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16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1122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0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21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668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43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01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9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86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68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42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500F-F67C-420D-A392-E2E09C4A29EE}" type="datetimeFigureOut">
              <a:rPr lang="de-DE" smtClean="0"/>
              <a:t>05.05.2020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68BB1-200D-4575-B89B-8225721068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6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770965" y="1524000"/>
            <a:ext cx="7315200" cy="418651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46391" y="562388"/>
            <a:ext cx="6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Wortwolke</a:t>
            </a:r>
            <a:r>
              <a:rPr lang="de-DE" dirty="0" smtClean="0"/>
              <a:t>: Übung - Bestellung durchführen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444132" y="2012739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 Frau</a:t>
            </a:r>
            <a:endParaRPr lang="de-DE" sz="1600" dirty="0"/>
          </a:p>
        </p:txBody>
      </p:sp>
      <p:sp>
        <p:nvSpPr>
          <p:cNvPr id="7" name="Textfeld 6"/>
          <p:cNvSpPr txBox="1"/>
          <p:nvPr/>
        </p:nvSpPr>
        <p:spPr>
          <a:xfrm rot="630223">
            <a:off x="5322390" y="2937709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geehrter Herr</a:t>
            </a:r>
            <a:endParaRPr lang="de-DE" sz="1600" dirty="0"/>
          </a:p>
        </p:txBody>
      </p:sp>
      <p:sp>
        <p:nvSpPr>
          <p:cNvPr id="8" name="Textfeld 7"/>
          <p:cNvSpPr txBox="1"/>
          <p:nvPr/>
        </p:nvSpPr>
        <p:spPr>
          <a:xfrm rot="1196812">
            <a:off x="4141640" y="2226403"/>
            <a:ext cx="3327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Sehr geehrte Damen und Herren</a:t>
            </a:r>
            <a:endParaRPr lang="de-DE" sz="1600" dirty="0"/>
          </a:p>
        </p:txBody>
      </p:sp>
      <p:sp>
        <p:nvSpPr>
          <p:cNvPr id="10" name="Textfeld 9"/>
          <p:cNvSpPr txBox="1"/>
          <p:nvPr/>
        </p:nvSpPr>
        <p:spPr>
          <a:xfrm rot="21187584">
            <a:off x="1397082" y="2682259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bestellen wir/ich</a:t>
            </a:r>
            <a:endParaRPr lang="de-DE" sz="1600" dirty="0"/>
          </a:p>
        </p:txBody>
      </p:sp>
      <p:sp>
        <p:nvSpPr>
          <p:cNvPr id="11" name="Textfeld 10"/>
          <p:cNvSpPr txBox="1"/>
          <p:nvPr/>
        </p:nvSpPr>
        <p:spPr>
          <a:xfrm>
            <a:off x="3176031" y="3000044"/>
            <a:ext cx="216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folgende(n) Artikel</a:t>
            </a:r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1475945" y="4157721"/>
            <a:ext cx="3128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Mit freundlichem Gruß</a:t>
            </a:r>
            <a:endParaRPr lang="de-DE" sz="1600" dirty="0"/>
          </a:p>
        </p:txBody>
      </p:sp>
      <p:sp>
        <p:nvSpPr>
          <p:cNvPr id="14" name="Textfeld 13"/>
          <p:cNvSpPr txBox="1"/>
          <p:nvPr/>
        </p:nvSpPr>
        <p:spPr>
          <a:xfrm rot="21255868">
            <a:off x="2279655" y="4690680"/>
            <a:ext cx="532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für Rückfragen stehen wir/stehe ich gerne zur Verfügung </a:t>
            </a:r>
            <a:endParaRPr lang="de-DE" sz="1600" dirty="0"/>
          </a:p>
        </p:txBody>
      </p:sp>
      <p:sp>
        <p:nvSpPr>
          <p:cNvPr id="15" name="Textfeld 14"/>
          <p:cNvSpPr txBox="1"/>
          <p:nvPr/>
        </p:nvSpPr>
        <p:spPr>
          <a:xfrm rot="255112">
            <a:off x="4388908" y="3789805"/>
            <a:ext cx="3518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wir/ich bedanken uns für das Angebot</a:t>
            </a:r>
            <a:endParaRPr lang="de-DE" sz="1600" dirty="0"/>
          </a:p>
        </p:txBody>
      </p:sp>
      <p:sp>
        <p:nvSpPr>
          <p:cNvPr id="16" name="Textfeld 15"/>
          <p:cNvSpPr txBox="1"/>
          <p:nvPr/>
        </p:nvSpPr>
        <p:spPr>
          <a:xfrm>
            <a:off x="2122480" y="4387457"/>
            <a:ext cx="1835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Freundliche Grüße</a:t>
            </a:r>
            <a:endParaRPr lang="de-DE" sz="1600" dirty="0"/>
          </a:p>
        </p:txBody>
      </p:sp>
      <p:pic>
        <p:nvPicPr>
          <p:cNvPr id="17" name="Grafik 16" descr="C:\Users\Susanne Epp\Desktop\LBS-Logos\lbs-logo-mit-schrift-278x9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06" y="6272715"/>
            <a:ext cx="1447800" cy="4679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7037295" y="6371968"/>
            <a:ext cx="1909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www.wirtschaftskompetenz-bw.de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213624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PresentationFormat>Bildschirmpräsentation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2018-05-25T10:46:43Z</dcterms:created>
  <dcterms:modified xsi:type="dcterms:W3CDTF">2020-05-05T16:29:56Z</dcterms:modified>
</cp:coreProperties>
</file>