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138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19.06.2018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9166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19.06.2018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112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19.06.2018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606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19.06.2018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0217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19.06.2018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0668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19.06.2018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943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19.06.2018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0012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19.06.2018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5979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19.06.2018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0865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19.06.2018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168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19.06.2018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2420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F500F-F67C-420D-A392-E2E09C4A29EE}" type="datetimeFigureOut">
              <a:rPr lang="de-DE" smtClean="0"/>
              <a:t>19.06.2018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663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770965" y="1524000"/>
            <a:ext cx="7315200" cy="4186518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448236" y="655015"/>
            <a:ext cx="3980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Wortwolke</a:t>
            </a:r>
            <a:r>
              <a:rPr lang="de-DE" dirty="0" smtClean="0"/>
              <a:t>: </a:t>
            </a:r>
            <a:r>
              <a:rPr lang="de-DE" dirty="0" smtClean="0"/>
              <a:t>Bestellung durchführen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2444132" y="2012739"/>
            <a:ext cx="2160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Sehr geehrte Frau</a:t>
            </a:r>
            <a:endParaRPr lang="de-DE" sz="1600" dirty="0"/>
          </a:p>
        </p:txBody>
      </p:sp>
      <p:sp>
        <p:nvSpPr>
          <p:cNvPr id="7" name="Textfeld 6"/>
          <p:cNvSpPr txBox="1"/>
          <p:nvPr/>
        </p:nvSpPr>
        <p:spPr>
          <a:xfrm rot="630223">
            <a:off x="5551599" y="2953071"/>
            <a:ext cx="2160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Sehr geehrter Herr</a:t>
            </a:r>
            <a:endParaRPr lang="de-DE" sz="1600" dirty="0"/>
          </a:p>
        </p:txBody>
      </p:sp>
      <p:sp>
        <p:nvSpPr>
          <p:cNvPr id="8" name="Textfeld 7"/>
          <p:cNvSpPr txBox="1"/>
          <p:nvPr/>
        </p:nvSpPr>
        <p:spPr>
          <a:xfrm rot="1196812">
            <a:off x="4141640" y="2226403"/>
            <a:ext cx="3327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Sehr geehrte Damen und Herren</a:t>
            </a:r>
            <a:endParaRPr lang="de-DE" sz="1600" dirty="0"/>
          </a:p>
        </p:txBody>
      </p:sp>
      <p:sp>
        <p:nvSpPr>
          <p:cNvPr id="10" name="Textfeld 9"/>
          <p:cNvSpPr txBox="1"/>
          <p:nvPr/>
        </p:nvSpPr>
        <p:spPr>
          <a:xfrm rot="21187584">
            <a:off x="1397082" y="2682259"/>
            <a:ext cx="2160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bestellen wir/ich</a:t>
            </a:r>
            <a:endParaRPr lang="de-DE" sz="1600" dirty="0"/>
          </a:p>
        </p:txBody>
      </p:sp>
      <p:sp>
        <p:nvSpPr>
          <p:cNvPr id="11" name="Textfeld 10"/>
          <p:cNvSpPr txBox="1"/>
          <p:nvPr/>
        </p:nvSpPr>
        <p:spPr>
          <a:xfrm>
            <a:off x="3176031" y="3000044"/>
            <a:ext cx="2160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folgende(n) Artikel</a:t>
            </a:r>
            <a:endParaRPr lang="de-DE" sz="1600" dirty="0"/>
          </a:p>
        </p:txBody>
      </p:sp>
      <p:sp>
        <p:nvSpPr>
          <p:cNvPr id="12" name="Textfeld 11"/>
          <p:cNvSpPr txBox="1"/>
          <p:nvPr/>
        </p:nvSpPr>
        <p:spPr>
          <a:xfrm rot="813012">
            <a:off x="4179810" y="3832164"/>
            <a:ext cx="3128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schnellstmögliche Lieferung</a:t>
            </a:r>
            <a:endParaRPr lang="de-DE" sz="1600" dirty="0"/>
          </a:p>
        </p:txBody>
      </p:sp>
      <p:sp>
        <p:nvSpPr>
          <p:cNvPr id="13" name="Textfeld 12"/>
          <p:cNvSpPr txBox="1"/>
          <p:nvPr/>
        </p:nvSpPr>
        <p:spPr>
          <a:xfrm>
            <a:off x="1196788" y="3983263"/>
            <a:ext cx="3128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Mit freundlichem Gruß</a:t>
            </a:r>
            <a:endParaRPr lang="de-DE" sz="1600" dirty="0"/>
          </a:p>
        </p:txBody>
      </p:sp>
      <p:sp>
        <p:nvSpPr>
          <p:cNvPr id="14" name="Textfeld 13"/>
          <p:cNvSpPr txBox="1"/>
          <p:nvPr/>
        </p:nvSpPr>
        <p:spPr>
          <a:xfrm rot="21255868">
            <a:off x="2279655" y="4690680"/>
            <a:ext cx="5321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für Rückfragen stehen wir/stehe ich gerne zur Verfügung </a:t>
            </a:r>
            <a:endParaRPr lang="de-DE" sz="1600" dirty="0"/>
          </a:p>
        </p:txBody>
      </p:sp>
      <p:sp>
        <p:nvSpPr>
          <p:cNvPr id="15" name="Textfeld 14"/>
          <p:cNvSpPr txBox="1"/>
          <p:nvPr/>
        </p:nvSpPr>
        <p:spPr>
          <a:xfrm>
            <a:off x="1708241" y="4256336"/>
            <a:ext cx="2055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Freundliche Grüße</a:t>
            </a:r>
            <a:endParaRPr lang="de-DE" sz="1600" dirty="0"/>
          </a:p>
        </p:txBody>
      </p:sp>
      <p:sp>
        <p:nvSpPr>
          <p:cNvPr id="16" name="Textfeld 15"/>
          <p:cNvSpPr txBox="1"/>
          <p:nvPr/>
        </p:nvSpPr>
        <p:spPr>
          <a:xfrm>
            <a:off x="7037295" y="6371968"/>
            <a:ext cx="19094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/>
              <a:t>www.wirtschaftskompetenz-bw.de</a:t>
            </a:r>
            <a:endParaRPr lang="de-DE" sz="900" dirty="0"/>
          </a:p>
        </p:txBody>
      </p:sp>
      <p:pic>
        <p:nvPicPr>
          <p:cNvPr id="17" name="Grafik 16" descr="C:\Users\Susanne Epp\Desktop\LBS-Logos\lbs-logo-mit-schrift-278x9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41" y="6272715"/>
            <a:ext cx="1447800" cy="4679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624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</Words>
  <PresentationFormat>Bildschirmpräsentation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2018-05-25T10:46:43Z</dcterms:created>
  <dcterms:modified xsi:type="dcterms:W3CDTF">2018-06-19T06:24:40Z</dcterms:modified>
</cp:coreProperties>
</file>