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33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12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69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2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69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75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88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20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02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60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07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C1AD-783D-4244-AF63-2F78EA50E0A8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1FF9-0470-48FE-AC42-E554F3067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37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6909" y="618835"/>
            <a:ext cx="3047780" cy="17123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87" y="618835"/>
            <a:ext cx="2367164" cy="397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279400" y="270932"/>
            <a:ext cx="2471939" cy="347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In einer Rubrik des eigenen </a:t>
            </a:r>
            <a:r>
              <a:rPr lang="de-DE" sz="800" dirty="0" err="1" smtClean="0"/>
              <a:t>Moodle</a:t>
            </a:r>
            <a:r>
              <a:rPr lang="de-DE" sz="800" dirty="0" smtClean="0"/>
              <a:t>-Kurses eine neue Aktivität anlegen</a:t>
            </a:r>
            <a:endParaRPr lang="de-DE" sz="800" dirty="0"/>
          </a:p>
        </p:txBody>
      </p:sp>
      <p:sp>
        <p:nvSpPr>
          <p:cNvPr id="6" name="Ellipse 5"/>
          <p:cNvSpPr/>
          <p:nvPr/>
        </p:nvSpPr>
        <p:spPr>
          <a:xfrm>
            <a:off x="1759151" y="836013"/>
            <a:ext cx="9398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07950" y="53754"/>
            <a:ext cx="682625" cy="25391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50" dirty="0" smtClean="0"/>
              <a:t>Lehrkraft</a:t>
            </a:r>
            <a:endParaRPr lang="de-DE" sz="105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914" y="130222"/>
            <a:ext cx="1469086" cy="15482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Pfeil nach rechts 9"/>
          <p:cNvSpPr/>
          <p:nvPr/>
        </p:nvSpPr>
        <p:spPr>
          <a:xfrm>
            <a:off x="2803726" y="683491"/>
            <a:ext cx="604492" cy="33300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534505" y="1752723"/>
            <a:ext cx="1473495" cy="21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„Aufgabe“ wählen</a:t>
            </a:r>
            <a:endParaRPr lang="de-DE" sz="800" dirty="0"/>
          </a:p>
        </p:txBody>
      </p:sp>
      <p:sp>
        <p:nvSpPr>
          <p:cNvPr id="12" name="Textfeld 11"/>
          <p:cNvSpPr txBox="1"/>
          <p:nvPr/>
        </p:nvSpPr>
        <p:spPr>
          <a:xfrm>
            <a:off x="5982901" y="130222"/>
            <a:ext cx="2419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Hausaufgabe formulieren, ggf. Anhänge hinzufügen</a:t>
            </a:r>
            <a:endParaRPr lang="de-DE" sz="8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2901" y="396157"/>
            <a:ext cx="2419249" cy="20189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Pfeil nach rechts 13"/>
          <p:cNvSpPr/>
          <p:nvPr/>
        </p:nvSpPr>
        <p:spPr>
          <a:xfrm>
            <a:off x="5299604" y="683985"/>
            <a:ext cx="604492" cy="33300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9139" y="1325170"/>
            <a:ext cx="2493563" cy="1927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feld 16"/>
          <p:cNvSpPr txBox="1"/>
          <p:nvPr/>
        </p:nvSpPr>
        <p:spPr>
          <a:xfrm>
            <a:off x="8976703" y="352901"/>
            <a:ext cx="2937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ggf. Abgabedatum und Bewertungskriterien festlegen</a:t>
            </a:r>
            <a:endParaRPr lang="de-DE" sz="800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7"/>
          <a:srcRect l="1419" t="13410" r="60742" b="21829"/>
          <a:stretch/>
        </p:blipFill>
        <p:spPr>
          <a:xfrm>
            <a:off x="6652277" y="2502608"/>
            <a:ext cx="1459346" cy="3091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723" y="2183690"/>
            <a:ext cx="2774185" cy="5559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Pfeil nach rechts 19"/>
          <p:cNvSpPr/>
          <p:nvPr/>
        </p:nvSpPr>
        <p:spPr>
          <a:xfrm rot="10800000">
            <a:off x="3206713" y="2172205"/>
            <a:ext cx="2646248" cy="35466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302631" y="1818269"/>
            <a:ext cx="2767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Die Hausaufgabe ist erstellt und kann von den Schülerinnen und Schülern bearbeitet werden</a:t>
            </a:r>
            <a:endParaRPr lang="de-DE" sz="800" dirty="0"/>
          </a:p>
        </p:txBody>
      </p:sp>
      <p:sp>
        <p:nvSpPr>
          <p:cNvPr id="23" name="Textfeld 22"/>
          <p:cNvSpPr txBox="1"/>
          <p:nvPr/>
        </p:nvSpPr>
        <p:spPr>
          <a:xfrm>
            <a:off x="107950" y="3025423"/>
            <a:ext cx="871105" cy="2539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50" dirty="0" smtClean="0"/>
              <a:t>Schüler/in</a:t>
            </a:r>
            <a:endParaRPr lang="de-DE" sz="1050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9"/>
          <a:srcRect b="52621"/>
          <a:stretch/>
        </p:blipFill>
        <p:spPr>
          <a:xfrm>
            <a:off x="107950" y="3540820"/>
            <a:ext cx="2358805" cy="8926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feld 24"/>
          <p:cNvSpPr txBox="1"/>
          <p:nvPr/>
        </p:nvSpPr>
        <p:spPr>
          <a:xfrm>
            <a:off x="107949" y="3303576"/>
            <a:ext cx="2358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Hausaufgabe im </a:t>
            </a:r>
            <a:r>
              <a:rPr lang="de-DE" sz="800" dirty="0" err="1" smtClean="0"/>
              <a:t>Moodle</a:t>
            </a:r>
            <a:r>
              <a:rPr lang="de-DE" sz="800" dirty="0" smtClean="0"/>
              <a:t>-Kurs aufrufen</a:t>
            </a:r>
            <a:endParaRPr lang="de-DE" sz="800" dirty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64505" y="3016047"/>
            <a:ext cx="2688456" cy="14562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3164505" y="4450191"/>
            <a:ext cx="2688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Abgabe hinzufügen</a:t>
            </a:r>
            <a:endParaRPr lang="de-DE" sz="800" dirty="0"/>
          </a:p>
        </p:txBody>
      </p:sp>
      <p:sp>
        <p:nvSpPr>
          <p:cNvPr id="28" name="Ellipse 27"/>
          <p:cNvSpPr/>
          <p:nvPr/>
        </p:nvSpPr>
        <p:spPr>
          <a:xfrm>
            <a:off x="4790721" y="4102799"/>
            <a:ext cx="939800" cy="180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 nach rechts 28"/>
          <p:cNvSpPr/>
          <p:nvPr/>
        </p:nvSpPr>
        <p:spPr>
          <a:xfrm>
            <a:off x="2497556" y="3879753"/>
            <a:ext cx="577615" cy="28935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 rotWithShape="1">
          <a:blip r:embed="rId11"/>
          <a:srcRect r="55932"/>
          <a:stretch/>
        </p:blipFill>
        <p:spPr>
          <a:xfrm>
            <a:off x="6617738" y="3358990"/>
            <a:ext cx="1351401" cy="14265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Textfeld 30"/>
          <p:cNvSpPr txBox="1"/>
          <p:nvPr/>
        </p:nvSpPr>
        <p:spPr>
          <a:xfrm>
            <a:off x="6517152" y="3171617"/>
            <a:ext cx="10185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Datei hochladen</a:t>
            </a:r>
            <a:endParaRPr lang="de-DE" sz="800" dirty="0"/>
          </a:p>
        </p:txBody>
      </p:sp>
      <p:sp>
        <p:nvSpPr>
          <p:cNvPr id="32" name="Pfeil nach rechts 31"/>
          <p:cNvSpPr/>
          <p:nvPr/>
        </p:nvSpPr>
        <p:spPr>
          <a:xfrm>
            <a:off x="5942295" y="3879250"/>
            <a:ext cx="577615" cy="28935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38411" y="3492502"/>
            <a:ext cx="2494070" cy="11466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" name="Textfeld 33"/>
          <p:cNvSpPr txBox="1"/>
          <p:nvPr/>
        </p:nvSpPr>
        <p:spPr>
          <a:xfrm>
            <a:off x="107949" y="4772662"/>
            <a:ext cx="682625" cy="25391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50" dirty="0" smtClean="0"/>
              <a:t>Lehrkraft</a:t>
            </a:r>
            <a:endParaRPr lang="de-DE" sz="1050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496" y="5300441"/>
            <a:ext cx="2609589" cy="10116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feld 35"/>
          <p:cNvSpPr txBox="1"/>
          <p:nvPr/>
        </p:nvSpPr>
        <p:spPr>
          <a:xfrm>
            <a:off x="46180" y="5026887"/>
            <a:ext cx="3664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Hausaufgabe im </a:t>
            </a:r>
            <a:r>
              <a:rPr lang="de-DE" sz="800" dirty="0" err="1" smtClean="0"/>
              <a:t>Moodle</a:t>
            </a:r>
            <a:r>
              <a:rPr lang="de-DE" sz="800" dirty="0" smtClean="0"/>
              <a:t>-Kurs aufrufen</a:t>
            </a:r>
            <a:endParaRPr lang="de-DE" sz="800" dirty="0"/>
          </a:p>
        </p:txBody>
      </p:sp>
      <p:pic>
        <p:nvPicPr>
          <p:cNvPr id="37" name="Grafik 36"/>
          <p:cNvPicPr/>
          <p:nvPr/>
        </p:nvPicPr>
        <p:blipFill>
          <a:blip r:embed="rId14"/>
          <a:stretch>
            <a:fillRect/>
          </a:stretch>
        </p:blipFill>
        <p:spPr>
          <a:xfrm>
            <a:off x="1871098" y="5046864"/>
            <a:ext cx="5760720" cy="7283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Ellipse 37"/>
          <p:cNvSpPr/>
          <p:nvPr/>
        </p:nvSpPr>
        <p:spPr>
          <a:xfrm>
            <a:off x="4281558" y="5000793"/>
            <a:ext cx="939800" cy="3782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2676470" y="5788215"/>
            <a:ext cx="1119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Bewertung aufrufen</a:t>
            </a:r>
            <a:endParaRPr lang="de-DE" sz="800" dirty="0"/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80098" y="5011501"/>
            <a:ext cx="4198892" cy="1770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Nach oben gebogener Pfeil 40"/>
          <p:cNvSpPr/>
          <p:nvPr/>
        </p:nvSpPr>
        <p:spPr>
          <a:xfrm rot="5400000">
            <a:off x="7021284" y="5842413"/>
            <a:ext cx="593018" cy="628050"/>
          </a:xfrm>
          <a:prstGeom prst="ben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5349955" y="6424073"/>
            <a:ext cx="2430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/>
              <a:t>Bewertungspunkte und Kommentar zur abgegebenen Hausaufgabe hinzufügen</a:t>
            </a:r>
            <a:endParaRPr lang="de-DE" sz="800" dirty="0"/>
          </a:p>
        </p:txBody>
      </p:sp>
      <p:sp>
        <p:nvSpPr>
          <p:cNvPr id="43" name="Ellipse 42"/>
          <p:cNvSpPr/>
          <p:nvPr/>
        </p:nvSpPr>
        <p:spPr>
          <a:xfrm>
            <a:off x="10660311" y="6312117"/>
            <a:ext cx="939800" cy="3782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30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87250CB38E883449FBF056062CC1D46" ma:contentTypeVersion="" ma:contentTypeDescription="Ein neues Dokument erstellen." ma:contentTypeScope="" ma:versionID="631935bb664fccd4c5d1b19eac087e9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F6A510-21BD-42A3-9F60-D1B3437ED302}"/>
</file>

<file path=customXml/itemProps2.xml><?xml version="1.0" encoding="utf-8"?>
<ds:datastoreItem xmlns:ds="http://schemas.openxmlformats.org/officeDocument/2006/customXml" ds:itemID="{2F9ED0A2-8FCC-413D-8738-3A293796E72A}"/>
</file>

<file path=customXml/itemProps3.xml><?xml version="1.0" encoding="utf-8"?>
<ds:datastoreItem xmlns:ds="http://schemas.openxmlformats.org/officeDocument/2006/customXml" ds:itemID="{52010240-717F-4BFB-8F29-D5D39AAEABC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BITBW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Kubik, Carmen (ZSL)</dc:creator>
  <cp:lastModifiedBy>Kubik, Carmen (ZSL)</cp:lastModifiedBy>
  <cp:revision>5</cp:revision>
  <dcterms:created xsi:type="dcterms:W3CDTF">2020-02-18T10:37:05Z</dcterms:created>
  <dcterms:modified xsi:type="dcterms:W3CDTF">2020-02-18T10:53:21Z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0x010100E87250CB38E883449FBF056062CC1D46</vt:lpwstr>
  </property>
</Properties>
</file>