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68" autoAdjust="0"/>
    <p:restoredTop sz="94660"/>
  </p:normalViewPr>
  <p:slideViewPr>
    <p:cSldViewPr snapToGrid="0">
      <p:cViewPr>
        <p:scale>
          <a:sx n="100" d="100"/>
          <a:sy n="100" d="100"/>
        </p:scale>
        <p:origin x="72" y="-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D4FE9C-1BD7-4967-803D-D70996481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426DF7-F01B-4D2D-9A75-AD2355E2C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90F583-0666-4E6E-B571-B576618AF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9B431C-4130-4A4D-A7C0-80E3871C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3415EA-89C0-4103-B426-9FDA95F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98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CDB5-842B-4BF6-BAA1-60B68B995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EFA60BE-737E-4F6D-9EFC-F648EAAD9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23AB0A-EE01-47CE-A28D-0D7267E26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DE854E-29DF-49EE-A579-6C30052A3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8D5357-198F-4883-BFF0-A044B0050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792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C1EEE41-7327-4816-961A-B26E0B2AB6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298ECDE-730E-49EB-968E-7EFC92AAB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2164FA-C50A-4B0A-9000-77C773902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68D524-5DC0-43A2-B2FC-D97566122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C515DE-AC78-4433-B539-B8AF23733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943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F2914D-E048-47BB-8679-2FE6B1484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F723FE-1CDC-4B6C-8CDA-7B719C9F6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8BD2B1-2E4A-4EF6-879A-C9683B7B5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6170D3-5BD4-4A17-A411-A3E4F91A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40A360-0383-4B19-89D6-5072D6AA7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309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D482C9-E841-4E5E-81B2-950121A1C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7A603F-3459-4CF4-BCC3-A01FFC861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6D846D-D99A-4638-81F7-0798C063E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FCA1D3-B252-49E6-AC11-DE37500A4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B3FB8C-0B71-4CA4-8285-6B2437364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65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A691D-ECA9-4803-8AFC-C996B50F4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F5B613-F898-4C49-98B4-39C635F2EE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07CFAAE-49F8-4A25-A8D7-6FED3E8B1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4F0EF0-62F8-4878-9838-A31F882A6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6A98613-FDDA-4FB6-838C-DF7DE9E21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281AC4A-F455-4C29-B30E-D927935C6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233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8B0ED9-7994-4BE8-8606-4E611161A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014068-7FFB-459F-B9E8-7D39CF7EB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6B1CA8-9729-491D-B2EF-57F0ADDAF1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5DA19FF-8DB8-43F2-BBBA-ED3E1BD08B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F99E0FA-C4E6-4468-A92D-38C4A5AA86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555030A-5659-4074-AE84-86FEB9252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7265D62-3553-4865-A7A1-0B6975ECD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08A80B7-3C29-4D50-8ED1-FCEC134C7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97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1F062-B369-4319-9DB0-FF94CA3EE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136D749-E92D-4DFE-84F6-C707C2B48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80066F3-1F36-49C5-A422-93A320662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4C5BF7-8108-4FD1-B0D9-B2E444B66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73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0559ECF-C6AD-4881-91B0-87EDE0E33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FF1EA33-0046-4A6F-8FF4-6869F6805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A8F792-FB24-459F-83DE-F306AA30C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985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87DB4-8C1F-4372-BD09-682FA1D9C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030DD2-7715-4C3A-8740-5D954AB6F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D5D88AC-10DF-4F64-9FD0-394625BDC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6A052C8-5A02-4518-AB7C-8D66A6DB8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D45A20-354C-449D-9B6B-8F5213902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2DF4B0-9787-4E94-99CF-45AC79269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292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376B1F-F61F-4F26-9613-1ED6D405D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DBDB811-243E-43DA-8FC6-F777515BA2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45D1DDE-E939-40FE-8649-B65265318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8F2953-4E02-4785-B962-126790D82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3E5641F-127A-42DC-B02B-06E7343FB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9F483EA-21A7-46E8-86BC-EBED4ECC0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1464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CE5BF0B-7CCE-497A-94D4-AB21F18E6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D84DC47-28D1-447E-B93E-0044EA529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66428A-65B8-4ADD-8F67-C2BD8F5100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3327D-F499-4EEB-8FBC-854CF82EFE97}" type="datetimeFigureOut">
              <a:rPr lang="de-DE" smtClean="0"/>
              <a:t>18.02.2020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B0BBFA-8162-42F4-AFB0-F274D1C1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10B732-8869-40E0-965B-CE1CC699B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835A9-87AE-4AAF-B3DE-82F67CDB0A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56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3" Type="http://schemas.openxmlformats.org/officeDocument/2006/relationships/image" Target="../media/image2.png"/><Relationship Id="rId21" Type="http://schemas.microsoft.com/office/2007/relationships/hdphoto" Target="../media/hdphoto9.wdp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19" Type="http://schemas.microsoft.com/office/2007/relationships/hdphoto" Target="../media/hdphoto8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ihandform: Form 40">
            <a:extLst>
              <a:ext uri="{FF2B5EF4-FFF2-40B4-BE49-F238E27FC236}">
                <a16:creationId xmlns:a16="http://schemas.microsoft.com/office/drawing/2014/main" id="{EC3246CF-1BBA-4267-A089-C34BB7AD1705}"/>
              </a:ext>
            </a:extLst>
          </p:cNvPr>
          <p:cNvSpPr/>
          <p:nvPr/>
        </p:nvSpPr>
        <p:spPr>
          <a:xfrm>
            <a:off x="1323975" y="308437"/>
            <a:ext cx="3395681" cy="882188"/>
          </a:xfrm>
          <a:custGeom>
            <a:avLst/>
            <a:gdLst>
              <a:gd name="connsiteX0" fmla="*/ 0 w 3395681"/>
              <a:gd name="connsiteY0" fmla="*/ 53513 h 882188"/>
              <a:gd name="connsiteX1" fmla="*/ 800100 w 3395681"/>
              <a:gd name="connsiteY1" fmla="*/ 24938 h 882188"/>
              <a:gd name="connsiteX2" fmla="*/ 2028825 w 3395681"/>
              <a:gd name="connsiteY2" fmla="*/ 34463 h 882188"/>
              <a:gd name="connsiteX3" fmla="*/ 3076575 w 3395681"/>
              <a:gd name="connsiteY3" fmla="*/ 5888 h 882188"/>
              <a:gd name="connsiteX4" fmla="*/ 3362325 w 3395681"/>
              <a:gd name="connsiteY4" fmla="*/ 167813 h 882188"/>
              <a:gd name="connsiteX5" fmla="*/ 3390900 w 3395681"/>
              <a:gd name="connsiteY5" fmla="*/ 586913 h 882188"/>
              <a:gd name="connsiteX6" fmla="*/ 3371850 w 3395681"/>
              <a:gd name="connsiteY6" fmla="*/ 882188 h 882188"/>
              <a:gd name="connsiteX7" fmla="*/ 3371850 w 3395681"/>
              <a:gd name="connsiteY7" fmla="*/ 882188 h 88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5681" h="882188">
                <a:moveTo>
                  <a:pt x="0" y="53513"/>
                </a:moveTo>
                <a:cubicBezTo>
                  <a:pt x="230981" y="40813"/>
                  <a:pt x="800100" y="24938"/>
                  <a:pt x="800100" y="24938"/>
                </a:cubicBezTo>
                <a:lnTo>
                  <a:pt x="2028825" y="34463"/>
                </a:lnTo>
                <a:cubicBezTo>
                  <a:pt x="2408237" y="31288"/>
                  <a:pt x="2854325" y="-16337"/>
                  <a:pt x="3076575" y="5888"/>
                </a:cubicBezTo>
                <a:cubicBezTo>
                  <a:pt x="3298825" y="28113"/>
                  <a:pt x="3309938" y="70976"/>
                  <a:pt x="3362325" y="167813"/>
                </a:cubicBezTo>
                <a:cubicBezTo>
                  <a:pt x="3414712" y="264650"/>
                  <a:pt x="3389313" y="467851"/>
                  <a:pt x="3390900" y="586913"/>
                </a:cubicBezTo>
                <a:cubicBezTo>
                  <a:pt x="3392487" y="705975"/>
                  <a:pt x="3371850" y="882188"/>
                  <a:pt x="3371850" y="882188"/>
                </a:cubicBezTo>
                <a:lnTo>
                  <a:pt x="3371850" y="882188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Freihandform: Form 24">
            <a:extLst>
              <a:ext uri="{FF2B5EF4-FFF2-40B4-BE49-F238E27FC236}">
                <a16:creationId xmlns:a16="http://schemas.microsoft.com/office/drawing/2014/main" id="{6A106862-5F49-4F44-B185-637651EF5FCC}"/>
              </a:ext>
            </a:extLst>
          </p:cNvPr>
          <p:cNvSpPr/>
          <p:nvPr/>
        </p:nvSpPr>
        <p:spPr>
          <a:xfrm>
            <a:off x="9559758" y="2638425"/>
            <a:ext cx="1355892" cy="2438400"/>
          </a:xfrm>
          <a:custGeom>
            <a:avLst/>
            <a:gdLst>
              <a:gd name="connsiteX0" fmla="*/ 60492 w 1355892"/>
              <a:gd name="connsiteY0" fmla="*/ 2438400 h 2438400"/>
              <a:gd name="connsiteX1" fmla="*/ 60492 w 1355892"/>
              <a:gd name="connsiteY1" fmla="*/ 1819275 h 2438400"/>
              <a:gd name="connsiteX2" fmla="*/ 689142 w 1355892"/>
              <a:gd name="connsiteY2" fmla="*/ 1933575 h 2438400"/>
              <a:gd name="connsiteX3" fmla="*/ 1184442 w 1355892"/>
              <a:gd name="connsiteY3" fmla="*/ 1952625 h 2438400"/>
              <a:gd name="connsiteX4" fmla="*/ 1327317 w 1355892"/>
              <a:gd name="connsiteY4" fmla="*/ 1524000 h 2438400"/>
              <a:gd name="connsiteX5" fmla="*/ 1355892 w 1355892"/>
              <a:gd name="connsiteY5" fmla="*/ 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892" h="2438400">
                <a:moveTo>
                  <a:pt x="60492" y="2438400"/>
                </a:moveTo>
                <a:cubicBezTo>
                  <a:pt x="8104" y="2170906"/>
                  <a:pt x="-44283" y="1903412"/>
                  <a:pt x="60492" y="1819275"/>
                </a:cubicBezTo>
                <a:cubicBezTo>
                  <a:pt x="165267" y="1735138"/>
                  <a:pt x="501817" y="1911350"/>
                  <a:pt x="689142" y="1933575"/>
                </a:cubicBezTo>
                <a:cubicBezTo>
                  <a:pt x="876467" y="1955800"/>
                  <a:pt x="1078080" y="2020887"/>
                  <a:pt x="1184442" y="1952625"/>
                </a:cubicBezTo>
                <a:cubicBezTo>
                  <a:pt x="1290804" y="1884363"/>
                  <a:pt x="1298742" y="1849437"/>
                  <a:pt x="1327317" y="1524000"/>
                </a:cubicBezTo>
                <a:cubicBezTo>
                  <a:pt x="1355892" y="1198563"/>
                  <a:pt x="1355892" y="599281"/>
                  <a:pt x="1355892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3E63B500-F742-4978-84CD-EF43EA87E78A}"/>
              </a:ext>
            </a:extLst>
          </p:cNvPr>
          <p:cNvSpPr/>
          <p:nvPr/>
        </p:nvSpPr>
        <p:spPr>
          <a:xfrm>
            <a:off x="6657891" y="3171825"/>
            <a:ext cx="1254388" cy="1743075"/>
          </a:xfrm>
          <a:custGeom>
            <a:avLst/>
            <a:gdLst>
              <a:gd name="connsiteX0" fmla="*/ 1238334 w 1254388"/>
              <a:gd name="connsiteY0" fmla="*/ 0 h 1743075"/>
              <a:gd name="connsiteX1" fmla="*/ 1247859 w 1254388"/>
              <a:gd name="connsiteY1" fmla="*/ 523875 h 1743075"/>
              <a:gd name="connsiteX2" fmla="*/ 1152609 w 1254388"/>
              <a:gd name="connsiteY2" fmla="*/ 1057275 h 1743075"/>
              <a:gd name="connsiteX3" fmla="*/ 371559 w 1254388"/>
              <a:gd name="connsiteY3" fmla="*/ 952500 h 1743075"/>
              <a:gd name="connsiteX4" fmla="*/ 57234 w 1254388"/>
              <a:gd name="connsiteY4" fmla="*/ 847725 h 1743075"/>
              <a:gd name="connsiteX5" fmla="*/ 84 w 1254388"/>
              <a:gd name="connsiteY5" fmla="*/ 1743075 h 1743075"/>
              <a:gd name="connsiteX6" fmla="*/ 84 w 1254388"/>
              <a:gd name="connsiteY6" fmla="*/ 1743075 h 174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4388" h="1743075">
                <a:moveTo>
                  <a:pt x="1238334" y="0"/>
                </a:moveTo>
                <a:cubicBezTo>
                  <a:pt x="1250240" y="173831"/>
                  <a:pt x="1262146" y="347663"/>
                  <a:pt x="1247859" y="523875"/>
                </a:cubicBezTo>
                <a:cubicBezTo>
                  <a:pt x="1233572" y="700087"/>
                  <a:pt x="1298659" y="985838"/>
                  <a:pt x="1152609" y="1057275"/>
                </a:cubicBezTo>
                <a:cubicBezTo>
                  <a:pt x="1006559" y="1128712"/>
                  <a:pt x="554121" y="987425"/>
                  <a:pt x="371559" y="952500"/>
                </a:cubicBezTo>
                <a:cubicBezTo>
                  <a:pt x="188997" y="917575"/>
                  <a:pt x="119146" y="715963"/>
                  <a:pt x="57234" y="847725"/>
                </a:cubicBezTo>
                <a:cubicBezTo>
                  <a:pt x="-4678" y="979487"/>
                  <a:pt x="84" y="1743075"/>
                  <a:pt x="84" y="1743075"/>
                </a:cubicBezTo>
                <a:lnTo>
                  <a:pt x="84" y="17430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Freihandform: Form 21">
            <a:extLst>
              <a:ext uri="{FF2B5EF4-FFF2-40B4-BE49-F238E27FC236}">
                <a16:creationId xmlns:a16="http://schemas.microsoft.com/office/drawing/2014/main" id="{EEA69E9C-6BCF-4C68-B5DB-209F1AA89FB0}"/>
              </a:ext>
            </a:extLst>
          </p:cNvPr>
          <p:cNvSpPr/>
          <p:nvPr/>
        </p:nvSpPr>
        <p:spPr>
          <a:xfrm>
            <a:off x="2038350" y="1282877"/>
            <a:ext cx="4800600" cy="4105558"/>
          </a:xfrm>
          <a:custGeom>
            <a:avLst/>
            <a:gdLst>
              <a:gd name="connsiteX0" fmla="*/ 0 w 4800600"/>
              <a:gd name="connsiteY0" fmla="*/ 4060648 h 4105558"/>
              <a:gd name="connsiteX1" fmla="*/ 657225 w 4800600"/>
              <a:gd name="connsiteY1" fmla="*/ 4060648 h 4105558"/>
              <a:gd name="connsiteX2" fmla="*/ 1104900 w 4800600"/>
              <a:gd name="connsiteY2" fmla="*/ 3593923 h 4105558"/>
              <a:gd name="connsiteX3" fmla="*/ 1257300 w 4800600"/>
              <a:gd name="connsiteY3" fmla="*/ 3222448 h 4105558"/>
              <a:gd name="connsiteX4" fmla="*/ 2085975 w 4800600"/>
              <a:gd name="connsiteY4" fmla="*/ 2793823 h 4105558"/>
              <a:gd name="connsiteX5" fmla="*/ 3267075 w 4800600"/>
              <a:gd name="connsiteY5" fmla="*/ 2374723 h 4105558"/>
              <a:gd name="connsiteX6" fmla="*/ 3514725 w 4800600"/>
              <a:gd name="connsiteY6" fmla="*/ 784048 h 4105558"/>
              <a:gd name="connsiteX7" fmla="*/ 3867150 w 4800600"/>
              <a:gd name="connsiteY7" fmla="*/ 88723 h 4105558"/>
              <a:gd name="connsiteX8" fmla="*/ 4800600 w 4800600"/>
              <a:gd name="connsiteY8" fmla="*/ 31573 h 410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0600" h="4105558">
                <a:moveTo>
                  <a:pt x="0" y="4060648"/>
                </a:moveTo>
                <a:cubicBezTo>
                  <a:pt x="236537" y="4099541"/>
                  <a:pt x="473075" y="4138435"/>
                  <a:pt x="657225" y="4060648"/>
                </a:cubicBezTo>
                <a:cubicBezTo>
                  <a:pt x="841375" y="3982861"/>
                  <a:pt x="1004888" y="3733623"/>
                  <a:pt x="1104900" y="3593923"/>
                </a:cubicBezTo>
                <a:cubicBezTo>
                  <a:pt x="1204912" y="3454223"/>
                  <a:pt x="1093788" y="3355798"/>
                  <a:pt x="1257300" y="3222448"/>
                </a:cubicBezTo>
                <a:cubicBezTo>
                  <a:pt x="1420812" y="3089098"/>
                  <a:pt x="1751013" y="2935110"/>
                  <a:pt x="2085975" y="2793823"/>
                </a:cubicBezTo>
                <a:cubicBezTo>
                  <a:pt x="2420937" y="2652536"/>
                  <a:pt x="3028950" y="2709685"/>
                  <a:pt x="3267075" y="2374723"/>
                </a:cubicBezTo>
                <a:cubicBezTo>
                  <a:pt x="3505200" y="2039761"/>
                  <a:pt x="3414713" y="1165048"/>
                  <a:pt x="3514725" y="784048"/>
                </a:cubicBezTo>
                <a:cubicBezTo>
                  <a:pt x="3614737" y="403048"/>
                  <a:pt x="3652838" y="214135"/>
                  <a:pt x="3867150" y="88723"/>
                </a:cubicBezTo>
                <a:cubicBezTo>
                  <a:pt x="4081463" y="-36690"/>
                  <a:pt x="4441031" y="-2559"/>
                  <a:pt x="4800600" y="31573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3FE7DA34-ABAB-4EEB-B097-68C39040F010}"/>
              </a:ext>
            </a:extLst>
          </p:cNvPr>
          <p:cNvSpPr/>
          <p:nvPr/>
        </p:nvSpPr>
        <p:spPr>
          <a:xfrm>
            <a:off x="252119" y="2605768"/>
            <a:ext cx="1109956" cy="2813957"/>
          </a:xfrm>
          <a:custGeom>
            <a:avLst/>
            <a:gdLst>
              <a:gd name="connsiteX0" fmla="*/ 1109956 w 1109956"/>
              <a:gd name="connsiteY0" fmla="*/ 108857 h 2813957"/>
              <a:gd name="connsiteX1" fmla="*/ 662281 w 1109956"/>
              <a:gd name="connsiteY1" fmla="*/ 70757 h 2813957"/>
              <a:gd name="connsiteX2" fmla="*/ 90781 w 1109956"/>
              <a:gd name="connsiteY2" fmla="*/ 204107 h 2813957"/>
              <a:gd name="connsiteX3" fmla="*/ 43156 w 1109956"/>
              <a:gd name="connsiteY3" fmla="*/ 2309132 h 2813957"/>
              <a:gd name="connsiteX4" fmla="*/ 509881 w 1109956"/>
              <a:gd name="connsiteY4" fmla="*/ 2813957 h 2813957"/>
              <a:gd name="connsiteX5" fmla="*/ 509881 w 1109956"/>
              <a:gd name="connsiteY5" fmla="*/ 2813957 h 2813957"/>
              <a:gd name="connsiteX6" fmla="*/ 509881 w 1109956"/>
              <a:gd name="connsiteY6" fmla="*/ 2813957 h 281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9956" h="2813957">
                <a:moveTo>
                  <a:pt x="1109956" y="108857"/>
                </a:moveTo>
                <a:cubicBezTo>
                  <a:pt x="971049" y="81869"/>
                  <a:pt x="832143" y="54882"/>
                  <a:pt x="662281" y="70757"/>
                </a:cubicBezTo>
                <a:cubicBezTo>
                  <a:pt x="492419" y="86632"/>
                  <a:pt x="193968" y="-168956"/>
                  <a:pt x="90781" y="204107"/>
                </a:cubicBezTo>
                <a:cubicBezTo>
                  <a:pt x="-12407" y="577170"/>
                  <a:pt x="-26694" y="1874157"/>
                  <a:pt x="43156" y="2309132"/>
                </a:cubicBezTo>
                <a:cubicBezTo>
                  <a:pt x="113006" y="2744107"/>
                  <a:pt x="509881" y="2813957"/>
                  <a:pt x="509881" y="2813957"/>
                </a:cubicBezTo>
                <a:lnTo>
                  <a:pt x="509881" y="2813957"/>
                </a:lnTo>
                <a:lnTo>
                  <a:pt x="509881" y="2813957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448F2A8-9F09-4ADA-AEEF-8F51B49AE5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1" r="59763" b="18025"/>
          <a:stretch/>
        </p:blipFill>
        <p:spPr>
          <a:xfrm>
            <a:off x="2127079" y="187613"/>
            <a:ext cx="2434060" cy="30455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20F2D18-C0C4-4AC9-A5B8-361FF09F4E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4399" y="1079945"/>
            <a:ext cx="3908823" cy="188759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F787F38-8DD9-4F24-A26A-5F41704DD9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0745" y="3451121"/>
            <a:ext cx="1835206" cy="258098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B139C26-E7AA-48D1-8745-3DF768772D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07685" y="3343347"/>
            <a:ext cx="3005212" cy="139607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E03BF00-CBBD-412E-98B4-911ADFD264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63134" y="952997"/>
            <a:ext cx="3852417" cy="291394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373A53C-3042-41C2-939E-05682610005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08744" y="4797772"/>
            <a:ext cx="3197724" cy="142713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EB06EEA-C83E-49C2-ADEB-FA30EAAB7C0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93935" y="5044224"/>
            <a:ext cx="2209179" cy="1407167"/>
          </a:xfrm>
          <a:prstGeom prst="rect">
            <a:avLst/>
          </a:prstGeom>
        </p:spPr>
      </p:pic>
      <p:sp>
        <p:nvSpPr>
          <p:cNvPr id="15" name="Sprechblase: rechteckig 14">
            <a:extLst>
              <a:ext uri="{FF2B5EF4-FFF2-40B4-BE49-F238E27FC236}">
                <a16:creationId xmlns:a16="http://schemas.microsoft.com/office/drawing/2014/main" id="{A3920349-72BC-4627-9F36-1863EEE6E420}"/>
              </a:ext>
            </a:extLst>
          </p:cNvPr>
          <p:cNvSpPr/>
          <p:nvPr/>
        </p:nvSpPr>
        <p:spPr>
          <a:xfrm>
            <a:off x="5857875" y="1971675"/>
            <a:ext cx="1043409" cy="628650"/>
          </a:xfrm>
          <a:prstGeom prst="wedgeRectCallout">
            <a:avLst>
              <a:gd name="adj1" fmla="val 86244"/>
              <a:gd name="adj2" fmla="val 533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Mitglieder können bei dieser Einstellung aber Kommentare hinzufügen</a:t>
            </a:r>
          </a:p>
        </p:txBody>
      </p:sp>
      <p:sp>
        <p:nvSpPr>
          <p:cNvPr id="16" name="Sprechblase: rechteckig 15">
            <a:extLst>
              <a:ext uri="{FF2B5EF4-FFF2-40B4-BE49-F238E27FC236}">
                <a16:creationId xmlns:a16="http://schemas.microsoft.com/office/drawing/2014/main" id="{88BE6A98-DAEC-4AC6-901C-68AF0A9AB7C4}"/>
              </a:ext>
            </a:extLst>
          </p:cNvPr>
          <p:cNvSpPr/>
          <p:nvPr/>
        </p:nvSpPr>
        <p:spPr>
          <a:xfrm>
            <a:off x="5857875" y="2747963"/>
            <a:ext cx="1195387" cy="557211"/>
          </a:xfrm>
          <a:prstGeom prst="wedgeRectCallout">
            <a:avLst>
              <a:gd name="adj1" fmla="val 70058"/>
              <a:gd name="adj2" fmla="val 431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Lösungen können von den Mitgliedern nicht eingesehen werden</a:t>
            </a:r>
          </a:p>
        </p:txBody>
      </p:sp>
      <p:sp>
        <p:nvSpPr>
          <p:cNvPr id="17" name="Sprechblase: rechteckig 16">
            <a:extLst>
              <a:ext uri="{FF2B5EF4-FFF2-40B4-BE49-F238E27FC236}">
                <a16:creationId xmlns:a16="http://schemas.microsoft.com/office/drawing/2014/main" id="{67F09083-3D92-496E-80CD-9BEE1EC53303}"/>
              </a:ext>
            </a:extLst>
          </p:cNvPr>
          <p:cNvSpPr/>
          <p:nvPr/>
        </p:nvSpPr>
        <p:spPr>
          <a:xfrm>
            <a:off x="8072438" y="833438"/>
            <a:ext cx="821497" cy="550032"/>
          </a:xfrm>
          <a:prstGeom prst="wedgeRectCallout">
            <a:avLst>
              <a:gd name="adj1" fmla="val -122910"/>
              <a:gd name="adj2" fmla="val 819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Geben Sie der Gruppe einen Namen: Hier Versuch</a:t>
            </a:r>
          </a:p>
        </p:txBody>
      </p:sp>
      <p:sp>
        <p:nvSpPr>
          <p:cNvPr id="18" name="Sprechblase: rechteckig 17">
            <a:extLst>
              <a:ext uri="{FF2B5EF4-FFF2-40B4-BE49-F238E27FC236}">
                <a16:creationId xmlns:a16="http://schemas.microsoft.com/office/drawing/2014/main" id="{F9ECDCBF-9715-44FD-B965-AD59378D374C}"/>
              </a:ext>
            </a:extLst>
          </p:cNvPr>
          <p:cNvSpPr/>
          <p:nvPr/>
        </p:nvSpPr>
        <p:spPr>
          <a:xfrm>
            <a:off x="9015273" y="2855846"/>
            <a:ext cx="1262202" cy="380499"/>
          </a:xfrm>
          <a:prstGeom prst="wedgeRectCallout">
            <a:avLst>
              <a:gd name="adj1" fmla="val -175233"/>
              <a:gd name="adj2" fmla="val 619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Dies kann von Beitrag zu Beitrag verändert werden</a:t>
            </a:r>
          </a:p>
        </p:txBody>
      </p:sp>
      <p:sp>
        <p:nvSpPr>
          <p:cNvPr id="26" name="Sprechblase: rechteckig 25">
            <a:extLst>
              <a:ext uri="{FF2B5EF4-FFF2-40B4-BE49-F238E27FC236}">
                <a16:creationId xmlns:a16="http://schemas.microsoft.com/office/drawing/2014/main" id="{89FBC16C-4C09-46FD-994C-D6824CE3B148}"/>
              </a:ext>
            </a:extLst>
          </p:cNvPr>
          <p:cNvSpPr/>
          <p:nvPr/>
        </p:nvSpPr>
        <p:spPr>
          <a:xfrm>
            <a:off x="3795712" y="5948423"/>
            <a:ext cx="993399" cy="447252"/>
          </a:xfrm>
          <a:prstGeom prst="wedgeRectCallout">
            <a:avLst>
              <a:gd name="adj1" fmla="val 132616"/>
              <a:gd name="adj2" fmla="val -1297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Zugangscode für Ihre Mitglieder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20F79EAD-D87C-460F-A1E5-3E190BE10B5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97162" y="236389"/>
            <a:ext cx="402371" cy="201185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4AD1E972-1EF3-467E-8399-D8A95C45C96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4500816" y="920625"/>
            <a:ext cx="402371" cy="281725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FCF548D2-B4D6-49F6-A737-E9E7EF8AB9C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835198">
            <a:off x="87831" y="3138252"/>
            <a:ext cx="402371" cy="201185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5941F222-778C-4870-9286-94EF4D6B27C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978411">
            <a:off x="430960" y="5287842"/>
            <a:ext cx="402371" cy="201185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317E2FFF-05BF-43D6-81B2-88982EB0542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8303388">
            <a:off x="2855083" y="4901093"/>
            <a:ext cx="402371" cy="201185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4539EEAE-7A61-457B-AE3B-D58AE853DAC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289212" y="2656082"/>
            <a:ext cx="402371" cy="201185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DCFA0603-55FF-4CD0-ACA1-46D1F92F5C6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6467747" y="4329498"/>
            <a:ext cx="402371" cy="201185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A9F8303-A2B0-4D7E-A27D-B51B1F2E885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9806229">
            <a:off x="8814087" y="6350798"/>
            <a:ext cx="402371" cy="201185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8B32D23-C591-47CC-842A-2329B7A36E7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888697">
            <a:off x="9970643" y="4436814"/>
            <a:ext cx="402371" cy="201185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C18C8F3D-DAF6-4FC8-84C2-4B80BA91194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10721367" y="3242754"/>
            <a:ext cx="402371" cy="201185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EB563961-4F31-4670-9D28-817103CE4BF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0800000">
            <a:off x="9952464" y="1182284"/>
            <a:ext cx="402371" cy="201185"/>
          </a:xfrm>
          <a:prstGeom prst="rect">
            <a:avLst/>
          </a:prstGeom>
        </p:spPr>
      </p:pic>
      <p:sp>
        <p:nvSpPr>
          <p:cNvPr id="2" name="Sprechblase: rechteckig 1">
            <a:extLst>
              <a:ext uri="{FF2B5EF4-FFF2-40B4-BE49-F238E27FC236}">
                <a16:creationId xmlns:a16="http://schemas.microsoft.com/office/drawing/2014/main" id="{111F17DF-17A0-4371-95DB-42C00887AD34}"/>
              </a:ext>
            </a:extLst>
          </p:cNvPr>
          <p:cNvSpPr/>
          <p:nvPr/>
        </p:nvSpPr>
        <p:spPr>
          <a:xfrm>
            <a:off x="6870003" y="4481478"/>
            <a:ext cx="682888" cy="428447"/>
          </a:xfrm>
          <a:prstGeom prst="wedgeRectCallout">
            <a:avLst>
              <a:gd name="adj1" fmla="val -50822"/>
              <a:gd name="adj2" fmla="val 1714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Mitglieder einladen</a:t>
            </a:r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9E62D017-6B73-4899-8950-741350798F55}"/>
              </a:ext>
            </a:extLst>
          </p:cNvPr>
          <p:cNvSpPr/>
          <p:nvPr/>
        </p:nvSpPr>
        <p:spPr>
          <a:xfrm>
            <a:off x="5703639" y="5981700"/>
            <a:ext cx="3240336" cy="762003"/>
          </a:xfrm>
          <a:custGeom>
            <a:avLst/>
            <a:gdLst>
              <a:gd name="connsiteX0" fmla="*/ 125661 w 3240336"/>
              <a:gd name="connsiteY0" fmla="*/ 0 h 762003"/>
              <a:gd name="connsiteX1" fmla="*/ 111374 w 3240336"/>
              <a:gd name="connsiteY1" fmla="*/ 538163 h 762003"/>
              <a:gd name="connsiteX2" fmla="*/ 1316286 w 3240336"/>
              <a:gd name="connsiteY2" fmla="*/ 242888 h 762003"/>
              <a:gd name="connsiteX3" fmla="*/ 2097336 w 3240336"/>
              <a:gd name="connsiteY3" fmla="*/ 500063 h 762003"/>
              <a:gd name="connsiteX4" fmla="*/ 2635499 w 3240336"/>
              <a:gd name="connsiteY4" fmla="*/ 762000 h 762003"/>
              <a:gd name="connsiteX5" fmla="*/ 3240336 w 3240336"/>
              <a:gd name="connsiteY5" fmla="*/ 504825 h 76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0336" h="762003">
                <a:moveTo>
                  <a:pt x="125661" y="0"/>
                </a:moveTo>
                <a:cubicBezTo>
                  <a:pt x="19299" y="248841"/>
                  <a:pt x="-87063" y="497682"/>
                  <a:pt x="111374" y="538163"/>
                </a:cubicBezTo>
                <a:cubicBezTo>
                  <a:pt x="309811" y="578644"/>
                  <a:pt x="985292" y="249238"/>
                  <a:pt x="1316286" y="242888"/>
                </a:cubicBezTo>
                <a:cubicBezTo>
                  <a:pt x="1647280" y="236538"/>
                  <a:pt x="1877467" y="413544"/>
                  <a:pt x="2097336" y="500063"/>
                </a:cubicBezTo>
                <a:cubicBezTo>
                  <a:pt x="2317205" y="586582"/>
                  <a:pt x="2444999" y="761206"/>
                  <a:pt x="2635499" y="762000"/>
                </a:cubicBezTo>
                <a:cubicBezTo>
                  <a:pt x="2825999" y="762794"/>
                  <a:pt x="3033167" y="633809"/>
                  <a:pt x="3240336" y="504825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FD1360D-BFE1-4FA2-9DBD-D8DC060796C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51408" y="3621656"/>
            <a:ext cx="2222475" cy="64822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24C74BE-FEFA-4FE4-8CA8-19350EF225A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96536" y="1306165"/>
            <a:ext cx="1145723" cy="182387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F7B60F55-CF9C-4F2C-A9E1-4848960ED29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79557" y="163673"/>
            <a:ext cx="1187541" cy="648221"/>
          </a:xfrm>
          <a:prstGeom prst="rect">
            <a:avLst/>
          </a:prstGeom>
        </p:spPr>
      </p:pic>
      <p:sp>
        <p:nvSpPr>
          <p:cNvPr id="39" name="Freihandform: Form 38">
            <a:extLst>
              <a:ext uri="{FF2B5EF4-FFF2-40B4-BE49-F238E27FC236}">
                <a16:creationId xmlns:a16="http://schemas.microsoft.com/office/drawing/2014/main" id="{3875DB59-E9F9-44BE-9045-8C5F82ABF745}"/>
              </a:ext>
            </a:extLst>
          </p:cNvPr>
          <p:cNvSpPr/>
          <p:nvPr/>
        </p:nvSpPr>
        <p:spPr>
          <a:xfrm>
            <a:off x="9829670" y="800100"/>
            <a:ext cx="1215697" cy="1019175"/>
          </a:xfrm>
          <a:custGeom>
            <a:avLst/>
            <a:gdLst>
              <a:gd name="connsiteX0" fmla="*/ 1200280 w 1215697"/>
              <a:gd name="connsiteY0" fmla="*/ 1019175 h 1019175"/>
              <a:gd name="connsiteX1" fmla="*/ 1152655 w 1215697"/>
              <a:gd name="connsiteY1" fmla="*/ 581025 h 1019175"/>
              <a:gd name="connsiteX2" fmla="*/ 695455 w 1215697"/>
              <a:gd name="connsiteY2" fmla="*/ 457200 h 1019175"/>
              <a:gd name="connsiteX3" fmla="*/ 114430 w 1215697"/>
              <a:gd name="connsiteY3" fmla="*/ 466725 h 1019175"/>
              <a:gd name="connsiteX4" fmla="*/ 130 w 1215697"/>
              <a:gd name="connsiteY4" fmla="*/ 0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5697" h="1019175">
                <a:moveTo>
                  <a:pt x="1200280" y="1019175"/>
                </a:moveTo>
                <a:cubicBezTo>
                  <a:pt x="1218536" y="846931"/>
                  <a:pt x="1236792" y="674687"/>
                  <a:pt x="1152655" y="581025"/>
                </a:cubicBezTo>
                <a:cubicBezTo>
                  <a:pt x="1068518" y="487363"/>
                  <a:pt x="868492" y="476250"/>
                  <a:pt x="695455" y="457200"/>
                </a:cubicBezTo>
                <a:cubicBezTo>
                  <a:pt x="522417" y="438150"/>
                  <a:pt x="230317" y="542925"/>
                  <a:pt x="114430" y="466725"/>
                </a:cubicBezTo>
                <a:cubicBezTo>
                  <a:pt x="-1458" y="390525"/>
                  <a:pt x="-664" y="195262"/>
                  <a:pt x="130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Sprechblase: rechteckig 39">
            <a:extLst>
              <a:ext uri="{FF2B5EF4-FFF2-40B4-BE49-F238E27FC236}">
                <a16:creationId xmlns:a16="http://schemas.microsoft.com/office/drawing/2014/main" id="{8325AF9A-23D3-4B61-83A0-74FCAFF0CC60}"/>
              </a:ext>
            </a:extLst>
          </p:cNvPr>
          <p:cNvSpPr/>
          <p:nvPr/>
        </p:nvSpPr>
        <p:spPr>
          <a:xfrm>
            <a:off x="10629900" y="205225"/>
            <a:ext cx="912359" cy="648221"/>
          </a:xfrm>
          <a:prstGeom prst="wedgeRectCallout">
            <a:avLst>
              <a:gd name="adj1" fmla="val -117925"/>
              <a:gd name="adj2" fmla="val -187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Wählen Sie Ihre Gruppe aus. Das Applet erscheint dann in den Beiträgen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9A8AE526-D4F6-497D-9A6E-0A7845552EA0}"/>
              </a:ext>
            </a:extLst>
          </p:cNvPr>
          <p:cNvSpPr txBox="1"/>
          <p:nvPr/>
        </p:nvSpPr>
        <p:spPr>
          <a:xfrm>
            <a:off x="649741" y="187613"/>
            <a:ext cx="674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Start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42FDAB78-7EC4-48F5-918B-8DE4941E57E6}"/>
              </a:ext>
            </a:extLst>
          </p:cNvPr>
          <p:cNvSpPr txBox="1"/>
          <p:nvPr/>
        </p:nvSpPr>
        <p:spPr>
          <a:xfrm>
            <a:off x="5066183" y="160003"/>
            <a:ext cx="2703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Erstellen einer Gruppe</a:t>
            </a:r>
          </a:p>
        </p:txBody>
      </p:sp>
      <p:sp>
        <p:nvSpPr>
          <p:cNvPr id="44" name="Sprechblase: rechteckig 43">
            <a:extLst>
              <a:ext uri="{FF2B5EF4-FFF2-40B4-BE49-F238E27FC236}">
                <a16:creationId xmlns:a16="http://schemas.microsoft.com/office/drawing/2014/main" id="{7A6A80DB-E0CD-4984-8D72-F3304B55257F}"/>
              </a:ext>
            </a:extLst>
          </p:cNvPr>
          <p:cNvSpPr/>
          <p:nvPr/>
        </p:nvSpPr>
        <p:spPr>
          <a:xfrm>
            <a:off x="3486150" y="1652630"/>
            <a:ext cx="804207" cy="670595"/>
          </a:xfrm>
          <a:prstGeom prst="wedgeRectCallout">
            <a:avLst>
              <a:gd name="adj1" fmla="val -117954"/>
              <a:gd name="adj2" fmla="val 70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Geben Sie Ihre Accountdaten ein</a:t>
            </a:r>
          </a:p>
        </p:txBody>
      </p:sp>
    </p:spTree>
    <p:extLst>
      <p:ext uri="{BB962C8B-B14F-4D97-AF65-F5344CB8AC3E}">
        <p14:creationId xmlns:p14="http://schemas.microsoft.com/office/powerpoint/2010/main" val="321759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87250CB38E883449FBF056062CC1D46" ma:contentTypeVersion="" ma:contentTypeDescription="Ein neues Dokument erstellen." ma:contentTypeScope="" ma:versionID="631935bb664fccd4c5d1b19eac087e9a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2B71DF-47E2-48CE-BDD4-BEA127B32D7E}"/>
</file>

<file path=customXml/itemProps2.xml><?xml version="1.0" encoding="utf-8"?>
<ds:datastoreItem xmlns:ds="http://schemas.openxmlformats.org/officeDocument/2006/customXml" ds:itemID="{A07D75B8-C680-435B-9EEA-52211316EFC9}"/>
</file>

<file path=customXml/itemProps3.xml><?xml version="1.0" encoding="utf-8"?>
<ds:datastoreItem xmlns:ds="http://schemas.openxmlformats.org/officeDocument/2006/customXml" ds:itemID="{9C5F06A3-D0AE-47A4-BB0D-056F3A816BE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 kury</dc:creator>
  <cp:lastModifiedBy>j kury</cp:lastModifiedBy>
  <cp:revision>8</cp:revision>
  <dcterms:created xsi:type="dcterms:W3CDTF">2020-02-17T20:42:21Z</dcterms:created>
  <dcterms:modified xsi:type="dcterms:W3CDTF">2020-02-18T12:03:30Z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0x010100E87250CB38E883449FBF056062CC1D46</vt:lpwstr>
  </property>
</Properties>
</file>