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7E2-9940-4A96-AAEC-4D6B715202CC}" type="datetimeFigureOut">
              <a:rPr lang="de-DE" smtClean="0"/>
              <a:t>20.11.19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857FF-A0FC-4637-9866-4DBE7E85DC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855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7E2-9940-4A96-AAEC-4D6B715202CC}" type="datetimeFigureOut">
              <a:rPr lang="de-DE" smtClean="0"/>
              <a:t>20.11.19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857FF-A0FC-4637-9866-4DBE7E85DC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3848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7E2-9940-4A96-AAEC-4D6B715202CC}" type="datetimeFigureOut">
              <a:rPr lang="de-DE" smtClean="0"/>
              <a:t>20.11.19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857FF-A0FC-4637-9866-4DBE7E85DC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578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7E2-9940-4A96-AAEC-4D6B715202CC}" type="datetimeFigureOut">
              <a:rPr lang="de-DE" smtClean="0"/>
              <a:t>20.11.19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857FF-A0FC-4637-9866-4DBE7E85DC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5928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7E2-9940-4A96-AAEC-4D6B715202CC}" type="datetimeFigureOut">
              <a:rPr lang="de-DE" smtClean="0"/>
              <a:t>20.11.19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857FF-A0FC-4637-9866-4DBE7E85DC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840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7E2-9940-4A96-AAEC-4D6B715202CC}" type="datetimeFigureOut">
              <a:rPr lang="de-DE" smtClean="0"/>
              <a:t>20.11.19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857FF-A0FC-4637-9866-4DBE7E85DC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0177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7E2-9940-4A96-AAEC-4D6B715202CC}" type="datetimeFigureOut">
              <a:rPr lang="de-DE" smtClean="0"/>
              <a:t>20.11.19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857FF-A0FC-4637-9866-4DBE7E85DC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3535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7E2-9940-4A96-AAEC-4D6B715202CC}" type="datetimeFigureOut">
              <a:rPr lang="de-DE" smtClean="0"/>
              <a:t>20.11.19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857FF-A0FC-4637-9866-4DBE7E85DC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5117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7E2-9940-4A96-AAEC-4D6B715202CC}" type="datetimeFigureOut">
              <a:rPr lang="de-DE" smtClean="0"/>
              <a:t>20.11.19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857FF-A0FC-4637-9866-4DBE7E85DC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7983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7E2-9940-4A96-AAEC-4D6B715202CC}" type="datetimeFigureOut">
              <a:rPr lang="de-DE" smtClean="0"/>
              <a:t>20.11.19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857FF-A0FC-4637-9866-4DBE7E85DC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3736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7E2-9940-4A96-AAEC-4D6B715202CC}" type="datetimeFigureOut">
              <a:rPr lang="de-DE" smtClean="0"/>
              <a:t>20.11.19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857FF-A0FC-4637-9866-4DBE7E85DC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4048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E67E2-9940-4A96-AAEC-4D6B715202CC}" type="datetimeFigureOut">
              <a:rPr lang="de-DE" smtClean="0"/>
              <a:t>20.11.19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857FF-A0FC-4637-9866-4DBE7E85DC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274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/>
          <p:nvPr/>
        </p:nvSpPr>
        <p:spPr>
          <a:xfrm>
            <a:off x="1788389" y="605301"/>
            <a:ext cx="6686096" cy="4109156"/>
          </a:xfrm>
          <a:custGeom>
            <a:avLst/>
            <a:gdLst>
              <a:gd name="connsiteX0" fmla="*/ 1160873 w 6686096"/>
              <a:gd name="connsiteY0" fmla="*/ 618192 h 4109156"/>
              <a:gd name="connsiteX1" fmla="*/ 1774 w 6686096"/>
              <a:gd name="connsiteY1" fmla="*/ 3219724 h 4109156"/>
              <a:gd name="connsiteX2" fmla="*/ 1392693 w 6686096"/>
              <a:gd name="connsiteY2" fmla="*/ 2421234 h 4109156"/>
              <a:gd name="connsiteX3" fmla="*/ 1933605 w 6686096"/>
              <a:gd name="connsiteY3" fmla="*/ 3232603 h 4109156"/>
              <a:gd name="connsiteX4" fmla="*/ 2474518 w 6686096"/>
              <a:gd name="connsiteY4" fmla="*/ 4005336 h 4109156"/>
              <a:gd name="connsiteX5" fmla="*/ 2654822 w 6686096"/>
              <a:gd name="connsiteY5" fmla="*/ 772738 h 4109156"/>
              <a:gd name="connsiteX6" fmla="*/ 5372265 w 6686096"/>
              <a:gd name="connsiteY6" fmla="*/ 6 h 4109156"/>
              <a:gd name="connsiteX7" fmla="*/ 6685910 w 6686096"/>
              <a:gd name="connsiteY7" fmla="*/ 759860 h 4109156"/>
              <a:gd name="connsiteX8" fmla="*/ 5294991 w 6686096"/>
              <a:gd name="connsiteY8" fmla="*/ 1313651 h 4109156"/>
              <a:gd name="connsiteX9" fmla="*/ 4097256 w 6686096"/>
              <a:gd name="connsiteY9" fmla="*/ 1506834 h 4109156"/>
              <a:gd name="connsiteX10" fmla="*/ 3388918 w 6686096"/>
              <a:gd name="connsiteY10" fmla="*/ 2807600 h 4109156"/>
              <a:gd name="connsiteX11" fmla="*/ 4934383 w 6686096"/>
              <a:gd name="connsiteY11" fmla="*/ 3374271 h 4109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86096" h="4109156">
                <a:moveTo>
                  <a:pt x="1160873" y="618192"/>
                </a:moveTo>
                <a:cubicBezTo>
                  <a:pt x="562005" y="1768704"/>
                  <a:pt x="-36863" y="2919217"/>
                  <a:pt x="1774" y="3219724"/>
                </a:cubicBezTo>
                <a:cubicBezTo>
                  <a:pt x="40411" y="3520231"/>
                  <a:pt x="1070721" y="2419088"/>
                  <a:pt x="1392693" y="2421234"/>
                </a:cubicBezTo>
                <a:cubicBezTo>
                  <a:pt x="1714665" y="2423380"/>
                  <a:pt x="1753301" y="2968586"/>
                  <a:pt x="1933605" y="3232603"/>
                </a:cubicBezTo>
                <a:cubicBezTo>
                  <a:pt x="2113909" y="3496620"/>
                  <a:pt x="2354315" y="4415313"/>
                  <a:pt x="2474518" y="4005336"/>
                </a:cubicBezTo>
                <a:cubicBezTo>
                  <a:pt x="2594721" y="3595359"/>
                  <a:pt x="2171864" y="1440293"/>
                  <a:pt x="2654822" y="772738"/>
                </a:cubicBezTo>
                <a:cubicBezTo>
                  <a:pt x="3137780" y="105183"/>
                  <a:pt x="4700417" y="2152"/>
                  <a:pt x="5372265" y="6"/>
                </a:cubicBezTo>
                <a:cubicBezTo>
                  <a:pt x="6044113" y="-2140"/>
                  <a:pt x="6698789" y="540919"/>
                  <a:pt x="6685910" y="759860"/>
                </a:cubicBezTo>
                <a:cubicBezTo>
                  <a:pt x="6673031" y="978801"/>
                  <a:pt x="5726433" y="1189155"/>
                  <a:pt x="5294991" y="1313651"/>
                </a:cubicBezTo>
                <a:cubicBezTo>
                  <a:pt x="4863549" y="1438147"/>
                  <a:pt x="4414935" y="1257843"/>
                  <a:pt x="4097256" y="1506834"/>
                </a:cubicBezTo>
                <a:cubicBezTo>
                  <a:pt x="3779577" y="1755826"/>
                  <a:pt x="3249397" y="2496361"/>
                  <a:pt x="3388918" y="2807600"/>
                </a:cubicBezTo>
                <a:cubicBezTo>
                  <a:pt x="3528439" y="3118840"/>
                  <a:pt x="4231411" y="3246555"/>
                  <a:pt x="4934383" y="3374271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/>
          <a:srcRect r="52055"/>
          <a:stretch/>
        </p:blipFill>
        <p:spPr>
          <a:xfrm>
            <a:off x="454130" y="287824"/>
            <a:ext cx="3256223" cy="2127738"/>
          </a:xfrm>
          <a:prstGeom prst="rect">
            <a:avLst/>
          </a:prstGeom>
        </p:spPr>
      </p:pic>
      <p:sp>
        <p:nvSpPr>
          <p:cNvPr id="5" name="Pfeil nach oben 4"/>
          <p:cNvSpPr/>
          <p:nvPr/>
        </p:nvSpPr>
        <p:spPr>
          <a:xfrm>
            <a:off x="2743200" y="615461"/>
            <a:ext cx="545123" cy="5715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521" y="3288637"/>
            <a:ext cx="2971802" cy="205740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5761" y="3899481"/>
            <a:ext cx="2763663" cy="285855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5"/>
          <a:srcRect r="9010"/>
          <a:stretch/>
        </p:blipFill>
        <p:spPr>
          <a:xfrm>
            <a:off x="7205216" y="43961"/>
            <a:ext cx="4500223" cy="265739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2692" y="1734343"/>
            <a:ext cx="1928103" cy="193401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399" y="3735678"/>
            <a:ext cx="5246344" cy="2675706"/>
          </a:xfrm>
          <a:prstGeom prst="rect">
            <a:avLst/>
          </a:prstGeom>
        </p:spPr>
      </p:pic>
      <p:sp>
        <p:nvSpPr>
          <p:cNvPr id="13" name="Pfeil nach rechts 12"/>
          <p:cNvSpPr/>
          <p:nvPr/>
        </p:nvSpPr>
        <p:spPr>
          <a:xfrm rot="6938069">
            <a:off x="1940573" y="2612594"/>
            <a:ext cx="467776" cy="25757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rechts 13"/>
          <p:cNvSpPr/>
          <p:nvPr/>
        </p:nvSpPr>
        <p:spPr>
          <a:xfrm rot="3600304">
            <a:off x="3269365" y="3223074"/>
            <a:ext cx="467776" cy="25757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rechts 14"/>
          <p:cNvSpPr/>
          <p:nvPr/>
        </p:nvSpPr>
        <p:spPr>
          <a:xfrm rot="16468746">
            <a:off x="3981657" y="2182331"/>
            <a:ext cx="467776" cy="25757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rechts 15"/>
          <p:cNvSpPr/>
          <p:nvPr/>
        </p:nvSpPr>
        <p:spPr>
          <a:xfrm rot="9085896">
            <a:off x="6911495" y="1776953"/>
            <a:ext cx="467776" cy="2273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Pfeil nach rechts 16"/>
          <p:cNvSpPr/>
          <p:nvPr/>
        </p:nvSpPr>
        <p:spPr>
          <a:xfrm rot="1145870">
            <a:off x="5673755" y="3688247"/>
            <a:ext cx="467776" cy="25757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432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87250CB38E883449FBF056062CC1D46" ma:contentTypeVersion="" ma:contentTypeDescription="Ein neues Dokument erstellen." ma:contentTypeScope="" ma:versionID="631935bb664fccd4c5d1b19eac087e9a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348CBA2-F7EB-4ADE-840C-27687778D3D3}"/>
</file>

<file path=customXml/itemProps2.xml><?xml version="1.0" encoding="utf-8"?>
<ds:datastoreItem xmlns:ds="http://schemas.openxmlformats.org/officeDocument/2006/customXml" ds:itemID="{0395F997-8100-4DD5-A85A-42FCF6053147}"/>
</file>

<file path=customXml/itemProps3.xml><?xml version="1.0" encoding="utf-8"?>
<ds:datastoreItem xmlns:ds="http://schemas.openxmlformats.org/officeDocument/2006/customXml" ds:itemID="{6CC4F2A0-7359-4642-A8EF-7F876736862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Jürgen Kury</dc:creator>
  <cp:lastModifiedBy>Carmen Kubik</cp:lastModifiedBy>
  <cp:revision>3</cp:revision>
  <dcterms:created xsi:type="dcterms:W3CDTF">2015-12-01T09:49:23Z</dcterms:created>
  <dcterms:modified xsi:type="dcterms:W3CDTF">2019-11-20T14:51:15Z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0x010100E87250CB38E883449FBF056062CC1D46</vt:lpwstr>
  </property>
</Properties>
</file>