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6586" autoAdjust="0"/>
  </p:normalViewPr>
  <p:slideViewPr>
    <p:cSldViewPr snapToGrid="0">
      <p:cViewPr varScale="1">
        <p:scale>
          <a:sx n="115" d="100"/>
          <a:sy n="115" d="100"/>
        </p:scale>
        <p:origin x="99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163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4313" y="1"/>
            <a:ext cx="3078162" cy="51276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423155B9-E125-4D48-868C-260CEA428DFC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1200" y="4926014"/>
            <a:ext cx="5683250" cy="4029075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850"/>
            <a:ext cx="3078163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14623940-4EA6-4FE7-A770-C55A565FAD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47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23940-4EA6-4FE7-A770-C55A565FAD0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675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27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5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0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71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33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92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76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48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51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81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4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FD4FE-9240-49B1-A1BE-47AA6626688D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BACEA-8025-4222-8A9A-117AF1423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308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ihandform 44"/>
          <p:cNvSpPr/>
          <p:nvPr/>
        </p:nvSpPr>
        <p:spPr>
          <a:xfrm>
            <a:off x="1108609" y="1395229"/>
            <a:ext cx="3833561" cy="1833493"/>
          </a:xfrm>
          <a:custGeom>
            <a:avLst/>
            <a:gdLst>
              <a:gd name="connsiteX0" fmla="*/ 0 w 3833561"/>
              <a:gd name="connsiteY0" fmla="*/ 1833493 h 1833493"/>
              <a:gd name="connsiteX1" fmla="*/ 250853 w 3833561"/>
              <a:gd name="connsiteY1" fmla="*/ 1404615 h 1833493"/>
              <a:gd name="connsiteX2" fmla="*/ 1011504 w 3833561"/>
              <a:gd name="connsiteY2" fmla="*/ 1210406 h 1833493"/>
              <a:gd name="connsiteX3" fmla="*/ 1812616 w 3833561"/>
              <a:gd name="connsiteY3" fmla="*/ 1218498 h 1833493"/>
              <a:gd name="connsiteX4" fmla="*/ 2103929 w 3833561"/>
              <a:gd name="connsiteY4" fmla="*/ 813897 h 1833493"/>
              <a:gd name="connsiteX5" fmla="*/ 1966364 w 3833561"/>
              <a:gd name="connsiteY5" fmla="*/ 603504 h 1833493"/>
              <a:gd name="connsiteX6" fmla="*/ 2241494 w 3833561"/>
              <a:gd name="connsiteY6" fmla="*/ 336467 h 1833493"/>
              <a:gd name="connsiteX7" fmla="*/ 2516623 w 3833561"/>
              <a:gd name="connsiteY7" fmla="*/ 336467 h 1833493"/>
              <a:gd name="connsiteX8" fmla="*/ 3463391 w 3833561"/>
              <a:gd name="connsiteY8" fmla="*/ 336467 h 1833493"/>
              <a:gd name="connsiteX9" fmla="*/ 3738520 w 3833561"/>
              <a:gd name="connsiteY9" fmla="*/ 53245 h 1833493"/>
              <a:gd name="connsiteX10" fmla="*/ 1909720 w 3833561"/>
              <a:gd name="connsiteY10" fmla="*/ 28969 h 1833493"/>
              <a:gd name="connsiteX11" fmla="*/ 1634591 w 3833561"/>
              <a:gd name="connsiteY11" fmla="*/ 368835 h 1833493"/>
              <a:gd name="connsiteX12" fmla="*/ 930584 w 3833561"/>
              <a:gd name="connsiteY12" fmla="*/ 449755 h 1833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33561" h="1833493">
                <a:moveTo>
                  <a:pt x="0" y="1833493"/>
                </a:moveTo>
                <a:cubicBezTo>
                  <a:pt x="41134" y="1670978"/>
                  <a:pt x="82269" y="1508463"/>
                  <a:pt x="250853" y="1404615"/>
                </a:cubicBezTo>
                <a:cubicBezTo>
                  <a:pt x="419437" y="1300767"/>
                  <a:pt x="751210" y="1241425"/>
                  <a:pt x="1011504" y="1210406"/>
                </a:cubicBezTo>
                <a:cubicBezTo>
                  <a:pt x="1271798" y="1179387"/>
                  <a:pt x="1630545" y="1284583"/>
                  <a:pt x="1812616" y="1218498"/>
                </a:cubicBezTo>
                <a:cubicBezTo>
                  <a:pt x="1994687" y="1152413"/>
                  <a:pt x="2078304" y="916396"/>
                  <a:pt x="2103929" y="813897"/>
                </a:cubicBezTo>
                <a:cubicBezTo>
                  <a:pt x="2129554" y="711398"/>
                  <a:pt x="1943436" y="683076"/>
                  <a:pt x="1966364" y="603504"/>
                </a:cubicBezTo>
                <a:cubicBezTo>
                  <a:pt x="1989292" y="523932"/>
                  <a:pt x="2149784" y="380973"/>
                  <a:pt x="2241494" y="336467"/>
                </a:cubicBezTo>
                <a:cubicBezTo>
                  <a:pt x="2333204" y="291961"/>
                  <a:pt x="2516623" y="336467"/>
                  <a:pt x="2516623" y="336467"/>
                </a:cubicBezTo>
                <a:cubicBezTo>
                  <a:pt x="2720272" y="336467"/>
                  <a:pt x="3259742" y="383671"/>
                  <a:pt x="3463391" y="336467"/>
                </a:cubicBezTo>
                <a:cubicBezTo>
                  <a:pt x="3667041" y="289263"/>
                  <a:pt x="3997465" y="104495"/>
                  <a:pt x="3738520" y="53245"/>
                </a:cubicBezTo>
                <a:cubicBezTo>
                  <a:pt x="3479575" y="1995"/>
                  <a:pt x="2260375" y="-23629"/>
                  <a:pt x="1909720" y="28969"/>
                </a:cubicBezTo>
                <a:cubicBezTo>
                  <a:pt x="1559065" y="81567"/>
                  <a:pt x="1797780" y="298704"/>
                  <a:pt x="1634591" y="368835"/>
                </a:cubicBezTo>
                <a:cubicBezTo>
                  <a:pt x="1471402" y="438966"/>
                  <a:pt x="1200993" y="444360"/>
                  <a:pt x="930584" y="449755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762" y="1661560"/>
            <a:ext cx="1553834" cy="168746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136089" y="2682628"/>
            <a:ext cx="1016000" cy="24622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de-DE" sz="1000" dirty="0" err="1">
                <a:solidFill>
                  <a:srgbClr val="FF0000"/>
                </a:solidFill>
              </a:rPr>
              <a:t>exp</a:t>
            </a:r>
            <a:r>
              <a:rPr lang="de-DE" sz="1000" dirty="0">
                <a:solidFill>
                  <a:srgbClr val="FF0000"/>
                </a:solidFill>
              </a:rPr>
              <a:t>(x)=1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t="1515" r="34314"/>
          <a:stretch/>
        </p:blipFill>
        <p:spPr>
          <a:xfrm>
            <a:off x="10353086" y="3536850"/>
            <a:ext cx="1271090" cy="23100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/>
          <a:srcRect l="32682" t="-10308" r="21294" b="-1780"/>
          <a:stretch/>
        </p:blipFill>
        <p:spPr>
          <a:xfrm rot="2834532">
            <a:off x="8789967" y="3418724"/>
            <a:ext cx="1613463" cy="34192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118" y="1754864"/>
            <a:ext cx="1944522" cy="46617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/>
          <a:srcRect t="-1" r="54021" b="5385"/>
          <a:stretch/>
        </p:blipFill>
        <p:spPr>
          <a:xfrm>
            <a:off x="6199119" y="3356785"/>
            <a:ext cx="1981054" cy="222132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9679" y="2488735"/>
            <a:ext cx="1628908" cy="61084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7750" y="5301319"/>
            <a:ext cx="1767642" cy="973544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8083402" y="4126124"/>
            <a:ext cx="1632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accent1">
                    <a:lumMod val="75000"/>
                  </a:schemeClr>
                </a:solidFill>
              </a:rPr>
              <a:t>Bilder können auch  in Textformatieren aus der Zwischenablage eingefügt werden</a:t>
            </a:r>
            <a:r>
              <a:rPr lang="de-DE" sz="800" dirty="0"/>
              <a:t>.</a:t>
            </a:r>
            <a:endParaRPr lang="de-DE" dirty="0"/>
          </a:p>
        </p:txBody>
      </p:sp>
      <p:sp>
        <p:nvSpPr>
          <p:cNvPr id="17" name="Rechteckige Legende 16"/>
          <p:cNvSpPr/>
          <p:nvPr/>
        </p:nvSpPr>
        <p:spPr>
          <a:xfrm>
            <a:off x="2164759" y="4894364"/>
            <a:ext cx="1520566" cy="263421"/>
          </a:xfrm>
          <a:prstGeom prst="wedgeRectCallout">
            <a:avLst>
              <a:gd name="adj1" fmla="val 74448"/>
              <a:gd name="adj2" fmla="val 1991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Textformatierung</a:t>
            </a:r>
          </a:p>
          <a:p>
            <a:pPr algn="ctr"/>
            <a:endParaRPr lang="de-DE" sz="800" dirty="0"/>
          </a:p>
        </p:txBody>
      </p:sp>
      <p:sp>
        <p:nvSpPr>
          <p:cNvPr id="19" name="Rechteckige Legende 18"/>
          <p:cNvSpPr/>
          <p:nvPr/>
        </p:nvSpPr>
        <p:spPr>
          <a:xfrm>
            <a:off x="2312435" y="5513129"/>
            <a:ext cx="850106" cy="240506"/>
          </a:xfrm>
          <a:prstGeom prst="wedgeRectCallout">
            <a:avLst>
              <a:gd name="adj1" fmla="val 153444"/>
              <a:gd name="adj2" fmla="val -4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Formeleditor</a:t>
            </a:r>
          </a:p>
          <a:p>
            <a:pPr algn="ctr"/>
            <a:r>
              <a:rPr lang="de-DE" sz="800" dirty="0"/>
              <a:t>Latex</a:t>
            </a:r>
          </a:p>
        </p:txBody>
      </p:sp>
      <p:sp>
        <p:nvSpPr>
          <p:cNvPr id="20" name="Rechteckige Legende 19"/>
          <p:cNvSpPr/>
          <p:nvPr/>
        </p:nvSpPr>
        <p:spPr>
          <a:xfrm>
            <a:off x="4399341" y="3103683"/>
            <a:ext cx="1107070" cy="360263"/>
          </a:xfrm>
          <a:prstGeom prst="wedgeRectCallout">
            <a:avLst>
              <a:gd name="adj1" fmla="val 114190"/>
              <a:gd name="adj2" fmla="val 243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Bereits bestehendes </a:t>
            </a:r>
            <a:r>
              <a:rPr lang="de-DE" sz="800" dirty="0" err="1"/>
              <a:t>Geogebararbeitsblatt</a:t>
            </a:r>
            <a:r>
              <a:rPr lang="de-DE" sz="800" dirty="0"/>
              <a:t> oder neues.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1722" y="3507065"/>
            <a:ext cx="1555237" cy="63832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83582" y="5225880"/>
            <a:ext cx="1555107" cy="260461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V="1">
            <a:off x="2261562" y="5803826"/>
            <a:ext cx="1387225" cy="733327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836" y="3231411"/>
            <a:ext cx="1523625" cy="8073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89651" y="2124240"/>
            <a:ext cx="1054398" cy="1374545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5014" y="1560942"/>
            <a:ext cx="1374154" cy="742525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16"/>
          <a:srcRect t="4280"/>
          <a:stretch/>
        </p:blipFill>
        <p:spPr>
          <a:xfrm>
            <a:off x="0" y="69118"/>
            <a:ext cx="12192000" cy="1295752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4273289" y="-36340"/>
            <a:ext cx="256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www.geogebra.org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158889" y="2335296"/>
            <a:ext cx="1884389" cy="2616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FF0000"/>
                </a:solidFill>
              </a:rPr>
              <a:t>Mathedidaktik15</a:t>
            </a:r>
          </a:p>
        </p:txBody>
      </p:sp>
      <p:cxnSp>
        <p:nvCxnSpPr>
          <p:cNvPr id="5" name="Gekrümmte Verbindung 4"/>
          <p:cNvCxnSpPr>
            <a:endCxn id="14" idx="3"/>
          </p:cNvCxnSpPr>
          <p:nvPr/>
        </p:nvCxnSpPr>
        <p:spPr>
          <a:xfrm rot="5400000">
            <a:off x="5396609" y="5156870"/>
            <a:ext cx="1000005" cy="262437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krümmte Verbindung 17"/>
          <p:cNvCxnSpPr>
            <a:endCxn id="21" idx="3"/>
          </p:cNvCxnSpPr>
          <p:nvPr/>
        </p:nvCxnSpPr>
        <p:spPr>
          <a:xfrm rot="10800000">
            <a:off x="5176960" y="3826227"/>
            <a:ext cx="1079059" cy="39059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krümmte Verbindung 33"/>
          <p:cNvCxnSpPr/>
          <p:nvPr/>
        </p:nvCxnSpPr>
        <p:spPr>
          <a:xfrm rot="16200000" flipV="1">
            <a:off x="5650871" y="3324305"/>
            <a:ext cx="874542" cy="33574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ihandform 39"/>
          <p:cNvSpPr/>
          <p:nvPr/>
        </p:nvSpPr>
        <p:spPr>
          <a:xfrm>
            <a:off x="4812267" y="207883"/>
            <a:ext cx="6694607" cy="526627"/>
          </a:xfrm>
          <a:custGeom>
            <a:avLst/>
            <a:gdLst>
              <a:gd name="connsiteX0" fmla="*/ 34862 w 6694607"/>
              <a:gd name="connsiteY0" fmla="*/ 148167 h 526627"/>
              <a:gd name="connsiteX1" fmla="*/ 180519 w 6694607"/>
              <a:gd name="connsiteY1" fmla="*/ 520400 h 526627"/>
              <a:gd name="connsiteX2" fmla="*/ 1434784 w 6694607"/>
              <a:gd name="connsiteY2" fmla="*/ 390928 h 526627"/>
              <a:gd name="connsiteX3" fmla="*/ 3757198 w 6694607"/>
              <a:gd name="connsiteY3" fmla="*/ 140075 h 526627"/>
              <a:gd name="connsiteX4" fmla="*/ 6120073 w 6694607"/>
              <a:gd name="connsiteY4" fmla="*/ 2510 h 526627"/>
              <a:gd name="connsiteX5" fmla="*/ 6694607 w 6694607"/>
              <a:gd name="connsiteY5" fmla="*/ 253363 h 52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94607" h="526627">
                <a:moveTo>
                  <a:pt x="34862" y="148167"/>
                </a:moveTo>
                <a:cubicBezTo>
                  <a:pt x="-8970" y="314053"/>
                  <a:pt x="-52801" y="479940"/>
                  <a:pt x="180519" y="520400"/>
                </a:cubicBezTo>
                <a:cubicBezTo>
                  <a:pt x="413839" y="560860"/>
                  <a:pt x="1434784" y="390928"/>
                  <a:pt x="1434784" y="390928"/>
                </a:cubicBezTo>
                <a:cubicBezTo>
                  <a:pt x="2030897" y="327541"/>
                  <a:pt x="2976317" y="204811"/>
                  <a:pt x="3757198" y="140075"/>
                </a:cubicBezTo>
                <a:cubicBezTo>
                  <a:pt x="4538079" y="75339"/>
                  <a:pt x="5630505" y="-16371"/>
                  <a:pt x="6120073" y="2510"/>
                </a:cubicBezTo>
                <a:cubicBezTo>
                  <a:pt x="6609641" y="21391"/>
                  <a:pt x="6652124" y="137377"/>
                  <a:pt x="6694607" y="253363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Freihandform 40"/>
          <p:cNvSpPr/>
          <p:nvPr/>
        </p:nvSpPr>
        <p:spPr>
          <a:xfrm>
            <a:off x="11367350" y="768743"/>
            <a:ext cx="511758" cy="1472751"/>
          </a:xfrm>
          <a:custGeom>
            <a:avLst/>
            <a:gdLst>
              <a:gd name="connsiteX0" fmla="*/ 511758 w 511758"/>
              <a:gd name="connsiteY0" fmla="*/ 0 h 1472751"/>
              <a:gd name="connsiteX1" fmla="*/ 66696 w 511758"/>
              <a:gd name="connsiteY1" fmla="*/ 558351 h 1472751"/>
              <a:gd name="connsiteX2" fmla="*/ 10052 w 511758"/>
              <a:gd name="connsiteY2" fmla="*/ 1472751 h 147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1758" h="1472751">
                <a:moveTo>
                  <a:pt x="511758" y="0"/>
                </a:moveTo>
                <a:cubicBezTo>
                  <a:pt x="331036" y="156446"/>
                  <a:pt x="150314" y="312893"/>
                  <a:pt x="66696" y="558351"/>
                </a:cubicBezTo>
                <a:cubicBezTo>
                  <a:pt x="-16922" y="803809"/>
                  <a:pt x="-3435" y="1138280"/>
                  <a:pt x="10052" y="147275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Freihandform 41"/>
          <p:cNvSpPr/>
          <p:nvPr/>
        </p:nvSpPr>
        <p:spPr>
          <a:xfrm>
            <a:off x="11531150" y="2702740"/>
            <a:ext cx="357465" cy="1675495"/>
          </a:xfrm>
          <a:custGeom>
            <a:avLst/>
            <a:gdLst>
              <a:gd name="connsiteX0" fmla="*/ 202301 w 616897"/>
              <a:gd name="connsiteY0" fmla="*/ 0 h 1675495"/>
              <a:gd name="connsiteX1" fmla="*/ 598811 w 616897"/>
              <a:gd name="connsiteY1" fmla="*/ 679731 h 1675495"/>
              <a:gd name="connsiteX2" fmla="*/ 493615 w 616897"/>
              <a:gd name="connsiteY2" fmla="*/ 1513210 h 1675495"/>
              <a:gd name="connsiteX3" fmla="*/ 0 w 616897"/>
              <a:gd name="connsiteY3" fmla="*/ 1675051 h 167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6897" h="1675495">
                <a:moveTo>
                  <a:pt x="202301" y="0"/>
                </a:moveTo>
                <a:cubicBezTo>
                  <a:pt x="376280" y="213764"/>
                  <a:pt x="550259" y="427529"/>
                  <a:pt x="598811" y="679731"/>
                </a:cubicBezTo>
                <a:cubicBezTo>
                  <a:pt x="647363" y="931933"/>
                  <a:pt x="593417" y="1347323"/>
                  <a:pt x="493615" y="1513210"/>
                </a:cubicBezTo>
                <a:cubicBezTo>
                  <a:pt x="393813" y="1679097"/>
                  <a:pt x="196906" y="1677074"/>
                  <a:pt x="0" y="167505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Freihandform 42"/>
          <p:cNvSpPr/>
          <p:nvPr/>
        </p:nvSpPr>
        <p:spPr>
          <a:xfrm>
            <a:off x="5955379" y="2125492"/>
            <a:ext cx="4208217" cy="2211839"/>
          </a:xfrm>
          <a:custGeom>
            <a:avLst/>
            <a:gdLst>
              <a:gd name="connsiteX0" fmla="*/ 4208217 w 4208217"/>
              <a:gd name="connsiteY0" fmla="*/ 2211839 h 2211839"/>
              <a:gd name="connsiteX1" fmla="*/ 3609407 w 4208217"/>
              <a:gd name="connsiteY1" fmla="*/ 1928618 h 2211839"/>
              <a:gd name="connsiteX2" fmla="*/ 2800203 w 4208217"/>
              <a:gd name="connsiteY2" fmla="*/ 892837 h 2211839"/>
              <a:gd name="connsiteX3" fmla="*/ 2039552 w 4208217"/>
              <a:gd name="connsiteY3" fmla="*/ 132186 h 2211839"/>
              <a:gd name="connsiteX4" fmla="*/ 283580 w 4208217"/>
              <a:gd name="connsiteY4" fmla="*/ 26989 h 2211839"/>
              <a:gd name="connsiteX5" fmla="*/ 24635 w 4208217"/>
              <a:gd name="connsiteY5" fmla="*/ 431591 h 221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08217" h="2211839">
                <a:moveTo>
                  <a:pt x="4208217" y="2211839"/>
                </a:moveTo>
                <a:cubicBezTo>
                  <a:pt x="4026146" y="2180145"/>
                  <a:pt x="3844076" y="2148452"/>
                  <a:pt x="3609407" y="1928618"/>
                </a:cubicBezTo>
                <a:cubicBezTo>
                  <a:pt x="3374738" y="1708784"/>
                  <a:pt x="3061845" y="1192242"/>
                  <a:pt x="2800203" y="892837"/>
                </a:cubicBezTo>
                <a:cubicBezTo>
                  <a:pt x="2538561" y="593432"/>
                  <a:pt x="2458989" y="276494"/>
                  <a:pt x="2039552" y="132186"/>
                </a:cubicBezTo>
                <a:cubicBezTo>
                  <a:pt x="1620115" y="-12122"/>
                  <a:pt x="619399" y="-22912"/>
                  <a:pt x="283580" y="26989"/>
                </a:cubicBezTo>
                <a:cubicBezTo>
                  <a:pt x="-52239" y="76890"/>
                  <a:pt x="-13802" y="254240"/>
                  <a:pt x="24635" y="431591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44" name="Freihandform 43"/>
          <p:cNvSpPr/>
          <p:nvPr/>
        </p:nvSpPr>
        <p:spPr>
          <a:xfrm>
            <a:off x="390604" y="4029834"/>
            <a:ext cx="6361848" cy="2630691"/>
          </a:xfrm>
          <a:custGeom>
            <a:avLst/>
            <a:gdLst>
              <a:gd name="connsiteX0" fmla="*/ 6180129 w 6361848"/>
              <a:gd name="connsiteY0" fmla="*/ 1424198 h 2630691"/>
              <a:gd name="connsiteX1" fmla="*/ 6155853 w 6361848"/>
              <a:gd name="connsiteY1" fmla="*/ 1488934 h 2630691"/>
              <a:gd name="connsiteX2" fmla="*/ 6172037 w 6361848"/>
              <a:gd name="connsiteY2" fmla="*/ 2379058 h 2630691"/>
              <a:gd name="connsiteX3" fmla="*/ 3534033 w 6361848"/>
              <a:gd name="connsiteY3" fmla="*/ 2605635 h 2630691"/>
              <a:gd name="connsiteX4" fmla="*/ 119194 w 6361848"/>
              <a:gd name="connsiteY4" fmla="*/ 2330506 h 2630691"/>
              <a:gd name="connsiteX5" fmla="*/ 718005 w 6361848"/>
              <a:gd name="connsiteY5" fmla="*/ 0 h 2630691"/>
              <a:gd name="connsiteX6" fmla="*/ 718005 w 6361848"/>
              <a:gd name="connsiteY6" fmla="*/ 0 h 263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61848" h="2630691">
                <a:moveTo>
                  <a:pt x="6180129" y="1424198"/>
                </a:moveTo>
                <a:cubicBezTo>
                  <a:pt x="6168665" y="1376994"/>
                  <a:pt x="6157202" y="1329791"/>
                  <a:pt x="6155853" y="1488934"/>
                </a:cubicBezTo>
                <a:cubicBezTo>
                  <a:pt x="6154504" y="1648077"/>
                  <a:pt x="6609007" y="2192941"/>
                  <a:pt x="6172037" y="2379058"/>
                </a:cubicBezTo>
                <a:cubicBezTo>
                  <a:pt x="5735067" y="2565175"/>
                  <a:pt x="4542840" y="2613727"/>
                  <a:pt x="3534033" y="2605635"/>
                </a:cubicBezTo>
                <a:cubicBezTo>
                  <a:pt x="2525226" y="2597543"/>
                  <a:pt x="588532" y="2764779"/>
                  <a:pt x="119194" y="2330506"/>
                </a:cubicBezTo>
                <a:cubicBezTo>
                  <a:pt x="-350144" y="1896233"/>
                  <a:pt x="718005" y="0"/>
                  <a:pt x="718005" y="0"/>
                </a:cubicBezTo>
                <a:lnTo>
                  <a:pt x="71800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/>
          <p:cNvSpPr/>
          <p:nvPr/>
        </p:nvSpPr>
        <p:spPr>
          <a:xfrm>
            <a:off x="11109191" y="469934"/>
            <a:ext cx="1082809" cy="336111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3" name="Grafik 5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91113" y="4249201"/>
            <a:ext cx="458566" cy="458566"/>
          </a:xfrm>
          <a:prstGeom prst="rect">
            <a:avLst/>
          </a:prstGeom>
        </p:spPr>
      </p:pic>
      <p:cxnSp>
        <p:nvCxnSpPr>
          <p:cNvPr id="56" name="Gekrümmte Verbindung 55"/>
          <p:cNvCxnSpPr>
            <a:stCxn id="11" idx="1"/>
          </p:cNvCxnSpPr>
          <p:nvPr/>
        </p:nvCxnSpPr>
        <p:spPr>
          <a:xfrm rot="10800000">
            <a:off x="5331667" y="4378235"/>
            <a:ext cx="867452" cy="89212"/>
          </a:xfrm>
          <a:prstGeom prst="curvedConnector3">
            <a:avLst>
              <a:gd name="adj1" fmla="val 4900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feil nach rechts 63"/>
          <p:cNvSpPr/>
          <p:nvPr/>
        </p:nvSpPr>
        <p:spPr>
          <a:xfrm rot="21232550">
            <a:off x="5698125" y="502364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Pfeil nach rechts 64"/>
          <p:cNvSpPr/>
          <p:nvPr/>
        </p:nvSpPr>
        <p:spPr>
          <a:xfrm rot="5936869">
            <a:off x="11182392" y="1303493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Pfeil nach rechts 65"/>
          <p:cNvSpPr/>
          <p:nvPr/>
        </p:nvSpPr>
        <p:spPr>
          <a:xfrm rot="5400000">
            <a:off x="11646570" y="3562305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Pfeil nach rechts 66"/>
          <p:cNvSpPr/>
          <p:nvPr/>
        </p:nvSpPr>
        <p:spPr>
          <a:xfrm rot="13966990">
            <a:off x="8960844" y="3472789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Pfeil nach rechts 67"/>
          <p:cNvSpPr/>
          <p:nvPr/>
        </p:nvSpPr>
        <p:spPr>
          <a:xfrm rot="10952290">
            <a:off x="6347085" y="1990062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Pfeil nach rechts 68"/>
          <p:cNvSpPr/>
          <p:nvPr/>
        </p:nvSpPr>
        <p:spPr>
          <a:xfrm rot="4087160">
            <a:off x="6433429" y="5701140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Pfeil nach rechts 69"/>
          <p:cNvSpPr/>
          <p:nvPr/>
        </p:nvSpPr>
        <p:spPr>
          <a:xfrm rot="10800000">
            <a:off x="3106453" y="6496351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Pfeil nach rechts 70"/>
          <p:cNvSpPr/>
          <p:nvPr/>
        </p:nvSpPr>
        <p:spPr>
          <a:xfrm rot="17526313">
            <a:off x="466898" y="4760186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Pfeil nach rechts 71"/>
          <p:cNvSpPr/>
          <p:nvPr/>
        </p:nvSpPr>
        <p:spPr>
          <a:xfrm rot="20620680">
            <a:off x="1433984" y="2569350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Pfeil nach rechts 72"/>
          <p:cNvSpPr/>
          <p:nvPr/>
        </p:nvSpPr>
        <p:spPr>
          <a:xfrm rot="10616824">
            <a:off x="3025389" y="1267489"/>
            <a:ext cx="465075" cy="26835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Ellipse 73"/>
          <p:cNvSpPr/>
          <p:nvPr/>
        </p:nvSpPr>
        <p:spPr>
          <a:xfrm>
            <a:off x="9905192" y="3873305"/>
            <a:ext cx="341574" cy="3435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Ellipse 74"/>
          <p:cNvSpPr/>
          <p:nvPr/>
        </p:nvSpPr>
        <p:spPr>
          <a:xfrm>
            <a:off x="7207982" y="1870257"/>
            <a:ext cx="623101" cy="2539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57DC4DC-5556-497A-9FD6-CD2EA6B0A7F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9686" y="1438796"/>
            <a:ext cx="1689743" cy="63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44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87250CB38E883449FBF056062CC1D46" ma:contentTypeVersion="" ma:contentTypeDescription="Ein neues Dokument erstellen." ma:contentTypeScope="" ma:versionID="631935bb664fccd4c5d1b19eac087e9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4E6CB7-6286-459D-BDCE-54B21BB7500E}"/>
</file>

<file path=customXml/itemProps2.xml><?xml version="1.0" encoding="utf-8"?>
<ds:datastoreItem xmlns:ds="http://schemas.openxmlformats.org/officeDocument/2006/customXml" ds:itemID="{F96480B6-FEE6-4B09-8F61-4631D04F460C}"/>
</file>

<file path=customXml/itemProps3.xml><?xml version="1.0" encoding="utf-8"?>
<ds:datastoreItem xmlns:ds="http://schemas.openxmlformats.org/officeDocument/2006/customXml" ds:itemID="{80EB234B-37A5-4187-8544-7F63AE296C3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Breitbild</PresentationFormat>
  <Paragraphs>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 kury</dc:creator>
  <cp:lastModifiedBy>j kury</cp:lastModifiedBy>
  <cp:revision>14</cp:revision>
  <cp:lastPrinted>2020-04-01T09:55:33Z</cp:lastPrinted>
  <dcterms:created xsi:type="dcterms:W3CDTF">2018-10-29T11:10:20Z</dcterms:created>
  <dcterms:modified xsi:type="dcterms:W3CDTF">2020-04-01T09:55:51Z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0x010100E87250CB38E883449FBF056062CC1D46</vt:lpwstr>
  </property>
</Properties>
</file>