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8" r:id="rId5"/>
    <p:sldId id="257" r:id="rId6"/>
    <p:sldId id="259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3342" autoAdjust="0"/>
  </p:normalViewPr>
  <p:slideViewPr>
    <p:cSldViewPr snapToGrid="0">
      <p:cViewPr>
        <p:scale>
          <a:sx n="102" d="100"/>
          <a:sy n="102" d="100"/>
        </p:scale>
        <p:origin x="-912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AA667-4342-49AA-96DF-D4C182FC9C2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BCF87-9D36-4893-8ACE-03ECABE38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72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Über ein Gespräch</a:t>
            </a:r>
            <a:r>
              <a:rPr lang="de-DE" baseline="0" dirty="0" smtClean="0"/>
              <a:t> zur Thema </a:t>
            </a:r>
            <a:r>
              <a:rPr lang="de-DE" baseline="0" dirty="0" err="1" smtClean="0"/>
              <a:t>Elektroencephalogramm</a:t>
            </a:r>
            <a:r>
              <a:rPr lang="de-DE" baseline="0" dirty="0" smtClean="0"/>
              <a:t> wird erschlossen, dass Nervenzellen über elektrische Phänomene kommunizieren. Dies dient als Hinführung zur Beschäftigung mit den notwendigen Vorkenntnissen.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BCF87-9D36-4893-8ACE-03ECABE387C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171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937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614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257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17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460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09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461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716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142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9202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379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87A67-A79C-4C5E-86A7-25E929F628F9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07200-C48D-4B17-AA54-C336126E17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020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4260850" y="742950"/>
            <a:ext cx="3670300" cy="5372100"/>
            <a:chOff x="4260850" y="742950"/>
            <a:chExt cx="3670300" cy="5372100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0850" y="742950"/>
              <a:ext cx="3670300" cy="5372100"/>
            </a:xfrm>
            <a:prstGeom prst="rect">
              <a:avLst/>
            </a:prstGeom>
          </p:spPr>
        </p:pic>
        <p:sp>
          <p:nvSpPr>
            <p:cNvPr id="5" name="Rechteck 4"/>
            <p:cNvSpPr/>
            <p:nvPr/>
          </p:nvSpPr>
          <p:spPr>
            <a:xfrm>
              <a:off x="4837176" y="2962656"/>
              <a:ext cx="2002536" cy="42062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746593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856" y="603504"/>
            <a:ext cx="7598664" cy="569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3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8840" y="2437765"/>
            <a:ext cx="10515600" cy="1325563"/>
          </a:xfrm>
        </p:spPr>
        <p:txBody>
          <a:bodyPr/>
          <a:lstStyle/>
          <a:p>
            <a:pPr algn="ctr"/>
            <a:r>
              <a:rPr lang="de-DE" b="1" dirty="0" smtClean="0"/>
              <a:t>Gehirn unter Strom?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967143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D6A729614C20B48B34993DBB7536A2C" ma:contentTypeVersion="" ma:contentTypeDescription="Ein neues Dokument erstellen." ma:contentTypeScope="" ma:versionID="be51e1f512e9fffa2724f862be2b0e56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F7152C-29DC-4C44-939E-A9A37F4576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55696b60-0389-45c2-bb8c-032517eb46a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E7353F8-88FD-4DDC-8093-BE6E038C9A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CB83E6-9948-4707-A068-C3E47EE81A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Benutzerdefiniert</PresentationFormat>
  <Paragraphs>3</Paragraphs>
  <Slides>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</vt:lpstr>
      <vt:lpstr>PowerPoint-Präsentation</vt:lpstr>
      <vt:lpstr>PowerPoint-Präsentation</vt:lpstr>
      <vt:lpstr>Gehirn unter Strom?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Fischer, Silke</dc:creator>
  <cp:lastModifiedBy>wiesloch@erthoeja.de</cp:lastModifiedBy>
  <cp:revision>3</cp:revision>
  <dcterms:created xsi:type="dcterms:W3CDTF">2020-10-21T18:52:17Z</dcterms:created>
  <dcterms:modified xsi:type="dcterms:W3CDTF">2020-11-09T08:32:30Z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0x0101005D6A729614C20B48B34993DBB7536A2C</vt:lpwstr>
  </property>
</Properties>
</file>