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15"/>
  </p:notesMasterIdLst>
  <p:sldIdLst>
    <p:sldId id="309" r:id="rId5"/>
    <p:sldId id="281" r:id="rId6"/>
    <p:sldId id="292" r:id="rId7"/>
    <p:sldId id="293" r:id="rId8"/>
    <p:sldId id="299" r:id="rId9"/>
    <p:sldId id="298" r:id="rId10"/>
    <p:sldId id="300" r:id="rId11"/>
    <p:sldId id="307" r:id="rId12"/>
    <p:sldId id="301" r:id="rId13"/>
    <p:sldId id="302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22.02.2021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Abgabenquot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 dirty="0">
                <a:latin typeface="Century Gothic" pitchFamily="34" charset="0"/>
              </a:rPr>
              <a:t>- Lösungsvorlage -</a:t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203955"/>
              </p:ext>
            </p:extLst>
          </p:nvPr>
        </p:nvGraphicFramePr>
        <p:xfrm>
          <a:off x="387759" y="1628800"/>
          <a:ext cx="8368481" cy="184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Einnahmen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6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</a:t>
            </a:r>
            <a:r>
              <a:rPr lang="de-DE" sz="1200" dirty="0"/>
              <a:t>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(Gegenüberstellung von Einnahmen und Ausgaben) auf</a:t>
            </a:r>
          </a:p>
          <a:p>
            <a:pPr algn="ctr"/>
            <a:endParaRPr lang="de-DE" sz="1200" dirty="0"/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2804713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1111216">
            <a:off x="3421927" y="2590286"/>
            <a:ext cx="139905" cy="942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7506644">
            <a:off x="3448318" y="3842883"/>
            <a:ext cx="87122" cy="658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502054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71804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lang="de-DE" sz="1000" dirty="0"/>
                        <a:t>(unvollständig)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77696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</p:txBody>
      </p:sp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</a:t>
            </a:r>
          </a:p>
        </p:txBody>
      </p:sp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</a:t>
            </a:r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054564"/>
              </p:ext>
            </p:extLst>
          </p:nvPr>
        </p:nvGraphicFramePr>
        <p:xfrm>
          <a:off x="395536" y="1654467"/>
          <a:ext cx="8172693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Schlussfolgerungen/</a:t>
                      </a:r>
                    </a:p>
                    <a:p>
                      <a:r>
                        <a:rPr lang="de-DE" sz="12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E8AA37-B60D-491E-9621-2605A191FE30}"/>
</file>

<file path=customXml/itemProps3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247</Words>
  <Application>Microsoft Office PowerPoint</Application>
  <PresentationFormat>Bildschirmpräsentation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Garamond</vt:lpstr>
      <vt:lpstr>Savon</vt:lpstr>
      <vt:lpstr>Ausgaben und Einnahmen haushaltsorientierter Gebietskörperschaften am Beispiel des Bundeshaushalts - Lösungsvorlage -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Patrizia Kühner</cp:lastModifiedBy>
  <cp:revision>623</cp:revision>
  <cp:lastPrinted>2015-09-14T08:52:43Z</cp:lastPrinted>
  <dcterms:created xsi:type="dcterms:W3CDTF">2011-10-04T05:43:25Z</dcterms:created>
  <dcterms:modified xsi:type="dcterms:W3CDTF">2021-02-22T09:44:19Z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