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8"/>
  </p:notesMasterIdLst>
  <p:sldIdLst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53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122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CF266C-BFC3-4F34-9CD5-FE370AFA3F1C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12F633-50EA-403C-9453-FCF8704AAB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1596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930B-A9BB-45B4-953C-7CC9E0C8B370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3211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EE7E1-6569-4D28-8D56-7BD30324C740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2538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CA0D1-E5ED-4538-BDE4-AA20FCFC3DF4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476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BC4E2-78A3-4324-90E6-6EBDE203B282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700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2477-1652-41C1-BF7D-349E5F1E6806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3378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43C5E-C14A-48F9-A8A9-4F8DE2D186A1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8358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0917-99F4-41DE-8DCB-D88153575B56}" type="datetime1">
              <a:rPr lang="de-DE" smtClean="0"/>
              <a:t>11.05.2021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5285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333F-4E6E-4325-B077-515A6663152D}" type="datetime1">
              <a:rPr lang="de-DE" smtClean="0"/>
              <a:t>11.05.2021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7664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7B4AD-714A-4A9C-8B87-77E234032C74}" type="datetime1">
              <a:rPr lang="de-DE" smtClean="0"/>
              <a:t>11.05.2021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372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7BC8-D0F7-4EFA-B3C8-F7FF4A834562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40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0DDB5-9E36-4EB5-AD72-774734312D9D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3516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57103-5A2B-49C7-8A9E-6B845C1FD05B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4157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CF534916-0692-4F94-8DE2-03B6DBCC5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800" dirty="0"/>
              <a:t>Wie oft liefert </a:t>
            </a:r>
            <a:r>
              <a:rPr lang="de-DE" sz="2800" dirty="0" smtClean="0"/>
              <a:t>z. B. der </a:t>
            </a:r>
            <a:r>
              <a:rPr lang="de-DE" sz="2800" dirty="0"/>
              <a:t>Coca-Cola-Hersteller die Getränke an </a:t>
            </a:r>
            <a:r>
              <a:rPr lang="de-DE" sz="2800" b="1" dirty="0"/>
              <a:t>alle Verkaufsstellen aus?</a:t>
            </a:r>
          </a:p>
        </p:txBody>
      </p:sp>
      <p:pic>
        <p:nvPicPr>
          <p:cNvPr id="11" name="Inhaltsplatzhalter 10" descr="Ein Bild, das Gebäude, Getränk, rot, draußen enthält.&#10;&#10;Automatisch generierte Beschreibung">
            <a:extLst>
              <a:ext uri="{FF2B5EF4-FFF2-40B4-BE49-F238E27FC236}">
                <a16:creationId xmlns:a16="http://schemas.microsoft.com/office/drawing/2014/main" id="{1C357CFE-1320-4900-9D90-1D7C6F478C7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61" y="1452701"/>
            <a:ext cx="2963466" cy="3951288"/>
          </a:xfrm>
        </p:spPr>
      </p:pic>
      <p:pic>
        <p:nvPicPr>
          <p:cNvPr id="13" name="Inhaltsplatzhalter 12" descr="Ein Bild, das Gebäude, draußen, Straße, Schnee enthält.&#10;&#10;Automatisch generierte Beschreibung">
            <a:extLst>
              <a:ext uri="{FF2B5EF4-FFF2-40B4-BE49-F238E27FC236}">
                <a16:creationId xmlns:a16="http://schemas.microsoft.com/office/drawing/2014/main" id="{F1007596-9143-4E68-9492-712FE4F08C6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912679"/>
            <a:ext cx="4041775" cy="3031331"/>
          </a:xfrm>
        </p:spPr>
      </p:pic>
      <p:sp>
        <p:nvSpPr>
          <p:cNvPr id="14" name="Fußzeilenplatzhalter 3">
            <a:extLst>
              <a:ext uri="{FF2B5EF4-FFF2-40B4-BE49-F238E27FC236}">
                <a16:creationId xmlns:a16="http://schemas.microsoft.com/office/drawing/2014/main" id="{79961993-7970-452C-B200-C733CB48C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/>
              <a:t>April 2020 1 3_1_Einführung Cross-Docking</a:t>
            </a:r>
          </a:p>
        </p:txBody>
      </p:sp>
    </p:spTree>
    <p:extLst>
      <p:ext uri="{BB962C8B-B14F-4D97-AF65-F5344CB8AC3E}">
        <p14:creationId xmlns:p14="http://schemas.microsoft.com/office/powerpoint/2010/main" val="4000375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C37D7FED-D459-4825-871E-1FE18F1F5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Logistik: Anlieferung…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BA5483C-5968-40DA-93B4-428BE547F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85132"/>
            <a:ext cx="4040188" cy="442265"/>
          </a:xfrm>
        </p:spPr>
        <p:txBody>
          <a:bodyPr>
            <a:normAutofit lnSpcReduction="10000"/>
          </a:bodyPr>
          <a:lstStyle/>
          <a:p>
            <a:r>
              <a:rPr lang="de-DE" dirty="0"/>
              <a:t>früher</a:t>
            </a:r>
          </a:p>
        </p:txBody>
      </p:sp>
      <p:pic>
        <p:nvPicPr>
          <p:cNvPr id="14" name="Inhaltsplatzhalter 13" descr="Ein Bild, das Gebäude, LKW, draußen, Straße enthält.&#10;&#10;Automatisch generierte Beschreibung">
            <a:extLst>
              <a:ext uri="{FF2B5EF4-FFF2-40B4-BE49-F238E27FC236}">
                <a16:creationId xmlns:a16="http://schemas.microsoft.com/office/drawing/2014/main" id="{BA4AEB20-E2C5-4D5C-9343-2EDD558DAAE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46" y="1969716"/>
            <a:ext cx="3674341" cy="2694516"/>
          </a:xfrm>
        </p:spPr>
      </p:pic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F2EC626-7C8C-4927-8AB0-720E3AD626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025" y="1285132"/>
            <a:ext cx="4041775" cy="442265"/>
          </a:xfrm>
        </p:spPr>
        <p:txBody>
          <a:bodyPr>
            <a:normAutofit lnSpcReduction="10000"/>
          </a:bodyPr>
          <a:lstStyle/>
          <a:p>
            <a:r>
              <a:rPr lang="de-DE" dirty="0"/>
              <a:t>heute</a:t>
            </a:r>
          </a:p>
        </p:txBody>
      </p:sp>
      <p:pic>
        <p:nvPicPr>
          <p:cNvPr id="16" name="Inhaltsplatzhalter 15" descr="Ein Bild, das draußen, LKW, Straße, Auto enthält.&#10;&#10;Automatisch generierte Beschreibung">
            <a:extLst>
              <a:ext uri="{FF2B5EF4-FFF2-40B4-BE49-F238E27FC236}">
                <a16:creationId xmlns:a16="http://schemas.microsoft.com/office/drawing/2014/main" id="{DB5177E9-3CEE-489D-8860-530D93DFA7A1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969716"/>
            <a:ext cx="4041775" cy="2694516"/>
          </a:xfr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95D817F-C6AA-4712-818B-ECCC6ABD8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April 2020 1 3_1_Einführung Cross-Docking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A1B7680-3E62-4ADB-A11C-B28E22FD46A9}"/>
              </a:ext>
            </a:extLst>
          </p:cNvPr>
          <p:cNvSpPr txBox="1"/>
          <p:nvPr/>
        </p:nvSpPr>
        <p:spPr>
          <a:xfrm>
            <a:off x="457200" y="5013176"/>
            <a:ext cx="84602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Beschreiben Sie den Unterschied zwischen den beiden Anlieferungsszenarien.</a:t>
            </a:r>
          </a:p>
          <a:p>
            <a:r>
              <a:rPr lang="de-DE" sz="1400" dirty="0"/>
              <a:t>(z. B. das Aussehen der Lkw. Welche Produkte werden transportiert? Wo könnte der Lkw beladen werden? </a:t>
            </a:r>
            <a:r>
              <a:rPr lang="de-DE" sz="1400" dirty="0" err="1"/>
              <a:t>Usw</a:t>
            </a:r>
            <a:r>
              <a:rPr lang="de-DE" sz="1400" dirty="0"/>
              <a:t>…)</a:t>
            </a:r>
          </a:p>
        </p:txBody>
      </p:sp>
    </p:spTree>
    <p:extLst>
      <p:ext uri="{BB962C8B-B14F-4D97-AF65-F5344CB8AC3E}">
        <p14:creationId xmlns:p14="http://schemas.microsoft.com/office/powerpoint/2010/main" val="3821090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C37D7FED-D459-4825-871E-1FE18F1F5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Logistik: Anlieferung…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BA5483C-5968-40DA-93B4-428BE547F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85132"/>
            <a:ext cx="4040188" cy="442265"/>
          </a:xfrm>
        </p:spPr>
        <p:txBody>
          <a:bodyPr>
            <a:normAutofit lnSpcReduction="10000"/>
          </a:bodyPr>
          <a:lstStyle/>
          <a:p>
            <a:r>
              <a:rPr lang="de-DE" dirty="0"/>
              <a:t>früher</a:t>
            </a:r>
          </a:p>
        </p:txBody>
      </p:sp>
      <p:pic>
        <p:nvPicPr>
          <p:cNvPr id="14" name="Inhaltsplatzhalter 13" descr="Ein Bild, das Gebäude, LKW, draußen, Straße enthält.&#10;&#10;Automatisch generierte Beschreibung">
            <a:extLst>
              <a:ext uri="{FF2B5EF4-FFF2-40B4-BE49-F238E27FC236}">
                <a16:creationId xmlns:a16="http://schemas.microsoft.com/office/drawing/2014/main" id="{BA4AEB20-E2C5-4D5C-9343-2EDD558DAAE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11" y="1890945"/>
            <a:ext cx="4040188" cy="2962804"/>
          </a:xfrm>
        </p:spPr>
      </p:pic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F2EC626-7C8C-4927-8AB0-720E3AD626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025" y="1285132"/>
            <a:ext cx="4041775" cy="442265"/>
          </a:xfrm>
        </p:spPr>
        <p:txBody>
          <a:bodyPr>
            <a:normAutofit lnSpcReduction="10000"/>
          </a:bodyPr>
          <a:lstStyle/>
          <a:p>
            <a:r>
              <a:rPr lang="de-DE" dirty="0"/>
              <a:t>heute</a:t>
            </a:r>
          </a:p>
        </p:txBody>
      </p:sp>
      <p:pic>
        <p:nvPicPr>
          <p:cNvPr id="16" name="Inhaltsplatzhalter 15" descr="Ein Bild, das draußen, LKW, Straße, Auto enthält.&#10;&#10;Automatisch generierte Beschreibung">
            <a:extLst>
              <a:ext uri="{FF2B5EF4-FFF2-40B4-BE49-F238E27FC236}">
                <a16:creationId xmlns:a16="http://schemas.microsoft.com/office/drawing/2014/main" id="{DB5177E9-3CEE-489D-8860-530D93DFA7A1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969716"/>
            <a:ext cx="4041775" cy="2694516"/>
          </a:xfr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3373B0E8-842B-41C4-A629-2191E22ADE16}"/>
              </a:ext>
            </a:extLst>
          </p:cNvPr>
          <p:cNvSpPr txBox="1"/>
          <p:nvPr/>
        </p:nvSpPr>
        <p:spPr>
          <a:xfrm>
            <a:off x="433652" y="2852936"/>
            <a:ext cx="39002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/>
              <a:t>kleine Läden, mit wenig Ladenfläche</a:t>
            </a:r>
          </a:p>
          <a:p>
            <a:pPr marL="285750" indent="-285750">
              <a:buFontTx/>
              <a:buChar char="-"/>
            </a:pPr>
            <a:r>
              <a:rPr lang="de-DE" dirty="0"/>
              <a:t>jeder Hersteller liefert selber an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3769CAD-11AD-4C4A-BE58-A213013811EB}"/>
              </a:ext>
            </a:extLst>
          </p:cNvPr>
          <p:cNvSpPr txBox="1"/>
          <p:nvPr/>
        </p:nvSpPr>
        <p:spPr>
          <a:xfrm>
            <a:off x="4616084" y="2781844"/>
            <a:ext cx="38386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/>
              <a:t>unterschiedlich große Ladenflächen</a:t>
            </a:r>
          </a:p>
          <a:p>
            <a:pPr marL="285750" indent="-285750">
              <a:buFontTx/>
              <a:buChar char="-"/>
            </a:pPr>
            <a:r>
              <a:rPr lang="de-DE" dirty="0"/>
              <a:t>Lieferung erfolgt über Dienstleister </a:t>
            </a:r>
          </a:p>
          <a:p>
            <a:r>
              <a:rPr lang="de-DE" dirty="0"/>
              <a:t>      (z. B. Speditionen)</a:t>
            </a:r>
          </a:p>
          <a:p>
            <a:pPr marL="285750" indent="-285750">
              <a:buFontTx/>
              <a:buChar char="-"/>
            </a:pPr>
            <a:r>
              <a:rPr lang="de-DE" dirty="0"/>
              <a:t>Hersteller liefern eher selten </a:t>
            </a:r>
          </a:p>
          <a:p>
            <a:r>
              <a:rPr lang="de-DE" dirty="0"/>
              <a:t>      direkt die Filialen an</a:t>
            </a:r>
          </a:p>
        </p:txBody>
      </p:sp>
      <p:sp>
        <p:nvSpPr>
          <p:cNvPr id="12" name="Fußzeilenplatzhalter 3">
            <a:extLst>
              <a:ext uri="{FF2B5EF4-FFF2-40B4-BE49-F238E27FC236}">
                <a16:creationId xmlns:a16="http://schemas.microsoft.com/office/drawing/2014/main" id="{A415C920-898E-4858-A2BC-93D1EE24A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/>
              <a:t>April 2020 1 3_1_Einführung Cross-Docking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FE4ABA4-CF48-46AF-B994-5AA83F341952}"/>
              </a:ext>
            </a:extLst>
          </p:cNvPr>
          <p:cNvSpPr txBox="1"/>
          <p:nvPr/>
        </p:nvSpPr>
        <p:spPr>
          <a:xfrm>
            <a:off x="119106" y="5571624"/>
            <a:ext cx="90518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rgbClr val="FF0000"/>
                </a:solidFill>
              </a:rPr>
              <a:t>Didaktischer Hinweis: Hier soll im Lehrer-Schüler-Gespräch die Möglichkeiten der Anlieferung beschrieben werden. Das Beispiel von Coca Cola</a:t>
            </a:r>
          </a:p>
          <a:p>
            <a:r>
              <a:rPr lang="de-DE" sz="1200" dirty="0">
                <a:solidFill>
                  <a:srgbClr val="FF0000"/>
                </a:solidFill>
              </a:rPr>
              <a:t>kann hier genommen werden. Im Prinzip ist das Getränk an jedem Kiosk erhältlich, aber Coca Cola liefert nicht jeden Kiosk selber an. </a:t>
            </a:r>
          </a:p>
          <a:p>
            <a:r>
              <a:rPr lang="de-DE" sz="1200" dirty="0">
                <a:solidFill>
                  <a:srgbClr val="FF0000"/>
                </a:solidFill>
              </a:rPr>
              <a:t>Die Überlegung kann mit der Frage eigeleitet werden: Wie </a:t>
            </a:r>
            <a:r>
              <a:rPr lang="de-DE" sz="1200">
                <a:solidFill>
                  <a:srgbClr val="FF0000"/>
                </a:solidFill>
              </a:rPr>
              <a:t>viele Lkw </a:t>
            </a:r>
            <a:r>
              <a:rPr lang="de-DE" sz="1200" dirty="0">
                <a:solidFill>
                  <a:srgbClr val="FF0000"/>
                </a:solidFill>
              </a:rPr>
              <a:t>von Coca Cola sieht man bei der Anlieferung?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1ED256F-1778-430C-A312-257EDB70C9A2}"/>
              </a:ext>
            </a:extLst>
          </p:cNvPr>
          <p:cNvSpPr txBox="1"/>
          <p:nvPr/>
        </p:nvSpPr>
        <p:spPr>
          <a:xfrm>
            <a:off x="457200" y="5013176"/>
            <a:ext cx="84602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Beschreiben Sie den Unterschied zwischen den beiden Anlieferungsszenarien.</a:t>
            </a:r>
          </a:p>
          <a:p>
            <a:r>
              <a:rPr lang="de-DE" sz="1400" dirty="0"/>
              <a:t>(z. B. das Aussehen der Lkw. Welche Produkte werden transportiert? Wo könnte der Lkw beladen werden? </a:t>
            </a:r>
            <a:r>
              <a:rPr lang="de-DE" sz="1400" dirty="0" err="1"/>
              <a:t>Usw</a:t>
            </a:r>
            <a:r>
              <a:rPr lang="de-DE" sz="1400" dirty="0"/>
              <a:t>…)</a:t>
            </a:r>
          </a:p>
        </p:txBody>
      </p:sp>
    </p:spTree>
    <p:extLst>
      <p:ext uri="{BB962C8B-B14F-4D97-AF65-F5344CB8AC3E}">
        <p14:creationId xmlns:p14="http://schemas.microsoft.com/office/powerpoint/2010/main" val="315852019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B2830A739FA194184E26CBE2DEC022C" ma:contentTypeVersion="" ma:contentTypeDescription="Ein neues Dokument erstellen." ma:contentTypeScope="" ma:versionID="3d4a65edfb735a3e88cd33807e53f7e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9361F7F-D44A-4F32-A37D-E9C548976A9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43821A7-825A-469E-BDBA-6AC901418E21}">
  <ds:schemaRefs>
    <ds:schemaRef ds:uri="http://schemas.openxmlformats.org/package/2006/metadata/core-properties"/>
    <ds:schemaRef ds:uri="http://schemas.microsoft.com/office/infopath/2007/PartnerControls"/>
    <ds:schemaRef ds:uri="http://purl.org/dc/terms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elements/1.1/"/>
    <ds:schemaRef ds:uri="55696b60-0389-45c2-bb8c-032517eb46a2"/>
  </ds:schemaRefs>
</ds:datastoreItem>
</file>

<file path=customXml/itemProps3.xml><?xml version="1.0" encoding="utf-8"?>
<ds:datastoreItem xmlns:ds="http://schemas.openxmlformats.org/officeDocument/2006/customXml" ds:itemID="{10A5A0AA-2927-4FCE-A869-B0DBF61D47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209</Words>
  <Application>Microsoft Office PowerPoint</Application>
  <PresentationFormat>Bildschirmpräsentation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Arial</vt:lpstr>
      <vt:lpstr>Calibri</vt:lpstr>
      <vt:lpstr>Larissa</vt:lpstr>
      <vt:lpstr>Wie oft liefert z. B. der Coca-Cola-Hersteller die Getränke an alle Verkaufsstellen aus?</vt:lpstr>
      <vt:lpstr>Logistik: Anlieferung…</vt:lpstr>
      <vt:lpstr>Logistik: Anlieferung…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</dc:creator>
  <cp:lastModifiedBy>Barbian, Markus (ZSL)</cp:lastModifiedBy>
  <cp:revision>82</cp:revision>
  <dcterms:created xsi:type="dcterms:W3CDTF">2020-01-02T09:16:21Z</dcterms:created>
  <dcterms:modified xsi:type="dcterms:W3CDTF">2021-05-11T10:55:03Z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0x0101003B2830A739FA194184E26CBE2DEC022C</vt:lpwstr>
  </property>
</Properties>
</file>