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68"/>
  </p:normalViewPr>
  <p:slideViewPr>
    <p:cSldViewPr snapToGrid="0" snapToObjects="1">
      <p:cViewPr>
        <p:scale>
          <a:sx n="100" d="100"/>
          <a:sy n="100" d="100"/>
        </p:scale>
        <p:origin x="924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66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02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23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44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3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93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0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56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93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37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5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F11C-DDBB-AF4B-833E-9092F04D1EEB}" type="datetimeFigureOut">
              <a:rPr lang="de-DE" smtClean="0"/>
              <a:t>13.05.2020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16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6.tiff"/><Relationship Id="rId5" Type="http://schemas.openxmlformats.org/officeDocument/2006/relationships/image" Target="../media/image4.tiff"/><Relationship Id="rId10" Type="http://schemas.openxmlformats.org/officeDocument/2006/relationships/image" Target="../media/image7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pic>
        <p:nvPicPr>
          <p:cNvPr id="11" name="Grafik 10" descr="Ein Bild, das Objekt, Schild, Uhr, sitzend enthält.&#10;&#10;Automatisch generierte Beschreibung">
            <a:extLst>
              <a:ext uri="{FF2B5EF4-FFF2-40B4-BE49-F238E27FC236}">
                <a16:creationId xmlns:a16="http://schemas.microsoft.com/office/drawing/2014/main" xmlns="" id="{B11A4125-FD2B-D84D-B5D4-E327946A1F8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19" y="1428813"/>
            <a:ext cx="953617" cy="953617"/>
          </a:xfrm>
          <a:prstGeom prst="rect">
            <a:avLst/>
          </a:prstGeom>
        </p:spPr>
      </p:pic>
      <p:sp>
        <p:nvSpPr>
          <p:cNvPr id="16" name="Freihandform 15">
            <a:extLst>
              <a:ext uri="{FF2B5EF4-FFF2-40B4-BE49-F238E27FC236}">
                <a16:creationId xmlns:a16="http://schemas.microsoft.com/office/drawing/2014/main" xmlns="" id="{752BDA72-3E0B-2249-BBCE-CC0A6F5496E2}"/>
              </a:ext>
            </a:extLst>
          </p:cNvPr>
          <p:cNvSpPr/>
          <p:nvPr/>
        </p:nvSpPr>
        <p:spPr>
          <a:xfrm>
            <a:off x="1627652" y="1642861"/>
            <a:ext cx="2726253" cy="111995"/>
          </a:xfrm>
          <a:custGeom>
            <a:avLst/>
            <a:gdLst>
              <a:gd name="connsiteX0" fmla="*/ 0 w 2726871"/>
              <a:gd name="connsiteY0" fmla="*/ 405157 h 421486"/>
              <a:gd name="connsiteX1" fmla="*/ 702129 w 2726871"/>
              <a:gd name="connsiteY1" fmla="*/ 45929 h 421486"/>
              <a:gd name="connsiteX2" fmla="*/ 1714500 w 2726871"/>
              <a:gd name="connsiteY2" fmla="*/ 45929 h 421486"/>
              <a:gd name="connsiteX3" fmla="*/ 2726871 w 2726871"/>
              <a:gd name="connsiteY3" fmla="*/ 421486 h 421486"/>
              <a:gd name="connsiteX4" fmla="*/ 2726871 w 2726871"/>
              <a:gd name="connsiteY4" fmla="*/ 421486 h 421486"/>
              <a:gd name="connsiteX0" fmla="*/ 0 w 2726871"/>
              <a:gd name="connsiteY0" fmla="*/ 415871 h 432200"/>
              <a:gd name="connsiteX1" fmla="*/ 702129 w 2726871"/>
              <a:gd name="connsiteY1" fmla="*/ 56643 h 432200"/>
              <a:gd name="connsiteX2" fmla="*/ 1714500 w 2726871"/>
              <a:gd name="connsiteY2" fmla="*/ 56643 h 432200"/>
              <a:gd name="connsiteX3" fmla="*/ 2726871 w 2726871"/>
              <a:gd name="connsiteY3" fmla="*/ 432200 h 432200"/>
              <a:gd name="connsiteX4" fmla="*/ 2726871 w 2726871"/>
              <a:gd name="connsiteY4" fmla="*/ 432200 h 43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6871" h="432200">
                <a:moveTo>
                  <a:pt x="0" y="415871"/>
                </a:moveTo>
                <a:cubicBezTo>
                  <a:pt x="208189" y="266192"/>
                  <a:pt x="416379" y="116514"/>
                  <a:pt x="702129" y="56643"/>
                </a:cubicBezTo>
                <a:cubicBezTo>
                  <a:pt x="987879" y="-3228"/>
                  <a:pt x="1309305" y="-33075"/>
                  <a:pt x="1714500" y="56643"/>
                </a:cubicBezTo>
                <a:cubicBezTo>
                  <a:pt x="2119695" y="146361"/>
                  <a:pt x="2726871" y="432200"/>
                  <a:pt x="2726871" y="432200"/>
                </a:cubicBezTo>
                <a:lnTo>
                  <a:pt x="2726871" y="432200"/>
                </a:ln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7" name="Freihandform 16">
            <a:extLst>
              <a:ext uri="{FF2B5EF4-FFF2-40B4-BE49-F238E27FC236}">
                <a16:creationId xmlns:a16="http://schemas.microsoft.com/office/drawing/2014/main" xmlns="" id="{CD956179-5FCE-334E-8C15-B5CD42F22C4E}"/>
              </a:ext>
            </a:extLst>
          </p:cNvPr>
          <p:cNvSpPr/>
          <p:nvPr/>
        </p:nvSpPr>
        <p:spPr>
          <a:xfrm>
            <a:off x="5051419" y="1994430"/>
            <a:ext cx="733942" cy="1226623"/>
          </a:xfrm>
          <a:custGeom>
            <a:avLst/>
            <a:gdLst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350"/>
              <a:gd name="connsiteY0" fmla="*/ 0 h 1227221"/>
              <a:gd name="connsiteX1" fmla="*/ 481263 w 734350"/>
              <a:gd name="connsiteY1" fmla="*/ 312821 h 1227221"/>
              <a:gd name="connsiteX2" fmla="*/ 733926 w 734350"/>
              <a:gd name="connsiteY2" fmla="*/ 813713 h 1227221"/>
              <a:gd name="connsiteX3" fmla="*/ 541421 w 734350"/>
              <a:gd name="connsiteY3" fmla="*/ 1227221 h 1227221"/>
              <a:gd name="connsiteX4" fmla="*/ 541421 w 734350"/>
              <a:gd name="connsiteY4" fmla="*/ 1227221 h 1227221"/>
              <a:gd name="connsiteX5" fmla="*/ 541421 w 734350"/>
              <a:gd name="connsiteY5" fmla="*/ 1227221 h 1227221"/>
              <a:gd name="connsiteX0" fmla="*/ 0 w 734460"/>
              <a:gd name="connsiteY0" fmla="*/ 0 h 1227221"/>
              <a:gd name="connsiteX1" fmla="*/ 481263 w 734460"/>
              <a:gd name="connsiteY1" fmla="*/ 312821 h 1227221"/>
              <a:gd name="connsiteX2" fmla="*/ 733926 w 734460"/>
              <a:gd name="connsiteY2" fmla="*/ 813713 h 1227221"/>
              <a:gd name="connsiteX3" fmla="*/ 541421 w 734460"/>
              <a:gd name="connsiteY3" fmla="*/ 1227221 h 1227221"/>
              <a:gd name="connsiteX4" fmla="*/ 541421 w 734460"/>
              <a:gd name="connsiteY4" fmla="*/ 1227221 h 1227221"/>
              <a:gd name="connsiteX5" fmla="*/ 541421 w 734460"/>
              <a:gd name="connsiteY5" fmla="*/ 1227221 h 122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460" h="1227221">
                <a:moveTo>
                  <a:pt x="0" y="0"/>
                </a:moveTo>
                <a:cubicBezTo>
                  <a:pt x="179471" y="94247"/>
                  <a:pt x="358942" y="177202"/>
                  <a:pt x="481263" y="312821"/>
                </a:cubicBezTo>
                <a:cubicBezTo>
                  <a:pt x="603584" y="448440"/>
                  <a:pt x="744228" y="539354"/>
                  <a:pt x="733926" y="813713"/>
                </a:cubicBezTo>
                <a:cubicBezTo>
                  <a:pt x="723624" y="1088072"/>
                  <a:pt x="573505" y="1158303"/>
                  <a:pt x="541421" y="1227221"/>
                </a:cubicBezTo>
                <a:lnTo>
                  <a:pt x="541421" y="1227221"/>
                </a:lnTo>
                <a:lnTo>
                  <a:pt x="541421" y="1227221"/>
                </a:ln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8" name="Freihandform 17">
            <a:extLst>
              <a:ext uri="{FF2B5EF4-FFF2-40B4-BE49-F238E27FC236}">
                <a16:creationId xmlns:a16="http://schemas.microsoft.com/office/drawing/2014/main" xmlns="" id="{63CAA0BC-F504-884B-9643-E1C3A12F4F44}"/>
              </a:ext>
            </a:extLst>
          </p:cNvPr>
          <p:cNvSpPr/>
          <p:nvPr/>
        </p:nvSpPr>
        <p:spPr>
          <a:xfrm>
            <a:off x="4176623" y="3609367"/>
            <a:ext cx="761604" cy="193566"/>
          </a:xfrm>
          <a:custGeom>
            <a:avLst/>
            <a:gdLst>
              <a:gd name="connsiteX0" fmla="*/ 673768 w 673768"/>
              <a:gd name="connsiteY0" fmla="*/ 0 h 493294"/>
              <a:gd name="connsiteX1" fmla="*/ 312821 w 673768"/>
              <a:gd name="connsiteY1" fmla="*/ 336884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3768" h="493294">
                <a:moveTo>
                  <a:pt x="673768" y="0"/>
                </a:moveTo>
                <a:cubicBezTo>
                  <a:pt x="549442" y="127334"/>
                  <a:pt x="533496" y="186862"/>
                  <a:pt x="360238" y="316542"/>
                </a:cubicBezTo>
                <a:cubicBezTo>
                  <a:pt x="186980" y="446222"/>
                  <a:pt x="100263" y="456197"/>
                  <a:pt x="0" y="493294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19" name="Grafik 18" descr="Senden">
            <a:extLst>
              <a:ext uri="{FF2B5EF4-FFF2-40B4-BE49-F238E27FC236}">
                <a16:creationId xmlns:a16="http://schemas.microsoft.com/office/drawing/2014/main" xmlns="" id="{C92B1F30-1A4C-574B-899E-BC1122F0BE1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3236784">
            <a:off x="2274044" y="1284944"/>
            <a:ext cx="616486" cy="616486"/>
          </a:xfrm>
          <a:prstGeom prst="rect">
            <a:avLst/>
          </a:prstGeom>
        </p:spPr>
      </p:pic>
      <p:pic>
        <p:nvPicPr>
          <p:cNvPr id="20" name="Grafik 19" descr="Senden">
            <a:extLst>
              <a:ext uri="{FF2B5EF4-FFF2-40B4-BE49-F238E27FC236}">
                <a16:creationId xmlns:a16="http://schemas.microsoft.com/office/drawing/2014/main" xmlns="" id="{EA7DAA34-CEFE-1E4D-8302-EDA0029CAF8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5959097">
            <a:off x="5337538" y="2094851"/>
            <a:ext cx="616486" cy="616486"/>
          </a:xfrm>
          <a:prstGeom prst="rect">
            <a:avLst/>
          </a:prstGeom>
        </p:spPr>
      </p:pic>
      <p:sp>
        <p:nvSpPr>
          <p:cNvPr id="28" name="Freihandform 27">
            <a:extLst>
              <a:ext uri="{FF2B5EF4-FFF2-40B4-BE49-F238E27FC236}">
                <a16:creationId xmlns:a16="http://schemas.microsoft.com/office/drawing/2014/main" xmlns="" id="{BBFD9890-609F-D547-9004-22CB595CAA53}"/>
              </a:ext>
            </a:extLst>
          </p:cNvPr>
          <p:cNvSpPr/>
          <p:nvPr/>
        </p:nvSpPr>
        <p:spPr>
          <a:xfrm>
            <a:off x="643219" y="3756694"/>
            <a:ext cx="2810060" cy="1408314"/>
          </a:xfrm>
          <a:custGeom>
            <a:avLst/>
            <a:gdLst>
              <a:gd name="connsiteX0" fmla="*/ 2864531 w 2864531"/>
              <a:gd name="connsiteY0" fmla="*/ 13098 h 2142687"/>
              <a:gd name="connsiteX1" fmla="*/ 2178731 w 2864531"/>
              <a:gd name="connsiteY1" fmla="*/ 1066 h 2142687"/>
              <a:gd name="connsiteX2" fmla="*/ 1673404 w 2864531"/>
              <a:gd name="connsiteY2" fmla="*/ 37161 h 2142687"/>
              <a:gd name="connsiteX3" fmla="*/ 1035731 w 2864531"/>
              <a:gd name="connsiteY3" fmla="*/ 205603 h 2142687"/>
              <a:gd name="connsiteX4" fmla="*/ 313836 w 2864531"/>
              <a:gd name="connsiteY4" fmla="*/ 650772 h 2142687"/>
              <a:gd name="connsiteX5" fmla="*/ 1015 w 2864531"/>
              <a:gd name="connsiteY5" fmla="*/ 1384698 h 2142687"/>
              <a:gd name="connsiteX6" fmla="*/ 217583 w 2864531"/>
              <a:gd name="connsiteY6" fmla="*/ 1998309 h 2142687"/>
              <a:gd name="connsiteX7" fmla="*/ 325868 w 2864531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99827 w 2828627"/>
              <a:gd name="connsiteY3" fmla="*/ 205603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99827 w 2828627"/>
              <a:gd name="connsiteY3" fmla="*/ 205603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38860 w 2828627"/>
              <a:gd name="connsiteY3" fmla="*/ 225925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38860 w 2828627"/>
              <a:gd name="connsiteY3" fmla="*/ 225925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2951 h 2142540"/>
              <a:gd name="connsiteX1" fmla="*/ 2142827 w 2828627"/>
              <a:gd name="connsiteY1" fmla="*/ 919 h 2142540"/>
              <a:gd name="connsiteX2" fmla="*/ 1633914 w 2828627"/>
              <a:gd name="connsiteY2" fmla="*/ 26255 h 2142540"/>
              <a:gd name="connsiteX3" fmla="*/ 938860 w 2828627"/>
              <a:gd name="connsiteY3" fmla="*/ 225778 h 2142540"/>
              <a:gd name="connsiteX4" fmla="*/ 277932 w 2828627"/>
              <a:gd name="connsiteY4" fmla="*/ 650625 h 2142540"/>
              <a:gd name="connsiteX5" fmla="*/ 1207 w 2828627"/>
              <a:gd name="connsiteY5" fmla="*/ 1360486 h 2142540"/>
              <a:gd name="connsiteX6" fmla="*/ 181679 w 2828627"/>
              <a:gd name="connsiteY6" fmla="*/ 1998162 h 2142540"/>
              <a:gd name="connsiteX7" fmla="*/ 289964 w 2828627"/>
              <a:gd name="connsiteY7" fmla="*/ 2142540 h 2142540"/>
              <a:gd name="connsiteX0" fmla="*/ 2828627 w 2828627"/>
              <a:gd name="connsiteY0" fmla="*/ 12951 h 2142540"/>
              <a:gd name="connsiteX1" fmla="*/ 2142827 w 2828627"/>
              <a:gd name="connsiteY1" fmla="*/ 919 h 2142540"/>
              <a:gd name="connsiteX2" fmla="*/ 1633914 w 2828627"/>
              <a:gd name="connsiteY2" fmla="*/ 26255 h 2142540"/>
              <a:gd name="connsiteX3" fmla="*/ 938860 w 2828627"/>
              <a:gd name="connsiteY3" fmla="*/ 225778 h 2142540"/>
              <a:gd name="connsiteX4" fmla="*/ 277932 w 2828627"/>
              <a:gd name="connsiteY4" fmla="*/ 650625 h 2142540"/>
              <a:gd name="connsiteX5" fmla="*/ 1207 w 2828627"/>
              <a:gd name="connsiteY5" fmla="*/ 1360486 h 2142540"/>
              <a:gd name="connsiteX6" fmla="*/ 181679 w 2828627"/>
              <a:gd name="connsiteY6" fmla="*/ 1998162 h 2142540"/>
              <a:gd name="connsiteX7" fmla="*/ 289964 w 2828627"/>
              <a:gd name="connsiteY7" fmla="*/ 2142540 h 2142540"/>
              <a:gd name="connsiteX0" fmla="*/ 2828627 w 2828627"/>
              <a:gd name="connsiteY0" fmla="*/ 13321 h 2142910"/>
              <a:gd name="connsiteX1" fmla="*/ 2142827 w 2828627"/>
              <a:gd name="connsiteY1" fmla="*/ 1289 h 2142910"/>
              <a:gd name="connsiteX2" fmla="*/ 1608810 w 2828627"/>
              <a:gd name="connsiteY2" fmla="*/ 40974 h 2142910"/>
              <a:gd name="connsiteX3" fmla="*/ 938860 w 2828627"/>
              <a:gd name="connsiteY3" fmla="*/ 226148 h 2142910"/>
              <a:gd name="connsiteX4" fmla="*/ 277932 w 2828627"/>
              <a:gd name="connsiteY4" fmla="*/ 650995 h 2142910"/>
              <a:gd name="connsiteX5" fmla="*/ 1207 w 2828627"/>
              <a:gd name="connsiteY5" fmla="*/ 1360856 h 2142910"/>
              <a:gd name="connsiteX6" fmla="*/ 181679 w 2828627"/>
              <a:gd name="connsiteY6" fmla="*/ 1998532 h 2142910"/>
              <a:gd name="connsiteX7" fmla="*/ 289964 w 2828627"/>
              <a:gd name="connsiteY7" fmla="*/ 2142910 h 2142910"/>
              <a:gd name="connsiteX0" fmla="*/ 2828627 w 2828627"/>
              <a:gd name="connsiteY0" fmla="*/ 13321 h 2142910"/>
              <a:gd name="connsiteX1" fmla="*/ 2142827 w 2828627"/>
              <a:gd name="connsiteY1" fmla="*/ 1289 h 2142910"/>
              <a:gd name="connsiteX2" fmla="*/ 1608810 w 2828627"/>
              <a:gd name="connsiteY2" fmla="*/ 40974 h 2142910"/>
              <a:gd name="connsiteX3" fmla="*/ 938860 w 2828627"/>
              <a:gd name="connsiteY3" fmla="*/ 226148 h 2142910"/>
              <a:gd name="connsiteX4" fmla="*/ 277932 w 2828627"/>
              <a:gd name="connsiteY4" fmla="*/ 650995 h 2142910"/>
              <a:gd name="connsiteX5" fmla="*/ 1207 w 2828627"/>
              <a:gd name="connsiteY5" fmla="*/ 1360856 h 2142910"/>
              <a:gd name="connsiteX6" fmla="*/ 181679 w 2828627"/>
              <a:gd name="connsiteY6" fmla="*/ 1998532 h 2142910"/>
              <a:gd name="connsiteX7" fmla="*/ 289964 w 2828627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9065 w 2829065"/>
              <a:gd name="connsiteY0" fmla="*/ 13321 h 2142910"/>
              <a:gd name="connsiteX1" fmla="*/ 2143265 w 2829065"/>
              <a:gd name="connsiteY1" fmla="*/ 1289 h 2142910"/>
              <a:gd name="connsiteX2" fmla="*/ 1609248 w 2829065"/>
              <a:gd name="connsiteY2" fmla="*/ 40974 h 2142910"/>
              <a:gd name="connsiteX3" fmla="*/ 939298 w 2829065"/>
              <a:gd name="connsiteY3" fmla="*/ 226148 h 2142910"/>
              <a:gd name="connsiteX4" fmla="*/ 296302 w 2829065"/>
              <a:gd name="connsiteY4" fmla="*/ 676101 h 2142910"/>
              <a:gd name="connsiteX5" fmla="*/ 1645 w 2829065"/>
              <a:gd name="connsiteY5" fmla="*/ 1360856 h 2142910"/>
              <a:gd name="connsiteX6" fmla="*/ 182117 w 2829065"/>
              <a:gd name="connsiteY6" fmla="*/ 1998532 h 2142910"/>
              <a:gd name="connsiteX7" fmla="*/ 290402 w 2829065"/>
              <a:gd name="connsiteY7" fmla="*/ 2142910 h 2142910"/>
              <a:gd name="connsiteX0" fmla="*/ 2807745 w 2807745"/>
              <a:gd name="connsiteY0" fmla="*/ 13321 h 2142910"/>
              <a:gd name="connsiteX1" fmla="*/ 2121945 w 2807745"/>
              <a:gd name="connsiteY1" fmla="*/ 1289 h 2142910"/>
              <a:gd name="connsiteX2" fmla="*/ 1587928 w 2807745"/>
              <a:gd name="connsiteY2" fmla="*/ 40974 h 2142910"/>
              <a:gd name="connsiteX3" fmla="*/ 917978 w 2807745"/>
              <a:gd name="connsiteY3" fmla="*/ 226148 h 2142910"/>
              <a:gd name="connsiteX4" fmla="*/ 274982 w 2807745"/>
              <a:gd name="connsiteY4" fmla="*/ 676101 h 2142910"/>
              <a:gd name="connsiteX5" fmla="*/ 1846 w 2807745"/>
              <a:gd name="connsiteY5" fmla="*/ 1371616 h 2142910"/>
              <a:gd name="connsiteX6" fmla="*/ 160797 w 2807745"/>
              <a:gd name="connsiteY6" fmla="*/ 1998532 h 2142910"/>
              <a:gd name="connsiteX7" fmla="*/ 269082 w 2807745"/>
              <a:gd name="connsiteY7" fmla="*/ 2142910 h 2142910"/>
              <a:gd name="connsiteX0" fmla="*/ 2805937 w 2805937"/>
              <a:gd name="connsiteY0" fmla="*/ 13321 h 2142910"/>
              <a:gd name="connsiteX1" fmla="*/ 2120137 w 2805937"/>
              <a:gd name="connsiteY1" fmla="*/ 1289 h 2142910"/>
              <a:gd name="connsiteX2" fmla="*/ 1586120 w 2805937"/>
              <a:gd name="connsiteY2" fmla="*/ 40974 h 2142910"/>
              <a:gd name="connsiteX3" fmla="*/ 916170 w 2805937"/>
              <a:gd name="connsiteY3" fmla="*/ 226148 h 2142910"/>
              <a:gd name="connsiteX4" fmla="*/ 273174 w 2805937"/>
              <a:gd name="connsiteY4" fmla="*/ 676101 h 2142910"/>
              <a:gd name="connsiteX5" fmla="*/ 38 w 2805937"/>
              <a:gd name="connsiteY5" fmla="*/ 1371616 h 2142910"/>
              <a:gd name="connsiteX6" fmla="*/ 158989 w 2805937"/>
              <a:gd name="connsiteY6" fmla="*/ 1998532 h 2142910"/>
              <a:gd name="connsiteX7" fmla="*/ 267274 w 2805937"/>
              <a:gd name="connsiteY7" fmla="*/ 2142910 h 2142910"/>
              <a:gd name="connsiteX0" fmla="*/ 2810920 w 2810920"/>
              <a:gd name="connsiteY0" fmla="*/ 13321 h 2142910"/>
              <a:gd name="connsiteX1" fmla="*/ 2125120 w 2810920"/>
              <a:gd name="connsiteY1" fmla="*/ 1289 h 2142910"/>
              <a:gd name="connsiteX2" fmla="*/ 1591103 w 2810920"/>
              <a:gd name="connsiteY2" fmla="*/ 40974 h 2142910"/>
              <a:gd name="connsiteX3" fmla="*/ 921153 w 2810920"/>
              <a:gd name="connsiteY3" fmla="*/ 226148 h 2142910"/>
              <a:gd name="connsiteX4" fmla="*/ 278157 w 2810920"/>
              <a:gd name="connsiteY4" fmla="*/ 676101 h 2142910"/>
              <a:gd name="connsiteX5" fmla="*/ 5021 w 2810920"/>
              <a:gd name="connsiteY5" fmla="*/ 1371616 h 2142910"/>
              <a:gd name="connsiteX6" fmla="*/ 113760 w 2810920"/>
              <a:gd name="connsiteY6" fmla="*/ 1930387 h 2142910"/>
              <a:gd name="connsiteX7" fmla="*/ 272257 w 2810920"/>
              <a:gd name="connsiteY7" fmla="*/ 2142910 h 214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0920" h="2142910">
                <a:moveTo>
                  <a:pt x="2810920" y="13321"/>
                </a:moveTo>
                <a:cubicBezTo>
                  <a:pt x="2567280" y="5300"/>
                  <a:pt x="2328423" y="-3320"/>
                  <a:pt x="2125120" y="1289"/>
                </a:cubicBezTo>
                <a:cubicBezTo>
                  <a:pt x="1921817" y="5898"/>
                  <a:pt x="1824041" y="3497"/>
                  <a:pt x="1591103" y="40974"/>
                </a:cubicBezTo>
                <a:cubicBezTo>
                  <a:pt x="1358165" y="78451"/>
                  <a:pt x="1139977" y="120294"/>
                  <a:pt x="921153" y="226148"/>
                </a:cubicBezTo>
                <a:cubicBezTo>
                  <a:pt x="702329" y="332002"/>
                  <a:pt x="430846" y="485190"/>
                  <a:pt x="278157" y="676101"/>
                </a:cubicBezTo>
                <a:cubicBezTo>
                  <a:pt x="125468" y="867012"/>
                  <a:pt x="32421" y="1162568"/>
                  <a:pt x="5021" y="1371616"/>
                </a:cubicBezTo>
                <a:cubicBezTo>
                  <a:pt x="-22379" y="1580664"/>
                  <a:pt x="69221" y="1801838"/>
                  <a:pt x="113760" y="1930387"/>
                </a:cubicBezTo>
                <a:cubicBezTo>
                  <a:pt x="158299" y="2058936"/>
                  <a:pt x="245185" y="2133887"/>
                  <a:pt x="272257" y="2142910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29" name="Grafik 28" descr="Senden">
            <a:extLst>
              <a:ext uri="{FF2B5EF4-FFF2-40B4-BE49-F238E27FC236}">
                <a16:creationId xmlns:a16="http://schemas.microsoft.com/office/drawing/2014/main" xmlns="" id="{040CF678-C2AC-0C4D-BB0B-C5F08654084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12538337">
            <a:off x="1290702" y="3621214"/>
            <a:ext cx="616486" cy="616486"/>
          </a:xfrm>
          <a:prstGeom prst="rect">
            <a:avLst/>
          </a:prstGeom>
        </p:spPr>
      </p:pic>
      <p:pic>
        <p:nvPicPr>
          <p:cNvPr id="34" name="Grafik 33" descr="Ein Bild, das Zeichnung enthält.&#10;&#10;Automatisch generierte Beschreibung">
            <a:extLst>
              <a:ext uri="{FF2B5EF4-FFF2-40B4-BE49-F238E27FC236}">
                <a16:creationId xmlns:a16="http://schemas.microsoft.com/office/drawing/2014/main" xmlns="" id="{1F3252B4-1ACA-A841-BEF1-33B76D6867E9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743" y="1391292"/>
            <a:ext cx="1534795" cy="989965"/>
          </a:xfrm>
          <a:prstGeom prst="rect">
            <a:avLst/>
          </a:prstGeom>
        </p:spPr>
      </p:pic>
      <p:sp>
        <p:nvSpPr>
          <p:cNvPr id="37" name="Freihandform 36">
            <a:extLst>
              <a:ext uri="{FF2B5EF4-FFF2-40B4-BE49-F238E27FC236}">
                <a16:creationId xmlns:a16="http://schemas.microsoft.com/office/drawing/2014/main" xmlns="" id="{1BA63C69-3E7D-E246-98D2-767C856D35C4}"/>
              </a:ext>
            </a:extLst>
          </p:cNvPr>
          <p:cNvSpPr/>
          <p:nvPr/>
        </p:nvSpPr>
        <p:spPr>
          <a:xfrm>
            <a:off x="1582527" y="5179115"/>
            <a:ext cx="1477645" cy="308610"/>
          </a:xfrm>
          <a:custGeom>
            <a:avLst/>
            <a:gdLst>
              <a:gd name="connsiteX0" fmla="*/ 0 w 1477736"/>
              <a:gd name="connsiteY0" fmla="*/ 19107 h 308614"/>
              <a:gd name="connsiteX1" fmla="*/ 457200 w 1477736"/>
              <a:gd name="connsiteY1" fmla="*/ 10943 h 308614"/>
              <a:gd name="connsiteX2" fmla="*/ 865415 w 1477736"/>
              <a:gd name="connsiteY2" fmla="*/ 149736 h 308614"/>
              <a:gd name="connsiteX3" fmla="*/ 1134836 w 1477736"/>
              <a:gd name="connsiteY3" fmla="*/ 288529 h 308614"/>
              <a:gd name="connsiteX4" fmla="*/ 1477736 w 1477736"/>
              <a:gd name="connsiteY4" fmla="*/ 304857 h 30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7736" h="308614">
                <a:moveTo>
                  <a:pt x="0" y="19107"/>
                </a:moveTo>
                <a:cubicBezTo>
                  <a:pt x="156482" y="4139"/>
                  <a:pt x="312964" y="-10829"/>
                  <a:pt x="457200" y="10943"/>
                </a:cubicBezTo>
                <a:cubicBezTo>
                  <a:pt x="601436" y="32715"/>
                  <a:pt x="752476" y="103472"/>
                  <a:pt x="865415" y="149736"/>
                </a:cubicBezTo>
                <a:cubicBezTo>
                  <a:pt x="978354" y="196000"/>
                  <a:pt x="1032782" y="262675"/>
                  <a:pt x="1134836" y="288529"/>
                </a:cubicBezTo>
                <a:cubicBezTo>
                  <a:pt x="1236890" y="314383"/>
                  <a:pt x="1357313" y="309620"/>
                  <a:pt x="1477736" y="304857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38" name="Grafik 37" descr="Senden">
            <a:extLst>
              <a:ext uri="{FF2B5EF4-FFF2-40B4-BE49-F238E27FC236}">
                <a16:creationId xmlns:a16="http://schemas.microsoft.com/office/drawing/2014/main" xmlns="" id="{EECDBAD5-12A8-FB4D-9410-17BE6CBF5FE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4975358">
            <a:off x="2072112" y="4928925"/>
            <a:ext cx="616585" cy="616585"/>
          </a:xfrm>
          <a:prstGeom prst="rect">
            <a:avLst/>
          </a:prstGeo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Konstruktion ebener Figuren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7" name="Inhaltsplatzhalter 2"/>
          <p:cNvSpPr txBox="1">
            <a:spLocks/>
          </p:cNvSpPr>
          <p:nvPr/>
        </p:nvSpPr>
        <p:spPr>
          <a:xfrm>
            <a:off x="468237" y="2486563"/>
            <a:ext cx="2110497" cy="1172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Einstieg: Vorstellung Ziele und Ablauf </a:t>
            </a:r>
            <a:r>
              <a:rPr lang="de-DE" sz="2000" dirty="0"/>
              <a:t>der Stunde</a:t>
            </a:r>
            <a:endParaRPr lang="de-DE" sz="2000" dirty="0"/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35" y="1304458"/>
            <a:ext cx="658369" cy="929642"/>
          </a:xfrm>
          <a:prstGeom prst="rect">
            <a:avLst/>
          </a:prstGeom>
        </p:spPr>
      </p:pic>
      <p:sp>
        <p:nvSpPr>
          <p:cNvPr id="49" name="Inhaltsplatzhalter 2"/>
          <p:cNvSpPr txBox="1">
            <a:spLocks/>
          </p:cNvSpPr>
          <p:nvPr/>
        </p:nvSpPr>
        <p:spPr>
          <a:xfrm>
            <a:off x="5087787" y="1300134"/>
            <a:ext cx="2110497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Thema 1: Punkte</a:t>
            </a:r>
            <a:endParaRPr lang="de-DE" sz="2000" dirty="0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226" y="2966082"/>
            <a:ext cx="658369" cy="929642"/>
          </a:xfrm>
          <a:prstGeom prst="rect">
            <a:avLst/>
          </a:prstGeom>
        </p:spPr>
      </p:pic>
      <p:sp>
        <p:nvSpPr>
          <p:cNvPr id="51" name="Inhaltsplatzhalter 2"/>
          <p:cNvSpPr txBox="1">
            <a:spLocks/>
          </p:cNvSpPr>
          <p:nvPr/>
        </p:nvSpPr>
        <p:spPr>
          <a:xfrm>
            <a:off x="5659978" y="3190717"/>
            <a:ext cx="2110497" cy="42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Thema </a:t>
            </a:r>
            <a:r>
              <a:rPr lang="de-DE" sz="2000" dirty="0" smtClean="0"/>
              <a:t>2: Linien</a:t>
            </a:r>
            <a:endParaRPr lang="de-DE" sz="2000" dirty="0"/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030" y="3427787"/>
            <a:ext cx="658369" cy="929642"/>
          </a:xfrm>
          <a:prstGeom prst="rect">
            <a:avLst/>
          </a:prstGeom>
        </p:spPr>
      </p:pic>
      <p:sp>
        <p:nvSpPr>
          <p:cNvPr id="53" name="Inhaltsplatzhalter 2"/>
          <p:cNvSpPr txBox="1">
            <a:spLocks/>
          </p:cNvSpPr>
          <p:nvPr/>
        </p:nvSpPr>
        <p:spPr>
          <a:xfrm>
            <a:off x="2785382" y="4319553"/>
            <a:ext cx="2348981" cy="417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Thema </a:t>
            </a:r>
            <a:r>
              <a:rPr lang="de-DE" sz="2000" dirty="0" smtClean="0"/>
              <a:t>3: Abstände</a:t>
            </a:r>
            <a:endParaRPr lang="de-DE" sz="2000" dirty="0"/>
          </a:p>
        </p:txBody>
      </p:sp>
      <p:pic>
        <p:nvPicPr>
          <p:cNvPr id="54" name="Grafik 5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05" y="4705489"/>
            <a:ext cx="658369" cy="929642"/>
          </a:xfrm>
          <a:prstGeom prst="rect">
            <a:avLst/>
          </a:prstGeom>
        </p:spPr>
      </p:pic>
      <p:sp>
        <p:nvSpPr>
          <p:cNvPr id="55" name="Inhaltsplatzhalter 2"/>
          <p:cNvSpPr txBox="1">
            <a:spLocks/>
          </p:cNvSpPr>
          <p:nvPr/>
        </p:nvSpPr>
        <p:spPr>
          <a:xfrm>
            <a:off x="363376" y="5635131"/>
            <a:ext cx="2110497" cy="42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Thema </a:t>
            </a:r>
            <a:r>
              <a:rPr lang="de-DE" sz="2000" dirty="0" smtClean="0"/>
              <a:t>4: Kreise</a:t>
            </a:r>
            <a:endParaRPr lang="de-DE" sz="2000" dirty="0"/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508" y="4874049"/>
            <a:ext cx="658369" cy="929642"/>
          </a:xfrm>
          <a:prstGeom prst="rect">
            <a:avLst/>
          </a:prstGeom>
        </p:spPr>
      </p:pic>
      <p:sp>
        <p:nvSpPr>
          <p:cNvPr id="57" name="Inhaltsplatzhalter 2"/>
          <p:cNvSpPr txBox="1">
            <a:spLocks/>
          </p:cNvSpPr>
          <p:nvPr/>
        </p:nvSpPr>
        <p:spPr>
          <a:xfrm>
            <a:off x="3711362" y="5633404"/>
            <a:ext cx="2110497" cy="42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Thema </a:t>
            </a:r>
            <a:r>
              <a:rPr lang="de-DE" sz="2000" dirty="0" smtClean="0"/>
              <a:t>5: Winkel</a:t>
            </a:r>
            <a:endParaRPr lang="de-DE" sz="2000" dirty="0"/>
          </a:p>
        </p:txBody>
      </p:sp>
      <p:pic>
        <p:nvPicPr>
          <p:cNvPr id="59" name="Grafik 5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9" y="3502858"/>
            <a:ext cx="748285" cy="779006"/>
          </a:xfrm>
          <a:prstGeom prst="rect">
            <a:avLst/>
          </a:prstGeom>
        </p:spPr>
      </p:pic>
      <p:sp>
        <p:nvSpPr>
          <p:cNvPr id="60" name="Inhaltsplatzhalter 2"/>
          <p:cNvSpPr txBox="1">
            <a:spLocks/>
          </p:cNvSpPr>
          <p:nvPr/>
        </p:nvSpPr>
        <p:spPr>
          <a:xfrm>
            <a:off x="8055481" y="4315527"/>
            <a:ext cx="2110497" cy="42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Besprechung</a:t>
            </a:r>
            <a:endParaRPr lang="de-DE" sz="2000" dirty="0"/>
          </a:p>
        </p:txBody>
      </p:sp>
      <p:sp>
        <p:nvSpPr>
          <p:cNvPr id="62" name="Inhaltsplatzhalter 2"/>
          <p:cNvSpPr txBox="1">
            <a:spLocks/>
          </p:cNvSpPr>
          <p:nvPr/>
        </p:nvSpPr>
        <p:spPr>
          <a:xfrm>
            <a:off x="6638203" y="5382490"/>
            <a:ext cx="2110497" cy="42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Selbsttest</a:t>
            </a:r>
            <a:endParaRPr lang="de-DE" sz="2000" dirty="0"/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948762" y="4460851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64" name="Freihandform 63">
            <a:extLst>
              <a:ext uri="{FF2B5EF4-FFF2-40B4-BE49-F238E27FC236}">
                <a16:creationId xmlns:a16="http://schemas.microsoft.com/office/drawing/2014/main" xmlns="" id="{1BA63C69-3E7D-E246-98D2-767C856D35C4}"/>
              </a:ext>
            </a:extLst>
          </p:cNvPr>
          <p:cNvSpPr/>
          <p:nvPr/>
        </p:nvSpPr>
        <p:spPr>
          <a:xfrm rot="9941766">
            <a:off x="3804376" y="5008029"/>
            <a:ext cx="3111390" cy="657511"/>
          </a:xfrm>
          <a:custGeom>
            <a:avLst/>
            <a:gdLst>
              <a:gd name="connsiteX0" fmla="*/ 0 w 1477736"/>
              <a:gd name="connsiteY0" fmla="*/ 19107 h 308614"/>
              <a:gd name="connsiteX1" fmla="*/ 457200 w 1477736"/>
              <a:gd name="connsiteY1" fmla="*/ 10943 h 308614"/>
              <a:gd name="connsiteX2" fmla="*/ 865415 w 1477736"/>
              <a:gd name="connsiteY2" fmla="*/ 149736 h 308614"/>
              <a:gd name="connsiteX3" fmla="*/ 1134836 w 1477736"/>
              <a:gd name="connsiteY3" fmla="*/ 288529 h 308614"/>
              <a:gd name="connsiteX4" fmla="*/ 1477736 w 1477736"/>
              <a:gd name="connsiteY4" fmla="*/ 304857 h 30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7736" h="308614">
                <a:moveTo>
                  <a:pt x="0" y="19107"/>
                </a:moveTo>
                <a:cubicBezTo>
                  <a:pt x="156482" y="4139"/>
                  <a:pt x="312964" y="-10829"/>
                  <a:pt x="457200" y="10943"/>
                </a:cubicBezTo>
                <a:cubicBezTo>
                  <a:pt x="601436" y="32715"/>
                  <a:pt x="752476" y="103472"/>
                  <a:pt x="865415" y="149736"/>
                </a:cubicBezTo>
                <a:cubicBezTo>
                  <a:pt x="978354" y="196000"/>
                  <a:pt x="1032782" y="262675"/>
                  <a:pt x="1134836" y="288529"/>
                </a:cubicBezTo>
                <a:cubicBezTo>
                  <a:pt x="1236890" y="314383"/>
                  <a:pt x="1357313" y="309620"/>
                  <a:pt x="1477736" y="304857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65" name="Grafik 64" descr="Senden">
            <a:extLst>
              <a:ext uri="{FF2B5EF4-FFF2-40B4-BE49-F238E27FC236}">
                <a16:creationId xmlns:a16="http://schemas.microsoft.com/office/drawing/2014/main" xmlns="" id="{EECDBAD5-12A8-FB4D-9410-17BE6CBF5FE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3396771">
            <a:off x="5376332" y="5064957"/>
            <a:ext cx="616585" cy="616585"/>
          </a:xfrm>
          <a:prstGeom prst="rect">
            <a:avLst/>
          </a:prstGeom>
        </p:spPr>
      </p:pic>
      <p:sp>
        <p:nvSpPr>
          <p:cNvPr id="66" name="Freihandform 65">
            <a:extLst>
              <a:ext uri="{FF2B5EF4-FFF2-40B4-BE49-F238E27FC236}">
                <a16:creationId xmlns:a16="http://schemas.microsoft.com/office/drawing/2014/main" xmlns="" id="{63CAA0BC-F504-884B-9643-E1C3A12F4F44}"/>
              </a:ext>
            </a:extLst>
          </p:cNvPr>
          <p:cNvSpPr/>
          <p:nvPr/>
        </p:nvSpPr>
        <p:spPr>
          <a:xfrm>
            <a:off x="7486650" y="4633863"/>
            <a:ext cx="948289" cy="470636"/>
          </a:xfrm>
          <a:custGeom>
            <a:avLst/>
            <a:gdLst>
              <a:gd name="connsiteX0" fmla="*/ 673768 w 673768"/>
              <a:gd name="connsiteY0" fmla="*/ 0 h 493294"/>
              <a:gd name="connsiteX1" fmla="*/ 312821 w 673768"/>
              <a:gd name="connsiteY1" fmla="*/ 336884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3768" h="493294">
                <a:moveTo>
                  <a:pt x="673768" y="0"/>
                </a:moveTo>
                <a:cubicBezTo>
                  <a:pt x="549442" y="127334"/>
                  <a:pt x="533496" y="186862"/>
                  <a:pt x="360238" y="316542"/>
                </a:cubicBezTo>
                <a:cubicBezTo>
                  <a:pt x="186980" y="446222"/>
                  <a:pt x="100263" y="456197"/>
                  <a:pt x="0" y="493294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7" name="Freihandform 66">
            <a:extLst>
              <a:ext uri="{FF2B5EF4-FFF2-40B4-BE49-F238E27FC236}">
                <a16:creationId xmlns:a16="http://schemas.microsoft.com/office/drawing/2014/main" xmlns="" id="{63CAA0BC-F504-884B-9643-E1C3A12F4F44}"/>
              </a:ext>
            </a:extLst>
          </p:cNvPr>
          <p:cNvSpPr/>
          <p:nvPr/>
        </p:nvSpPr>
        <p:spPr>
          <a:xfrm rot="17361781">
            <a:off x="8522610" y="2776591"/>
            <a:ext cx="948289" cy="470636"/>
          </a:xfrm>
          <a:custGeom>
            <a:avLst/>
            <a:gdLst>
              <a:gd name="connsiteX0" fmla="*/ 673768 w 673768"/>
              <a:gd name="connsiteY0" fmla="*/ 0 h 493294"/>
              <a:gd name="connsiteX1" fmla="*/ 312821 w 673768"/>
              <a:gd name="connsiteY1" fmla="*/ 336884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3768" h="493294">
                <a:moveTo>
                  <a:pt x="673768" y="0"/>
                </a:moveTo>
                <a:cubicBezTo>
                  <a:pt x="549442" y="127334"/>
                  <a:pt x="533496" y="186862"/>
                  <a:pt x="360238" y="316542"/>
                </a:cubicBezTo>
                <a:cubicBezTo>
                  <a:pt x="186980" y="446222"/>
                  <a:pt x="100263" y="456197"/>
                  <a:pt x="0" y="493294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68" name="Grafik 67" descr="Senden">
            <a:extLst>
              <a:ext uri="{FF2B5EF4-FFF2-40B4-BE49-F238E27FC236}">
                <a16:creationId xmlns:a16="http://schemas.microsoft.com/office/drawing/2014/main" xmlns="" id="{EECDBAD5-12A8-FB4D-9410-17BE6CBF5FE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 rot="18879559">
            <a:off x="8683221" y="2655648"/>
            <a:ext cx="616585" cy="61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1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8" grpId="0" animBg="1"/>
      <p:bldP spid="37" grpId="0" animBg="1"/>
      <p:bldP spid="49" grpId="0"/>
      <p:bldP spid="51" grpId="0"/>
      <p:bldP spid="53" grpId="0"/>
      <p:bldP spid="55" grpId="0"/>
      <p:bldP spid="57" grpId="0"/>
      <p:bldP spid="60" grpId="0"/>
      <p:bldP spid="62" grpId="0"/>
      <p:bldP spid="63" grpId="0"/>
      <p:bldP spid="64" grpId="0" animBg="1"/>
      <p:bldP spid="66" grpId="0" animBg="1"/>
      <p:bldP spid="67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B65DEA6D011DF4194C267ABE42D7734" ma:contentTypeVersion="" ma:contentTypeDescription="Ein neues Dokument erstellen." ma:contentTypeScope="" ma:versionID="9269f6ced3fa99e847f86875ecdd97e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298D81-EC49-4599-8012-E8A89C0C60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00D53C-38F0-4145-8736-2EC31FFC2A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18F620-AE02-4EE0-B835-51ABB524BD3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</Words>
  <Application>Microsoft Office PowerPoint</Application>
  <PresentationFormat>A4-Papier (210x297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Konstruktion ebener Figuren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Ines Dittgen</dc:creator>
  <cp:lastModifiedBy>Rüdiger Hölzel</cp:lastModifiedBy>
  <cp:revision>9</cp:revision>
  <dcterms:created xsi:type="dcterms:W3CDTF">2020-05-03T13:28:29Z</dcterms:created>
  <dcterms:modified xsi:type="dcterms:W3CDTF">2020-05-13T09:40:50Z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0x0101007B65DEA6D011DF4194C267ABE42D7734</vt:lpwstr>
  </property>
</Properties>
</file>