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68"/>
  </p:normalViewPr>
  <p:slideViewPr>
    <p:cSldViewPr snapToGrid="0" snapToObjects="1">
      <p:cViewPr varScale="1">
        <p:scale>
          <a:sx n="106" d="100"/>
          <a:sy n="106" d="100"/>
        </p:scale>
        <p:origin x="1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66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02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23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44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3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93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0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56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93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37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5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F11C-DDBB-AF4B-833E-9092F04D1EEB}" type="datetimeFigureOut">
              <a:rPr lang="de-DE" smtClean="0"/>
              <a:t>03.05.20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16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13" Type="http://schemas.openxmlformats.org/officeDocument/2006/relationships/image" Target="../media/image8.tiff"/><Relationship Id="rId18" Type="http://schemas.openxmlformats.org/officeDocument/2006/relationships/image" Target="../media/image12.png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image" Target="../media/image4.tiff"/><Relationship Id="rId12" Type="http://schemas.openxmlformats.org/officeDocument/2006/relationships/hyperlink" Target="https://quizizz.com/admin/quiz/5ea0518e93a8aa001dfcf4ea" TargetMode="External"/><Relationship Id="rId17" Type="http://schemas.openxmlformats.org/officeDocument/2006/relationships/image" Target="../media/image11.tiff"/><Relationship Id="rId2" Type="http://schemas.openxmlformats.org/officeDocument/2006/relationships/image" Target="../media/image1.png"/><Relationship Id="rId16" Type="http://schemas.openxmlformats.org/officeDocument/2006/relationships/image" Target="../media/image10.tiff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quizizz.com/admin/quiz/5ea0365cefe4bc001c2beaf9" TargetMode="External"/><Relationship Id="rId11" Type="http://schemas.openxmlformats.org/officeDocument/2006/relationships/hyperlink" Target="https://oncoo.de/Helfersystem/" TargetMode="External"/><Relationship Id="rId5" Type="http://schemas.openxmlformats.org/officeDocument/2006/relationships/hyperlink" Target="https://edpuzzle.com/media/5ea1ce840834b93f9858028d" TargetMode="External"/><Relationship Id="rId15" Type="http://schemas.openxmlformats.org/officeDocument/2006/relationships/hyperlink" Target="https://trello.com/b/yTyYa256/ich-kann-termumformungen" TargetMode="External"/><Relationship Id="rId10" Type="http://schemas.openxmlformats.org/officeDocument/2006/relationships/image" Target="../media/image7.svg"/><Relationship Id="rId19" Type="http://schemas.openxmlformats.org/officeDocument/2006/relationships/image" Target="../media/image13.png"/><Relationship Id="rId4" Type="http://schemas.openxmlformats.org/officeDocument/2006/relationships/image" Target="../media/image3.tiff"/><Relationship Id="rId9" Type="http://schemas.openxmlformats.org/officeDocument/2006/relationships/image" Target="../media/image6.png"/><Relationship Id="rId1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44" descr="Ein Bild, das Tisch enthält.&#10;&#10;Automatisch generierte Beschreibung">
            <a:extLst>
              <a:ext uri="{FF2B5EF4-FFF2-40B4-BE49-F238E27FC236}">
                <a16:creationId xmlns:a16="http://schemas.microsoft.com/office/drawing/2014/main" id="{8D0C2E38-1C61-7147-8B33-663228E74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849" y="4422536"/>
            <a:ext cx="485451" cy="381994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C783F9DB-D156-A44C-90BF-D1BCAD887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2069"/>
            <a:ext cx="3843164" cy="345932"/>
          </a:xfrm>
          <a:prstGeom prst="rect">
            <a:avLst/>
          </a:prstGeom>
        </p:spPr>
      </p:pic>
      <p:pic>
        <p:nvPicPr>
          <p:cNvPr id="4" name="Grafik 3" descr="Ein Bild, das Objekt, Schild, Uhr, sitzend enthält.&#10;&#10;Automatisch generierte Beschreibung">
            <a:extLst>
              <a:ext uri="{FF2B5EF4-FFF2-40B4-BE49-F238E27FC236}">
                <a16:creationId xmlns:a16="http://schemas.microsoft.com/office/drawing/2014/main" id="{B11A4125-FD2B-D84D-B5D4-E327946A1F8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517" y="377039"/>
            <a:ext cx="953617" cy="953617"/>
          </a:xfrm>
          <a:prstGeom prst="rect">
            <a:avLst/>
          </a:prstGeom>
        </p:spPr>
      </p:pic>
      <p:sp>
        <p:nvSpPr>
          <p:cNvPr id="5" name="Textfeld 2">
            <a:hlinkClick r:id="rId5"/>
            <a:extLst>
              <a:ext uri="{FF2B5EF4-FFF2-40B4-BE49-F238E27FC236}">
                <a16:creationId xmlns:a16="http://schemas.microsoft.com/office/drawing/2014/main" id="{7B11254D-1412-FF41-8A7A-67B551679E4E}"/>
              </a:ext>
            </a:extLst>
          </p:cNvPr>
          <p:cNvSpPr txBox="1"/>
          <p:nvPr/>
        </p:nvSpPr>
        <p:spPr>
          <a:xfrm>
            <a:off x="4408730" y="844039"/>
            <a:ext cx="1059645" cy="95361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Video in Edpuzzle</a:t>
            </a:r>
            <a:endParaRPr lang="de-DE" sz="1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feld 5">
            <a:hlinkClick r:id="rId6"/>
            <a:extLst>
              <a:ext uri="{FF2B5EF4-FFF2-40B4-BE49-F238E27FC236}">
                <a16:creationId xmlns:a16="http://schemas.microsoft.com/office/drawing/2014/main" id="{132AC94E-4386-A941-8657-2A9BE0B5E037}"/>
              </a:ext>
            </a:extLst>
          </p:cNvPr>
          <p:cNvSpPr txBox="1"/>
          <p:nvPr/>
        </p:nvSpPr>
        <p:spPr>
          <a:xfrm>
            <a:off x="6578244" y="2300536"/>
            <a:ext cx="1059645" cy="94980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Link zu Quizizz</a:t>
            </a:r>
            <a:endParaRPr lang="de-DE" sz="1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Grafik 6" descr="Ein Bild, das Uhr, Raum enthält.&#10;&#10;Automatisch generierte Beschreibung">
            <a:extLst>
              <a:ext uri="{FF2B5EF4-FFF2-40B4-BE49-F238E27FC236}">
                <a16:creationId xmlns:a16="http://schemas.microsoft.com/office/drawing/2014/main" id="{BF2A73FC-10AD-DD45-9FA7-B0FA22C0096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721" y="524970"/>
            <a:ext cx="1081232" cy="107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Grafik 7" descr="Ein Bild, das Schild, Uhr, weiß, Straße enthält.&#10;&#10;Automatisch generierte Beschreibung">
            <a:extLst>
              <a:ext uri="{FF2B5EF4-FFF2-40B4-BE49-F238E27FC236}">
                <a16:creationId xmlns:a16="http://schemas.microsoft.com/office/drawing/2014/main" id="{1784C91E-71D2-6F4C-9A64-38DBA7CD9D4A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347" y="1204824"/>
            <a:ext cx="1079327" cy="107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Freihandform 8">
            <a:extLst>
              <a:ext uri="{FF2B5EF4-FFF2-40B4-BE49-F238E27FC236}">
                <a16:creationId xmlns:a16="http://schemas.microsoft.com/office/drawing/2014/main" id="{752BDA72-3E0B-2249-BBCE-CC0A6F5496E2}"/>
              </a:ext>
            </a:extLst>
          </p:cNvPr>
          <p:cNvSpPr/>
          <p:nvPr/>
        </p:nvSpPr>
        <p:spPr>
          <a:xfrm>
            <a:off x="2710673" y="322548"/>
            <a:ext cx="2726253" cy="431731"/>
          </a:xfrm>
          <a:custGeom>
            <a:avLst/>
            <a:gdLst>
              <a:gd name="connsiteX0" fmla="*/ 0 w 2726871"/>
              <a:gd name="connsiteY0" fmla="*/ 405157 h 421486"/>
              <a:gd name="connsiteX1" fmla="*/ 702129 w 2726871"/>
              <a:gd name="connsiteY1" fmla="*/ 45929 h 421486"/>
              <a:gd name="connsiteX2" fmla="*/ 1714500 w 2726871"/>
              <a:gd name="connsiteY2" fmla="*/ 45929 h 421486"/>
              <a:gd name="connsiteX3" fmla="*/ 2726871 w 2726871"/>
              <a:gd name="connsiteY3" fmla="*/ 421486 h 421486"/>
              <a:gd name="connsiteX4" fmla="*/ 2726871 w 2726871"/>
              <a:gd name="connsiteY4" fmla="*/ 421486 h 421486"/>
              <a:gd name="connsiteX0" fmla="*/ 0 w 2726871"/>
              <a:gd name="connsiteY0" fmla="*/ 415871 h 432200"/>
              <a:gd name="connsiteX1" fmla="*/ 702129 w 2726871"/>
              <a:gd name="connsiteY1" fmla="*/ 56643 h 432200"/>
              <a:gd name="connsiteX2" fmla="*/ 1714500 w 2726871"/>
              <a:gd name="connsiteY2" fmla="*/ 56643 h 432200"/>
              <a:gd name="connsiteX3" fmla="*/ 2726871 w 2726871"/>
              <a:gd name="connsiteY3" fmla="*/ 432200 h 432200"/>
              <a:gd name="connsiteX4" fmla="*/ 2726871 w 2726871"/>
              <a:gd name="connsiteY4" fmla="*/ 432200 h 43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6871" h="432200">
                <a:moveTo>
                  <a:pt x="0" y="415871"/>
                </a:moveTo>
                <a:cubicBezTo>
                  <a:pt x="208189" y="266192"/>
                  <a:pt x="416379" y="116514"/>
                  <a:pt x="702129" y="56643"/>
                </a:cubicBezTo>
                <a:cubicBezTo>
                  <a:pt x="987879" y="-3228"/>
                  <a:pt x="1309305" y="-33075"/>
                  <a:pt x="1714500" y="56643"/>
                </a:cubicBezTo>
                <a:cubicBezTo>
                  <a:pt x="2119695" y="146361"/>
                  <a:pt x="2726871" y="432200"/>
                  <a:pt x="2726871" y="432200"/>
                </a:cubicBezTo>
                <a:lnTo>
                  <a:pt x="2726871" y="432200"/>
                </a:ln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0" name="Freihandform 9">
            <a:extLst>
              <a:ext uri="{FF2B5EF4-FFF2-40B4-BE49-F238E27FC236}">
                <a16:creationId xmlns:a16="http://schemas.microsoft.com/office/drawing/2014/main" id="{CD956179-5FCE-334E-8C15-B5CD42F22C4E}"/>
              </a:ext>
            </a:extLst>
          </p:cNvPr>
          <p:cNvSpPr/>
          <p:nvPr/>
        </p:nvSpPr>
        <p:spPr>
          <a:xfrm>
            <a:off x="6464184" y="1078851"/>
            <a:ext cx="733942" cy="1226623"/>
          </a:xfrm>
          <a:custGeom>
            <a:avLst/>
            <a:gdLst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286"/>
              <a:gd name="connsiteY0" fmla="*/ 0 h 1227221"/>
              <a:gd name="connsiteX1" fmla="*/ 481263 w 734286"/>
              <a:gd name="connsiteY1" fmla="*/ 312821 h 1227221"/>
              <a:gd name="connsiteX2" fmla="*/ 733926 w 734286"/>
              <a:gd name="connsiteY2" fmla="*/ 745958 h 1227221"/>
              <a:gd name="connsiteX3" fmla="*/ 541421 w 734286"/>
              <a:gd name="connsiteY3" fmla="*/ 1227221 h 1227221"/>
              <a:gd name="connsiteX4" fmla="*/ 541421 w 734286"/>
              <a:gd name="connsiteY4" fmla="*/ 1227221 h 1227221"/>
              <a:gd name="connsiteX5" fmla="*/ 541421 w 734286"/>
              <a:gd name="connsiteY5" fmla="*/ 1227221 h 1227221"/>
              <a:gd name="connsiteX0" fmla="*/ 0 w 734350"/>
              <a:gd name="connsiteY0" fmla="*/ 0 h 1227221"/>
              <a:gd name="connsiteX1" fmla="*/ 481263 w 734350"/>
              <a:gd name="connsiteY1" fmla="*/ 312821 h 1227221"/>
              <a:gd name="connsiteX2" fmla="*/ 733926 w 734350"/>
              <a:gd name="connsiteY2" fmla="*/ 813713 h 1227221"/>
              <a:gd name="connsiteX3" fmla="*/ 541421 w 734350"/>
              <a:gd name="connsiteY3" fmla="*/ 1227221 h 1227221"/>
              <a:gd name="connsiteX4" fmla="*/ 541421 w 734350"/>
              <a:gd name="connsiteY4" fmla="*/ 1227221 h 1227221"/>
              <a:gd name="connsiteX5" fmla="*/ 541421 w 734350"/>
              <a:gd name="connsiteY5" fmla="*/ 1227221 h 1227221"/>
              <a:gd name="connsiteX0" fmla="*/ 0 w 734460"/>
              <a:gd name="connsiteY0" fmla="*/ 0 h 1227221"/>
              <a:gd name="connsiteX1" fmla="*/ 481263 w 734460"/>
              <a:gd name="connsiteY1" fmla="*/ 312821 h 1227221"/>
              <a:gd name="connsiteX2" fmla="*/ 733926 w 734460"/>
              <a:gd name="connsiteY2" fmla="*/ 813713 h 1227221"/>
              <a:gd name="connsiteX3" fmla="*/ 541421 w 734460"/>
              <a:gd name="connsiteY3" fmla="*/ 1227221 h 1227221"/>
              <a:gd name="connsiteX4" fmla="*/ 541421 w 734460"/>
              <a:gd name="connsiteY4" fmla="*/ 1227221 h 1227221"/>
              <a:gd name="connsiteX5" fmla="*/ 541421 w 734460"/>
              <a:gd name="connsiteY5" fmla="*/ 1227221 h 1227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460" h="1227221">
                <a:moveTo>
                  <a:pt x="0" y="0"/>
                </a:moveTo>
                <a:cubicBezTo>
                  <a:pt x="179471" y="94247"/>
                  <a:pt x="358942" y="177202"/>
                  <a:pt x="481263" y="312821"/>
                </a:cubicBezTo>
                <a:cubicBezTo>
                  <a:pt x="603584" y="448440"/>
                  <a:pt x="744228" y="539354"/>
                  <a:pt x="733926" y="813713"/>
                </a:cubicBezTo>
                <a:cubicBezTo>
                  <a:pt x="723624" y="1088072"/>
                  <a:pt x="573505" y="1158303"/>
                  <a:pt x="541421" y="1227221"/>
                </a:cubicBezTo>
                <a:lnTo>
                  <a:pt x="541421" y="1227221"/>
                </a:lnTo>
                <a:lnTo>
                  <a:pt x="541421" y="1227221"/>
                </a:ln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1" name="Freihandform 10">
            <a:extLst>
              <a:ext uri="{FF2B5EF4-FFF2-40B4-BE49-F238E27FC236}">
                <a16:creationId xmlns:a16="http://schemas.microsoft.com/office/drawing/2014/main" id="{63CAA0BC-F504-884B-9643-E1C3A12F4F44}"/>
              </a:ext>
            </a:extLst>
          </p:cNvPr>
          <p:cNvSpPr/>
          <p:nvPr/>
        </p:nvSpPr>
        <p:spPr>
          <a:xfrm>
            <a:off x="5904617" y="2613014"/>
            <a:ext cx="673627" cy="492681"/>
          </a:xfrm>
          <a:custGeom>
            <a:avLst/>
            <a:gdLst>
              <a:gd name="connsiteX0" fmla="*/ 673768 w 673768"/>
              <a:gd name="connsiteY0" fmla="*/ 0 h 493294"/>
              <a:gd name="connsiteX1" fmla="*/ 312821 w 673768"/>
              <a:gd name="connsiteY1" fmla="*/ 336884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  <a:gd name="connsiteX0" fmla="*/ 673768 w 673768"/>
              <a:gd name="connsiteY0" fmla="*/ 0 h 493294"/>
              <a:gd name="connsiteX1" fmla="*/ 360238 w 673768"/>
              <a:gd name="connsiteY1" fmla="*/ 316542 h 493294"/>
              <a:gd name="connsiteX2" fmla="*/ 0 w 673768"/>
              <a:gd name="connsiteY2" fmla="*/ 493294 h 4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3768" h="493294">
                <a:moveTo>
                  <a:pt x="673768" y="0"/>
                </a:moveTo>
                <a:cubicBezTo>
                  <a:pt x="549442" y="127334"/>
                  <a:pt x="533496" y="186862"/>
                  <a:pt x="360238" y="316542"/>
                </a:cubicBezTo>
                <a:cubicBezTo>
                  <a:pt x="186980" y="446222"/>
                  <a:pt x="100263" y="456197"/>
                  <a:pt x="0" y="493294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12" name="Grafik 11" descr="Senden">
            <a:extLst>
              <a:ext uri="{FF2B5EF4-FFF2-40B4-BE49-F238E27FC236}">
                <a16:creationId xmlns:a16="http://schemas.microsoft.com/office/drawing/2014/main" id="{C92B1F30-1A4C-574B-899E-BC1122F0BE19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3236784">
            <a:off x="3357065" y="-35368"/>
            <a:ext cx="616486" cy="616486"/>
          </a:xfrm>
          <a:prstGeom prst="rect">
            <a:avLst/>
          </a:prstGeom>
        </p:spPr>
      </p:pic>
      <p:pic>
        <p:nvPicPr>
          <p:cNvPr id="13" name="Grafik 12" descr="Senden">
            <a:extLst>
              <a:ext uri="{FF2B5EF4-FFF2-40B4-BE49-F238E27FC236}">
                <a16:creationId xmlns:a16="http://schemas.microsoft.com/office/drawing/2014/main" id="{EA7DAA34-CEFE-1E4D-8302-EDA0029CAF8A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959097">
            <a:off x="6750303" y="1179272"/>
            <a:ext cx="616486" cy="616486"/>
          </a:xfrm>
          <a:prstGeom prst="rect">
            <a:avLst/>
          </a:prstGeom>
        </p:spPr>
      </p:pic>
      <p:sp>
        <p:nvSpPr>
          <p:cNvPr id="14" name="Textfeld 28">
            <a:extLst>
              <a:ext uri="{FF2B5EF4-FFF2-40B4-BE49-F238E27FC236}">
                <a16:creationId xmlns:a16="http://schemas.microsoft.com/office/drawing/2014/main" id="{7A57BB0B-3837-4D4C-8CA9-A1C134F6D622}"/>
              </a:ext>
            </a:extLst>
          </p:cNvPr>
          <p:cNvSpPr txBox="1"/>
          <p:nvPr/>
        </p:nvSpPr>
        <p:spPr>
          <a:xfrm>
            <a:off x="5318683" y="184890"/>
            <a:ext cx="1311892" cy="505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Betrachten Sie das Video.</a:t>
            </a:r>
          </a:p>
        </p:txBody>
      </p:sp>
      <p:sp>
        <p:nvSpPr>
          <p:cNvPr id="15" name="Textfeld 8">
            <a:extLst>
              <a:ext uri="{FF2B5EF4-FFF2-40B4-BE49-F238E27FC236}">
                <a16:creationId xmlns:a16="http://schemas.microsoft.com/office/drawing/2014/main" id="{33D0129B-0C42-FA44-85A0-E0C0730BF85C}"/>
              </a:ext>
            </a:extLst>
          </p:cNvPr>
          <p:cNvSpPr txBox="1"/>
          <p:nvPr/>
        </p:nvSpPr>
        <p:spPr>
          <a:xfrm>
            <a:off x="7627137" y="2522750"/>
            <a:ext cx="1059645" cy="505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Beantworten Sie das Quiz.</a:t>
            </a:r>
          </a:p>
        </p:txBody>
      </p:sp>
      <p:sp>
        <p:nvSpPr>
          <p:cNvPr id="16" name="Textfeld 25">
            <a:hlinkClick r:id="rId11"/>
            <a:extLst>
              <a:ext uri="{FF2B5EF4-FFF2-40B4-BE49-F238E27FC236}">
                <a16:creationId xmlns:a16="http://schemas.microsoft.com/office/drawing/2014/main" id="{77F7819C-0F27-3845-8E9D-CEC7C6436CF5}"/>
              </a:ext>
            </a:extLst>
          </p:cNvPr>
          <p:cNvSpPr txBox="1"/>
          <p:nvPr/>
        </p:nvSpPr>
        <p:spPr>
          <a:xfrm>
            <a:off x="1676152" y="1365179"/>
            <a:ext cx="1059645" cy="95361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Helfersystem</a:t>
            </a: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anlegen</a:t>
            </a:r>
          </a:p>
        </p:txBody>
      </p:sp>
      <p:sp>
        <p:nvSpPr>
          <p:cNvPr id="17" name="Textfeld 4">
            <a:hlinkClick r:id="rId5"/>
            <a:extLst>
              <a:ext uri="{FF2B5EF4-FFF2-40B4-BE49-F238E27FC236}">
                <a16:creationId xmlns:a16="http://schemas.microsoft.com/office/drawing/2014/main" id="{AB9274CC-3C1D-FC4E-AE76-9F8AB42DFA28}"/>
              </a:ext>
            </a:extLst>
          </p:cNvPr>
          <p:cNvSpPr txBox="1"/>
          <p:nvPr/>
        </p:nvSpPr>
        <p:spPr>
          <a:xfrm>
            <a:off x="3894460" y="3162310"/>
            <a:ext cx="1059645" cy="95361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Video in Edpuzzle</a:t>
            </a:r>
            <a:endParaRPr lang="de-DE" sz="1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feld 6">
            <a:hlinkClick r:id="rId12"/>
            <a:extLst>
              <a:ext uri="{FF2B5EF4-FFF2-40B4-BE49-F238E27FC236}">
                <a16:creationId xmlns:a16="http://schemas.microsoft.com/office/drawing/2014/main" id="{684F62CF-3249-F64A-A1B6-E8D0574A3D5D}"/>
              </a:ext>
            </a:extLst>
          </p:cNvPr>
          <p:cNvSpPr txBox="1"/>
          <p:nvPr/>
        </p:nvSpPr>
        <p:spPr>
          <a:xfrm>
            <a:off x="1790206" y="5418403"/>
            <a:ext cx="1059645" cy="95361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Link zu Quizizz</a:t>
            </a:r>
            <a:endParaRPr lang="de-DE" sz="1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Grafik 18" descr="Ein Bild, das Uhr, Schild enthält.&#10;&#10;Automatisch generierte Beschreibung">
            <a:extLst>
              <a:ext uri="{FF2B5EF4-FFF2-40B4-BE49-F238E27FC236}">
                <a16:creationId xmlns:a16="http://schemas.microsoft.com/office/drawing/2014/main" id="{10F687DA-772E-2342-B03C-21DA04AD0F9B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24" y="2707512"/>
            <a:ext cx="1079327" cy="107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Grafik 19" descr="Ein Bild, das Uhr enthält.&#10;&#10;Automatisch generierte Beschreibung">
            <a:extLst>
              <a:ext uri="{FF2B5EF4-FFF2-40B4-BE49-F238E27FC236}">
                <a16:creationId xmlns:a16="http://schemas.microsoft.com/office/drawing/2014/main" id="{63B823CD-237D-454D-B904-E7A3ABD3C41F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235" y="4370285"/>
            <a:ext cx="1081232" cy="1079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Freihandform 20">
            <a:extLst>
              <a:ext uri="{FF2B5EF4-FFF2-40B4-BE49-F238E27FC236}">
                <a16:creationId xmlns:a16="http://schemas.microsoft.com/office/drawing/2014/main" id="{BBFD9890-609F-D547-9004-22CB595CAA53}"/>
              </a:ext>
            </a:extLst>
          </p:cNvPr>
          <p:cNvSpPr/>
          <p:nvPr/>
        </p:nvSpPr>
        <p:spPr>
          <a:xfrm>
            <a:off x="2066133" y="3049962"/>
            <a:ext cx="2810060" cy="2142147"/>
          </a:xfrm>
          <a:custGeom>
            <a:avLst/>
            <a:gdLst>
              <a:gd name="connsiteX0" fmla="*/ 2864531 w 2864531"/>
              <a:gd name="connsiteY0" fmla="*/ 13098 h 2142687"/>
              <a:gd name="connsiteX1" fmla="*/ 2178731 w 2864531"/>
              <a:gd name="connsiteY1" fmla="*/ 1066 h 2142687"/>
              <a:gd name="connsiteX2" fmla="*/ 1673404 w 2864531"/>
              <a:gd name="connsiteY2" fmla="*/ 37161 h 2142687"/>
              <a:gd name="connsiteX3" fmla="*/ 1035731 w 2864531"/>
              <a:gd name="connsiteY3" fmla="*/ 205603 h 2142687"/>
              <a:gd name="connsiteX4" fmla="*/ 313836 w 2864531"/>
              <a:gd name="connsiteY4" fmla="*/ 650772 h 2142687"/>
              <a:gd name="connsiteX5" fmla="*/ 1015 w 2864531"/>
              <a:gd name="connsiteY5" fmla="*/ 1384698 h 2142687"/>
              <a:gd name="connsiteX6" fmla="*/ 217583 w 2864531"/>
              <a:gd name="connsiteY6" fmla="*/ 1998309 h 2142687"/>
              <a:gd name="connsiteX7" fmla="*/ 325868 w 2864531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99827 w 2828627"/>
              <a:gd name="connsiteY3" fmla="*/ 205603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99827 w 2828627"/>
              <a:gd name="connsiteY3" fmla="*/ 205603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38860 w 2828627"/>
              <a:gd name="connsiteY3" fmla="*/ 225925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3098 h 2142687"/>
              <a:gd name="connsiteX1" fmla="*/ 2142827 w 2828627"/>
              <a:gd name="connsiteY1" fmla="*/ 1066 h 2142687"/>
              <a:gd name="connsiteX2" fmla="*/ 1637500 w 2828627"/>
              <a:gd name="connsiteY2" fmla="*/ 37161 h 2142687"/>
              <a:gd name="connsiteX3" fmla="*/ 938860 w 2828627"/>
              <a:gd name="connsiteY3" fmla="*/ 225925 h 2142687"/>
              <a:gd name="connsiteX4" fmla="*/ 277932 w 2828627"/>
              <a:gd name="connsiteY4" fmla="*/ 650772 h 2142687"/>
              <a:gd name="connsiteX5" fmla="*/ 1207 w 2828627"/>
              <a:gd name="connsiteY5" fmla="*/ 1360633 h 2142687"/>
              <a:gd name="connsiteX6" fmla="*/ 181679 w 2828627"/>
              <a:gd name="connsiteY6" fmla="*/ 1998309 h 2142687"/>
              <a:gd name="connsiteX7" fmla="*/ 289964 w 2828627"/>
              <a:gd name="connsiteY7" fmla="*/ 2142687 h 2142687"/>
              <a:gd name="connsiteX0" fmla="*/ 2828627 w 2828627"/>
              <a:gd name="connsiteY0" fmla="*/ 12951 h 2142540"/>
              <a:gd name="connsiteX1" fmla="*/ 2142827 w 2828627"/>
              <a:gd name="connsiteY1" fmla="*/ 919 h 2142540"/>
              <a:gd name="connsiteX2" fmla="*/ 1633914 w 2828627"/>
              <a:gd name="connsiteY2" fmla="*/ 26255 h 2142540"/>
              <a:gd name="connsiteX3" fmla="*/ 938860 w 2828627"/>
              <a:gd name="connsiteY3" fmla="*/ 225778 h 2142540"/>
              <a:gd name="connsiteX4" fmla="*/ 277932 w 2828627"/>
              <a:gd name="connsiteY4" fmla="*/ 650625 h 2142540"/>
              <a:gd name="connsiteX5" fmla="*/ 1207 w 2828627"/>
              <a:gd name="connsiteY5" fmla="*/ 1360486 h 2142540"/>
              <a:gd name="connsiteX6" fmla="*/ 181679 w 2828627"/>
              <a:gd name="connsiteY6" fmla="*/ 1998162 h 2142540"/>
              <a:gd name="connsiteX7" fmla="*/ 289964 w 2828627"/>
              <a:gd name="connsiteY7" fmla="*/ 2142540 h 2142540"/>
              <a:gd name="connsiteX0" fmla="*/ 2828627 w 2828627"/>
              <a:gd name="connsiteY0" fmla="*/ 12951 h 2142540"/>
              <a:gd name="connsiteX1" fmla="*/ 2142827 w 2828627"/>
              <a:gd name="connsiteY1" fmla="*/ 919 h 2142540"/>
              <a:gd name="connsiteX2" fmla="*/ 1633914 w 2828627"/>
              <a:gd name="connsiteY2" fmla="*/ 26255 h 2142540"/>
              <a:gd name="connsiteX3" fmla="*/ 938860 w 2828627"/>
              <a:gd name="connsiteY3" fmla="*/ 225778 h 2142540"/>
              <a:gd name="connsiteX4" fmla="*/ 277932 w 2828627"/>
              <a:gd name="connsiteY4" fmla="*/ 650625 h 2142540"/>
              <a:gd name="connsiteX5" fmla="*/ 1207 w 2828627"/>
              <a:gd name="connsiteY5" fmla="*/ 1360486 h 2142540"/>
              <a:gd name="connsiteX6" fmla="*/ 181679 w 2828627"/>
              <a:gd name="connsiteY6" fmla="*/ 1998162 h 2142540"/>
              <a:gd name="connsiteX7" fmla="*/ 289964 w 2828627"/>
              <a:gd name="connsiteY7" fmla="*/ 2142540 h 2142540"/>
              <a:gd name="connsiteX0" fmla="*/ 2828627 w 2828627"/>
              <a:gd name="connsiteY0" fmla="*/ 13321 h 2142910"/>
              <a:gd name="connsiteX1" fmla="*/ 2142827 w 2828627"/>
              <a:gd name="connsiteY1" fmla="*/ 1289 h 2142910"/>
              <a:gd name="connsiteX2" fmla="*/ 1608810 w 2828627"/>
              <a:gd name="connsiteY2" fmla="*/ 40974 h 2142910"/>
              <a:gd name="connsiteX3" fmla="*/ 938860 w 2828627"/>
              <a:gd name="connsiteY3" fmla="*/ 226148 h 2142910"/>
              <a:gd name="connsiteX4" fmla="*/ 277932 w 2828627"/>
              <a:gd name="connsiteY4" fmla="*/ 650995 h 2142910"/>
              <a:gd name="connsiteX5" fmla="*/ 1207 w 2828627"/>
              <a:gd name="connsiteY5" fmla="*/ 1360856 h 2142910"/>
              <a:gd name="connsiteX6" fmla="*/ 181679 w 2828627"/>
              <a:gd name="connsiteY6" fmla="*/ 1998532 h 2142910"/>
              <a:gd name="connsiteX7" fmla="*/ 289964 w 2828627"/>
              <a:gd name="connsiteY7" fmla="*/ 2142910 h 2142910"/>
              <a:gd name="connsiteX0" fmla="*/ 2828627 w 2828627"/>
              <a:gd name="connsiteY0" fmla="*/ 13321 h 2142910"/>
              <a:gd name="connsiteX1" fmla="*/ 2142827 w 2828627"/>
              <a:gd name="connsiteY1" fmla="*/ 1289 h 2142910"/>
              <a:gd name="connsiteX2" fmla="*/ 1608810 w 2828627"/>
              <a:gd name="connsiteY2" fmla="*/ 40974 h 2142910"/>
              <a:gd name="connsiteX3" fmla="*/ 938860 w 2828627"/>
              <a:gd name="connsiteY3" fmla="*/ 226148 h 2142910"/>
              <a:gd name="connsiteX4" fmla="*/ 277932 w 2828627"/>
              <a:gd name="connsiteY4" fmla="*/ 650995 h 2142910"/>
              <a:gd name="connsiteX5" fmla="*/ 1207 w 2828627"/>
              <a:gd name="connsiteY5" fmla="*/ 1360856 h 2142910"/>
              <a:gd name="connsiteX6" fmla="*/ 181679 w 2828627"/>
              <a:gd name="connsiteY6" fmla="*/ 1998532 h 2142910"/>
              <a:gd name="connsiteX7" fmla="*/ 289964 w 2828627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8795 w 2828795"/>
              <a:gd name="connsiteY0" fmla="*/ 13321 h 2142910"/>
              <a:gd name="connsiteX1" fmla="*/ 2142995 w 2828795"/>
              <a:gd name="connsiteY1" fmla="*/ 1289 h 2142910"/>
              <a:gd name="connsiteX2" fmla="*/ 1608978 w 2828795"/>
              <a:gd name="connsiteY2" fmla="*/ 40974 h 2142910"/>
              <a:gd name="connsiteX3" fmla="*/ 939028 w 2828795"/>
              <a:gd name="connsiteY3" fmla="*/ 226148 h 2142910"/>
              <a:gd name="connsiteX4" fmla="*/ 285272 w 2828795"/>
              <a:gd name="connsiteY4" fmla="*/ 661754 h 2142910"/>
              <a:gd name="connsiteX5" fmla="*/ 1375 w 2828795"/>
              <a:gd name="connsiteY5" fmla="*/ 1360856 h 2142910"/>
              <a:gd name="connsiteX6" fmla="*/ 181847 w 2828795"/>
              <a:gd name="connsiteY6" fmla="*/ 1998532 h 2142910"/>
              <a:gd name="connsiteX7" fmla="*/ 290132 w 2828795"/>
              <a:gd name="connsiteY7" fmla="*/ 2142910 h 2142910"/>
              <a:gd name="connsiteX0" fmla="*/ 2829065 w 2829065"/>
              <a:gd name="connsiteY0" fmla="*/ 13321 h 2142910"/>
              <a:gd name="connsiteX1" fmla="*/ 2143265 w 2829065"/>
              <a:gd name="connsiteY1" fmla="*/ 1289 h 2142910"/>
              <a:gd name="connsiteX2" fmla="*/ 1609248 w 2829065"/>
              <a:gd name="connsiteY2" fmla="*/ 40974 h 2142910"/>
              <a:gd name="connsiteX3" fmla="*/ 939298 w 2829065"/>
              <a:gd name="connsiteY3" fmla="*/ 226148 h 2142910"/>
              <a:gd name="connsiteX4" fmla="*/ 296302 w 2829065"/>
              <a:gd name="connsiteY4" fmla="*/ 676101 h 2142910"/>
              <a:gd name="connsiteX5" fmla="*/ 1645 w 2829065"/>
              <a:gd name="connsiteY5" fmla="*/ 1360856 h 2142910"/>
              <a:gd name="connsiteX6" fmla="*/ 182117 w 2829065"/>
              <a:gd name="connsiteY6" fmla="*/ 1998532 h 2142910"/>
              <a:gd name="connsiteX7" fmla="*/ 290402 w 2829065"/>
              <a:gd name="connsiteY7" fmla="*/ 2142910 h 2142910"/>
              <a:gd name="connsiteX0" fmla="*/ 2807745 w 2807745"/>
              <a:gd name="connsiteY0" fmla="*/ 13321 h 2142910"/>
              <a:gd name="connsiteX1" fmla="*/ 2121945 w 2807745"/>
              <a:gd name="connsiteY1" fmla="*/ 1289 h 2142910"/>
              <a:gd name="connsiteX2" fmla="*/ 1587928 w 2807745"/>
              <a:gd name="connsiteY2" fmla="*/ 40974 h 2142910"/>
              <a:gd name="connsiteX3" fmla="*/ 917978 w 2807745"/>
              <a:gd name="connsiteY3" fmla="*/ 226148 h 2142910"/>
              <a:gd name="connsiteX4" fmla="*/ 274982 w 2807745"/>
              <a:gd name="connsiteY4" fmla="*/ 676101 h 2142910"/>
              <a:gd name="connsiteX5" fmla="*/ 1846 w 2807745"/>
              <a:gd name="connsiteY5" fmla="*/ 1371616 h 2142910"/>
              <a:gd name="connsiteX6" fmla="*/ 160797 w 2807745"/>
              <a:gd name="connsiteY6" fmla="*/ 1998532 h 2142910"/>
              <a:gd name="connsiteX7" fmla="*/ 269082 w 2807745"/>
              <a:gd name="connsiteY7" fmla="*/ 2142910 h 2142910"/>
              <a:gd name="connsiteX0" fmla="*/ 2805937 w 2805937"/>
              <a:gd name="connsiteY0" fmla="*/ 13321 h 2142910"/>
              <a:gd name="connsiteX1" fmla="*/ 2120137 w 2805937"/>
              <a:gd name="connsiteY1" fmla="*/ 1289 h 2142910"/>
              <a:gd name="connsiteX2" fmla="*/ 1586120 w 2805937"/>
              <a:gd name="connsiteY2" fmla="*/ 40974 h 2142910"/>
              <a:gd name="connsiteX3" fmla="*/ 916170 w 2805937"/>
              <a:gd name="connsiteY3" fmla="*/ 226148 h 2142910"/>
              <a:gd name="connsiteX4" fmla="*/ 273174 w 2805937"/>
              <a:gd name="connsiteY4" fmla="*/ 676101 h 2142910"/>
              <a:gd name="connsiteX5" fmla="*/ 38 w 2805937"/>
              <a:gd name="connsiteY5" fmla="*/ 1371616 h 2142910"/>
              <a:gd name="connsiteX6" fmla="*/ 158989 w 2805937"/>
              <a:gd name="connsiteY6" fmla="*/ 1998532 h 2142910"/>
              <a:gd name="connsiteX7" fmla="*/ 267274 w 2805937"/>
              <a:gd name="connsiteY7" fmla="*/ 2142910 h 2142910"/>
              <a:gd name="connsiteX0" fmla="*/ 2810920 w 2810920"/>
              <a:gd name="connsiteY0" fmla="*/ 13321 h 2142910"/>
              <a:gd name="connsiteX1" fmla="*/ 2125120 w 2810920"/>
              <a:gd name="connsiteY1" fmla="*/ 1289 h 2142910"/>
              <a:gd name="connsiteX2" fmla="*/ 1591103 w 2810920"/>
              <a:gd name="connsiteY2" fmla="*/ 40974 h 2142910"/>
              <a:gd name="connsiteX3" fmla="*/ 921153 w 2810920"/>
              <a:gd name="connsiteY3" fmla="*/ 226148 h 2142910"/>
              <a:gd name="connsiteX4" fmla="*/ 278157 w 2810920"/>
              <a:gd name="connsiteY4" fmla="*/ 676101 h 2142910"/>
              <a:gd name="connsiteX5" fmla="*/ 5021 w 2810920"/>
              <a:gd name="connsiteY5" fmla="*/ 1371616 h 2142910"/>
              <a:gd name="connsiteX6" fmla="*/ 113760 w 2810920"/>
              <a:gd name="connsiteY6" fmla="*/ 1930387 h 2142910"/>
              <a:gd name="connsiteX7" fmla="*/ 272257 w 2810920"/>
              <a:gd name="connsiteY7" fmla="*/ 2142910 h 214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0920" h="2142910">
                <a:moveTo>
                  <a:pt x="2810920" y="13321"/>
                </a:moveTo>
                <a:cubicBezTo>
                  <a:pt x="2567280" y="5300"/>
                  <a:pt x="2328423" y="-3320"/>
                  <a:pt x="2125120" y="1289"/>
                </a:cubicBezTo>
                <a:cubicBezTo>
                  <a:pt x="1921817" y="5898"/>
                  <a:pt x="1824041" y="3497"/>
                  <a:pt x="1591103" y="40974"/>
                </a:cubicBezTo>
                <a:cubicBezTo>
                  <a:pt x="1358165" y="78451"/>
                  <a:pt x="1139977" y="120294"/>
                  <a:pt x="921153" y="226148"/>
                </a:cubicBezTo>
                <a:cubicBezTo>
                  <a:pt x="702329" y="332002"/>
                  <a:pt x="430846" y="485190"/>
                  <a:pt x="278157" y="676101"/>
                </a:cubicBezTo>
                <a:cubicBezTo>
                  <a:pt x="125468" y="867012"/>
                  <a:pt x="32421" y="1162568"/>
                  <a:pt x="5021" y="1371616"/>
                </a:cubicBezTo>
                <a:cubicBezTo>
                  <a:pt x="-22379" y="1580664"/>
                  <a:pt x="69221" y="1801838"/>
                  <a:pt x="113760" y="1930387"/>
                </a:cubicBezTo>
                <a:cubicBezTo>
                  <a:pt x="158299" y="2058936"/>
                  <a:pt x="245185" y="2133887"/>
                  <a:pt x="272257" y="2142910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25" tIns="45713" rIns="91425" bIns="457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22" name="Grafik 21" descr="Senden">
            <a:extLst>
              <a:ext uri="{FF2B5EF4-FFF2-40B4-BE49-F238E27FC236}">
                <a16:creationId xmlns:a16="http://schemas.microsoft.com/office/drawing/2014/main" id="{040CF678-C2AC-0C4D-BB0B-C5F08654084E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2538337">
            <a:off x="2713617" y="3042881"/>
            <a:ext cx="616486" cy="616486"/>
          </a:xfrm>
          <a:prstGeom prst="rect">
            <a:avLst/>
          </a:prstGeom>
        </p:spPr>
      </p:pic>
      <p:sp>
        <p:nvSpPr>
          <p:cNvPr id="23" name="Textfeld 30">
            <a:extLst>
              <a:ext uri="{FF2B5EF4-FFF2-40B4-BE49-F238E27FC236}">
                <a16:creationId xmlns:a16="http://schemas.microsoft.com/office/drawing/2014/main" id="{93040F37-896F-6E4F-945C-1EAF86E4FE9E}"/>
              </a:ext>
            </a:extLst>
          </p:cNvPr>
          <p:cNvSpPr txBox="1"/>
          <p:nvPr/>
        </p:nvSpPr>
        <p:spPr>
          <a:xfrm>
            <a:off x="3894460" y="2620231"/>
            <a:ext cx="1137557" cy="505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Betrachten Sie das Video.</a:t>
            </a:r>
          </a:p>
        </p:txBody>
      </p:sp>
      <p:sp>
        <p:nvSpPr>
          <p:cNvPr id="24" name="Textfeld 34">
            <a:extLst>
              <a:ext uri="{FF2B5EF4-FFF2-40B4-BE49-F238E27FC236}">
                <a16:creationId xmlns:a16="http://schemas.microsoft.com/office/drawing/2014/main" id="{597DA866-EB95-5E4D-B150-D5A121DDF129}"/>
              </a:ext>
            </a:extLst>
          </p:cNvPr>
          <p:cNvSpPr txBox="1"/>
          <p:nvPr/>
        </p:nvSpPr>
        <p:spPr>
          <a:xfrm>
            <a:off x="1146329" y="4944233"/>
            <a:ext cx="1059645" cy="50537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25" tIns="45713" rIns="91425" bIns="4571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Beantworten Sie das Quiz</a:t>
            </a:r>
          </a:p>
        </p:txBody>
      </p:sp>
      <p:sp>
        <p:nvSpPr>
          <p:cNvPr id="25" name="Textfeld 7">
            <a:hlinkClick r:id="rId15"/>
            <a:extLst>
              <a:ext uri="{FF2B5EF4-FFF2-40B4-BE49-F238E27FC236}">
                <a16:creationId xmlns:a16="http://schemas.microsoft.com/office/drawing/2014/main" id="{C16D27CE-E5DE-2F4F-B40D-444D59313332}"/>
              </a:ext>
            </a:extLst>
          </p:cNvPr>
          <p:cNvSpPr txBox="1"/>
          <p:nvPr/>
        </p:nvSpPr>
        <p:spPr>
          <a:xfrm>
            <a:off x="4789639" y="5279390"/>
            <a:ext cx="1059815" cy="9537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Link zu Trello</a:t>
            </a:r>
            <a:endParaRPr lang="de-DE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Grafik 25" descr="Ein Bild, das Uhr enthält.&#10;&#10;Automatisch generierte Beschreibung">
            <a:extLst>
              <a:ext uri="{FF2B5EF4-FFF2-40B4-BE49-F238E27FC236}">
                <a16:creationId xmlns:a16="http://schemas.microsoft.com/office/drawing/2014/main" id="{AC4EC638-7CC1-1B4E-82FF-B44CAEDEE4B6}"/>
              </a:ext>
            </a:extLst>
          </p:cNvPr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315" y="5670563"/>
            <a:ext cx="1083310" cy="107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Grafik 26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1F3252B4-1ACA-A841-BEF1-33B76D6867E9}"/>
              </a:ext>
            </a:extLst>
          </p:cNvPr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944" y="5394960"/>
            <a:ext cx="1534795" cy="989965"/>
          </a:xfrm>
          <a:prstGeom prst="rect">
            <a:avLst/>
          </a:prstGeom>
        </p:spPr>
      </p:pic>
      <p:sp>
        <p:nvSpPr>
          <p:cNvPr id="28" name="Freihandform 27">
            <a:extLst>
              <a:ext uri="{FF2B5EF4-FFF2-40B4-BE49-F238E27FC236}">
                <a16:creationId xmlns:a16="http://schemas.microsoft.com/office/drawing/2014/main" id="{B1E3C4F8-35E9-FF4B-9B37-416D01076230}"/>
              </a:ext>
            </a:extLst>
          </p:cNvPr>
          <p:cNvSpPr/>
          <p:nvPr/>
        </p:nvSpPr>
        <p:spPr>
          <a:xfrm>
            <a:off x="5850089" y="5541010"/>
            <a:ext cx="1347470" cy="810895"/>
          </a:xfrm>
          <a:custGeom>
            <a:avLst/>
            <a:gdLst>
              <a:gd name="connsiteX0" fmla="*/ 0 w 1347537"/>
              <a:gd name="connsiteY0" fmla="*/ 5347 h 811462"/>
              <a:gd name="connsiteX1" fmla="*/ 457200 w 1347537"/>
              <a:gd name="connsiteY1" fmla="*/ 53473 h 811462"/>
              <a:gd name="connsiteX2" fmla="*/ 577516 w 1347537"/>
              <a:gd name="connsiteY2" fmla="*/ 390357 h 811462"/>
              <a:gd name="connsiteX3" fmla="*/ 685800 w 1347537"/>
              <a:gd name="connsiteY3" fmla="*/ 643020 h 811462"/>
              <a:gd name="connsiteX4" fmla="*/ 938463 w 1347537"/>
              <a:gd name="connsiteY4" fmla="*/ 775368 h 811462"/>
              <a:gd name="connsiteX5" fmla="*/ 1347537 w 1347537"/>
              <a:gd name="connsiteY5" fmla="*/ 811462 h 81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7537" h="811462">
                <a:moveTo>
                  <a:pt x="0" y="5347"/>
                </a:moveTo>
                <a:cubicBezTo>
                  <a:pt x="180473" y="-2674"/>
                  <a:pt x="360947" y="-10695"/>
                  <a:pt x="457200" y="53473"/>
                </a:cubicBezTo>
                <a:cubicBezTo>
                  <a:pt x="553453" y="117641"/>
                  <a:pt x="539416" y="292099"/>
                  <a:pt x="577516" y="390357"/>
                </a:cubicBezTo>
                <a:cubicBezTo>
                  <a:pt x="615616" y="488615"/>
                  <a:pt x="625642" y="578852"/>
                  <a:pt x="685800" y="643020"/>
                </a:cubicBezTo>
                <a:cubicBezTo>
                  <a:pt x="745958" y="707188"/>
                  <a:pt x="828174" y="747294"/>
                  <a:pt x="938463" y="775368"/>
                </a:cubicBezTo>
                <a:cubicBezTo>
                  <a:pt x="1048753" y="803442"/>
                  <a:pt x="1198145" y="807452"/>
                  <a:pt x="1347537" y="811462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9" name="Textfeld 20">
            <a:extLst>
              <a:ext uri="{FF2B5EF4-FFF2-40B4-BE49-F238E27FC236}">
                <a16:creationId xmlns:a16="http://schemas.microsoft.com/office/drawing/2014/main" id="{99909A5D-B540-BC45-BE18-E9885E7CF61D}"/>
              </a:ext>
            </a:extLst>
          </p:cNvPr>
          <p:cNvSpPr txBox="1"/>
          <p:nvPr/>
        </p:nvSpPr>
        <p:spPr>
          <a:xfrm>
            <a:off x="7116914" y="6352540"/>
            <a:ext cx="1059815" cy="5054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Werden Sie zum Helfer</a:t>
            </a:r>
          </a:p>
        </p:txBody>
      </p:sp>
      <p:sp>
        <p:nvSpPr>
          <p:cNvPr id="30" name="Freihandform 29">
            <a:extLst>
              <a:ext uri="{FF2B5EF4-FFF2-40B4-BE49-F238E27FC236}">
                <a16:creationId xmlns:a16="http://schemas.microsoft.com/office/drawing/2014/main" id="{1BA63C69-3E7D-E246-98D2-767C856D35C4}"/>
              </a:ext>
            </a:extLst>
          </p:cNvPr>
          <p:cNvSpPr/>
          <p:nvPr/>
        </p:nvSpPr>
        <p:spPr>
          <a:xfrm>
            <a:off x="3302469" y="5255895"/>
            <a:ext cx="1477645" cy="308610"/>
          </a:xfrm>
          <a:custGeom>
            <a:avLst/>
            <a:gdLst>
              <a:gd name="connsiteX0" fmla="*/ 0 w 1477736"/>
              <a:gd name="connsiteY0" fmla="*/ 19107 h 308614"/>
              <a:gd name="connsiteX1" fmla="*/ 457200 w 1477736"/>
              <a:gd name="connsiteY1" fmla="*/ 10943 h 308614"/>
              <a:gd name="connsiteX2" fmla="*/ 865415 w 1477736"/>
              <a:gd name="connsiteY2" fmla="*/ 149736 h 308614"/>
              <a:gd name="connsiteX3" fmla="*/ 1134836 w 1477736"/>
              <a:gd name="connsiteY3" fmla="*/ 288529 h 308614"/>
              <a:gd name="connsiteX4" fmla="*/ 1477736 w 1477736"/>
              <a:gd name="connsiteY4" fmla="*/ 304857 h 30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7736" h="308614">
                <a:moveTo>
                  <a:pt x="0" y="19107"/>
                </a:moveTo>
                <a:cubicBezTo>
                  <a:pt x="156482" y="4139"/>
                  <a:pt x="312964" y="-10829"/>
                  <a:pt x="457200" y="10943"/>
                </a:cubicBezTo>
                <a:cubicBezTo>
                  <a:pt x="601436" y="32715"/>
                  <a:pt x="752476" y="103472"/>
                  <a:pt x="865415" y="149736"/>
                </a:cubicBezTo>
                <a:cubicBezTo>
                  <a:pt x="978354" y="196000"/>
                  <a:pt x="1032782" y="262675"/>
                  <a:pt x="1134836" y="288529"/>
                </a:cubicBezTo>
                <a:cubicBezTo>
                  <a:pt x="1236890" y="314383"/>
                  <a:pt x="1357313" y="309620"/>
                  <a:pt x="1477736" y="304857"/>
                </a:cubicBezTo>
              </a:path>
            </a:pathLst>
          </a:cu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31" name="Grafik 30" descr="Senden">
            <a:extLst>
              <a:ext uri="{FF2B5EF4-FFF2-40B4-BE49-F238E27FC236}">
                <a16:creationId xmlns:a16="http://schemas.microsoft.com/office/drawing/2014/main" id="{EECDBAD5-12A8-FB4D-9410-17BE6CBF5FE5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4975358">
            <a:off x="3792054" y="5005705"/>
            <a:ext cx="616585" cy="616585"/>
          </a:xfrm>
          <a:prstGeom prst="rect">
            <a:avLst/>
          </a:prstGeom>
        </p:spPr>
      </p:pic>
      <p:sp>
        <p:nvSpPr>
          <p:cNvPr id="32" name="Textfeld 32">
            <a:extLst>
              <a:ext uri="{FF2B5EF4-FFF2-40B4-BE49-F238E27FC236}">
                <a16:creationId xmlns:a16="http://schemas.microsoft.com/office/drawing/2014/main" id="{B3EA5632-576D-2645-B796-BD1AED0CEAF6}"/>
              </a:ext>
            </a:extLst>
          </p:cNvPr>
          <p:cNvSpPr txBox="1"/>
          <p:nvPr/>
        </p:nvSpPr>
        <p:spPr>
          <a:xfrm>
            <a:off x="4712694" y="4397979"/>
            <a:ext cx="4307840" cy="88814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Kopieren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das </a:t>
            </a:r>
            <a:r>
              <a:rPr lang="de-DE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Trello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Ihr Board: Menü – Board kopieren – Karten behalten + Vorlagenkarten behalten – Erstellen </a:t>
            </a:r>
          </a:p>
          <a:p>
            <a:pPr>
              <a:spcAft>
                <a:spcPts val="600"/>
              </a:spcAft>
            </a:pPr>
            <a:r>
              <a:rPr lang="de-DE" sz="11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11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earbeiten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alle Aufgaben schriftlich und ordnen Sie anschließend zu: Karte durch </a:t>
            </a:r>
            <a:r>
              <a:rPr lang="de-DE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drag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drop</a:t>
            </a: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verschieben</a:t>
            </a:r>
          </a:p>
          <a:p>
            <a:pPr>
              <a:spcAft>
                <a:spcPts val="600"/>
              </a:spcAft>
            </a:pPr>
            <a:r>
              <a:rPr lang="de-DE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4" name="Grafik 33" descr="Ein Bild, das rot, Feuer, Schild, Licht enthält.&#10;&#10;Automatisch generierte Beschreibung">
            <a:extLst>
              <a:ext uri="{FF2B5EF4-FFF2-40B4-BE49-F238E27FC236}">
                <a16:creationId xmlns:a16="http://schemas.microsoft.com/office/drawing/2014/main" id="{7F907AB4-3F50-3446-9939-0AEF11E0B64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601434" y="0"/>
            <a:ext cx="1304566" cy="900406"/>
          </a:xfrm>
          <a:prstGeom prst="rect">
            <a:avLst/>
          </a:prstGeom>
        </p:spPr>
      </p:pic>
      <p:pic>
        <p:nvPicPr>
          <p:cNvPr id="38" name="Grafik 37" descr="Ein Bild, das Essen, Lampe enthält.&#10;&#10;Automatisch generierte Beschreibung">
            <a:extLst>
              <a:ext uri="{FF2B5EF4-FFF2-40B4-BE49-F238E27FC236}">
                <a16:creationId xmlns:a16="http://schemas.microsoft.com/office/drawing/2014/main" id="{70DC23B2-BE1B-4A46-A07F-EE246E47952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70345" y="212367"/>
            <a:ext cx="415797" cy="329344"/>
          </a:xfrm>
          <a:prstGeom prst="rect">
            <a:avLst/>
          </a:prstGeom>
        </p:spPr>
      </p:pic>
      <p:pic>
        <p:nvPicPr>
          <p:cNvPr id="39" name="Grafik 38" descr="Ein Bild, das Essen, Lampe enthält.&#10;&#10;Automatisch generierte Beschreibung">
            <a:extLst>
              <a:ext uri="{FF2B5EF4-FFF2-40B4-BE49-F238E27FC236}">
                <a16:creationId xmlns:a16="http://schemas.microsoft.com/office/drawing/2014/main" id="{3CEF506D-2C9A-B94A-88CA-CE6E8494ED9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31285" y="2667589"/>
            <a:ext cx="415797" cy="329344"/>
          </a:xfrm>
          <a:prstGeom prst="rect">
            <a:avLst/>
          </a:prstGeom>
        </p:spPr>
      </p:pic>
      <p:pic>
        <p:nvPicPr>
          <p:cNvPr id="42" name="Grafik 4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13F01AE-C9C5-F64D-9553-A96B8C69A8B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09897" y="2570929"/>
            <a:ext cx="419100" cy="457200"/>
          </a:xfrm>
          <a:prstGeom prst="rect">
            <a:avLst/>
          </a:prstGeom>
        </p:spPr>
      </p:pic>
      <p:pic>
        <p:nvPicPr>
          <p:cNvPr id="43" name="Grafik 42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33681293-1A33-F04F-8D79-0ADB53673AE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07645" y="5027295"/>
            <a:ext cx="419100" cy="45720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F971F0BA-EE84-194D-B541-D6B074029CC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53567" y="4891912"/>
            <a:ext cx="495733" cy="5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9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4" grpId="0"/>
      <p:bldP spid="15" grpId="0"/>
      <p:bldP spid="17" grpId="0" animBg="1"/>
      <p:bldP spid="18" grpId="0" animBg="1"/>
      <p:bldP spid="21" grpId="0" animBg="1"/>
      <p:bldP spid="23" grpId="0"/>
      <p:bldP spid="24" grpId="0"/>
      <p:bldP spid="25" grpId="0" animBg="1"/>
      <p:bldP spid="28" grpId="0" animBg="1"/>
      <p:bldP spid="29" grpId="0"/>
      <p:bldP spid="30" grpId="0" animBg="1"/>
      <p:bldP spid="32" grpId="0" build="allAtOnce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B65DEA6D011DF4194C267ABE42D7734" ma:contentTypeVersion="" ma:contentTypeDescription="Ein neues Dokument erstellen." ma:contentTypeScope="" ma:versionID="9269f6ced3fa99e847f86875ecdd97e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00D53C-38F0-4145-8736-2EC31FFC2A17}"/>
</file>

<file path=customXml/itemProps2.xml><?xml version="1.0" encoding="utf-8"?>
<ds:datastoreItem xmlns:ds="http://schemas.openxmlformats.org/officeDocument/2006/customXml" ds:itemID="{DC298D81-EC49-4599-8012-E8A89C0C601B}"/>
</file>

<file path=customXml/itemProps3.xml><?xml version="1.0" encoding="utf-8"?>
<ds:datastoreItem xmlns:ds="http://schemas.openxmlformats.org/officeDocument/2006/customXml" ds:itemID="{6818F620-AE02-4EE0-B835-51ABB524BD3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</Words>
  <Application>Microsoft Macintosh PowerPoint</Application>
  <PresentationFormat>A4-Papier (210 x 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Ines Dittgen</dc:creator>
  <cp:lastModifiedBy>Ines Dittgen</cp:lastModifiedBy>
  <cp:revision>4</cp:revision>
  <dcterms:created xsi:type="dcterms:W3CDTF">2020-05-03T13:28:29Z</dcterms:created>
  <dcterms:modified xsi:type="dcterms:W3CDTF">2020-05-03T14:11:10Z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0x0101007B65DEA6D011DF4194C267ABE42D7734</vt:lpwstr>
  </property>
</Properties>
</file>