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0" r:id="rId3"/>
    <p:sldId id="257" r:id="rId4"/>
    <p:sldId id="262" r:id="rId5"/>
    <p:sldId id="271" r:id="rId6"/>
    <p:sldId id="273" r:id="rId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46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2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752E9-2475-4E1D-A026-9357BDD5E243}" type="datetimeFigureOut">
              <a:rPr lang="de-DE" smtClean="0"/>
              <a:t>01.05.2020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DB2762-08D1-4D30-964B-7D07489C77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4721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66264-D665-4E5E-B854-D74586B74E75}" type="datetimeFigureOut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8B952-1448-4D65-BE4A-B6D95E071244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394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E7A43-A515-4EEF-9BB7-F81BECD60335}" type="datetimeFigureOut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240AA-3B07-467B-8064-26073DC53B23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74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2F8EE-F39D-4F43-A85D-7B8B84501089}" type="datetimeFigureOut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9FE9D-23FF-4CAC-A48C-75F2E680E911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212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A6D32-3CBB-40CD-A582-B71BD175DAEC}" type="datetimeFigureOut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3A8C1-621D-4EF4-B7BD-B5EDE05569C3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885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7E3D2-FA88-43FA-AD88-5F2CACA65B81}" type="datetimeFigureOut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AECF1-DB47-42A5-A10C-5A57D598A0D9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9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7DF66-2F28-4E22-B89F-0F412FF308AC}" type="datetimeFigureOut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6E88F-ED8F-41DC-B861-7A54AF473F37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874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30854-1CEF-4F23-A4AA-E34B16F84CB2}" type="datetimeFigureOut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F9A4A-598A-49CF-A707-E140F0917B7D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34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16494-78E4-4CB2-99F2-089BD8EF41FA}" type="datetimeFigureOut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A8B03-8ED8-45CF-94FD-E80B650151D8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09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5BB35-0F31-4A6D-B948-6AB21534732E}" type="datetimeFigureOut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E5FCD-C8EA-4368-98F6-9DC86C3CCECB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726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D8322-E7F2-46E2-B5C8-5AFBDB85A20C}" type="datetimeFigureOut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00BE9-AFCD-4A03-B018-B022DC73037A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11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A26BF-331A-47DF-8C63-8CAC789885FE}" type="datetimeFigureOut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4C73D-F3C5-40F4-8BE3-F8E4E653DDBB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473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F6CDA4-4EF7-40C4-93B8-23715EAE17A2}" type="datetimeFigureOut">
              <a:rPr lang="fr-FR"/>
              <a:pPr>
                <a:defRPr/>
              </a:pPr>
              <a:t>01/05/2020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DB8DE5-D34D-4E64-A110-600D8893554A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Century Schoolbook" panose="02040604050505020304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nationalgallery.org.uk/paintings/mamluk-egyptian-or-syrian-silver-inlaid-brass-half-of-incense-burne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323528" y="116632"/>
            <a:ext cx="8568952" cy="1470025"/>
          </a:xfrm>
        </p:spPr>
        <p:txBody>
          <a:bodyPr/>
          <a:lstStyle/>
          <a:p>
            <a:r>
              <a:rPr lang="fr-CA" sz="5400" dirty="0">
                <a:solidFill>
                  <a:srgbClr val="FF0000"/>
                </a:solidFill>
                <a:latin typeface="Century Schoolbook" pitchFamily="18" charset="0"/>
              </a:rPr>
              <a:t>DER KUNSTRAUB</a:t>
            </a:r>
            <a:endParaRPr lang="fr-FR" sz="5400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677193"/>
          </a:xfrm>
        </p:spPr>
        <p:txBody>
          <a:bodyPr/>
          <a:lstStyle/>
          <a:p>
            <a:r>
              <a:rPr lang="fr-CA" sz="2800" dirty="0" err="1">
                <a:solidFill>
                  <a:schemeClr val="tx1"/>
                </a:solidFill>
                <a:latin typeface="Century Schoolbook" pitchFamily="18" charset="0"/>
              </a:rPr>
              <a:t>Ein</a:t>
            </a:r>
            <a:r>
              <a:rPr lang="fr-CA" sz="2800" dirty="0">
                <a:solidFill>
                  <a:schemeClr val="tx1"/>
                </a:solidFill>
                <a:latin typeface="Century Schoolbook" pitchFamily="18" charset="0"/>
              </a:rPr>
              <a:t> </a:t>
            </a:r>
            <a:r>
              <a:rPr lang="fr-CA" sz="2800" dirty="0" err="1">
                <a:solidFill>
                  <a:schemeClr val="tx1"/>
                </a:solidFill>
                <a:latin typeface="Century Schoolbook" pitchFamily="18" charset="0"/>
              </a:rPr>
              <a:t>neuer</a:t>
            </a:r>
            <a:r>
              <a:rPr lang="fr-CA" sz="2800" dirty="0">
                <a:solidFill>
                  <a:schemeClr val="tx1"/>
                </a:solidFill>
                <a:latin typeface="Century Schoolbook" pitchFamily="18" charset="0"/>
              </a:rPr>
              <a:t> </a:t>
            </a:r>
            <a:r>
              <a:rPr lang="fr-CA" sz="2800" dirty="0" err="1">
                <a:solidFill>
                  <a:schemeClr val="tx1"/>
                </a:solidFill>
                <a:latin typeface="Century Schoolbook" pitchFamily="18" charset="0"/>
              </a:rPr>
              <a:t>Fall</a:t>
            </a:r>
            <a:r>
              <a:rPr lang="fr-CA" sz="2800" dirty="0">
                <a:solidFill>
                  <a:schemeClr val="tx1"/>
                </a:solidFill>
                <a:latin typeface="Century Schoolbook" pitchFamily="18" charset="0"/>
              </a:rPr>
              <a:t> </a:t>
            </a:r>
            <a:r>
              <a:rPr lang="fr-CA" sz="2800" dirty="0" err="1">
                <a:solidFill>
                  <a:schemeClr val="tx1"/>
                </a:solidFill>
                <a:latin typeface="Century Schoolbook" pitchFamily="18" charset="0"/>
              </a:rPr>
              <a:t>für</a:t>
            </a:r>
            <a:r>
              <a:rPr lang="fr-CA" sz="2800" dirty="0">
                <a:solidFill>
                  <a:schemeClr val="tx1"/>
                </a:solidFill>
                <a:latin typeface="Century Schoolbook" pitchFamily="18" charset="0"/>
              </a:rPr>
              <a:t> </a:t>
            </a:r>
            <a:r>
              <a:rPr lang="fr-CA" sz="2800" dirty="0" err="1">
                <a:solidFill>
                  <a:schemeClr val="tx1"/>
                </a:solidFill>
                <a:latin typeface="Century Schoolbook" pitchFamily="18" charset="0"/>
              </a:rPr>
              <a:t>Detective</a:t>
            </a:r>
            <a:r>
              <a:rPr lang="fr-CA" sz="2800" dirty="0">
                <a:solidFill>
                  <a:schemeClr val="tx1"/>
                </a:solidFill>
                <a:latin typeface="Century Schoolbook" pitchFamily="18" charset="0"/>
              </a:rPr>
              <a:t> Charles Hutton</a:t>
            </a:r>
            <a:endParaRPr lang="fr-FR" sz="2800" dirty="0">
              <a:solidFill>
                <a:schemeClr val="tx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95346" y="274638"/>
            <a:ext cx="3991454" cy="1143000"/>
          </a:xfrm>
        </p:spPr>
        <p:txBody>
          <a:bodyPr/>
          <a:lstStyle/>
          <a:p>
            <a:r>
              <a:rPr lang="de-DE" dirty="0"/>
              <a:t>Die Fakten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95346" y="1600200"/>
            <a:ext cx="3991454" cy="4525963"/>
          </a:xfrm>
        </p:spPr>
        <p:txBody>
          <a:bodyPr/>
          <a:lstStyle/>
          <a:p>
            <a:r>
              <a:rPr lang="de-DE" dirty="0"/>
              <a:t>Tatort: London National Gallery</a:t>
            </a:r>
          </a:p>
          <a:p>
            <a:r>
              <a:rPr lang="de-DE" dirty="0"/>
              <a:t>Uhrzeit: gestern, 23:41 Uhr</a:t>
            </a:r>
          </a:p>
          <a:p>
            <a:r>
              <a:rPr lang="de-DE" dirty="0"/>
              <a:t>Entwendetes Objekt: </a:t>
            </a:r>
            <a:r>
              <a:rPr lang="de-DE" sz="1800" b="1" dirty="0">
                <a:hlinkClick r:id="rId2"/>
              </a:rPr>
              <a:t>https://www.nationalgallery.org.uk/paintings/mamluk-egyptian-or-syrian-silver-inlaid-brass-half-of-incense-burner</a:t>
            </a:r>
            <a:endParaRPr lang="de-DE" sz="1800" b="1" dirty="0"/>
          </a:p>
          <a:p>
            <a:endParaRPr lang="de-DE" sz="1800" b="1" dirty="0"/>
          </a:p>
          <a:p>
            <a:endParaRPr lang="de-DE" dirty="0"/>
          </a:p>
        </p:txBody>
      </p:sp>
      <p:pic>
        <p:nvPicPr>
          <p:cNvPr id="1026" name="Picture 2" descr="National Gallery, London, England, Brita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4695346" y="6627168"/>
            <a:ext cx="44486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/>
              <a:t>Bildquelle: https://pixabay.com/de/photos/national-gallery-london-england-2242781/</a:t>
            </a:r>
          </a:p>
        </p:txBody>
      </p:sp>
    </p:spTree>
    <p:extLst>
      <p:ext uri="{BB962C8B-B14F-4D97-AF65-F5344CB8AC3E}">
        <p14:creationId xmlns:p14="http://schemas.microsoft.com/office/powerpoint/2010/main" val="165022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National Gallery, London, England, Britai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0" y="1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8504" y="3068960"/>
            <a:ext cx="504233" cy="1187454"/>
          </a:xfrm>
          <a:prstGeom prst="rect">
            <a:avLst/>
          </a:prstGeom>
        </p:spPr>
      </p:pic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179512" y="188640"/>
            <a:ext cx="2448272" cy="4525963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Einstieg </a:t>
            </a:r>
            <a:r>
              <a:rPr lang="de-DE"/>
              <a:t>über die runde </a:t>
            </a:r>
            <a:r>
              <a:rPr lang="de-DE" dirty="0"/>
              <a:t>Kuppel</a:t>
            </a:r>
            <a:endParaRPr lang="de-DE" sz="1800" b="1" dirty="0"/>
          </a:p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22222E-6 L -0.17083 0.0044 C -0.20868 0.00741 -0.19531 0.01296 -0.21962 0.0044 C -0.24392 -0.00417 -0.29254 -0.02963 -0.31702 -0.04746 C -0.34149 -0.06528 -0.35816 -0.08797 -0.36702 -0.10232 C -0.38038 -0.1132 -0.36389 -0.13264 -0.36962 -0.13403 C -0.37083 -0.14375 -0.37309 -0.14722 -0.37448 -0.16065 L -0.3783 -0.21412 L -0.38333 -0.31065 L -0.4158 -0.31227 " pathEditMode="relative" rAng="0" ptsTypes="FfaafaFAAF">
                                      <p:cBhvr>
                                        <p:cTn id="6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99" y="-1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3651966" y="3212976"/>
            <a:ext cx="1260000" cy="39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Würfel 4"/>
          <p:cNvSpPr/>
          <p:nvPr/>
        </p:nvSpPr>
        <p:spPr>
          <a:xfrm>
            <a:off x="2915816" y="4653136"/>
            <a:ext cx="2736304" cy="1795857"/>
          </a:xfrm>
          <a:prstGeom prst="cub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Würfel 5"/>
          <p:cNvSpPr/>
          <p:nvPr/>
        </p:nvSpPr>
        <p:spPr>
          <a:xfrm>
            <a:off x="2915816" y="3140968"/>
            <a:ext cx="2736304" cy="2016224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404521"/>
            <a:ext cx="1810466" cy="3976807"/>
          </a:xfrm>
          <a:prstGeom prst="rect">
            <a:avLst/>
          </a:prstGeom>
        </p:spPr>
      </p:pic>
      <p:cxnSp>
        <p:nvCxnSpPr>
          <p:cNvPr id="4" name="Gerade Verbindung 3"/>
          <p:cNvCxnSpPr/>
          <p:nvPr/>
        </p:nvCxnSpPr>
        <p:spPr>
          <a:xfrm>
            <a:off x="3419872" y="3140968"/>
            <a:ext cx="0" cy="1512168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Inhaltsplatzhalter 2"/>
          <p:cNvSpPr>
            <a:spLocks noGrp="1"/>
          </p:cNvSpPr>
          <p:nvPr>
            <p:ph idx="1"/>
          </p:nvPr>
        </p:nvSpPr>
        <p:spPr>
          <a:xfrm>
            <a:off x="179512" y="188640"/>
            <a:ext cx="3240360" cy="4525963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Raub des Kunstobjektes</a:t>
            </a:r>
            <a:endParaRPr lang="de-DE" sz="1800" b="1" dirty="0"/>
          </a:p>
          <a:p>
            <a:endParaRPr lang="de-DE" dirty="0"/>
          </a:p>
        </p:txBody>
      </p:sp>
      <p:sp>
        <p:nvSpPr>
          <p:cNvPr id="2" name="Ellipse 1"/>
          <p:cNvSpPr/>
          <p:nvPr/>
        </p:nvSpPr>
        <p:spPr>
          <a:xfrm>
            <a:off x="3831966" y="3897052"/>
            <a:ext cx="900000" cy="900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858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0.00365 -0.22524 C 0.01771 -0.23426 0.13299 -0.20301 0.15486 -0.20301 C 0.17986 -0.20301 0.21892 -0.14537 0.23299 -0.13635 L 0.28698 -0.04074 L 0.2908 -0.01852 " pathEditMode="relative" rAng="0" ptsTypes="FffFAF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31" y="-1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3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81961E-6 L 0.65764 -0.003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  <p:bldP spid="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de-DE" dirty="0"/>
              <a:t>Die Verdächtigen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86408"/>
            <a:ext cx="1781802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186408"/>
            <a:ext cx="1781802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86408"/>
            <a:ext cx="1781802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861048"/>
            <a:ext cx="1781802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186408"/>
            <a:ext cx="1781802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889648"/>
            <a:ext cx="1781802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176" y="3880918"/>
            <a:ext cx="1781802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106" y="3883968"/>
            <a:ext cx="1781802" cy="2520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7333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Aufgabe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Helfen Sie </a:t>
            </a:r>
            <a:r>
              <a:rPr lang="de-DE" dirty="0" err="1"/>
              <a:t>Detective</a:t>
            </a:r>
            <a:r>
              <a:rPr lang="de-DE" dirty="0"/>
              <a:t> Charles </a:t>
            </a:r>
            <a:r>
              <a:rPr lang="de-DE" dirty="0" err="1"/>
              <a:t>Hutton</a:t>
            </a:r>
            <a:r>
              <a:rPr lang="de-DE" dirty="0"/>
              <a:t> und finden Sie heraus, welche verdächtige Person der Dieb ist!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Nehmen Sie dazu Kontakt mit Mr. </a:t>
            </a:r>
            <a:r>
              <a:rPr lang="de-DE" dirty="0" err="1"/>
              <a:t>Hutton</a:t>
            </a:r>
            <a:r>
              <a:rPr lang="de-DE" dirty="0"/>
              <a:t> </a:t>
            </a:r>
          </a:p>
          <a:p>
            <a:pPr marL="0" indent="0">
              <a:buNone/>
            </a:pPr>
            <a:r>
              <a:rPr lang="de-DE" dirty="0"/>
              <a:t>in London auf!</a:t>
            </a:r>
          </a:p>
        </p:txBody>
      </p:sp>
    </p:spTree>
    <p:extLst>
      <p:ext uri="{BB962C8B-B14F-4D97-AF65-F5344CB8AC3E}">
        <p14:creationId xmlns:p14="http://schemas.microsoft.com/office/powerpoint/2010/main" val="427523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2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B65DEA6D011DF4194C267ABE42D7734" ma:contentTypeVersion="" ma:contentTypeDescription="Ein neues Dokument erstellen." ma:contentTypeScope="" ma:versionID="9269f6ced3fa99e847f86875ecdd97e1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a5e0e41368e1e50ce28182d87e99e1e9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3DB30C-85A6-4C11-B307-FEFC205E19F6}"/>
</file>

<file path=customXml/itemProps2.xml><?xml version="1.0" encoding="utf-8"?>
<ds:datastoreItem xmlns:ds="http://schemas.openxmlformats.org/officeDocument/2006/customXml" ds:itemID="{C11195C8-EA92-4FE4-B120-FDB0E492ECDF}"/>
</file>

<file path=customXml/itemProps3.xml><?xml version="1.0" encoding="utf-8"?>
<ds:datastoreItem xmlns:ds="http://schemas.openxmlformats.org/officeDocument/2006/customXml" ds:itemID="{987E1FC5-2044-47F8-838C-2309AA7C352B}"/>
</file>

<file path=docProps/app.xml><?xml version="1.0" encoding="utf-8"?>
<Properties xmlns="http://schemas.openxmlformats.org/officeDocument/2006/extended-properties" xmlns:vt="http://schemas.openxmlformats.org/officeDocument/2006/docPropsVTypes">
  <Template>124</Template>
  <TotalTime>0</TotalTime>
  <Words>93</Words>
  <Application>Microsoft Office PowerPoint</Application>
  <PresentationFormat>Bildschirmpräsentation (4:3)</PresentationFormat>
  <Paragraphs>15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Century Schoolbook</vt:lpstr>
      <vt:lpstr>124</vt:lpstr>
      <vt:lpstr>DER KUNSTRAUB</vt:lpstr>
      <vt:lpstr>Die Fakten</vt:lpstr>
      <vt:lpstr>PowerPoint-Präsentation</vt:lpstr>
      <vt:lpstr>PowerPoint-Präsentation</vt:lpstr>
      <vt:lpstr>Die Verdächtigen</vt:lpstr>
      <vt:lpstr>Die Aufgabe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DIAMANTRAUB</dc:title>
  <dc:creator>Carmi</dc:creator>
  <cp:lastModifiedBy>Carmen</cp:lastModifiedBy>
  <cp:revision>37</cp:revision>
  <dcterms:created xsi:type="dcterms:W3CDTF">2013-02-28T12:05:13Z</dcterms:created>
  <dcterms:modified xsi:type="dcterms:W3CDTF">2020-05-01T17:30:57Z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0x0101007B65DEA6D011DF4194C267ABE42D7734</vt:lpwstr>
  </property>
</Properties>
</file>