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7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6EE87-EBD5-4F12-A48A-63ACA297AC8F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914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4/23/2021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29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4/23/2021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4422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4/23/2021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365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4/23/2021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3408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4/23/2021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8764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643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730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956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391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1619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4482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117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166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18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04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98CD5-6C1E-4009-B41F-6DF62E31D3BE}" type="datetimeFigureOut">
              <a:rPr lang="en-US" smtClean="0"/>
              <a:pPr/>
              <a:t>4/23/2021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18" name="Grafik 17" descr="H:\Neuer Ordner\Banner_tablet_BW_Lehrkräfte.png">
            <a:extLst>
              <a:ext uri="{FF2B5EF4-FFF2-40B4-BE49-F238E27FC236}">
                <a16:creationId xmlns:a16="http://schemas.microsoft.com/office/drawing/2014/main" id="{45473418-1AAE-4FAC-A834-1F66F17B7079}"/>
              </a:ext>
            </a:extLst>
          </p:cNvPr>
          <p:cNvPicPr/>
          <p:nvPr userDrawn="1"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52" t="22906"/>
          <a:stretch/>
        </p:blipFill>
        <p:spPr bwMode="auto">
          <a:xfrm>
            <a:off x="0" y="-8467"/>
            <a:ext cx="1818117" cy="13208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4174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  <p:sldLayoutId id="2147483801" r:id="rId14"/>
    <p:sldLayoutId id="2147483802" r:id="rId15"/>
    <p:sldLayoutId id="214748380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A5A6CD-BE24-4936-9C42-23F6EEC21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431319" y="733246"/>
            <a:ext cx="10291312" cy="1526876"/>
          </a:xfrm>
        </p:spPr>
        <p:txBody>
          <a:bodyPr/>
          <a:lstStyle/>
          <a:p>
            <a:r>
              <a:rPr lang="de-DE" sz="8800" dirty="0"/>
              <a:t>E-Bike oder nicht?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12974B0-B615-4D0F-B121-56A954BF87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505" y="2454214"/>
            <a:ext cx="6178527" cy="428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569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D2895-744E-4E4E-9218-90BE810D4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29" y="1934234"/>
            <a:ext cx="8596668" cy="1320800"/>
          </a:xfrm>
        </p:spPr>
        <p:txBody>
          <a:bodyPr/>
          <a:lstStyle/>
          <a:p>
            <a:r>
              <a:rPr lang="de-DE" dirty="0"/>
              <a:t>E-Bike oder nicht?</a:t>
            </a:r>
          </a:p>
        </p:txBody>
      </p:sp>
      <p:pic>
        <p:nvPicPr>
          <p:cNvPr id="10" name="Inhaltsplatzhalter 9">
            <a:extLst>
              <a:ext uri="{FF2B5EF4-FFF2-40B4-BE49-F238E27FC236}">
                <a16:creationId xmlns:a16="http://schemas.microsoft.com/office/drawing/2014/main" id="{5BFAE6C3-ADD1-4A80-BE42-2C9349E99D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4490844" y="1068001"/>
            <a:ext cx="6510802" cy="4883101"/>
          </a:xfr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A03FD2C-3133-4B1A-81CF-08FAA99008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94634"/>
            <a:ext cx="2638222" cy="426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218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A03FD2C-3133-4B1A-81CF-08FAA99008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94634"/>
            <a:ext cx="2638222" cy="4263366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723CFBC-5847-468C-9DA7-AF379D214E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688817" y="1048109"/>
            <a:ext cx="6349042" cy="4761782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B7386CCB-42D8-4510-867C-B0FDBE246923}"/>
              </a:ext>
            </a:extLst>
          </p:cNvPr>
          <p:cNvSpPr txBox="1">
            <a:spLocks/>
          </p:cNvSpPr>
          <p:nvPr/>
        </p:nvSpPr>
        <p:spPr>
          <a:xfrm>
            <a:off x="162429" y="1934234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/>
              <a:t>E-Bike oder nicht?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29218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A03FD2C-3133-4B1A-81CF-08FAA99008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94634"/>
            <a:ext cx="2638222" cy="426336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A4BAFB24-55E5-49D9-A732-B953EEF0C0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9780" y="1440610"/>
            <a:ext cx="6797615" cy="5098211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6FA61954-11EF-4D27-9AD9-BD5BED98EAA3}"/>
              </a:ext>
            </a:extLst>
          </p:cNvPr>
          <p:cNvSpPr txBox="1">
            <a:spLocks/>
          </p:cNvSpPr>
          <p:nvPr/>
        </p:nvSpPr>
        <p:spPr>
          <a:xfrm>
            <a:off x="162429" y="1934234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/>
              <a:t>E-Bike oder nicht?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6051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A03FD2C-3133-4B1A-81CF-08FAA99008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94634"/>
            <a:ext cx="2638222" cy="4263366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016F3B0A-9745-4FA8-A142-0390AD8CC4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3018" y="1828800"/>
            <a:ext cx="7139051" cy="4779034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ADA4B7A3-D4CC-4040-9955-220A6F9C68C7}"/>
              </a:ext>
            </a:extLst>
          </p:cNvPr>
          <p:cNvSpPr txBox="1">
            <a:spLocks/>
          </p:cNvSpPr>
          <p:nvPr/>
        </p:nvSpPr>
        <p:spPr>
          <a:xfrm>
            <a:off x="162429" y="1934234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/>
              <a:t>E-Bike oder nicht?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0833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A03FD2C-3133-4B1A-81CF-08FAA99008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94634"/>
            <a:ext cx="2638222" cy="4263366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A70532B4-967C-4059-8C16-67C6FCF0B8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5410" y="1930400"/>
            <a:ext cx="3500341" cy="3252286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EF7EDCAD-B982-404B-AF0F-AFDCCCC4D76F}"/>
              </a:ext>
            </a:extLst>
          </p:cNvPr>
          <p:cNvSpPr txBox="1">
            <a:spLocks/>
          </p:cNvSpPr>
          <p:nvPr/>
        </p:nvSpPr>
        <p:spPr>
          <a:xfrm>
            <a:off x="2488881" y="483203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/>
              <a:t>Die Steigung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8864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9887EE4E-C70E-4786-8F1C-E3F583278F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143" y="1729504"/>
            <a:ext cx="7463310" cy="351214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FFD2895-744E-4E4E-9218-90BE810D4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8881" y="483203"/>
            <a:ext cx="8596668" cy="1320800"/>
          </a:xfrm>
        </p:spPr>
        <p:txBody>
          <a:bodyPr/>
          <a:lstStyle/>
          <a:p>
            <a:r>
              <a:rPr lang="de-DE" dirty="0"/>
              <a:t>Die Steigung</a:t>
            </a:r>
          </a:p>
        </p:txBody>
      </p:sp>
      <p:pic>
        <p:nvPicPr>
          <p:cNvPr id="5" name="Grafik 4" descr="Radfahren">
            <a:extLst>
              <a:ext uri="{FF2B5EF4-FFF2-40B4-BE49-F238E27FC236}">
                <a16:creationId xmlns:a16="http://schemas.microsoft.com/office/drawing/2014/main" id="{8C2F7CEB-4EE7-48A6-BB19-85BDDDA941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1240972">
            <a:off x="4776864" y="2819986"/>
            <a:ext cx="1215254" cy="121525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A03FD2C-3133-4B1A-81CF-08FAA99008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594634"/>
            <a:ext cx="2638222" cy="426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04670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te">
  <a:themeElements>
    <a:clrScheme name="Benutzerdefiniert 2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C00000"/>
      </a:accent1>
      <a:accent2>
        <a:srgbClr val="F8D1CC"/>
      </a:accent2>
      <a:accent3>
        <a:srgbClr val="F1A499"/>
      </a:accent3>
      <a:accent4>
        <a:srgbClr val="EA7666"/>
      </a:accent4>
      <a:accent5>
        <a:srgbClr val="932313"/>
      </a:accent5>
      <a:accent6>
        <a:srgbClr val="62170C"/>
      </a:accent6>
      <a:hlink>
        <a:srgbClr val="99CA3C"/>
      </a:hlink>
      <a:folHlink>
        <a:srgbClr val="B9D181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B65DEA6D011DF4194C267ABE42D7734" ma:contentTypeVersion="" ma:contentTypeDescription="Ein neues Dokument erstellen." ma:contentTypeScope="" ma:versionID="9269f6ced3fa99e847f86875ecdd97e1">
  <xsd:schema xmlns:xsd="http://www.w3.org/2001/XMLSchema" xmlns:xs="http://www.w3.org/2001/XMLSchema" xmlns:p="http://schemas.microsoft.com/office/2006/metadata/properties" xmlns:ns2="55696b60-0389-45c2-bb8c-032517eb46a2" targetNamespace="http://schemas.microsoft.com/office/2006/metadata/properties" ma:root="true" ma:fieldsID="a5e0e41368e1e50ce28182d87e99e1e9" ns2:_="">
    <xsd:import namespace="55696b60-0389-45c2-bb8c-032517eb46a2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696b60-0389-45c2-bb8c-032517eb46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5C10FE6-2A6D-4BC6-8D3D-42D4C0B438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4F58E11-C9BD-48E8-ACC8-DDC0B0FED0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696b60-0389-45c2-bb8c-032517eb46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A46B04C-9105-4D29-BA78-42927E50E725}">
  <ds:schemaRefs>
    <ds:schemaRef ds:uri="http://purl.org/dc/terms/"/>
    <ds:schemaRef ds:uri="http://purl.org/dc/elements/1.1/"/>
    <ds:schemaRef ds:uri="55696b60-0389-45c2-bb8c-032517eb46a2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24</Words>
  <Application>Microsoft Office PowerPoint</Application>
  <PresentationFormat>Breitbild</PresentationFormat>
  <Paragraphs>7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1" baseType="lpstr">
      <vt:lpstr>Arial</vt:lpstr>
      <vt:lpstr>Trebuchet MS</vt:lpstr>
      <vt:lpstr>Wingdings 3</vt:lpstr>
      <vt:lpstr>Facette</vt:lpstr>
      <vt:lpstr>E-Bike oder nicht?</vt:lpstr>
      <vt:lpstr>E-Bike oder nicht?</vt:lpstr>
      <vt:lpstr>PowerPoint-Präsentation</vt:lpstr>
      <vt:lpstr>PowerPoint-Präsentation</vt:lpstr>
      <vt:lpstr>PowerPoint-Präsentation</vt:lpstr>
      <vt:lpstr>PowerPoint-Präsentation</vt:lpstr>
      <vt:lpstr>Die Steigung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Alice im Mathe-Wunderland</dc:title>
  <dc:creator>Carmen</dc:creator>
  <cp:lastModifiedBy>Carmen</cp:lastModifiedBy>
  <cp:revision>11</cp:revision>
  <dcterms:created xsi:type="dcterms:W3CDTF">2020-12-18T10:06:31Z</dcterms:created>
  <dcterms:modified xsi:type="dcterms:W3CDTF">2021-04-23T17:18:30Z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0x0101007B65DEA6D011DF4194C267ABE42D7734</vt:lpwstr>
  </property>
</Properties>
</file>