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9" r:id="rId4"/>
  </p:sldMasterIdLst>
  <p:sldIdLst>
    <p:sldId id="256" r:id="rId5"/>
    <p:sldId id="257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AD6EE87-EBD5-4F12-A48A-63ACA297AC8F}" type="datetimeFigureOut">
              <a:rPr lang="en-US" smtClean="0"/>
              <a:t>5/15/2021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7934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t>5/15/2021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1275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/>
              <a:t>5/15/2021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606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t>5/15/2021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84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A61015F-7CC6-4D0A-9D87-873EA4C304CC}" type="datetimeFigureOut">
              <a:rPr lang="en-US" smtClean="0"/>
              <a:t>5/15/2021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4656562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t>5/15/2021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033680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t>5/15/2021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49887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5/15/2021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840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5/15/2021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179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05C68B11-C5A8-448C-8CE9-B1A273C79CFC}" type="datetimeFigureOut">
              <a:rPr lang="en-US" smtClean="0"/>
              <a:t>5/15/2021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0770015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C7616CA0-919D-4A49-9C8A-62FDFB3A5183}" type="datetimeFigureOut">
              <a:rPr lang="en-US" smtClean="0"/>
              <a:t>5/15/2021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867E5644-1E61-4311-A31E-84CB9C7AA8A9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97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5/15/2021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76753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>
            <a:extLst>
              <a:ext uri="{FF2B5EF4-FFF2-40B4-BE49-F238E27FC236}">
                <a16:creationId xmlns:a16="http://schemas.microsoft.com/office/drawing/2014/main" id="{D6D21E2E-9AE4-4EEE-AD60-D10D72DEA4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53419" y="3536779"/>
            <a:ext cx="7402901" cy="1463040"/>
          </a:xfrm>
        </p:spPr>
        <p:txBody>
          <a:bodyPr>
            <a:normAutofit/>
          </a:bodyPr>
          <a:lstStyle/>
          <a:p>
            <a:r>
              <a:rPr lang="de-DE" dirty="0"/>
              <a:t>Die Grinsekatze</a:t>
            </a:r>
          </a:p>
          <a:p>
            <a:r>
              <a:rPr lang="de-DE" dirty="0"/>
              <a:t>liest Gedanken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3A5A6CD-BE24-4936-9C42-23F6EEC218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199" y="267419"/>
            <a:ext cx="11353799" cy="3493698"/>
          </a:xfrm>
        </p:spPr>
        <p:txBody>
          <a:bodyPr/>
          <a:lstStyle/>
          <a:p>
            <a:r>
              <a:rPr lang="de-DE" dirty="0"/>
              <a:t>Alice im Mathe-Wunderland</a:t>
            </a:r>
          </a:p>
        </p:txBody>
      </p:sp>
    </p:spTree>
    <p:extLst>
      <p:ext uri="{BB962C8B-B14F-4D97-AF65-F5344CB8AC3E}">
        <p14:creationId xmlns:p14="http://schemas.microsoft.com/office/powerpoint/2010/main" val="4278569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B367FB-8236-4A66-B18C-C27B70EE0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Gedankenlesen mit </a:t>
            </a:r>
            <a:r>
              <a:rPr lang="de-DE"/>
              <a:t>der Grinsekatze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15BF442-5148-4B7F-9234-1BD748C0F5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1932317"/>
            <a:ext cx="9720071" cy="4377043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arenR"/>
            </a:pPr>
            <a:r>
              <a:rPr lang="de-DE" dirty="0"/>
              <a:t>Denken Sie sich eine natürliche Zahl zwischen 1 und 10 (nicht laut sagen!)</a:t>
            </a:r>
          </a:p>
          <a:p>
            <a:pPr marL="457200" indent="-457200">
              <a:buFont typeface="+mj-lt"/>
              <a:buAutoNum type="arabicParenR"/>
            </a:pPr>
            <a:r>
              <a:rPr lang="de-DE" dirty="0"/>
              <a:t>Multiplizieren Sie die gedachte Zahl mit 9</a:t>
            </a:r>
          </a:p>
          <a:p>
            <a:pPr marL="457200" indent="-457200">
              <a:buFont typeface="+mj-lt"/>
              <a:buAutoNum type="arabicParenR"/>
            </a:pPr>
            <a:r>
              <a:rPr lang="de-DE" dirty="0"/>
              <a:t>Bilden Sie die Quersumme des Ergebnisses </a:t>
            </a:r>
          </a:p>
          <a:p>
            <a:pPr marL="0" indent="0">
              <a:buNone/>
              <a:tabLst>
                <a:tab pos="449263" algn="l"/>
              </a:tabLst>
            </a:pPr>
            <a:r>
              <a:rPr lang="de-DE" dirty="0"/>
              <a:t>	(Beispiel: Die Quersumme von 23 ist 2+3 = 5)</a:t>
            </a:r>
          </a:p>
          <a:p>
            <a:pPr marL="457200" indent="-457200">
              <a:buFont typeface="+mj-lt"/>
              <a:buAutoNum type="arabicParenR" startAt="4"/>
            </a:pPr>
            <a:r>
              <a:rPr lang="de-DE" dirty="0"/>
              <a:t>Ziehen Sie vom Ergebnis</a:t>
            </a:r>
          </a:p>
          <a:p>
            <a:pPr marL="630936" lvl="1" indent="-457200"/>
            <a:r>
              <a:rPr lang="de-DE" dirty="0"/>
              <a:t>1 ab, wenn Sie in der ersten Reihe sitzen</a:t>
            </a:r>
          </a:p>
          <a:p>
            <a:pPr marL="630936" lvl="1" indent="-457200"/>
            <a:r>
              <a:rPr lang="de-DE" dirty="0"/>
              <a:t>2 ab, wenn Sie in der zweiten Reihe sitzen</a:t>
            </a:r>
          </a:p>
          <a:p>
            <a:pPr marL="630936" lvl="1" indent="-457200"/>
            <a:r>
              <a:rPr lang="de-DE" dirty="0"/>
              <a:t>3 ab, wenn Sie in der dritten Reihe sitzen</a:t>
            </a:r>
          </a:p>
          <a:p>
            <a:pPr marL="630936" lvl="1" indent="-457200"/>
            <a:r>
              <a:rPr lang="de-DE" dirty="0"/>
              <a:t>4 ab, wenn Sie in der vierten Reihe sitzen</a:t>
            </a:r>
          </a:p>
          <a:p>
            <a:pPr marL="457200" indent="-457200">
              <a:buFont typeface="+mj-lt"/>
              <a:buAutoNum type="arabicParenR" startAt="4"/>
            </a:pPr>
            <a:r>
              <a:rPr lang="de-DE" dirty="0"/>
              <a:t>Ordnen Sie nun dem Ergebnis den passenden Buchstaben des Alphabets zu</a:t>
            </a:r>
          </a:p>
          <a:p>
            <a:pPr marL="0" indent="0">
              <a:buNone/>
              <a:tabLst>
                <a:tab pos="449263" algn="l"/>
              </a:tabLst>
            </a:pPr>
            <a:r>
              <a:rPr lang="de-DE" dirty="0"/>
              <a:t>	(1 = A, 2 = B, 3 = C, 4 = D, 5 = E, 6 = F, 7 = G, 8 = H, 9 = I, 10 = J, …)</a:t>
            </a:r>
          </a:p>
          <a:p>
            <a:pPr marL="457200" indent="-457200">
              <a:buFont typeface="+mj-lt"/>
              <a:buAutoNum type="arabicParenR" startAt="4"/>
            </a:pPr>
            <a:r>
              <a:rPr lang="de-DE" dirty="0"/>
              <a:t>Denken Sie nun an eine Mitschülerin </a:t>
            </a:r>
            <a:r>
              <a:rPr lang="de-DE"/>
              <a:t>oder einen Mitschüler </a:t>
            </a:r>
            <a:r>
              <a:rPr lang="de-DE" dirty="0"/>
              <a:t>in dieser Klasse, dessen Vornamen mit Ihrem Buchstaben beginnt.</a:t>
            </a:r>
          </a:p>
        </p:txBody>
      </p:sp>
    </p:spTree>
    <p:extLst>
      <p:ext uri="{BB962C8B-B14F-4D97-AF65-F5344CB8AC3E}">
        <p14:creationId xmlns:p14="http://schemas.microsoft.com/office/powerpoint/2010/main" val="3858895332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B65DEA6D011DF4194C267ABE42D7734" ma:contentTypeVersion="" ma:contentTypeDescription="Ein neues Dokument erstellen." ma:contentTypeScope="" ma:versionID="9269f6ced3fa99e847f86875ecdd97e1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a5e0e41368e1e50ce28182d87e99e1e9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D8658EA-5F97-4CFE-B53E-65E7F60935D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8367886-6886-4C03-8735-7FE47F39DC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486BA21-3B9D-4E8F-B06E-2329B39382E4}">
  <ds:schemaRefs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55696b60-0389-45c2-bb8c-032517eb46a2"/>
    <ds:schemaRef ds:uri="http://purl.org/dc/dcmitype/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TM10001106[[fn=Badge]]</Template>
  <TotalTime>0</TotalTime>
  <Words>170</Words>
  <Application>Microsoft Office PowerPoint</Application>
  <PresentationFormat>Breitbild</PresentationFormat>
  <Paragraphs>16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Gill Sans MT</vt:lpstr>
      <vt:lpstr>Impact</vt:lpstr>
      <vt:lpstr>Badge</vt:lpstr>
      <vt:lpstr>Alice im Mathe-Wunderland</vt:lpstr>
      <vt:lpstr>Gedankenlesen mit der Grinsekatze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Alice im Mathe-Wunderland</dc:title>
  <dc:creator>Carmen</dc:creator>
  <cp:lastModifiedBy>Carmen</cp:lastModifiedBy>
  <cp:revision>7</cp:revision>
  <dcterms:created xsi:type="dcterms:W3CDTF">2020-12-18T10:06:31Z</dcterms:created>
  <dcterms:modified xsi:type="dcterms:W3CDTF">2021-05-15T13:13:33Z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0x0101007B65DEA6D011DF4194C267ABE42D7734</vt:lpwstr>
  </property>
</Properties>
</file>