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61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8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02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t>26.01.2016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t>26.01.2016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t>26.01.2016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t>26.01.2016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t>26.01.2016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t>26.01.2016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t>26.01.2016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t>26.01.2016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t>26.01.2016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t>26.01.2016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49CF1-6F48-49E3-948F-45649C435404}" type="datetimeFigureOut">
              <a:rPr lang="de-DE" smtClean="0"/>
              <a:t>26.01.2016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454D-3C0F-438D-9630-7A91B6A6980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49CF1-6F48-49E3-948F-45649C435404}" type="datetimeFigureOut">
              <a:rPr lang="de-DE" smtClean="0"/>
              <a:t>26.01.2016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0454D-3C0F-438D-9630-7A91B6A6980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16" descr="B 1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1112" y="138112"/>
            <a:ext cx="6581775" cy="65817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29" descr="B 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5093112" cy="7029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0" descr="B 2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287" y="106045"/>
            <a:ext cx="8861425" cy="66459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25" descr="B 2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31521" y="252412"/>
            <a:ext cx="9607042" cy="6353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b="1" dirty="0"/>
              <a:t>Bildnachweise (in der Reihenfolge der Abbildungen):</a:t>
            </a:r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de-DE" dirty="0" smtClean="0"/>
              <a:t>B </a:t>
            </a:r>
            <a:r>
              <a:rPr lang="de-DE" dirty="0"/>
              <a:t>12 Das Sommerrefektorium mit seinem hohen Gewölbe</a:t>
            </a:r>
          </a:p>
          <a:p>
            <a:pPr marL="0" indent="0">
              <a:buNone/>
            </a:pPr>
            <a:r>
              <a:rPr lang="de-DE" dirty="0"/>
              <a:t>B 11 Die Kanzel der </a:t>
            </a:r>
            <a:r>
              <a:rPr lang="de-DE" dirty="0" err="1"/>
              <a:t>Bebenhausener</a:t>
            </a:r>
            <a:r>
              <a:rPr lang="de-DE" dirty="0"/>
              <a:t> Klosterkirche</a:t>
            </a:r>
          </a:p>
          <a:p>
            <a:pPr marL="0" indent="0">
              <a:buNone/>
            </a:pPr>
            <a:r>
              <a:rPr lang="de-DE" dirty="0"/>
              <a:t>B 1 Blick auf die Klosteranlage von Süden</a:t>
            </a:r>
          </a:p>
          <a:p>
            <a:pPr marL="0" indent="0">
              <a:buNone/>
            </a:pPr>
            <a:r>
              <a:rPr lang="de-DE" dirty="0"/>
              <a:t>B 15 Der Kreuzgang</a:t>
            </a:r>
          </a:p>
          <a:p>
            <a:pPr marL="0" indent="0">
              <a:buNone/>
            </a:pPr>
            <a:r>
              <a:rPr lang="de-DE" dirty="0"/>
              <a:t>B 16 Die Klosterpforte</a:t>
            </a:r>
          </a:p>
          <a:p>
            <a:pPr marL="0" indent="0">
              <a:buNone/>
            </a:pPr>
            <a:r>
              <a:rPr lang="de-DE" dirty="0"/>
              <a:t>B 19 Das </a:t>
            </a:r>
            <a:r>
              <a:rPr lang="de-DE" dirty="0" err="1"/>
              <a:t>Infirmarium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B 26 Wehrgang an der äußeren Klostermauer</a:t>
            </a:r>
          </a:p>
          <a:p>
            <a:pPr marL="0" indent="0">
              <a:buNone/>
            </a:pPr>
            <a:r>
              <a:rPr lang="de-DE" dirty="0"/>
              <a:t>B 29 Die Klostermühle</a:t>
            </a:r>
          </a:p>
          <a:p>
            <a:pPr marL="0" indent="0">
              <a:buNone/>
            </a:pPr>
            <a:r>
              <a:rPr lang="de-DE" dirty="0"/>
              <a:t>B 13 Der Kapitelsaal</a:t>
            </a:r>
          </a:p>
          <a:p>
            <a:pPr marL="0" indent="0">
              <a:buNone/>
            </a:pPr>
            <a:r>
              <a:rPr lang="de-DE" dirty="0"/>
              <a:t>B 2 Klosterkirche und Klostergarten</a:t>
            </a:r>
          </a:p>
          <a:p>
            <a:pPr marL="0" indent="0">
              <a:buNone/>
            </a:pPr>
            <a:r>
              <a:rPr lang="de-DE" dirty="0"/>
              <a:t>B 25 Waschbecken im Kreuzgang</a:t>
            </a:r>
          </a:p>
          <a:p>
            <a:pPr marL="0" indent="0">
              <a:buNone/>
            </a:pPr>
            <a:r>
              <a:rPr lang="de-DE" dirty="0"/>
              <a:t>B 21 Der Kreuzgarten, gesehen vom Dachreiter aus</a:t>
            </a:r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pPr marL="0" indent="0">
              <a:buNone/>
            </a:pPr>
            <a:r>
              <a:rPr lang="de-DE" dirty="0"/>
              <a:t>B 1-2, 11-12, 15-16, 19, 21, 26, 29 © Staatliche Schlösser und Gärten, Bebenhausen</a:t>
            </a:r>
          </a:p>
          <a:p>
            <a:pPr marL="0" indent="0">
              <a:buNone/>
            </a:pPr>
            <a:r>
              <a:rPr lang="de-DE" dirty="0"/>
              <a:t>B 13, 25 © Dieter Grupp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768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17" descr="B 1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404664"/>
            <a:ext cx="5688632" cy="60486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18" descr="B 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280920" cy="60095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19" descr="B 1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1137" y="-1205844"/>
            <a:ext cx="6181725" cy="92696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1" descr="B 1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1721" y="1"/>
            <a:ext cx="4680520" cy="72454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0" descr="B 1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16865" y="169862"/>
            <a:ext cx="9777730" cy="65182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23" descr="B 2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2146" y="147637"/>
            <a:ext cx="6279707" cy="65627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24" descr="B 2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119" y="176212"/>
            <a:ext cx="8957762" cy="65055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27" descr="B 1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287" y="106045"/>
            <a:ext cx="8861425" cy="66459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Bildschirmpräsentation (4:3)</PresentationFormat>
  <Paragraphs>16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Calibri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Bildnachweise (in der Reihenfolge der Abbildungen):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DieterGrupp@aol.com</dc:creator>
  <cp:lastModifiedBy>Dieter Grupp</cp:lastModifiedBy>
  <cp:revision>4</cp:revision>
  <dcterms:created xsi:type="dcterms:W3CDTF">2016-01-26T07:38:25Z</dcterms:created>
  <dcterms:modified xsi:type="dcterms:W3CDTF">2016-01-26T13:06:30Z</dcterms:modified>
</cp:coreProperties>
</file>