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49CF1-6F48-49E3-948F-45649C435404}" type="datetimeFigureOut">
              <a:rPr lang="de-DE" smtClean="0"/>
              <a:pPr/>
              <a:t>28.01.2016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0454D-3C0F-438D-9630-7A91B6A698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ierb%C3%B6rse_K%C3%B6ln_Kloster_Andechs_5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6" descr="https://www.schweiklberg.de/images/geist-hausmitte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9685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7020272" y="6165304"/>
            <a:ext cx="200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Kloster </a:t>
            </a:r>
            <a:r>
              <a:rPr lang="de-DE" sz="1000" dirty="0" err="1" smtClean="0"/>
              <a:t>Schweiklberg</a:t>
            </a:r>
            <a:r>
              <a:rPr lang="de-DE" sz="1000" dirty="0" smtClean="0"/>
              <a:t>; https://www.schweiklberg.de/images/geist-hausmittel.jpg</a:t>
            </a:r>
            <a:endParaRPr lang="de-DE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544949" cy="6408712"/>
          </a:xfrm>
        </p:spPr>
      </p:pic>
      <p:sp>
        <p:nvSpPr>
          <p:cNvPr id="5" name="Textfeld 4"/>
          <p:cNvSpPr txBox="1"/>
          <p:nvPr/>
        </p:nvSpPr>
        <p:spPr>
          <a:xfrm>
            <a:off x="3995936" y="6522575"/>
            <a:ext cx="1407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© Abtei St. Maria Fulda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511149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948264" y="5877272"/>
            <a:ext cx="200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http://www.elass-naturkosmetik.de/epages/62794910.sf/de_DE/?ObjectPath=/Shops/62794910/Products/304312</a:t>
            </a:r>
            <a:endParaRPr lang="de-DE" sz="1000" dirty="0"/>
          </a:p>
        </p:txBody>
      </p:sp>
      <p:pic>
        <p:nvPicPr>
          <p:cNvPr id="8" name="Grafik 7" descr="Hildegard von Bingen Kloster Knie- und Gelenksalb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6552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948264" y="6309320"/>
            <a:ext cx="200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Abtei Herstelle </a:t>
            </a:r>
          </a:p>
          <a:p>
            <a:r>
              <a:rPr lang="de-DE" sz="1000" dirty="0" smtClean="0"/>
              <a:t>© Foto: </a:t>
            </a:r>
            <a:r>
              <a:rPr lang="de-DE" sz="1000" dirty="0" err="1" smtClean="0"/>
              <a:t>Betram</a:t>
            </a:r>
            <a:r>
              <a:rPr lang="de-DE" sz="1000" dirty="0" smtClean="0"/>
              <a:t> Solcher</a:t>
            </a:r>
            <a:endParaRPr lang="de-DE" sz="1000" dirty="0"/>
          </a:p>
        </p:txBody>
      </p:sp>
      <p:pic>
        <p:nvPicPr>
          <p:cNvPr id="6" name="Grafik 13" descr="140329_Solcher_Kloster-13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856984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7" descr="http://www.kloster-ensdorf.de/wp-content/uploads/2013/08/Klosterhonig.jpg?e35ba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1691680" y="6525344"/>
            <a:ext cx="648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Kloster </a:t>
            </a:r>
            <a:r>
              <a:rPr lang="de-DE" sz="1000" dirty="0" err="1" smtClean="0"/>
              <a:t>Ensdorf</a:t>
            </a:r>
            <a:r>
              <a:rPr lang="de-DE" sz="1000" dirty="0" smtClean="0"/>
              <a:t>:  http://www.kloster-ensdorf.de/wp-content/uploads/2013/08/Klosterhonig.jpg?e35ba0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2" descr="File:Ruppiner Klosterliko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176464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1187624" y="6453336"/>
            <a:ext cx="6723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By </a:t>
            </a:r>
            <a:r>
              <a:rPr lang="en-US" sz="1000" dirty="0" err="1" smtClean="0"/>
              <a:t>J.Rzadkowski</a:t>
            </a:r>
            <a:r>
              <a:rPr lang="en-US" sz="1000" dirty="0" smtClean="0"/>
              <a:t> (Own work (photo)) [CC BY-SA 3.0 (http://creativecommons.org/licenses/by-sa/3.0)], via Wikimedia Commons</a:t>
            </a:r>
          </a:p>
          <a:p>
            <a:r>
              <a:rPr lang="de-DE" sz="1000" dirty="0" smtClean="0"/>
              <a:t>https://commons.wikimedia.org/wiki/File%3ARuppiner_Klosterlikoer.jpg</a:t>
            </a:r>
          </a:p>
          <a:p>
            <a:endParaRPr lang="de-DE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 descr="Kloster-Kräutergarten-Pflanz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27242" cy="655272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1" descr="https://upload.wikimedia.org/wikipedia/commons/thumb/e/e9/Bierb%C3%B6rse_K%C3%B6ln_Kloster_Andechs_5.JPG/1024px-Bierb%C3%B6rse_K%C3%B6ln_Kloster_Andechs_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3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251520" y="6381328"/>
            <a:ext cx="8804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„Bierbörse Köln Kloster </a:t>
            </a:r>
            <a:r>
              <a:rPr lang="de-DE" sz="1000" dirty="0" err="1" smtClean="0"/>
              <a:t>Andechs</a:t>
            </a:r>
            <a:r>
              <a:rPr lang="de-DE" sz="1000" dirty="0" smtClean="0"/>
              <a:t> 5“ von Gordito1869 - Eigenes Werk. Lizenziert unter CC BY 3.0 über Wikimedia </a:t>
            </a:r>
            <a:r>
              <a:rPr lang="de-DE" sz="1000" dirty="0" err="1" smtClean="0"/>
              <a:t>Commons</a:t>
            </a:r>
            <a:r>
              <a:rPr lang="de-DE" sz="1000" dirty="0" smtClean="0"/>
              <a:t> </a:t>
            </a:r>
            <a:r>
              <a:rPr lang="de-DE" sz="1000" dirty="0" smtClean="0">
                <a:hlinkClick r:id="rId3"/>
              </a:rPr>
              <a:t>–</a:t>
            </a:r>
            <a:r>
              <a:rPr lang="de-DE" sz="1000" dirty="0" smtClean="0"/>
              <a:t> </a:t>
            </a:r>
          </a:p>
          <a:p>
            <a:r>
              <a:rPr lang="de-DE" sz="1000" u="sng" dirty="0" smtClean="0"/>
              <a:t>https://commons.wikimedia.org/wiki/File:Bierb%C3%B6rse_K%C3%B6ln_Kloster_Andechs_5.JPG#/media/File:Bierb%C3%B6rse_K%C3%B6ln_Kloster_Andechs_5.JPG</a:t>
            </a:r>
            <a:endParaRPr lang="de-DE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245315" y="630872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© </a:t>
            </a:r>
            <a:r>
              <a:rPr lang="de-DE" sz="1000" dirty="0" err="1"/>
              <a:t>SeeWald</a:t>
            </a:r>
            <a:r>
              <a:rPr lang="de-DE" sz="1000" dirty="0"/>
              <a:t> Klosterspezialitäten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-226254"/>
            <a:ext cx="5236281" cy="72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3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4" y="10280"/>
            <a:ext cx="7078941" cy="6371048"/>
          </a:xfrm>
        </p:spPr>
      </p:pic>
      <p:sp>
        <p:nvSpPr>
          <p:cNvPr id="5" name="Textfeld 4"/>
          <p:cNvSpPr txBox="1"/>
          <p:nvPr/>
        </p:nvSpPr>
        <p:spPr>
          <a:xfrm>
            <a:off x="3995936" y="6522575"/>
            <a:ext cx="1407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© Abtei St. Maria Fulda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78959333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Bildschirmpräsentation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DieterGrupp@aol.com</dc:creator>
  <cp:lastModifiedBy>Dieter Grupp</cp:lastModifiedBy>
  <cp:revision>7</cp:revision>
  <dcterms:created xsi:type="dcterms:W3CDTF">2016-01-26T07:38:25Z</dcterms:created>
  <dcterms:modified xsi:type="dcterms:W3CDTF">2016-01-28T13:47:47Z</dcterms:modified>
</cp:coreProperties>
</file>