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59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90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0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810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08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53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05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8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449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3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16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60F75-0BD7-4BA9-9F25-53797E56D355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05FE1-5B91-4D52-A033-1A45428CA5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57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bundesbank.de/de/aufgaben/themen/waehrungsreform-1948-61404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Direktor Ludwig Erhard und die </a:t>
            </a:r>
            <a:r>
              <a:rPr lang="de-DE" dirty="0" smtClean="0"/>
              <a:t>Währungsreform 1948 …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38200" y="1825625"/>
            <a:ext cx="748284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e-DE" b="1" i="1" dirty="0"/>
              <a:t>Auf der Seite der Bundesbank heißt es: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Für die arbeitende Bevölkerung brachten die Reformen (</a:t>
            </a:r>
            <a:r>
              <a:rPr lang="de-DE" i="1" dirty="0"/>
              <a:t>gemeint: die Gesetze zur Währungsreform von Ludwig Erhardt</a:t>
            </a:r>
            <a:r>
              <a:rPr lang="de-DE" dirty="0"/>
              <a:t>) erhebliche Verbesserungen. Der offizielle Lohn besaß eine viel höhere Kaufkraft, und das dafür erhältliche Warenangebot hatte sich vervielfacht. Beschäftigung und Produktivität stiegen, es lohnte sich wieder zu arbeiten.</a:t>
            </a:r>
          </a:p>
          <a:p>
            <a:pPr marL="0" indent="0">
              <a:buNone/>
            </a:pPr>
            <a:r>
              <a:rPr lang="de-DE" u="sng" dirty="0">
                <a:hlinkClick r:id="rId2"/>
              </a:rPr>
              <a:t>https://www.bundesbank.de/de/aufgaben/themen/waehrungsreform-1948-614040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 </a:t>
            </a:r>
          </a:p>
          <a:p>
            <a:pPr marL="0" indent="0">
              <a:buNone/>
            </a:pPr>
            <a:r>
              <a:rPr lang="de-DE" dirty="0"/>
              <a:t> </a:t>
            </a:r>
          </a:p>
          <a:p>
            <a:pPr marL="0" indent="0">
              <a:buNone/>
            </a:pPr>
            <a:r>
              <a:rPr lang="de-DE" dirty="0" smtClean="0"/>
              <a:t>In </a:t>
            </a:r>
            <a:r>
              <a:rPr lang="de-DE" dirty="0"/>
              <a:t>verschiedenen Schulbüchern heißt es:</a:t>
            </a:r>
          </a:p>
          <a:p>
            <a:pPr marL="0" indent="0">
              <a:buNone/>
            </a:pPr>
            <a:r>
              <a:rPr lang="de-DE" dirty="0"/>
              <a:t> </a:t>
            </a:r>
            <a:r>
              <a:rPr lang="de-DE" dirty="0" smtClean="0"/>
              <a:t>„</a:t>
            </a:r>
            <a:r>
              <a:rPr lang="de-DE" dirty="0"/>
              <a:t>Mit der Währungsreform schöpften die Menschen wieder Hoffnung und Zuversicht</a:t>
            </a:r>
            <a:r>
              <a:rPr lang="de-DE" dirty="0" smtClean="0"/>
              <a:t>“</a:t>
            </a:r>
            <a:r>
              <a:rPr lang="de-DE" dirty="0"/>
              <a:t> 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„</a:t>
            </a:r>
            <a:r>
              <a:rPr lang="de-DE" dirty="0"/>
              <a:t>Die Währungsreform ebnete den Weg zum Wohlstand der zukünftigen BRD“</a:t>
            </a:r>
          </a:p>
          <a:p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0" y="1690688"/>
            <a:ext cx="3657600" cy="445312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8321040" y="6335486"/>
            <a:ext cx="37751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© </a:t>
            </a:r>
            <a:r>
              <a:rPr lang="de-DE" sz="800" dirty="0" smtClean="0"/>
              <a:t>Von Alliierte Militärbehörde in Deutschland - de 2008-07-16 Ekkehart Baals, Gemeinfrei, https://commons.wikimedia.org/w/index.php?curid=8990113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6673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de-DE" dirty="0" smtClean="0"/>
              <a:t>… und die Reaktionen in Stuttgart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21" y="1407931"/>
            <a:ext cx="8791575" cy="44862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9222377" y="470263"/>
            <a:ext cx="2638697" cy="5995851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326880" y="692331"/>
            <a:ext cx="241662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>
                <a:solidFill>
                  <a:schemeClr val="bg1"/>
                </a:solidFill>
              </a:rPr>
              <a:t>Auf Plakaten steht:</a:t>
            </a:r>
          </a:p>
          <a:p>
            <a:endParaRPr lang="de-DE" sz="2200" dirty="0">
              <a:solidFill>
                <a:schemeClr val="bg1"/>
              </a:solidFill>
            </a:endParaRPr>
          </a:p>
          <a:p>
            <a:r>
              <a:rPr lang="de-DE" sz="2200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„Wir wollen leben, nicht vegetieren“</a:t>
            </a:r>
          </a:p>
          <a:p>
            <a:endParaRPr lang="de-DE" sz="2200" dirty="0">
              <a:solidFill>
                <a:schemeClr val="bg1"/>
              </a:solidFill>
              <a:latin typeface="Bahnschrift SemiBold SemiConden" panose="020B0502040204020203" pitchFamily="34" charset="0"/>
            </a:endParaRPr>
          </a:p>
          <a:p>
            <a:r>
              <a:rPr lang="de-DE" sz="2200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„Wir fordern das Mitbestimmungs-recht in der Wirtschaft“</a:t>
            </a:r>
          </a:p>
          <a:p>
            <a:endParaRPr lang="de-DE" sz="2200" dirty="0">
              <a:solidFill>
                <a:schemeClr val="bg1"/>
              </a:solidFill>
              <a:latin typeface="Bahnschrift SemiBold SemiConden" panose="020B0502040204020203" pitchFamily="34" charset="0"/>
            </a:endParaRPr>
          </a:p>
          <a:p>
            <a:r>
              <a:rPr lang="de-DE" sz="2200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„Fort mit Professor Erhard“</a:t>
            </a:r>
          </a:p>
          <a:p>
            <a:endParaRPr lang="de-DE" sz="2200" dirty="0">
              <a:solidFill>
                <a:schemeClr val="bg1"/>
              </a:solidFill>
              <a:latin typeface="Bahnschrift SemiBold SemiConden" panose="020B0502040204020203" pitchFamily="34" charset="0"/>
            </a:endParaRPr>
          </a:p>
          <a:p>
            <a:r>
              <a:rPr lang="de-DE" sz="2200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„Herunter mit den Preisen“</a:t>
            </a:r>
            <a:endParaRPr lang="de-DE" sz="2200" dirty="0">
              <a:solidFill>
                <a:schemeClr val="bg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3954" y="6176963"/>
            <a:ext cx="56170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© Stadtarchiv Stuttgart. Dieses Bild ist von der CC 4.0. Lizenz ausgeschlossen.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262507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Breitbild</PresentationFormat>
  <Paragraphs>21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Bahnschrift SemiBold SemiConden</vt:lpstr>
      <vt:lpstr>Calibri</vt:lpstr>
      <vt:lpstr>Calibri Light</vt:lpstr>
      <vt:lpstr>Office</vt:lpstr>
      <vt:lpstr>Direktor Ludwig Erhard und die Währungsreform 1948 …</vt:lpstr>
      <vt:lpstr>… und die Reaktionen in Stuttgart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Währungsreform 1948</dc:title>
  <dc:creator>Michael Hoffmann</dc:creator>
  <cp:lastModifiedBy>Michael Hoffmann</cp:lastModifiedBy>
  <cp:revision>6</cp:revision>
  <dcterms:created xsi:type="dcterms:W3CDTF">2021-03-03T16:36:53Z</dcterms:created>
  <dcterms:modified xsi:type="dcterms:W3CDTF">2021-03-18T17:04:55Z</dcterms:modified>
</cp:coreProperties>
</file>