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588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86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8867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725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1297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68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80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146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737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834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749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8DEB3-51B2-422F-BE8F-3C709ECECF67}" type="datetimeFigureOut">
              <a:rPr lang="de-DE" smtClean="0"/>
              <a:t>18.03.2021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AC83B-A93A-46AD-A67B-C372C2D3C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872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 smtClean="0"/>
              <a:t>Vom Tumult zum Generalstreik am 12.11.1948</a:t>
            </a:r>
            <a:endParaRPr lang="de-DE" b="1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24" y="1657395"/>
            <a:ext cx="6205280" cy="468779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6792686" y="1657395"/>
            <a:ext cx="49116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Von 12 Mio. Beschäftigen in den Westzonen beteiligen sich ca. 8 Mio. am Generalstreik</a:t>
            </a:r>
          </a:p>
          <a:p>
            <a:endParaRPr lang="de-DE" dirty="0"/>
          </a:p>
          <a:p>
            <a:r>
              <a:rPr lang="de-DE" dirty="0" smtClean="0"/>
              <a:t>Neben einem Stopp von Preiserhöhungen und Bestrafung von Wucher wurde von den Gewerkschaften eine Rückkehr zu planerischen Lenkung der Wirtschaft und der Überführung der der Großindustrie in Gemeineigentum gefordert.</a:t>
            </a:r>
          </a:p>
          <a:p>
            <a:endParaRPr lang="de-DE" dirty="0"/>
          </a:p>
          <a:p>
            <a:r>
              <a:rPr lang="de-DE" dirty="0" smtClean="0"/>
              <a:t>Nach Absprache zwischen dem DGB und den Militärverwaltungen blieben Protestkundgebungen und der Einsatz von Streikposten meist aus. Der Generalstreik verlief weitgehend friedlich. 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302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Der Wirtschaftsrat reagiert: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65" y="1403306"/>
            <a:ext cx="3106783" cy="420545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57200" y="5780782"/>
            <a:ext cx="4506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Ludwig Erhard in einer Aufnahme von 1957. Damals galt er als Vater der Sozialen Marktwirtschaft</a:t>
            </a:r>
          </a:p>
          <a:p>
            <a:r>
              <a:rPr lang="de-DE" sz="800" dirty="0" smtClean="0"/>
              <a:t>© Bundesarchiv, B 145 Bild-F004204-0003 / Adrian, Doris / CC-BY-SA 3.0 (https://commons.wikimedia.org/wiki/File:Bundesarchiv B 145 Bild-F004204-0003, Ludwig Erhard mit seinem Buch.jpg), „Bundesarchiv B 145 Bild-F004204-0003, Ludwig Erhard mit seinem Buch“, https://creativecommons.org/licenses/by-sa/3.0/de/legalcode </a:t>
            </a:r>
            <a:endParaRPr lang="de-DE" sz="800" dirty="0"/>
          </a:p>
        </p:txBody>
      </p:sp>
      <p:sp>
        <p:nvSpPr>
          <p:cNvPr id="5" name="Textfeld 4"/>
          <p:cNvSpPr txBox="1"/>
          <p:nvPr/>
        </p:nvSpPr>
        <p:spPr>
          <a:xfrm>
            <a:off x="4389120" y="1515291"/>
            <a:ext cx="739357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Angesicht der Unruhen und des Generalstreiks erließ der Wirtschaftsrat der Westzonen unter seinem Direkt Ludwig Erhard folgende Maßnahmen:</a:t>
            </a:r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ein Gesetz zur Regulierung der Preise v.a. der Grundversorgung und gegen „Preiswucher“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ein Gesetz zur Warenlenkung und Preisstabilisierung von Rohstoffen und importierten Gütern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der Lohnstopp wurde bereits am 3.11.1948 aufgehoben, nach dem Generalstreik wurden die Löhne auch fast überall erhöht.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die Aushandlung der Löhne und Gehälter wurde in die Tarifautonomie von Unternehmen und Gewerkschaften übertragen (gilt im Grunde bis heute).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83005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Breitbild</PresentationFormat>
  <Paragraphs>15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Vom Tumult zum Generalstreik am 12.11.1948</vt:lpstr>
      <vt:lpstr>Der Wirtschaftsrat reagiert: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Vom Tumult zum Generalstreik am 12.11.1948</dc:title>
  <dc:creator>Michael Hoffmann</dc:creator>
  <cp:lastModifiedBy>Michael Hoffmann</cp:lastModifiedBy>
  <cp:revision>5</cp:revision>
  <dcterms:created xsi:type="dcterms:W3CDTF">2021-03-18T10:48:02Z</dcterms:created>
  <dcterms:modified xsi:type="dcterms:W3CDTF">2021-03-18T16:20:28Z</dcterms:modified>
</cp:coreProperties>
</file>