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  <p:sldId id="272" r:id="rId4"/>
    <p:sldId id="267" r:id="rId5"/>
    <p:sldId id="269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8" y="89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50E7-67FF-4B7C-B384-7AAA8E2BB20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788-08BD-4C03-8BE7-CB26901337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80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50E7-67FF-4B7C-B384-7AAA8E2BB20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788-08BD-4C03-8BE7-CB26901337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88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50E7-67FF-4B7C-B384-7AAA8E2BB20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788-08BD-4C03-8BE7-CB26901337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46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50E7-67FF-4B7C-B384-7AAA8E2BB20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788-08BD-4C03-8BE7-CB26901337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78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50E7-67FF-4B7C-B384-7AAA8E2BB20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788-08BD-4C03-8BE7-CB26901337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90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50E7-67FF-4B7C-B384-7AAA8E2BB20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788-08BD-4C03-8BE7-CB26901337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58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50E7-67FF-4B7C-B384-7AAA8E2BB20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788-08BD-4C03-8BE7-CB26901337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50E7-67FF-4B7C-B384-7AAA8E2BB20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788-08BD-4C03-8BE7-CB26901337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84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50E7-67FF-4B7C-B384-7AAA8E2BB20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788-08BD-4C03-8BE7-CB26901337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36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50E7-67FF-4B7C-B384-7AAA8E2BB20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788-08BD-4C03-8BE7-CB26901337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8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50E7-67FF-4B7C-B384-7AAA8E2BB20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2D788-08BD-4C03-8BE7-CB26901337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03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50E7-67FF-4B7C-B384-7AAA8E2BB209}" type="datetimeFigureOut">
              <a:rPr lang="de-DE" smtClean="0"/>
              <a:t>28.04.2017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2D788-08BD-4C03-8BE7-CB26901337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08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73455" y="5089237"/>
            <a:ext cx="2932545" cy="1784886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Eingangsinszenierung zum 1. Mai 1934</a:t>
            </a:r>
          </a:p>
          <a:p>
            <a:r>
              <a:rPr lang="de-DE" sz="1200" dirty="0"/>
              <a:t>A-DZOK, A 398</a:t>
            </a:r>
          </a:p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559" y="0"/>
            <a:ext cx="4893896" cy="687412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524205" y="6226628"/>
            <a:ext cx="22990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Arbeitskreis für Landeskunde/Landesgeschichte RP Tübingen – www.landeskunde-bw.de</a:t>
            </a:r>
          </a:p>
        </p:txBody>
      </p:sp>
    </p:spTree>
    <p:extLst>
      <p:ext uri="{BB962C8B-B14F-4D97-AF65-F5344CB8AC3E}">
        <p14:creationId xmlns:p14="http://schemas.microsoft.com/office/powerpoint/2010/main" val="226954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3231" y="6310489"/>
            <a:ext cx="9038258" cy="54751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dirty="0"/>
              <a:t>Häftlinge beim Hofgang</a:t>
            </a:r>
          </a:p>
          <a:p>
            <a:pPr algn="l"/>
            <a:r>
              <a:rPr lang="de-DE" sz="1900" dirty="0"/>
              <a:t>A-DZOK, A 403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1" y="0"/>
            <a:ext cx="9038258" cy="63305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37760" y="6461133"/>
            <a:ext cx="4885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Arbeitskreis für Landeskunde/Landesgeschichte RP Tübingen – www.landeskunde-bw.de</a:t>
            </a:r>
          </a:p>
        </p:txBody>
      </p:sp>
    </p:spTree>
    <p:extLst>
      <p:ext uri="{BB962C8B-B14F-4D97-AF65-F5344CB8AC3E}">
        <p14:creationId xmlns:p14="http://schemas.microsoft.com/office/powerpoint/2010/main" val="38224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>
            <a:spLocks noGrp="1"/>
          </p:cNvSpPr>
          <p:nvPr>
            <p:ph type="subTitle" idx="1"/>
          </p:nvPr>
        </p:nvSpPr>
        <p:spPr>
          <a:xfrm>
            <a:off x="526473" y="6310489"/>
            <a:ext cx="8705016" cy="54751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dirty="0"/>
              <a:t>Wachmannschaft an Weihnachten</a:t>
            </a:r>
          </a:p>
          <a:p>
            <a:pPr algn="l"/>
            <a:r>
              <a:rPr lang="de-DE" sz="1900" dirty="0"/>
              <a:t>A-DZOK, A 385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0"/>
            <a:ext cx="8735621" cy="624393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37760" y="6461133"/>
            <a:ext cx="4885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Arbeitskreis für Landeskunde/Landesgeschichte RP Tübingen – www.landeskunde-bw.de</a:t>
            </a:r>
          </a:p>
        </p:txBody>
      </p:sp>
    </p:spTree>
    <p:extLst>
      <p:ext uri="{BB962C8B-B14F-4D97-AF65-F5344CB8AC3E}">
        <p14:creationId xmlns:p14="http://schemas.microsoft.com/office/powerpoint/2010/main" val="122838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358" y="0"/>
            <a:ext cx="6282023" cy="6867846"/>
          </a:xfrm>
          <a:prstGeom prst="rect">
            <a:avLst/>
          </a:prstGeom>
        </p:spPr>
      </p:pic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7869381" y="4246354"/>
            <a:ext cx="2036619" cy="1623548"/>
          </a:xfrm>
        </p:spPr>
        <p:txBody>
          <a:bodyPr>
            <a:normAutofit lnSpcReduction="10000"/>
          </a:bodyPr>
          <a:lstStyle/>
          <a:p>
            <a:pPr algn="l"/>
            <a:r>
              <a:rPr lang="de-DE" dirty="0"/>
              <a:t>NS-Lagerinschrift am Tor</a:t>
            </a:r>
          </a:p>
          <a:p>
            <a:pPr algn="l"/>
            <a:r>
              <a:rPr lang="de-DE" sz="1700" dirty="0"/>
              <a:t>A-DZOK, Rep. I, 82 - 1244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039" y="6163901"/>
            <a:ext cx="2298391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7489" y="6373508"/>
            <a:ext cx="9144000" cy="484492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Wirtschaft „Zum </a:t>
            </a:r>
            <a:r>
              <a:rPr lang="de-DE" dirty="0" err="1"/>
              <a:t>Hochsträß</a:t>
            </a:r>
            <a:r>
              <a:rPr lang="de-DE" dirty="0"/>
              <a:t>“ in der ehemaligen Kommandantur (A-DZOK, Rep. II, 635-2101)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48890" cy="637350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659" y="6577560"/>
            <a:ext cx="4883319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35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</Words>
  <Application>Microsoft Office PowerPoint</Application>
  <PresentationFormat>A4-Papier (210 x 297 mm)</PresentationFormat>
  <Paragraphs>12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Grupp</dc:creator>
  <cp:lastModifiedBy>Dieter Grupp</cp:lastModifiedBy>
  <cp:revision>5</cp:revision>
  <dcterms:created xsi:type="dcterms:W3CDTF">2017-01-14T14:30:51Z</dcterms:created>
  <dcterms:modified xsi:type="dcterms:W3CDTF">2017-04-28T12:55:36Z</dcterms:modified>
</cp:coreProperties>
</file>