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62" r:id="rId4"/>
    <p:sldId id="257" r:id="rId5"/>
    <p:sldId id="258" r:id="rId6"/>
    <p:sldId id="263" r:id="rId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66FF66"/>
    <a:srgbClr val="FFCC99"/>
    <a:srgbClr val="FF6600"/>
    <a:srgbClr val="CCFFFF"/>
    <a:srgbClr val="99FF66"/>
    <a:srgbClr val="FFFF99"/>
    <a:srgbClr val="FF9933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33" autoAdjust="0"/>
    <p:restoredTop sz="94614" autoAdjust="0"/>
  </p:normalViewPr>
  <p:slideViewPr>
    <p:cSldViewPr>
      <p:cViewPr>
        <p:scale>
          <a:sx n="100" d="100"/>
          <a:sy n="100" d="100"/>
        </p:scale>
        <p:origin x="-1344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108EB0-7BB0-4197-AA66-8EE0040ACFEB}" type="doc">
      <dgm:prSet loTypeId="urn:microsoft.com/office/officeart/2005/8/layout/hierarchy1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56F1B8D7-64A3-404B-BE03-7E46ACC7B41E}">
      <dgm:prSet phldrT="[Text]"/>
      <dgm:spPr/>
      <dgm:t>
        <a:bodyPr/>
        <a:lstStyle/>
        <a:p>
          <a:r>
            <a:rPr lang="de-DE" dirty="0" smtClean="0"/>
            <a:t>Immunität</a:t>
          </a:r>
          <a:endParaRPr lang="de-DE" dirty="0"/>
        </a:p>
      </dgm:t>
    </dgm:pt>
    <dgm:pt modelId="{B2F4383F-AF1D-42A5-B175-1A8F9073F5B3}" type="parTrans" cxnId="{C4C50886-CBE1-4C12-B470-5F986C58E257}">
      <dgm:prSet/>
      <dgm:spPr/>
      <dgm:t>
        <a:bodyPr/>
        <a:lstStyle/>
        <a:p>
          <a:endParaRPr lang="de-DE"/>
        </a:p>
      </dgm:t>
    </dgm:pt>
    <dgm:pt modelId="{292F7007-5C90-4FF2-8333-C5E2A4E6FB36}" type="sibTrans" cxnId="{C4C50886-CBE1-4C12-B470-5F986C58E257}">
      <dgm:prSet/>
      <dgm:spPr/>
      <dgm:t>
        <a:bodyPr/>
        <a:lstStyle/>
        <a:p>
          <a:endParaRPr lang="de-DE"/>
        </a:p>
      </dgm:t>
    </dgm:pt>
    <dgm:pt modelId="{BA9426C3-E0C1-4656-9D44-03E43426E611}">
      <dgm:prSet phldrT="[Text]"/>
      <dgm:spPr/>
      <dgm:t>
        <a:bodyPr/>
        <a:lstStyle/>
        <a:p>
          <a:r>
            <a:rPr lang="de-DE" dirty="0" smtClean="0"/>
            <a:t>Angeborene Immunität</a:t>
          </a:r>
          <a:endParaRPr lang="de-DE" dirty="0"/>
        </a:p>
      </dgm:t>
    </dgm:pt>
    <dgm:pt modelId="{9F9395C6-5F90-4EB5-99B8-11B85C5EAC01}" type="parTrans" cxnId="{88E2B37A-5CFD-4BA5-9C89-8F79AA4C8E66}">
      <dgm:prSet/>
      <dgm:spPr/>
      <dgm:t>
        <a:bodyPr/>
        <a:lstStyle/>
        <a:p>
          <a:endParaRPr lang="de-DE"/>
        </a:p>
      </dgm:t>
    </dgm:pt>
    <dgm:pt modelId="{661B39B8-4E91-4FC9-965D-694BB70DAC79}" type="sibTrans" cxnId="{88E2B37A-5CFD-4BA5-9C89-8F79AA4C8E66}">
      <dgm:prSet/>
      <dgm:spPr/>
      <dgm:t>
        <a:bodyPr/>
        <a:lstStyle/>
        <a:p>
          <a:endParaRPr lang="de-DE"/>
        </a:p>
      </dgm:t>
    </dgm:pt>
    <dgm:pt modelId="{681AFBC0-B58D-44BE-A555-8A13BD887721}">
      <dgm:prSet phldrT="[Text]"/>
      <dgm:spPr/>
      <dgm:t>
        <a:bodyPr/>
        <a:lstStyle/>
        <a:p>
          <a:r>
            <a:rPr lang="de-DE" dirty="0" smtClean="0"/>
            <a:t>Erworbene Immunität</a:t>
          </a:r>
          <a:endParaRPr lang="de-DE" dirty="0"/>
        </a:p>
      </dgm:t>
    </dgm:pt>
    <dgm:pt modelId="{1E706C55-E82A-46B2-9C37-0FCB87BA8F16}" type="parTrans" cxnId="{EFA6A163-4462-4191-A21F-842D567EDA64}">
      <dgm:prSet/>
      <dgm:spPr/>
      <dgm:t>
        <a:bodyPr/>
        <a:lstStyle/>
        <a:p>
          <a:endParaRPr lang="de-DE"/>
        </a:p>
      </dgm:t>
    </dgm:pt>
    <dgm:pt modelId="{79C48140-AA60-4AD4-B118-76B4AA0AC315}" type="sibTrans" cxnId="{EFA6A163-4462-4191-A21F-842D567EDA64}">
      <dgm:prSet/>
      <dgm:spPr/>
      <dgm:t>
        <a:bodyPr/>
        <a:lstStyle/>
        <a:p>
          <a:endParaRPr lang="de-DE"/>
        </a:p>
      </dgm:t>
    </dgm:pt>
    <dgm:pt modelId="{4C9FA845-A9FE-45C7-8BA6-D4A0DEFA8210}" type="pres">
      <dgm:prSet presAssocID="{FC108EB0-7BB0-4197-AA66-8EE0040ACFE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CFAF6239-44AB-48AB-B166-3D3CF96B53D7}" type="pres">
      <dgm:prSet presAssocID="{56F1B8D7-64A3-404B-BE03-7E46ACC7B41E}" presName="hierRoot1" presStyleCnt="0"/>
      <dgm:spPr/>
    </dgm:pt>
    <dgm:pt modelId="{3B2F88C3-BCF0-4397-BC04-D27DCCB408E4}" type="pres">
      <dgm:prSet presAssocID="{56F1B8D7-64A3-404B-BE03-7E46ACC7B41E}" presName="composite" presStyleCnt="0"/>
      <dgm:spPr/>
    </dgm:pt>
    <dgm:pt modelId="{9DCC0159-4F5C-4CCE-9603-DD8ED2AADEC3}" type="pres">
      <dgm:prSet presAssocID="{56F1B8D7-64A3-404B-BE03-7E46ACC7B41E}" presName="background" presStyleLbl="node0" presStyleIdx="0" presStyleCnt="1"/>
      <dgm:spPr/>
    </dgm:pt>
    <dgm:pt modelId="{44C23477-CCA7-48F2-8693-C120E8F42530}" type="pres">
      <dgm:prSet presAssocID="{56F1B8D7-64A3-404B-BE03-7E46ACC7B41E}" presName="text" presStyleLbl="fgAcc0" presStyleIdx="0" presStyleCnt="1" custScaleY="50988" custLinFactNeighborX="-5088" custLinFactNeighborY="-4475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3B9732AC-D3E3-4826-B2E5-1D4E9D6D3388}" type="pres">
      <dgm:prSet presAssocID="{56F1B8D7-64A3-404B-BE03-7E46ACC7B41E}" presName="hierChild2" presStyleCnt="0"/>
      <dgm:spPr/>
    </dgm:pt>
    <dgm:pt modelId="{487B451D-7244-4282-B3B5-0A70B32E709D}" type="pres">
      <dgm:prSet presAssocID="{9F9395C6-5F90-4EB5-99B8-11B85C5EAC01}" presName="Name10" presStyleLbl="parChTrans1D2" presStyleIdx="0" presStyleCnt="2"/>
      <dgm:spPr/>
      <dgm:t>
        <a:bodyPr/>
        <a:lstStyle/>
        <a:p>
          <a:endParaRPr lang="de-DE"/>
        </a:p>
      </dgm:t>
    </dgm:pt>
    <dgm:pt modelId="{132A3201-3F23-4899-B5D0-168459302BF0}" type="pres">
      <dgm:prSet presAssocID="{BA9426C3-E0C1-4656-9D44-03E43426E611}" presName="hierRoot2" presStyleCnt="0"/>
      <dgm:spPr/>
    </dgm:pt>
    <dgm:pt modelId="{60F823C0-C66E-4470-A8B2-91BD6AE681A9}" type="pres">
      <dgm:prSet presAssocID="{BA9426C3-E0C1-4656-9D44-03E43426E611}" presName="composite2" presStyleCnt="0"/>
      <dgm:spPr/>
    </dgm:pt>
    <dgm:pt modelId="{86E4A82E-2E9A-44D7-B06D-4AA040D31D30}" type="pres">
      <dgm:prSet presAssocID="{BA9426C3-E0C1-4656-9D44-03E43426E611}" presName="background2" presStyleLbl="node2" presStyleIdx="0" presStyleCnt="2"/>
      <dgm:spPr/>
    </dgm:pt>
    <dgm:pt modelId="{E08A66F5-43AE-4040-BD55-8ADB18F2003B}" type="pres">
      <dgm:prSet presAssocID="{BA9426C3-E0C1-4656-9D44-03E43426E611}" presName="text2" presStyleLbl="fgAcc2" presStyleIdx="0" presStyleCnt="2" custScaleY="66233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66A536CE-14B7-4C60-955B-922F17E0E230}" type="pres">
      <dgm:prSet presAssocID="{BA9426C3-E0C1-4656-9D44-03E43426E611}" presName="hierChild3" presStyleCnt="0"/>
      <dgm:spPr/>
    </dgm:pt>
    <dgm:pt modelId="{7EE36246-90FA-4EB9-843A-BAB1C92389BA}" type="pres">
      <dgm:prSet presAssocID="{1E706C55-E82A-46B2-9C37-0FCB87BA8F16}" presName="Name10" presStyleLbl="parChTrans1D2" presStyleIdx="1" presStyleCnt="2"/>
      <dgm:spPr/>
      <dgm:t>
        <a:bodyPr/>
        <a:lstStyle/>
        <a:p>
          <a:endParaRPr lang="de-DE"/>
        </a:p>
      </dgm:t>
    </dgm:pt>
    <dgm:pt modelId="{235DBD36-3C08-4B44-95F3-A181D921937E}" type="pres">
      <dgm:prSet presAssocID="{681AFBC0-B58D-44BE-A555-8A13BD887721}" presName="hierRoot2" presStyleCnt="0"/>
      <dgm:spPr/>
    </dgm:pt>
    <dgm:pt modelId="{F00F59CD-741B-4411-A6A6-80B33280D718}" type="pres">
      <dgm:prSet presAssocID="{681AFBC0-B58D-44BE-A555-8A13BD887721}" presName="composite2" presStyleCnt="0"/>
      <dgm:spPr/>
    </dgm:pt>
    <dgm:pt modelId="{8BD018B2-436F-4165-BA8E-91C503D99A78}" type="pres">
      <dgm:prSet presAssocID="{681AFBC0-B58D-44BE-A555-8A13BD887721}" presName="background2" presStyleLbl="node2" presStyleIdx="1" presStyleCnt="2"/>
      <dgm:spPr/>
    </dgm:pt>
    <dgm:pt modelId="{C7D37140-11CB-4BEE-85C9-1F328E70D237}" type="pres">
      <dgm:prSet presAssocID="{681AFBC0-B58D-44BE-A555-8A13BD887721}" presName="text2" presStyleLbl="fgAcc2" presStyleIdx="1" presStyleCnt="2" custScaleY="66141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791C1E13-B3A7-419C-9E87-B0AE35655E05}" type="pres">
      <dgm:prSet presAssocID="{681AFBC0-B58D-44BE-A555-8A13BD887721}" presName="hierChild3" presStyleCnt="0"/>
      <dgm:spPr/>
    </dgm:pt>
  </dgm:ptLst>
  <dgm:cxnLst>
    <dgm:cxn modelId="{3CE4713E-4F0C-4229-AE7F-A3706A293AA4}" type="presOf" srcId="{FC108EB0-7BB0-4197-AA66-8EE0040ACFEB}" destId="{4C9FA845-A9FE-45C7-8BA6-D4A0DEFA8210}" srcOrd="0" destOrd="0" presId="urn:microsoft.com/office/officeart/2005/8/layout/hierarchy1"/>
    <dgm:cxn modelId="{88E2B37A-5CFD-4BA5-9C89-8F79AA4C8E66}" srcId="{56F1B8D7-64A3-404B-BE03-7E46ACC7B41E}" destId="{BA9426C3-E0C1-4656-9D44-03E43426E611}" srcOrd="0" destOrd="0" parTransId="{9F9395C6-5F90-4EB5-99B8-11B85C5EAC01}" sibTransId="{661B39B8-4E91-4FC9-965D-694BB70DAC79}"/>
    <dgm:cxn modelId="{0E0B1301-D5A0-431F-A47D-5650BFD3605F}" type="presOf" srcId="{681AFBC0-B58D-44BE-A555-8A13BD887721}" destId="{C7D37140-11CB-4BEE-85C9-1F328E70D237}" srcOrd="0" destOrd="0" presId="urn:microsoft.com/office/officeart/2005/8/layout/hierarchy1"/>
    <dgm:cxn modelId="{C4C50886-CBE1-4C12-B470-5F986C58E257}" srcId="{FC108EB0-7BB0-4197-AA66-8EE0040ACFEB}" destId="{56F1B8D7-64A3-404B-BE03-7E46ACC7B41E}" srcOrd="0" destOrd="0" parTransId="{B2F4383F-AF1D-42A5-B175-1A8F9073F5B3}" sibTransId="{292F7007-5C90-4FF2-8333-C5E2A4E6FB36}"/>
    <dgm:cxn modelId="{B5371C95-0FF4-46BF-A798-C96F2AD3E8A8}" type="presOf" srcId="{1E706C55-E82A-46B2-9C37-0FCB87BA8F16}" destId="{7EE36246-90FA-4EB9-843A-BAB1C92389BA}" srcOrd="0" destOrd="0" presId="urn:microsoft.com/office/officeart/2005/8/layout/hierarchy1"/>
    <dgm:cxn modelId="{BE4B4AED-9CE5-4DAB-8618-38528568C75B}" type="presOf" srcId="{9F9395C6-5F90-4EB5-99B8-11B85C5EAC01}" destId="{487B451D-7244-4282-B3B5-0A70B32E709D}" srcOrd="0" destOrd="0" presId="urn:microsoft.com/office/officeart/2005/8/layout/hierarchy1"/>
    <dgm:cxn modelId="{54104127-9FE4-4E14-8A0C-F358786AE8B2}" type="presOf" srcId="{BA9426C3-E0C1-4656-9D44-03E43426E611}" destId="{E08A66F5-43AE-4040-BD55-8ADB18F2003B}" srcOrd="0" destOrd="0" presId="urn:microsoft.com/office/officeart/2005/8/layout/hierarchy1"/>
    <dgm:cxn modelId="{EFA6A163-4462-4191-A21F-842D567EDA64}" srcId="{56F1B8D7-64A3-404B-BE03-7E46ACC7B41E}" destId="{681AFBC0-B58D-44BE-A555-8A13BD887721}" srcOrd="1" destOrd="0" parTransId="{1E706C55-E82A-46B2-9C37-0FCB87BA8F16}" sibTransId="{79C48140-AA60-4AD4-B118-76B4AA0AC315}"/>
    <dgm:cxn modelId="{831FA3D2-4CC0-4063-9C80-4AE78F53FD49}" type="presOf" srcId="{56F1B8D7-64A3-404B-BE03-7E46ACC7B41E}" destId="{44C23477-CCA7-48F2-8693-C120E8F42530}" srcOrd="0" destOrd="0" presId="urn:microsoft.com/office/officeart/2005/8/layout/hierarchy1"/>
    <dgm:cxn modelId="{A2879721-63B3-4F41-B706-CFCE7779A64A}" type="presParOf" srcId="{4C9FA845-A9FE-45C7-8BA6-D4A0DEFA8210}" destId="{CFAF6239-44AB-48AB-B166-3D3CF96B53D7}" srcOrd="0" destOrd="0" presId="urn:microsoft.com/office/officeart/2005/8/layout/hierarchy1"/>
    <dgm:cxn modelId="{7F9E022F-5797-42C4-A032-E835D73A9C37}" type="presParOf" srcId="{CFAF6239-44AB-48AB-B166-3D3CF96B53D7}" destId="{3B2F88C3-BCF0-4397-BC04-D27DCCB408E4}" srcOrd="0" destOrd="0" presId="urn:microsoft.com/office/officeart/2005/8/layout/hierarchy1"/>
    <dgm:cxn modelId="{A726E1A8-1DEB-4B0D-A798-CB5560F71A30}" type="presParOf" srcId="{3B2F88C3-BCF0-4397-BC04-D27DCCB408E4}" destId="{9DCC0159-4F5C-4CCE-9603-DD8ED2AADEC3}" srcOrd="0" destOrd="0" presId="urn:microsoft.com/office/officeart/2005/8/layout/hierarchy1"/>
    <dgm:cxn modelId="{E0F5208D-5D4F-4B3A-91F4-9E4914F39A91}" type="presParOf" srcId="{3B2F88C3-BCF0-4397-BC04-D27DCCB408E4}" destId="{44C23477-CCA7-48F2-8693-C120E8F42530}" srcOrd="1" destOrd="0" presId="urn:microsoft.com/office/officeart/2005/8/layout/hierarchy1"/>
    <dgm:cxn modelId="{AD5D3D6E-EFD8-420D-92CC-14F05EC83D15}" type="presParOf" srcId="{CFAF6239-44AB-48AB-B166-3D3CF96B53D7}" destId="{3B9732AC-D3E3-4826-B2E5-1D4E9D6D3388}" srcOrd="1" destOrd="0" presId="urn:microsoft.com/office/officeart/2005/8/layout/hierarchy1"/>
    <dgm:cxn modelId="{FE369C38-4AD7-41F0-82B5-950F6937FB5F}" type="presParOf" srcId="{3B9732AC-D3E3-4826-B2E5-1D4E9D6D3388}" destId="{487B451D-7244-4282-B3B5-0A70B32E709D}" srcOrd="0" destOrd="0" presId="urn:microsoft.com/office/officeart/2005/8/layout/hierarchy1"/>
    <dgm:cxn modelId="{F86B7B12-516D-43B5-B0A6-3C6A29A45A93}" type="presParOf" srcId="{3B9732AC-D3E3-4826-B2E5-1D4E9D6D3388}" destId="{132A3201-3F23-4899-B5D0-168459302BF0}" srcOrd="1" destOrd="0" presId="urn:microsoft.com/office/officeart/2005/8/layout/hierarchy1"/>
    <dgm:cxn modelId="{0A20D9B2-FCFA-4926-91CB-7F68434966DB}" type="presParOf" srcId="{132A3201-3F23-4899-B5D0-168459302BF0}" destId="{60F823C0-C66E-4470-A8B2-91BD6AE681A9}" srcOrd="0" destOrd="0" presId="urn:microsoft.com/office/officeart/2005/8/layout/hierarchy1"/>
    <dgm:cxn modelId="{8F79AF97-68E4-4ED4-BBE7-0D8064AF497F}" type="presParOf" srcId="{60F823C0-C66E-4470-A8B2-91BD6AE681A9}" destId="{86E4A82E-2E9A-44D7-B06D-4AA040D31D30}" srcOrd="0" destOrd="0" presId="urn:microsoft.com/office/officeart/2005/8/layout/hierarchy1"/>
    <dgm:cxn modelId="{5A78971F-B23C-4D57-A105-EBF636EF0BBD}" type="presParOf" srcId="{60F823C0-C66E-4470-A8B2-91BD6AE681A9}" destId="{E08A66F5-43AE-4040-BD55-8ADB18F2003B}" srcOrd="1" destOrd="0" presId="urn:microsoft.com/office/officeart/2005/8/layout/hierarchy1"/>
    <dgm:cxn modelId="{82E14776-9B7F-499F-A756-6E52D50A3B68}" type="presParOf" srcId="{132A3201-3F23-4899-B5D0-168459302BF0}" destId="{66A536CE-14B7-4C60-955B-922F17E0E230}" srcOrd="1" destOrd="0" presId="urn:microsoft.com/office/officeart/2005/8/layout/hierarchy1"/>
    <dgm:cxn modelId="{A47EA4C2-C7D8-4168-AC64-88B4AE42C083}" type="presParOf" srcId="{3B9732AC-D3E3-4826-B2E5-1D4E9D6D3388}" destId="{7EE36246-90FA-4EB9-843A-BAB1C92389BA}" srcOrd="2" destOrd="0" presId="urn:microsoft.com/office/officeart/2005/8/layout/hierarchy1"/>
    <dgm:cxn modelId="{BC547197-CA07-45B2-8B25-CD36F899FF30}" type="presParOf" srcId="{3B9732AC-D3E3-4826-B2E5-1D4E9D6D3388}" destId="{235DBD36-3C08-4B44-95F3-A181D921937E}" srcOrd="3" destOrd="0" presId="urn:microsoft.com/office/officeart/2005/8/layout/hierarchy1"/>
    <dgm:cxn modelId="{AAC74519-56EA-4E48-89D6-96CBE42E9723}" type="presParOf" srcId="{235DBD36-3C08-4B44-95F3-A181D921937E}" destId="{F00F59CD-741B-4411-A6A6-80B33280D718}" srcOrd="0" destOrd="0" presId="urn:microsoft.com/office/officeart/2005/8/layout/hierarchy1"/>
    <dgm:cxn modelId="{2238C977-28AE-439A-9C46-FDD080290955}" type="presParOf" srcId="{F00F59CD-741B-4411-A6A6-80B33280D718}" destId="{8BD018B2-436F-4165-BA8E-91C503D99A78}" srcOrd="0" destOrd="0" presId="urn:microsoft.com/office/officeart/2005/8/layout/hierarchy1"/>
    <dgm:cxn modelId="{E1EC8457-A661-46D6-A9AA-FD1032B4A479}" type="presParOf" srcId="{F00F59CD-741B-4411-A6A6-80B33280D718}" destId="{C7D37140-11CB-4BEE-85C9-1F328E70D237}" srcOrd="1" destOrd="0" presId="urn:microsoft.com/office/officeart/2005/8/layout/hierarchy1"/>
    <dgm:cxn modelId="{ACD93557-4BFF-456D-9094-3BB5E6445974}" type="presParOf" srcId="{235DBD36-3C08-4B44-95F3-A181D921937E}" destId="{791C1E13-B3A7-419C-9E87-B0AE35655E0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36246-90FA-4EB9-843A-BAB1C92389BA}">
      <dsp:nvSpPr>
        <dsp:cNvPr id="0" name=""/>
        <dsp:cNvSpPr/>
      </dsp:nvSpPr>
      <dsp:spPr>
        <a:xfrm>
          <a:off x="1642677" y="483736"/>
          <a:ext cx="1025385" cy="4944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1006"/>
              </a:lnTo>
              <a:lnTo>
                <a:pt x="1025385" y="351006"/>
              </a:lnTo>
              <a:lnTo>
                <a:pt x="1025385" y="4944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7B451D-7244-4282-B3B5-0A70B32E709D}">
      <dsp:nvSpPr>
        <dsp:cNvPr id="0" name=""/>
        <dsp:cNvSpPr/>
      </dsp:nvSpPr>
      <dsp:spPr>
        <a:xfrm>
          <a:off x="774911" y="483736"/>
          <a:ext cx="867765" cy="494498"/>
        </a:xfrm>
        <a:custGeom>
          <a:avLst/>
          <a:gdLst/>
          <a:ahLst/>
          <a:cxnLst/>
          <a:rect l="0" t="0" r="0" b="0"/>
          <a:pathLst>
            <a:path>
              <a:moveTo>
                <a:pt x="867765" y="0"/>
              </a:moveTo>
              <a:lnTo>
                <a:pt x="867765" y="351006"/>
              </a:lnTo>
              <a:lnTo>
                <a:pt x="0" y="351006"/>
              </a:lnTo>
              <a:lnTo>
                <a:pt x="0" y="4944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CC0159-4F5C-4CCE-9603-DD8ED2AADEC3}">
      <dsp:nvSpPr>
        <dsp:cNvPr id="0" name=""/>
        <dsp:cNvSpPr/>
      </dsp:nvSpPr>
      <dsp:spPr>
        <a:xfrm>
          <a:off x="868206" y="-17769"/>
          <a:ext cx="1548941" cy="5015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23477-CCA7-48F2-8693-C120E8F42530}">
      <dsp:nvSpPr>
        <dsp:cNvPr id="0" name=""/>
        <dsp:cNvSpPr/>
      </dsp:nvSpPr>
      <dsp:spPr>
        <a:xfrm>
          <a:off x="1040311" y="145729"/>
          <a:ext cx="1548941" cy="5015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Immunität</a:t>
          </a:r>
          <a:endParaRPr lang="de-DE" sz="1700" kern="1200" dirty="0"/>
        </a:p>
      </dsp:txBody>
      <dsp:txXfrm>
        <a:off x="1055000" y="160418"/>
        <a:ext cx="1519563" cy="472128"/>
      </dsp:txXfrm>
    </dsp:sp>
    <dsp:sp modelId="{86E4A82E-2E9A-44D7-B06D-4AA040D31D30}">
      <dsp:nvSpPr>
        <dsp:cNvPr id="0" name=""/>
        <dsp:cNvSpPr/>
      </dsp:nvSpPr>
      <dsp:spPr>
        <a:xfrm>
          <a:off x="441" y="978235"/>
          <a:ext cx="1548941" cy="6514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A66F5-43AE-4040-BD55-8ADB18F2003B}">
      <dsp:nvSpPr>
        <dsp:cNvPr id="0" name=""/>
        <dsp:cNvSpPr/>
      </dsp:nvSpPr>
      <dsp:spPr>
        <a:xfrm>
          <a:off x="172545" y="1141734"/>
          <a:ext cx="1548941" cy="6514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Angeborene Immunität</a:t>
          </a:r>
          <a:endParaRPr lang="de-DE" sz="1700" kern="1200" dirty="0"/>
        </a:p>
      </dsp:txBody>
      <dsp:txXfrm>
        <a:off x="191625" y="1160814"/>
        <a:ext cx="1510781" cy="613293"/>
      </dsp:txXfrm>
    </dsp:sp>
    <dsp:sp modelId="{8BD018B2-436F-4165-BA8E-91C503D99A78}">
      <dsp:nvSpPr>
        <dsp:cNvPr id="0" name=""/>
        <dsp:cNvSpPr/>
      </dsp:nvSpPr>
      <dsp:spPr>
        <a:xfrm>
          <a:off x="1893591" y="978235"/>
          <a:ext cx="1548941" cy="6505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D37140-11CB-4BEE-85C9-1F328E70D237}">
      <dsp:nvSpPr>
        <dsp:cNvPr id="0" name=""/>
        <dsp:cNvSpPr/>
      </dsp:nvSpPr>
      <dsp:spPr>
        <a:xfrm>
          <a:off x="2065696" y="1141734"/>
          <a:ext cx="1548941" cy="6505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Erworbene Immunität</a:t>
          </a:r>
          <a:endParaRPr lang="de-DE" sz="1700" kern="1200" dirty="0"/>
        </a:p>
      </dsp:txBody>
      <dsp:txXfrm>
        <a:off x="2084750" y="1160788"/>
        <a:ext cx="1510833" cy="6124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2CC77-1004-419C-93FB-FB88F27791D5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F7621-81AC-4D52-B01B-D20348EF02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3590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4D44-E06F-46BA-93B1-AB5F752CE9AD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E5D25-E424-4717-AE46-6CA42762DC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980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4D44-E06F-46BA-93B1-AB5F752CE9AD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E5D25-E424-4717-AE46-6CA42762DC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9111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4D44-E06F-46BA-93B1-AB5F752CE9AD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E5D25-E424-4717-AE46-6CA42762DC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7428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4D44-E06F-46BA-93B1-AB5F752CE9AD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E5D25-E424-4717-AE46-6CA42762DC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5233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4D44-E06F-46BA-93B1-AB5F752CE9AD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E5D25-E424-4717-AE46-6CA42762DC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3878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4D44-E06F-46BA-93B1-AB5F752CE9AD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E5D25-E424-4717-AE46-6CA42762DC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1845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4D44-E06F-46BA-93B1-AB5F752CE9AD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E5D25-E424-4717-AE46-6CA42762DC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0647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4D44-E06F-46BA-93B1-AB5F752CE9AD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E5D25-E424-4717-AE46-6CA42762DC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3403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4D44-E06F-46BA-93B1-AB5F752CE9AD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E5D25-E424-4717-AE46-6CA42762DC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9937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4D44-E06F-46BA-93B1-AB5F752CE9AD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E5D25-E424-4717-AE46-6CA42762DC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421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4D44-E06F-46BA-93B1-AB5F752CE9AD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E5D25-E424-4717-AE46-6CA42762DC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7848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E4D44-E06F-46BA-93B1-AB5F752CE9AD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E5D25-E424-4717-AE46-6CA42762DC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5782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microsoft.com/office/2007/relationships/hdphoto" Target="../media/hdphoto1.wdp"/><Relationship Id="rId7" Type="http://schemas.openxmlformats.org/officeDocument/2006/relationships/image" Target="../media/image10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7.gif"/><Relationship Id="rId9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1.gif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12" Type="http://schemas.openxmlformats.org/officeDocument/2006/relationships/image" Target="../media/image10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image" Target="../media/image9.gif"/><Relationship Id="rId5" Type="http://schemas.openxmlformats.org/officeDocument/2006/relationships/diagramColors" Target="../diagrams/colors1.xml"/><Relationship Id="rId10" Type="http://schemas.openxmlformats.org/officeDocument/2006/relationships/image" Target="../media/image8.gif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gif"/><Relationship Id="rId1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otosforclass.com/" TargetMode="External"/><Relationship Id="rId2" Type="http://schemas.openxmlformats.org/officeDocument/2006/relationships/hyperlink" Target="http://fcit.usf.ed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22763" y="-99392"/>
            <a:ext cx="7772400" cy="1470025"/>
          </a:xfrm>
        </p:spPr>
        <p:txBody>
          <a:bodyPr>
            <a:normAutofit/>
          </a:bodyPr>
          <a:lstStyle/>
          <a:p>
            <a:r>
              <a:rPr lang="de-DE" sz="6000" dirty="0" smtClean="0"/>
              <a:t>Immunbiologie</a:t>
            </a:r>
            <a:endParaRPr lang="de-DE" sz="6000" dirty="0"/>
          </a:p>
        </p:txBody>
      </p:sp>
      <p:sp>
        <p:nvSpPr>
          <p:cNvPr id="60" name="Rechteck 59"/>
          <p:cNvSpPr/>
          <p:nvPr/>
        </p:nvSpPr>
        <p:spPr>
          <a:xfrm>
            <a:off x="179512" y="1127932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b="1" dirty="0">
                <a:solidFill>
                  <a:prstClr val="black"/>
                </a:solidFill>
              </a:rPr>
              <a:t>Definition: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79512" y="1111182"/>
            <a:ext cx="418447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Die Immunbiologie ist die Lehre von den </a:t>
            </a:r>
          </a:p>
          <a:p>
            <a:r>
              <a:rPr lang="de-DE" dirty="0" smtClean="0"/>
              <a:t>Erkennungs- und Abwehrmechanismen </a:t>
            </a:r>
          </a:p>
          <a:p>
            <a:r>
              <a:rPr lang="de-DE" dirty="0" smtClean="0"/>
              <a:t>unseres Körpers gegen körperfremde bzw. </a:t>
            </a:r>
          </a:p>
          <a:p>
            <a:r>
              <a:rPr lang="de-DE" dirty="0" smtClean="0"/>
              <a:t>fremdgewordene Strukturen.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287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22763" y="-99392"/>
            <a:ext cx="7772400" cy="1470025"/>
          </a:xfrm>
        </p:spPr>
        <p:txBody>
          <a:bodyPr>
            <a:normAutofit/>
          </a:bodyPr>
          <a:lstStyle/>
          <a:p>
            <a:r>
              <a:rPr lang="de-DE" sz="6000" dirty="0" smtClean="0"/>
              <a:t>Immunbiologie</a:t>
            </a:r>
            <a:endParaRPr lang="de-DE" sz="6000" dirty="0"/>
          </a:p>
        </p:txBody>
      </p:sp>
      <p:sp>
        <p:nvSpPr>
          <p:cNvPr id="5" name="Textfeld 4"/>
          <p:cNvSpPr txBox="1"/>
          <p:nvPr/>
        </p:nvSpPr>
        <p:spPr>
          <a:xfrm>
            <a:off x="179512" y="1111182"/>
            <a:ext cx="418447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Die Immunbiologie ist die Lehre von den </a:t>
            </a:r>
          </a:p>
          <a:p>
            <a:r>
              <a:rPr lang="de-DE" dirty="0" smtClean="0"/>
              <a:t>Erkennungs- und Abwehrmechanismen </a:t>
            </a:r>
          </a:p>
          <a:p>
            <a:r>
              <a:rPr lang="de-DE" dirty="0" smtClean="0"/>
              <a:t>unseres Körpers gegen körperfremde bzw. </a:t>
            </a:r>
          </a:p>
          <a:p>
            <a:r>
              <a:rPr lang="de-DE" dirty="0" smtClean="0"/>
              <a:t>fremdgewordene Strukturen.</a:t>
            </a:r>
            <a:endParaRPr lang="de-DE" dirty="0"/>
          </a:p>
        </p:txBody>
      </p:sp>
      <p:sp>
        <p:nvSpPr>
          <p:cNvPr id="60" name="Rechteck 59"/>
          <p:cNvSpPr/>
          <p:nvPr/>
        </p:nvSpPr>
        <p:spPr>
          <a:xfrm>
            <a:off x="179512" y="1127932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b="1" dirty="0">
                <a:solidFill>
                  <a:prstClr val="black"/>
                </a:solidFill>
              </a:rPr>
              <a:t>Definition: 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054" y="3405733"/>
            <a:ext cx="2944345" cy="3194614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480" y="3405733"/>
            <a:ext cx="2696008" cy="319461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18" y="3405733"/>
            <a:ext cx="2864036" cy="3194614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179512" y="2790220"/>
            <a:ext cx="3599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z.B. gefährliche Bakterien und </a:t>
            </a:r>
            <a:r>
              <a:rPr lang="de-DE" b="1" dirty="0"/>
              <a:t>V</a:t>
            </a:r>
            <a:r>
              <a:rPr lang="de-DE" b="1" dirty="0" smtClean="0"/>
              <a:t>iren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69535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" y="3284984"/>
            <a:ext cx="4665594" cy="3573016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107504" y="517322"/>
            <a:ext cx="2002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Aktuelles Beispiele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-24358"/>
            <a:ext cx="4860032" cy="3466986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4788024" y="6309320"/>
            <a:ext cx="899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Masern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419872" y="2596437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Ebola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0326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22763" y="-99392"/>
            <a:ext cx="7772400" cy="1470025"/>
          </a:xfrm>
        </p:spPr>
        <p:txBody>
          <a:bodyPr>
            <a:normAutofit/>
          </a:bodyPr>
          <a:lstStyle/>
          <a:p>
            <a:r>
              <a:rPr lang="de-DE" sz="6000" dirty="0" smtClean="0"/>
              <a:t>Immunbiologie</a:t>
            </a:r>
            <a:endParaRPr lang="de-DE" sz="6000" dirty="0"/>
          </a:p>
        </p:txBody>
      </p:sp>
      <p:sp>
        <p:nvSpPr>
          <p:cNvPr id="57" name="Textfeld 56"/>
          <p:cNvSpPr txBox="1"/>
          <p:nvPr/>
        </p:nvSpPr>
        <p:spPr>
          <a:xfrm>
            <a:off x="190495" y="2636912"/>
            <a:ext cx="39882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Biologischer Sinn:</a:t>
            </a:r>
          </a:p>
          <a:p>
            <a:r>
              <a:rPr lang="de-DE" dirty="0" smtClean="0"/>
              <a:t>Erhaltung der Unversehrtheit (Integrität)</a:t>
            </a:r>
          </a:p>
          <a:p>
            <a:r>
              <a:rPr lang="de-DE" dirty="0"/>
              <a:t>u</a:t>
            </a:r>
            <a:r>
              <a:rPr lang="de-DE" dirty="0" smtClean="0"/>
              <a:t>nd Individualität eines Individuums</a:t>
            </a:r>
            <a:endParaRPr lang="de-DE" dirty="0"/>
          </a:p>
        </p:txBody>
      </p:sp>
      <p:sp>
        <p:nvSpPr>
          <p:cNvPr id="60" name="Rechteck 59"/>
          <p:cNvSpPr/>
          <p:nvPr/>
        </p:nvSpPr>
        <p:spPr>
          <a:xfrm>
            <a:off x="179512" y="1127932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b="1" dirty="0">
                <a:solidFill>
                  <a:prstClr val="black"/>
                </a:solidFill>
              </a:rPr>
              <a:t>Definition: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79512" y="1111182"/>
            <a:ext cx="418447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Die Immunbiologie ist die Lehre von den </a:t>
            </a:r>
          </a:p>
          <a:p>
            <a:r>
              <a:rPr lang="de-DE" dirty="0" smtClean="0"/>
              <a:t>Erkennungs- und Abwehrmechanismen </a:t>
            </a:r>
          </a:p>
          <a:p>
            <a:r>
              <a:rPr lang="de-DE" dirty="0" smtClean="0"/>
              <a:t>unseres Körpers gegen körperfremde bzw. </a:t>
            </a:r>
          </a:p>
          <a:p>
            <a:r>
              <a:rPr lang="de-DE" dirty="0" smtClean="0"/>
              <a:t>fremdgewordene Strukturen.</a:t>
            </a:r>
            <a:endParaRPr lang="de-DE" dirty="0"/>
          </a:p>
        </p:txBody>
      </p:sp>
      <p:grpSp>
        <p:nvGrpSpPr>
          <p:cNvPr id="7" name="Gruppieren 6"/>
          <p:cNvGrpSpPr/>
          <p:nvPr/>
        </p:nvGrpSpPr>
        <p:grpSpPr>
          <a:xfrm>
            <a:off x="6005593" y="3358933"/>
            <a:ext cx="1135256" cy="2227921"/>
            <a:chOff x="3579043" y="3658578"/>
            <a:chExt cx="1270885" cy="2646416"/>
          </a:xfrm>
        </p:grpSpPr>
        <p:sp>
          <p:nvSpPr>
            <p:cNvPr id="8" name="Freihandform 7"/>
            <p:cNvSpPr/>
            <p:nvPr/>
          </p:nvSpPr>
          <p:spPr>
            <a:xfrm flipH="1">
              <a:off x="3594437" y="5514620"/>
              <a:ext cx="457913" cy="765566"/>
            </a:xfrm>
            <a:custGeom>
              <a:avLst/>
              <a:gdLst>
                <a:gd name="connsiteX0" fmla="*/ 0 w 491084"/>
                <a:gd name="connsiteY0" fmla="*/ 82941 h 765566"/>
                <a:gd name="connsiteX1" fmla="*/ 6350 w 491084"/>
                <a:gd name="connsiteY1" fmla="*/ 238516 h 765566"/>
                <a:gd name="connsiteX2" fmla="*/ 9525 w 491084"/>
                <a:gd name="connsiteY2" fmla="*/ 251216 h 765566"/>
                <a:gd name="connsiteX3" fmla="*/ 15875 w 491084"/>
                <a:gd name="connsiteY3" fmla="*/ 270266 h 765566"/>
                <a:gd name="connsiteX4" fmla="*/ 19050 w 491084"/>
                <a:gd name="connsiteY4" fmla="*/ 279791 h 765566"/>
                <a:gd name="connsiteX5" fmla="*/ 22225 w 491084"/>
                <a:gd name="connsiteY5" fmla="*/ 292491 h 765566"/>
                <a:gd name="connsiteX6" fmla="*/ 25400 w 491084"/>
                <a:gd name="connsiteY6" fmla="*/ 302016 h 765566"/>
                <a:gd name="connsiteX7" fmla="*/ 28575 w 491084"/>
                <a:gd name="connsiteY7" fmla="*/ 317891 h 765566"/>
                <a:gd name="connsiteX8" fmla="*/ 34925 w 491084"/>
                <a:gd name="connsiteY8" fmla="*/ 336941 h 765566"/>
                <a:gd name="connsiteX9" fmla="*/ 41275 w 491084"/>
                <a:gd name="connsiteY9" fmla="*/ 384566 h 765566"/>
                <a:gd name="connsiteX10" fmla="*/ 44450 w 491084"/>
                <a:gd name="connsiteY10" fmla="*/ 476641 h 765566"/>
                <a:gd name="connsiteX11" fmla="*/ 47625 w 491084"/>
                <a:gd name="connsiteY11" fmla="*/ 651266 h 765566"/>
                <a:gd name="connsiteX12" fmla="*/ 57150 w 491084"/>
                <a:gd name="connsiteY12" fmla="*/ 670316 h 765566"/>
                <a:gd name="connsiteX13" fmla="*/ 60325 w 491084"/>
                <a:gd name="connsiteY13" fmla="*/ 679841 h 765566"/>
                <a:gd name="connsiteX14" fmla="*/ 79375 w 491084"/>
                <a:gd name="connsiteY14" fmla="*/ 708416 h 765566"/>
                <a:gd name="connsiteX15" fmla="*/ 85725 w 491084"/>
                <a:gd name="connsiteY15" fmla="*/ 717941 h 765566"/>
                <a:gd name="connsiteX16" fmla="*/ 95250 w 491084"/>
                <a:gd name="connsiteY16" fmla="*/ 724291 h 765566"/>
                <a:gd name="connsiteX17" fmla="*/ 130175 w 491084"/>
                <a:gd name="connsiteY17" fmla="*/ 736991 h 765566"/>
                <a:gd name="connsiteX18" fmla="*/ 142875 w 491084"/>
                <a:gd name="connsiteY18" fmla="*/ 740166 h 765566"/>
                <a:gd name="connsiteX19" fmla="*/ 161925 w 491084"/>
                <a:gd name="connsiteY19" fmla="*/ 746516 h 765566"/>
                <a:gd name="connsiteX20" fmla="*/ 174625 w 491084"/>
                <a:gd name="connsiteY20" fmla="*/ 749691 h 765566"/>
                <a:gd name="connsiteX21" fmla="*/ 184150 w 491084"/>
                <a:gd name="connsiteY21" fmla="*/ 752866 h 765566"/>
                <a:gd name="connsiteX22" fmla="*/ 209550 w 491084"/>
                <a:gd name="connsiteY22" fmla="*/ 756041 h 765566"/>
                <a:gd name="connsiteX23" fmla="*/ 327025 w 491084"/>
                <a:gd name="connsiteY23" fmla="*/ 759216 h 765566"/>
                <a:gd name="connsiteX24" fmla="*/ 387350 w 491084"/>
                <a:gd name="connsiteY24" fmla="*/ 765566 h 765566"/>
                <a:gd name="connsiteX25" fmla="*/ 454025 w 491084"/>
                <a:gd name="connsiteY25" fmla="*/ 759216 h 765566"/>
                <a:gd name="connsiteX26" fmla="*/ 482600 w 491084"/>
                <a:gd name="connsiteY26" fmla="*/ 746516 h 765566"/>
                <a:gd name="connsiteX27" fmla="*/ 485775 w 491084"/>
                <a:gd name="connsiteY27" fmla="*/ 736991 h 765566"/>
                <a:gd name="connsiteX28" fmla="*/ 485775 w 491084"/>
                <a:gd name="connsiteY28" fmla="*/ 641741 h 765566"/>
                <a:gd name="connsiteX29" fmla="*/ 473075 w 491084"/>
                <a:gd name="connsiteY29" fmla="*/ 625866 h 765566"/>
                <a:gd name="connsiteX30" fmla="*/ 450850 w 491084"/>
                <a:gd name="connsiteY30" fmla="*/ 603641 h 765566"/>
                <a:gd name="connsiteX31" fmla="*/ 441325 w 491084"/>
                <a:gd name="connsiteY31" fmla="*/ 594116 h 765566"/>
                <a:gd name="connsiteX32" fmla="*/ 412750 w 491084"/>
                <a:gd name="connsiteY32" fmla="*/ 584591 h 765566"/>
                <a:gd name="connsiteX33" fmla="*/ 384175 w 491084"/>
                <a:gd name="connsiteY33" fmla="*/ 575066 h 765566"/>
                <a:gd name="connsiteX34" fmla="*/ 374650 w 491084"/>
                <a:gd name="connsiteY34" fmla="*/ 571891 h 765566"/>
                <a:gd name="connsiteX35" fmla="*/ 339725 w 491084"/>
                <a:gd name="connsiteY35" fmla="*/ 568716 h 765566"/>
                <a:gd name="connsiteX36" fmla="*/ 279400 w 491084"/>
                <a:gd name="connsiteY36" fmla="*/ 562366 h 765566"/>
                <a:gd name="connsiteX37" fmla="*/ 206375 w 491084"/>
                <a:gd name="connsiteY37" fmla="*/ 565541 h 765566"/>
                <a:gd name="connsiteX38" fmla="*/ 187325 w 491084"/>
                <a:gd name="connsiteY38" fmla="*/ 562366 h 765566"/>
                <a:gd name="connsiteX39" fmla="*/ 177800 w 491084"/>
                <a:gd name="connsiteY39" fmla="*/ 552841 h 765566"/>
                <a:gd name="connsiteX40" fmla="*/ 168275 w 491084"/>
                <a:gd name="connsiteY40" fmla="*/ 546491 h 765566"/>
                <a:gd name="connsiteX41" fmla="*/ 161925 w 491084"/>
                <a:gd name="connsiteY41" fmla="*/ 524266 h 765566"/>
                <a:gd name="connsiteX42" fmla="*/ 155575 w 491084"/>
                <a:gd name="connsiteY42" fmla="*/ 514741 h 765566"/>
                <a:gd name="connsiteX43" fmla="*/ 152400 w 491084"/>
                <a:gd name="connsiteY43" fmla="*/ 502041 h 765566"/>
                <a:gd name="connsiteX44" fmla="*/ 142875 w 491084"/>
                <a:gd name="connsiteY44" fmla="*/ 473466 h 765566"/>
                <a:gd name="connsiteX45" fmla="*/ 139700 w 491084"/>
                <a:gd name="connsiteY45" fmla="*/ 463941 h 765566"/>
                <a:gd name="connsiteX46" fmla="*/ 136525 w 491084"/>
                <a:gd name="connsiteY46" fmla="*/ 454416 h 765566"/>
                <a:gd name="connsiteX47" fmla="*/ 133350 w 491084"/>
                <a:gd name="connsiteY47" fmla="*/ 438541 h 765566"/>
                <a:gd name="connsiteX48" fmla="*/ 130175 w 491084"/>
                <a:gd name="connsiteY48" fmla="*/ 384566 h 765566"/>
                <a:gd name="connsiteX49" fmla="*/ 133350 w 491084"/>
                <a:gd name="connsiteY49" fmla="*/ 289316 h 765566"/>
                <a:gd name="connsiteX50" fmla="*/ 127000 w 491084"/>
                <a:gd name="connsiteY50" fmla="*/ 108341 h 765566"/>
                <a:gd name="connsiteX51" fmla="*/ 123825 w 491084"/>
                <a:gd name="connsiteY51" fmla="*/ 98816 h 765566"/>
                <a:gd name="connsiteX52" fmla="*/ 117475 w 491084"/>
                <a:gd name="connsiteY52" fmla="*/ 73416 h 765566"/>
                <a:gd name="connsiteX53" fmla="*/ 107950 w 491084"/>
                <a:gd name="connsiteY53" fmla="*/ 32141 h 765566"/>
                <a:gd name="connsiteX54" fmla="*/ 101600 w 491084"/>
                <a:gd name="connsiteY54" fmla="*/ 391 h 765566"/>
                <a:gd name="connsiteX55" fmla="*/ 98425 w 491084"/>
                <a:gd name="connsiteY55" fmla="*/ 391 h 76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91084" h="765566">
                  <a:moveTo>
                    <a:pt x="0" y="82941"/>
                  </a:moveTo>
                  <a:cubicBezTo>
                    <a:pt x="794" y="112318"/>
                    <a:pt x="809" y="194184"/>
                    <a:pt x="6350" y="238516"/>
                  </a:cubicBezTo>
                  <a:cubicBezTo>
                    <a:pt x="6891" y="242846"/>
                    <a:pt x="8271" y="247036"/>
                    <a:pt x="9525" y="251216"/>
                  </a:cubicBezTo>
                  <a:cubicBezTo>
                    <a:pt x="11448" y="257627"/>
                    <a:pt x="13758" y="263916"/>
                    <a:pt x="15875" y="270266"/>
                  </a:cubicBezTo>
                  <a:cubicBezTo>
                    <a:pt x="16933" y="273441"/>
                    <a:pt x="18238" y="276544"/>
                    <a:pt x="19050" y="279791"/>
                  </a:cubicBezTo>
                  <a:cubicBezTo>
                    <a:pt x="20108" y="284024"/>
                    <a:pt x="21026" y="288295"/>
                    <a:pt x="22225" y="292491"/>
                  </a:cubicBezTo>
                  <a:cubicBezTo>
                    <a:pt x="23144" y="295709"/>
                    <a:pt x="24588" y="298769"/>
                    <a:pt x="25400" y="302016"/>
                  </a:cubicBezTo>
                  <a:cubicBezTo>
                    <a:pt x="26709" y="307251"/>
                    <a:pt x="27155" y="312685"/>
                    <a:pt x="28575" y="317891"/>
                  </a:cubicBezTo>
                  <a:cubicBezTo>
                    <a:pt x="30336" y="324349"/>
                    <a:pt x="33825" y="330339"/>
                    <a:pt x="34925" y="336941"/>
                  </a:cubicBezTo>
                  <a:cubicBezTo>
                    <a:pt x="39676" y="365444"/>
                    <a:pt x="37389" y="349593"/>
                    <a:pt x="41275" y="384566"/>
                  </a:cubicBezTo>
                  <a:cubicBezTo>
                    <a:pt x="42333" y="415258"/>
                    <a:pt x="43719" y="445940"/>
                    <a:pt x="44450" y="476641"/>
                  </a:cubicBezTo>
                  <a:cubicBezTo>
                    <a:pt x="45836" y="534842"/>
                    <a:pt x="45619" y="593083"/>
                    <a:pt x="47625" y="651266"/>
                  </a:cubicBezTo>
                  <a:cubicBezTo>
                    <a:pt x="47921" y="659838"/>
                    <a:pt x="53602" y="663221"/>
                    <a:pt x="57150" y="670316"/>
                  </a:cubicBezTo>
                  <a:cubicBezTo>
                    <a:pt x="58647" y="673309"/>
                    <a:pt x="58700" y="676915"/>
                    <a:pt x="60325" y="679841"/>
                  </a:cubicBezTo>
                  <a:lnTo>
                    <a:pt x="79375" y="708416"/>
                  </a:lnTo>
                  <a:cubicBezTo>
                    <a:pt x="81492" y="711591"/>
                    <a:pt x="82550" y="715824"/>
                    <a:pt x="85725" y="717941"/>
                  </a:cubicBezTo>
                  <a:cubicBezTo>
                    <a:pt x="88900" y="720058"/>
                    <a:pt x="91837" y="722584"/>
                    <a:pt x="95250" y="724291"/>
                  </a:cubicBezTo>
                  <a:cubicBezTo>
                    <a:pt x="101562" y="727447"/>
                    <a:pt x="124248" y="735509"/>
                    <a:pt x="130175" y="736991"/>
                  </a:cubicBezTo>
                  <a:cubicBezTo>
                    <a:pt x="134408" y="738049"/>
                    <a:pt x="138695" y="738912"/>
                    <a:pt x="142875" y="740166"/>
                  </a:cubicBezTo>
                  <a:cubicBezTo>
                    <a:pt x="149286" y="742089"/>
                    <a:pt x="155431" y="744893"/>
                    <a:pt x="161925" y="746516"/>
                  </a:cubicBezTo>
                  <a:cubicBezTo>
                    <a:pt x="166158" y="747574"/>
                    <a:pt x="170429" y="748492"/>
                    <a:pt x="174625" y="749691"/>
                  </a:cubicBezTo>
                  <a:cubicBezTo>
                    <a:pt x="177843" y="750610"/>
                    <a:pt x="180857" y="752267"/>
                    <a:pt x="184150" y="752866"/>
                  </a:cubicBezTo>
                  <a:cubicBezTo>
                    <a:pt x="192545" y="754392"/>
                    <a:pt x="201026" y="755662"/>
                    <a:pt x="209550" y="756041"/>
                  </a:cubicBezTo>
                  <a:cubicBezTo>
                    <a:pt x="248684" y="757780"/>
                    <a:pt x="287867" y="758158"/>
                    <a:pt x="327025" y="759216"/>
                  </a:cubicBezTo>
                  <a:cubicBezTo>
                    <a:pt x="349417" y="762948"/>
                    <a:pt x="361669" y="765566"/>
                    <a:pt x="387350" y="765566"/>
                  </a:cubicBezTo>
                  <a:cubicBezTo>
                    <a:pt x="413307" y="765566"/>
                    <a:pt x="430172" y="762624"/>
                    <a:pt x="454025" y="759216"/>
                  </a:cubicBezTo>
                  <a:cubicBezTo>
                    <a:pt x="476695" y="751659"/>
                    <a:pt x="467506" y="756579"/>
                    <a:pt x="482600" y="746516"/>
                  </a:cubicBezTo>
                  <a:cubicBezTo>
                    <a:pt x="483658" y="743341"/>
                    <a:pt x="484856" y="740209"/>
                    <a:pt x="485775" y="736991"/>
                  </a:cubicBezTo>
                  <a:cubicBezTo>
                    <a:pt x="495564" y="702729"/>
                    <a:pt x="489526" y="696131"/>
                    <a:pt x="485775" y="641741"/>
                  </a:cubicBezTo>
                  <a:cubicBezTo>
                    <a:pt x="485036" y="631024"/>
                    <a:pt x="481231" y="631304"/>
                    <a:pt x="473075" y="625866"/>
                  </a:cubicBezTo>
                  <a:cubicBezTo>
                    <a:pt x="465891" y="604313"/>
                    <a:pt x="476324" y="629115"/>
                    <a:pt x="450850" y="603641"/>
                  </a:cubicBezTo>
                  <a:cubicBezTo>
                    <a:pt x="447675" y="600466"/>
                    <a:pt x="445250" y="596297"/>
                    <a:pt x="441325" y="594116"/>
                  </a:cubicBezTo>
                  <a:lnTo>
                    <a:pt x="412750" y="584591"/>
                  </a:lnTo>
                  <a:lnTo>
                    <a:pt x="384175" y="575066"/>
                  </a:lnTo>
                  <a:cubicBezTo>
                    <a:pt x="381000" y="574008"/>
                    <a:pt x="377983" y="572194"/>
                    <a:pt x="374650" y="571891"/>
                  </a:cubicBezTo>
                  <a:lnTo>
                    <a:pt x="339725" y="568716"/>
                  </a:lnTo>
                  <a:lnTo>
                    <a:pt x="279400" y="562366"/>
                  </a:lnTo>
                  <a:cubicBezTo>
                    <a:pt x="255058" y="563424"/>
                    <a:pt x="230740" y="565541"/>
                    <a:pt x="206375" y="565541"/>
                  </a:cubicBezTo>
                  <a:cubicBezTo>
                    <a:pt x="199937" y="565541"/>
                    <a:pt x="193208" y="564981"/>
                    <a:pt x="187325" y="562366"/>
                  </a:cubicBezTo>
                  <a:cubicBezTo>
                    <a:pt x="183222" y="560542"/>
                    <a:pt x="181249" y="555716"/>
                    <a:pt x="177800" y="552841"/>
                  </a:cubicBezTo>
                  <a:cubicBezTo>
                    <a:pt x="174869" y="550398"/>
                    <a:pt x="171450" y="548608"/>
                    <a:pt x="168275" y="546491"/>
                  </a:cubicBezTo>
                  <a:cubicBezTo>
                    <a:pt x="167258" y="542422"/>
                    <a:pt x="164202" y="528821"/>
                    <a:pt x="161925" y="524266"/>
                  </a:cubicBezTo>
                  <a:cubicBezTo>
                    <a:pt x="160218" y="520853"/>
                    <a:pt x="157692" y="517916"/>
                    <a:pt x="155575" y="514741"/>
                  </a:cubicBezTo>
                  <a:cubicBezTo>
                    <a:pt x="154517" y="510508"/>
                    <a:pt x="153654" y="506221"/>
                    <a:pt x="152400" y="502041"/>
                  </a:cubicBezTo>
                  <a:lnTo>
                    <a:pt x="142875" y="473466"/>
                  </a:lnTo>
                  <a:lnTo>
                    <a:pt x="139700" y="463941"/>
                  </a:lnTo>
                  <a:cubicBezTo>
                    <a:pt x="138642" y="460766"/>
                    <a:pt x="137181" y="457698"/>
                    <a:pt x="136525" y="454416"/>
                  </a:cubicBezTo>
                  <a:lnTo>
                    <a:pt x="133350" y="438541"/>
                  </a:lnTo>
                  <a:cubicBezTo>
                    <a:pt x="132292" y="420549"/>
                    <a:pt x="130175" y="402589"/>
                    <a:pt x="130175" y="384566"/>
                  </a:cubicBezTo>
                  <a:cubicBezTo>
                    <a:pt x="130175" y="352798"/>
                    <a:pt x="133350" y="321084"/>
                    <a:pt x="133350" y="289316"/>
                  </a:cubicBezTo>
                  <a:cubicBezTo>
                    <a:pt x="133350" y="279586"/>
                    <a:pt x="133206" y="154885"/>
                    <a:pt x="127000" y="108341"/>
                  </a:cubicBezTo>
                  <a:cubicBezTo>
                    <a:pt x="126558" y="105024"/>
                    <a:pt x="124706" y="102045"/>
                    <a:pt x="123825" y="98816"/>
                  </a:cubicBezTo>
                  <a:cubicBezTo>
                    <a:pt x="121529" y="90396"/>
                    <a:pt x="119187" y="81974"/>
                    <a:pt x="117475" y="73416"/>
                  </a:cubicBezTo>
                  <a:cubicBezTo>
                    <a:pt x="110469" y="38384"/>
                    <a:pt x="114538" y="51905"/>
                    <a:pt x="107950" y="32141"/>
                  </a:cubicBezTo>
                  <a:cubicBezTo>
                    <a:pt x="107681" y="30259"/>
                    <a:pt x="105630" y="6436"/>
                    <a:pt x="101600" y="391"/>
                  </a:cubicBezTo>
                  <a:cubicBezTo>
                    <a:pt x="101013" y="-490"/>
                    <a:pt x="99483" y="391"/>
                    <a:pt x="98425" y="391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Freihandform 8"/>
            <p:cNvSpPr/>
            <p:nvPr/>
          </p:nvSpPr>
          <p:spPr>
            <a:xfrm>
              <a:off x="4223215" y="5539428"/>
              <a:ext cx="491084" cy="765566"/>
            </a:xfrm>
            <a:custGeom>
              <a:avLst/>
              <a:gdLst>
                <a:gd name="connsiteX0" fmla="*/ 0 w 491084"/>
                <a:gd name="connsiteY0" fmla="*/ 82941 h 765566"/>
                <a:gd name="connsiteX1" fmla="*/ 6350 w 491084"/>
                <a:gd name="connsiteY1" fmla="*/ 238516 h 765566"/>
                <a:gd name="connsiteX2" fmla="*/ 9525 w 491084"/>
                <a:gd name="connsiteY2" fmla="*/ 251216 h 765566"/>
                <a:gd name="connsiteX3" fmla="*/ 15875 w 491084"/>
                <a:gd name="connsiteY3" fmla="*/ 270266 h 765566"/>
                <a:gd name="connsiteX4" fmla="*/ 19050 w 491084"/>
                <a:gd name="connsiteY4" fmla="*/ 279791 h 765566"/>
                <a:gd name="connsiteX5" fmla="*/ 22225 w 491084"/>
                <a:gd name="connsiteY5" fmla="*/ 292491 h 765566"/>
                <a:gd name="connsiteX6" fmla="*/ 25400 w 491084"/>
                <a:gd name="connsiteY6" fmla="*/ 302016 h 765566"/>
                <a:gd name="connsiteX7" fmla="*/ 28575 w 491084"/>
                <a:gd name="connsiteY7" fmla="*/ 317891 h 765566"/>
                <a:gd name="connsiteX8" fmla="*/ 34925 w 491084"/>
                <a:gd name="connsiteY8" fmla="*/ 336941 h 765566"/>
                <a:gd name="connsiteX9" fmla="*/ 41275 w 491084"/>
                <a:gd name="connsiteY9" fmla="*/ 384566 h 765566"/>
                <a:gd name="connsiteX10" fmla="*/ 44450 w 491084"/>
                <a:gd name="connsiteY10" fmla="*/ 476641 h 765566"/>
                <a:gd name="connsiteX11" fmla="*/ 47625 w 491084"/>
                <a:gd name="connsiteY11" fmla="*/ 651266 h 765566"/>
                <a:gd name="connsiteX12" fmla="*/ 57150 w 491084"/>
                <a:gd name="connsiteY12" fmla="*/ 670316 h 765566"/>
                <a:gd name="connsiteX13" fmla="*/ 60325 w 491084"/>
                <a:gd name="connsiteY13" fmla="*/ 679841 h 765566"/>
                <a:gd name="connsiteX14" fmla="*/ 79375 w 491084"/>
                <a:gd name="connsiteY14" fmla="*/ 708416 h 765566"/>
                <a:gd name="connsiteX15" fmla="*/ 85725 w 491084"/>
                <a:gd name="connsiteY15" fmla="*/ 717941 h 765566"/>
                <a:gd name="connsiteX16" fmla="*/ 95250 w 491084"/>
                <a:gd name="connsiteY16" fmla="*/ 724291 h 765566"/>
                <a:gd name="connsiteX17" fmla="*/ 130175 w 491084"/>
                <a:gd name="connsiteY17" fmla="*/ 736991 h 765566"/>
                <a:gd name="connsiteX18" fmla="*/ 142875 w 491084"/>
                <a:gd name="connsiteY18" fmla="*/ 740166 h 765566"/>
                <a:gd name="connsiteX19" fmla="*/ 161925 w 491084"/>
                <a:gd name="connsiteY19" fmla="*/ 746516 h 765566"/>
                <a:gd name="connsiteX20" fmla="*/ 174625 w 491084"/>
                <a:gd name="connsiteY20" fmla="*/ 749691 h 765566"/>
                <a:gd name="connsiteX21" fmla="*/ 184150 w 491084"/>
                <a:gd name="connsiteY21" fmla="*/ 752866 h 765566"/>
                <a:gd name="connsiteX22" fmla="*/ 209550 w 491084"/>
                <a:gd name="connsiteY22" fmla="*/ 756041 h 765566"/>
                <a:gd name="connsiteX23" fmla="*/ 327025 w 491084"/>
                <a:gd name="connsiteY23" fmla="*/ 759216 h 765566"/>
                <a:gd name="connsiteX24" fmla="*/ 387350 w 491084"/>
                <a:gd name="connsiteY24" fmla="*/ 765566 h 765566"/>
                <a:gd name="connsiteX25" fmla="*/ 454025 w 491084"/>
                <a:gd name="connsiteY25" fmla="*/ 759216 h 765566"/>
                <a:gd name="connsiteX26" fmla="*/ 482600 w 491084"/>
                <a:gd name="connsiteY26" fmla="*/ 746516 h 765566"/>
                <a:gd name="connsiteX27" fmla="*/ 485775 w 491084"/>
                <a:gd name="connsiteY27" fmla="*/ 736991 h 765566"/>
                <a:gd name="connsiteX28" fmla="*/ 485775 w 491084"/>
                <a:gd name="connsiteY28" fmla="*/ 641741 h 765566"/>
                <a:gd name="connsiteX29" fmla="*/ 473075 w 491084"/>
                <a:gd name="connsiteY29" fmla="*/ 625866 h 765566"/>
                <a:gd name="connsiteX30" fmla="*/ 450850 w 491084"/>
                <a:gd name="connsiteY30" fmla="*/ 603641 h 765566"/>
                <a:gd name="connsiteX31" fmla="*/ 441325 w 491084"/>
                <a:gd name="connsiteY31" fmla="*/ 594116 h 765566"/>
                <a:gd name="connsiteX32" fmla="*/ 412750 w 491084"/>
                <a:gd name="connsiteY32" fmla="*/ 584591 h 765566"/>
                <a:gd name="connsiteX33" fmla="*/ 384175 w 491084"/>
                <a:gd name="connsiteY33" fmla="*/ 575066 h 765566"/>
                <a:gd name="connsiteX34" fmla="*/ 374650 w 491084"/>
                <a:gd name="connsiteY34" fmla="*/ 571891 h 765566"/>
                <a:gd name="connsiteX35" fmla="*/ 339725 w 491084"/>
                <a:gd name="connsiteY35" fmla="*/ 568716 h 765566"/>
                <a:gd name="connsiteX36" fmla="*/ 279400 w 491084"/>
                <a:gd name="connsiteY36" fmla="*/ 562366 h 765566"/>
                <a:gd name="connsiteX37" fmla="*/ 206375 w 491084"/>
                <a:gd name="connsiteY37" fmla="*/ 565541 h 765566"/>
                <a:gd name="connsiteX38" fmla="*/ 187325 w 491084"/>
                <a:gd name="connsiteY38" fmla="*/ 562366 h 765566"/>
                <a:gd name="connsiteX39" fmla="*/ 177800 w 491084"/>
                <a:gd name="connsiteY39" fmla="*/ 552841 h 765566"/>
                <a:gd name="connsiteX40" fmla="*/ 168275 w 491084"/>
                <a:gd name="connsiteY40" fmla="*/ 546491 h 765566"/>
                <a:gd name="connsiteX41" fmla="*/ 161925 w 491084"/>
                <a:gd name="connsiteY41" fmla="*/ 524266 h 765566"/>
                <a:gd name="connsiteX42" fmla="*/ 155575 w 491084"/>
                <a:gd name="connsiteY42" fmla="*/ 514741 h 765566"/>
                <a:gd name="connsiteX43" fmla="*/ 152400 w 491084"/>
                <a:gd name="connsiteY43" fmla="*/ 502041 h 765566"/>
                <a:gd name="connsiteX44" fmla="*/ 142875 w 491084"/>
                <a:gd name="connsiteY44" fmla="*/ 473466 h 765566"/>
                <a:gd name="connsiteX45" fmla="*/ 139700 w 491084"/>
                <a:gd name="connsiteY45" fmla="*/ 463941 h 765566"/>
                <a:gd name="connsiteX46" fmla="*/ 136525 w 491084"/>
                <a:gd name="connsiteY46" fmla="*/ 454416 h 765566"/>
                <a:gd name="connsiteX47" fmla="*/ 133350 w 491084"/>
                <a:gd name="connsiteY47" fmla="*/ 438541 h 765566"/>
                <a:gd name="connsiteX48" fmla="*/ 130175 w 491084"/>
                <a:gd name="connsiteY48" fmla="*/ 384566 h 765566"/>
                <a:gd name="connsiteX49" fmla="*/ 133350 w 491084"/>
                <a:gd name="connsiteY49" fmla="*/ 289316 h 765566"/>
                <a:gd name="connsiteX50" fmla="*/ 127000 w 491084"/>
                <a:gd name="connsiteY50" fmla="*/ 108341 h 765566"/>
                <a:gd name="connsiteX51" fmla="*/ 123825 w 491084"/>
                <a:gd name="connsiteY51" fmla="*/ 98816 h 765566"/>
                <a:gd name="connsiteX52" fmla="*/ 117475 w 491084"/>
                <a:gd name="connsiteY52" fmla="*/ 73416 h 765566"/>
                <a:gd name="connsiteX53" fmla="*/ 107950 w 491084"/>
                <a:gd name="connsiteY53" fmla="*/ 32141 h 765566"/>
                <a:gd name="connsiteX54" fmla="*/ 101600 w 491084"/>
                <a:gd name="connsiteY54" fmla="*/ 391 h 765566"/>
                <a:gd name="connsiteX55" fmla="*/ 98425 w 491084"/>
                <a:gd name="connsiteY55" fmla="*/ 391 h 76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91084" h="765566">
                  <a:moveTo>
                    <a:pt x="0" y="82941"/>
                  </a:moveTo>
                  <a:cubicBezTo>
                    <a:pt x="794" y="112318"/>
                    <a:pt x="809" y="194184"/>
                    <a:pt x="6350" y="238516"/>
                  </a:cubicBezTo>
                  <a:cubicBezTo>
                    <a:pt x="6891" y="242846"/>
                    <a:pt x="8271" y="247036"/>
                    <a:pt x="9525" y="251216"/>
                  </a:cubicBezTo>
                  <a:cubicBezTo>
                    <a:pt x="11448" y="257627"/>
                    <a:pt x="13758" y="263916"/>
                    <a:pt x="15875" y="270266"/>
                  </a:cubicBezTo>
                  <a:cubicBezTo>
                    <a:pt x="16933" y="273441"/>
                    <a:pt x="18238" y="276544"/>
                    <a:pt x="19050" y="279791"/>
                  </a:cubicBezTo>
                  <a:cubicBezTo>
                    <a:pt x="20108" y="284024"/>
                    <a:pt x="21026" y="288295"/>
                    <a:pt x="22225" y="292491"/>
                  </a:cubicBezTo>
                  <a:cubicBezTo>
                    <a:pt x="23144" y="295709"/>
                    <a:pt x="24588" y="298769"/>
                    <a:pt x="25400" y="302016"/>
                  </a:cubicBezTo>
                  <a:cubicBezTo>
                    <a:pt x="26709" y="307251"/>
                    <a:pt x="27155" y="312685"/>
                    <a:pt x="28575" y="317891"/>
                  </a:cubicBezTo>
                  <a:cubicBezTo>
                    <a:pt x="30336" y="324349"/>
                    <a:pt x="33825" y="330339"/>
                    <a:pt x="34925" y="336941"/>
                  </a:cubicBezTo>
                  <a:cubicBezTo>
                    <a:pt x="39676" y="365444"/>
                    <a:pt x="37389" y="349593"/>
                    <a:pt x="41275" y="384566"/>
                  </a:cubicBezTo>
                  <a:cubicBezTo>
                    <a:pt x="42333" y="415258"/>
                    <a:pt x="43719" y="445940"/>
                    <a:pt x="44450" y="476641"/>
                  </a:cubicBezTo>
                  <a:cubicBezTo>
                    <a:pt x="45836" y="534842"/>
                    <a:pt x="45619" y="593083"/>
                    <a:pt x="47625" y="651266"/>
                  </a:cubicBezTo>
                  <a:cubicBezTo>
                    <a:pt x="47921" y="659838"/>
                    <a:pt x="53602" y="663221"/>
                    <a:pt x="57150" y="670316"/>
                  </a:cubicBezTo>
                  <a:cubicBezTo>
                    <a:pt x="58647" y="673309"/>
                    <a:pt x="58700" y="676915"/>
                    <a:pt x="60325" y="679841"/>
                  </a:cubicBezTo>
                  <a:lnTo>
                    <a:pt x="79375" y="708416"/>
                  </a:lnTo>
                  <a:cubicBezTo>
                    <a:pt x="81492" y="711591"/>
                    <a:pt x="82550" y="715824"/>
                    <a:pt x="85725" y="717941"/>
                  </a:cubicBezTo>
                  <a:cubicBezTo>
                    <a:pt x="88900" y="720058"/>
                    <a:pt x="91837" y="722584"/>
                    <a:pt x="95250" y="724291"/>
                  </a:cubicBezTo>
                  <a:cubicBezTo>
                    <a:pt x="101562" y="727447"/>
                    <a:pt x="124248" y="735509"/>
                    <a:pt x="130175" y="736991"/>
                  </a:cubicBezTo>
                  <a:cubicBezTo>
                    <a:pt x="134408" y="738049"/>
                    <a:pt x="138695" y="738912"/>
                    <a:pt x="142875" y="740166"/>
                  </a:cubicBezTo>
                  <a:cubicBezTo>
                    <a:pt x="149286" y="742089"/>
                    <a:pt x="155431" y="744893"/>
                    <a:pt x="161925" y="746516"/>
                  </a:cubicBezTo>
                  <a:cubicBezTo>
                    <a:pt x="166158" y="747574"/>
                    <a:pt x="170429" y="748492"/>
                    <a:pt x="174625" y="749691"/>
                  </a:cubicBezTo>
                  <a:cubicBezTo>
                    <a:pt x="177843" y="750610"/>
                    <a:pt x="180857" y="752267"/>
                    <a:pt x="184150" y="752866"/>
                  </a:cubicBezTo>
                  <a:cubicBezTo>
                    <a:pt x="192545" y="754392"/>
                    <a:pt x="201026" y="755662"/>
                    <a:pt x="209550" y="756041"/>
                  </a:cubicBezTo>
                  <a:cubicBezTo>
                    <a:pt x="248684" y="757780"/>
                    <a:pt x="287867" y="758158"/>
                    <a:pt x="327025" y="759216"/>
                  </a:cubicBezTo>
                  <a:cubicBezTo>
                    <a:pt x="349417" y="762948"/>
                    <a:pt x="361669" y="765566"/>
                    <a:pt x="387350" y="765566"/>
                  </a:cubicBezTo>
                  <a:cubicBezTo>
                    <a:pt x="413307" y="765566"/>
                    <a:pt x="430172" y="762624"/>
                    <a:pt x="454025" y="759216"/>
                  </a:cubicBezTo>
                  <a:cubicBezTo>
                    <a:pt x="476695" y="751659"/>
                    <a:pt x="467506" y="756579"/>
                    <a:pt x="482600" y="746516"/>
                  </a:cubicBezTo>
                  <a:cubicBezTo>
                    <a:pt x="483658" y="743341"/>
                    <a:pt x="484856" y="740209"/>
                    <a:pt x="485775" y="736991"/>
                  </a:cubicBezTo>
                  <a:cubicBezTo>
                    <a:pt x="495564" y="702729"/>
                    <a:pt x="489526" y="696131"/>
                    <a:pt x="485775" y="641741"/>
                  </a:cubicBezTo>
                  <a:cubicBezTo>
                    <a:pt x="485036" y="631024"/>
                    <a:pt x="481231" y="631304"/>
                    <a:pt x="473075" y="625866"/>
                  </a:cubicBezTo>
                  <a:cubicBezTo>
                    <a:pt x="465891" y="604313"/>
                    <a:pt x="476324" y="629115"/>
                    <a:pt x="450850" y="603641"/>
                  </a:cubicBezTo>
                  <a:cubicBezTo>
                    <a:pt x="447675" y="600466"/>
                    <a:pt x="445250" y="596297"/>
                    <a:pt x="441325" y="594116"/>
                  </a:cubicBezTo>
                  <a:lnTo>
                    <a:pt x="412750" y="584591"/>
                  </a:lnTo>
                  <a:lnTo>
                    <a:pt x="384175" y="575066"/>
                  </a:lnTo>
                  <a:cubicBezTo>
                    <a:pt x="381000" y="574008"/>
                    <a:pt x="377983" y="572194"/>
                    <a:pt x="374650" y="571891"/>
                  </a:cubicBezTo>
                  <a:lnTo>
                    <a:pt x="339725" y="568716"/>
                  </a:lnTo>
                  <a:lnTo>
                    <a:pt x="279400" y="562366"/>
                  </a:lnTo>
                  <a:cubicBezTo>
                    <a:pt x="255058" y="563424"/>
                    <a:pt x="230740" y="565541"/>
                    <a:pt x="206375" y="565541"/>
                  </a:cubicBezTo>
                  <a:cubicBezTo>
                    <a:pt x="199937" y="565541"/>
                    <a:pt x="193208" y="564981"/>
                    <a:pt x="187325" y="562366"/>
                  </a:cubicBezTo>
                  <a:cubicBezTo>
                    <a:pt x="183222" y="560542"/>
                    <a:pt x="181249" y="555716"/>
                    <a:pt x="177800" y="552841"/>
                  </a:cubicBezTo>
                  <a:cubicBezTo>
                    <a:pt x="174869" y="550398"/>
                    <a:pt x="171450" y="548608"/>
                    <a:pt x="168275" y="546491"/>
                  </a:cubicBezTo>
                  <a:cubicBezTo>
                    <a:pt x="167258" y="542422"/>
                    <a:pt x="164202" y="528821"/>
                    <a:pt x="161925" y="524266"/>
                  </a:cubicBezTo>
                  <a:cubicBezTo>
                    <a:pt x="160218" y="520853"/>
                    <a:pt x="157692" y="517916"/>
                    <a:pt x="155575" y="514741"/>
                  </a:cubicBezTo>
                  <a:cubicBezTo>
                    <a:pt x="154517" y="510508"/>
                    <a:pt x="153654" y="506221"/>
                    <a:pt x="152400" y="502041"/>
                  </a:cubicBezTo>
                  <a:lnTo>
                    <a:pt x="142875" y="473466"/>
                  </a:lnTo>
                  <a:lnTo>
                    <a:pt x="139700" y="463941"/>
                  </a:lnTo>
                  <a:cubicBezTo>
                    <a:pt x="138642" y="460766"/>
                    <a:pt x="137181" y="457698"/>
                    <a:pt x="136525" y="454416"/>
                  </a:cubicBezTo>
                  <a:lnTo>
                    <a:pt x="133350" y="438541"/>
                  </a:lnTo>
                  <a:cubicBezTo>
                    <a:pt x="132292" y="420549"/>
                    <a:pt x="130175" y="402589"/>
                    <a:pt x="130175" y="384566"/>
                  </a:cubicBezTo>
                  <a:cubicBezTo>
                    <a:pt x="130175" y="352798"/>
                    <a:pt x="133350" y="321084"/>
                    <a:pt x="133350" y="289316"/>
                  </a:cubicBezTo>
                  <a:cubicBezTo>
                    <a:pt x="133350" y="279586"/>
                    <a:pt x="133206" y="154885"/>
                    <a:pt x="127000" y="108341"/>
                  </a:cubicBezTo>
                  <a:cubicBezTo>
                    <a:pt x="126558" y="105024"/>
                    <a:pt x="124706" y="102045"/>
                    <a:pt x="123825" y="98816"/>
                  </a:cubicBezTo>
                  <a:cubicBezTo>
                    <a:pt x="121529" y="90396"/>
                    <a:pt x="119187" y="81974"/>
                    <a:pt x="117475" y="73416"/>
                  </a:cubicBezTo>
                  <a:cubicBezTo>
                    <a:pt x="110469" y="38384"/>
                    <a:pt x="114538" y="51905"/>
                    <a:pt x="107950" y="32141"/>
                  </a:cubicBezTo>
                  <a:cubicBezTo>
                    <a:pt x="107681" y="30259"/>
                    <a:pt x="105630" y="6436"/>
                    <a:pt x="101600" y="391"/>
                  </a:cubicBezTo>
                  <a:cubicBezTo>
                    <a:pt x="101013" y="-490"/>
                    <a:pt x="99483" y="391"/>
                    <a:pt x="98425" y="391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Ellipse 9"/>
            <p:cNvSpPr/>
            <p:nvPr/>
          </p:nvSpPr>
          <p:spPr>
            <a:xfrm>
              <a:off x="3797914" y="4221088"/>
              <a:ext cx="756084" cy="144016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Freihandform 10"/>
            <p:cNvSpPr/>
            <p:nvPr/>
          </p:nvSpPr>
          <p:spPr>
            <a:xfrm>
              <a:off x="3593668" y="4250099"/>
              <a:ext cx="619125" cy="1255727"/>
            </a:xfrm>
            <a:custGeom>
              <a:avLst/>
              <a:gdLst>
                <a:gd name="connsiteX0" fmla="*/ 473075 w 619125"/>
                <a:gd name="connsiteY0" fmla="*/ 4777 h 1255727"/>
                <a:gd name="connsiteX1" fmla="*/ 438150 w 619125"/>
                <a:gd name="connsiteY1" fmla="*/ 11127 h 1255727"/>
                <a:gd name="connsiteX2" fmla="*/ 419100 w 619125"/>
                <a:gd name="connsiteY2" fmla="*/ 17477 h 1255727"/>
                <a:gd name="connsiteX3" fmla="*/ 409575 w 619125"/>
                <a:gd name="connsiteY3" fmla="*/ 20652 h 1255727"/>
                <a:gd name="connsiteX4" fmla="*/ 393700 w 619125"/>
                <a:gd name="connsiteY4" fmla="*/ 23827 h 1255727"/>
                <a:gd name="connsiteX5" fmla="*/ 384175 w 619125"/>
                <a:gd name="connsiteY5" fmla="*/ 30177 h 1255727"/>
                <a:gd name="connsiteX6" fmla="*/ 374650 w 619125"/>
                <a:gd name="connsiteY6" fmla="*/ 33352 h 1255727"/>
                <a:gd name="connsiteX7" fmla="*/ 346075 w 619125"/>
                <a:gd name="connsiteY7" fmla="*/ 52402 h 1255727"/>
                <a:gd name="connsiteX8" fmla="*/ 336550 w 619125"/>
                <a:gd name="connsiteY8" fmla="*/ 58752 h 1255727"/>
                <a:gd name="connsiteX9" fmla="*/ 327025 w 619125"/>
                <a:gd name="connsiteY9" fmla="*/ 61927 h 1255727"/>
                <a:gd name="connsiteX10" fmla="*/ 307975 w 619125"/>
                <a:gd name="connsiteY10" fmla="*/ 74627 h 1255727"/>
                <a:gd name="connsiteX11" fmla="*/ 298450 w 619125"/>
                <a:gd name="connsiteY11" fmla="*/ 84152 h 1255727"/>
                <a:gd name="connsiteX12" fmla="*/ 288925 w 619125"/>
                <a:gd name="connsiteY12" fmla="*/ 90502 h 1255727"/>
                <a:gd name="connsiteX13" fmla="*/ 266700 w 619125"/>
                <a:gd name="connsiteY13" fmla="*/ 115902 h 1255727"/>
                <a:gd name="connsiteX14" fmla="*/ 260350 w 619125"/>
                <a:gd name="connsiteY14" fmla="*/ 125427 h 1255727"/>
                <a:gd name="connsiteX15" fmla="*/ 250825 w 619125"/>
                <a:gd name="connsiteY15" fmla="*/ 131777 h 1255727"/>
                <a:gd name="connsiteX16" fmla="*/ 247650 w 619125"/>
                <a:gd name="connsiteY16" fmla="*/ 141302 h 1255727"/>
                <a:gd name="connsiteX17" fmla="*/ 234950 w 619125"/>
                <a:gd name="connsiteY17" fmla="*/ 160352 h 1255727"/>
                <a:gd name="connsiteX18" fmla="*/ 228600 w 619125"/>
                <a:gd name="connsiteY18" fmla="*/ 169877 h 1255727"/>
                <a:gd name="connsiteX19" fmla="*/ 222250 w 619125"/>
                <a:gd name="connsiteY19" fmla="*/ 188927 h 1255727"/>
                <a:gd name="connsiteX20" fmla="*/ 209550 w 619125"/>
                <a:gd name="connsiteY20" fmla="*/ 207977 h 1255727"/>
                <a:gd name="connsiteX21" fmla="*/ 196850 w 619125"/>
                <a:gd name="connsiteY21" fmla="*/ 227027 h 1255727"/>
                <a:gd name="connsiteX22" fmla="*/ 190500 w 619125"/>
                <a:gd name="connsiteY22" fmla="*/ 246077 h 1255727"/>
                <a:gd name="connsiteX23" fmla="*/ 177800 w 619125"/>
                <a:gd name="connsiteY23" fmla="*/ 265127 h 1255727"/>
                <a:gd name="connsiteX24" fmla="*/ 165100 w 619125"/>
                <a:gd name="connsiteY24" fmla="*/ 293702 h 1255727"/>
                <a:gd name="connsiteX25" fmla="*/ 155575 w 619125"/>
                <a:gd name="connsiteY25" fmla="*/ 303227 h 1255727"/>
                <a:gd name="connsiteX26" fmla="*/ 152400 w 619125"/>
                <a:gd name="connsiteY26" fmla="*/ 312752 h 1255727"/>
                <a:gd name="connsiteX27" fmla="*/ 139700 w 619125"/>
                <a:gd name="connsiteY27" fmla="*/ 331802 h 1255727"/>
                <a:gd name="connsiteX28" fmla="*/ 136525 w 619125"/>
                <a:gd name="connsiteY28" fmla="*/ 341327 h 1255727"/>
                <a:gd name="connsiteX29" fmla="*/ 123825 w 619125"/>
                <a:gd name="connsiteY29" fmla="*/ 360377 h 1255727"/>
                <a:gd name="connsiteX30" fmla="*/ 117475 w 619125"/>
                <a:gd name="connsiteY30" fmla="*/ 369902 h 1255727"/>
                <a:gd name="connsiteX31" fmla="*/ 114300 w 619125"/>
                <a:gd name="connsiteY31" fmla="*/ 379427 h 1255727"/>
                <a:gd name="connsiteX32" fmla="*/ 101600 w 619125"/>
                <a:gd name="connsiteY32" fmla="*/ 398477 h 1255727"/>
                <a:gd name="connsiteX33" fmla="*/ 85725 w 619125"/>
                <a:gd name="connsiteY33" fmla="*/ 427052 h 1255727"/>
                <a:gd name="connsiteX34" fmla="*/ 79375 w 619125"/>
                <a:gd name="connsiteY34" fmla="*/ 436577 h 1255727"/>
                <a:gd name="connsiteX35" fmla="*/ 76200 w 619125"/>
                <a:gd name="connsiteY35" fmla="*/ 446102 h 1255727"/>
                <a:gd name="connsiteX36" fmla="*/ 66675 w 619125"/>
                <a:gd name="connsiteY36" fmla="*/ 455627 h 1255727"/>
                <a:gd name="connsiteX37" fmla="*/ 60325 w 619125"/>
                <a:gd name="connsiteY37" fmla="*/ 465152 h 1255727"/>
                <a:gd name="connsiteX38" fmla="*/ 53975 w 619125"/>
                <a:gd name="connsiteY38" fmla="*/ 484202 h 1255727"/>
                <a:gd name="connsiteX39" fmla="*/ 44450 w 619125"/>
                <a:gd name="connsiteY39" fmla="*/ 493727 h 1255727"/>
                <a:gd name="connsiteX40" fmla="*/ 38100 w 619125"/>
                <a:gd name="connsiteY40" fmla="*/ 512777 h 1255727"/>
                <a:gd name="connsiteX41" fmla="*/ 25400 w 619125"/>
                <a:gd name="connsiteY41" fmla="*/ 531827 h 1255727"/>
                <a:gd name="connsiteX42" fmla="*/ 15875 w 619125"/>
                <a:gd name="connsiteY42" fmla="*/ 560402 h 1255727"/>
                <a:gd name="connsiteX43" fmla="*/ 9525 w 619125"/>
                <a:gd name="connsiteY43" fmla="*/ 579452 h 1255727"/>
                <a:gd name="connsiteX44" fmla="*/ 6350 w 619125"/>
                <a:gd name="connsiteY44" fmla="*/ 588977 h 1255727"/>
                <a:gd name="connsiteX45" fmla="*/ 3175 w 619125"/>
                <a:gd name="connsiteY45" fmla="*/ 614377 h 1255727"/>
                <a:gd name="connsiteX46" fmla="*/ 0 w 619125"/>
                <a:gd name="connsiteY46" fmla="*/ 627077 h 1255727"/>
                <a:gd name="connsiteX47" fmla="*/ 3175 w 619125"/>
                <a:gd name="connsiteY47" fmla="*/ 681052 h 1255727"/>
                <a:gd name="connsiteX48" fmla="*/ 9525 w 619125"/>
                <a:gd name="connsiteY48" fmla="*/ 703277 h 1255727"/>
                <a:gd name="connsiteX49" fmla="*/ 19050 w 619125"/>
                <a:gd name="connsiteY49" fmla="*/ 712802 h 1255727"/>
                <a:gd name="connsiteX50" fmla="*/ 31750 w 619125"/>
                <a:gd name="connsiteY50" fmla="*/ 728677 h 1255727"/>
                <a:gd name="connsiteX51" fmla="*/ 44450 w 619125"/>
                <a:gd name="connsiteY51" fmla="*/ 747727 h 1255727"/>
                <a:gd name="connsiteX52" fmla="*/ 53975 w 619125"/>
                <a:gd name="connsiteY52" fmla="*/ 757252 h 1255727"/>
                <a:gd name="connsiteX53" fmla="*/ 66675 w 619125"/>
                <a:gd name="connsiteY53" fmla="*/ 773127 h 1255727"/>
                <a:gd name="connsiteX54" fmla="*/ 88900 w 619125"/>
                <a:gd name="connsiteY54" fmla="*/ 798527 h 1255727"/>
                <a:gd name="connsiteX55" fmla="*/ 95250 w 619125"/>
                <a:gd name="connsiteY55" fmla="*/ 808052 h 1255727"/>
                <a:gd name="connsiteX56" fmla="*/ 114300 w 619125"/>
                <a:gd name="connsiteY56" fmla="*/ 820752 h 1255727"/>
                <a:gd name="connsiteX57" fmla="*/ 127000 w 619125"/>
                <a:gd name="connsiteY57" fmla="*/ 833452 h 1255727"/>
                <a:gd name="connsiteX58" fmla="*/ 133350 w 619125"/>
                <a:gd name="connsiteY58" fmla="*/ 842977 h 1255727"/>
                <a:gd name="connsiteX59" fmla="*/ 152400 w 619125"/>
                <a:gd name="connsiteY59" fmla="*/ 855677 h 1255727"/>
                <a:gd name="connsiteX60" fmla="*/ 177800 w 619125"/>
                <a:gd name="connsiteY60" fmla="*/ 877902 h 1255727"/>
                <a:gd name="connsiteX61" fmla="*/ 187325 w 619125"/>
                <a:gd name="connsiteY61" fmla="*/ 887427 h 1255727"/>
                <a:gd name="connsiteX62" fmla="*/ 206375 w 619125"/>
                <a:gd name="connsiteY62" fmla="*/ 900127 h 1255727"/>
                <a:gd name="connsiteX63" fmla="*/ 225425 w 619125"/>
                <a:gd name="connsiteY63" fmla="*/ 912827 h 1255727"/>
                <a:gd name="connsiteX64" fmla="*/ 250825 w 619125"/>
                <a:gd name="connsiteY64" fmla="*/ 935052 h 1255727"/>
                <a:gd name="connsiteX65" fmla="*/ 260350 w 619125"/>
                <a:gd name="connsiteY65" fmla="*/ 944577 h 1255727"/>
                <a:gd name="connsiteX66" fmla="*/ 269875 w 619125"/>
                <a:gd name="connsiteY66" fmla="*/ 947752 h 1255727"/>
                <a:gd name="connsiteX67" fmla="*/ 279400 w 619125"/>
                <a:gd name="connsiteY67" fmla="*/ 954102 h 1255727"/>
                <a:gd name="connsiteX68" fmla="*/ 292100 w 619125"/>
                <a:gd name="connsiteY68" fmla="*/ 966802 h 1255727"/>
                <a:gd name="connsiteX69" fmla="*/ 298450 w 619125"/>
                <a:gd name="connsiteY69" fmla="*/ 976327 h 1255727"/>
                <a:gd name="connsiteX70" fmla="*/ 317500 w 619125"/>
                <a:gd name="connsiteY70" fmla="*/ 989027 h 1255727"/>
                <a:gd name="connsiteX71" fmla="*/ 323850 w 619125"/>
                <a:gd name="connsiteY71" fmla="*/ 998552 h 1255727"/>
                <a:gd name="connsiteX72" fmla="*/ 333375 w 619125"/>
                <a:gd name="connsiteY72" fmla="*/ 1001727 h 1255727"/>
                <a:gd name="connsiteX73" fmla="*/ 336550 w 619125"/>
                <a:gd name="connsiteY73" fmla="*/ 1011252 h 1255727"/>
                <a:gd name="connsiteX74" fmla="*/ 355600 w 619125"/>
                <a:gd name="connsiteY74" fmla="*/ 1023952 h 1255727"/>
                <a:gd name="connsiteX75" fmla="*/ 361950 w 619125"/>
                <a:gd name="connsiteY75" fmla="*/ 1036652 h 1255727"/>
                <a:gd name="connsiteX76" fmla="*/ 371475 w 619125"/>
                <a:gd name="connsiteY76" fmla="*/ 1046177 h 1255727"/>
                <a:gd name="connsiteX77" fmla="*/ 377825 w 619125"/>
                <a:gd name="connsiteY77" fmla="*/ 1065227 h 1255727"/>
                <a:gd name="connsiteX78" fmla="*/ 393700 w 619125"/>
                <a:gd name="connsiteY78" fmla="*/ 1093802 h 1255727"/>
                <a:gd name="connsiteX79" fmla="*/ 390525 w 619125"/>
                <a:gd name="connsiteY79" fmla="*/ 1163652 h 1255727"/>
                <a:gd name="connsiteX80" fmla="*/ 387350 w 619125"/>
                <a:gd name="connsiteY80" fmla="*/ 1179527 h 1255727"/>
                <a:gd name="connsiteX81" fmla="*/ 393700 w 619125"/>
                <a:gd name="connsiteY81" fmla="*/ 1220802 h 1255727"/>
                <a:gd name="connsiteX82" fmla="*/ 400050 w 619125"/>
                <a:gd name="connsiteY82" fmla="*/ 1230327 h 1255727"/>
                <a:gd name="connsiteX83" fmla="*/ 419100 w 619125"/>
                <a:gd name="connsiteY83" fmla="*/ 1239852 h 1255727"/>
                <a:gd name="connsiteX84" fmla="*/ 447675 w 619125"/>
                <a:gd name="connsiteY84" fmla="*/ 1227152 h 1255727"/>
                <a:gd name="connsiteX85" fmla="*/ 450850 w 619125"/>
                <a:gd name="connsiteY85" fmla="*/ 1214452 h 1255727"/>
                <a:gd name="connsiteX86" fmla="*/ 454025 w 619125"/>
                <a:gd name="connsiteY86" fmla="*/ 1176352 h 1255727"/>
                <a:gd name="connsiteX87" fmla="*/ 463550 w 619125"/>
                <a:gd name="connsiteY87" fmla="*/ 1185877 h 1255727"/>
                <a:gd name="connsiteX88" fmla="*/ 476250 w 619125"/>
                <a:gd name="connsiteY88" fmla="*/ 1201752 h 1255727"/>
                <a:gd name="connsiteX89" fmla="*/ 479425 w 619125"/>
                <a:gd name="connsiteY89" fmla="*/ 1211277 h 1255727"/>
                <a:gd name="connsiteX90" fmla="*/ 511175 w 619125"/>
                <a:gd name="connsiteY90" fmla="*/ 1243027 h 1255727"/>
                <a:gd name="connsiteX91" fmla="*/ 520700 w 619125"/>
                <a:gd name="connsiteY91" fmla="*/ 1249377 h 1255727"/>
                <a:gd name="connsiteX92" fmla="*/ 539750 w 619125"/>
                <a:gd name="connsiteY92" fmla="*/ 1255727 h 1255727"/>
                <a:gd name="connsiteX93" fmla="*/ 549275 w 619125"/>
                <a:gd name="connsiteY93" fmla="*/ 1249377 h 1255727"/>
                <a:gd name="connsiteX94" fmla="*/ 555625 w 619125"/>
                <a:gd name="connsiteY94" fmla="*/ 1230327 h 1255727"/>
                <a:gd name="connsiteX95" fmla="*/ 542925 w 619125"/>
                <a:gd name="connsiteY95" fmla="*/ 1182702 h 1255727"/>
                <a:gd name="connsiteX96" fmla="*/ 533400 w 619125"/>
                <a:gd name="connsiteY96" fmla="*/ 1176352 h 1255727"/>
                <a:gd name="connsiteX97" fmla="*/ 517525 w 619125"/>
                <a:gd name="connsiteY97" fmla="*/ 1157302 h 1255727"/>
                <a:gd name="connsiteX98" fmla="*/ 511175 w 619125"/>
                <a:gd name="connsiteY98" fmla="*/ 1147777 h 1255727"/>
                <a:gd name="connsiteX99" fmla="*/ 501650 w 619125"/>
                <a:gd name="connsiteY99" fmla="*/ 1138252 h 1255727"/>
                <a:gd name="connsiteX100" fmla="*/ 498475 w 619125"/>
                <a:gd name="connsiteY100" fmla="*/ 1128727 h 1255727"/>
                <a:gd name="connsiteX101" fmla="*/ 517525 w 619125"/>
                <a:gd name="connsiteY101" fmla="*/ 1138252 h 1255727"/>
                <a:gd name="connsiteX102" fmla="*/ 536575 w 619125"/>
                <a:gd name="connsiteY102" fmla="*/ 1144602 h 1255727"/>
                <a:gd name="connsiteX103" fmla="*/ 555625 w 619125"/>
                <a:gd name="connsiteY103" fmla="*/ 1157302 h 1255727"/>
                <a:gd name="connsiteX104" fmla="*/ 574675 w 619125"/>
                <a:gd name="connsiteY104" fmla="*/ 1166827 h 1255727"/>
                <a:gd name="connsiteX105" fmla="*/ 596900 w 619125"/>
                <a:gd name="connsiteY105" fmla="*/ 1163652 h 1255727"/>
                <a:gd name="connsiteX106" fmla="*/ 609600 w 619125"/>
                <a:gd name="connsiteY106" fmla="*/ 1144602 h 1255727"/>
                <a:gd name="connsiteX107" fmla="*/ 619125 w 619125"/>
                <a:gd name="connsiteY107" fmla="*/ 1125552 h 1255727"/>
                <a:gd name="connsiteX108" fmla="*/ 615950 w 619125"/>
                <a:gd name="connsiteY108" fmla="*/ 1109677 h 1255727"/>
                <a:gd name="connsiteX109" fmla="*/ 577850 w 619125"/>
                <a:gd name="connsiteY109" fmla="*/ 1084277 h 1255727"/>
                <a:gd name="connsiteX110" fmla="*/ 568325 w 619125"/>
                <a:gd name="connsiteY110" fmla="*/ 1077927 h 1255727"/>
                <a:gd name="connsiteX111" fmla="*/ 530225 w 619125"/>
                <a:gd name="connsiteY111" fmla="*/ 1068402 h 1255727"/>
                <a:gd name="connsiteX112" fmla="*/ 517525 w 619125"/>
                <a:gd name="connsiteY112" fmla="*/ 1065227 h 1255727"/>
                <a:gd name="connsiteX113" fmla="*/ 571500 w 619125"/>
                <a:gd name="connsiteY113" fmla="*/ 1062052 h 1255727"/>
                <a:gd name="connsiteX114" fmla="*/ 606425 w 619125"/>
                <a:gd name="connsiteY114" fmla="*/ 1052527 h 1255727"/>
                <a:gd name="connsiteX115" fmla="*/ 609600 w 619125"/>
                <a:gd name="connsiteY115" fmla="*/ 1043002 h 1255727"/>
                <a:gd name="connsiteX116" fmla="*/ 603250 w 619125"/>
                <a:gd name="connsiteY116" fmla="*/ 1004902 h 1255727"/>
                <a:gd name="connsiteX117" fmla="*/ 596900 w 619125"/>
                <a:gd name="connsiteY117" fmla="*/ 995377 h 1255727"/>
                <a:gd name="connsiteX118" fmla="*/ 577850 w 619125"/>
                <a:gd name="connsiteY118" fmla="*/ 992202 h 1255727"/>
                <a:gd name="connsiteX119" fmla="*/ 511175 w 619125"/>
                <a:gd name="connsiteY119" fmla="*/ 995377 h 1255727"/>
                <a:gd name="connsiteX120" fmla="*/ 492125 w 619125"/>
                <a:gd name="connsiteY120" fmla="*/ 1008077 h 1255727"/>
                <a:gd name="connsiteX121" fmla="*/ 473075 w 619125"/>
                <a:gd name="connsiteY121" fmla="*/ 1014427 h 1255727"/>
                <a:gd name="connsiteX122" fmla="*/ 514350 w 619125"/>
                <a:gd name="connsiteY122" fmla="*/ 1014427 h 1255727"/>
                <a:gd name="connsiteX123" fmla="*/ 527050 w 619125"/>
                <a:gd name="connsiteY123" fmla="*/ 1011252 h 1255727"/>
                <a:gd name="connsiteX124" fmla="*/ 549275 w 619125"/>
                <a:gd name="connsiteY124" fmla="*/ 1004902 h 1255727"/>
                <a:gd name="connsiteX125" fmla="*/ 565150 w 619125"/>
                <a:gd name="connsiteY125" fmla="*/ 979502 h 1255727"/>
                <a:gd name="connsiteX126" fmla="*/ 568325 w 619125"/>
                <a:gd name="connsiteY126" fmla="*/ 969977 h 1255727"/>
                <a:gd name="connsiteX127" fmla="*/ 555625 w 619125"/>
                <a:gd name="connsiteY127" fmla="*/ 925527 h 1255727"/>
                <a:gd name="connsiteX128" fmla="*/ 546100 w 619125"/>
                <a:gd name="connsiteY128" fmla="*/ 922352 h 1255727"/>
                <a:gd name="connsiteX129" fmla="*/ 498475 w 619125"/>
                <a:gd name="connsiteY129" fmla="*/ 931877 h 1255727"/>
                <a:gd name="connsiteX130" fmla="*/ 488950 w 619125"/>
                <a:gd name="connsiteY130" fmla="*/ 935052 h 1255727"/>
                <a:gd name="connsiteX131" fmla="*/ 479425 w 619125"/>
                <a:gd name="connsiteY131" fmla="*/ 938227 h 1255727"/>
                <a:gd name="connsiteX132" fmla="*/ 460375 w 619125"/>
                <a:gd name="connsiteY132" fmla="*/ 950927 h 1255727"/>
                <a:gd name="connsiteX133" fmla="*/ 450850 w 619125"/>
                <a:gd name="connsiteY133" fmla="*/ 957277 h 1255727"/>
                <a:gd name="connsiteX134" fmla="*/ 431800 w 619125"/>
                <a:gd name="connsiteY134" fmla="*/ 963627 h 1255727"/>
                <a:gd name="connsiteX135" fmla="*/ 422275 w 619125"/>
                <a:gd name="connsiteY135" fmla="*/ 960452 h 1255727"/>
                <a:gd name="connsiteX136" fmla="*/ 403225 w 619125"/>
                <a:gd name="connsiteY136" fmla="*/ 944577 h 1255727"/>
                <a:gd name="connsiteX137" fmla="*/ 393700 w 619125"/>
                <a:gd name="connsiteY137" fmla="*/ 925527 h 1255727"/>
                <a:gd name="connsiteX138" fmla="*/ 384175 w 619125"/>
                <a:gd name="connsiteY138" fmla="*/ 919177 h 1255727"/>
                <a:gd name="connsiteX139" fmla="*/ 381000 w 619125"/>
                <a:gd name="connsiteY139" fmla="*/ 909652 h 1255727"/>
                <a:gd name="connsiteX140" fmla="*/ 371475 w 619125"/>
                <a:gd name="connsiteY140" fmla="*/ 900127 h 1255727"/>
                <a:gd name="connsiteX141" fmla="*/ 365125 w 619125"/>
                <a:gd name="connsiteY141" fmla="*/ 890602 h 1255727"/>
                <a:gd name="connsiteX142" fmla="*/ 355600 w 619125"/>
                <a:gd name="connsiteY142" fmla="*/ 881077 h 1255727"/>
                <a:gd name="connsiteX143" fmla="*/ 349250 w 619125"/>
                <a:gd name="connsiteY143" fmla="*/ 871552 h 1255727"/>
                <a:gd name="connsiteX144" fmla="*/ 330200 w 619125"/>
                <a:gd name="connsiteY144" fmla="*/ 852502 h 1255727"/>
                <a:gd name="connsiteX145" fmla="*/ 304800 w 619125"/>
                <a:gd name="connsiteY145" fmla="*/ 823927 h 1255727"/>
                <a:gd name="connsiteX146" fmla="*/ 285750 w 619125"/>
                <a:gd name="connsiteY146" fmla="*/ 811227 h 1255727"/>
                <a:gd name="connsiteX147" fmla="*/ 266700 w 619125"/>
                <a:gd name="connsiteY147" fmla="*/ 801702 h 1255727"/>
                <a:gd name="connsiteX148" fmla="*/ 260350 w 619125"/>
                <a:gd name="connsiteY148" fmla="*/ 792177 h 1255727"/>
                <a:gd name="connsiteX149" fmla="*/ 250825 w 619125"/>
                <a:gd name="connsiteY149" fmla="*/ 785827 h 1255727"/>
                <a:gd name="connsiteX150" fmla="*/ 238125 w 619125"/>
                <a:gd name="connsiteY150" fmla="*/ 769952 h 1255727"/>
                <a:gd name="connsiteX151" fmla="*/ 219075 w 619125"/>
                <a:gd name="connsiteY151" fmla="*/ 741377 h 1255727"/>
                <a:gd name="connsiteX152" fmla="*/ 212725 w 619125"/>
                <a:gd name="connsiteY152" fmla="*/ 731852 h 1255727"/>
                <a:gd name="connsiteX153" fmla="*/ 206375 w 619125"/>
                <a:gd name="connsiteY153" fmla="*/ 722327 h 1255727"/>
                <a:gd name="connsiteX154" fmla="*/ 196850 w 619125"/>
                <a:gd name="connsiteY154" fmla="*/ 712802 h 1255727"/>
                <a:gd name="connsiteX155" fmla="*/ 187325 w 619125"/>
                <a:gd name="connsiteY155" fmla="*/ 693752 h 1255727"/>
                <a:gd name="connsiteX156" fmla="*/ 184150 w 619125"/>
                <a:gd name="connsiteY156" fmla="*/ 684227 h 1255727"/>
                <a:gd name="connsiteX157" fmla="*/ 177800 w 619125"/>
                <a:gd name="connsiteY157" fmla="*/ 674702 h 1255727"/>
                <a:gd name="connsiteX158" fmla="*/ 168275 w 619125"/>
                <a:gd name="connsiteY158" fmla="*/ 642952 h 1255727"/>
                <a:gd name="connsiteX159" fmla="*/ 174625 w 619125"/>
                <a:gd name="connsiteY159" fmla="*/ 585802 h 1255727"/>
                <a:gd name="connsiteX160" fmla="*/ 190500 w 619125"/>
                <a:gd name="connsiteY160" fmla="*/ 563577 h 1255727"/>
                <a:gd name="connsiteX161" fmla="*/ 203200 w 619125"/>
                <a:gd name="connsiteY161" fmla="*/ 544527 h 1255727"/>
                <a:gd name="connsiteX162" fmla="*/ 215900 w 619125"/>
                <a:gd name="connsiteY162" fmla="*/ 515952 h 1255727"/>
                <a:gd name="connsiteX163" fmla="*/ 219075 w 619125"/>
                <a:gd name="connsiteY163" fmla="*/ 506427 h 1255727"/>
                <a:gd name="connsiteX164" fmla="*/ 222250 w 619125"/>
                <a:gd name="connsiteY164" fmla="*/ 496902 h 1255727"/>
                <a:gd name="connsiteX165" fmla="*/ 228600 w 619125"/>
                <a:gd name="connsiteY165" fmla="*/ 452452 h 1255727"/>
                <a:gd name="connsiteX166" fmla="*/ 234950 w 619125"/>
                <a:gd name="connsiteY166" fmla="*/ 433402 h 1255727"/>
                <a:gd name="connsiteX167" fmla="*/ 244475 w 619125"/>
                <a:gd name="connsiteY167" fmla="*/ 430227 h 1255727"/>
                <a:gd name="connsiteX168" fmla="*/ 263525 w 619125"/>
                <a:gd name="connsiteY168" fmla="*/ 417527 h 1255727"/>
                <a:gd name="connsiteX169" fmla="*/ 282575 w 619125"/>
                <a:gd name="connsiteY169" fmla="*/ 404827 h 1255727"/>
                <a:gd name="connsiteX170" fmla="*/ 298450 w 619125"/>
                <a:gd name="connsiteY170" fmla="*/ 392127 h 1255727"/>
                <a:gd name="connsiteX171" fmla="*/ 304800 w 619125"/>
                <a:gd name="connsiteY171" fmla="*/ 382602 h 1255727"/>
                <a:gd name="connsiteX172" fmla="*/ 323850 w 619125"/>
                <a:gd name="connsiteY172" fmla="*/ 376252 h 1255727"/>
                <a:gd name="connsiteX173" fmla="*/ 336550 w 619125"/>
                <a:gd name="connsiteY173" fmla="*/ 373077 h 1255727"/>
                <a:gd name="connsiteX174" fmla="*/ 374650 w 619125"/>
                <a:gd name="connsiteY174" fmla="*/ 366727 h 1255727"/>
                <a:gd name="connsiteX175" fmla="*/ 384175 w 619125"/>
                <a:gd name="connsiteY175" fmla="*/ 363552 h 1255727"/>
                <a:gd name="connsiteX176" fmla="*/ 425450 w 619125"/>
                <a:gd name="connsiteY176" fmla="*/ 357202 h 1255727"/>
                <a:gd name="connsiteX177" fmla="*/ 450850 w 619125"/>
                <a:gd name="connsiteY177" fmla="*/ 350852 h 1255727"/>
                <a:gd name="connsiteX178" fmla="*/ 469900 w 619125"/>
                <a:gd name="connsiteY178" fmla="*/ 344502 h 1255727"/>
                <a:gd name="connsiteX179" fmla="*/ 482600 w 619125"/>
                <a:gd name="connsiteY179" fmla="*/ 325452 h 1255727"/>
                <a:gd name="connsiteX180" fmla="*/ 492125 w 619125"/>
                <a:gd name="connsiteY180" fmla="*/ 290527 h 1255727"/>
                <a:gd name="connsiteX181" fmla="*/ 488950 w 619125"/>
                <a:gd name="connsiteY181" fmla="*/ 166702 h 1255727"/>
                <a:gd name="connsiteX182" fmla="*/ 485775 w 619125"/>
                <a:gd name="connsiteY182" fmla="*/ 154002 h 1255727"/>
                <a:gd name="connsiteX183" fmla="*/ 479425 w 619125"/>
                <a:gd name="connsiteY183" fmla="*/ 134952 h 1255727"/>
                <a:gd name="connsiteX184" fmla="*/ 476250 w 619125"/>
                <a:gd name="connsiteY184" fmla="*/ 109552 h 1255727"/>
                <a:gd name="connsiteX185" fmla="*/ 469900 w 619125"/>
                <a:gd name="connsiteY185" fmla="*/ 93677 h 1255727"/>
                <a:gd name="connsiteX186" fmla="*/ 466725 w 619125"/>
                <a:gd name="connsiteY186" fmla="*/ 84152 h 1255727"/>
                <a:gd name="connsiteX187" fmla="*/ 473075 w 619125"/>
                <a:gd name="connsiteY187" fmla="*/ 4777 h 125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</a:cxnLst>
              <a:rect l="l" t="t" r="r" b="b"/>
              <a:pathLst>
                <a:path w="619125" h="1255727">
                  <a:moveTo>
                    <a:pt x="473075" y="4777"/>
                  </a:moveTo>
                  <a:cubicBezTo>
                    <a:pt x="468313" y="-7394"/>
                    <a:pt x="451759" y="7044"/>
                    <a:pt x="438150" y="11127"/>
                  </a:cubicBezTo>
                  <a:cubicBezTo>
                    <a:pt x="431739" y="13050"/>
                    <a:pt x="425450" y="15360"/>
                    <a:pt x="419100" y="17477"/>
                  </a:cubicBezTo>
                  <a:cubicBezTo>
                    <a:pt x="415925" y="18535"/>
                    <a:pt x="412857" y="19996"/>
                    <a:pt x="409575" y="20652"/>
                  </a:cubicBezTo>
                  <a:lnTo>
                    <a:pt x="393700" y="23827"/>
                  </a:lnTo>
                  <a:cubicBezTo>
                    <a:pt x="390525" y="25944"/>
                    <a:pt x="387588" y="28470"/>
                    <a:pt x="384175" y="30177"/>
                  </a:cubicBezTo>
                  <a:cubicBezTo>
                    <a:pt x="381182" y="31674"/>
                    <a:pt x="377576" y="31727"/>
                    <a:pt x="374650" y="33352"/>
                  </a:cubicBezTo>
                  <a:lnTo>
                    <a:pt x="346075" y="52402"/>
                  </a:lnTo>
                  <a:cubicBezTo>
                    <a:pt x="342900" y="54519"/>
                    <a:pt x="340170" y="57545"/>
                    <a:pt x="336550" y="58752"/>
                  </a:cubicBezTo>
                  <a:lnTo>
                    <a:pt x="327025" y="61927"/>
                  </a:lnTo>
                  <a:cubicBezTo>
                    <a:pt x="296639" y="92313"/>
                    <a:pt x="335544" y="56247"/>
                    <a:pt x="307975" y="74627"/>
                  </a:cubicBezTo>
                  <a:cubicBezTo>
                    <a:pt x="304239" y="77118"/>
                    <a:pt x="301899" y="81277"/>
                    <a:pt x="298450" y="84152"/>
                  </a:cubicBezTo>
                  <a:cubicBezTo>
                    <a:pt x="295519" y="86595"/>
                    <a:pt x="292100" y="88385"/>
                    <a:pt x="288925" y="90502"/>
                  </a:cubicBezTo>
                  <a:cubicBezTo>
                    <a:pt x="274108" y="112727"/>
                    <a:pt x="282575" y="105319"/>
                    <a:pt x="266700" y="115902"/>
                  </a:cubicBezTo>
                  <a:cubicBezTo>
                    <a:pt x="264583" y="119077"/>
                    <a:pt x="263048" y="122729"/>
                    <a:pt x="260350" y="125427"/>
                  </a:cubicBezTo>
                  <a:cubicBezTo>
                    <a:pt x="257652" y="128125"/>
                    <a:pt x="253209" y="128797"/>
                    <a:pt x="250825" y="131777"/>
                  </a:cubicBezTo>
                  <a:cubicBezTo>
                    <a:pt x="248734" y="134390"/>
                    <a:pt x="249275" y="138376"/>
                    <a:pt x="247650" y="141302"/>
                  </a:cubicBezTo>
                  <a:cubicBezTo>
                    <a:pt x="243944" y="147973"/>
                    <a:pt x="239183" y="154002"/>
                    <a:pt x="234950" y="160352"/>
                  </a:cubicBezTo>
                  <a:cubicBezTo>
                    <a:pt x="232833" y="163527"/>
                    <a:pt x="229807" y="166257"/>
                    <a:pt x="228600" y="169877"/>
                  </a:cubicBezTo>
                  <a:cubicBezTo>
                    <a:pt x="226483" y="176227"/>
                    <a:pt x="225963" y="183358"/>
                    <a:pt x="222250" y="188927"/>
                  </a:cubicBezTo>
                  <a:cubicBezTo>
                    <a:pt x="218017" y="195277"/>
                    <a:pt x="211963" y="200737"/>
                    <a:pt x="209550" y="207977"/>
                  </a:cubicBezTo>
                  <a:cubicBezTo>
                    <a:pt x="204955" y="221762"/>
                    <a:pt x="208742" y="215135"/>
                    <a:pt x="196850" y="227027"/>
                  </a:cubicBezTo>
                  <a:cubicBezTo>
                    <a:pt x="194733" y="233377"/>
                    <a:pt x="194213" y="240508"/>
                    <a:pt x="190500" y="246077"/>
                  </a:cubicBezTo>
                  <a:cubicBezTo>
                    <a:pt x="186267" y="252427"/>
                    <a:pt x="180213" y="257887"/>
                    <a:pt x="177800" y="265127"/>
                  </a:cubicBezTo>
                  <a:cubicBezTo>
                    <a:pt x="173185" y="278971"/>
                    <a:pt x="173486" y="283639"/>
                    <a:pt x="165100" y="293702"/>
                  </a:cubicBezTo>
                  <a:cubicBezTo>
                    <a:pt x="162225" y="297151"/>
                    <a:pt x="158750" y="300052"/>
                    <a:pt x="155575" y="303227"/>
                  </a:cubicBezTo>
                  <a:cubicBezTo>
                    <a:pt x="154517" y="306402"/>
                    <a:pt x="154025" y="309826"/>
                    <a:pt x="152400" y="312752"/>
                  </a:cubicBezTo>
                  <a:cubicBezTo>
                    <a:pt x="148694" y="319423"/>
                    <a:pt x="142113" y="324562"/>
                    <a:pt x="139700" y="331802"/>
                  </a:cubicBezTo>
                  <a:cubicBezTo>
                    <a:pt x="138642" y="334977"/>
                    <a:pt x="138150" y="338401"/>
                    <a:pt x="136525" y="341327"/>
                  </a:cubicBezTo>
                  <a:cubicBezTo>
                    <a:pt x="132819" y="347998"/>
                    <a:pt x="128058" y="354027"/>
                    <a:pt x="123825" y="360377"/>
                  </a:cubicBezTo>
                  <a:cubicBezTo>
                    <a:pt x="121708" y="363552"/>
                    <a:pt x="118682" y="366282"/>
                    <a:pt x="117475" y="369902"/>
                  </a:cubicBezTo>
                  <a:cubicBezTo>
                    <a:pt x="116417" y="373077"/>
                    <a:pt x="115925" y="376501"/>
                    <a:pt x="114300" y="379427"/>
                  </a:cubicBezTo>
                  <a:cubicBezTo>
                    <a:pt x="110594" y="386098"/>
                    <a:pt x="104013" y="391237"/>
                    <a:pt x="101600" y="398477"/>
                  </a:cubicBezTo>
                  <a:cubicBezTo>
                    <a:pt x="96012" y="415242"/>
                    <a:pt x="100281" y="405217"/>
                    <a:pt x="85725" y="427052"/>
                  </a:cubicBezTo>
                  <a:cubicBezTo>
                    <a:pt x="83608" y="430227"/>
                    <a:pt x="80582" y="432957"/>
                    <a:pt x="79375" y="436577"/>
                  </a:cubicBezTo>
                  <a:cubicBezTo>
                    <a:pt x="78317" y="439752"/>
                    <a:pt x="78056" y="443317"/>
                    <a:pt x="76200" y="446102"/>
                  </a:cubicBezTo>
                  <a:cubicBezTo>
                    <a:pt x="73709" y="449838"/>
                    <a:pt x="69550" y="452178"/>
                    <a:pt x="66675" y="455627"/>
                  </a:cubicBezTo>
                  <a:cubicBezTo>
                    <a:pt x="64232" y="458558"/>
                    <a:pt x="61875" y="461665"/>
                    <a:pt x="60325" y="465152"/>
                  </a:cubicBezTo>
                  <a:cubicBezTo>
                    <a:pt x="57607" y="471269"/>
                    <a:pt x="58708" y="479469"/>
                    <a:pt x="53975" y="484202"/>
                  </a:cubicBezTo>
                  <a:lnTo>
                    <a:pt x="44450" y="493727"/>
                  </a:lnTo>
                  <a:cubicBezTo>
                    <a:pt x="42333" y="500077"/>
                    <a:pt x="41813" y="507208"/>
                    <a:pt x="38100" y="512777"/>
                  </a:cubicBezTo>
                  <a:lnTo>
                    <a:pt x="25400" y="531827"/>
                  </a:lnTo>
                  <a:cubicBezTo>
                    <a:pt x="18250" y="574726"/>
                    <a:pt x="27780" y="533615"/>
                    <a:pt x="15875" y="560402"/>
                  </a:cubicBezTo>
                  <a:cubicBezTo>
                    <a:pt x="13157" y="566519"/>
                    <a:pt x="11642" y="573102"/>
                    <a:pt x="9525" y="579452"/>
                  </a:cubicBezTo>
                  <a:lnTo>
                    <a:pt x="6350" y="588977"/>
                  </a:lnTo>
                  <a:cubicBezTo>
                    <a:pt x="5292" y="597444"/>
                    <a:pt x="4578" y="605961"/>
                    <a:pt x="3175" y="614377"/>
                  </a:cubicBezTo>
                  <a:cubicBezTo>
                    <a:pt x="2458" y="618681"/>
                    <a:pt x="0" y="622713"/>
                    <a:pt x="0" y="627077"/>
                  </a:cubicBezTo>
                  <a:cubicBezTo>
                    <a:pt x="0" y="645100"/>
                    <a:pt x="1466" y="663110"/>
                    <a:pt x="3175" y="681052"/>
                  </a:cubicBezTo>
                  <a:cubicBezTo>
                    <a:pt x="3293" y="682287"/>
                    <a:pt x="7938" y="700896"/>
                    <a:pt x="9525" y="703277"/>
                  </a:cubicBezTo>
                  <a:cubicBezTo>
                    <a:pt x="12016" y="707013"/>
                    <a:pt x="15875" y="709627"/>
                    <a:pt x="19050" y="712802"/>
                  </a:cubicBezTo>
                  <a:cubicBezTo>
                    <a:pt x="26200" y="734252"/>
                    <a:pt x="16284" y="711002"/>
                    <a:pt x="31750" y="728677"/>
                  </a:cubicBezTo>
                  <a:cubicBezTo>
                    <a:pt x="36776" y="734420"/>
                    <a:pt x="39054" y="742331"/>
                    <a:pt x="44450" y="747727"/>
                  </a:cubicBezTo>
                  <a:lnTo>
                    <a:pt x="53975" y="757252"/>
                  </a:lnTo>
                  <a:cubicBezTo>
                    <a:pt x="61125" y="778702"/>
                    <a:pt x="51209" y="755452"/>
                    <a:pt x="66675" y="773127"/>
                  </a:cubicBezTo>
                  <a:cubicBezTo>
                    <a:pt x="92604" y="802760"/>
                    <a:pt x="67469" y="784240"/>
                    <a:pt x="88900" y="798527"/>
                  </a:cubicBezTo>
                  <a:cubicBezTo>
                    <a:pt x="91017" y="801702"/>
                    <a:pt x="92378" y="805539"/>
                    <a:pt x="95250" y="808052"/>
                  </a:cubicBezTo>
                  <a:cubicBezTo>
                    <a:pt x="100993" y="813078"/>
                    <a:pt x="114300" y="820752"/>
                    <a:pt x="114300" y="820752"/>
                  </a:cubicBezTo>
                  <a:cubicBezTo>
                    <a:pt x="121227" y="841534"/>
                    <a:pt x="111606" y="821137"/>
                    <a:pt x="127000" y="833452"/>
                  </a:cubicBezTo>
                  <a:cubicBezTo>
                    <a:pt x="129980" y="835836"/>
                    <a:pt x="130478" y="840464"/>
                    <a:pt x="133350" y="842977"/>
                  </a:cubicBezTo>
                  <a:cubicBezTo>
                    <a:pt x="139093" y="848003"/>
                    <a:pt x="152400" y="855677"/>
                    <a:pt x="152400" y="855677"/>
                  </a:cubicBezTo>
                  <a:cubicBezTo>
                    <a:pt x="170392" y="882664"/>
                    <a:pt x="140758" y="840860"/>
                    <a:pt x="177800" y="877902"/>
                  </a:cubicBezTo>
                  <a:cubicBezTo>
                    <a:pt x="180975" y="881077"/>
                    <a:pt x="183781" y="884670"/>
                    <a:pt x="187325" y="887427"/>
                  </a:cubicBezTo>
                  <a:cubicBezTo>
                    <a:pt x="193349" y="892112"/>
                    <a:pt x="200979" y="894731"/>
                    <a:pt x="206375" y="900127"/>
                  </a:cubicBezTo>
                  <a:cubicBezTo>
                    <a:pt x="218267" y="912019"/>
                    <a:pt x="211640" y="908232"/>
                    <a:pt x="225425" y="912827"/>
                  </a:cubicBezTo>
                  <a:cubicBezTo>
                    <a:pt x="243417" y="939814"/>
                    <a:pt x="213783" y="898010"/>
                    <a:pt x="250825" y="935052"/>
                  </a:cubicBezTo>
                  <a:cubicBezTo>
                    <a:pt x="254000" y="938227"/>
                    <a:pt x="256614" y="942086"/>
                    <a:pt x="260350" y="944577"/>
                  </a:cubicBezTo>
                  <a:cubicBezTo>
                    <a:pt x="263135" y="946433"/>
                    <a:pt x="266882" y="946255"/>
                    <a:pt x="269875" y="947752"/>
                  </a:cubicBezTo>
                  <a:cubicBezTo>
                    <a:pt x="273288" y="949459"/>
                    <a:pt x="276225" y="951985"/>
                    <a:pt x="279400" y="954102"/>
                  </a:cubicBezTo>
                  <a:cubicBezTo>
                    <a:pt x="286327" y="974884"/>
                    <a:pt x="276706" y="954487"/>
                    <a:pt x="292100" y="966802"/>
                  </a:cubicBezTo>
                  <a:cubicBezTo>
                    <a:pt x="295080" y="969186"/>
                    <a:pt x="295578" y="973814"/>
                    <a:pt x="298450" y="976327"/>
                  </a:cubicBezTo>
                  <a:cubicBezTo>
                    <a:pt x="304193" y="981353"/>
                    <a:pt x="317500" y="989027"/>
                    <a:pt x="317500" y="989027"/>
                  </a:cubicBezTo>
                  <a:cubicBezTo>
                    <a:pt x="319617" y="992202"/>
                    <a:pt x="320870" y="996168"/>
                    <a:pt x="323850" y="998552"/>
                  </a:cubicBezTo>
                  <a:cubicBezTo>
                    <a:pt x="326463" y="1000643"/>
                    <a:pt x="331008" y="999360"/>
                    <a:pt x="333375" y="1001727"/>
                  </a:cubicBezTo>
                  <a:cubicBezTo>
                    <a:pt x="335742" y="1004094"/>
                    <a:pt x="334183" y="1008885"/>
                    <a:pt x="336550" y="1011252"/>
                  </a:cubicBezTo>
                  <a:cubicBezTo>
                    <a:pt x="341946" y="1016648"/>
                    <a:pt x="355600" y="1023952"/>
                    <a:pt x="355600" y="1023952"/>
                  </a:cubicBezTo>
                  <a:cubicBezTo>
                    <a:pt x="357717" y="1028185"/>
                    <a:pt x="359199" y="1032801"/>
                    <a:pt x="361950" y="1036652"/>
                  </a:cubicBezTo>
                  <a:cubicBezTo>
                    <a:pt x="364560" y="1040306"/>
                    <a:pt x="369294" y="1042252"/>
                    <a:pt x="371475" y="1046177"/>
                  </a:cubicBezTo>
                  <a:cubicBezTo>
                    <a:pt x="374726" y="1052028"/>
                    <a:pt x="374112" y="1059658"/>
                    <a:pt x="377825" y="1065227"/>
                  </a:cubicBezTo>
                  <a:cubicBezTo>
                    <a:pt x="392381" y="1087062"/>
                    <a:pt x="388112" y="1077037"/>
                    <a:pt x="393700" y="1093802"/>
                  </a:cubicBezTo>
                  <a:cubicBezTo>
                    <a:pt x="392642" y="1117085"/>
                    <a:pt x="392247" y="1140408"/>
                    <a:pt x="390525" y="1163652"/>
                  </a:cubicBezTo>
                  <a:cubicBezTo>
                    <a:pt x="390126" y="1169034"/>
                    <a:pt x="387350" y="1174131"/>
                    <a:pt x="387350" y="1179527"/>
                  </a:cubicBezTo>
                  <a:cubicBezTo>
                    <a:pt x="387350" y="1186812"/>
                    <a:pt x="388265" y="1209933"/>
                    <a:pt x="393700" y="1220802"/>
                  </a:cubicBezTo>
                  <a:cubicBezTo>
                    <a:pt x="395407" y="1224215"/>
                    <a:pt x="397352" y="1227629"/>
                    <a:pt x="400050" y="1230327"/>
                  </a:cubicBezTo>
                  <a:cubicBezTo>
                    <a:pt x="406205" y="1236482"/>
                    <a:pt x="411353" y="1237270"/>
                    <a:pt x="419100" y="1239852"/>
                  </a:cubicBezTo>
                  <a:cubicBezTo>
                    <a:pt x="441770" y="1232295"/>
                    <a:pt x="432581" y="1237215"/>
                    <a:pt x="447675" y="1227152"/>
                  </a:cubicBezTo>
                  <a:cubicBezTo>
                    <a:pt x="448733" y="1222919"/>
                    <a:pt x="450309" y="1218782"/>
                    <a:pt x="450850" y="1214452"/>
                  </a:cubicBezTo>
                  <a:cubicBezTo>
                    <a:pt x="452431" y="1201806"/>
                    <a:pt x="448849" y="1187998"/>
                    <a:pt x="454025" y="1176352"/>
                  </a:cubicBezTo>
                  <a:cubicBezTo>
                    <a:pt x="455849" y="1172249"/>
                    <a:pt x="460375" y="1182702"/>
                    <a:pt x="463550" y="1185877"/>
                  </a:cubicBezTo>
                  <a:cubicBezTo>
                    <a:pt x="471530" y="1209818"/>
                    <a:pt x="459837" y="1181236"/>
                    <a:pt x="476250" y="1201752"/>
                  </a:cubicBezTo>
                  <a:cubicBezTo>
                    <a:pt x="478341" y="1204365"/>
                    <a:pt x="477800" y="1208351"/>
                    <a:pt x="479425" y="1211277"/>
                  </a:cubicBezTo>
                  <a:cubicBezTo>
                    <a:pt x="491876" y="1233689"/>
                    <a:pt x="490257" y="1229082"/>
                    <a:pt x="511175" y="1243027"/>
                  </a:cubicBezTo>
                  <a:cubicBezTo>
                    <a:pt x="514350" y="1245144"/>
                    <a:pt x="517080" y="1248170"/>
                    <a:pt x="520700" y="1249377"/>
                  </a:cubicBezTo>
                  <a:lnTo>
                    <a:pt x="539750" y="1255727"/>
                  </a:lnTo>
                  <a:cubicBezTo>
                    <a:pt x="542925" y="1253610"/>
                    <a:pt x="547253" y="1252613"/>
                    <a:pt x="549275" y="1249377"/>
                  </a:cubicBezTo>
                  <a:cubicBezTo>
                    <a:pt x="552823" y="1243701"/>
                    <a:pt x="555625" y="1230327"/>
                    <a:pt x="555625" y="1230327"/>
                  </a:cubicBezTo>
                  <a:cubicBezTo>
                    <a:pt x="553990" y="1215612"/>
                    <a:pt x="554924" y="1194701"/>
                    <a:pt x="542925" y="1182702"/>
                  </a:cubicBezTo>
                  <a:cubicBezTo>
                    <a:pt x="540227" y="1180004"/>
                    <a:pt x="536575" y="1178469"/>
                    <a:pt x="533400" y="1176352"/>
                  </a:cubicBezTo>
                  <a:cubicBezTo>
                    <a:pt x="519777" y="1149106"/>
                    <a:pt x="535476" y="1175253"/>
                    <a:pt x="517525" y="1157302"/>
                  </a:cubicBezTo>
                  <a:cubicBezTo>
                    <a:pt x="514827" y="1154604"/>
                    <a:pt x="513618" y="1150708"/>
                    <a:pt x="511175" y="1147777"/>
                  </a:cubicBezTo>
                  <a:cubicBezTo>
                    <a:pt x="508300" y="1144328"/>
                    <a:pt x="504825" y="1141427"/>
                    <a:pt x="501650" y="1138252"/>
                  </a:cubicBezTo>
                  <a:cubicBezTo>
                    <a:pt x="500592" y="1135077"/>
                    <a:pt x="496108" y="1131094"/>
                    <a:pt x="498475" y="1128727"/>
                  </a:cubicBezTo>
                  <a:cubicBezTo>
                    <a:pt x="501147" y="1126055"/>
                    <a:pt x="517156" y="1138088"/>
                    <a:pt x="517525" y="1138252"/>
                  </a:cubicBezTo>
                  <a:cubicBezTo>
                    <a:pt x="523642" y="1140970"/>
                    <a:pt x="531006" y="1140889"/>
                    <a:pt x="536575" y="1144602"/>
                  </a:cubicBezTo>
                  <a:cubicBezTo>
                    <a:pt x="542925" y="1148835"/>
                    <a:pt x="548385" y="1154889"/>
                    <a:pt x="555625" y="1157302"/>
                  </a:cubicBezTo>
                  <a:cubicBezTo>
                    <a:pt x="568770" y="1161684"/>
                    <a:pt x="562365" y="1158621"/>
                    <a:pt x="574675" y="1166827"/>
                  </a:cubicBezTo>
                  <a:cubicBezTo>
                    <a:pt x="582083" y="1165769"/>
                    <a:pt x="590586" y="1167670"/>
                    <a:pt x="596900" y="1163652"/>
                  </a:cubicBezTo>
                  <a:cubicBezTo>
                    <a:pt x="603339" y="1159555"/>
                    <a:pt x="605367" y="1150952"/>
                    <a:pt x="609600" y="1144602"/>
                  </a:cubicBezTo>
                  <a:cubicBezTo>
                    <a:pt x="617806" y="1132292"/>
                    <a:pt x="614743" y="1138697"/>
                    <a:pt x="619125" y="1125552"/>
                  </a:cubicBezTo>
                  <a:cubicBezTo>
                    <a:pt x="618067" y="1120260"/>
                    <a:pt x="618847" y="1114230"/>
                    <a:pt x="615950" y="1109677"/>
                  </a:cubicBezTo>
                  <a:cubicBezTo>
                    <a:pt x="593561" y="1074494"/>
                    <a:pt x="604381" y="1101964"/>
                    <a:pt x="577850" y="1084277"/>
                  </a:cubicBezTo>
                  <a:cubicBezTo>
                    <a:pt x="574675" y="1082160"/>
                    <a:pt x="571812" y="1079477"/>
                    <a:pt x="568325" y="1077927"/>
                  </a:cubicBezTo>
                  <a:cubicBezTo>
                    <a:pt x="550966" y="1070212"/>
                    <a:pt x="548378" y="1072033"/>
                    <a:pt x="530225" y="1068402"/>
                  </a:cubicBezTo>
                  <a:cubicBezTo>
                    <a:pt x="525946" y="1067546"/>
                    <a:pt x="521758" y="1066285"/>
                    <a:pt x="517525" y="1065227"/>
                  </a:cubicBezTo>
                  <a:cubicBezTo>
                    <a:pt x="535517" y="1064169"/>
                    <a:pt x="553606" y="1064199"/>
                    <a:pt x="571500" y="1062052"/>
                  </a:cubicBezTo>
                  <a:cubicBezTo>
                    <a:pt x="582690" y="1060709"/>
                    <a:pt x="595315" y="1056230"/>
                    <a:pt x="606425" y="1052527"/>
                  </a:cubicBezTo>
                  <a:cubicBezTo>
                    <a:pt x="607483" y="1049352"/>
                    <a:pt x="609600" y="1046349"/>
                    <a:pt x="609600" y="1043002"/>
                  </a:cubicBezTo>
                  <a:cubicBezTo>
                    <a:pt x="609600" y="1035960"/>
                    <a:pt x="608218" y="1014838"/>
                    <a:pt x="603250" y="1004902"/>
                  </a:cubicBezTo>
                  <a:cubicBezTo>
                    <a:pt x="601543" y="1001489"/>
                    <a:pt x="600313" y="997084"/>
                    <a:pt x="596900" y="995377"/>
                  </a:cubicBezTo>
                  <a:cubicBezTo>
                    <a:pt x="591142" y="992498"/>
                    <a:pt x="584200" y="993260"/>
                    <a:pt x="577850" y="992202"/>
                  </a:cubicBezTo>
                  <a:cubicBezTo>
                    <a:pt x="555625" y="993260"/>
                    <a:pt x="533053" y="991325"/>
                    <a:pt x="511175" y="995377"/>
                  </a:cubicBezTo>
                  <a:cubicBezTo>
                    <a:pt x="503671" y="996767"/>
                    <a:pt x="499365" y="1005664"/>
                    <a:pt x="492125" y="1008077"/>
                  </a:cubicBezTo>
                  <a:lnTo>
                    <a:pt x="473075" y="1014427"/>
                  </a:lnTo>
                  <a:cubicBezTo>
                    <a:pt x="447454" y="1022967"/>
                    <a:pt x="460210" y="1017811"/>
                    <a:pt x="514350" y="1014427"/>
                  </a:cubicBezTo>
                  <a:cubicBezTo>
                    <a:pt x="518583" y="1013369"/>
                    <a:pt x="522854" y="1012451"/>
                    <a:pt x="527050" y="1011252"/>
                  </a:cubicBezTo>
                  <a:cubicBezTo>
                    <a:pt x="558934" y="1002142"/>
                    <a:pt x="509573" y="1014828"/>
                    <a:pt x="549275" y="1004902"/>
                  </a:cubicBezTo>
                  <a:cubicBezTo>
                    <a:pt x="564369" y="994839"/>
                    <a:pt x="557593" y="1002172"/>
                    <a:pt x="565150" y="979502"/>
                  </a:cubicBezTo>
                  <a:lnTo>
                    <a:pt x="568325" y="969977"/>
                  </a:lnTo>
                  <a:cubicBezTo>
                    <a:pt x="566238" y="947015"/>
                    <a:pt x="572842" y="937005"/>
                    <a:pt x="555625" y="925527"/>
                  </a:cubicBezTo>
                  <a:cubicBezTo>
                    <a:pt x="552840" y="923671"/>
                    <a:pt x="549275" y="923410"/>
                    <a:pt x="546100" y="922352"/>
                  </a:cubicBezTo>
                  <a:cubicBezTo>
                    <a:pt x="510872" y="926266"/>
                    <a:pt x="526617" y="922496"/>
                    <a:pt x="498475" y="931877"/>
                  </a:cubicBezTo>
                  <a:lnTo>
                    <a:pt x="488950" y="935052"/>
                  </a:lnTo>
                  <a:cubicBezTo>
                    <a:pt x="485775" y="936110"/>
                    <a:pt x="482210" y="936371"/>
                    <a:pt x="479425" y="938227"/>
                  </a:cubicBezTo>
                  <a:lnTo>
                    <a:pt x="460375" y="950927"/>
                  </a:lnTo>
                  <a:cubicBezTo>
                    <a:pt x="457200" y="953044"/>
                    <a:pt x="454470" y="956070"/>
                    <a:pt x="450850" y="957277"/>
                  </a:cubicBezTo>
                  <a:lnTo>
                    <a:pt x="431800" y="963627"/>
                  </a:lnTo>
                  <a:cubicBezTo>
                    <a:pt x="428625" y="962569"/>
                    <a:pt x="425268" y="961949"/>
                    <a:pt x="422275" y="960452"/>
                  </a:cubicBezTo>
                  <a:cubicBezTo>
                    <a:pt x="413434" y="956032"/>
                    <a:pt x="410247" y="951599"/>
                    <a:pt x="403225" y="944577"/>
                  </a:cubicBezTo>
                  <a:cubicBezTo>
                    <a:pt x="400643" y="936830"/>
                    <a:pt x="399855" y="931682"/>
                    <a:pt x="393700" y="925527"/>
                  </a:cubicBezTo>
                  <a:cubicBezTo>
                    <a:pt x="391002" y="922829"/>
                    <a:pt x="387350" y="921294"/>
                    <a:pt x="384175" y="919177"/>
                  </a:cubicBezTo>
                  <a:cubicBezTo>
                    <a:pt x="383117" y="916002"/>
                    <a:pt x="382856" y="912437"/>
                    <a:pt x="381000" y="909652"/>
                  </a:cubicBezTo>
                  <a:cubicBezTo>
                    <a:pt x="378509" y="905916"/>
                    <a:pt x="374350" y="903576"/>
                    <a:pt x="371475" y="900127"/>
                  </a:cubicBezTo>
                  <a:cubicBezTo>
                    <a:pt x="369032" y="897196"/>
                    <a:pt x="367568" y="893533"/>
                    <a:pt x="365125" y="890602"/>
                  </a:cubicBezTo>
                  <a:cubicBezTo>
                    <a:pt x="362250" y="887153"/>
                    <a:pt x="358475" y="884526"/>
                    <a:pt x="355600" y="881077"/>
                  </a:cubicBezTo>
                  <a:cubicBezTo>
                    <a:pt x="353157" y="878146"/>
                    <a:pt x="351785" y="874404"/>
                    <a:pt x="349250" y="871552"/>
                  </a:cubicBezTo>
                  <a:cubicBezTo>
                    <a:pt x="343284" y="864840"/>
                    <a:pt x="335181" y="859974"/>
                    <a:pt x="330200" y="852502"/>
                  </a:cubicBezTo>
                  <a:cubicBezTo>
                    <a:pt x="322565" y="841050"/>
                    <a:pt x="317849" y="832626"/>
                    <a:pt x="304800" y="823927"/>
                  </a:cubicBezTo>
                  <a:cubicBezTo>
                    <a:pt x="298450" y="819694"/>
                    <a:pt x="292990" y="813640"/>
                    <a:pt x="285750" y="811227"/>
                  </a:cubicBezTo>
                  <a:cubicBezTo>
                    <a:pt x="272605" y="806845"/>
                    <a:pt x="279010" y="809908"/>
                    <a:pt x="266700" y="801702"/>
                  </a:cubicBezTo>
                  <a:cubicBezTo>
                    <a:pt x="264583" y="798527"/>
                    <a:pt x="263048" y="794875"/>
                    <a:pt x="260350" y="792177"/>
                  </a:cubicBezTo>
                  <a:cubicBezTo>
                    <a:pt x="257652" y="789479"/>
                    <a:pt x="253209" y="788807"/>
                    <a:pt x="250825" y="785827"/>
                  </a:cubicBezTo>
                  <a:cubicBezTo>
                    <a:pt x="233298" y="763919"/>
                    <a:pt x="265422" y="788150"/>
                    <a:pt x="238125" y="769952"/>
                  </a:cubicBezTo>
                  <a:lnTo>
                    <a:pt x="219075" y="741377"/>
                  </a:lnTo>
                  <a:lnTo>
                    <a:pt x="212725" y="731852"/>
                  </a:lnTo>
                  <a:cubicBezTo>
                    <a:pt x="210608" y="728677"/>
                    <a:pt x="209073" y="725025"/>
                    <a:pt x="206375" y="722327"/>
                  </a:cubicBezTo>
                  <a:lnTo>
                    <a:pt x="196850" y="712802"/>
                  </a:lnTo>
                  <a:cubicBezTo>
                    <a:pt x="188870" y="688861"/>
                    <a:pt x="199635" y="718371"/>
                    <a:pt x="187325" y="693752"/>
                  </a:cubicBezTo>
                  <a:cubicBezTo>
                    <a:pt x="185828" y="690759"/>
                    <a:pt x="185647" y="687220"/>
                    <a:pt x="184150" y="684227"/>
                  </a:cubicBezTo>
                  <a:cubicBezTo>
                    <a:pt x="182443" y="680814"/>
                    <a:pt x="179350" y="678189"/>
                    <a:pt x="177800" y="674702"/>
                  </a:cubicBezTo>
                  <a:cubicBezTo>
                    <a:pt x="173383" y="664764"/>
                    <a:pt x="170914" y="653507"/>
                    <a:pt x="168275" y="642952"/>
                  </a:cubicBezTo>
                  <a:cubicBezTo>
                    <a:pt x="168856" y="635396"/>
                    <a:pt x="169920" y="599917"/>
                    <a:pt x="174625" y="585802"/>
                  </a:cubicBezTo>
                  <a:cubicBezTo>
                    <a:pt x="180369" y="568570"/>
                    <a:pt x="180108" y="576938"/>
                    <a:pt x="190500" y="563577"/>
                  </a:cubicBezTo>
                  <a:cubicBezTo>
                    <a:pt x="195185" y="557553"/>
                    <a:pt x="198967" y="550877"/>
                    <a:pt x="203200" y="544527"/>
                  </a:cubicBezTo>
                  <a:cubicBezTo>
                    <a:pt x="213263" y="529433"/>
                    <a:pt x="208343" y="538622"/>
                    <a:pt x="215900" y="515952"/>
                  </a:cubicBezTo>
                  <a:lnTo>
                    <a:pt x="219075" y="506427"/>
                  </a:lnTo>
                  <a:lnTo>
                    <a:pt x="222250" y="496902"/>
                  </a:lnTo>
                  <a:cubicBezTo>
                    <a:pt x="224367" y="482085"/>
                    <a:pt x="223867" y="466651"/>
                    <a:pt x="228600" y="452452"/>
                  </a:cubicBezTo>
                  <a:cubicBezTo>
                    <a:pt x="230717" y="446102"/>
                    <a:pt x="228600" y="435519"/>
                    <a:pt x="234950" y="433402"/>
                  </a:cubicBezTo>
                  <a:lnTo>
                    <a:pt x="244475" y="430227"/>
                  </a:lnTo>
                  <a:cubicBezTo>
                    <a:pt x="265614" y="409088"/>
                    <a:pt x="242848" y="429014"/>
                    <a:pt x="263525" y="417527"/>
                  </a:cubicBezTo>
                  <a:cubicBezTo>
                    <a:pt x="270196" y="413821"/>
                    <a:pt x="282575" y="404827"/>
                    <a:pt x="282575" y="404827"/>
                  </a:cubicBezTo>
                  <a:cubicBezTo>
                    <a:pt x="300773" y="377530"/>
                    <a:pt x="276542" y="409654"/>
                    <a:pt x="298450" y="392127"/>
                  </a:cubicBezTo>
                  <a:cubicBezTo>
                    <a:pt x="301430" y="389743"/>
                    <a:pt x="301564" y="384624"/>
                    <a:pt x="304800" y="382602"/>
                  </a:cubicBezTo>
                  <a:cubicBezTo>
                    <a:pt x="310476" y="379054"/>
                    <a:pt x="317356" y="377875"/>
                    <a:pt x="323850" y="376252"/>
                  </a:cubicBezTo>
                  <a:cubicBezTo>
                    <a:pt x="328083" y="375194"/>
                    <a:pt x="332261" y="373881"/>
                    <a:pt x="336550" y="373077"/>
                  </a:cubicBezTo>
                  <a:cubicBezTo>
                    <a:pt x="349205" y="370704"/>
                    <a:pt x="362436" y="370798"/>
                    <a:pt x="374650" y="366727"/>
                  </a:cubicBezTo>
                  <a:cubicBezTo>
                    <a:pt x="377825" y="365669"/>
                    <a:pt x="380908" y="364278"/>
                    <a:pt x="384175" y="363552"/>
                  </a:cubicBezTo>
                  <a:cubicBezTo>
                    <a:pt x="392105" y="361790"/>
                    <a:pt x="418360" y="358215"/>
                    <a:pt x="425450" y="357202"/>
                  </a:cubicBezTo>
                  <a:cubicBezTo>
                    <a:pt x="454351" y="347568"/>
                    <a:pt x="408705" y="362346"/>
                    <a:pt x="450850" y="350852"/>
                  </a:cubicBezTo>
                  <a:cubicBezTo>
                    <a:pt x="457308" y="349091"/>
                    <a:pt x="469900" y="344502"/>
                    <a:pt x="469900" y="344502"/>
                  </a:cubicBezTo>
                  <a:cubicBezTo>
                    <a:pt x="474133" y="338152"/>
                    <a:pt x="480187" y="332692"/>
                    <a:pt x="482600" y="325452"/>
                  </a:cubicBezTo>
                  <a:cubicBezTo>
                    <a:pt x="490657" y="301282"/>
                    <a:pt x="487637" y="312966"/>
                    <a:pt x="492125" y="290527"/>
                  </a:cubicBezTo>
                  <a:cubicBezTo>
                    <a:pt x="491067" y="249252"/>
                    <a:pt x="490868" y="207946"/>
                    <a:pt x="488950" y="166702"/>
                  </a:cubicBezTo>
                  <a:cubicBezTo>
                    <a:pt x="488747" y="162343"/>
                    <a:pt x="487029" y="158182"/>
                    <a:pt x="485775" y="154002"/>
                  </a:cubicBezTo>
                  <a:cubicBezTo>
                    <a:pt x="483852" y="147591"/>
                    <a:pt x="479425" y="134952"/>
                    <a:pt x="479425" y="134952"/>
                  </a:cubicBezTo>
                  <a:cubicBezTo>
                    <a:pt x="478367" y="126485"/>
                    <a:pt x="478169" y="117866"/>
                    <a:pt x="476250" y="109552"/>
                  </a:cubicBezTo>
                  <a:cubicBezTo>
                    <a:pt x="474968" y="103999"/>
                    <a:pt x="471901" y="99013"/>
                    <a:pt x="469900" y="93677"/>
                  </a:cubicBezTo>
                  <a:cubicBezTo>
                    <a:pt x="468725" y="90543"/>
                    <a:pt x="467783" y="87327"/>
                    <a:pt x="466725" y="84152"/>
                  </a:cubicBezTo>
                  <a:cubicBezTo>
                    <a:pt x="461754" y="49355"/>
                    <a:pt x="477837" y="16948"/>
                    <a:pt x="473075" y="4777"/>
                  </a:cubicBez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Freihandform 11"/>
            <p:cNvSpPr/>
            <p:nvPr/>
          </p:nvSpPr>
          <p:spPr>
            <a:xfrm flipH="1">
              <a:off x="4128459" y="4266806"/>
              <a:ext cx="721469" cy="1255727"/>
            </a:xfrm>
            <a:custGeom>
              <a:avLst/>
              <a:gdLst>
                <a:gd name="connsiteX0" fmla="*/ 473075 w 619125"/>
                <a:gd name="connsiteY0" fmla="*/ 4777 h 1255727"/>
                <a:gd name="connsiteX1" fmla="*/ 438150 w 619125"/>
                <a:gd name="connsiteY1" fmla="*/ 11127 h 1255727"/>
                <a:gd name="connsiteX2" fmla="*/ 419100 w 619125"/>
                <a:gd name="connsiteY2" fmla="*/ 17477 h 1255727"/>
                <a:gd name="connsiteX3" fmla="*/ 409575 w 619125"/>
                <a:gd name="connsiteY3" fmla="*/ 20652 h 1255727"/>
                <a:gd name="connsiteX4" fmla="*/ 393700 w 619125"/>
                <a:gd name="connsiteY4" fmla="*/ 23827 h 1255727"/>
                <a:gd name="connsiteX5" fmla="*/ 384175 w 619125"/>
                <a:gd name="connsiteY5" fmla="*/ 30177 h 1255727"/>
                <a:gd name="connsiteX6" fmla="*/ 374650 w 619125"/>
                <a:gd name="connsiteY6" fmla="*/ 33352 h 1255727"/>
                <a:gd name="connsiteX7" fmla="*/ 346075 w 619125"/>
                <a:gd name="connsiteY7" fmla="*/ 52402 h 1255727"/>
                <a:gd name="connsiteX8" fmla="*/ 336550 w 619125"/>
                <a:gd name="connsiteY8" fmla="*/ 58752 h 1255727"/>
                <a:gd name="connsiteX9" fmla="*/ 327025 w 619125"/>
                <a:gd name="connsiteY9" fmla="*/ 61927 h 1255727"/>
                <a:gd name="connsiteX10" fmla="*/ 307975 w 619125"/>
                <a:gd name="connsiteY10" fmla="*/ 74627 h 1255727"/>
                <a:gd name="connsiteX11" fmla="*/ 298450 w 619125"/>
                <a:gd name="connsiteY11" fmla="*/ 84152 h 1255727"/>
                <a:gd name="connsiteX12" fmla="*/ 288925 w 619125"/>
                <a:gd name="connsiteY12" fmla="*/ 90502 h 1255727"/>
                <a:gd name="connsiteX13" fmla="*/ 266700 w 619125"/>
                <a:gd name="connsiteY13" fmla="*/ 115902 h 1255727"/>
                <a:gd name="connsiteX14" fmla="*/ 260350 w 619125"/>
                <a:gd name="connsiteY14" fmla="*/ 125427 h 1255727"/>
                <a:gd name="connsiteX15" fmla="*/ 250825 w 619125"/>
                <a:gd name="connsiteY15" fmla="*/ 131777 h 1255727"/>
                <a:gd name="connsiteX16" fmla="*/ 247650 w 619125"/>
                <a:gd name="connsiteY16" fmla="*/ 141302 h 1255727"/>
                <a:gd name="connsiteX17" fmla="*/ 234950 w 619125"/>
                <a:gd name="connsiteY17" fmla="*/ 160352 h 1255727"/>
                <a:gd name="connsiteX18" fmla="*/ 228600 w 619125"/>
                <a:gd name="connsiteY18" fmla="*/ 169877 h 1255727"/>
                <a:gd name="connsiteX19" fmla="*/ 222250 w 619125"/>
                <a:gd name="connsiteY19" fmla="*/ 188927 h 1255727"/>
                <a:gd name="connsiteX20" fmla="*/ 209550 w 619125"/>
                <a:gd name="connsiteY20" fmla="*/ 207977 h 1255727"/>
                <a:gd name="connsiteX21" fmla="*/ 196850 w 619125"/>
                <a:gd name="connsiteY21" fmla="*/ 227027 h 1255727"/>
                <a:gd name="connsiteX22" fmla="*/ 190500 w 619125"/>
                <a:gd name="connsiteY22" fmla="*/ 246077 h 1255727"/>
                <a:gd name="connsiteX23" fmla="*/ 177800 w 619125"/>
                <a:gd name="connsiteY23" fmla="*/ 265127 h 1255727"/>
                <a:gd name="connsiteX24" fmla="*/ 165100 w 619125"/>
                <a:gd name="connsiteY24" fmla="*/ 293702 h 1255727"/>
                <a:gd name="connsiteX25" fmla="*/ 155575 w 619125"/>
                <a:gd name="connsiteY25" fmla="*/ 303227 h 1255727"/>
                <a:gd name="connsiteX26" fmla="*/ 152400 w 619125"/>
                <a:gd name="connsiteY26" fmla="*/ 312752 h 1255727"/>
                <a:gd name="connsiteX27" fmla="*/ 139700 w 619125"/>
                <a:gd name="connsiteY27" fmla="*/ 331802 h 1255727"/>
                <a:gd name="connsiteX28" fmla="*/ 136525 w 619125"/>
                <a:gd name="connsiteY28" fmla="*/ 341327 h 1255727"/>
                <a:gd name="connsiteX29" fmla="*/ 123825 w 619125"/>
                <a:gd name="connsiteY29" fmla="*/ 360377 h 1255727"/>
                <a:gd name="connsiteX30" fmla="*/ 117475 w 619125"/>
                <a:gd name="connsiteY30" fmla="*/ 369902 h 1255727"/>
                <a:gd name="connsiteX31" fmla="*/ 114300 w 619125"/>
                <a:gd name="connsiteY31" fmla="*/ 379427 h 1255727"/>
                <a:gd name="connsiteX32" fmla="*/ 101600 w 619125"/>
                <a:gd name="connsiteY32" fmla="*/ 398477 h 1255727"/>
                <a:gd name="connsiteX33" fmla="*/ 85725 w 619125"/>
                <a:gd name="connsiteY33" fmla="*/ 427052 h 1255727"/>
                <a:gd name="connsiteX34" fmla="*/ 79375 w 619125"/>
                <a:gd name="connsiteY34" fmla="*/ 436577 h 1255727"/>
                <a:gd name="connsiteX35" fmla="*/ 76200 w 619125"/>
                <a:gd name="connsiteY35" fmla="*/ 446102 h 1255727"/>
                <a:gd name="connsiteX36" fmla="*/ 66675 w 619125"/>
                <a:gd name="connsiteY36" fmla="*/ 455627 h 1255727"/>
                <a:gd name="connsiteX37" fmla="*/ 60325 w 619125"/>
                <a:gd name="connsiteY37" fmla="*/ 465152 h 1255727"/>
                <a:gd name="connsiteX38" fmla="*/ 53975 w 619125"/>
                <a:gd name="connsiteY38" fmla="*/ 484202 h 1255727"/>
                <a:gd name="connsiteX39" fmla="*/ 44450 w 619125"/>
                <a:gd name="connsiteY39" fmla="*/ 493727 h 1255727"/>
                <a:gd name="connsiteX40" fmla="*/ 38100 w 619125"/>
                <a:gd name="connsiteY40" fmla="*/ 512777 h 1255727"/>
                <a:gd name="connsiteX41" fmla="*/ 25400 w 619125"/>
                <a:gd name="connsiteY41" fmla="*/ 531827 h 1255727"/>
                <a:gd name="connsiteX42" fmla="*/ 15875 w 619125"/>
                <a:gd name="connsiteY42" fmla="*/ 560402 h 1255727"/>
                <a:gd name="connsiteX43" fmla="*/ 9525 w 619125"/>
                <a:gd name="connsiteY43" fmla="*/ 579452 h 1255727"/>
                <a:gd name="connsiteX44" fmla="*/ 6350 w 619125"/>
                <a:gd name="connsiteY44" fmla="*/ 588977 h 1255727"/>
                <a:gd name="connsiteX45" fmla="*/ 3175 w 619125"/>
                <a:gd name="connsiteY45" fmla="*/ 614377 h 1255727"/>
                <a:gd name="connsiteX46" fmla="*/ 0 w 619125"/>
                <a:gd name="connsiteY46" fmla="*/ 627077 h 1255727"/>
                <a:gd name="connsiteX47" fmla="*/ 3175 w 619125"/>
                <a:gd name="connsiteY47" fmla="*/ 681052 h 1255727"/>
                <a:gd name="connsiteX48" fmla="*/ 9525 w 619125"/>
                <a:gd name="connsiteY48" fmla="*/ 703277 h 1255727"/>
                <a:gd name="connsiteX49" fmla="*/ 19050 w 619125"/>
                <a:gd name="connsiteY49" fmla="*/ 712802 h 1255727"/>
                <a:gd name="connsiteX50" fmla="*/ 31750 w 619125"/>
                <a:gd name="connsiteY50" fmla="*/ 728677 h 1255727"/>
                <a:gd name="connsiteX51" fmla="*/ 44450 w 619125"/>
                <a:gd name="connsiteY51" fmla="*/ 747727 h 1255727"/>
                <a:gd name="connsiteX52" fmla="*/ 53975 w 619125"/>
                <a:gd name="connsiteY52" fmla="*/ 757252 h 1255727"/>
                <a:gd name="connsiteX53" fmla="*/ 66675 w 619125"/>
                <a:gd name="connsiteY53" fmla="*/ 773127 h 1255727"/>
                <a:gd name="connsiteX54" fmla="*/ 88900 w 619125"/>
                <a:gd name="connsiteY54" fmla="*/ 798527 h 1255727"/>
                <a:gd name="connsiteX55" fmla="*/ 95250 w 619125"/>
                <a:gd name="connsiteY55" fmla="*/ 808052 h 1255727"/>
                <a:gd name="connsiteX56" fmla="*/ 114300 w 619125"/>
                <a:gd name="connsiteY56" fmla="*/ 820752 h 1255727"/>
                <a:gd name="connsiteX57" fmla="*/ 127000 w 619125"/>
                <a:gd name="connsiteY57" fmla="*/ 833452 h 1255727"/>
                <a:gd name="connsiteX58" fmla="*/ 133350 w 619125"/>
                <a:gd name="connsiteY58" fmla="*/ 842977 h 1255727"/>
                <a:gd name="connsiteX59" fmla="*/ 152400 w 619125"/>
                <a:gd name="connsiteY59" fmla="*/ 855677 h 1255727"/>
                <a:gd name="connsiteX60" fmla="*/ 177800 w 619125"/>
                <a:gd name="connsiteY60" fmla="*/ 877902 h 1255727"/>
                <a:gd name="connsiteX61" fmla="*/ 187325 w 619125"/>
                <a:gd name="connsiteY61" fmla="*/ 887427 h 1255727"/>
                <a:gd name="connsiteX62" fmla="*/ 206375 w 619125"/>
                <a:gd name="connsiteY62" fmla="*/ 900127 h 1255727"/>
                <a:gd name="connsiteX63" fmla="*/ 225425 w 619125"/>
                <a:gd name="connsiteY63" fmla="*/ 912827 h 1255727"/>
                <a:gd name="connsiteX64" fmla="*/ 250825 w 619125"/>
                <a:gd name="connsiteY64" fmla="*/ 935052 h 1255727"/>
                <a:gd name="connsiteX65" fmla="*/ 260350 w 619125"/>
                <a:gd name="connsiteY65" fmla="*/ 944577 h 1255727"/>
                <a:gd name="connsiteX66" fmla="*/ 269875 w 619125"/>
                <a:gd name="connsiteY66" fmla="*/ 947752 h 1255727"/>
                <a:gd name="connsiteX67" fmla="*/ 279400 w 619125"/>
                <a:gd name="connsiteY67" fmla="*/ 954102 h 1255727"/>
                <a:gd name="connsiteX68" fmla="*/ 292100 w 619125"/>
                <a:gd name="connsiteY68" fmla="*/ 966802 h 1255727"/>
                <a:gd name="connsiteX69" fmla="*/ 298450 w 619125"/>
                <a:gd name="connsiteY69" fmla="*/ 976327 h 1255727"/>
                <a:gd name="connsiteX70" fmla="*/ 317500 w 619125"/>
                <a:gd name="connsiteY70" fmla="*/ 989027 h 1255727"/>
                <a:gd name="connsiteX71" fmla="*/ 323850 w 619125"/>
                <a:gd name="connsiteY71" fmla="*/ 998552 h 1255727"/>
                <a:gd name="connsiteX72" fmla="*/ 333375 w 619125"/>
                <a:gd name="connsiteY72" fmla="*/ 1001727 h 1255727"/>
                <a:gd name="connsiteX73" fmla="*/ 336550 w 619125"/>
                <a:gd name="connsiteY73" fmla="*/ 1011252 h 1255727"/>
                <a:gd name="connsiteX74" fmla="*/ 355600 w 619125"/>
                <a:gd name="connsiteY74" fmla="*/ 1023952 h 1255727"/>
                <a:gd name="connsiteX75" fmla="*/ 361950 w 619125"/>
                <a:gd name="connsiteY75" fmla="*/ 1036652 h 1255727"/>
                <a:gd name="connsiteX76" fmla="*/ 371475 w 619125"/>
                <a:gd name="connsiteY76" fmla="*/ 1046177 h 1255727"/>
                <a:gd name="connsiteX77" fmla="*/ 377825 w 619125"/>
                <a:gd name="connsiteY77" fmla="*/ 1065227 h 1255727"/>
                <a:gd name="connsiteX78" fmla="*/ 393700 w 619125"/>
                <a:gd name="connsiteY78" fmla="*/ 1093802 h 1255727"/>
                <a:gd name="connsiteX79" fmla="*/ 390525 w 619125"/>
                <a:gd name="connsiteY79" fmla="*/ 1163652 h 1255727"/>
                <a:gd name="connsiteX80" fmla="*/ 387350 w 619125"/>
                <a:gd name="connsiteY80" fmla="*/ 1179527 h 1255727"/>
                <a:gd name="connsiteX81" fmla="*/ 393700 w 619125"/>
                <a:gd name="connsiteY81" fmla="*/ 1220802 h 1255727"/>
                <a:gd name="connsiteX82" fmla="*/ 400050 w 619125"/>
                <a:gd name="connsiteY82" fmla="*/ 1230327 h 1255727"/>
                <a:gd name="connsiteX83" fmla="*/ 419100 w 619125"/>
                <a:gd name="connsiteY83" fmla="*/ 1239852 h 1255727"/>
                <a:gd name="connsiteX84" fmla="*/ 447675 w 619125"/>
                <a:gd name="connsiteY84" fmla="*/ 1227152 h 1255727"/>
                <a:gd name="connsiteX85" fmla="*/ 450850 w 619125"/>
                <a:gd name="connsiteY85" fmla="*/ 1214452 h 1255727"/>
                <a:gd name="connsiteX86" fmla="*/ 454025 w 619125"/>
                <a:gd name="connsiteY86" fmla="*/ 1176352 h 1255727"/>
                <a:gd name="connsiteX87" fmla="*/ 463550 w 619125"/>
                <a:gd name="connsiteY87" fmla="*/ 1185877 h 1255727"/>
                <a:gd name="connsiteX88" fmla="*/ 476250 w 619125"/>
                <a:gd name="connsiteY88" fmla="*/ 1201752 h 1255727"/>
                <a:gd name="connsiteX89" fmla="*/ 479425 w 619125"/>
                <a:gd name="connsiteY89" fmla="*/ 1211277 h 1255727"/>
                <a:gd name="connsiteX90" fmla="*/ 511175 w 619125"/>
                <a:gd name="connsiteY90" fmla="*/ 1243027 h 1255727"/>
                <a:gd name="connsiteX91" fmla="*/ 520700 w 619125"/>
                <a:gd name="connsiteY91" fmla="*/ 1249377 h 1255727"/>
                <a:gd name="connsiteX92" fmla="*/ 539750 w 619125"/>
                <a:gd name="connsiteY92" fmla="*/ 1255727 h 1255727"/>
                <a:gd name="connsiteX93" fmla="*/ 549275 w 619125"/>
                <a:gd name="connsiteY93" fmla="*/ 1249377 h 1255727"/>
                <a:gd name="connsiteX94" fmla="*/ 555625 w 619125"/>
                <a:gd name="connsiteY94" fmla="*/ 1230327 h 1255727"/>
                <a:gd name="connsiteX95" fmla="*/ 542925 w 619125"/>
                <a:gd name="connsiteY95" fmla="*/ 1182702 h 1255727"/>
                <a:gd name="connsiteX96" fmla="*/ 533400 w 619125"/>
                <a:gd name="connsiteY96" fmla="*/ 1176352 h 1255727"/>
                <a:gd name="connsiteX97" fmla="*/ 517525 w 619125"/>
                <a:gd name="connsiteY97" fmla="*/ 1157302 h 1255727"/>
                <a:gd name="connsiteX98" fmla="*/ 511175 w 619125"/>
                <a:gd name="connsiteY98" fmla="*/ 1147777 h 1255727"/>
                <a:gd name="connsiteX99" fmla="*/ 501650 w 619125"/>
                <a:gd name="connsiteY99" fmla="*/ 1138252 h 1255727"/>
                <a:gd name="connsiteX100" fmla="*/ 498475 w 619125"/>
                <a:gd name="connsiteY100" fmla="*/ 1128727 h 1255727"/>
                <a:gd name="connsiteX101" fmla="*/ 517525 w 619125"/>
                <a:gd name="connsiteY101" fmla="*/ 1138252 h 1255727"/>
                <a:gd name="connsiteX102" fmla="*/ 536575 w 619125"/>
                <a:gd name="connsiteY102" fmla="*/ 1144602 h 1255727"/>
                <a:gd name="connsiteX103" fmla="*/ 555625 w 619125"/>
                <a:gd name="connsiteY103" fmla="*/ 1157302 h 1255727"/>
                <a:gd name="connsiteX104" fmla="*/ 574675 w 619125"/>
                <a:gd name="connsiteY104" fmla="*/ 1166827 h 1255727"/>
                <a:gd name="connsiteX105" fmla="*/ 596900 w 619125"/>
                <a:gd name="connsiteY105" fmla="*/ 1163652 h 1255727"/>
                <a:gd name="connsiteX106" fmla="*/ 609600 w 619125"/>
                <a:gd name="connsiteY106" fmla="*/ 1144602 h 1255727"/>
                <a:gd name="connsiteX107" fmla="*/ 619125 w 619125"/>
                <a:gd name="connsiteY107" fmla="*/ 1125552 h 1255727"/>
                <a:gd name="connsiteX108" fmla="*/ 615950 w 619125"/>
                <a:gd name="connsiteY108" fmla="*/ 1109677 h 1255727"/>
                <a:gd name="connsiteX109" fmla="*/ 577850 w 619125"/>
                <a:gd name="connsiteY109" fmla="*/ 1084277 h 1255727"/>
                <a:gd name="connsiteX110" fmla="*/ 568325 w 619125"/>
                <a:gd name="connsiteY110" fmla="*/ 1077927 h 1255727"/>
                <a:gd name="connsiteX111" fmla="*/ 530225 w 619125"/>
                <a:gd name="connsiteY111" fmla="*/ 1068402 h 1255727"/>
                <a:gd name="connsiteX112" fmla="*/ 517525 w 619125"/>
                <a:gd name="connsiteY112" fmla="*/ 1065227 h 1255727"/>
                <a:gd name="connsiteX113" fmla="*/ 571500 w 619125"/>
                <a:gd name="connsiteY113" fmla="*/ 1062052 h 1255727"/>
                <a:gd name="connsiteX114" fmla="*/ 606425 w 619125"/>
                <a:gd name="connsiteY114" fmla="*/ 1052527 h 1255727"/>
                <a:gd name="connsiteX115" fmla="*/ 609600 w 619125"/>
                <a:gd name="connsiteY115" fmla="*/ 1043002 h 1255727"/>
                <a:gd name="connsiteX116" fmla="*/ 603250 w 619125"/>
                <a:gd name="connsiteY116" fmla="*/ 1004902 h 1255727"/>
                <a:gd name="connsiteX117" fmla="*/ 596900 w 619125"/>
                <a:gd name="connsiteY117" fmla="*/ 995377 h 1255727"/>
                <a:gd name="connsiteX118" fmla="*/ 577850 w 619125"/>
                <a:gd name="connsiteY118" fmla="*/ 992202 h 1255727"/>
                <a:gd name="connsiteX119" fmla="*/ 511175 w 619125"/>
                <a:gd name="connsiteY119" fmla="*/ 995377 h 1255727"/>
                <a:gd name="connsiteX120" fmla="*/ 492125 w 619125"/>
                <a:gd name="connsiteY120" fmla="*/ 1008077 h 1255727"/>
                <a:gd name="connsiteX121" fmla="*/ 473075 w 619125"/>
                <a:gd name="connsiteY121" fmla="*/ 1014427 h 1255727"/>
                <a:gd name="connsiteX122" fmla="*/ 514350 w 619125"/>
                <a:gd name="connsiteY122" fmla="*/ 1014427 h 1255727"/>
                <a:gd name="connsiteX123" fmla="*/ 527050 w 619125"/>
                <a:gd name="connsiteY123" fmla="*/ 1011252 h 1255727"/>
                <a:gd name="connsiteX124" fmla="*/ 549275 w 619125"/>
                <a:gd name="connsiteY124" fmla="*/ 1004902 h 1255727"/>
                <a:gd name="connsiteX125" fmla="*/ 565150 w 619125"/>
                <a:gd name="connsiteY125" fmla="*/ 979502 h 1255727"/>
                <a:gd name="connsiteX126" fmla="*/ 568325 w 619125"/>
                <a:gd name="connsiteY126" fmla="*/ 969977 h 1255727"/>
                <a:gd name="connsiteX127" fmla="*/ 555625 w 619125"/>
                <a:gd name="connsiteY127" fmla="*/ 925527 h 1255727"/>
                <a:gd name="connsiteX128" fmla="*/ 546100 w 619125"/>
                <a:gd name="connsiteY128" fmla="*/ 922352 h 1255727"/>
                <a:gd name="connsiteX129" fmla="*/ 498475 w 619125"/>
                <a:gd name="connsiteY129" fmla="*/ 931877 h 1255727"/>
                <a:gd name="connsiteX130" fmla="*/ 488950 w 619125"/>
                <a:gd name="connsiteY130" fmla="*/ 935052 h 1255727"/>
                <a:gd name="connsiteX131" fmla="*/ 479425 w 619125"/>
                <a:gd name="connsiteY131" fmla="*/ 938227 h 1255727"/>
                <a:gd name="connsiteX132" fmla="*/ 460375 w 619125"/>
                <a:gd name="connsiteY132" fmla="*/ 950927 h 1255727"/>
                <a:gd name="connsiteX133" fmla="*/ 450850 w 619125"/>
                <a:gd name="connsiteY133" fmla="*/ 957277 h 1255727"/>
                <a:gd name="connsiteX134" fmla="*/ 431800 w 619125"/>
                <a:gd name="connsiteY134" fmla="*/ 963627 h 1255727"/>
                <a:gd name="connsiteX135" fmla="*/ 422275 w 619125"/>
                <a:gd name="connsiteY135" fmla="*/ 960452 h 1255727"/>
                <a:gd name="connsiteX136" fmla="*/ 403225 w 619125"/>
                <a:gd name="connsiteY136" fmla="*/ 944577 h 1255727"/>
                <a:gd name="connsiteX137" fmla="*/ 393700 w 619125"/>
                <a:gd name="connsiteY137" fmla="*/ 925527 h 1255727"/>
                <a:gd name="connsiteX138" fmla="*/ 384175 w 619125"/>
                <a:gd name="connsiteY138" fmla="*/ 919177 h 1255727"/>
                <a:gd name="connsiteX139" fmla="*/ 381000 w 619125"/>
                <a:gd name="connsiteY139" fmla="*/ 909652 h 1255727"/>
                <a:gd name="connsiteX140" fmla="*/ 371475 w 619125"/>
                <a:gd name="connsiteY140" fmla="*/ 900127 h 1255727"/>
                <a:gd name="connsiteX141" fmla="*/ 365125 w 619125"/>
                <a:gd name="connsiteY141" fmla="*/ 890602 h 1255727"/>
                <a:gd name="connsiteX142" fmla="*/ 355600 w 619125"/>
                <a:gd name="connsiteY142" fmla="*/ 881077 h 1255727"/>
                <a:gd name="connsiteX143" fmla="*/ 349250 w 619125"/>
                <a:gd name="connsiteY143" fmla="*/ 871552 h 1255727"/>
                <a:gd name="connsiteX144" fmla="*/ 330200 w 619125"/>
                <a:gd name="connsiteY144" fmla="*/ 852502 h 1255727"/>
                <a:gd name="connsiteX145" fmla="*/ 304800 w 619125"/>
                <a:gd name="connsiteY145" fmla="*/ 823927 h 1255727"/>
                <a:gd name="connsiteX146" fmla="*/ 285750 w 619125"/>
                <a:gd name="connsiteY146" fmla="*/ 811227 h 1255727"/>
                <a:gd name="connsiteX147" fmla="*/ 266700 w 619125"/>
                <a:gd name="connsiteY147" fmla="*/ 801702 h 1255727"/>
                <a:gd name="connsiteX148" fmla="*/ 260350 w 619125"/>
                <a:gd name="connsiteY148" fmla="*/ 792177 h 1255727"/>
                <a:gd name="connsiteX149" fmla="*/ 250825 w 619125"/>
                <a:gd name="connsiteY149" fmla="*/ 785827 h 1255727"/>
                <a:gd name="connsiteX150" fmla="*/ 238125 w 619125"/>
                <a:gd name="connsiteY150" fmla="*/ 769952 h 1255727"/>
                <a:gd name="connsiteX151" fmla="*/ 219075 w 619125"/>
                <a:gd name="connsiteY151" fmla="*/ 741377 h 1255727"/>
                <a:gd name="connsiteX152" fmla="*/ 212725 w 619125"/>
                <a:gd name="connsiteY152" fmla="*/ 731852 h 1255727"/>
                <a:gd name="connsiteX153" fmla="*/ 206375 w 619125"/>
                <a:gd name="connsiteY153" fmla="*/ 722327 h 1255727"/>
                <a:gd name="connsiteX154" fmla="*/ 196850 w 619125"/>
                <a:gd name="connsiteY154" fmla="*/ 712802 h 1255727"/>
                <a:gd name="connsiteX155" fmla="*/ 187325 w 619125"/>
                <a:gd name="connsiteY155" fmla="*/ 693752 h 1255727"/>
                <a:gd name="connsiteX156" fmla="*/ 184150 w 619125"/>
                <a:gd name="connsiteY156" fmla="*/ 684227 h 1255727"/>
                <a:gd name="connsiteX157" fmla="*/ 177800 w 619125"/>
                <a:gd name="connsiteY157" fmla="*/ 674702 h 1255727"/>
                <a:gd name="connsiteX158" fmla="*/ 168275 w 619125"/>
                <a:gd name="connsiteY158" fmla="*/ 642952 h 1255727"/>
                <a:gd name="connsiteX159" fmla="*/ 174625 w 619125"/>
                <a:gd name="connsiteY159" fmla="*/ 585802 h 1255727"/>
                <a:gd name="connsiteX160" fmla="*/ 190500 w 619125"/>
                <a:gd name="connsiteY160" fmla="*/ 563577 h 1255727"/>
                <a:gd name="connsiteX161" fmla="*/ 203200 w 619125"/>
                <a:gd name="connsiteY161" fmla="*/ 544527 h 1255727"/>
                <a:gd name="connsiteX162" fmla="*/ 215900 w 619125"/>
                <a:gd name="connsiteY162" fmla="*/ 515952 h 1255727"/>
                <a:gd name="connsiteX163" fmla="*/ 219075 w 619125"/>
                <a:gd name="connsiteY163" fmla="*/ 506427 h 1255727"/>
                <a:gd name="connsiteX164" fmla="*/ 222250 w 619125"/>
                <a:gd name="connsiteY164" fmla="*/ 496902 h 1255727"/>
                <a:gd name="connsiteX165" fmla="*/ 228600 w 619125"/>
                <a:gd name="connsiteY165" fmla="*/ 452452 h 1255727"/>
                <a:gd name="connsiteX166" fmla="*/ 234950 w 619125"/>
                <a:gd name="connsiteY166" fmla="*/ 433402 h 1255727"/>
                <a:gd name="connsiteX167" fmla="*/ 244475 w 619125"/>
                <a:gd name="connsiteY167" fmla="*/ 430227 h 1255727"/>
                <a:gd name="connsiteX168" fmla="*/ 263525 w 619125"/>
                <a:gd name="connsiteY168" fmla="*/ 417527 h 1255727"/>
                <a:gd name="connsiteX169" fmla="*/ 282575 w 619125"/>
                <a:gd name="connsiteY169" fmla="*/ 404827 h 1255727"/>
                <a:gd name="connsiteX170" fmla="*/ 298450 w 619125"/>
                <a:gd name="connsiteY170" fmla="*/ 392127 h 1255727"/>
                <a:gd name="connsiteX171" fmla="*/ 304800 w 619125"/>
                <a:gd name="connsiteY171" fmla="*/ 382602 h 1255727"/>
                <a:gd name="connsiteX172" fmla="*/ 323850 w 619125"/>
                <a:gd name="connsiteY172" fmla="*/ 376252 h 1255727"/>
                <a:gd name="connsiteX173" fmla="*/ 336550 w 619125"/>
                <a:gd name="connsiteY173" fmla="*/ 373077 h 1255727"/>
                <a:gd name="connsiteX174" fmla="*/ 374650 w 619125"/>
                <a:gd name="connsiteY174" fmla="*/ 366727 h 1255727"/>
                <a:gd name="connsiteX175" fmla="*/ 384175 w 619125"/>
                <a:gd name="connsiteY175" fmla="*/ 363552 h 1255727"/>
                <a:gd name="connsiteX176" fmla="*/ 425450 w 619125"/>
                <a:gd name="connsiteY176" fmla="*/ 357202 h 1255727"/>
                <a:gd name="connsiteX177" fmla="*/ 450850 w 619125"/>
                <a:gd name="connsiteY177" fmla="*/ 350852 h 1255727"/>
                <a:gd name="connsiteX178" fmla="*/ 469900 w 619125"/>
                <a:gd name="connsiteY178" fmla="*/ 344502 h 1255727"/>
                <a:gd name="connsiteX179" fmla="*/ 482600 w 619125"/>
                <a:gd name="connsiteY179" fmla="*/ 325452 h 1255727"/>
                <a:gd name="connsiteX180" fmla="*/ 492125 w 619125"/>
                <a:gd name="connsiteY180" fmla="*/ 290527 h 1255727"/>
                <a:gd name="connsiteX181" fmla="*/ 488950 w 619125"/>
                <a:gd name="connsiteY181" fmla="*/ 166702 h 1255727"/>
                <a:gd name="connsiteX182" fmla="*/ 485775 w 619125"/>
                <a:gd name="connsiteY182" fmla="*/ 154002 h 1255727"/>
                <a:gd name="connsiteX183" fmla="*/ 479425 w 619125"/>
                <a:gd name="connsiteY183" fmla="*/ 134952 h 1255727"/>
                <a:gd name="connsiteX184" fmla="*/ 476250 w 619125"/>
                <a:gd name="connsiteY184" fmla="*/ 109552 h 1255727"/>
                <a:gd name="connsiteX185" fmla="*/ 469900 w 619125"/>
                <a:gd name="connsiteY185" fmla="*/ 93677 h 1255727"/>
                <a:gd name="connsiteX186" fmla="*/ 466725 w 619125"/>
                <a:gd name="connsiteY186" fmla="*/ 84152 h 1255727"/>
                <a:gd name="connsiteX187" fmla="*/ 473075 w 619125"/>
                <a:gd name="connsiteY187" fmla="*/ 4777 h 125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</a:cxnLst>
              <a:rect l="l" t="t" r="r" b="b"/>
              <a:pathLst>
                <a:path w="619125" h="1255727">
                  <a:moveTo>
                    <a:pt x="473075" y="4777"/>
                  </a:moveTo>
                  <a:cubicBezTo>
                    <a:pt x="468313" y="-7394"/>
                    <a:pt x="451759" y="7044"/>
                    <a:pt x="438150" y="11127"/>
                  </a:cubicBezTo>
                  <a:cubicBezTo>
                    <a:pt x="431739" y="13050"/>
                    <a:pt x="425450" y="15360"/>
                    <a:pt x="419100" y="17477"/>
                  </a:cubicBezTo>
                  <a:cubicBezTo>
                    <a:pt x="415925" y="18535"/>
                    <a:pt x="412857" y="19996"/>
                    <a:pt x="409575" y="20652"/>
                  </a:cubicBezTo>
                  <a:lnTo>
                    <a:pt x="393700" y="23827"/>
                  </a:lnTo>
                  <a:cubicBezTo>
                    <a:pt x="390525" y="25944"/>
                    <a:pt x="387588" y="28470"/>
                    <a:pt x="384175" y="30177"/>
                  </a:cubicBezTo>
                  <a:cubicBezTo>
                    <a:pt x="381182" y="31674"/>
                    <a:pt x="377576" y="31727"/>
                    <a:pt x="374650" y="33352"/>
                  </a:cubicBezTo>
                  <a:lnTo>
                    <a:pt x="346075" y="52402"/>
                  </a:lnTo>
                  <a:cubicBezTo>
                    <a:pt x="342900" y="54519"/>
                    <a:pt x="340170" y="57545"/>
                    <a:pt x="336550" y="58752"/>
                  </a:cubicBezTo>
                  <a:lnTo>
                    <a:pt x="327025" y="61927"/>
                  </a:lnTo>
                  <a:cubicBezTo>
                    <a:pt x="296639" y="92313"/>
                    <a:pt x="335544" y="56247"/>
                    <a:pt x="307975" y="74627"/>
                  </a:cubicBezTo>
                  <a:cubicBezTo>
                    <a:pt x="304239" y="77118"/>
                    <a:pt x="301899" y="81277"/>
                    <a:pt x="298450" y="84152"/>
                  </a:cubicBezTo>
                  <a:cubicBezTo>
                    <a:pt x="295519" y="86595"/>
                    <a:pt x="292100" y="88385"/>
                    <a:pt x="288925" y="90502"/>
                  </a:cubicBezTo>
                  <a:cubicBezTo>
                    <a:pt x="274108" y="112727"/>
                    <a:pt x="282575" y="105319"/>
                    <a:pt x="266700" y="115902"/>
                  </a:cubicBezTo>
                  <a:cubicBezTo>
                    <a:pt x="264583" y="119077"/>
                    <a:pt x="263048" y="122729"/>
                    <a:pt x="260350" y="125427"/>
                  </a:cubicBezTo>
                  <a:cubicBezTo>
                    <a:pt x="257652" y="128125"/>
                    <a:pt x="253209" y="128797"/>
                    <a:pt x="250825" y="131777"/>
                  </a:cubicBezTo>
                  <a:cubicBezTo>
                    <a:pt x="248734" y="134390"/>
                    <a:pt x="249275" y="138376"/>
                    <a:pt x="247650" y="141302"/>
                  </a:cubicBezTo>
                  <a:cubicBezTo>
                    <a:pt x="243944" y="147973"/>
                    <a:pt x="239183" y="154002"/>
                    <a:pt x="234950" y="160352"/>
                  </a:cubicBezTo>
                  <a:cubicBezTo>
                    <a:pt x="232833" y="163527"/>
                    <a:pt x="229807" y="166257"/>
                    <a:pt x="228600" y="169877"/>
                  </a:cubicBezTo>
                  <a:cubicBezTo>
                    <a:pt x="226483" y="176227"/>
                    <a:pt x="225963" y="183358"/>
                    <a:pt x="222250" y="188927"/>
                  </a:cubicBezTo>
                  <a:cubicBezTo>
                    <a:pt x="218017" y="195277"/>
                    <a:pt x="211963" y="200737"/>
                    <a:pt x="209550" y="207977"/>
                  </a:cubicBezTo>
                  <a:cubicBezTo>
                    <a:pt x="204955" y="221762"/>
                    <a:pt x="208742" y="215135"/>
                    <a:pt x="196850" y="227027"/>
                  </a:cubicBezTo>
                  <a:cubicBezTo>
                    <a:pt x="194733" y="233377"/>
                    <a:pt x="194213" y="240508"/>
                    <a:pt x="190500" y="246077"/>
                  </a:cubicBezTo>
                  <a:cubicBezTo>
                    <a:pt x="186267" y="252427"/>
                    <a:pt x="180213" y="257887"/>
                    <a:pt x="177800" y="265127"/>
                  </a:cubicBezTo>
                  <a:cubicBezTo>
                    <a:pt x="173185" y="278971"/>
                    <a:pt x="173486" y="283639"/>
                    <a:pt x="165100" y="293702"/>
                  </a:cubicBezTo>
                  <a:cubicBezTo>
                    <a:pt x="162225" y="297151"/>
                    <a:pt x="158750" y="300052"/>
                    <a:pt x="155575" y="303227"/>
                  </a:cubicBezTo>
                  <a:cubicBezTo>
                    <a:pt x="154517" y="306402"/>
                    <a:pt x="154025" y="309826"/>
                    <a:pt x="152400" y="312752"/>
                  </a:cubicBezTo>
                  <a:cubicBezTo>
                    <a:pt x="148694" y="319423"/>
                    <a:pt x="142113" y="324562"/>
                    <a:pt x="139700" y="331802"/>
                  </a:cubicBezTo>
                  <a:cubicBezTo>
                    <a:pt x="138642" y="334977"/>
                    <a:pt x="138150" y="338401"/>
                    <a:pt x="136525" y="341327"/>
                  </a:cubicBezTo>
                  <a:cubicBezTo>
                    <a:pt x="132819" y="347998"/>
                    <a:pt x="128058" y="354027"/>
                    <a:pt x="123825" y="360377"/>
                  </a:cubicBezTo>
                  <a:cubicBezTo>
                    <a:pt x="121708" y="363552"/>
                    <a:pt x="118682" y="366282"/>
                    <a:pt x="117475" y="369902"/>
                  </a:cubicBezTo>
                  <a:cubicBezTo>
                    <a:pt x="116417" y="373077"/>
                    <a:pt x="115925" y="376501"/>
                    <a:pt x="114300" y="379427"/>
                  </a:cubicBezTo>
                  <a:cubicBezTo>
                    <a:pt x="110594" y="386098"/>
                    <a:pt x="104013" y="391237"/>
                    <a:pt x="101600" y="398477"/>
                  </a:cubicBezTo>
                  <a:cubicBezTo>
                    <a:pt x="96012" y="415242"/>
                    <a:pt x="100281" y="405217"/>
                    <a:pt x="85725" y="427052"/>
                  </a:cubicBezTo>
                  <a:cubicBezTo>
                    <a:pt x="83608" y="430227"/>
                    <a:pt x="80582" y="432957"/>
                    <a:pt x="79375" y="436577"/>
                  </a:cubicBezTo>
                  <a:cubicBezTo>
                    <a:pt x="78317" y="439752"/>
                    <a:pt x="78056" y="443317"/>
                    <a:pt x="76200" y="446102"/>
                  </a:cubicBezTo>
                  <a:cubicBezTo>
                    <a:pt x="73709" y="449838"/>
                    <a:pt x="69550" y="452178"/>
                    <a:pt x="66675" y="455627"/>
                  </a:cubicBezTo>
                  <a:cubicBezTo>
                    <a:pt x="64232" y="458558"/>
                    <a:pt x="61875" y="461665"/>
                    <a:pt x="60325" y="465152"/>
                  </a:cubicBezTo>
                  <a:cubicBezTo>
                    <a:pt x="57607" y="471269"/>
                    <a:pt x="58708" y="479469"/>
                    <a:pt x="53975" y="484202"/>
                  </a:cubicBezTo>
                  <a:lnTo>
                    <a:pt x="44450" y="493727"/>
                  </a:lnTo>
                  <a:cubicBezTo>
                    <a:pt x="42333" y="500077"/>
                    <a:pt x="41813" y="507208"/>
                    <a:pt x="38100" y="512777"/>
                  </a:cubicBezTo>
                  <a:lnTo>
                    <a:pt x="25400" y="531827"/>
                  </a:lnTo>
                  <a:cubicBezTo>
                    <a:pt x="18250" y="574726"/>
                    <a:pt x="27780" y="533615"/>
                    <a:pt x="15875" y="560402"/>
                  </a:cubicBezTo>
                  <a:cubicBezTo>
                    <a:pt x="13157" y="566519"/>
                    <a:pt x="11642" y="573102"/>
                    <a:pt x="9525" y="579452"/>
                  </a:cubicBezTo>
                  <a:lnTo>
                    <a:pt x="6350" y="588977"/>
                  </a:lnTo>
                  <a:cubicBezTo>
                    <a:pt x="5292" y="597444"/>
                    <a:pt x="4578" y="605961"/>
                    <a:pt x="3175" y="614377"/>
                  </a:cubicBezTo>
                  <a:cubicBezTo>
                    <a:pt x="2458" y="618681"/>
                    <a:pt x="0" y="622713"/>
                    <a:pt x="0" y="627077"/>
                  </a:cubicBezTo>
                  <a:cubicBezTo>
                    <a:pt x="0" y="645100"/>
                    <a:pt x="1466" y="663110"/>
                    <a:pt x="3175" y="681052"/>
                  </a:cubicBezTo>
                  <a:cubicBezTo>
                    <a:pt x="3293" y="682287"/>
                    <a:pt x="7938" y="700896"/>
                    <a:pt x="9525" y="703277"/>
                  </a:cubicBezTo>
                  <a:cubicBezTo>
                    <a:pt x="12016" y="707013"/>
                    <a:pt x="15875" y="709627"/>
                    <a:pt x="19050" y="712802"/>
                  </a:cubicBezTo>
                  <a:cubicBezTo>
                    <a:pt x="26200" y="734252"/>
                    <a:pt x="16284" y="711002"/>
                    <a:pt x="31750" y="728677"/>
                  </a:cubicBezTo>
                  <a:cubicBezTo>
                    <a:pt x="36776" y="734420"/>
                    <a:pt x="39054" y="742331"/>
                    <a:pt x="44450" y="747727"/>
                  </a:cubicBezTo>
                  <a:lnTo>
                    <a:pt x="53975" y="757252"/>
                  </a:lnTo>
                  <a:cubicBezTo>
                    <a:pt x="61125" y="778702"/>
                    <a:pt x="51209" y="755452"/>
                    <a:pt x="66675" y="773127"/>
                  </a:cubicBezTo>
                  <a:cubicBezTo>
                    <a:pt x="92604" y="802760"/>
                    <a:pt x="67469" y="784240"/>
                    <a:pt x="88900" y="798527"/>
                  </a:cubicBezTo>
                  <a:cubicBezTo>
                    <a:pt x="91017" y="801702"/>
                    <a:pt x="92378" y="805539"/>
                    <a:pt x="95250" y="808052"/>
                  </a:cubicBezTo>
                  <a:cubicBezTo>
                    <a:pt x="100993" y="813078"/>
                    <a:pt x="114300" y="820752"/>
                    <a:pt x="114300" y="820752"/>
                  </a:cubicBezTo>
                  <a:cubicBezTo>
                    <a:pt x="121227" y="841534"/>
                    <a:pt x="111606" y="821137"/>
                    <a:pt x="127000" y="833452"/>
                  </a:cubicBezTo>
                  <a:cubicBezTo>
                    <a:pt x="129980" y="835836"/>
                    <a:pt x="130478" y="840464"/>
                    <a:pt x="133350" y="842977"/>
                  </a:cubicBezTo>
                  <a:cubicBezTo>
                    <a:pt x="139093" y="848003"/>
                    <a:pt x="152400" y="855677"/>
                    <a:pt x="152400" y="855677"/>
                  </a:cubicBezTo>
                  <a:cubicBezTo>
                    <a:pt x="170392" y="882664"/>
                    <a:pt x="140758" y="840860"/>
                    <a:pt x="177800" y="877902"/>
                  </a:cubicBezTo>
                  <a:cubicBezTo>
                    <a:pt x="180975" y="881077"/>
                    <a:pt x="183781" y="884670"/>
                    <a:pt x="187325" y="887427"/>
                  </a:cubicBezTo>
                  <a:cubicBezTo>
                    <a:pt x="193349" y="892112"/>
                    <a:pt x="200979" y="894731"/>
                    <a:pt x="206375" y="900127"/>
                  </a:cubicBezTo>
                  <a:cubicBezTo>
                    <a:pt x="218267" y="912019"/>
                    <a:pt x="211640" y="908232"/>
                    <a:pt x="225425" y="912827"/>
                  </a:cubicBezTo>
                  <a:cubicBezTo>
                    <a:pt x="243417" y="939814"/>
                    <a:pt x="213783" y="898010"/>
                    <a:pt x="250825" y="935052"/>
                  </a:cubicBezTo>
                  <a:cubicBezTo>
                    <a:pt x="254000" y="938227"/>
                    <a:pt x="256614" y="942086"/>
                    <a:pt x="260350" y="944577"/>
                  </a:cubicBezTo>
                  <a:cubicBezTo>
                    <a:pt x="263135" y="946433"/>
                    <a:pt x="266882" y="946255"/>
                    <a:pt x="269875" y="947752"/>
                  </a:cubicBezTo>
                  <a:cubicBezTo>
                    <a:pt x="273288" y="949459"/>
                    <a:pt x="276225" y="951985"/>
                    <a:pt x="279400" y="954102"/>
                  </a:cubicBezTo>
                  <a:cubicBezTo>
                    <a:pt x="286327" y="974884"/>
                    <a:pt x="276706" y="954487"/>
                    <a:pt x="292100" y="966802"/>
                  </a:cubicBezTo>
                  <a:cubicBezTo>
                    <a:pt x="295080" y="969186"/>
                    <a:pt x="295578" y="973814"/>
                    <a:pt x="298450" y="976327"/>
                  </a:cubicBezTo>
                  <a:cubicBezTo>
                    <a:pt x="304193" y="981353"/>
                    <a:pt x="317500" y="989027"/>
                    <a:pt x="317500" y="989027"/>
                  </a:cubicBezTo>
                  <a:cubicBezTo>
                    <a:pt x="319617" y="992202"/>
                    <a:pt x="320870" y="996168"/>
                    <a:pt x="323850" y="998552"/>
                  </a:cubicBezTo>
                  <a:cubicBezTo>
                    <a:pt x="326463" y="1000643"/>
                    <a:pt x="331008" y="999360"/>
                    <a:pt x="333375" y="1001727"/>
                  </a:cubicBezTo>
                  <a:cubicBezTo>
                    <a:pt x="335742" y="1004094"/>
                    <a:pt x="334183" y="1008885"/>
                    <a:pt x="336550" y="1011252"/>
                  </a:cubicBezTo>
                  <a:cubicBezTo>
                    <a:pt x="341946" y="1016648"/>
                    <a:pt x="355600" y="1023952"/>
                    <a:pt x="355600" y="1023952"/>
                  </a:cubicBezTo>
                  <a:cubicBezTo>
                    <a:pt x="357717" y="1028185"/>
                    <a:pt x="359199" y="1032801"/>
                    <a:pt x="361950" y="1036652"/>
                  </a:cubicBezTo>
                  <a:cubicBezTo>
                    <a:pt x="364560" y="1040306"/>
                    <a:pt x="369294" y="1042252"/>
                    <a:pt x="371475" y="1046177"/>
                  </a:cubicBezTo>
                  <a:cubicBezTo>
                    <a:pt x="374726" y="1052028"/>
                    <a:pt x="374112" y="1059658"/>
                    <a:pt x="377825" y="1065227"/>
                  </a:cubicBezTo>
                  <a:cubicBezTo>
                    <a:pt x="392381" y="1087062"/>
                    <a:pt x="388112" y="1077037"/>
                    <a:pt x="393700" y="1093802"/>
                  </a:cubicBezTo>
                  <a:cubicBezTo>
                    <a:pt x="392642" y="1117085"/>
                    <a:pt x="392247" y="1140408"/>
                    <a:pt x="390525" y="1163652"/>
                  </a:cubicBezTo>
                  <a:cubicBezTo>
                    <a:pt x="390126" y="1169034"/>
                    <a:pt x="387350" y="1174131"/>
                    <a:pt x="387350" y="1179527"/>
                  </a:cubicBezTo>
                  <a:cubicBezTo>
                    <a:pt x="387350" y="1186812"/>
                    <a:pt x="388265" y="1209933"/>
                    <a:pt x="393700" y="1220802"/>
                  </a:cubicBezTo>
                  <a:cubicBezTo>
                    <a:pt x="395407" y="1224215"/>
                    <a:pt x="397352" y="1227629"/>
                    <a:pt x="400050" y="1230327"/>
                  </a:cubicBezTo>
                  <a:cubicBezTo>
                    <a:pt x="406205" y="1236482"/>
                    <a:pt x="411353" y="1237270"/>
                    <a:pt x="419100" y="1239852"/>
                  </a:cubicBezTo>
                  <a:cubicBezTo>
                    <a:pt x="441770" y="1232295"/>
                    <a:pt x="432581" y="1237215"/>
                    <a:pt x="447675" y="1227152"/>
                  </a:cubicBezTo>
                  <a:cubicBezTo>
                    <a:pt x="448733" y="1222919"/>
                    <a:pt x="450309" y="1218782"/>
                    <a:pt x="450850" y="1214452"/>
                  </a:cubicBezTo>
                  <a:cubicBezTo>
                    <a:pt x="452431" y="1201806"/>
                    <a:pt x="448849" y="1187998"/>
                    <a:pt x="454025" y="1176352"/>
                  </a:cubicBezTo>
                  <a:cubicBezTo>
                    <a:pt x="455849" y="1172249"/>
                    <a:pt x="460375" y="1182702"/>
                    <a:pt x="463550" y="1185877"/>
                  </a:cubicBezTo>
                  <a:cubicBezTo>
                    <a:pt x="471530" y="1209818"/>
                    <a:pt x="459837" y="1181236"/>
                    <a:pt x="476250" y="1201752"/>
                  </a:cubicBezTo>
                  <a:cubicBezTo>
                    <a:pt x="478341" y="1204365"/>
                    <a:pt x="477800" y="1208351"/>
                    <a:pt x="479425" y="1211277"/>
                  </a:cubicBezTo>
                  <a:cubicBezTo>
                    <a:pt x="491876" y="1233689"/>
                    <a:pt x="490257" y="1229082"/>
                    <a:pt x="511175" y="1243027"/>
                  </a:cubicBezTo>
                  <a:cubicBezTo>
                    <a:pt x="514350" y="1245144"/>
                    <a:pt x="517080" y="1248170"/>
                    <a:pt x="520700" y="1249377"/>
                  </a:cubicBezTo>
                  <a:lnTo>
                    <a:pt x="539750" y="1255727"/>
                  </a:lnTo>
                  <a:cubicBezTo>
                    <a:pt x="542925" y="1253610"/>
                    <a:pt x="547253" y="1252613"/>
                    <a:pt x="549275" y="1249377"/>
                  </a:cubicBezTo>
                  <a:cubicBezTo>
                    <a:pt x="552823" y="1243701"/>
                    <a:pt x="555625" y="1230327"/>
                    <a:pt x="555625" y="1230327"/>
                  </a:cubicBezTo>
                  <a:cubicBezTo>
                    <a:pt x="553990" y="1215612"/>
                    <a:pt x="554924" y="1194701"/>
                    <a:pt x="542925" y="1182702"/>
                  </a:cubicBezTo>
                  <a:cubicBezTo>
                    <a:pt x="540227" y="1180004"/>
                    <a:pt x="536575" y="1178469"/>
                    <a:pt x="533400" y="1176352"/>
                  </a:cubicBezTo>
                  <a:cubicBezTo>
                    <a:pt x="519777" y="1149106"/>
                    <a:pt x="535476" y="1175253"/>
                    <a:pt x="517525" y="1157302"/>
                  </a:cubicBezTo>
                  <a:cubicBezTo>
                    <a:pt x="514827" y="1154604"/>
                    <a:pt x="513618" y="1150708"/>
                    <a:pt x="511175" y="1147777"/>
                  </a:cubicBezTo>
                  <a:cubicBezTo>
                    <a:pt x="508300" y="1144328"/>
                    <a:pt x="504825" y="1141427"/>
                    <a:pt x="501650" y="1138252"/>
                  </a:cubicBezTo>
                  <a:cubicBezTo>
                    <a:pt x="500592" y="1135077"/>
                    <a:pt x="496108" y="1131094"/>
                    <a:pt x="498475" y="1128727"/>
                  </a:cubicBezTo>
                  <a:cubicBezTo>
                    <a:pt x="501147" y="1126055"/>
                    <a:pt x="517156" y="1138088"/>
                    <a:pt x="517525" y="1138252"/>
                  </a:cubicBezTo>
                  <a:cubicBezTo>
                    <a:pt x="523642" y="1140970"/>
                    <a:pt x="531006" y="1140889"/>
                    <a:pt x="536575" y="1144602"/>
                  </a:cubicBezTo>
                  <a:cubicBezTo>
                    <a:pt x="542925" y="1148835"/>
                    <a:pt x="548385" y="1154889"/>
                    <a:pt x="555625" y="1157302"/>
                  </a:cubicBezTo>
                  <a:cubicBezTo>
                    <a:pt x="568770" y="1161684"/>
                    <a:pt x="562365" y="1158621"/>
                    <a:pt x="574675" y="1166827"/>
                  </a:cubicBezTo>
                  <a:cubicBezTo>
                    <a:pt x="582083" y="1165769"/>
                    <a:pt x="590586" y="1167670"/>
                    <a:pt x="596900" y="1163652"/>
                  </a:cubicBezTo>
                  <a:cubicBezTo>
                    <a:pt x="603339" y="1159555"/>
                    <a:pt x="605367" y="1150952"/>
                    <a:pt x="609600" y="1144602"/>
                  </a:cubicBezTo>
                  <a:cubicBezTo>
                    <a:pt x="617806" y="1132292"/>
                    <a:pt x="614743" y="1138697"/>
                    <a:pt x="619125" y="1125552"/>
                  </a:cubicBezTo>
                  <a:cubicBezTo>
                    <a:pt x="618067" y="1120260"/>
                    <a:pt x="618847" y="1114230"/>
                    <a:pt x="615950" y="1109677"/>
                  </a:cubicBezTo>
                  <a:cubicBezTo>
                    <a:pt x="593561" y="1074494"/>
                    <a:pt x="604381" y="1101964"/>
                    <a:pt x="577850" y="1084277"/>
                  </a:cubicBezTo>
                  <a:cubicBezTo>
                    <a:pt x="574675" y="1082160"/>
                    <a:pt x="571812" y="1079477"/>
                    <a:pt x="568325" y="1077927"/>
                  </a:cubicBezTo>
                  <a:cubicBezTo>
                    <a:pt x="550966" y="1070212"/>
                    <a:pt x="548378" y="1072033"/>
                    <a:pt x="530225" y="1068402"/>
                  </a:cubicBezTo>
                  <a:cubicBezTo>
                    <a:pt x="525946" y="1067546"/>
                    <a:pt x="521758" y="1066285"/>
                    <a:pt x="517525" y="1065227"/>
                  </a:cubicBezTo>
                  <a:cubicBezTo>
                    <a:pt x="535517" y="1064169"/>
                    <a:pt x="553606" y="1064199"/>
                    <a:pt x="571500" y="1062052"/>
                  </a:cubicBezTo>
                  <a:cubicBezTo>
                    <a:pt x="582690" y="1060709"/>
                    <a:pt x="595315" y="1056230"/>
                    <a:pt x="606425" y="1052527"/>
                  </a:cubicBezTo>
                  <a:cubicBezTo>
                    <a:pt x="607483" y="1049352"/>
                    <a:pt x="609600" y="1046349"/>
                    <a:pt x="609600" y="1043002"/>
                  </a:cubicBezTo>
                  <a:cubicBezTo>
                    <a:pt x="609600" y="1035960"/>
                    <a:pt x="608218" y="1014838"/>
                    <a:pt x="603250" y="1004902"/>
                  </a:cubicBezTo>
                  <a:cubicBezTo>
                    <a:pt x="601543" y="1001489"/>
                    <a:pt x="600313" y="997084"/>
                    <a:pt x="596900" y="995377"/>
                  </a:cubicBezTo>
                  <a:cubicBezTo>
                    <a:pt x="591142" y="992498"/>
                    <a:pt x="584200" y="993260"/>
                    <a:pt x="577850" y="992202"/>
                  </a:cubicBezTo>
                  <a:cubicBezTo>
                    <a:pt x="555625" y="993260"/>
                    <a:pt x="533053" y="991325"/>
                    <a:pt x="511175" y="995377"/>
                  </a:cubicBezTo>
                  <a:cubicBezTo>
                    <a:pt x="503671" y="996767"/>
                    <a:pt x="499365" y="1005664"/>
                    <a:pt x="492125" y="1008077"/>
                  </a:cubicBezTo>
                  <a:lnTo>
                    <a:pt x="473075" y="1014427"/>
                  </a:lnTo>
                  <a:cubicBezTo>
                    <a:pt x="447454" y="1022967"/>
                    <a:pt x="460210" y="1017811"/>
                    <a:pt x="514350" y="1014427"/>
                  </a:cubicBezTo>
                  <a:cubicBezTo>
                    <a:pt x="518583" y="1013369"/>
                    <a:pt x="522854" y="1012451"/>
                    <a:pt x="527050" y="1011252"/>
                  </a:cubicBezTo>
                  <a:cubicBezTo>
                    <a:pt x="558934" y="1002142"/>
                    <a:pt x="509573" y="1014828"/>
                    <a:pt x="549275" y="1004902"/>
                  </a:cubicBezTo>
                  <a:cubicBezTo>
                    <a:pt x="564369" y="994839"/>
                    <a:pt x="557593" y="1002172"/>
                    <a:pt x="565150" y="979502"/>
                  </a:cubicBezTo>
                  <a:lnTo>
                    <a:pt x="568325" y="969977"/>
                  </a:lnTo>
                  <a:cubicBezTo>
                    <a:pt x="566238" y="947015"/>
                    <a:pt x="572842" y="937005"/>
                    <a:pt x="555625" y="925527"/>
                  </a:cubicBezTo>
                  <a:cubicBezTo>
                    <a:pt x="552840" y="923671"/>
                    <a:pt x="549275" y="923410"/>
                    <a:pt x="546100" y="922352"/>
                  </a:cubicBezTo>
                  <a:cubicBezTo>
                    <a:pt x="510872" y="926266"/>
                    <a:pt x="526617" y="922496"/>
                    <a:pt x="498475" y="931877"/>
                  </a:cubicBezTo>
                  <a:lnTo>
                    <a:pt x="488950" y="935052"/>
                  </a:lnTo>
                  <a:cubicBezTo>
                    <a:pt x="485775" y="936110"/>
                    <a:pt x="482210" y="936371"/>
                    <a:pt x="479425" y="938227"/>
                  </a:cubicBezTo>
                  <a:lnTo>
                    <a:pt x="460375" y="950927"/>
                  </a:lnTo>
                  <a:cubicBezTo>
                    <a:pt x="457200" y="953044"/>
                    <a:pt x="454470" y="956070"/>
                    <a:pt x="450850" y="957277"/>
                  </a:cubicBezTo>
                  <a:lnTo>
                    <a:pt x="431800" y="963627"/>
                  </a:lnTo>
                  <a:cubicBezTo>
                    <a:pt x="428625" y="962569"/>
                    <a:pt x="425268" y="961949"/>
                    <a:pt x="422275" y="960452"/>
                  </a:cubicBezTo>
                  <a:cubicBezTo>
                    <a:pt x="413434" y="956032"/>
                    <a:pt x="410247" y="951599"/>
                    <a:pt x="403225" y="944577"/>
                  </a:cubicBezTo>
                  <a:cubicBezTo>
                    <a:pt x="400643" y="936830"/>
                    <a:pt x="399855" y="931682"/>
                    <a:pt x="393700" y="925527"/>
                  </a:cubicBezTo>
                  <a:cubicBezTo>
                    <a:pt x="391002" y="922829"/>
                    <a:pt x="387350" y="921294"/>
                    <a:pt x="384175" y="919177"/>
                  </a:cubicBezTo>
                  <a:cubicBezTo>
                    <a:pt x="383117" y="916002"/>
                    <a:pt x="382856" y="912437"/>
                    <a:pt x="381000" y="909652"/>
                  </a:cubicBezTo>
                  <a:cubicBezTo>
                    <a:pt x="378509" y="905916"/>
                    <a:pt x="374350" y="903576"/>
                    <a:pt x="371475" y="900127"/>
                  </a:cubicBezTo>
                  <a:cubicBezTo>
                    <a:pt x="369032" y="897196"/>
                    <a:pt x="367568" y="893533"/>
                    <a:pt x="365125" y="890602"/>
                  </a:cubicBezTo>
                  <a:cubicBezTo>
                    <a:pt x="362250" y="887153"/>
                    <a:pt x="358475" y="884526"/>
                    <a:pt x="355600" y="881077"/>
                  </a:cubicBezTo>
                  <a:cubicBezTo>
                    <a:pt x="353157" y="878146"/>
                    <a:pt x="351785" y="874404"/>
                    <a:pt x="349250" y="871552"/>
                  </a:cubicBezTo>
                  <a:cubicBezTo>
                    <a:pt x="343284" y="864840"/>
                    <a:pt x="335181" y="859974"/>
                    <a:pt x="330200" y="852502"/>
                  </a:cubicBezTo>
                  <a:cubicBezTo>
                    <a:pt x="322565" y="841050"/>
                    <a:pt x="317849" y="832626"/>
                    <a:pt x="304800" y="823927"/>
                  </a:cubicBezTo>
                  <a:cubicBezTo>
                    <a:pt x="298450" y="819694"/>
                    <a:pt x="292990" y="813640"/>
                    <a:pt x="285750" y="811227"/>
                  </a:cubicBezTo>
                  <a:cubicBezTo>
                    <a:pt x="272605" y="806845"/>
                    <a:pt x="279010" y="809908"/>
                    <a:pt x="266700" y="801702"/>
                  </a:cubicBezTo>
                  <a:cubicBezTo>
                    <a:pt x="264583" y="798527"/>
                    <a:pt x="263048" y="794875"/>
                    <a:pt x="260350" y="792177"/>
                  </a:cubicBezTo>
                  <a:cubicBezTo>
                    <a:pt x="257652" y="789479"/>
                    <a:pt x="253209" y="788807"/>
                    <a:pt x="250825" y="785827"/>
                  </a:cubicBezTo>
                  <a:cubicBezTo>
                    <a:pt x="233298" y="763919"/>
                    <a:pt x="265422" y="788150"/>
                    <a:pt x="238125" y="769952"/>
                  </a:cubicBezTo>
                  <a:lnTo>
                    <a:pt x="219075" y="741377"/>
                  </a:lnTo>
                  <a:lnTo>
                    <a:pt x="212725" y="731852"/>
                  </a:lnTo>
                  <a:cubicBezTo>
                    <a:pt x="210608" y="728677"/>
                    <a:pt x="209073" y="725025"/>
                    <a:pt x="206375" y="722327"/>
                  </a:cubicBezTo>
                  <a:lnTo>
                    <a:pt x="196850" y="712802"/>
                  </a:lnTo>
                  <a:cubicBezTo>
                    <a:pt x="188870" y="688861"/>
                    <a:pt x="199635" y="718371"/>
                    <a:pt x="187325" y="693752"/>
                  </a:cubicBezTo>
                  <a:cubicBezTo>
                    <a:pt x="185828" y="690759"/>
                    <a:pt x="185647" y="687220"/>
                    <a:pt x="184150" y="684227"/>
                  </a:cubicBezTo>
                  <a:cubicBezTo>
                    <a:pt x="182443" y="680814"/>
                    <a:pt x="179350" y="678189"/>
                    <a:pt x="177800" y="674702"/>
                  </a:cubicBezTo>
                  <a:cubicBezTo>
                    <a:pt x="173383" y="664764"/>
                    <a:pt x="170914" y="653507"/>
                    <a:pt x="168275" y="642952"/>
                  </a:cubicBezTo>
                  <a:cubicBezTo>
                    <a:pt x="168856" y="635396"/>
                    <a:pt x="169920" y="599917"/>
                    <a:pt x="174625" y="585802"/>
                  </a:cubicBezTo>
                  <a:cubicBezTo>
                    <a:pt x="180369" y="568570"/>
                    <a:pt x="180108" y="576938"/>
                    <a:pt x="190500" y="563577"/>
                  </a:cubicBezTo>
                  <a:cubicBezTo>
                    <a:pt x="195185" y="557553"/>
                    <a:pt x="198967" y="550877"/>
                    <a:pt x="203200" y="544527"/>
                  </a:cubicBezTo>
                  <a:cubicBezTo>
                    <a:pt x="213263" y="529433"/>
                    <a:pt x="208343" y="538622"/>
                    <a:pt x="215900" y="515952"/>
                  </a:cubicBezTo>
                  <a:lnTo>
                    <a:pt x="219075" y="506427"/>
                  </a:lnTo>
                  <a:lnTo>
                    <a:pt x="222250" y="496902"/>
                  </a:lnTo>
                  <a:cubicBezTo>
                    <a:pt x="224367" y="482085"/>
                    <a:pt x="223867" y="466651"/>
                    <a:pt x="228600" y="452452"/>
                  </a:cubicBezTo>
                  <a:cubicBezTo>
                    <a:pt x="230717" y="446102"/>
                    <a:pt x="228600" y="435519"/>
                    <a:pt x="234950" y="433402"/>
                  </a:cubicBezTo>
                  <a:lnTo>
                    <a:pt x="244475" y="430227"/>
                  </a:lnTo>
                  <a:cubicBezTo>
                    <a:pt x="265614" y="409088"/>
                    <a:pt x="242848" y="429014"/>
                    <a:pt x="263525" y="417527"/>
                  </a:cubicBezTo>
                  <a:cubicBezTo>
                    <a:pt x="270196" y="413821"/>
                    <a:pt x="282575" y="404827"/>
                    <a:pt x="282575" y="404827"/>
                  </a:cubicBezTo>
                  <a:cubicBezTo>
                    <a:pt x="300773" y="377530"/>
                    <a:pt x="276542" y="409654"/>
                    <a:pt x="298450" y="392127"/>
                  </a:cubicBezTo>
                  <a:cubicBezTo>
                    <a:pt x="301430" y="389743"/>
                    <a:pt x="301564" y="384624"/>
                    <a:pt x="304800" y="382602"/>
                  </a:cubicBezTo>
                  <a:cubicBezTo>
                    <a:pt x="310476" y="379054"/>
                    <a:pt x="317356" y="377875"/>
                    <a:pt x="323850" y="376252"/>
                  </a:cubicBezTo>
                  <a:cubicBezTo>
                    <a:pt x="328083" y="375194"/>
                    <a:pt x="332261" y="373881"/>
                    <a:pt x="336550" y="373077"/>
                  </a:cubicBezTo>
                  <a:cubicBezTo>
                    <a:pt x="349205" y="370704"/>
                    <a:pt x="362436" y="370798"/>
                    <a:pt x="374650" y="366727"/>
                  </a:cubicBezTo>
                  <a:cubicBezTo>
                    <a:pt x="377825" y="365669"/>
                    <a:pt x="380908" y="364278"/>
                    <a:pt x="384175" y="363552"/>
                  </a:cubicBezTo>
                  <a:cubicBezTo>
                    <a:pt x="392105" y="361790"/>
                    <a:pt x="418360" y="358215"/>
                    <a:pt x="425450" y="357202"/>
                  </a:cubicBezTo>
                  <a:cubicBezTo>
                    <a:pt x="454351" y="347568"/>
                    <a:pt x="408705" y="362346"/>
                    <a:pt x="450850" y="350852"/>
                  </a:cubicBezTo>
                  <a:cubicBezTo>
                    <a:pt x="457308" y="349091"/>
                    <a:pt x="469900" y="344502"/>
                    <a:pt x="469900" y="344502"/>
                  </a:cubicBezTo>
                  <a:cubicBezTo>
                    <a:pt x="474133" y="338152"/>
                    <a:pt x="480187" y="332692"/>
                    <a:pt x="482600" y="325452"/>
                  </a:cubicBezTo>
                  <a:cubicBezTo>
                    <a:pt x="490657" y="301282"/>
                    <a:pt x="487637" y="312966"/>
                    <a:pt x="492125" y="290527"/>
                  </a:cubicBezTo>
                  <a:cubicBezTo>
                    <a:pt x="491067" y="249252"/>
                    <a:pt x="490868" y="207946"/>
                    <a:pt x="488950" y="166702"/>
                  </a:cubicBezTo>
                  <a:cubicBezTo>
                    <a:pt x="488747" y="162343"/>
                    <a:pt x="487029" y="158182"/>
                    <a:pt x="485775" y="154002"/>
                  </a:cubicBezTo>
                  <a:cubicBezTo>
                    <a:pt x="483852" y="147591"/>
                    <a:pt x="479425" y="134952"/>
                    <a:pt x="479425" y="134952"/>
                  </a:cubicBezTo>
                  <a:cubicBezTo>
                    <a:pt x="478367" y="126485"/>
                    <a:pt x="478169" y="117866"/>
                    <a:pt x="476250" y="109552"/>
                  </a:cubicBezTo>
                  <a:cubicBezTo>
                    <a:pt x="474968" y="103999"/>
                    <a:pt x="471901" y="99013"/>
                    <a:pt x="469900" y="93677"/>
                  </a:cubicBezTo>
                  <a:cubicBezTo>
                    <a:pt x="468725" y="90543"/>
                    <a:pt x="467783" y="87327"/>
                    <a:pt x="466725" y="84152"/>
                  </a:cubicBezTo>
                  <a:cubicBezTo>
                    <a:pt x="461754" y="49355"/>
                    <a:pt x="477837" y="16948"/>
                    <a:pt x="473075" y="4777"/>
                  </a:cubicBez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Ellipse 28"/>
            <p:cNvSpPr/>
            <p:nvPr/>
          </p:nvSpPr>
          <p:spPr>
            <a:xfrm>
              <a:off x="3797914" y="4221088"/>
              <a:ext cx="756084" cy="720080"/>
            </a:xfrm>
            <a:custGeom>
              <a:avLst/>
              <a:gdLst/>
              <a:ahLst/>
              <a:cxnLst/>
              <a:rect l="l" t="t" r="r" b="b"/>
              <a:pathLst>
                <a:path w="756084" h="720080">
                  <a:moveTo>
                    <a:pt x="378042" y="0"/>
                  </a:moveTo>
                  <a:cubicBezTo>
                    <a:pt x="586829" y="0"/>
                    <a:pt x="756084" y="322391"/>
                    <a:pt x="756084" y="720080"/>
                  </a:cubicBezTo>
                  <a:lnTo>
                    <a:pt x="0" y="720080"/>
                  </a:lnTo>
                  <a:cubicBezTo>
                    <a:pt x="0" y="322391"/>
                    <a:pt x="169255" y="0"/>
                    <a:pt x="378042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Träne 13"/>
            <p:cNvSpPr/>
            <p:nvPr/>
          </p:nvSpPr>
          <p:spPr>
            <a:xfrm rot="8167876">
              <a:off x="4034468" y="4134706"/>
              <a:ext cx="282975" cy="289673"/>
            </a:xfrm>
            <a:prstGeom prst="teardrop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Smiley 14"/>
            <p:cNvSpPr/>
            <p:nvPr/>
          </p:nvSpPr>
          <p:spPr>
            <a:xfrm>
              <a:off x="3953706" y="3744140"/>
              <a:ext cx="432048" cy="476948"/>
            </a:xfrm>
            <a:prstGeom prst="smileyFac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Halbbogen 15"/>
            <p:cNvSpPr/>
            <p:nvPr/>
          </p:nvSpPr>
          <p:spPr>
            <a:xfrm>
              <a:off x="3903230" y="3658578"/>
              <a:ext cx="551055" cy="620964"/>
            </a:xfrm>
            <a:prstGeom prst="blockArc">
              <a:avLst>
                <a:gd name="adj1" fmla="val 10800000"/>
                <a:gd name="adj2" fmla="val 135569"/>
                <a:gd name="adj3" fmla="val 18046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7" name="Freihandform 16"/>
            <p:cNvSpPr/>
            <p:nvPr/>
          </p:nvSpPr>
          <p:spPr>
            <a:xfrm>
              <a:off x="4258921" y="6095444"/>
              <a:ext cx="460544" cy="209550"/>
            </a:xfrm>
            <a:custGeom>
              <a:avLst/>
              <a:gdLst>
                <a:gd name="connsiteX0" fmla="*/ 60325 w 460544"/>
                <a:gd name="connsiteY0" fmla="*/ 196850 h 209550"/>
                <a:gd name="connsiteX1" fmla="*/ 273050 w 460544"/>
                <a:gd name="connsiteY1" fmla="*/ 203200 h 209550"/>
                <a:gd name="connsiteX2" fmla="*/ 365125 w 460544"/>
                <a:gd name="connsiteY2" fmla="*/ 209550 h 209550"/>
                <a:gd name="connsiteX3" fmla="*/ 438150 w 460544"/>
                <a:gd name="connsiteY3" fmla="*/ 203200 h 209550"/>
                <a:gd name="connsiteX4" fmla="*/ 447675 w 460544"/>
                <a:gd name="connsiteY4" fmla="*/ 200025 h 209550"/>
                <a:gd name="connsiteX5" fmla="*/ 457200 w 460544"/>
                <a:gd name="connsiteY5" fmla="*/ 190500 h 209550"/>
                <a:gd name="connsiteX6" fmla="*/ 457200 w 460544"/>
                <a:gd name="connsiteY6" fmla="*/ 114300 h 209550"/>
                <a:gd name="connsiteX7" fmla="*/ 450850 w 460544"/>
                <a:gd name="connsiteY7" fmla="*/ 95250 h 209550"/>
                <a:gd name="connsiteX8" fmla="*/ 444500 w 460544"/>
                <a:gd name="connsiteY8" fmla="*/ 85725 h 209550"/>
                <a:gd name="connsiteX9" fmla="*/ 438150 w 460544"/>
                <a:gd name="connsiteY9" fmla="*/ 66675 h 209550"/>
                <a:gd name="connsiteX10" fmla="*/ 434975 w 460544"/>
                <a:gd name="connsiteY10" fmla="*/ 57150 h 209550"/>
                <a:gd name="connsiteX11" fmla="*/ 425450 w 460544"/>
                <a:gd name="connsiteY11" fmla="*/ 50800 h 209550"/>
                <a:gd name="connsiteX12" fmla="*/ 409575 w 460544"/>
                <a:gd name="connsiteY12" fmla="*/ 34925 h 209550"/>
                <a:gd name="connsiteX13" fmla="*/ 400050 w 460544"/>
                <a:gd name="connsiteY13" fmla="*/ 25400 h 209550"/>
                <a:gd name="connsiteX14" fmla="*/ 339725 w 460544"/>
                <a:gd name="connsiteY14" fmla="*/ 15875 h 209550"/>
                <a:gd name="connsiteX15" fmla="*/ 311150 w 460544"/>
                <a:gd name="connsiteY15" fmla="*/ 12700 h 209550"/>
                <a:gd name="connsiteX16" fmla="*/ 263525 w 460544"/>
                <a:gd name="connsiteY16" fmla="*/ 9525 h 209550"/>
                <a:gd name="connsiteX17" fmla="*/ 215900 w 460544"/>
                <a:gd name="connsiteY17" fmla="*/ 3175 h 209550"/>
                <a:gd name="connsiteX18" fmla="*/ 177800 w 460544"/>
                <a:gd name="connsiteY18" fmla="*/ 0 h 209550"/>
                <a:gd name="connsiteX19" fmla="*/ 133350 w 460544"/>
                <a:gd name="connsiteY19" fmla="*/ 3175 h 209550"/>
                <a:gd name="connsiteX20" fmla="*/ 114300 w 460544"/>
                <a:gd name="connsiteY20" fmla="*/ 12700 h 209550"/>
                <a:gd name="connsiteX21" fmla="*/ 95250 w 460544"/>
                <a:gd name="connsiteY21" fmla="*/ 19050 h 209550"/>
                <a:gd name="connsiteX22" fmla="*/ 85725 w 460544"/>
                <a:gd name="connsiteY22" fmla="*/ 22225 h 209550"/>
                <a:gd name="connsiteX23" fmla="*/ 76200 w 460544"/>
                <a:gd name="connsiteY23" fmla="*/ 25400 h 209550"/>
                <a:gd name="connsiteX24" fmla="*/ 63500 w 460544"/>
                <a:gd name="connsiteY24" fmla="*/ 28575 h 209550"/>
                <a:gd name="connsiteX25" fmla="*/ 12700 w 460544"/>
                <a:gd name="connsiteY25" fmla="*/ 25400 h 209550"/>
                <a:gd name="connsiteX26" fmla="*/ 3175 w 460544"/>
                <a:gd name="connsiteY26" fmla="*/ 28575 h 209550"/>
                <a:gd name="connsiteX27" fmla="*/ 0 w 460544"/>
                <a:gd name="connsiteY27" fmla="*/ 38100 h 209550"/>
                <a:gd name="connsiteX28" fmla="*/ 6350 w 460544"/>
                <a:gd name="connsiteY28" fmla="*/ 127000 h 209550"/>
                <a:gd name="connsiteX29" fmla="*/ 12700 w 460544"/>
                <a:gd name="connsiteY29" fmla="*/ 146050 h 209550"/>
                <a:gd name="connsiteX30" fmla="*/ 15875 w 460544"/>
                <a:gd name="connsiteY30" fmla="*/ 155575 h 209550"/>
                <a:gd name="connsiteX31" fmla="*/ 22225 w 460544"/>
                <a:gd name="connsiteY31" fmla="*/ 165100 h 209550"/>
                <a:gd name="connsiteX32" fmla="*/ 38100 w 460544"/>
                <a:gd name="connsiteY32" fmla="*/ 193675 h 209550"/>
                <a:gd name="connsiteX33" fmla="*/ 60325 w 460544"/>
                <a:gd name="connsiteY33" fmla="*/ 19685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60544" h="209550">
                  <a:moveTo>
                    <a:pt x="60325" y="196850"/>
                  </a:moveTo>
                  <a:cubicBezTo>
                    <a:pt x="99483" y="198437"/>
                    <a:pt x="153429" y="196365"/>
                    <a:pt x="273050" y="203200"/>
                  </a:cubicBezTo>
                  <a:cubicBezTo>
                    <a:pt x="351464" y="207681"/>
                    <a:pt x="309394" y="203977"/>
                    <a:pt x="365125" y="209550"/>
                  </a:cubicBezTo>
                  <a:cubicBezTo>
                    <a:pt x="396222" y="207822"/>
                    <a:pt x="412459" y="209623"/>
                    <a:pt x="438150" y="203200"/>
                  </a:cubicBezTo>
                  <a:cubicBezTo>
                    <a:pt x="441397" y="202388"/>
                    <a:pt x="444500" y="201083"/>
                    <a:pt x="447675" y="200025"/>
                  </a:cubicBezTo>
                  <a:cubicBezTo>
                    <a:pt x="450850" y="196850"/>
                    <a:pt x="455376" y="194603"/>
                    <a:pt x="457200" y="190500"/>
                  </a:cubicBezTo>
                  <a:cubicBezTo>
                    <a:pt x="464658" y="173719"/>
                    <a:pt x="457334" y="115375"/>
                    <a:pt x="457200" y="114300"/>
                  </a:cubicBezTo>
                  <a:cubicBezTo>
                    <a:pt x="456370" y="107658"/>
                    <a:pt x="454563" y="100819"/>
                    <a:pt x="450850" y="95250"/>
                  </a:cubicBezTo>
                  <a:cubicBezTo>
                    <a:pt x="448733" y="92075"/>
                    <a:pt x="446050" y="89212"/>
                    <a:pt x="444500" y="85725"/>
                  </a:cubicBezTo>
                  <a:cubicBezTo>
                    <a:pt x="441782" y="79608"/>
                    <a:pt x="440267" y="73025"/>
                    <a:pt x="438150" y="66675"/>
                  </a:cubicBezTo>
                  <a:cubicBezTo>
                    <a:pt x="437092" y="63500"/>
                    <a:pt x="437760" y="59006"/>
                    <a:pt x="434975" y="57150"/>
                  </a:cubicBezTo>
                  <a:lnTo>
                    <a:pt x="425450" y="50800"/>
                  </a:lnTo>
                  <a:cubicBezTo>
                    <a:pt x="413808" y="33338"/>
                    <a:pt x="425450" y="48154"/>
                    <a:pt x="409575" y="34925"/>
                  </a:cubicBezTo>
                  <a:cubicBezTo>
                    <a:pt x="406126" y="32050"/>
                    <a:pt x="403975" y="27581"/>
                    <a:pt x="400050" y="25400"/>
                  </a:cubicBezTo>
                  <a:cubicBezTo>
                    <a:pt x="382581" y="15695"/>
                    <a:pt x="357427" y="17484"/>
                    <a:pt x="339725" y="15875"/>
                  </a:cubicBezTo>
                  <a:cubicBezTo>
                    <a:pt x="330181" y="15007"/>
                    <a:pt x="320701" y="13496"/>
                    <a:pt x="311150" y="12700"/>
                  </a:cubicBezTo>
                  <a:cubicBezTo>
                    <a:pt x="295295" y="11379"/>
                    <a:pt x="279375" y="10903"/>
                    <a:pt x="263525" y="9525"/>
                  </a:cubicBezTo>
                  <a:cubicBezTo>
                    <a:pt x="227099" y="6358"/>
                    <a:pt x="249729" y="6736"/>
                    <a:pt x="215900" y="3175"/>
                  </a:cubicBezTo>
                  <a:cubicBezTo>
                    <a:pt x="203226" y="1841"/>
                    <a:pt x="190500" y="1058"/>
                    <a:pt x="177800" y="0"/>
                  </a:cubicBezTo>
                  <a:cubicBezTo>
                    <a:pt x="162983" y="1058"/>
                    <a:pt x="148103" y="1439"/>
                    <a:pt x="133350" y="3175"/>
                  </a:cubicBezTo>
                  <a:cubicBezTo>
                    <a:pt x="121539" y="4565"/>
                    <a:pt x="125088" y="7905"/>
                    <a:pt x="114300" y="12700"/>
                  </a:cubicBezTo>
                  <a:cubicBezTo>
                    <a:pt x="108183" y="15418"/>
                    <a:pt x="101600" y="16933"/>
                    <a:pt x="95250" y="19050"/>
                  </a:cubicBezTo>
                  <a:lnTo>
                    <a:pt x="85725" y="22225"/>
                  </a:lnTo>
                  <a:cubicBezTo>
                    <a:pt x="82550" y="23283"/>
                    <a:pt x="79447" y="24588"/>
                    <a:pt x="76200" y="25400"/>
                  </a:cubicBezTo>
                  <a:lnTo>
                    <a:pt x="63500" y="28575"/>
                  </a:lnTo>
                  <a:cubicBezTo>
                    <a:pt x="46567" y="27517"/>
                    <a:pt x="29666" y="25400"/>
                    <a:pt x="12700" y="25400"/>
                  </a:cubicBezTo>
                  <a:cubicBezTo>
                    <a:pt x="9353" y="25400"/>
                    <a:pt x="5542" y="26208"/>
                    <a:pt x="3175" y="28575"/>
                  </a:cubicBezTo>
                  <a:cubicBezTo>
                    <a:pt x="808" y="30942"/>
                    <a:pt x="1058" y="34925"/>
                    <a:pt x="0" y="38100"/>
                  </a:cubicBezTo>
                  <a:cubicBezTo>
                    <a:pt x="649" y="52371"/>
                    <a:pt x="122" y="102087"/>
                    <a:pt x="6350" y="127000"/>
                  </a:cubicBezTo>
                  <a:cubicBezTo>
                    <a:pt x="7973" y="133494"/>
                    <a:pt x="10583" y="139700"/>
                    <a:pt x="12700" y="146050"/>
                  </a:cubicBezTo>
                  <a:cubicBezTo>
                    <a:pt x="13758" y="149225"/>
                    <a:pt x="14019" y="152790"/>
                    <a:pt x="15875" y="155575"/>
                  </a:cubicBezTo>
                  <a:cubicBezTo>
                    <a:pt x="17992" y="158750"/>
                    <a:pt x="20675" y="161613"/>
                    <a:pt x="22225" y="165100"/>
                  </a:cubicBezTo>
                  <a:cubicBezTo>
                    <a:pt x="27859" y="177777"/>
                    <a:pt x="25275" y="186550"/>
                    <a:pt x="38100" y="193675"/>
                  </a:cubicBezTo>
                  <a:cubicBezTo>
                    <a:pt x="53144" y="202033"/>
                    <a:pt x="21167" y="195263"/>
                    <a:pt x="60325" y="196850"/>
                  </a:cubicBez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Freihandform 17"/>
            <p:cNvSpPr/>
            <p:nvPr/>
          </p:nvSpPr>
          <p:spPr>
            <a:xfrm flipH="1">
              <a:off x="3579043" y="6070636"/>
              <a:ext cx="437741" cy="209550"/>
            </a:xfrm>
            <a:custGeom>
              <a:avLst/>
              <a:gdLst>
                <a:gd name="connsiteX0" fmla="*/ 60325 w 460544"/>
                <a:gd name="connsiteY0" fmla="*/ 196850 h 209550"/>
                <a:gd name="connsiteX1" fmla="*/ 273050 w 460544"/>
                <a:gd name="connsiteY1" fmla="*/ 203200 h 209550"/>
                <a:gd name="connsiteX2" fmla="*/ 365125 w 460544"/>
                <a:gd name="connsiteY2" fmla="*/ 209550 h 209550"/>
                <a:gd name="connsiteX3" fmla="*/ 438150 w 460544"/>
                <a:gd name="connsiteY3" fmla="*/ 203200 h 209550"/>
                <a:gd name="connsiteX4" fmla="*/ 447675 w 460544"/>
                <a:gd name="connsiteY4" fmla="*/ 200025 h 209550"/>
                <a:gd name="connsiteX5" fmla="*/ 457200 w 460544"/>
                <a:gd name="connsiteY5" fmla="*/ 190500 h 209550"/>
                <a:gd name="connsiteX6" fmla="*/ 457200 w 460544"/>
                <a:gd name="connsiteY6" fmla="*/ 114300 h 209550"/>
                <a:gd name="connsiteX7" fmla="*/ 450850 w 460544"/>
                <a:gd name="connsiteY7" fmla="*/ 95250 h 209550"/>
                <a:gd name="connsiteX8" fmla="*/ 444500 w 460544"/>
                <a:gd name="connsiteY8" fmla="*/ 85725 h 209550"/>
                <a:gd name="connsiteX9" fmla="*/ 438150 w 460544"/>
                <a:gd name="connsiteY9" fmla="*/ 66675 h 209550"/>
                <a:gd name="connsiteX10" fmla="*/ 434975 w 460544"/>
                <a:gd name="connsiteY10" fmla="*/ 57150 h 209550"/>
                <a:gd name="connsiteX11" fmla="*/ 425450 w 460544"/>
                <a:gd name="connsiteY11" fmla="*/ 50800 h 209550"/>
                <a:gd name="connsiteX12" fmla="*/ 409575 w 460544"/>
                <a:gd name="connsiteY12" fmla="*/ 34925 h 209550"/>
                <a:gd name="connsiteX13" fmla="*/ 400050 w 460544"/>
                <a:gd name="connsiteY13" fmla="*/ 25400 h 209550"/>
                <a:gd name="connsiteX14" fmla="*/ 339725 w 460544"/>
                <a:gd name="connsiteY14" fmla="*/ 15875 h 209550"/>
                <a:gd name="connsiteX15" fmla="*/ 311150 w 460544"/>
                <a:gd name="connsiteY15" fmla="*/ 12700 h 209550"/>
                <a:gd name="connsiteX16" fmla="*/ 263525 w 460544"/>
                <a:gd name="connsiteY16" fmla="*/ 9525 h 209550"/>
                <a:gd name="connsiteX17" fmla="*/ 215900 w 460544"/>
                <a:gd name="connsiteY17" fmla="*/ 3175 h 209550"/>
                <a:gd name="connsiteX18" fmla="*/ 177800 w 460544"/>
                <a:gd name="connsiteY18" fmla="*/ 0 h 209550"/>
                <a:gd name="connsiteX19" fmla="*/ 133350 w 460544"/>
                <a:gd name="connsiteY19" fmla="*/ 3175 h 209550"/>
                <a:gd name="connsiteX20" fmla="*/ 114300 w 460544"/>
                <a:gd name="connsiteY20" fmla="*/ 12700 h 209550"/>
                <a:gd name="connsiteX21" fmla="*/ 95250 w 460544"/>
                <a:gd name="connsiteY21" fmla="*/ 19050 h 209550"/>
                <a:gd name="connsiteX22" fmla="*/ 85725 w 460544"/>
                <a:gd name="connsiteY22" fmla="*/ 22225 h 209550"/>
                <a:gd name="connsiteX23" fmla="*/ 76200 w 460544"/>
                <a:gd name="connsiteY23" fmla="*/ 25400 h 209550"/>
                <a:gd name="connsiteX24" fmla="*/ 63500 w 460544"/>
                <a:gd name="connsiteY24" fmla="*/ 28575 h 209550"/>
                <a:gd name="connsiteX25" fmla="*/ 12700 w 460544"/>
                <a:gd name="connsiteY25" fmla="*/ 25400 h 209550"/>
                <a:gd name="connsiteX26" fmla="*/ 3175 w 460544"/>
                <a:gd name="connsiteY26" fmla="*/ 28575 h 209550"/>
                <a:gd name="connsiteX27" fmla="*/ 0 w 460544"/>
                <a:gd name="connsiteY27" fmla="*/ 38100 h 209550"/>
                <a:gd name="connsiteX28" fmla="*/ 6350 w 460544"/>
                <a:gd name="connsiteY28" fmla="*/ 127000 h 209550"/>
                <a:gd name="connsiteX29" fmla="*/ 12700 w 460544"/>
                <a:gd name="connsiteY29" fmla="*/ 146050 h 209550"/>
                <a:gd name="connsiteX30" fmla="*/ 15875 w 460544"/>
                <a:gd name="connsiteY30" fmla="*/ 155575 h 209550"/>
                <a:gd name="connsiteX31" fmla="*/ 22225 w 460544"/>
                <a:gd name="connsiteY31" fmla="*/ 165100 h 209550"/>
                <a:gd name="connsiteX32" fmla="*/ 38100 w 460544"/>
                <a:gd name="connsiteY32" fmla="*/ 193675 h 209550"/>
                <a:gd name="connsiteX33" fmla="*/ 60325 w 460544"/>
                <a:gd name="connsiteY33" fmla="*/ 19685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60544" h="209550">
                  <a:moveTo>
                    <a:pt x="60325" y="196850"/>
                  </a:moveTo>
                  <a:cubicBezTo>
                    <a:pt x="99483" y="198437"/>
                    <a:pt x="153429" y="196365"/>
                    <a:pt x="273050" y="203200"/>
                  </a:cubicBezTo>
                  <a:cubicBezTo>
                    <a:pt x="351464" y="207681"/>
                    <a:pt x="309394" y="203977"/>
                    <a:pt x="365125" y="209550"/>
                  </a:cubicBezTo>
                  <a:cubicBezTo>
                    <a:pt x="396222" y="207822"/>
                    <a:pt x="412459" y="209623"/>
                    <a:pt x="438150" y="203200"/>
                  </a:cubicBezTo>
                  <a:cubicBezTo>
                    <a:pt x="441397" y="202388"/>
                    <a:pt x="444500" y="201083"/>
                    <a:pt x="447675" y="200025"/>
                  </a:cubicBezTo>
                  <a:cubicBezTo>
                    <a:pt x="450850" y="196850"/>
                    <a:pt x="455376" y="194603"/>
                    <a:pt x="457200" y="190500"/>
                  </a:cubicBezTo>
                  <a:cubicBezTo>
                    <a:pt x="464658" y="173719"/>
                    <a:pt x="457334" y="115375"/>
                    <a:pt x="457200" y="114300"/>
                  </a:cubicBezTo>
                  <a:cubicBezTo>
                    <a:pt x="456370" y="107658"/>
                    <a:pt x="454563" y="100819"/>
                    <a:pt x="450850" y="95250"/>
                  </a:cubicBezTo>
                  <a:cubicBezTo>
                    <a:pt x="448733" y="92075"/>
                    <a:pt x="446050" y="89212"/>
                    <a:pt x="444500" y="85725"/>
                  </a:cubicBezTo>
                  <a:cubicBezTo>
                    <a:pt x="441782" y="79608"/>
                    <a:pt x="440267" y="73025"/>
                    <a:pt x="438150" y="66675"/>
                  </a:cubicBezTo>
                  <a:cubicBezTo>
                    <a:pt x="437092" y="63500"/>
                    <a:pt x="437760" y="59006"/>
                    <a:pt x="434975" y="57150"/>
                  </a:cubicBezTo>
                  <a:lnTo>
                    <a:pt x="425450" y="50800"/>
                  </a:lnTo>
                  <a:cubicBezTo>
                    <a:pt x="413808" y="33338"/>
                    <a:pt x="425450" y="48154"/>
                    <a:pt x="409575" y="34925"/>
                  </a:cubicBezTo>
                  <a:cubicBezTo>
                    <a:pt x="406126" y="32050"/>
                    <a:pt x="403975" y="27581"/>
                    <a:pt x="400050" y="25400"/>
                  </a:cubicBezTo>
                  <a:cubicBezTo>
                    <a:pt x="382581" y="15695"/>
                    <a:pt x="357427" y="17484"/>
                    <a:pt x="339725" y="15875"/>
                  </a:cubicBezTo>
                  <a:cubicBezTo>
                    <a:pt x="330181" y="15007"/>
                    <a:pt x="320701" y="13496"/>
                    <a:pt x="311150" y="12700"/>
                  </a:cubicBezTo>
                  <a:cubicBezTo>
                    <a:pt x="295295" y="11379"/>
                    <a:pt x="279375" y="10903"/>
                    <a:pt x="263525" y="9525"/>
                  </a:cubicBezTo>
                  <a:cubicBezTo>
                    <a:pt x="227099" y="6358"/>
                    <a:pt x="249729" y="6736"/>
                    <a:pt x="215900" y="3175"/>
                  </a:cubicBezTo>
                  <a:cubicBezTo>
                    <a:pt x="203226" y="1841"/>
                    <a:pt x="190500" y="1058"/>
                    <a:pt x="177800" y="0"/>
                  </a:cubicBezTo>
                  <a:cubicBezTo>
                    <a:pt x="162983" y="1058"/>
                    <a:pt x="148103" y="1439"/>
                    <a:pt x="133350" y="3175"/>
                  </a:cubicBezTo>
                  <a:cubicBezTo>
                    <a:pt x="121539" y="4565"/>
                    <a:pt x="125088" y="7905"/>
                    <a:pt x="114300" y="12700"/>
                  </a:cubicBezTo>
                  <a:cubicBezTo>
                    <a:pt x="108183" y="15418"/>
                    <a:pt x="101600" y="16933"/>
                    <a:pt x="95250" y="19050"/>
                  </a:cubicBezTo>
                  <a:lnTo>
                    <a:pt x="85725" y="22225"/>
                  </a:lnTo>
                  <a:cubicBezTo>
                    <a:pt x="82550" y="23283"/>
                    <a:pt x="79447" y="24588"/>
                    <a:pt x="76200" y="25400"/>
                  </a:cubicBezTo>
                  <a:lnTo>
                    <a:pt x="63500" y="28575"/>
                  </a:lnTo>
                  <a:cubicBezTo>
                    <a:pt x="46567" y="27517"/>
                    <a:pt x="29666" y="25400"/>
                    <a:pt x="12700" y="25400"/>
                  </a:cubicBezTo>
                  <a:cubicBezTo>
                    <a:pt x="9353" y="25400"/>
                    <a:pt x="5542" y="26208"/>
                    <a:pt x="3175" y="28575"/>
                  </a:cubicBezTo>
                  <a:cubicBezTo>
                    <a:pt x="808" y="30942"/>
                    <a:pt x="1058" y="34925"/>
                    <a:pt x="0" y="38100"/>
                  </a:cubicBezTo>
                  <a:cubicBezTo>
                    <a:pt x="649" y="52371"/>
                    <a:pt x="122" y="102087"/>
                    <a:pt x="6350" y="127000"/>
                  </a:cubicBezTo>
                  <a:cubicBezTo>
                    <a:pt x="7973" y="133494"/>
                    <a:pt x="10583" y="139700"/>
                    <a:pt x="12700" y="146050"/>
                  </a:cubicBezTo>
                  <a:cubicBezTo>
                    <a:pt x="13758" y="149225"/>
                    <a:pt x="14019" y="152790"/>
                    <a:pt x="15875" y="155575"/>
                  </a:cubicBezTo>
                  <a:cubicBezTo>
                    <a:pt x="17992" y="158750"/>
                    <a:pt x="20675" y="161613"/>
                    <a:pt x="22225" y="165100"/>
                  </a:cubicBezTo>
                  <a:cubicBezTo>
                    <a:pt x="27859" y="177777"/>
                    <a:pt x="25275" y="186550"/>
                    <a:pt x="38100" y="193675"/>
                  </a:cubicBezTo>
                  <a:cubicBezTo>
                    <a:pt x="53144" y="202033"/>
                    <a:pt x="21167" y="195263"/>
                    <a:pt x="60325" y="196850"/>
                  </a:cubicBez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9" name="Ellipse 54"/>
          <p:cNvSpPr/>
          <p:nvPr/>
        </p:nvSpPr>
        <p:spPr>
          <a:xfrm>
            <a:off x="5709422" y="3249044"/>
            <a:ext cx="1647640" cy="2452398"/>
          </a:xfrm>
          <a:custGeom>
            <a:avLst/>
            <a:gdLst/>
            <a:ahLst/>
            <a:cxnLst/>
            <a:rect l="l" t="t" r="r" b="b"/>
            <a:pathLst>
              <a:path w="1647640" h="2452398">
                <a:moveTo>
                  <a:pt x="823820" y="0"/>
                </a:moveTo>
                <a:cubicBezTo>
                  <a:pt x="1278803" y="0"/>
                  <a:pt x="1647640" y="690862"/>
                  <a:pt x="1647640" y="1543084"/>
                </a:cubicBezTo>
                <a:cubicBezTo>
                  <a:pt x="1647640" y="1883247"/>
                  <a:pt x="1588877" y="2197702"/>
                  <a:pt x="1488356" y="2452398"/>
                </a:cubicBezTo>
                <a:lnTo>
                  <a:pt x="159284" y="2452398"/>
                </a:lnTo>
                <a:cubicBezTo>
                  <a:pt x="58763" y="2197702"/>
                  <a:pt x="0" y="1883247"/>
                  <a:pt x="0" y="1543084"/>
                </a:cubicBezTo>
                <a:cubicBezTo>
                  <a:pt x="0" y="690862"/>
                  <a:pt x="368837" y="0"/>
                  <a:pt x="823820" y="0"/>
                </a:cubicBezTo>
                <a:close/>
              </a:path>
            </a:pathLst>
          </a:custGeom>
          <a:noFill/>
          <a:ln w="76200">
            <a:solidFill>
              <a:srgbClr val="66FF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rgbClr val="92D050"/>
                </a:solidFill>
              </a:ln>
            </a:endParaRPr>
          </a:p>
        </p:txBody>
      </p:sp>
      <p:grpSp>
        <p:nvGrpSpPr>
          <p:cNvPr id="20" name="Gruppieren 19"/>
          <p:cNvGrpSpPr/>
          <p:nvPr/>
        </p:nvGrpSpPr>
        <p:grpSpPr>
          <a:xfrm>
            <a:off x="3906251" y="1571555"/>
            <a:ext cx="5044274" cy="4393041"/>
            <a:chOff x="3947651" y="2107871"/>
            <a:chExt cx="5044274" cy="4393041"/>
          </a:xfrm>
        </p:grpSpPr>
        <p:sp>
          <p:nvSpPr>
            <p:cNvPr id="21" name="Pfeil nach unten 20"/>
            <p:cNvSpPr/>
            <p:nvPr/>
          </p:nvSpPr>
          <p:spPr>
            <a:xfrm>
              <a:off x="6282373" y="2853551"/>
              <a:ext cx="432048" cy="711894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Pfeil nach unten 21"/>
            <p:cNvSpPr/>
            <p:nvPr/>
          </p:nvSpPr>
          <p:spPr>
            <a:xfrm rot="4115053">
              <a:off x="7487458" y="3517854"/>
              <a:ext cx="432048" cy="711894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Pfeil nach unten 22"/>
            <p:cNvSpPr/>
            <p:nvPr/>
          </p:nvSpPr>
          <p:spPr>
            <a:xfrm rot="16371759">
              <a:off x="5032182" y="4538010"/>
              <a:ext cx="432048" cy="711894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Pfeil nach unten 23"/>
            <p:cNvSpPr/>
            <p:nvPr/>
          </p:nvSpPr>
          <p:spPr>
            <a:xfrm rot="5233163">
              <a:off x="7608299" y="4523121"/>
              <a:ext cx="432048" cy="711894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Pfeil nach unten 24"/>
            <p:cNvSpPr/>
            <p:nvPr/>
          </p:nvSpPr>
          <p:spPr>
            <a:xfrm rot="17716614">
              <a:off x="5243443" y="3406758"/>
              <a:ext cx="432048" cy="711894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Pfeil nach unten 25"/>
            <p:cNvSpPr/>
            <p:nvPr/>
          </p:nvSpPr>
          <p:spPr>
            <a:xfrm rot="15384554">
              <a:off x="5046020" y="5485155"/>
              <a:ext cx="432048" cy="711894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Pfeil nach unten 26"/>
            <p:cNvSpPr/>
            <p:nvPr/>
          </p:nvSpPr>
          <p:spPr>
            <a:xfrm rot="5915562">
              <a:off x="7626519" y="5493859"/>
              <a:ext cx="432048" cy="711894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8" name="Grafik 27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7651" y="4570816"/>
              <a:ext cx="746955" cy="583239"/>
            </a:xfrm>
            <a:prstGeom prst="rect">
              <a:avLst/>
            </a:prstGeom>
          </p:spPr>
        </p:pic>
        <p:pic>
          <p:nvPicPr>
            <p:cNvPr id="29" name="Grafik 28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9281" y="2646536"/>
              <a:ext cx="460246" cy="1045257"/>
            </a:xfrm>
            <a:prstGeom prst="rect">
              <a:avLst/>
            </a:prstGeom>
          </p:spPr>
        </p:pic>
        <p:pic>
          <p:nvPicPr>
            <p:cNvPr id="30" name="Grafik 29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098696">
              <a:off x="7918500" y="3117329"/>
              <a:ext cx="1349932" cy="796919"/>
            </a:xfrm>
            <a:prstGeom prst="rect">
              <a:avLst/>
            </a:prstGeom>
          </p:spPr>
        </p:pic>
        <p:pic>
          <p:nvPicPr>
            <p:cNvPr id="31" name="Grafik 30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6036243" y="2107871"/>
              <a:ext cx="935743" cy="700662"/>
            </a:xfrm>
            <a:prstGeom prst="rect">
              <a:avLst/>
            </a:prstGeom>
          </p:spPr>
        </p:pic>
        <p:pic>
          <p:nvPicPr>
            <p:cNvPr id="32" name="Grafik 31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7554" y="6027151"/>
              <a:ext cx="973122" cy="426185"/>
            </a:xfrm>
            <a:prstGeom prst="rect">
              <a:avLst/>
            </a:prstGeom>
          </p:spPr>
        </p:pic>
        <p:pic>
          <p:nvPicPr>
            <p:cNvPr id="33" name="Grafik 32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9743" y="4530982"/>
              <a:ext cx="177306" cy="696172"/>
            </a:xfrm>
            <a:prstGeom prst="rect">
              <a:avLst/>
            </a:prstGeom>
          </p:spPr>
        </p:pic>
        <p:pic>
          <p:nvPicPr>
            <p:cNvPr id="34" name="Grafik 33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8268470" y="5768527"/>
              <a:ext cx="649992" cy="732385"/>
            </a:xfrm>
            <a:prstGeom prst="rect">
              <a:avLst/>
            </a:prstGeom>
          </p:spPr>
        </p:pic>
      </p:grpSp>
      <p:sp>
        <p:nvSpPr>
          <p:cNvPr id="35" name="Textfeld 34"/>
          <p:cNvSpPr txBox="1"/>
          <p:nvPr/>
        </p:nvSpPr>
        <p:spPr>
          <a:xfrm>
            <a:off x="198478" y="3704448"/>
            <a:ext cx="388112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Merke: </a:t>
            </a:r>
          </a:p>
          <a:p>
            <a:r>
              <a:rPr lang="de-DE" dirty="0" smtClean="0"/>
              <a:t>Die Fähigkeit eines Organismus fremde </a:t>
            </a:r>
          </a:p>
          <a:p>
            <a:r>
              <a:rPr lang="de-DE" dirty="0" smtClean="0"/>
              <a:t>Strukturen (</a:t>
            </a:r>
            <a:r>
              <a:rPr lang="de-DE" dirty="0" smtClean="0">
                <a:solidFill>
                  <a:srgbClr val="C00000"/>
                </a:solidFill>
              </a:rPr>
              <a:t>Antigene</a:t>
            </a:r>
            <a:r>
              <a:rPr lang="de-DE" dirty="0" smtClean="0"/>
              <a:t>*) abzuwehren,</a:t>
            </a:r>
          </a:p>
          <a:p>
            <a:r>
              <a:rPr lang="de-DE" dirty="0" smtClean="0"/>
              <a:t>Bezeichnet man als Immunität.</a:t>
            </a:r>
          </a:p>
          <a:p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36" name="Textfeld 35"/>
          <p:cNvSpPr txBox="1"/>
          <p:nvPr/>
        </p:nvSpPr>
        <p:spPr>
          <a:xfrm>
            <a:off x="239900" y="6453336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* </a:t>
            </a:r>
            <a:r>
              <a:rPr lang="de-DE" sz="1200" dirty="0" smtClean="0">
                <a:solidFill>
                  <a:schemeClr val="accent2">
                    <a:lumMod val="75000"/>
                  </a:schemeClr>
                </a:solidFill>
              </a:rPr>
              <a:t>Anti </a:t>
            </a:r>
            <a:r>
              <a:rPr lang="de-DE" sz="1200" dirty="0" err="1" smtClean="0"/>
              <a:t>somato</a:t>
            </a:r>
            <a:r>
              <a:rPr lang="de-DE" sz="1200" dirty="0" smtClean="0"/>
              <a:t> </a:t>
            </a:r>
            <a:r>
              <a:rPr lang="de-DE" sz="1200" dirty="0" smtClean="0">
                <a:solidFill>
                  <a:schemeClr val="accent2">
                    <a:lumMod val="75000"/>
                  </a:schemeClr>
                </a:solidFill>
              </a:rPr>
              <a:t>gen </a:t>
            </a:r>
            <a:r>
              <a:rPr lang="de-DE" sz="1200" dirty="0" smtClean="0"/>
              <a:t>= gegen den Körper gerichtet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71995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22763" y="-99392"/>
            <a:ext cx="7772400" cy="1470025"/>
          </a:xfrm>
        </p:spPr>
        <p:txBody>
          <a:bodyPr>
            <a:normAutofit/>
          </a:bodyPr>
          <a:lstStyle/>
          <a:p>
            <a:r>
              <a:rPr lang="de-DE" sz="6000" dirty="0" smtClean="0"/>
              <a:t>Immunbiologie</a:t>
            </a:r>
            <a:endParaRPr lang="de-DE" sz="6000" dirty="0"/>
          </a:p>
        </p:txBody>
      </p:sp>
      <p:graphicFrame>
        <p:nvGraphicFramePr>
          <p:cNvPr id="62" name="Diagramm 61"/>
          <p:cNvGraphicFramePr/>
          <p:nvPr>
            <p:extLst>
              <p:ext uri="{D42A27DB-BD31-4B8C-83A1-F6EECF244321}">
                <p14:modId xmlns:p14="http://schemas.microsoft.com/office/powerpoint/2010/main" val="447247856"/>
              </p:ext>
            </p:extLst>
          </p:nvPr>
        </p:nvGraphicFramePr>
        <p:xfrm>
          <a:off x="198585" y="1446235"/>
          <a:ext cx="3615079" cy="1819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208881" y="1076903"/>
            <a:ext cx="2354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Formen der Immunität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79510" y="3633574"/>
            <a:ext cx="2765244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Die angeborene </a:t>
            </a:r>
            <a:r>
              <a:rPr lang="de-DE" dirty="0" smtClean="0"/>
              <a:t>Immunität </a:t>
            </a:r>
          </a:p>
          <a:p>
            <a:r>
              <a:rPr lang="de-DE" dirty="0" smtClean="0"/>
              <a:t>kann Krankheitserreger </a:t>
            </a:r>
            <a:r>
              <a:rPr lang="de-DE" dirty="0" err="1" smtClean="0"/>
              <a:t>be</a:t>
            </a:r>
            <a:r>
              <a:rPr lang="de-DE" dirty="0" smtClean="0"/>
              <a:t>-</a:t>
            </a:r>
          </a:p>
          <a:p>
            <a:r>
              <a:rPr lang="de-DE" dirty="0" smtClean="0"/>
              <a:t>kämpfen</a:t>
            </a:r>
            <a:r>
              <a:rPr lang="de-DE" dirty="0"/>
              <a:t>, </a:t>
            </a:r>
            <a:r>
              <a:rPr lang="de-DE" dirty="0" smtClean="0"/>
              <a:t>ohne vorher mit </a:t>
            </a:r>
          </a:p>
          <a:p>
            <a:r>
              <a:rPr lang="de-DE" dirty="0" smtClean="0"/>
              <a:t>dem </a:t>
            </a:r>
            <a:r>
              <a:rPr lang="de-DE" dirty="0"/>
              <a:t>Erreger selbst i</a:t>
            </a:r>
            <a:r>
              <a:rPr lang="de-DE" dirty="0" smtClean="0"/>
              <a:t>n </a:t>
            </a:r>
          </a:p>
          <a:p>
            <a:r>
              <a:rPr lang="de-DE" dirty="0" smtClean="0"/>
              <a:t>Kontakt gekommen zu sein.</a:t>
            </a:r>
            <a:endParaRPr lang="de-DE" dirty="0"/>
          </a:p>
        </p:txBody>
      </p:sp>
      <p:sp>
        <p:nvSpPr>
          <p:cNvPr id="6" name="Pfeil nach rechts 5"/>
          <p:cNvSpPr/>
          <p:nvPr/>
        </p:nvSpPr>
        <p:spPr>
          <a:xfrm rot="5400000">
            <a:off x="1044207" y="3255212"/>
            <a:ext cx="288032" cy="3783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Pfeil nach unten 6"/>
          <p:cNvSpPr/>
          <p:nvPr/>
        </p:nvSpPr>
        <p:spPr>
          <a:xfrm>
            <a:off x="3059832" y="3294918"/>
            <a:ext cx="360040" cy="19733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127099" y="5317889"/>
            <a:ext cx="3978333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 smtClean="0"/>
              <a:t>Benötigt den Kontakt zum Krankheits-</a:t>
            </a:r>
          </a:p>
          <a:p>
            <a:r>
              <a:rPr lang="de-DE" dirty="0" smtClean="0"/>
              <a:t>Erreger um gezielte </a:t>
            </a:r>
            <a:r>
              <a:rPr lang="de-DE" dirty="0" err="1" smtClean="0"/>
              <a:t>Abwehrmechanis</a:t>
            </a:r>
            <a:r>
              <a:rPr lang="de-DE" dirty="0" smtClean="0"/>
              <a:t>-</a:t>
            </a:r>
          </a:p>
          <a:p>
            <a:r>
              <a:rPr lang="de-DE" dirty="0" err="1" smtClean="0"/>
              <a:t>men</a:t>
            </a:r>
            <a:r>
              <a:rPr lang="de-DE" dirty="0" smtClean="0"/>
              <a:t> in Gang zu setzen. Besitzt ein so-</a:t>
            </a:r>
          </a:p>
          <a:p>
            <a:r>
              <a:rPr lang="de-DE" dirty="0" smtClean="0"/>
              <a:t>genanntes immunologische </a:t>
            </a:r>
            <a:r>
              <a:rPr lang="de-DE" dirty="0"/>
              <a:t>Gedächtnis. </a:t>
            </a:r>
            <a:endParaRPr lang="de-DE" dirty="0" smtClean="0"/>
          </a:p>
        </p:txBody>
      </p:sp>
      <p:grpSp>
        <p:nvGrpSpPr>
          <p:cNvPr id="79" name="Gruppieren 78"/>
          <p:cNvGrpSpPr/>
          <p:nvPr/>
        </p:nvGrpSpPr>
        <p:grpSpPr>
          <a:xfrm>
            <a:off x="6005593" y="3358933"/>
            <a:ext cx="1135256" cy="2227921"/>
            <a:chOff x="3579043" y="3658578"/>
            <a:chExt cx="1270885" cy="2646416"/>
          </a:xfrm>
        </p:grpSpPr>
        <p:sp>
          <p:nvSpPr>
            <p:cNvPr id="80" name="Freihandform 79"/>
            <p:cNvSpPr/>
            <p:nvPr/>
          </p:nvSpPr>
          <p:spPr>
            <a:xfrm flipH="1">
              <a:off x="3594437" y="5514620"/>
              <a:ext cx="457913" cy="765566"/>
            </a:xfrm>
            <a:custGeom>
              <a:avLst/>
              <a:gdLst>
                <a:gd name="connsiteX0" fmla="*/ 0 w 491084"/>
                <a:gd name="connsiteY0" fmla="*/ 82941 h 765566"/>
                <a:gd name="connsiteX1" fmla="*/ 6350 w 491084"/>
                <a:gd name="connsiteY1" fmla="*/ 238516 h 765566"/>
                <a:gd name="connsiteX2" fmla="*/ 9525 w 491084"/>
                <a:gd name="connsiteY2" fmla="*/ 251216 h 765566"/>
                <a:gd name="connsiteX3" fmla="*/ 15875 w 491084"/>
                <a:gd name="connsiteY3" fmla="*/ 270266 h 765566"/>
                <a:gd name="connsiteX4" fmla="*/ 19050 w 491084"/>
                <a:gd name="connsiteY4" fmla="*/ 279791 h 765566"/>
                <a:gd name="connsiteX5" fmla="*/ 22225 w 491084"/>
                <a:gd name="connsiteY5" fmla="*/ 292491 h 765566"/>
                <a:gd name="connsiteX6" fmla="*/ 25400 w 491084"/>
                <a:gd name="connsiteY6" fmla="*/ 302016 h 765566"/>
                <a:gd name="connsiteX7" fmla="*/ 28575 w 491084"/>
                <a:gd name="connsiteY7" fmla="*/ 317891 h 765566"/>
                <a:gd name="connsiteX8" fmla="*/ 34925 w 491084"/>
                <a:gd name="connsiteY8" fmla="*/ 336941 h 765566"/>
                <a:gd name="connsiteX9" fmla="*/ 41275 w 491084"/>
                <a:gd name="connsiteY9" fmla="*/ 384566 h 765566"/>
                <a:gd name="connsiteX10" fmla="*/ 44450 w 491084"/>
                <a:gd name="connsiteY10" fmla="*/ 476641 h 765566"/>
                <a:gd name="connsiteX11" fmla="*/ 47625 w 491084"/>
                <a:gd name="connsiteY11" fmla="*/ 651266 h 765566"/>
                <a:gd name="connsiteX12" fmla="*/ 57150 w 491084"/>
                <a:gd name="connsiteY12" fmla="*/ 670316 h 765566"/>
                <a:gd name="connsiteX13" fmla="*/ 60325 w 491084"/>
                <a:gd name="connsiteY13" fmla="*/ 679841 h 765566"/>
                <a:gd name="connsiteX14" fmla="*/ 79375 w 491084"/>
                <a:gd name="connsiteY14" fmla="*/ 708416 h 765566"/>
                <a:gd name="connsiteX15" fmla="*/ 85725 w 491084"/>
                <a:gd name="connsiteY15" fmla="*/ 717941 h 765566"/>
                <a:gd name="connsiteX16" fmla="*/ 95250 w 491084"/>
                <a:gd name="connsiteY16" fmla="*/ 724291 h 765566"/>
                <a:gd name="connsiteX17" fmla="*/ 130175 w 491084"/>
                <a:gd name="connsiteY17" fmla="*/ 736991 h 765566"/>
                <a:gd name="connsiteX18" fmla="*/ 142875 w 491084"/>
                <a:gd name="connsiteY18" fmla="*/ 740166 h 765566"/>
                <a:gd name="connsiteX19" fmla="*/ 161925 w 491084"/>
                <a:gd name="connsiteY19" fmla="*/ 746516 h 765566"/>
                <a:gd name="connsiteX20" fmla="*/ 174625 w 491084"/>
                <a:gd name="connsiteY20" fmla="*/ 749691 h 765566"/>
                <a:gd name="connsiteX21" fmla="*/ 184150 w 491084"/>
                <a:gd name="connsiteY21" fmla="*/ 752866 h 765566"/>
                <a:gd name="connsiteX22" fmla="*/ 209550 w 491084"/>
                <a:gd name="connsiteY22" fmla="*/ 756041 h 765566"/>
                <a:gd name="connsiteX23" fmla="*/ 327025 w 491084"/>
                <a:gd name="connsiteY23" fmla="*/ 759216 h 765566"/>
                <a:gd name="connsiteX24" fmla="*/ 387350 w 491084"/>
                <a:gd name="connsiteY24" fmla="*/ 765566 h 765566"/>
                <a:gd name="connsiteX25" fmla="*/ 454025 w 491084"/>
                <a:gd name="connsiteY25" fmla="*/ 759216 h 765566"/>
                <a:gd name="connsiteX26" fmla="*/ 482600 w 491084"/>
                <a:gd name="connsiteY26" fmla="*/ 746516 h 765566"/>
                <a:gd name="connsiteX27" fmla="*/ 485775 w 491084"/>
                <a:gd name="connsiteY27" fmla="*/ 736991 h 765566"/>
                <a:gd name="connsiteX28" fmla="*/ 485775 w 491084"/>
                <a:gd name="connsiteY28" fmla="*/ 641741 h 765566"/>
                <a:gd name="connsiteX29" fmla="*/ 473075 w 491084"/>
                <a:gd name="connsiteY29" fmla="*/ 625866 h 765566"/>
                <a:gd name="connsiteX30" fmla="*/ 450850 w 491084"/>
                <a:gd name="connsiteY30" fmla="*/ 603641 h 765566"/>
                <a:gd name="connsiteX31" fmla="*/ 441325 w 491084"/>
                <a:gd name="connsiteY31" fmla="*/ 594116 h 765566"/>
                <a:gd name="connsiteX32" fmla="*/ 412750 w 491084"/>
                <a:gd name="connsiteY32" fmla="*/ 584591 h 765566"/>
                <a:gd name="connsiteX33" fmla="*/ 384175 w 491084"/>
                <a:gd name="connsiteY33" fmla="*/ 575066 h 765566"/>
                <a:gd name="connsiteX34" fmla="*/ 374650 w 491084"/>
                <a:gd name="connsiteY34" fmla="*/ 571891 h 765566"/>
                <a:gd name="connsiteX35" fmla="*/ 339725 w 491084"/>
                <a:gd name="connsiteY35" fmla="*/ 568716 h 765566"/>
                <a:gd name="connsiteX36" fmla="*/ 279400 w 491084"/>
                <a:gd name="connsiteY36" fmla="*/ 562366 h 765566"/>
                <a:gd name="connsiteX37" fmla="*/ 206375 w 491084"/>
                <a:gd name="connsiteY37" fmla="*/ 565541 h 765566"/>
                <a:gd name="connsiteX38" fmla="*/ 187325 w 491084"/>
                <a:gd name="connsiteY38" fmla="*/ 562366 h 765566"/>
                <a:gd name="connsiteX39" fmla="*/ 177800 w 491084"/>
                <a:gd name="connsiteY39" fmla="*/ 552841 h 765566"/>
                <a:gd name="connsiteX40" fmla="*/ 168275 w 491084"/>
                <a:gd name="connsiteY40" fmla="*/ 546491 h 765566"/>
                <a:gd name="connsiteX41" fmla="*/ 161925 w 491084"/>
                <a:gd name="connsiteY41" fmla="*/ 524266 h 765566"/>
                <a:gd name="connsiteX42" fmla="*/ 155575 w 491084"/>
                <a:gd name="connsiteY42" fmla="*/ 514741 h 765566"/>
                <a:gd name="connsiteX43" fmla="*/ 152400 w 491084"/>
                <a:gd name="connsiteY43" fmla="*/ 502041 h 765566"/>
                <a:gd name="connsiteX44" fmla="*/ 142875 w 491084"/>
                <a:gd name="connsiteY44" fmla="*/ 473466 h 765566"/>
                <a:gd name="connsiteX45" fmla="*/ 139700 w 491084"/>
                <a:gd name="connsiteY45" fmla="*/ 463941 h 765566"/>
                <a:gd name="connsiteX46" fmla="*/ 136525 w 491084"/>
                <a:gd name="connsiteY46" fmla="*/ 454416 h 765566"/>
                <a:gd name="connsiteX47" fmla="*/ 133350 w 491084"/>
                <a:gd name="connsiteY47" fmla="*/ 438541 h 765566"/>
                <a:gd name="connsiteX48" fmla="*/ 130175 w 491084"/>
                <a:gd name="connsiteY48" fmla="*/ 384566 h 765566"/>
                <a:gd name="connsiteX49" fmla="*/ 133350 w 491084"/>
                <a:gd name="connsiteY49" fmla="*/ 289316 h 765566"/>
                <a:gd name="connsiteX50" fmla="*/ 127000 w 491084"/>
                <a:gd name="connsiteY50" fmla="*/ 108341 h 765566"/>
                <a:gd name="connsiteX51" fmla="*/ 123825 w 491084"/>
                <a:gd name="connsiteY51" fmla="*/ 98816 h 765566"/>
                <a:gd name="connsiteX52" fmla="*/ 117475 w 491084"/>
                <a:gd name="connsiteY52" fmla="*/ 73416 h 765566"/>
                <a:gd name="connsiteX53" fmla="*/ 107950 w 491084"/>
                <a:gd name="connsiteY53" fmla="*/ 32141 h 765566"/>
                <a:gd name="connsiteX54" fmla="*/ 101600 w 491084"/>
                <a:gd name="connsiteY54" fmla="*/ 391 h 765566"/>
                <a:gd name="connsiteX55" fmla="*/ 98425 w 491084"/>
                <a:gd name="connsiteY55" fmla="*/ 391 h 76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91084" h="765566">
                  <a:moveTo>
                    <a:pt x="0" y="82941"/>
                  </a:moveTo>
                  <a:cubicBezTo>
                    <a:pt x="794" y="112318"/>
                    <a:pt x="809" y="194184"/>
                    <a:pt x="6350" y="238516"/>
                  </a:cubicBezTo>
                  <a:cubicBezTo>
                    <a:pt x="6891" y="242846"/>
                    <a:pt x="8271" y="247036"/>
                    <a:pt x="9525" y="251216"/>
                  </a:cubicBezTo>
                  <a:cubicBezTo>
                    <a:pt x="11448" y="257627"/>
                    <a:pt x="13758" y="263916"/>
                    <a:pt x="15875" y="270266"/>
                  </a:cubicBezTo>
                  <a:cubicBezTo>
                    <a:pt x="16933" y="273441"/>
                    <a:pt x="18238" y="276544"/>
                    <a:pt x="19050" y="279791"/>
                  </a:cubicBezTo>
                  <a:cubicBezTo>
                    <a:pt x="20108" y="284024"/>
                    <a:pt x="21026" y="288295"/>
                    <a:pt x="22225" y="292491"/>
                  </a:cubicBezTo>
                  <a:cubicBezTo>
                    <a:pt x="23144" y="295709"/>
                    <a:pt x="24588" y="298769"/>
                    <a:pt x="25400" y="302016"/>
                  </a:cubicBezTo>
                  <a:cubicBezTo>
                    <a:pt x="26709" y="307251"/>
                    <a:pt x="27155" y="312685"/>
                    <a:pt x="28575" y="317891"/>
                  </a:cubicBezTo>
                  <a:cubicBezTo>
                    <a:pt x="30336" y="324349"/>
                    <a:pt x="33825" y="330339"/>
                    <a:pt x="34925" y="336941"/>
                  </a:cubicBezTo>
                  <a:cubicBezTo>
                    <a:pt x="39676" y="365444"/>
                    <a:pt x="37389" y="349593"/>
                    <a:pt x="41275" y="384566"/>
                  </a:cubicBezTo>
                  <a:cubicBezTo>
                    <a:pt x="42333" y="415258"/>
                    <a:pt x="43719" y="445940"/>
                    <a:pt x="44450" y="476641"/>
                  </a:cubicBezTo>
                  <a:cubicBezTo>
                    <a:pt x="45836" y="534842"/>
                    <a:pt x="45619" y="593083"/>
                    <a:pt x="47625" y="651266"/>
                  </a:cubicBezTo>
                  <a:cubicBezTo>
                    <a:pt x="47921" y="659838"/>
                    <a:pt x="53602" y="663221"/>
                    <a:pt x="57150" y="670316"/>
                  </a:cubicBezTo>
                  <a:cubicBezTo>
                    <a:pt x="58647" y="673309"/>
                    <a:pt x="58700" y="676915"/>
                    <a:pt x="60325" y="679841"/>
                  </a:cubicBezTo>
                  <a:lnTo>
                    <a:pt x="79375" y="708416"/>
                  </a:lnTo>
                  <a:cubicBezTo>
                    <a:pt x="81492" y="711591"/>
                    <a:pt x="82550" y="715824"/>
                    <a:pt x="85725" y="717941"/>
                  </a:cubicBezTo>
                  <a:cubicBezTo>
                    <a:pt x="88900" y="720058"/>
                    <a:pt x="91837" y="722584"/>
                    <a:pt x="95250" y="724291"/>
                  </a:cubicBezTo>
                  <a:cubicBezTo>
                    <a:pt x="101562" y="727447"/>
                    <a:pt x="124248" y="735509"/>
                    <a:pt x="130175" y="736991"/>
                  </a:cubicBezTo>
                  <a:cubicBezTo>
                    <a:pt x="134408" y="738049"/>
                    <a:pt x="138695" y="738912"/>
                    <a:pt x="142875" y="740166"/>
                  </a:cubicBezTo>
                  <a:cubicBezTo>
                    <a:pt x="149286" y="742089"/>
                    <a:pt x="155431" y="744893"/>
                    <a:pt x="161925" y="746516"/>
                  </a:cubicBezTo>
                  <a:cubicBezTo>
                    <a:pt x="166158" y="747574"/>
                    <a:pt x="170429" y="748492"/>
                    <a:pt x="174625" y="749691"/>
                  </a:cubicBezTo>
                  <a:cubicBezTo>
                    <a:pt x="177843" y="750610"/>
                    <a:pt x="180857" y="752267"/>
                    <a:pt x="184150" y="752866"/>
                  </a:cubicBezTo>
                  <a:cubicBezTo>
                    <a:pt x="192545" y="754392"/>
                    <a:pt x="201026" y="755662"/>
                    <a:pt x="209550" y="756041"/>
                  </a:cubicBezTo>
                  <a:cubicBezTo>
                    <a:pt x="248684" y="757780"/>
                    <a:pt x="287867" y="758158"/>
                    <a:pt x="327025" y="759216"/>
                  </a:cubicBezTo>
                  <a:cubicBezTo>
                    <a:pt x="349417" y="762948"/>
                    <a:pt x="361669" y="765566"/>
                    <a:pt x="387350" y="765566"/>
                  </a:cubicBezTo>
                  <a:cubicBezTo>
                    <a:pt x="413307" y="765566"/>
                    <a:pt x="430172" y="762624"/>
                    <a:pt x="454025" y="759216"/>
                  </a:cubicBezTo>
                  <a:cubicBezTo>
                    <a:pt x="476695" y="751659"/>
                    <a:pt x="467506" y="756579"/>
                    <a:pt x="482600" y="746516"/>
                  </a:cubicBezTo>
                  <a:cubicBezTo>
                    <a:pt x="483658" y="743341"/>
                    <a:pt x="484856" y="740209"/>
                    <a:pt x="485775" y="736991"/>
                  </a:cubicBezTo>
                  <a:cubicBezTo>
                    <a:pt x="495564" y="702729"/>
                    <a:pt x="489526" y="696131"/>
                    <a:pt x="485775" y="641741"/>
                  </a:cubicBezTo>
                  <a:cubicBezTo>
                    <a:pt x="485036" y="631024"/>
                    <a:pt x="481231" y="631304"/>
                    <a:pt x="473075" y="625866"/>
                  </a:cubicBezTo>
                  <a:cubicBezTo>
                    <a:pt x="465891" y="604313"/>
                    <a:pt x="476324" y="629115"/>
                    <a:pt x="450850" y="603641"/>
                  </a:cubicBezTo>
                  <a:cubicBezTo>
                    <a:pt x="447675" y="600466"/>
                    <a:pt x="445250" y="596297"/>
                    <a:pt x="441325" y="594116"/>
                  </a:cubicBezTo>
                  <a:lnTo>
                    <a:pt x="412750" y="584591"/>
                  </a:lnTo>
                  <a:lnTo>
                    <a:pt x="384175" y="575066"/>
                  </a:lnTo>
                  <a:cubicBezTo>
                    <a:pt x="381000" y="574008"/>
                    <a:pt x="377983" y="572194"/>
                    <a:pt x="374650" y="571891"/>
                  </a:cubicBezTo>
                  <a:lnTo>
                    <a:pt x="339725" y="568716"/>
                  </a:lnTo>
                  <a:lnTo>
                    <a:pt x="279400" y="562366"/>
                  </a:lnTo>
                  <a:cubicBezTo>
                    <a:pt x="255058" y="563424"/>
                    <a:pt x="230740" y="565541"/>
                    <a:pt x="206375" y="565541"/>
                  </a:cubicBezTo>
                  <a:cubicBezTo>
                    <a:pt x="199937" y="565541"/>
                    <a:pt x="193208" y="564981"/>
                    <a:pt x="187325" y="562366"/>
                  </a:cubicBezTo>
                  <a:cubicBezTo>
                    <a:pt x="183222" y="560542"/>
                    <a:pt x="181249" y="555716"/>
                    <a:pt x="177800" y="552841"/>
                  </a:cubicBezTo>
                  <a:cubicBezTo>
                    <a:pt x="174869" y="550398"/>
                    <a:pt x="171450" y="548608"/>
                    <a:pt x="168275" y="546491"/>
                  </a:cubicBezTo>
                  <a:cubicBezTo>
                    <a:pt x="167258" y="542422"/>
                    <a:pt x="164202" y="528821"/>
                    <a:pt x="161925" y="524266"/>
                  </a:cubicBezTo>
                  <a:cubicBezTo>
                    <a:pt x="160218" y="520853"/>
                    <a:pt x="157692" y="517916"/>
                    <a:pt x="155575" y="514741"/>
                  </a:cubicBezTo>
                  <a:cubicBezTo>
                    <a:pt x="154517" y="510508"/>
                    <a:pt x="153654" y="506221"/>
                    <a:pt x="152400" y="502041"/>
                  </a:cubicBezTo>
                  <a:lnTo>
                    <a:pt x="142875" y="473466"/>
                  </a:lnTo>
                  <a:lnTo>
                    <a:pt x="139700" y="463941"/>
                  </a:lnTo>
                  <a:cubicBezTo>
                    <a:pt x="138642" y="460766"/>
                    <a:pt x="137181" y="457698"/>
                    <a:pt x="136525" y="454416"/>
                  </a:cubicBezTo>
                  <a:lnTo>
                    <a:pt x="133350" y="438541"/>
                  </a:lnTo>
                  <a:cubicBezTo>
                    <a:pt x="132292" y="420549"/>
                    <a:pt x="130175" y="402589"/>
                    <a:pt x="130175" y="384566"/>
                  </a:cubicBezTo>
                  <a:cubicBezTo>
                    <a:pt x="130175" y="352798"/>
                    <a:pt x="133350" y="321084"/>
                    <a:pt x="133350" y="289316"/>
                  </a:cubicBezTo>
                  <a:cubicBezTo>
                    <a:pt x="133350" y="279586"/>
                    <a:pt x="133206" y="154885"/>
                    <a:pt x="127000" y="108341"/>
                  </a:cubicBezTo>
                  <a:cubicBezTo>
                    <a:pt x="126558" y="105024"/>
                    <a:pt x="124706" y="102045"/>
                    <a:pt x="123825" y="98816"/>
                  </a:cubicBezTo>
                  <a:cubicBezTo>
                    <a:pt x="121529" y="90396"/>
                    <a:pt x="119187" y="81974"/>
                    <a:pt x="117475" y="73416"/>
                  </a:cubicBezTo>
                  <a:cubicBezTo>
                    <a:pt x="110469" y="38384"/>
                    <a:pt x="114538" y="51905"/>
                    <a:pt x="107950" y="32141"/>
                  </a:cubicBezTo>
                  <a:cubicBezTo>
                    <a:pt x="107681" y="30259"/>
                    <a:pt x="105630" y="6436"/>
                    <a:pt x="101600" y="391"/>
                  </a:cubicBezTo>
                  <a:cubicBezTo>
                    <a:pt x="101013" y="-490"/>
                    <a:pt x="99483" y="391"/>
                    <a:pt x="98425" y="391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" name="Freihandform 80"/>
            <p:cNvSpPr/>
            <p:nvPr/>
          </p:nvSpPr>
          <p:spPr>
            <a:xfrm>
              <a:off x="4223215" y="5539428"/>
              <a:ext cx="491084" cy="765566"/>
            </a:xfrm>
            <a:custGeom>
              <a:avLst/>
              <a:gdLst>
                <a:gd name="connsiteX0" fmla="*/ 0 w 491084"/>
                <a:gd name="connsiteY0" fmla="*/ 82941 h 765566"/>
                <a:gd name="connsiteX1" fmla="*/ 6350 w 491084"/>
                <a:gd name="connsiteY1" fmla="*/ 238516 h 765566"/>
                <a:gd name="connsiteX2" fmla="*/ 9525 w 491084"/>
                <a:gd name="connsiteY2" fmla="*/ 251216 h 765566"/>
                <a:gd name="connsiteX3" fmla="*/ 15875 w 491084"/>
                <a:gd name="connsiteY3" fmla="*/ 270266 h 765566"/>
                <a:gd name="connsiteX4" fmla="*/ 19050 w 491084"/>
                <a:gd name="connsiteY4" fmla="*/ 279791 h 765566"/>
                <a:gd name="connsiteX5" fmla="*/ 22225 w 491084"/>
                <a:gd name="connsiteY5" fmla="*/ 292491 h 765566"/>
                <a:gd name="connsiteX6" fmla="*/ 25400 w 491084"/>
                <a:gd name="connsiteY6" fmla="*/ 302016 h 765566"/>
                <a:gd name="connsiteX7" fmla="*/ 28575 w 491084"/>
                <a:gd name="connsiteY7" fmla="*/ 317891 h 765566"/>
                <a:gd name="connsiteX8" fmla="*/ 34925 w 491084"/>
                <a:gd name="connsiteY8" fmla="*/ 336941 h 765566"/>
                <a:gd name="connsiteX9" fmla="*/ 41275 w 491084"/>
                <a:gd name="connsiteY9" fmla="*/ 384566 h 765566"/>
                <a:gd name="connsiteX10" fmla="*/ 44450 w 491084"/>
                <a:gd name="connsiteY10" fmla="*/ 476641 h 765566"/>
                <a:gd name="connsiteX11" fmla="*/ 47625 w 491084"/>
                <a:gd name="connsiteY11" fmla="*/ 651266 h 765566"/>
                <a:gd name="connsiteX12" fmla="*/ 57150 w 491084"/>
                <a:gd name="connsiteY12" fmla="*/ 670316 h 765566"/>
                <a:gd name="connsiteX13" fmla="*/ 60325 w 491084"/>
                <a:gd name="connsiteY13" fmla="*/ 679841 h 765566"/>
                <a:gd name="connsiteX14" fmla="*/ 79375 w 491084"/>
                <a:gd name="connsiteY14" fmla="*/ 708416 h 765566"/>
                <a:gd name="connsiteX15" fmla="*/ 85725 w 491084"/>
                <a:gd name="connsiteY15" fmla="*/ 717941 h 765566"/>
                <a:gd name="connsiteX16" fmla="*/ 95250 w 491084"/>
                <a:gd name="connsiteY16" fmla="*/ 724291 h 765566"/>
                <a:gd name="connsiteX17" fmla="*/ 130175 w 491084"/>
                <a:gd name="connsiteY17" fmla="*/ 736991 h 765566"/>
                <a:gd name="connsiteX18" fmla="*/ 142875 w 491084"/>
                <a:gd name="connsiteY18" fmla="*/ 740166 h 765566"/>
                <a:gd name="connsiteX19" fmla="*/ 161925 w 491084"/>
                <a:gd name="connsiteY19" fmla="*/ 746516 h 765566"/>
                <a:gd name="connsiteX20" fmla="*/ 174625 w 491084"/>
                <a:gd name="connsiteY20" fmla="*/ 749691 h 765566"/>
                <a:gd name="connsiteX21" fmla="*/ 184150 w 491084"/>
                <a:gd name="connsiteY21" fmla="*/ 752866 h 765566"/>
                <a:gd name="connsiteX22" fmla="*/ 209550 w 491084"/>
                <a:gd name="connsiteY22" fmla="*/ 756041 h 765566"/>
                <a:gd name="connsiteX23" fmla="*/ 327025 w 491084"/>
                <a:gd name="connsiteY23" fmla="*/ 759216 h 765566"/>
                <a:gd name="connsiteX24" fmla="*/ 387350 w 491084"/>
                <a:gd name="connsiteY24" fmla="*/ 765566 h 765566"/>
                <a:gd name="connsiteX25" fmla="*/ 454025 w 491084"/>
                <a:gd name="connsiteY25" fmla="*/ 759216 h 765566"/>
                <a:gd name="connsiteX26" fmla="*/ 482600 w 491084"/>
                <a:gd name="connsiteY26" fmla="*/ 746516 h 765566"/>
                <a:gd name="connsiteX27" fmla="*/ 485775 w 491084"/>
                <a:gd name="connsiteY27" fmla="*/ 736991 h 765566"/>
                <a:gd name="connsiteX28" fmla="*/ 485775 w 491084"/>
                <a:gd name="connsiteY28" fmla="*/ 641741 h 765566"/>
                <a:gd name="connsiteX29" fmla="*/ 473075 w 491084"/>
                <a:gd name="connsiteY29" fmla="*/ 625866 h 765566"/>
                <a:gd name="connsiteX30" fmla="*/ 450850 w 491084"/>
                <a:gd name="connsiteY30" fmla="*/ 603641 h 765566"/>
                <a:gd name="connsiteX31" fmla="*/ 441325 w 491084"/>
                <a:gd name="connsiteY31" fmla="*/ 594116 h 765566"/>
                <a:gd name="connsiteX32" fmla="*/ 412750 w 491084"/>
                <a:gd name="connsiteY32" fmla="*/ 584591 h 765566"/>
                <a:gd name="connsiteX33" fmla="*/ 384175 w 491084"/>
                <a:gd name="connsiteY33" fmla="*/ 575066 h 765566"/>
                <a:gd name="connsiteX34" fmla="*/ 374650 w 491084"/>
                <a:gd name="connsiteY34" fmla="*/ 571891 h 765566"/>
                <a:gd name="connsiteX35" fmla="*/ 339725 w 491084"/>
                <a:gd name="connsiteY35" fmla="*/ 568716 h 765566"/>
                <a:gd name="connsiteX36" fmla="*/ 279400 w 491084"/>
                <a:gd name="connsiteY36" fmla="*/ 562366 h 765566"/>
                <a:gd name="connsiteX37" fmla="*/ 206375 w 491084"/>
                <a:gd name="connsiteY37" fmla="*/ 565541 h 765566"/>
                <a:gd name="connsiteX38" fmla="*/ 187325 w 491084"/>
                <a:gd name="connsiteY38" fmla="*/ 562366 h 765566"/>
                <a:gd name="connsiteX39" fmla="*/ 177800 w 491084"/>
                <a:gd name="connsiteY39" fmla="*/ 552841 h 765566"/>
                <a:gd name="connsiteX40" fmla="*/ 168275 w 491084"/>
                <a:gd name="connsiteY40" fmla="*/ 546491 h 765566"/>
                <a:gd name="connsiteX41" fmla="*/ 161925 w 491084"/>
                <a:gd name="connsiteY41" fmla="*/ 524266 h 765566"/>
                <a:gd name="connsiteX42" fmla="*/ 155575 w 491084"/>
                <a:gd name="connsiteY42" fmla="*/ 514741 h 765566"/>
                <a:gd name="connsiteX43" fmla="*/ 152400 w 491084"/>
                <a:gd name="connsiteY43" fmla="*/ 502041 h 765566"/>
                <a:gd name="connsiteX44" fmla="*/ 142875 w 491084"/>
                <a:gd name="connsiteY44" fmla="*/ 473466 h 765566"/>
                <a:gd name="connsiteX45" fmla="*/ 139700 w 491084"/>
                <a:gd name="connsiteY45" fmla="*/ 463941 h 765566"/>
                <a:gd name="connsiteX46" fmla="*/ 136525 w 491084"/>
                <a:gd name="connsiteY46" fmla="*/ 454416 h 765566"/>
                <a:gd name="connsiteX47" fmla="*/ 133350 w 491084"/>
                <a:gd name="connsiteY47" fmla="*/ 438541 h 765566"/>
                <a:gd name="connsiteX48" fmla="*/ 130175 w 491084"/>
                <a:gd name="connsiteY48" fmla="*/ 384566 h 765566"/>
                <a:gd name="connsiteX49" fmla="*/ 133350 w 491084"/>
                <a:gd name="connsiteY49" fmla="*/ 289316 h 765566"/>
                <a:gd name="connsiteX50" fmla="*/ 127000 w 491084"/>
                <a:gd name="connsiteY50" fmla="*/ 108341 h 765566"/>
                <a:gd name="connsiteX51" fmla="*/ 123825 w 491084"/>
                <a:gd name="connsiteY51" fmla="*/ 98816 h 765566"/>
                <a:gd name="connsiteX52" fmla="*/ 117475 w 491084"/>
                <a:gd name="connsiteY52" fmla="*/ 73416 h 765566"/>
                <a:gd name="connsiteX53" fmla="*/ 107950 w 491084"/>
                <a:gd name="connsiteY53" fmla="*/ 32141 h 765566"/>
                <a:gd name="connsiteX54" fmla="*/ 101600 w 491084"/>
                <a:gd name="connsiteY54" fmla="*/ 391 h 765566"/>
                <a:gd name="connsiteX55" fmla="*/ 98425 w 491084"/>
                <a:gd name="connsiteY55" fmla="*/ 391 h 76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91084" h="765566">
                  <a:moveTo>
                    <a:pt x="0" y="82941"/>
                  </a:moveTo>
                  <a:cubicBezTo>
                    <a:pt x="794" y="112318"/>
                    <a:pt x="809" y="194184"/>
                    <a:pt x="6350" y="238516"/>
                  </a:cubicBezTo>
                  <a:cubicBezTo>
                    <a:pt x="6891" y="242846"/>
                    <a:pt x="8271" y="247036"/>
                    <a:pt x="9525" y="251216"/>
                  </a:cubicBezTo>
                  <a:cubicBezTo>
                    <a:pt x="11448" y="257627"/>
                    <a:pt x="13758" y="263916"/>
                    <a:pt x="15875" y="270266"/>
                  </a:cubicBezTo>
                  <a:cubicBezTo>
                    <a:pt x="16933" y="273441"/>
                    <a:pt x="18238" y="276544"/>
                    <a:pt x="19050" y="279791"/>
                  </a:cubicBezTo>
                  <a:cubicBezTo>
                    <a:pt x="20108" y="284024"/>
                    <a:pt x="21026" y="288295"/>
                    <a:pt x="22225" y="292491"/>
                  </a:cubicBezTo>
                  <a:cubicBezTo>
                    <a:pt x="23144" y="295709"/>
                    <a:pt x="24588" y="298769"/>
                    <a:pt x="25400" y="302016"/>
                  </a:cubicBezTo>
                  <a:cubicBezTo>
                    <a:pt x="26709" y="307251"/>
                    <a:pt x="27155" y="312685"/>
                    <a:pt x="28575" y="317891"/>
                  </a:cubicBezTo>
                  <a:cubicBezTo>
                    <a:pt x="30336" y="324349"/>
                    <a:pt x="33825" y="330339"/>
                    <a:pt x="34925" y="336941"/>
                  </a:cubicBezTo>
                  <a:cubicBezTo>
                    <a:pt x="39676" y="365444"/>
                    <a:pt x="37389" y="349593"/>
                    <a:pt x="41275" y="384566"/>
                  </a:cubicBezTo>
                  <a:cubicBezTo>
                    <a:pt x="42333" y="415258"/>
                    <a:pt x="43719" y="445940"/>
                    <a:pt x="44450" y="476641"/>
                  </a:cubicBezTo>
                  <a:cubicBezTo>
                    <a:pt x="45836" y="534842"/>
                    <a:pt x="45619" y="593083"/>
                    <a:pt x="47625" y="651266"/>
                  </a:cubicBezTo>
                  <a:cubicBezTo>
                    <a:pt x="47921" y="659838"/>
                    <a:pt x="53602" y="663221"/>
                    <a:pt x="57150" y="670316"/>
                  </a:cubicBezTo>
                  <a:cubicBezTo>
                    <a:pt x="58647" y="673309"/>
                    <a:pt x="58700" y="676915"/>
                    <a:pt x="60325" y="679841"/>
                  </a:cubicBezTo>
                  <a:lnTo>
                    <a:pt x="79375" y="708416"/>
                  </a:lnTo>
                  <a:cubicBezTo>
                    <a:pt x="81492" y="711591"/>
                    <a:pt x="82550" y="715824"/>
                    <a:pt x="85725" y="717941"/>
                  </a:cubicBezTo>
                  <a:cubicBezTo>
                    <a:pt x="88900" y="720058"/>
                    <a:pt x="91837" y="722584"/>
                    <a:pt x="95250" y="724291"/>
                  </a:cubicBezTo>
                  <a:cubicBezTo>
                    <a:pt x="101562" y="727447"/>
                    <a:pt x="124248" y="735509"/>
                    <a:pt x="130175" y="736991"/>
                  </a:cubicBezTo>
                  <a:cubicBezTo>
                    <a:pt x="134408" y="738049"/>
                    <a:pt x="138695" y="738912"/>
                    <a:pt x="142875" y="740166"/>
                  </a:cubicBezTo>
                  <a:cubicBezTo>
                    <a:pt x="149286" y="742089"/>
                    <a:pt x="155431" y="744893"/>
                    <a:pt x="161925" y="746516"/>
                  </a:cubicBezTo>
                  <a:cubicBezTo>
                    <a:pt x="166158" y="747574"/>
                    <a:pt x="170429" y="748492"/>
                    <a:pt x="174625" y="749691"/>
                  </a:cubicBezTo>
                  <a:cubicBezTo>
                    <a:pt x="177843" y="750610"/>
                    <a:pt x="180857" y="752267"/>
                    <a:pt x="184150" y="752866"/>
                  </a:cubicBezTo>
                  <a:cubicBezTo>
                    <a:pt x="192545" y="754392"/>
                    <a:pt x="201026" y="755662"/>
                    <a:pt x="209550" y="756041"/>
                  </a:cubicBezTo>
                  <a:cubicBezTo>
                    <a:pt x="248684" y="757780"/>
                    <a:pt x="287867" y="758158"/>
                    <a:pt x="327025" y="759216"/>
                  </a:cubicBezTo>
                  <a:cubicBezTo>
                    <a:pt x="349417" y="762948"/>
                    <a:pt x="361669" y="765566"/>
                    <a:pt x="387350" y="765566"/>
                  </a:cubicBezTo>
                  <a:cubicBezTo>
                    <a:pt x="413307" y="765566"/>
                    <a:pt x="430172" y="762624"/>
                    <a:pt x="454025" y="759216"/>
                  </a:cubicBezTo>
                  <a:cubicBezTo>
                    <a:pt x="476695" y="751659"/>
                    <a:pt x="467506" y="756579"/>
                    <a:pt x="482600" y="746516"/>
                  </a:cubicBezTo>
                  <a:cubicBezTo>
                    <a:pt x="483658" y="743341"/>
                    <a:pt x="484856" y="740209"/>
                    <a:pt x="485775" y="736991"/>
                  </a:cubicBezTo>
                  <a:cubicBezTo>
                    <a:pt x="495564" y="702729"/>
                    <a:pt x="489526" y="696131"/>
                    <a:pt x="485775" y="641741"/>
                  </a:cubicBezTo>
                  <a:cubicBezTo>
                    <a:pt x="485036" y="631024"/>
                    <a:pt x="481231" y="631304"/>
                    <a:pt x="473075" y="625866"/>
                  </a:cubicBezTo>
                  <a:cubicBezTo>
                    <a:pt x="465891" y="604313"/>
                    <a:pt x="476324" y="629115"/>
                    <a:pt x="450850" y="603641"/>
                  </a:cubicBezTo>
                  <a:cubicBezTo>
                    <a:pt x="447675" y="600466"/>
                    <a:pt x="445250" y="596297"/>
                    <a:pt x="441325" y="594116"/>
                  </a:cubicBezTo>
                  <a:lnTo>
                    <a:pt x="412750" y="584591"/>
                  </a:lnTo>
                  <a:lnTo>
                    <a:pt x="384175" y="575066"/>
                  </a:lnTo>
                  <a:cubicBezTo>
                    <a:pt x="381000" y="574008"/>
                    <a:pt x="377983" y="572194"/>
                    <a:pt x="374650" y="571891"/>
                  </a:cubicBezTo>
                  <a:lnTo>
                    <a:pt x="339725" y="568716"/>
                  </a:lnTo>
                  <a:lnTo>
                    <a:pt x="279400" y="562366"/>
                  </a:lnTo>
                  <a:cubicBezTo>
                    <a:pt x="255058" y="563424"/>
                    <a:pt x="230740" y="565541"/>
                    <a:pt x="206375" y="565541"/>
                  </a:cubicBezTo>
                  <a:cubicBezTo>
                    <a:pt x="199937" y="565541"/>
                    <a:pt x="193208" y="564981"/>
                    <a:pt x="187325" y="562366"/>
                  </a:cubicBezTo>
                  <a:cubicBezTo>
                    <a:pt x="183222" y="560542"/>
                    <a:pt x="181249" y="555716"/>
                    <a:pt x="177800" y="552841"/>
                  </a:cubicBezTo>
                  <a:cubicBezTo>
                    <a:pt x="174869" y="550398"/>
                    <a:pt x="171450" y="548608"/>
                    <a:pt x="168275" y="546491"/>
                  </a:cubicBezTo>
                  <a:cubicBezTo>
                    <a:pt x="167258" y="542422"/>
                    <a:pt x="164202" y="528821"/>
                    <a:pt x="161925" y="524266"/>
                  </a:cubicBezTo>
                  <a:cubicBezTo>
                    <a:pt x="160218" y="520853"/>
                    <a:pt x="157692" y="517916"/>
                    <a:pt x="155575" y="514741"/>
                  </a:cubicBezTo>
                  <a:cubicBezTo>
                    <a:pt x="154517" y="510508"/>
                    <a:pt x="153654" y="506221"/>
                    <a:pt x="152400" y="502041"/>
                  </a:cubicBezTo>
                  <a:lnTo>
                    <a:pt x="142875" y="473466"/>
                  </a:lnTo>
                  <a:lnTo>
                    <a:pt x="139700" y="463941"/>
                  </a:lnTo>
                  <a:cubicBezTo>
                    <a:pt x="138642" y="460766"/>
                    <a:pt x="137181" y="457698"/>
                    <a:pt x="136525" y="454416"/>
                  </a:cubicBezTo>
                  <a:lnTo>
                    <a:pt x="133350" y="438541"/>
                  </a:lnTo>
                  <a:cubicBezTo>
                    <a:pt x="132292" y="420549"/>
                    <a:pt x="130175" y="402589"/>
                    <a:pt x="130175" y="384566"/>
                  </a:cubicBezTo>
                  <a:cubicBezTo>
                    <a:pt x="130175" y="352798"/>
                    <a:pt x="133350" y="321084"/>
                    <a:pt x="133350" y="289316"/>
                  </a:cubicBezTo>
                  <a:cubicBezTo>
                    <a:pt x="133350" y="279586"/>
                    <a:pt x="133206" y="154885"/>
                    <a:pt x="127000" y="108341"/>
                  </a:cubicBezTo>
                  <a:cubicBezTo>
                    <a:pt x="126558" y="105024"/>
                    <a:pt x="124706" y="102045"/>
                    <a:pt x="123825" y="98816"/>
                  </a:cubicBezTo>
                  <a:cubicBezTo>
                    <a:pt x="121529" y="90396"/>
                    <a:pt x="119187" y="81974"/>
                    <a:pt x="117475" y="73416"/>
                  </a:cubicBezTo>
                  <a:cubicBezTo>
                    <a:pt x="110469" y="38384"/>
                    <a:pt x="114538" y="51905"/>
                    <a:pt x="107950" y="32141"/>
                  </a:cubicBezTo>
                  <a:cubicBezTo>
                    <a:pt x="107681" y="30259"/>
                    <a:pt x="105630" y="6436"/>
                    <a:pt x="101600" y="391"/>
                  </a:cubicBezTo>
                  <a:cubicBezTo>
                    <a:pt x="101013" y="-490"/>
                    <a:pt x="99483" y="391"/>
                    <a:pt x="98425" y="391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" name="Ellipse 81"/>
            <p:cNvSpPr/>
            <p:nvPr/>
          </p:nvSpPr>
          <p:spPr>
            <a:xfrm>
              <a:off x="3797914" y="4221088"/>
              <a:ext cx="756084" cy="144016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3" name="Freihandform 82"/>
            <p:cNvSpPr/>
            <p:nvPr/>
          </p:nvSpPr>
          <p:spPr>
            <a:xfrm>
              <a:off x="3593668" y="4250099"/>
              <a:ext cx="619125" cy="1255727"/>
            </a:xfrm>
            <a:custGeom>
              <a:avLst/>
              <a:gdLst>
                <a:gd name="connsiteX0" fmla="*/ 473075 w 619125"/>
                <a:gd name="connsiteY0" fmla="*/ 4777 h 1255727"/>
                <a:gd name="connsiteX1" fmla="*/ 438150 w 619125"/>
                <a:gd name="connsiteY1" fmla="*/ 11127 h 1255727"/>
                <a:gd name="connsiteX2" fmla="*/ 419100 w 619125"/>
                <a:gd name="connsiteY2" fmla="*/ 17477 h 1255727"/>
                <a:gd name="connsiteX3" fmla="*/ 409575 w 619125"/>
                <a:gd name="connsiteY3" fmla="*/ 20652 h 1255727"/>
                <a:gd name="connsiteX4" fmla="*/ 393700 w 619125"/>
                <a:gd name="connsiteY4" fmla="*/ 23827 h 1255727"/>
                <a:gd name="connsiteX5" fmla="*/ 384175 w 619125"/>
                <a:gd name="connsiteY5" fmla="*/ 30177 h 1255727"/>
                <a:gd name="connsiteX6" fmla="*/ 374650 w 619125"/>
                <a:gd name="connsiteY6" fmla="*/ 33352 h 1255727"/>
                <a:gd name="connsiteX7" fmla="*/ 346075 w 619125"/>
                <a:gd name="connsiteY7" fmla="*/ 52402 h 1255727"/>
                <a:gd name="connsiteX8" fmla="*/ 336550 w 619125"/>
                <a:gd name="connsiteY8" fmla="*/ 58752 h 1255727"/>
                <a:gd name="connsiteX9" fmla="*/ 327025 w 619125"/>
                <a:gd name="connsiteY9" fmla="*/ 61927 h 1255727"/>
                <a:gd name="connsiteX10" fmla="*/ 307975 w 619125"/>
                <a:gd name="connsiteY10" fmla="*/ 74627 h 1255727"/>
                <a:gd name="connsiteX11" fmla="*/ 298450 w 619125"/>
                <a:gd name="connsiteY11" fmla="*/ 84152 h 1255727"/>
                <a:gd name="connsiteX12" fmla="*/ 288925 w 619125"/>
                <a:gd name="connsiteY12" fmla="*/ 90502 h 1255727"/>
                <a:gd name="connsiteX13" fmla="*/ 266700 w 619125"/>
                <a:gd name="connsiteY13" fmla="*/ 115902 h 1255727"/>
                <a:gd name="connsiteX14" fmla="*/ 260350 w 619125"/>
                <a:gd name="connsiteY14" fmla="*/ 125427 h 1255727"/>
                <a:gd name="connsiteX15" fmla="*/ 250825 w 619125"/>
                <a:gd name="connsiteY15" fmla="*/ 131777 h 1255727"/>
                <a:gd name="connsiteX16" fmla="*/ 247650 w 619125"/>
                <a:gd name="connsiteY16" fmla="*/ 141302 h 1255727"/>
                <a:gd name="connsiteX17" fmla="*/ 234950 w 619125"/>
                <a:gd name="connsiteY17" fmla="*/ 160352 h 1255727"/>
                <a:gd name="connsiteX18" fmla="*/ 228600 w 619125"/>
                <a:gd name="connsiteY18" fmla="*/ 169877 h 1255727"/>
                <a:gd name="connsiteX19" fmla="*/ 222250 w 619125"/>
                <a:gd name="connsiteY19" fmla="*/ 188927 h 1255727"/>
                <a:gd name="connsiteX20" fmla="*/ 209550 w 619125"/>
                <a:gd name="connsiteY20" fmla="*/ 207977 h 1255727"/>
                <a:gd name="connsiteX21" fmla="*/ 196850 w 619125"/>
                <a:gd name="connsiteY21" fmla="*/ 227027 h 1255727"/>
                <a:gd name="connsiteX22" fmla="*/ 190500 w 619125"/>
                <a:gd name="connsiteY22" fmla="*/ 246077 h 1255727"/>
                <a:gd name="connsiteX23" fmla="*/ 177800 w 619125"/>
                <a:gd name="connsiteY23" fmla="*/ 265127 h 1255727"/>
                <a:gd name="connsiteX24" fmla="*/ 165100 w 619125"/>
                <a:gd name="connsiteY24" fmla="*/ 293702 h 1255727"/>
                <a:gd name="connsiteX25" fmla="*/ 155575 w 619125"/>
                <a:gd name="connsiteY25" fmla="*/ 303227 h 1255727"/>
                <a:gd name="connsiteX26" fmla="*/ 152400 w 619125"/>
                <a:gd name="connsiteY26" fmla="*/ 312752 h 1255727"/>
                <a:gd name="connsiteX27" fmla="*/ 139700 w 619125"/>
                <a:gd name="connsiteY27" fmla="*/ 331802 h 1255727"/>
                <a:gd name="connsiteX28" fmla="*/ 136525 w 619125"/>
                <a:gd name="connsiteY28" fmla="*/ 341327 h 1255727"/>
                <a:gd name="connsiteX29" fmla="*/ 123825 w 619125"/>
                <a:gd name="connsiteY29" fmla="*/ 360377 h 1255727"/>
                <a:gd name="connsiteX30" fmla="*/ 117475 w 619125"/>
                <a:gd name="connsiteY30" fmla="*/ 369902 h 1255727"/>
                <a:gd name="connsiteX31" fmla="*/ 114300 w 619125"/>
                <a:gd name="connsiteY31" fmla="*/ 379427 h 1255727"/>
                <a:gd name="connsiteX32" fmla="*/ 101600 w 619125"/>
                <a:gd name="connsiteY32" fmla="*/ 398477 h 1255727"/>
                <a:gd name="connsiteX33" fmla="*/ 85725 w 619125"/>
                <a:gd name="connsiteY33" fmla="*/ 427052 h 1255727"/>
                <a:gd name="connsiteX34" fmla="*/ 79375 w 619125"/>
                <a:gd name="connsiteY34" fmla="*/ 436577 h 1255727"/>
                <a:gd name="connsiteX35" fmla="*/ 76200 w 619125"/>
                <a:gd name="connsiteY35" fmla="*/ 446102 h 1255727"/>
                <a:gd name="connsiteX36" fmla="*/ 66675 w 619125"/>
                <a:gd name="connsiteY36" fmla="*/ 455627 h 1255727"/>
                <a:gd name="connsiteX37" fmla="*/ 60325 w 619125"/>
                <a:gd name="connsiteY37" fmla="*/ 465152 h 1255727"/>
                <a:gd name="connsiteX38" fmla="*/ 53975 w 619125"/>
                <a:gd name="connsiteY38" fmla="*/ 484202 h 1255727"/>
                <a:gd name="connsiteX39" fmla="*/ 44450 w 619125"/>
                <a:gd name="connsiteY39" fmla="*/ 493727 h 1255727"/>
                <a:gd name="connsiteX40" fmla="*/ 38100 w 619125"/>
                <a:gd name="connsiteY40" fmla="*/ 512777 h 1255727"/>
                <a:gd name="connsiteX41" fmla="*/ 25400 w 619125"/>
                <a:gd name="connsiteY41" fmla="*/ 531827 h 1255727"/>
                <a:gd name="connsiteX42" fmla="*/ 15875 w 619125"/>
                <a:gd name="connsiteY42" fmla="*/ 560402 h 1255727"/>
                <a:gd name="connsiteX43" fmla="*/ 9525 w 619125"/>
                <a:gd name="connsiteY43" fmla="*/ 579452 h 1255727"/>
                <a:gd name="connsiteX44" fmla="*/ 6350 w 619125"/>
                <a:gd name="connsiteY44" fmla="*/ 588977 h 1255727"/>
                <a:gd name="connsiteX45" fmla="*/ 3175 w 619125"/>
                <a:gd name="connsiteY45" fmla="*/ 614377 h 1255727"/>
                <a:gd name="connsiteX46" fmla="*/ 0 w 619125"/>
                <a:gd name="connsiteY46" fmla="*/ 627077 h 1255727"/>
                <a:gd name="connsiteX47" fmla="*/ 3175 w 619125"/>
                <a:gd name="connsiteY47" fmla="*/ 681052 h 1255727"/>
                <a:gd name="connsiteX48" fmla="*/ 9525 w 619125"/>
                <a:gd name="connsiteY48" fmla="*/ 703277 h 1255727"/>
                <a:gd name="connsiteX49" fmla="*/ 19050 w 619125"/>
                <a:gd name="connsiteY49" fmla="*/ 712802 h 1255727"/>
                <a:gd name="connsiteX50" fmla="*/ 31750 w 619125"/>
                <a:gd name="connsiteY50" fmla="*/ 728677 h 1255727"/>
                <a:gd name="connsiteX51" fmla="*/ 44450 w 619125"/>
                <a:gd name="connsiteY51" fmla="*/ 747727 h 1255727"/>
                <a:gd name="connsiteX52" fmla="*/ 53975 w 619125"/>
                <a:gd name="connsiteY52" fmla="*/ 757252 h 1255727"/>
                <a:gd name="connsiteX53" fmla="*/ 66675 w 619125"/>
                <a:gd name="connsiteY53" fmla="*/ 773127 h 1255727"/>
                <a:gd name="connsiteX54" fmla="*/ 88900 w 619125"/>
                <a:gd name="connsiteY54" fmla="*/ 798527 h 1255727"/>
                <a:gd name="connsiteX55" fmla="*/ 95250 w 619125"/>
                <a:gd name="connsiteY55" fmla="*/ 808052 h 1255727"/>
                <a:gd name="connsiteX56" fmla="*/ 114300 w 619125"/>
                <a:gd name="connsiteY56" fmla="*/ 820752 h 1255727"/>
                <a:gd name="connsiteX57" fmla="*/ 127000 w 619125"/>
                <a:gd name="connsiteY57" fmla="*/ 833452 h 1255727"/>
                <a:gd name="connsiteX58" fmla="*/ 133350 w 619125"/>
                <a:gd name="connsiteY58" fmla="*/ 842977 h 1255727"/>
                <a:gd name="connsiteX59" fmla="*/ 152400 w 619125"/>
                <a:gd name="connsiteY59" fmla="*/ 855677 h 1255727"/>
                <a:gd name="connsiteX60" fmla="*/ 177800 w 619125"/>
                <a:gd name="connsiteY60" fmla="*/ 877902 h 1255727"/>
                <a:gd name="connsiteX61" fmla="*/ 187325 w 619125"/>
                <a:gd name="connsiteY61" fmla="*/ 887427 h 1255727"/>
                <a:gd name="connsiteX62" fmla="*/ 206375 w 619125"/>
                <a:gd name="connsiteY62" fmla="*/ 900127 h 1255727"/>
                <a:gd name="connsiteX63" fmla="*/ 225425 w 619125"/>
                <a:gd name="connsiteY63" fmla="*/ 912827 h 1255727"/>
                <a:gd name="connsiteX64" fmla="*/ 250825 w 619125"/>
                <a:gd name="connsiteY64" fmla="*/ 935052 h 1255727"/>
                <a:gd name="connsiteX65" fmla="*/ 260350 w 619125"/>
                <a:gd name="connsiteY65" fmla="*/ 944577 h 1255727"/>
                <a:gd name="connsiteX66" fmla="*/ 269875 w 619125"/>
                <a:gd name="connsiteY66" fmla="*/ 947752 h 1255727"/>
                <a:gd name="connsiteX67" fmla="*/ 279400 w 619125"/>
                <a:gd name="connsiteY67" fmla="*/ 954102 h 1255727"/>
                <a:gd name="connsiteX68" fmla="*/ 292100 w 619125"/>
                <a:gd name="connsiteY68" fmla="*/ 966802 h 1255727"/>
                <a:gd name="connsiteX69" fmla="*/ 298450 w 619125"/>
                <a:gd name="connsiteY69" fmla="*/ 976327 h 1255727"/>
                <a:gd name="connsiteX70" fmla="*/ 317500 w 619125"/>
                <a:gd name="connsiteY70" fmla="*/ 989027 h 1255727"/>
                <a:gd name="connsiteX71" fmla="*/ 323850 w 619125"/>
                <a:gd name="connsiteY71" fmla="*/ 998552 h 1255727"/>
                <a:gd name="connsiteX72" fmla="*/ 333375 w 619125"/>
                <a:gd name="connsiteY72" fmla="*/ 1001727 h 1255727"/>
                <a:gd name="connsiteX73" fmla="*/ 336550 w 619125"/>
                <a:gd name="connsiteY73" fmla="*/ 1011252 h 1255727"/>
                <a:gd name="connsiteX74" fmla="*/ 355600 w 619125"/>
                <a:gd name="connsiteY74" fmla="*/ 1023952 h 1255727"/>
                <a:gd name="connsiteX75" fmla="*/ 361950 w 619125"/>
                <a:gd name="connsiteY75" fmla="*/ 1036652 h 1255727"/>
                <a:gd name="connsiteX76" fmla="*/ 371475 w 619125"/>
                <a:gd name="connsiteY76" fmla="*/ 1046177 h 1255727"/>
                <a:gd name="connsiteX77" fmla="*/ 377825 w 619125"/>
                <a:gd name="connsiteY77" fmla="*/ 1065227 h 1255727"/>
                <a:gd name="connsiteX78" fmla="*/ 393700 w 619125"/>
                <a:gd name="connsiteY78" fmla="*/ 1093802 h 1255727"/>
                <a:gd name="connsiteX79" fmla="*/ 390525 w 619125"/>
                <a:gd name="connsiteY79" fmla="*/ 1163652 h 1255727"/>
                <a:gd name="connsiteX80" fmla="*/ 387350 w 619125"/>
                <a:gd name="connsiteY80" fmla="*/ 1179527 h 1255727"/>
                <a:gd name="connsiteX81" fmla="*/ 393700 w 619125"/>
                <a:gd name="connsiteY81" fmla="*/ 1220802 h 1255727"/>
                <a:gd name="connsiteX82" fmla="*/ 400050 w 619125"/>
                <a:gd name="connsiteY82" fmla="*/ 1230327 h 1255727"/>
                <a:gd name="connsiteX83" fmla="*/ 419100 w 619125"/>
                <a:gd name="connsiteY83" fmla="*/ 1239852 h 1255727"/>
                <a:gd name="connsiteX84" fmla="*/ 447675 w 619125"/>
                <a:gd name="connsiteY84" fmla="*/ 1227152 h 1255727"/>
                <a:gd name="connsiteX85" fmla="*/ 450850 w 619125"/>
                <a:gd name="connsiteY85" fmla="*/ 1214452 h 1255727"/>
                <a:gd name="connsiteX86" fmla="*/ 454025 w 619125"/>
                <a:gd name="connsiteY86" fmla="*/ 1176352 h 1255727"/>
                <a:gd name="connsiteX87" fmla="*/ 463550 w 619125"/>
                <a:gd name="connsiteY87" fmla="*/ 1185877 h 1255727"/>
                <a:gd name="connsiteX88" fmla="*/ 476250 w 619125"/>
                <a:gd name="connsiteY88" fmla="*/ 1201752 h 1255727"/>
                <a:gd name="connsiteX89" fmla="*/ 479425 w 619125"/>
                <a:gd name="connsiteY89" fmla="*/ 1211277 h 1255727"/>
                <a:gd name="connsiteX90" fmla="*/ 511175 w 619125"/>
                <a:gd name="connsiteY90" fmla="*/ 1243027 h 1255727"/>
                <a:gd name="connsiteX91" fmla="*/ 520700 w 619125"/>
                <a:gd name="connsiteY91" fmla="*/ 1249377 h 1255727"/>
                <a:gd name="connsiteX92" fmla="*/ 539750 w 619125"/>
                <a:gd name="connsiteY92" fmla="*/ 1255727 h 1255727"/>
                <a:gd name="connsiteX93" fmla="*/ 549275 w 619125"/>
                <a:gd name="connsiteY93" fmla="*/ 1249377 h 1255727"/>
                <a:gd name="connsiteX94" fmla="*/ 555625 w 619125"/>
                <a:gd name="connsiteY94" fmla="*/ 1230327 h 1255727"/>
                <a:gd name="connsiteX95" fmla="*/ 542925 w 619125"/>
                <a:gd name="connsiteY95" fmla="*/ 1182702 h 1255727"/>
                <a:gd name="connsiteX96" fmla="*/ 533400 w 619125"/>
                <a:gd name="connsiteY96" fmla="*/ 1176352 h 1255727"/>
                <a:gd name="connsiteX97" fmla="*/ 517525 w 619125"/>
                <a:gd name="connsiteY97" fmla="*/ 1157302 h 1255727"/>
                <a:gd name="connsiteX98" fmla="*/ 511175 w 619125"/>
                <a:gd name="connsiteY98" fmla="*/ 1147777 h 1255727"/>
                <a:gd name="connsiteX99" fmla="*/ 501650 w 619125"/>
                <a:gd name="connsiteY99" fmla="*/ 1138252 h 1255727"/>
                <a:gd name="connsiteX100" fmla="*/ 498475 w 619125"/>
                <a:gd name="connsiteY100" fmla="*/ 1128727 h 1255727"/>
                <a:gd name="connsiteX101" fmla="*/ 517525 w 619125"/>
                <a:gd name="connsiteY101" fmla="*/ 1138252 h 1255727"/>
                <a:gd name="connsiteX102" fmla="*/ 536575 w 619125"/>
                <a:gd name="connsiteY102" fmla="*/ 1144602 h 1255727"/>
                <a:gd name="connsiteX103" fmla="*/ 555625 w 619125"/>
                <a:gd name="connsiteY103" fmla="*/ 1157302 h 1255727"/>
                <a:gd name="connsiteX104" fmla="*/ 574675 w 619125"/>
                <a:gd name="connsiteY104" fmla="*/ 1166827 h 1255727"/>
                <a:gd name="connsiteX105" fmla="*/ 596900 w 619125"/>
                <a:gd name="connsiteY105" fmla="*/ 1163652 h 1255727"/>
                <a:gd name="connsiteX106" fmla="*/ 609600 w 619125"/>
                <a:gd name="connsiteY106" fmla="*/ 1144602 h 1255727"/>
                <a:gd name="connsiteX107" fmla="*/ 619125 w 619125"/>
                <a:gd name="connsiteY107" fmla="*/ 1125552 h 1255727"/>
                <a:gd name="connsiteX108" fmla="*/ 615950 w 619125"/>
                <a:gd name="connsiteY108" fmla="*/ 1109677 h 1255727"/>
                <a:gd name="connsiteX109" fmla="*/ 577850 w 619125"/>
                <a:gd name="connsiteY109" fmla="*/ 1084277 h 1255727"/>
                <a:gd name="connsiteX110" fmla="*/ 568325 w 619125"/>
                <a:gd name="connsiteY110" fmla="*/ 1077927 h 1255727"/>
                <a:gd name="connsiteX111" fmla="*/ 530225 w 619125"/>
                <a:gd name="connsiteY111" fmla="*/ 1068402 h 1255727"/>
                <a:gd name="connsiteX112" fmla="*/ 517525 w 619125"/>
                <a:gd name="connsiteY112" fmla="*/ 1065227 h 1255727"/>
                <a:gd name="connsiteX113" fmla="*/ 571500 w 619125"/>
                <a:gd name="connsiteY113" fmla="*/ 1062052 h 1255727"/>
                <a:gd name="connsiteX114" fmla="*/ 606425 w 619125"/>
                <a:gd name="connsiteY114" fmla="*/ 1052527 h 1255727"/>
                <a:gd name="connsiteX115" fmla="*/ 609600 w 619125"/>
                <a:gd name="connsiteY115" fmla="*/ 1043002 h 1255727"/>
                <a:gd name="connsiteX116" fmla="*/ 603250 w 619125"/>
                <a:gd name="connsiteY116" fmla="*/ 1004902 h 1255727"/>
                <a:gd name="connsiteX117" fmla="*/ 596900 w 619125"/>
                <a:gd name="connsiteY117" fmla="*/ 995377 h 1255727"/>
                <a:gd name="connsiteX118" fmla="*/ 577850 w 619125"/>
                <a:gd name="connsiteY118" fmla="*/ 992202 h 1255727"/>
                <a:gd name="connsiteX119" fmla="*/ 511175 w 619125"/>
                <a:gd name="connsiteY119" fmla="*/ 995377 h 1255727"/>
                <a:gd name="connsiteX120" fmla="*/ 492125 w 619125"/>
                <a:gd name="connsiteY120" fmla="*/ 1008077 h 1255727"/>
                <a:gd name="connsiteX121" fmla="*/ 473075 w 619125"/>
                <a:gd name="connsiteY121" fmla="*/ 1014427 h 1255727"/>
                <a:gd name="connsiteX122" fmla="*/ 514350 w 619125"/>
                <a:gd name="connsiteY122" fmla="*/ 1014427 h 1255727"/>
                <a:gd name="connsiteX123" fmla="*/ 527050 w 619125"/>
                <a:gd name="connsiteY123" fmla="*/ 1011252 h 1255727"/>
                <a:gd name="connsiteX124" fmla="*/ 549275 w 619125"/>
                <a:gd name="connsiteY124" fmla="*/ 1004902 h 1255727"/>
                <a:gd name="connsiteX125" fmla="*/ 565150 w 619125"/>
                <a:gd name="connsiteY125" fmla="*/ 979502 h 1255727"/>
                <a:gd name="connsiteX126" fmla="*/ 568325 w 619125"/>
                <a:gd name="connsiteY126" fmla="*/ 969977 h 1255727"/>
                <a:gd name="connsiteX127" fmla="*/ 555625 w 619125"/>
                <a:gd name="connsiteY127" fmla="*/ 925527 h 1255727"/>
                <a:gd name="connsiteX128" fmla="*/ 546100 w 619125"/>
                <a:gd name="connsiteY128" fmla="*/ 922352 h 1255727"/>
                <a:gd name="connsiteX129" fmla="*/ 498475 w 619125"/>
                <a:gd name="connsiteY129" fmla="*/ 931877 h 1255727"/>
                <a:gd name="connsiteX130" fmla="*/ 488950 w 619125"/>
                <a:gd name="connsiteY130" fmla="*/ 935052 h 1255727"/>
                <a:gd name="connsiteX131" fmla="*/ 479425 w 619125"/>
                <a:gd name="connsiteY131" fmla="*/ 938227 h 1255727"/>
                <a:gd name="connsiteX132" fmla="*/ 460375 w 619125"/>
                <a:gd name="connsiteY132" fmla="*/ 950927 h 1255727"/>
                <a:gd name="connsiteX133" fmla="*/ 450850 w 619125"/>
                <a:gd name="connsiteY133" fmla="*/ 957277 h 1255727"/>
                <a:gd name="connsiteX134" fmla="*/ 431800 w 619125"/>
                <a:gd name="connsiteY134" fmla="*/ 963627 h 1255727"/>
                <a:gd name="connsiteX135" fmla="*/ 422275 w 619125"/>
                <a:gd name="connsiteY135" fmla="*/ 960452 h 1255727"/>
                <a:gd name="connsiteX136" fmla="*/ 403225 w 619125"/>
                <a:gd name="connsiteY136" fmla="*/ 944577 h 1255727"/>
                <a:gd name="connsiteX137" fmla="*/ 393700 w 619125"/>
                <a:gd name="connsiteY137" fmla="*/ 925527 h 1255727"/>
                <a:gd name="connsiteX138" fmla="*/ 384175 w 619125"/>
                <a:gd name="connsiteY138" fmla="*/ 919177 h 1255727"/>
                <a:gd name="connsiteX139" fmla="*/ 381000 w 619125"/>
                <a:gd name="connsiteY139" fmla="*/ 909652 h 1255727"/>
                <a:gd name="connsiteX140" fmla="*/ 371475 w 619125"/>
                <a:gd name="connsiteY140" fmla="*/ 900127 h 1255727"/>
                <a:gd name="connsiteX141" fmla="*/ 365125 w 619125"/>
                <a:gd name="connsiteY141" fmla="*/ 890602 h 1255727"/>
                <a:gd name="connsiteX142" fmla="*/ 355600 w 619125"/>
                <a:gd name="connsiteY142" fmla="*/ 881077 h 1255727"/>
                <a:gd name="connsiteX143" fmla="*/ 349250 w 619125"/>
                <a:gd name="connsiteY143" fmla="*/ 871552 h 1255727"/>
                <a:gd name="connsiteX144" fmla="*/ 330200 w 619125"/>
                <a:gd name="connsiteY144" fmla="*/ 852502 h 1255727"/>
                <a:gd name="connsiteX145" fmla="*/ 304800 w 619125"/>
                <a:gd name="connsiteY145" fmla="*/ 823927 h 1255727"/>
                <a:gd name="connsiteX146" fmla="*/ 285750 w 619125"/>
                <a:gd name="connsiteY146" fmla="*/ 811227 h 1255727"/>
                <a:gd name="connsiteX147" fmla="*/ 266700 w 619125"/>
                <a:gd name="connsiteY147" fmla="*/ 801702 h 1255727"/>
                <a:gd name="connsiteX148" fmla="*/ 260350 w 619125"/>
                <a:gd name="connsiteY148" fmla="*/ 792177 h 1255727"/>
                <a:gd name="connsiteX149" fmla="*/ 250825 w 619125"/>
                <a:gd name="connsiteY149" fmla="*/ 785827 h 1255727"/>
                <a:gd name="connsiteX150" fmla="*/ 238125 w 619125"/>
                <a:gd name="connsiteY150" fmla="*/ 769952 h 1255727"/>
                <a:gd name="connsiteX151" fmla="*/ 219075 w 619125"/>
                <a:gd name="connsiteY151" fmla="*/ 741377 h 1255727"/>
                <a:gd name="connsiteX152" fmla="*/ 212725 w 619125"/>
                <a:gd name="connsiteY152" fmla="*/ 731852 h 1255727"/>
                <a:gd name="connsiteX153" fmla="*/ 206375 w 619125"/>
                <a:gd name="connsiteY153" fmla="*/ 722327 h 1255727"/>
                <a:gd name="connsiteX154" fmla="*/ 196850 w 619125"/>
                <a:gd name="connsiteY154" fmla="*/ 712802 h 1255727"/>
                <a:gd name="connsiteX155" fmla="*/ 187325 w 619125"/>
                <a:gd name="connsiteY155" fmla="*/ 693752 h 1255727"/>
                <a:gd name="connsiteX156" fmla="*/ 184150 w 619125"/>
                <a:gd name="connsiteY156" fmla="*/ 684227 h 1255727"/>
                <a:gd name="connsiteX157" fmla="*/ 177800 w 619125"/>
                <a:gd name="connsiteY157" fmla="*/ 674702 h 1255727"/>
                <a:gd name="connsiteX158" fmla="*/ 168275 w 619125"/>
                <a:gd name="connsiteY158" fmla="*/ 642952 h 1255727"/>
                <a:gd name="connsiteX159" fmla="*/ 174625 w 619125"/>
                <a:gd name="connsiteY159" fmla="*/ 585802 h 1255727"/>
                <a:gd name="connsiteX160" fmla="*/ 190500 w 619125"/>
                <a:gd name="connsiteY160" fmla="*/ 563577 h 1255727"/>
                <a:gd name="connsiteX161" fmla="*/ 203200 w 619125"/>
                <a:gd name="connsiteY161" fmla="*/ 544527 h 1255727"/>
                <a:gd name="connsiteX162" fmla="*/ 215900 w 619125"/>
                <a:gd name="connsiteY162" fmla="*/ 515952 h 1255727"/>
                <a:gd name="connsiteX163" fmla="*/ 219075 w 619125"/>
                <a:gd name="connsiteY163" fmla="*/ 506427 h 1255727"/>
                <a:gd name="connsiteX164" fmla="*/ 222250 w 619125"/>
                <a:gd name="connsiteY164" fmla="*/ 496902 h 1255727"/>
                <a:gd name="connsiteX165" fmla="*/ 228600 w 619125"/>
                <a:gd name="connsiteY165" fmla="*/ 452452 h 1255727"/>
                <a:gd name="connsiteX166" fmla="*/ 234950 w 619125"/>
                <a:gd name="connsiteY166" fmla="*/ 433402 h 1255727"/>
                <a:gd name="connsiteX167" fmla="*/ 244475 w 619125"/>
                <a:gd name="connsiteY167" fmla="*/ 430227 h 1255727"/>
                <a:gd name="connsiteX168" fmla="*/ 263525 w 619125"/>
                <a:gd name="connsiteY168" fmla="*/ 417527 h 1255727"/>
                <a:gd name="connsiteX169" fmla="*/ 282575 w 619125"/>
                <a:gd name="connsiteY169" fmla="*/ 404827 h 1255727"/>
                <a:gd name="connsiteX170" fmla="*/ 298450 w 619125"/>
                <a:gd name="connsiteY170" fmla="*/ 392127 h 1255727"/>
                <a:gd name="connsiteX171" fmla="*/ 304800 w 619125"/>
                <a:gd name="connsiteY171" fmla="*/ 382602 h 1255727"/>
                <a:gd name="connsiteX172" fmla="*/ 323850 w 619125"/>
                <a:gd name="connsiteY172" fmla="*/ 376252 h 1255727"/>
                <a:gd name="connsiteX173" fmla="*/ 336550 w 619125"/>
                <a:gd name="connsiteY173" fmla="*/ 373077 h 1255727"/>
                <a:gd name="connsiteX174" fmla="*/ 374650 w 619125"/>
                <a:gd name="connsiteY174" fmla="*/ 366727 h 1255727"/>
                <a:gd name="connsiteX175" fmla="*/ 384175 w 619125"/>
                <a:gd name="connsiteY175" fmla="*/ 363552 h 1255727"/>
                <a:gd name="connsiteX176" fmla="*/ 425450 w 619125"/>
                <a:gd name="connsiteY176" fmla="*/ 357202 h 1255727"/>
                <a:gd name="connsiteX177" fmla="*/ 450850 w 619125"/>
                <a:gd name="connsiteY177" fmla="*/ 350852 h 1255727"/>
                <a:gd name="connsiteX178" fmla="*/ 469900 w 619125"/>
                <a:gd name="connsiteY178" fmla="*/ 344502 h 1255727"/>
                <a:gd name="connsiteX179" fmla="*/ 482600 w 619125"/>
                <a:gd name="connsiteY179" fmla="*/ 325452 h 1255727"/>
                <a:gd name="connsiteX180" fmla="*/ 492125 w 619125"/>
                <a:gd name="connsiteY180" fmla="*/ 290527 h 1255727"/>
                <a:gd name="connsiteX181" fmla="*/ 488950 w 619125"/>
                <a:gd name="connsiteY181" fmla="*/ 166702 h 1255727"/>
                <a:gd name="connsiteX182" fmla="*/ 485775 w 619125"/>
                <a:gd name="connsiteY182" fmla="*/ 154002 h 1255727"/>
                <a:gd name="connsiteX183" fmla="*/ 479425 w 619125"/>
                <a:gd name="connsiteY183" fmla="*/ 134952 h 1255727"/>
                <a:gd name="connsiteX184" fmla="*/ 476250 w 619125"/>
                <a:gd name="connsiteY184" fmla="*/ 109552 h 1255727"/>
                <a:gd name="connsiteX185" fmla="*/ 469900 w 619125"/>
                <a:gd name="connsiteY185" fmla="*/ 93677 h 1255727"/>
                <a:gd name="connsiteX186" fmla="*/ 466725 w 619125"/>
                <a:gd name="connsiteY186" fmla="*/ 84152 h 1255727"/>
                <a:gd name="connsiteX187" fmla="*/ 473075 w 619125"/>
                <a:gd name="connsiteY187" fmla="*/ 4777 h 125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</a:cxnLst>
              <a:rect l="l" t="t" r="r" b="b"/>
              <a:pathLst>
                <a:path w="619125" h="1255727">
                  <a:moveTo>
                    <a:pt x="473075" y="4777"/>
                  </a:moveTo>
                  <a:cubicBezTo>
                    <a:pt x="468313" y="-7394"/>
                    <a:pt x="451759" y="7044"/>
                    <a:pt x="438150" y="11127"/>
                  </a:cubicBezTo>
                  <a:cubicBezTo>
                    <a:pt x="431739" y="13050"/>
                    <a:pt x="425450" y="15360"/>
                    <a:pt x="419100" y="17477"/>
                  </a:cubicBezTo>
                  <a:cubicBezTo>
                    <a:pt x="415925" y="18535"/>
                    <a:pt x="412857" y="19996"/>
                    <a:pt x="409575" y="20652"/>
                  </a:cubicBezTo>
                  <a:lnTo>
                    <a:pt x="393700" y="23827"/>
                  </a:lnTo>
                  <a:cubicBezTo>
                    <a:pt x="390525" y="25944"/>
                    <a:pt x="387588" y="28470"/>
                    <a:pt x="384175" y="30177"/>
                  </a:cubicBezTo>
                  <a:cubicBezTo>
                    <a:pt x="381182" y="31674"/>
                    <a:pt x="377576" y="31727"/>
                    <a:pt x="374650" y="33352"/>
                  </a:cubicBezTo>
                  <a:lnTo>
                    <a:pt x="346075" y="52402"/>
                  </a:lnTo>
                  <a:cubicBezTo>
                    <a:pt x="342900" y="54519"/>
                    <a:pt x="340170" y="57545"/>
                    <a:pt x="336550" y="58752"/>
                  </a:cubicBezTo>
                  <a:lnTo>
                    <a:pt x="327025" y="61927"/>
                  </a:lnTo>
                  <a:cubicBezTo>
                    <a:pt x="296639" y="92313"/>
                    <a:pt x="335544" y="56247"/>
                    <a:pt x="307975" y="74627"/>
                  </a:cubicBezTo>
                  <a:cubicBezTo>
                    <a:pt x="304239" y="77118"/>
                    <a:pt x="301899" y="81277"/>
                    <a:pt x="298450" y="84152"/>
                  </a:cubicBezTo>
                  <a:cubicBezTo>
                    <a:pt x="295519" y="86595"/>
                    <a:pt x="292100" y="88385"/>
                    <a:pt x="288925" y="90502"/>
                  </a:cubicBezTo>
                  <a:cubicBezTo>
                    <a:pt x="274108" y="112727"/>
                    <a:pt x="282575" y="105319"/>
                    <a:pt x="266700" y="115902"/>
                  </a:cubicBezTo>
                  <a:cubicBezTo>
                    <a:pt x="264583" y="119077"/>
                    <a:pt x="263048" y="122729"/>
                    <a:pt x="260350" y="125427"/>
                  </a:cubicBezTo>
                  <a:cubicBezTo>
                    <a:pt x="257652" y="128125"/>
                    <a:pt x="253209" y="128797"/>
                    <a:pt x="250825" y="131777"/>
                  </a:cubicBezTo>
                  <a:cubicBezTo>
                    <a:pt x="248734" y="134390"/>
                    <a:pt x="249275" y="138376"/>
                    <a:pt x="247650" y="141302"/>
                  </a:cubicBezTo>
                  <a:cubicBezTo>
                    <a:pt x="243944" y="147973"/>
                    <a:pt x="239183" y="154002"/>
                    <a:pt x="234950" y="160352"/>
                  </a:cubicBezTo>
                  <a:cubicBezTo>
                    <a:pt x="232833" y="163527"/>
                    <a:pt x="229807" y="166257"/>
                    <a:pt x="228600" y="169877"/>
                  </a:cubicBezTo>
                  <a:cubicBezTo>
                    <a:pt x="226483" y="176227"/>
                    <a:pt x="225963" y="183358"/>
                    <a:pt x="222250" y="188927"/>
                  </a:cubicBezTo>
                  <a:cubicBezTo>
                    <a:pt x="218017" y="195277"/>
                    <a:pt x="211963" y="200737"/>
                    <a:pt x="209550" y="207977"/>
                  </a:cubicBezTo>
                  <a:cubicBezTo>
                    <a:pt x="204955" y="221762"/>
                    <a:pt x="208742" y="215135"/>
                    <a:pt x="196850" y="227027"/>
                  </a:cubicBezTo>
                  <a:cubicBezTo>
                    <a:pt x="194733" y="233377"/>
                    <a:pt x="194213" y="240508"/>
                    <a:pt x="190500" y="246077"/>
                  </a:cubicBezTo>
                  <a:cubicBezTo>
                    <a:pt x="186267" y="252427"/>
                    <a:pt x="180213" y="257887"/>
                    <a:pt x="177800" y="265127"/>
                  </a:cubicBezTo>
                  <a:cubicBezTo>
                    <a:pt x="173185" y="278971"/>
                    <a:pt x="173486" y="283639"/>
                    <a:pt x="165100" y="293702"/>
                  </a:cubicBezTo>
                  <a:cubicBezTo>
                    <a:pt x="162225" y="297151"/>
                    <a:pt x="158750" y="300052"/>
                    <a:pt x="155575" y="303227"/>
                  </a:cubicBezTo>
                  <a:cubicBezTo>
                    <a:pt x="154517" y="306402"/>
                    <a:pt x="154025" y="309826"/>
                    <a:pt x="152400" y="312752"/>
                  </a:cubicBezTo>
                  <a:cubicBezTo>
                    <a:pt x="148694" y="319423"/>
                    <a:pt x="142113" y="324562"/>
                    <a:pt x="139700" y="331802"/>
                  </a:cubicBezTo>
                  <a:cubicBezTo>
                    <a:pt x="138642" y="334977"/>
                    <a:pt x="138150" y="338401"/>
                    <a:pt x="136525" y="341327"/>
                  </a:cubicBezTo>
                  <a:cubicBezTo>
                    <a:pt x="132819" y="347998"/>
                    <a:pt x="128058" y="354027"/>
                    <a:pt x="123825" y="360377"/>
                  </a:cubicBezTo>
                  <a:cubicBezTo>
                    <a:pt x="121708" y="363552"/>
                    <a:pt x="118682" y="366282"/>
                    <a:pt x="117475" y="369902"/>
                  </a:cubicBezTo>
                  <a:cubicBezTo>
                    <a:pt x="116417" y="373077"/>
                    <a:pt x="115925" y="376501"/>
                    <a:pt x="114300" y="379427"/>
                  </a:cubicBezTo>
                  <a:cubicBezTo>
                    <a:pt x="110594" y="386098"/>
                    <a:pt x="104013" y="391237"/>
                    <a:pt x="101600" y="398477"/>
                  </a:cubicBezTo>
                  <a:cubicBezTo>
                    <a:pt x="96012" y="415242"/>
                    <a:pt x="100281" y="405217"/>
                    <a:pt x="85725" y="427052"/>
                  </a:cubicBezTo>
                  <a:cubicBezTo>
                    <a:pt x="83608" y="430227"/>
                    <a:pt x="80582" y="432957"/>
                    <a:pt x="79375" y="436577"/>
                  </a:cubicBezTo>
                  <a:cubicBezTo>
                    <a:pt x="78317" y="439752"/>
                    <a:pt x="78056" y="443317"/>
                    <a:pt x="76200" y="446102"/>
                  </a:cubicBezTo>
                  <a:cubicBezTo>
                    <a:pt x="73709" y="449838"/>
                    <a:pt x="69550" y="452178"/>
                    <a:pt x="66675" y="455627"/>
                  </a:cubicBezTo>
                  <a:cubicBezTo>
                    <a:pt x="64232" y="458558"/>
                    <a:pt x="61875" y="461665"/>
                    <a:pt x="60325" y="465152"/>
                  </a:cubicBezTo>
                  <a:cubicBezTo>
                    <a:pt x="57607" y="471269"/>
                    <a:pt x="58708" y="479469"/>
                    <a:pt x="53975" y="484202"/>
                  </a:cubicBezTo>
                  <a:lnTo>
                    <a:pt x="44450" y="493727"/>
                  </a:lnTo>
                  <a:cubicBezTo>
                    <a:pt x="42333" y="500077"/>
                    <a:pt x="41813" y="507208"/>
                    <a:pt x="38100" y="512777"/>
                  </a:cubicBezTo>
                  <a:lnTo>
                    <a:pt x="25400" y="531827"/>
                  </a:lnTo>
                  <a:cubicBezTo>
                    <a:pt x="18250" y="574726"/>
                    <a:pt x="27780" y="533615"/>
                    <a:pt x="15875" y="560402"/>
                  </a:cubicBezTo>
                  <a:cubicBezTo>
                    <a:pt x="13157" y="566519"/>
                    <a:pt x="11642" y="573102"/>
                    <a:pt x="9525" y="579452"/>
                  </a:cubicBezTo>
                  <a:lnTo>
                    <a:pt x="6350" y="588977"/>
                  </a:lnTo>
                  <a:cubicBezTo>
                    <a:pt x="5292" y="597444"/>
                    <a:pt x="4578" y="605961"/>
                    <a:pt x="3175" y="614377"/>
                  </a:cubicBezTo>
                  <a:cubicBezTo>
                    <a:pt x="2458" y="618681"/>
                    <a:pt x="0" y="622713"/>
                    <a:pt x="0" y="627077"/>
                  </a:cubicBezTo>
                  <a:cubicBezTo>
                    <a:pt x="0" y="645100"/>
                    <a:pt x="1466" y="663110"/>
                    <a:pt x="3175" y="681052"/>
                  </a:cubicBezTo>
                  <a:cubicBezTo>
                    <a:pt x="3293" y="682287"/>
                    <a:pt x="7938" y="700896"/>
                    <a:pt x="9525" y="703277"/>
                  </a:cubicBezTo>
                  <a:cubicBezTo>
                    <a:pt x="12016" y="707013"/>
                    <a:pt x="15875" y="709627"/>
                    <a:pt x="19050" y="712802"/>
                  </a:cubicBezTo>
                  <a:cubicBezTo>
                    <a:pt x="26200" y="734252"/>
                    <a:pt x="16284" y="711002"/>
                    <a:pt x="31750" y="728677"/>
                  </a:cubicBezTo>
                  <a:cubicBezTo>
                    <a:pt x="36776" y="734420"/>
                    <a:pt x="39054" y="742331"/>
                    <a:pt x="44450" y="747727"/>
                  </a:cubicBezTo>
                  <a:lnTo>
                    <a:pt x="53975" y="757252"/>
                  </a:lnTo>
                  <a:cubicBezTo>
                    <a:pt x="61125" y="778702"/>
                    <a:pt x="51209" y="755452"/>
                    <a:pt x="66675" y="773127"/>
                  </a:cubicBezTo>
                  <a:cubicBezTo>
                    <a:pt x="92604" y="802760"/>
                    <a:pt x="67469" y="784240"/>
                    <a:pt x="88900" y="798527"/>
                  </a:cubicBezTo>
                  <a:cubicBezTo>
                    <a:pt x="91017" y="801702"/>
                    <a:pt x="92378" y="805539"/>
                    <a:pt x="95250" y="808052"/>
                  </a:cubicBezTo>
                  <a:cubicBezTo>
                    <a:pt x="100993" y="813078"/>
                    <a:pt x="114300" y="820752"/>
                    <a:pt x="114300" y="820752"/>
                  </a:cubicBezTo>
                  <a:cubicBezTo>
                    <a:pt x="121227" y="841534"/>
                    <a:pt x="111606" y="821137"/>
                    <a:pt x="127000" y="833452"/>
                  </a:cubicBezTo>
                  <a:cubicBezTo>
                    <a:pt x="129980" y="835836"/>
                    <a:pt x="130478" y="840464"/>
                    <a:pt x="133350" y="842977"/>
                  </a:cubicBezTo>
                  <a:cubicBezTo>
                    <a:pt x="139093" y="848003"/>
                    <a:pt x="152400" y="855677"/>
                    <a:pt x="152400" y="855677"/>
                  </a:cubicBezTo>
                  <a:cubicBezTo>
                    <a:pt x="170392" y="882664"/>
                    <a:pt x="140758" y="840860"/>
                    <a:pt x="177800" y="877902"/>
                  </a:cubicBezTo>
                  <a:cubicBezTo>
                    <a:pt x="180975" y="881077"/>
                    <a:pt x="183781" y="884670"/>
                    <a:pt x="187325" y="887427"/>
                  </a:cubicBezTo>
                  <a:cubicBezTo>
                    <a:pt x="193349" y="892112"/>
                    <a:pt x="200979" y="894731"/>
                    <a:pt x="206375" y="900127"/>
                  </a:cubicBezTo>
                  <a:cubicBezTo>
                    <a:pt x="218267" y="912019"/>
                    <a:pt x="211640" y="908232"/>
                    <a:pt x="225425" y="912827"/>
                  </a:cubicBezTo>
                  <a:cubicBezTo>
                    <a:pt x="243417" y="939814"/>
                    <a:pt x="213783" y="898010"/>
                    <a:pt x="250825" y="935052"/>
                  </a:cubicBezTo>
                  <a:cubicBezTo>
                    <a:pt x="254000" y="938227"/>
                    <a:pt x="256614" y="942086"/>
                    <a:pt x="260350" y="944577"/>
                  </a:cubicBezTo>
                  <a:cubicBezTo>
                    <a:pt x="263135" y="946433"/>
                    <a:pt x="266882" y="946255"/>
                    <a:pt x="269875" y="947752"/>
                  </a:cubicBezTo>
                  <a:cubicBezTo>
                    <a:pt x="273288" y="949459"/>
                    <a:pt x="276225" y="951985"/>
                    <a:pt x="279400" y="954102"/>
                  </a:cubicBezTo>
                  <a:cubicBezTo>
                    <a:pt x="286327" y="974884"/>
                    <a:pt x="276706" y="954487"/>
                    <a:pt x="292100" y="966802"/>
                  </a:cubicBezTo>
                  <a:cubicBezTo>
                    <a:pt x="295080" y="969186"/>
                    <a:pt x="295578" y="973814"/>
                    <a:pt x="298450" y="976327"/>
                  </a:cubicBezTo>
                  <a:cubicBezTo>
                    <a:pt x="304193" y="981353"/>
                    <a:pt x="317500" y="989027"/>
                    <a:pt x="317500" y="989027"/>
                  </a:cubicBezTo>
                  <a:cubicBezTo>
                    <a:pt x="319617" y="992202"/>
                    <a:pt x="320870" y="996168"/>
                    <a:pt x="323850" y="998552"/>
                  </a:cubicBezTo>
                  <a:cubicBezTo>
                    <a:pt x="326463" y="1000643"/>
                    <a:pt x="331008" y="999360"/>
                    <a:pt x="333375" y="1001727"/>
                  </a:cubicBezTo>
                  <a:cubicBezTo>
                    <a:pt x="335742" y="1004094"/>
                    <a:pt x="334183" y="1008885"/>
                    <a:pt x="336550" y="1011252"/>
                  </a:cubicBezTo>
                  <a:cubicBezTo>
                    <a:pt x="341946" y="1016648"/>
                    <a:pt x="355600" y="1023952"/>
                    <a:pt x="355600" y="1023952"/>
                  </a:cubicBezTo>
                  <a:cubicBezTo>
                    <a:pt x="357717" y="1028185"/>
                    <a:pt x="359199" y="1032801"/>
                    <a:pt x="361950" y="1036652"/>
                  </a:cubicBezTo>
                  <a:cubicBezTo>
                    <a:pt x="364560" y="1040306"/>
                    <a:pt x="369294" y="1042252"/>
                    <a:pt x="371475" y="1046177"/>
                  </a:cubicBezTo>
                  <a:cubicBezTo>
                    <a:pt x="374726" y="1052028"/>
                    <a:pt x="374112" y="1059658"/>
                    <a:pt x="377825" y="1065227"/>
                  </a:cubicBezTo>
                  <a:cubicBezTo>
                    <a:pt x="392381" y="1087062"/>
                    <a:pt x="388112" y="1077037"/>
                    <a:pt x="393700" y="1093802"/>
                  </a:cubicBezTo>
                  <a:cubicBezTo>
                    <a:pt x="392642" y="1117085"/>
                    <a:pt x="392247" y="1140408"/>
                    <a:pt x="390525" y="1163652"/>
                  </a:cubicBezTo>
                  <a:cubicBezTo>
                    <a:pt x="390126" y="1169034"/>
                    <a:pt x="387350" y="1174131"/>
                    <a:pt x="387350" y="1179527"/>
                  </a:cubicBezTo>
                  <a:cubicBezTo>
                    <a:pt x="387350" y="1186812"/>
                    <a:pt x="388265" y="1209933"/>
                    <a:pt x="393700" y="1220802"/>
                  </a:cubicBezTo>
                  <a:cubicBezTo>
                    <a:pt x="395407" y="1224215"/>
                    <a:pt x="397352" y="1227629"/>
                    <a:pt x="400050" y="1230327"/>
                  </a:cubicBezTo>
                  <a:cubicBezTo>
                    <a:pt x="406205" y="1236482"/>
                    <a:pt x="411353" y="1237270"/>
                    <a:pt x="419100" y="1239852"/>
                  </a:cubicBezTo>
                  <a:cubicBezTo>
                    <a:pt x="441770" y="1232295"/>
                    <a:pt x="432581" y="1237215"/>
                    <a:pt x="447675" y="1227152"/>
                  </a:cubicBezTo>
                  <a:cubicBezTo>
                    <a:pt x="448733" y="1222919"/>
                    <a:pt x="450309" y="1218782"/>
                    <a:pt x="450850" y="1214452"/>
                  </a:cubicBezTo>
                  <a:cubicBezTo>
                    <a:pt x="452431" y="1201806"/>
                    <a:pt x="448849" y="1187998"/>
                    <a:pt x="454025" y="1176352"/>
                  </a:cubicBezTo>
                  <a:cubicBezTo>
                    <a:pt x="455849" y="1172249"/>
                    <a:pt x="460375" y="1182702"/>
                    <a:pt x="463550" y="1185877"/>
                  </a:cubicBezTo>
                  <a:cubicBezTo>
                    <a:pt x="471530" y="1209818"/>
                    <a:pt x="459837" y="1181236"/>
                    <a:pt x="476250" y="1201752"/>
                  </a:cubicBezTo>
                  <a:cubicBezTo>
                    <a:pt x="478341" y="1204365"/>
                    <a:pt x="477800" y="1208351"/>
                    <a:pt x="479425" y="1211277"/>
                  </a:cubicBezTo>
                  <a:cubicBezTo>
                    <a:pt x="491876" y="1233689"/>
                    <a:pt x="490257" y="1229082"/>
                    <a:pt x="511175" y="1243027"/>
                  </a:cubicBezTo>
                  <a:cubicBezTo>
                    <a:pt x="514350" y="1245144"/>
                    <a:pt x="517080" y="1248170"/>
                    <a:pt x="520700" y="1249377"/>
                  </a:cubicBezTo>
                  <a:lnTo>
                    <a:pt x="539750" y="1255727"/>
                  </a:lnTo>
                  <a:cubicBezTo>
                    <a:pt x="542925" y="1253610"/>
                    <a:pt x="547253" y="1252613"/>
                    <a:pt x="549275" y="1249377"/>
                  </a:cubicBezTo>
                  <a:cubicBezTo>
                    <a:pt x="552823" y="1243701"/>
                    <a:pt x="555625" y="1230327"/>
                    <a:pt x="555625" y="1230327"/>
                  </a:cubicBezTo>
                  <a:cubicBezTo>
                    <a:pt x="553990" y="1215612"/>
                    <a:pt x="554924" y="1194701"/>
                    <a:pt x="542925" y="1182702"/>
                  </a:cubicBezTo>
                  <a:cubicBezTo>
                    <a:pt x="540227" y="1180004"/>
                    <a:pt x="536575" y="1178469"/>
                    <a:pt x="533400" y="1176352"/>
                  </a:cubicBezTo>
                  <a:cubicBezTo>
                    <a:pt x="519777" y="1149106"/>
                    <a:pt x="535476" y="1175253"/>
                    <a:pt x="517525" y="1157302"/>
                  </a:cubicBezTo>
                  <a:cubicBezTo>
                    <a:pt x="514827" y="1154604"/>
                    <a:pt x="513618" y="1150708"/>
                    <a:pt x="511175" y="1147777"/>
                  </a:cubicBezTo>
                  <a:cubicBezTo>
                    <a:pt x="508300" y="1144328"/>
                    <a:pt x="504825" y="1141427"/>
                    <a:pt x="501650" y="1138252"/>
                  </a:cubicBezTo>
                  <a:cubicBezTo>
                    <a:pt x="500592" y="1135077"/>
                    <a:pt x="496108" y="1131094"/>
                    <a:pt x="498475" y="1128727"/>
                  </a:cubicBezTo>
                  <a:cubicBezTo>
                    <a:pt x="501147" y="1126055"/>
                    <a:pt x="517156" y="1138088"/>
                    <a:pt x="517525" y="1138252"/>
                  </a:cubicBezTo>
                  <a:cubicBezTo>
                    <a:pt x="523642" y="1140970"/>
                    <a:pt x="531006" y="1140889"/>
                    <a:pt x="536575" y="1144602"/>
                  </a:cubicBezTo>
                  <a:cubicBezTo>
                    <a:pt x="542925" y="1148835"/>
                    <a:pt x="548385" y="1154889"/>
                    <a:pt x="555625" y="1157302"/>
                  </a:cubicBezTo>
                  <a:cubicBezTo>
                    <a:pt x="568770" y="1161684"/>
                    <a:pt x="562365" y="1158621"/>
                    <a:pt x="574675" y="1166827"/>
                  </a:cubicBezTo>
                  <a:cubicBezTo>
                    <a:pt x="582083" y="1165769"/>
                    <a:pt x="590586" y="1167670"/>
                    <a:pt x="596900" y="1163652"/>
                  </a:cubicBezTo>
                  <a:cubicBezTo>
                    <a:pt x="603339" y="1159555"/>
                    <a:pt x="605367" y="1150952"/>
                    <a:pt x="609600" y="1144602"/>
                  </a:cubicBezTo>
                  <a:cubicBezTo>
                    <a:pt x="617806" y="1132292"/>
                    <a:pt x="614743" y="1138697"/>
                    <a:pt x="619125" y="1125552"/>
                  </a:cubicBezTo>
                  <a:cubicBezTo>
                    <a:pt x="618067" y="1120260"/>
                    <a:pt x="618847" y="1114230"/>
                    <a:pt x="615950" y="1109677"/>
                  </a:cubicBezTo>
                  <a:cubicBezTo>
                    <a:pt x="593561" y="1074494"/>
                    <a:pt x="604381" y="1101964"/>
                    <a:pt x="577850" y="1084277"/>
                  </a:cubicBezTo>
                  <a:cubicBezTo>
                    <a:pt x="574675" y="1082160"/>
                    <a:pt x="571812" y="1079477"/>
                    <a:pt x="568325" y="1077927"/>
                  </a:cubicBezTo>
                  <a:cubicBezTo>
                    <a:pt x="550966" y="1070212"/>
                    <a:pt x="548378" y="1072033"/>
                    <a:pt x="530225" y="1068402"/>
                  </a:cubicBezTo>
                  <a:cubicBezTo>
                    <a:pt x="525946" y="1067546"/>
                    <a:pt x="521758" y="1066285"/>
                    <a:pt x="517525" y="1065227"/>
                  </a:cubicBezTo>
                  <a:cubicBezTo>
                    <a:pt x="535517" y="1064169"/>
                    <a:pt x="553606" y="1064199"/>
                    <a:pt x="571500" y="1062052"/>
                  </a:cubicBezTo>
                  <a:cubicBezTo>
                    <a:pt x="582690" y="1060709"/>
                    <a:pt x="595315" y="1056230"/>
                    <a:pt x="606425" y="1052527"/>
                  </a:cubicBezTo>
                  <a:cubicBezTo>
                    <a:pt x="607483" y="1049352"/>
                    <a:pt x="609600" y="1046349"/>
                    <a:pt x="609600" y="1043002"/>
                  </a:cubicBezTo>
                  <a:cubicBezTo>
                    <a:pt x="609600" y="1035960"/>
                    <a:pt x="608218" y="1014838"/>
                    <a:pt x="603250" y="1004902"/>
                  </a:cubicBezTo>
                  <a:cubicBezTo>
                    <a:pt x="601543" y="1001489"/>
                    <a:pt x="600313" y="997084"/>
                    <a:pt x="596900" y="995377"/>
                  </a:cubicBezTo>
                  <a:cubicBezTo>
                    <a:pt x="591142" y="992498"/>
                    <a:pt x="584200" y="993260"/>
                    <a:pt x="577850" y="992202"/>
                  </a:cubicBezTo>
                  <a:cubicBezTo>
                    <a:pt x="555625" y="993260"/>
                    <a:pt x="533053" y="991325"/>
                    <a:pt x="511175" y="995377"/>
                  </a:cubicBezTo>
                  <a:cubicBezTo>
                    <a:pt x="503671" y="996767"/>
                    <a:pt x="499365" y="1005664"/>
                    <a:pt x="492125" y="1008077"/>
                  </a:cubicBezTo>
                  <a:lnTo>
                    <a:pt x="473075" y="1014427"/>
                  </a:lnTo>
                  <a:cubicBezTo>
                    <a:pt x="447454" y="1022967"/>
                    <a:pt x="460210" y="1017811"/>
                    <a:pt x="514350" y="1014427"/>
                  </a:cubicBezTo>
                  <a:cubicBezTo>
                    <a:pt x="518583" y="1013369"/>
                    <a:pt x="522854" y="1012451"/>
                    <a:pt x="527050" y="1011252"/>
                  </a:cubicBezTo>
                  <a:cubicBezTo>
                    <a:pt x="558934" y="1002142"/>
                    <a:pt x="509573" y="1014828"/>
                    <a:pt x="549275" y="1004902"/>
                  </a:cubicBezTo>
                  <a:cubicBezTo>
                    <a:pt x="564369" y="994839"/>
                    <a:pt x="557593" y="1002172"/>
                    <a:pt x="565150" y="979502"/>
                  </a:cubicBezTo>
                  <a:lnTo>
                    <a:pt x="568325" y="969977"/>
                  </a:lnTo>
                  <a:cubicBezTo>
                    <a:pt x="566238" y="947015"/>
                    <a:pt x="572842" y="937005"/>
                    <a:pt x="555625" y="925527"/>
                  </a:cubicBezTo>
                  <a:cubicBezTo>
                    <a:pt x="552840" y="923671"/>
                    <a:pt x="549275" y="923410"/>
                    <a:pt x="546100" y="922352"/>
                  </a:cubicBezTo>
                  <a:cubicBezTo>
                    <a:pt x="510872" y="926266"/>
                    <a:pt x="526617" y="922496"/>
                    <a:pt x="498475" y="931877"/>
                  </a:cubicBezTo>
                  <a:lnTo>
                    <a:pt x="488950" y="935052"/>
                  </a:lnTo>
                  <a:cubicBezTo>
                    <a:pt x="485775" y="936110"/>
                    <a:pt x="482210" y="936371"/>
                    <a:pt x="479425" y="938227"/>
                  </a:cubicBezTo>
                  <a:lnTo>
                    <a:pt x="460375" y="950927"/>
                  </a:lnTo>
                  <a:cubicBezTo>
                    <a:pt x="457200" y="953044"/>
                    <a:pt x="454470" y="956070"/>
                    <a:pt x="450850" y="957277"/>
                  </a:cubicBezTo>
                  <a:lnTo>
                    <a:pt x="431800" y="963627"/>
                  </a:lnTo>
                  <a:cubicBezTo>
                    <a:pt x="428625" y="962569"/>
                    <a:pt x="425268" y="961949"/>
                    <a:pt x="422275" y="960452"/>
                  </a:cubicBezTo>
                  <a:cubicBezTo>
                    <a:pt x="413434" y="956032"/>
                    <a:pt x="410247" y="951599"/>
                    <a:pt x="403225" y="944577"/>
                  </a:cubicBezTo>
                  <a:cubicBezTo>
                    <a:pt x="400643" y="936830"/>
                    <a:pt x="399855" y="931682"/>
                    <a:pt x="393700" y="925527"/>
                  </a:cubicBezTo>
                  <a:cubicBezTo>
                    <a:pt x="391002" y="922829"/>
                    <a:pt x="387350" y="921294"/>
                    <a:pt x="384175" y="919177"/>
                  </a:cubicBezTo>
                  <a:cubicBezTo>
                    <a:pt x="383117" y="916002"/>
                    <a:pt x="382856" y="912437"/>
                    <a:pt x="381000" y="909652"/>
                  </a:cubicBezTo>
                  <a:cubicBezTo>
                    <a:pt x="378509" y="905916"/>
                    <a:pt x="374350" y="903576"/>
                    <a:pt x="371475" y="900127"/>
                  </a:cubicBezTo>
                  <a:cubicBezTo>
                    <a:pt x="369032" y="897196"/>
                    <a:pt x="367568" y="893533"/>
                    <a:pt x="365125" y="890602"/>
                  </a:cubicBezTo>
                  <a:cubicBezTo>
                    <a:pt x="362250" y="887153"/>
                    <a:pt x="358475" y="884526"/>
                    <a:pt x="355600" y="881077"/>
                  </a:cubicBezTo>
                  <a:cubicBezTo>
                    <a:pt x="353157" y="878146"/>
                    <a:pt x="351785" y="874404"/>
                    <a:pt x="349250" y="871552"/>
                  </a:cubicBezTo>
                  <a:cubicBezTo>
                    <a:pt x="343284" y="864840"/>
                    <a:pt x="335181" y="859974"/>
                    <a:pt x="330200" y="852502"/>
                  </a:cubicBezTo>
                  <a:cubicBezTo>
                    <a:pt x="322565" y="841050"/>
                    <a:pt x="317849" y="832626"/>
                    <a:pt x="304800" y="823927"/>
                  </a:cubicBezTo>
                  <a:cubicBezTo>
                    <a:pt x="298450" y="819694"/>
                    <a:pt x="292990" y="813640"/>
                    <a:pt x="285750" y="811227"/>
                  </a:cubicBezTo>
                  <a:cubicBezTo>
                    <a:pt x="272605" y="806845"/>
                    <a:pt x="279010" y="809908"/>
                    <a:pt x="266700" y="801702"/>
                  </a:cubicBezTo>
                  <a:cubicBezTo>
                    <a:pt x="264583" y="798527"/>
                    <a:pt x="263048" y="794875"/>
                    <a:pt x="260350" y="792177"/>
                  </a:cubicBezTo>
                  <a:cubicBezTo>
                    <a:pt x="257652" y="789479"/>
                    <a:pt x="253209" y="788807"/>
                    <a:pt x="250825" y="785827"/>
                  </a:cubicBezTo>
                  <a:cubicBezTo>
                    <a:pt x="233298" y="763919"/>
                    <a:pt x="265422" y="788150"/>
                    <a:pt x="238125" y="769952"/>
                  </a:cubicBezTo>
                  <a:lnTo>
                    <a:pt x="219075" y="741377"/>
                  </a:lnTo>
                  <a:lnTo>
                    <a:pt x="212725" y="731852"/>
                  </a:lnTo>
                  <a:cubicBezTo>
                    <a:pt x="210608" y="728677"/>
                    <a:pt x="209073" y="725025"/>
                    <a:pt x="206375" y="722327"/>
                  </a:cubicBezTo>
                  <a:lnTo>
                    <a:pt x="196850" y="712802"/>
                  </a:lnTo>
                  <a:cubicBezTo>
                    <a:pt x="188870" y="688861"/>
                    <a:pt x="199635" y="718371"/>
                    <a:pt x="187325" y="693752"/>
                  </a:cubicBezTo>
                  <a:cubicBezTo>
                    <a:pt x="185828" y="690759"/>
                    <a:pt x="185647" y="687220"/>
                    <a:pt x="184150" y="684227"/>
                  </a:cubicBezTo>
                  <a:cubicBezTo>
                    <a:pt x="182443" y="680814"/>
                    <a:pt x="179350" y="678189"/>
                    <a:pt x="177800" y="674702"/>
                  </a:cubicBezTo>
                  <a:cubicBezTo>
                    <a:pt x="173383" y="664764"/>
                    <a:pt x="170914" y="653507"/>
                    <a:pt x="168275" y="642952"/>
                  </a:cubicBezTo>
                  <a:cubicBezTo>
                    <a:pt x="168856" y="635396"/>
                    <a:pt x="169920" y="599917"/>
                    <a:pt x="174625" y="585802"/>
                  </a:cubicBezTo>
                  <a:cubicBezTo>
                    <a:pt x="180369" y="568570"/>
                    <a:pt x="180108" y="576938"/>
                    <a:pt x="190500" y="563577"/>
                  </a:cubicBezTo>
                  <a:cubicBezTo>
                    <a:pt x="195185" y="557553"/>
                    <a:pt x="198967" y="550877"/>
                    <a:pt x="203200" y="544527"/>
                  </a:cubicBezTo>
                  <a:cubicBezTo>
                    <a:pt x="213263" y="529433"/>
                    <a:pt x="208343" y="538622"/>
                    <a:pt x="215900" y="515952"/>
                  </a:cubicBezTo>
                  <a:lnTo>
                    <a:pt x="219075" y="506427"/>
                  </a:lnTo>
                  <a:lnTo>
                    <a:pt x="222250" y="496902"/>
                  </a:lnTo>
                  <a:cubicBezTo>
                    <a:pt x="224367" y="482085"/>
                    <a:pt x="223867" y="466651"/>
                    <a:pt x="228600" y="452452"/>
                  </a:cubicBezTo>
                  <a:cubicBezTo>
                    <a:pt x="230717" y="446102"/>
                    <a:pt x="228600" y="435519"/>
                    <a:pt x="234950" y="433402"/>
                  </a:cubicBezTo>
                  <a:lnTo>
                    <a:pt x="244475" y="430227"/>
                  </a:lnTo>
                  <a:cubicBezTo>
                    <a:pt x="265614" y="409088"/>
                    <a:pt x="242848" y="429014"/>
                    <a:pt x="263525" y="417527"/>
                  </a:cubicBezTo>
                  <a:cubicBezTo>
                    <a:pt x="270196" y="413821"/>
                    <a:pt x="282575" y="404827"/>
                    <a:pt x="282575" y="404827"/>
                  </a:cubicBezTo>
                  <a:cubicBezTo>
                    <a:pt x="300773" y="377530"/>
                    <a:pt x="276542" y="409654"/>
                    <a:pt x="298450" y="392127"/>
                  </a:cubicBezTo>
                  <a:cubicBezTo>
                    <a:pt x="301430" y="389743"/>
                    <a:pt x="301564" y="384624"/>
                    <a:pt x="304800" y="382602"/>
                  </a:cubicBezTo>
                  <a:cubicBezTo>
                    <a:pt x="310476" y="379054"/>
                    <a:pt x="317356" y="377875"/>
                    <a:pt x="323850" y="376252"/>
                  </a:cubicBezTo>
                  <a:cubicBezTo>
                    <a:pt x="328083" y="375194"/>
                    <a:pt x="332261" y="373881"/>
                    <a:pt x="336550" y="373077"/>
                  </a:cubicBezTo>
                  <a:cubicBezTo>
                    <a:pt x="349205" y="370704"/>
                    <a:pt x="362436" y="370798"/>
                    <a:pt x="374650" y="366727"/>
                  </a:cubicBezTo>
                  <a:cubicBezTo>
                    <a:pt x="377825" y="365669"/>
                    <a:pt x="380908" y="364278"/>
                    <a:pt x="384175" y="363552"/>
                  </a:cubicBezTo>
                  <a:cubicBezTo>
                    <a:pt x="392105" y="361790"/>
                    <a:pt x="418360" y="358215"/>
                    <a:pt x="425450" y="357202"/>
                  </a:cubicBezTo>
                  <a:cubicBezTo>
                    <a:pt x="454351" y="347568"/>
                    <a:pt x="408705" y="362346"/>
                    <a:pt x="450850" y="350852"/>
                  </a:cubicBezTo>
                  <a:cubicBezTo>
                    <a:pt x="457308" y="349091"/>
                    <a:pt x="469900" y="344502"/>
                    <a:pt x="469900" y="344502"/>
                  </a:cubicBezTo>
                  <a:cubicBezTo>
                    <a:pt x="474133" y="338152"/>
                    <a:pt x="480187" y="332692"/>
                    <a:pt x="482600" y="325452"/>
                  </a:cubicBezTo>
                  <a:cubicBezTo>
                    <a:pt x="490657" y="301282"/>
                    <a:pt x="487637" y="312966"/>
                    <a:pt x="492125" y="290527"/>
                  </a:cubicBezTo>
                  <a:cubicBezTo>
                    <a:pt x="491067" y="249252"/>
                    <a:pt x="490868" y="207946"/>
                    <a:pt x="488950" y="166702"/>
                  </a:cubicBezTo>
                  <a:cubicBezTo>
                    <a:pt x="488747" y="162343"/>
                    <a:pt x="487029" y="158182"/>
                    <a:pt x="485775" y="154002"/>
                  </a:cubicBezTo>
                  <a:cubicBezTo>
                    <a:pt x="483852" y="147591"/>
                    <a:pt x="479425" y="134952"/>
                    <a:pt x="479425" y="134952"/>
                  </a:cubicBezTo>
                  <a:cubicBezTo>
                    <a:pt x="478367" y="126485"/>
                    <a:pt x="478169" y="117866"/>
                    <a:pt x="476250" y="109552"/>
                  </a:cubicBezTo>
                  <a:cubicBezTo>
                    <a:pt x="474968" y="103999"/>
                    <a:pt x="471901" y="99013"/>
                    <a:pt x="469900" y="93677"/>
                  </a:cubicBezTo>
                  <a:cubicBezTo>
                    <a:pt x="468725" y="90543"/>
                    <a:pt x="467783" y="87327"/>
                    <a:pt x="466725" y="84152"/>
                  </a:cubicBezTo>
                  <a:cubicBezTo>
                    <a:pt x="461754" y="49355"/>
                    <a:pt x="477837" y="16948"/>
                    <a:pt x="473075" y="4777"/>
                  </a:cubicBez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" name="Freihandform 83"/>
            <p:cNvSpPr/>
            <p:nvPr/>
          </p:nvSpPr>
          <p:spPr>
            <a:xfrm flipH="1">
              <a:off x="4128459" y="4266806"/>
              <a:ext cx="721469" cy="1255727"/>
            </a:xfrm>
            <a:custGeom>
              <a:avLst/>
              <a:gdLst>
                <a:gd name="connsiteX0" fmla="*/ 473075 w 619125"/>
                <a:gd name="connsiteY0" fmla="*/ 4777 h 1255727"/>
                <a:gd name="connsiteX1" fmla="*/ 438150 w 619125"/>
                <a:gd name="connsiteY1" fmla="*/ 11127 h 1255727"/>
                <a:gd name="connsiteX2" fmla="*/ 419100 w 619125"/>
                <a:gd name="connsiteY2" fmla="*/ 17477 h 1255727"/>
                <a:gd name="connsiteX3" fmla="*/ 409575 w 619125"/>
                <a:gd name="connsiteY3" fmla="*/ 20652 h 1255727"/>
                <a:gd name="connsiteX4" fmla="*/ 393700 w 619125"/>
                <a:gd name="connsiteY4" fmla="*/ 23827 h 1255727"/>
                <a:gd name="connsiteX5" fmla="*/ 384175 w 619125"/>
                <a:gd name="connsiteY5" fmla="*/ 30177 h 1255727"/>
                <a:gd name="connsiteX6" fmla="*/ 374650 w 619125"/>
                <a:gd name="connsiteY6" fmla="*/ 33352 h 1255727"/>
                <a:gd name="connsiteX7" fmla="*/ 346075 w 619125"/>
                <a:gd name="connsiteY7" fmla="*/ 52402 h 1255727"/>
                <a:gd name="connsiteX8" fmla="*/ 336550 w 619125"/>
                <a:gd name="connsiteY8" fmla="*/ 58752 h 1255727"/>
                <a:gd name="connsiteX9" fmla="*/ 327025 w 619125"/>
                <a:gd name="connsiteY9" fmla="*/ 61927 h 1255727"/>
                <a:gd name="connsiteX10" fmla="*/ 307975 w 619125"/>
                <a:gd name="connsiteY10" fmla="*/ 74627 h 1255727"/>
                <a:gd name="connsiteX11" fmla="*/ 298450 w 619125"/>
                <a:gd name="connsiteY11" fmla="*/ 84152 h 1255727"/>
                <a:gd name="connsiteX12" fmla="*/ 288925 w 619125"/>
                <a:gd name="connsiteY12" fmla="*/ 90502 h 1255727"/>
                <a:gd name="connsiteX13" fmla="*/ 266700 w 619125"/>
                <a:gd name="connsiteY13" fmla="*/ 115902 h 1255727"/>
                <a:gd name="connsiteX14" fmla="*/ 260350 w 619125"/>
                <a:gd name="connsiteY14" fmla="*/ 125427 h 1255727"/>
                <a:gd name="connsiteX15" fmla="*/ 250825 w 619125"/>
                <a:gd name="connsiteY15" fmla="*/ 131777 h 1255727"/>
                <a:gd name="connsiteX16" fmla="*/ 247650 w 619125"/>
                <a:gd name="connsiteY16" fmla="*/ 141302 h 1255727"/>
                <a:gd name="connsiteX17" fmla="*/ 234950 w 619125"/>
                <a:gd name="connsiteY17" fmla="*/ 160352 h 1255727"/>
                <a:gd name="connsiteX18" fmla="*/ 228600 w 619125"/>
                <a:gd name="connsiteY18" fmla="*/ 169877 h 1255727"/>
                <a:gd name="connsiteX19" fmla="*/ 222250 w 619125"/>
                <a:gd name="connsiteY19" fmla="*/ 188927 h 1255727"/>
                <a:gd name="connsiteX20" fmla="*/ 209550 w 619125"/>
                <a:gd name="connsiteY20" fmla="*/ 207977 h 1255727"/>
                <a:gd name="connsiteX21" fmla="*/ 196850 w 619125"/>
                <a:gd name="connsiteY21" fmla="*/ 227027 h 1255727"/>
                <a:gd name="connsiteX22" fmla="*/ 190500 w 619125"/>
                <a:gd name="connsiteY22" fmla="*/ 246077 h 1255727"/>
                <a:gd name="connsiteX23" fmla="*/ 177800 w 619125"/>
                <a:gd name="connsiteY23" fmla="*/ 265127 h 1255727"/>
                <a:gd name="connsiteX24" fmla="*/ 165100 w 619125"/>
                <a:gd name="connsiteY24" fmla="*/ 293702 h 1255727"/>
                <a:gd name="connsiteX25" fmla="*/ 155575 w 619125"/>
                <a:gd name="connsiteY25" fmla="*/ 303227 h 1255727"/>
                <a:gd name="connsiteX26" fmla="*/ 152400 w 619125"/>
                <a:gd name="connsiteY26" fmla="*/ 312752 h 1255727"/>
                <a:gd name="connsiteX27" fmla="*/ 139700 w 619125"/>
                <a:gd name="connsiteY27" fmla="*/ 331802 h 1255727"/>
                <a:gd name="connsiteX28" fmla="*/ 136525 w 619125"/>
                <a:gd name="connsiteY28" fmla="*/ 341327 h 1255727"/>
                <a:gd name="connsiteX29" fmla="*/ 123825 w 619125"/>
                <a:gd name="connsiteY29" fmla="*/ 360377 h 1255727"/>
                <a:gd name="connsiteX30" fmla="*/ 117475 w 619125"/>
                <a:gd name="connsiteY30" fmla="*/ 369902 h 1255727"/>
                <a:gd name="connsiteX31" fmla="*/ 114300 w 619125"/>
                <a:gd name="connsiteY31" fmla="*/ 379427 h 1255727"/>
                <a:gd name="connsiteX32" fmla="*/ 101600 w 619125"/>
                <a:gd name="connsiteY32" fmla="*/ 398477 h 1255727"/>
                <a:gd name="connsiteX33" fmla="*/ 85725 w 619125"/>
                <a:gd name="connsiteY33" fmla="*/ 427052 h 1255727"/>
                <a:gd name="connsiteX34" fmla="*/ 79375 w 619125"/>
                <a:gd name="connsiteY34" fmla="*/ 436577 h 1255727"/>
                <a:gd name="connsiteX35" fmla="*/ 76200 w 619125"/>
                <a:gd name="connsiteY35" fmla="*/ 446102 h 1255727"/>
                <a:gd name="connsiteX36" fmla="*/ 66675 w 619125"/>
                <a:gd name="connsiteY36" fmla="*/ 455627 h 1255727"/>
                <a:gd name="connsiteX37" fmla="*/ 60325 w 619125"/>
                <a:gd name="connsiteY37" fmla="*/ 465152 h 1255727"/>
                <a:gd name="connsiteX38" fmla="*/ 53975 w 619125"/>
                <a:gd name="connsiteY38" fmla="*/ 484202 h 1255727"/>
                <a:gd name="connsiteX39" fmla="*/ 44450 w 619125"/>
                <a:gd name="connsiteY39" fmla="*/ 493727 h 1255727"/>
                <a:gd name="connsiteX40" fmla="*/ 38100 w 619125"/>
                <a:gd name="connsiteY40" fmla="*/ 512777 h 1255727"/>
                <a:gd name="connsiteX41" fmla="*/ 25400 w 619125"/>
                <a:gd name="connsiteY41" fmla="*/ 531827 h 1255727"/>
                <a:gd name="connsiteX42" fmla="*/ 15875 w 619125"/>
                <a:gd name="connsiteY42" fmla="*/ 560402 h 1255727"/>
                <a:gd name="connsiteX43" fmla="*/ 9525 w 619125"/>
                <a:gd name="connsiteY43" fmla="*/ 579452 h 1255727"/>
                <a:gd name="connsiteX44" fmla="*/ 6350 w 619125"/>
                <a:gd name="connsiteY44" fmla="*/ 588977 h 1255727"/>
                <a:gd name="connsiteX45" fmla="*/ 3175 w 619125"/>
                <a:gd name="connsiteY45" fmla="*/ 614377 h 1255727"/>
                <a:gd name="connsiteX46" fmla="*/ 0 w 619125"/>
                <a:gd name="connsiteY46" fmla="*/ 627077 h 1255727"/>
                <a:gd name="connsiteX47" fmla="*/ 3175 w 619125"/>
                <a:gd name="connsiteY47" fmla="*/ 681052 h 1255727"/>
                <a:gd name="connsiteX48" fmla="*/ 9525 w 619125"/>
                <a:gd name="connsiteY48" fmla="*/ 703277 h 1255727"/>
                <a:gd name="connsiteX49" fmla="*/ 19050 w 619125"/>
                <a:gd name="connsiteY49" fmla="*/ 712802 h 1255727"/>
                <a:gd name="connsiteX50" fmla="*/ 31750 w 619125"/>
                <a:gd name="connsiteY50" fmla="*/ 728677 h 1255727"/>
                <a:gd name="connsiteX51" fmla="*/ 44450 w 619125"/>
                <a:gd name="connsiteY51" fmla="*/ 747727 h 1255727"/>
                <a:gd name="connsiteX52" fmla="*/ 53975 w 619125"/>
                <a:gd name="connsiteY52" fmla="*/ 757252 h 1255727"/>
                <a:gd name="connsiteX53" fmla="*/ 66675 w 619125"/>
                <a:gd name="connsiteY53" fmla="*/ 773127 h 1255727"/>
                <a:gd name="connsiteX54" fmla="*/ 88900 w 619125"/>
                <a:gd name="connsiteY54" fmla="*/ 798527 h 1255727"/>
                <a:gd name="connsiteX55" fmla="*/ 95250 w 619125"/>
                <a:gd name="connsiteY55" fmla="*/ 808052 h 1255727"/>
                <a:gd name="connsiteX56" fmla="*/ 114300 w 619125"/>
                <a:gd name="connsiteY56" fmla="*/ 820752 h 1255727"/>
                <a:gd name="connsiteX57" fmla="*/ 127000 w 619125"/>
                <a:gd name="connsiteY57" fmla="*/ 833452 h 1255727"/>
                <a:gd name="connsiteX58" fmla="*/ 133350 w 619125"/>
                <a:gd name="connsiteY58" fmla="*/ 842977 h 1255727"/>
                <a:gd name="connsiteX59" fmla="*/ 152400 w 619125"/>
                <a:gd name="connsiteY59" fmla="*/ 855677 h 1255727"/>
                <a:gd name="connsiteX60" fmla="*/ 177800 w 619125"/>
                <a:gd name="connsiteY60" fmla="*/ 877902 h 1255727"/>
                <a:gd name="connsiteX61" fmla="*/ 187325 w 619125"/>
                <a:gd name="connsiteY61" fmla="*/ 887427 h 1255727"/>
                <a:gd name="connsiteX62" fmla="*/ 206375 w 619125"/>
                <a:gd name="connsiteY62" fmla="*/ 900127 h 1255727"/>
                <a:gd name="connsiteX63" fmla="*/ 225425 w 619125"/>
                <a:gd name="connsiteY63" fmla="*/ 912827 h 1255727"/>
                <a:gd name="connsiteX64" fmla="*/ 250825 w 619125"/>
                <a:gd name="connsiteY64" fmla="*/ 935052 h 1255727"/>
                <a:gd name="connsiteX65" fmla="*/ 260350 w 619125"/>
                <a:gd name="connsiteY65" fmla="*/ 944577 h 1255727"/>
                <a:gd name="connsiteX66" fmla="*/ 269875 w 619125"/>
                <a:gd name="connsiteY66" fmla="*/ 947752 h 1255727"/>
                <a:gd name="connsiteX67" fmla="*/ 279400 w 619125"/>
                <a:gd name="connsiteY67" fmla="*/ 954102 h 1255727"/>
                <a:gd name="connsiteX68" fmla="*/ 292100 w 619125"/>
                <a:gd name="connsiteY68" fmla="*/ 966802 h 1255727"/>
                <a:gd name="connsiteX69" fmla="*/ 298450 w 619125"/>
                <a:gd name="connsiteY69" fmla="*/ 976327 h 1255727"/>
                <a:gd name="connsiteX70" fmla="*/ 317500 w 619125"/>
                <a:gd name="connsiteY70" fmla="*/ 989027 h 1255727"/>
                <a:gd name="connsiteX71" fmla="*/ 323850 w 619125"/>
                <a:gd name="connsiteY71" fmla="*/ 998552 h 1255727"/>
                <a:gd name="connsiteX72" fmla="*/ 333375 w 619125"/>
                <a:gd name="connsiteY72" fmla="*/ 1001727 h 1255727"/>
                <a:gd name="connsiteX73" fmla="*/ 336550 w 619125"/>
                <a:gd name="connsiteY73" fmla="*/ 1011252 h 1255727"/>
                <a:gd name="connsiteX74" fmla="*/ 355600 w 619125"/>
                <a:gd name="connsiteY74" fmla="*/ 1023952 h 1255727"/>
                <a:gd name="connsiteX75" fmla="*/ 361950 w 619125"/>
                <a:gd name="connsiteY75" fmla="*/ 1036652 h 1255727"/>
                <a:gd name="connsiteX76" fmla="*/ 371475 w 619125"/>
                <a:gd name="connsiteY76" fmla="*/ 1046177 h 1255727"/>
                <a:gd name="connsiteX77" fmla="*/ 377825 w 619125"/>
                <a:gd name="connsiteY77" fmla="*/ 1065227 h 1255727"/>
                <a:gd name="connsiteX78" fmla="*/ 393700 w 619125"/>
                <a:gd name="connsiteY78" fmla="*/ 1093802 h 1255727"/>
                <a:gd name="connsiteX79" fmla="*/ 390525 w 619125"/>
                <a:gd name="connsiteY79" fmla="*/ 1163652 h 1255727"/>
                <a:gd name="connsiteX80" fmla="*/ 387350 w 619125"/>
                <a:gd name="connsiteY80" fmla="*/ 1179527 h 1255727"/>
                <a:gd name="connsiteX81" fmla="*/ 393700 w 619125"/>
                <a:gd name="connsiteY81" fmla="*/ 1220802 h 1255727"/>
                <a:gd name="connsiteX82" fmla="*/ 400050 w 619125"/>
                <a:gd name="connsiteY82" fmla="*/ 1230327 h 1255727"/>
                <a:gd name="connsiteX83" fmla="*/ 419100 w 619125"/>
                <a:gd name="connsiteY83" fmla="*/ 1239852 h 1255727"/>
                <a:gd name="connsiteX84" fmla="*/ 447675 w 619125"/>
                <a:gd name="connsiteY84" fmla="*/ 1227152 h 1255727"/>
                <a:gd name="connsiteX85" fmla="*/ 450850 w 619125"/>
                <a:gd name="connsiteY85" fmla="*/ 1214452 h 1255727"/>
                <a:gd name="connsiteX86" fmla="*/ 454025 w 619125"/>
                <a:gd name="connsiteY86" fmla="*/ 1176352 h 1255727"/>
                <a:gd name="connsiteX87" fmla="*/ 463550 w 619125"/>
                <a:gd name="connsiteY87" fmla="*/ 1185877 h 1255727"/>
                <a:gd name="connsiteX88" fmla="*/ 476250 w 619125"/>
                <a:gd name="connsiteY88" fmla="*/ 1201752 h 1255727"/>
                <a:gd name="connsiteX89" fmla="*/ 479425 w 619125"/>
                <a:gd name="connsiteY89" fmla="*/ 1211277 h 1255727"/>
                <a:gd name="connsiteX90" fmla="*/ 511175 w 619125"/>
                <a:gd name="connsiteY90" fmla="*/ 1243027 h 1255727"/>
                <a:gd name="connsiteX91" fmla="*/ 520700 w 619125"/>
                <a:gd name="connsiteY91" fmla="*/ 1249377 h 1255727"/>
                <a:gd name="connsiteX92" fmla="*/ 539750 w 619125"/>
                <a:gd name="connsiteY92" fmla="*/ 1255727 h 1255727"/>
                <a:gd name="connsiteX93" fmla="*/ 549275 w 619125"/>
                <a:gd name="connsiteY93" fmla="*/ 1249377 h 1255727"/>
                <a:gd name="connsiteX94" fmla="*/ 555625 w 619125"/>
                <a:gd name="connsiteY94" fmla="*/ 1230327 h 1255727"/>
                <a:gd name="connsiteX95" fmla="*/ 542925 w 619125"/>
                <a:gd name="connsiteY95" fmla="*/ 1182702 h 1255727"/>
                <a:gd name="connsiteX96" fmla="*/ 533400 w 619125"/>
                <a:gd name="connsiteY96" fmla="*/ 1176352 h 1255727"/>
                <a:gd name="connsiteX97" fmla="*/ 517525 w 619125"/>
                <a:gd name="connsiteY97" fmla="*/ 1157302 h 1255727"/>
                <a:gd name="connsiteX98" fmla="*/ 511175 w 619125"/>
                <a:gd name="connsiteY98" fmla="*/ 1147777 h 1255727"/>
                <a:gd name="connsiteX99" fmla="*/ 501650 w 619125"/>
                <a:gd name="connsiteY99" fmla="*/ 1138252 h 1255727"/>
                <a:gd name="connsiteX100" fmla="*/ 498475 w 619125"/>
                <a:gd name="connsiteY100" fmla="*/ 1128727 h 1255727"/>
                <a:gd name="connsiteX101" fmla="*/ 517525 w 619125"/>
                <a:gd name="connsiteY101" fmla="*/ 1138252 h 1255727"/>
                <a:gd name="connsiteX102" fmla="*/ 536575 w 619125"/>
                <a:gd name="connsiteY102" fmla="*/ 1144602 h 1255727"/>
                <a:gd name="connsiteX103" fmla="*/ 555625 w 619125"/>
                <a:gd name="connsiteY103" fmla="*/ 1157302 h 1255727"/>
                <a:gd name="connsiteX104" fmla="*/ 574675 w 619125"/>
                <a:gd name="connsiteY104" fmla="*/ 1166827 h 1255727"/>
                <a:gd name="connsiteX105" fmla="*/ 596900 w 619125"/>
                <a:gd name="connsiteY105" fmla="*/ 1163652 h 1255727"/>
                <a:gd name="connsiteX106" fmla="*/ 609600 w 619125"/>
                <a:gd name="connsiteY106" fmla="*/ 1144602 h 1255727"/>
                <a:gd name="connsiteX107" fmla="*/ 619125 w 619125"/>
                <a:gd name="connsiteY107" fmla="*/ 1125552 h 1255727"/>
                <a:gd name="connsiteX108" fmla="*/ 615950 w 619125"/>
                <a:gd name="connsiteY108" fmla="*/ 1109677 h 1255727"/>
                <a:gd name="connsiteX109" fmla="*/ 577850 w 619125"/>
                <a:gd name="connsiteY109" fmla="*/ 1084277 h 1255727"/>
                <a:gd name="connsiteX110" fmla="*/ 568325 w 619125"/>
                <a:gd name="connsiteY110" fmla="*/ 1077927 h 1255727"/>
                <a:gd name="connsiteX111" fmla="*/ 530225 w 619125"/>
                <a:gd name="connsiteY111" fmla="*/ 1068402 h 1255727"/>
                <a:gd name="connsiteX112" fmla="*/ 517525 w 619125"/>
                <a:gd name="connsiteY112" fmla="*/ 1065227 h 1255727"/>
                <a:gd name="connsiteX113" fmla="*/ 571500 w 619125"/>
                <a:gd name="connsiteY113" fmla="*/ 1062052 h 1255727"/>
                <a:gd name="connsiteX114" fmla="*/ 606425 w 619125"/>
                <a:gd name="connsiteY114" fmla="*/ 1052527 h 1255727"/>
                <a:gd name="connsiteX115" fmla="*/ 609600 w 619125"/>
                <a:gd name="connsiteY115" fmla="*/ 1043002 h 1255727"/>
                <a:gd name="connsiteX116" fmla="*/ 603250 w 619125"/>
                <a:gd name="connsiteY116" fmla="*/ 1004902 h 1255727"/>
                <a:gd name="connsiteX117" fmla="*/ 596900 w 619125"/>
                <a:gd name="connsiteY117" fmla="*/ 995377 h 1255727"/>
                <a:gd name="connsiteX118" fmla="*/ 577850 w 619125"/>
                <a:gd name="connsiteY118" fmla="*/ 992202 h 1255727"/>
                <a:gd name="connsiteX119" fmla="*/ 511175 w 619125"/>
                <a:gd name="connsiteY119" fmla="*/ 995377 h 1255727"/>
                <a:gd name="connsiteX120" fmla="*/ 492125 w 619125"/>
                <a:gd name="connsiteY120" fmla="*/ 1008077 h 1255727"/>
                <a:gd name="connsiteX121" fmla="*/ 473075 w 619125"/>
                <a:gd name="connsiteY121" fmla="*/ 1014427 h 1255727"/>
                <a:gd name="connsiteX122" fmla="*/ 514350 w 619125"/>
                <a:gd name="connsiteY122" fmla="*/ 1014427 h 1255727"/>
                <a:gd name="connsiteX123" fmla="*/ 527050 w 619125"/>
                <a:gd name="connsiteY123" fmla="*/ 1011252 h 1255727"/>
                <a:gd name="connsiteX124" fmla="*/ 549275 w 619125"/>
                <a:gd name="connsiteY124" fmla="*/ 1004902 h 1255727"/>
                <a:gd name="connsiteX125" fmla="*/ 565150 w 619125"/>
                <a:gd name="connsiteY125" fmla="*/ 979502 h 1255727"/>
                <a:gd name="connsiteX126" fmla="*/ 568325 w 619125"/>
                <a:gd name="connsiteY126" fmla="*/ 969977 h 1255727"/>
                <a:gd name="connsiteX127" fmla="*/ 555625 w 619125"/>
                <a:gd name="connsiteY127" fmla="*/ 925527 h 1255727"/>
                <a:gd name="connsiteX128" fmla="*/ 546100 w 619125"/>
                <a:gd name="connsiteY128" fmla="*/ 922352 h 1255727"/>
                <a:gd name="connsiteX129" fmla="*/ 498475 w 619125"/>
                <a:gd name="connsiteY129" fmla="*/ 931877 h 1255727"/>
                <a:gd name="connsiteX130" fmla="*/ 488950 w 619125"/>
                <a:gd name="connsiteY130" fmla="*/ 935052 h 1255727"/>
                <a:gd name="connsiteX131" fmla="*/ 479425 w 619125"/>
                <a:gd name="connsiteY131" fmla="*/ 938227 h 1255727"/>
                <a:gd name="connsiteX132" fmla="*/ 460375 w 619125"/>
                <a:gd name="connsiteY132" fmla="*/ 950927 h 1255727"/>
                <a:gd name="connsiteX133" fmla="*/ 450850 w 619125"/>
                <a:gd name="connsiteY133" fmla="*/ 957277 h 1255727"/>
                <a:gd name="connsiteX134" fmla="*/ 431800 w 619125"/>
                <a:gd name="connsiteY134" fmla="*/ 963627 h 1255727"/>
                <a:gd name="connsiteX135" fmla="*/ 422275 w 619125"/>
                <a:gd name="connsiteY135" fmla="*/ 960452 h 1255727"/>
                <a:gd name="connsiteX136" fmla="*/ 403225 w 619125"/>
                <a:gd name="connsiteY136" fmla="*/ 944577 h 1255727"/>
                <a:gd name="connsiteX137" fmla="*/ 393700 w 619125"/>
                <a:gd name="connsiteY137" fmla="*/ 925527 h 1255727"/>
                <a:gd name="connsiteX138" fmla="*/ 384175 w 619125"/>
                <a:gd name="connsiteY138" fmla="*/ 919177 h 1255727"/>
                <a:gd name="connsiteX139" fmla="*/ 381000 w 619125"/>
                <a:gd name="connsiteY139" fmla="*/ 909652 h 1255727"/>
                <a:gd name="connsiteX140" fmla="*/ 371475 w 619125"/>
                <a:gd name="connsiteY140" fmla="*/ 900127 h 1255727"/>
                <a:gd name="connsiteX141" fmla="*/ 365125 w 619125"/>
                <a:gd name="connsiteY141" fmla="*/ 890602 h 1255727"/>
                <a:gd name="connsiteX142" fmla="*/ 355600 w 619125"/>
                <a:gd name="connsiteY142" fmla="*/ 881077 h 1255727"/>
                <a:gd name="connsiteX143" fmla="*/ 349250 w 619125"/>
                <a:gd name="connsiteY143" fmla="*/ 871552 h 1255727"/>
                <a:gd name="connsiteX144" fmla="*/ 330200 w 619125"/>
                <a:gd name="connsiteY144" fmla="*/ 852502 h 1255727"/>
                <a:gd name="connsiteX145" fmla="*/ 304800 w 619125"/>
                <a:gd name="connsiteY145" fmla="*/ 823927 h 1255727"/>
                <a:gd name="connsiteX146" fmla="*/ 285750 w 619125"/>
                <a:gd name="connsiteY146" fmla="*/ 811227 h 1255727"/>
                <a:gd name="connsiteX147" fmla="*/ 266700 w 619125"/>
                <a:gd name="connsiteY147" fmla="*/ 801702 h 1255727"/>
                <a:gd name="connsiteX148" fmla="*/ 260350 w 619125"/>
                <a:gd name="connsiteY148" fmla="*/ 792177 h 1255727"/>
                <a:gd name="connsiteX149" fmla="*/ 250825 w 619125"/>
                <a:gd name="connsiteY149" fmla="*/ 785827 h 1255727"/>
                <a:gd name="connsiteX150" fmla="*/ 238125 w 619125"/>
                <a:gd name="connsiteY150" fmla="*/ 769952 h 1255727"/>
                <a:gd name="connsiteX151" fmla="*/ 219075 w 619125"/>
                <a:gd name="connsiteY151" fmla="*/ 741377 h 1255727"/>
                <a:gd name="connsiteX152" fmla="*/ 212725 w 619125"/>
                <a:gd name="connsiteY152" fmla="*/ 731852 h 1255727"/>
                <a:gd name="connsiteX153" fmla="*/ 206375 w 619125"/>
                <a:gd name="connsiteY153" fmla="*/ 722327 h 1255727"/>
                <a:gd name="connsiteX154" fmla="*/ 196850 w 619125"/>
                <a:gd name="connsiteY154" fmla="*/ 712802 h 1255727"/>
                <a:gd name="connsiteX155" fmla="*/ 187325 w 619125"/>
                <a:gd name="connsiteY155" fmla="*/ 693752 h 1255727"/>
                <a:gd name="connsiteX156" fmla="*/ 184150 w 619125"/>
                <a:gd name="connsiteY156" fmla="*/ 684227 h 1255727"/>
                <a:gd name="connsiteX157" fmla="*/ 177800 w 619125"/>
                <a:gd name="connsiteY157" fmla="*/ 674702 h 1255727"/>
                <a:gd name="connsiteX158" fmla="*/ 168275 w 619125"/>
                <a:gd name="connsiteY158" fmla="*/ 642952 h 1255727"/>
                <a:gd name="connsiteX159" fmla="*/ 174625 w 619125"/>
                <a:gd name="connsiteY159" fmla="*/ 585802 h 1255727"/>
                <a:gd name="connsiteX160" fmla="*/ 190500 w 619125"/>
                <a:gd name="connsiteY160" fmla="*/ 563577 h 1255727"/>
                <a:gd name="connsiteX161" fmla="*/ 203200 w 619125"/>
                <a:gd name="connsiteY161" fmla="*/ 544527 h 1255727"/>
                <a:gd name="connsiteX162" fmla="*/ 215900 w 619125"/>
                <a:gd name="connsiteY162" fmla="*/ 515952 h 1255727"/>
                <a:gd name="connsiteX163" fmla="*/ 219075 w 619125"/>
                <a:gd name="connsiteY163" fmla="*/ 506427 h 1255727"/>
                <a:gd name="connsiteX164" fmla="*/ 222250 w 619125"/>
                <a:gd name="connsiteY164" fmla="*/ 496902 h 1255727"/>
                <a:gd name="connsiteX165" fmla="*/ 228600 w 619125"/>
                <a:gd name="connsiteY165" fmla="*/ 452452 h 1255727"/>
                <a:gd name="connsiteX166" fmla="*/ 234950 w 619125"/>
                <a:gd name="connsiteY166" fmla="*/ 433402 h 1255727"/>
                <a:gd name="connsiteX167" fmla="*/ 244475 w 619125"/>
                <a:gd name="connsiteY167" fmla="*/ 430227 h 1255727"/>
                <a:gd name="connsiteX168" fmla="*/ 263525 w 619125"/>
                <a:gd name="connsiteY168" fmla="*/ 417527 h 1255727"/>
                <a:gd name="connsiteX169" fmla="*/ 282575 w 619125"/>
                <a:gd name="connsiteY169" fmla="*/ 404827 h 1255727"/>
                <a:gd name="connsiteX170" fmla="*/ 298450 w 619125"/>
                <a:gd name="connsiteY170" fmla="*/ 392127 h 1255727"/>
                <a:gd name="connsiteX171" fmla="*/ 304800 w 619125"/>
                <a:gd name="connsiteY171" fmla="*/ 382602 h 1255727"/>
                <a:gd name="connsiteX172" fmla="*/ 323850 w 619125"/>
                <a:gd name="connsiteY172" fmla="*/ 376252 h 1255727"/>
                <a:gd name="connsiteX173" fmla="*/ 336550 w 619125"/>
                <a:gd name="connsiteY173" fmla="*/ 373077 h 1255727"/>
                <a:gd name="connsiteX174" fmla="*/ 374650 w 619125"/>
                <a:gd name="connsiteY174" fmla="*/ 366727 h 1255727"/>
                <a:gd name="connsiteX175" fmla="*/ 384175 w 619125"/>
                <a:gd name="connsiteY175" fmla="*/ 363552 h 1255727"/>
                <a:gd name="connsiteX176" fmla="*/ 425450 w 619125"/>
                <a:gd name="connsiteY176" fmla="*/ 357202 h 1255727"/>
                <a:gd name="connsiteX177" fmla="*/ 450850 w 619125"/>
                <a:gd name="connsiteY177" fmla="*/ 350852 h 1255727"/>
                <a:gd name="connsiteX178" fmla="*/ 469900 w 619125"/>
                <a:gd name="connsiteY178" fmla="*/ 344502 h 1255727"/>
                <a:gd name="connsiteX179" fmla="*/ 482600 w 619125"/>
                <a:gd name="connsiteY179" fmla="*/ 325452 h 1255727"/>
                <a:gd name="connsiteX180" fmla="*/ 492125 w 619125"/>
                <a:gd name="connsiteY180" fmla="*/ 290527 h 1255727"/>
                <a:gd name="connsiteX181" fmla="*/ 488950 w 619125"/>
                <a:gd name="connsiteY181" fmla="*/ 166702 h 1255727"/>
                <a:gd name="connsiteX182" fmla="*/ 485775 w 619125"/>
                <a:gd name="connsiteY182" fmla="*/ 154002 h 1255727"/>
                <a:gd name="connsiteX183" fmla="*/ 479425 w 619125"/>
                <a:gd name="connsiteY183" fmla="*/ 134952 h 1255727"/>
                <a:gd name="connsiteX184" fmla="*/ 476250 w 619125"/>
                <a:gd name="connsiteY184" fmla="*/ 109552 h 1255727"/>
                <a:gd name="connsiteX185" fmla="*/ 469900 w 619125"/>
                <a:gd name="connsiteY185" fmla="*/ 93677 h 1255727"/>
                <a:gd name="connsiteX186" fmla="*/ 466725 w 619125"/>
                <a:gd name="connsiteY186" fmla="*/ 84152 h 1255727"/>
                <a:gd name="connsiteX187" fmla="*/ 473075 w 619125"/>
                <a:gd name="connsiteY187" fmla="*/ 4777 h 125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</a:cxnLst>
              <a:rect l="l" t="t" r="r" b="b"/>
              <a:pathLst>
                <a:path w="619125" h="1255727">
                  <a:moveTo>
                    <a:pt x="473075" y="4777"/>
                  </a:moveTo>
                  <a:cubicBezTo>
                    <a:pt x="468313" y="-7394"/>
                    <a:pt x="451759" y="7044"/>
                    <a:pt x="438150" y="11127"/>
                  </a:cubicBezTo>
                  <a:cubicBezTo>
                    <a:pt x="431739" y="13050"/>
                    <a:pt x="425450" y="15360"/>
                    <a:pt x="419100" y="17477"/>
                  </a:cubicBezTo>
                  <a:cubicBezTo>
                    <a:pt x="415925" y="18535"/>
                    <a:pt x="412857" y="19996"/>
                    <a:pt x="409575" y="20652"/>
                  </a:cubicBezTo>
                  <a:lnTo>
                    <a:pt x="393700" y="23827"/>
                  </a:lnTo>
                  <a:cubicBezTo>
                    <a:pt x="390525" y="25944"/>
                    <a:pt x="387588" y="28470"/>
                    <a:pt x="384175" y="30177"/>
                  </a:cubicBezTo>
                  <a:cubicBezTo>
                    <a:pt x="381182" y="31674"/>
                    <a:pt x="377576" y="31727"/>
                    <a:pt x="374650" y="33352"/>
                  </a:cubicBezTo>
                  <a:lnTo>
                    <a:pt x="346075" y="52402"/>
                  </a:lnTo>
                  <a:cubicBezTo>
                    <a:pt x="342900" y="54519"/>
                    <a:pt x="340170" y="57545"/>
                    <a:pt x="336550" y="58752"/>
                  </a:cubicBezTo>
                  <a:lnTo>
                    <a:pt x="327025" y="61927"/>
                  </a:lnTo>
                  <a:cubicBezTo>
                    <a:pt x="296639" y="92313"/>
                    <a:pt x="335544" y="56247"/>
                    <a:pt x="307975" y="74627"/>
                  </a:cubicBezTo>
                  <a:cubicBezTo>
                    <a:pt x="304239" y="77118"/>
                    <a:pt x="301899" y="81277"/>
                    <a:pt x="298450" y="84152"/>
                  </a:cubicBezTo>
                  <a:cubicBezTo>
                    <a:pt x="295519" y="86595"/>
                    <a:pt x="292100" y="88385"/>
                    <a:pt x="288925" y="90502"/>
                  </a:cubicBezTo>
                  <a:cubicBezTo>
                    <a:pt x="274108" y="112727"/>
                    <a:pt x="282575" y="105319"/>
                    <a:pt x="266700" y="115902"/>
                  </a:cubicBezTo>
                  <a:cubicBezTo>
                    <a:pt x="264583" y="119077"/>
                    <a:pt x="263048" y="122729"/>
                    <a:pt x="260350" y="125427"/>
                  </a:cubicBezTo>
                  <a:cubicBezTo>
                    <a:pt x="257652" y="128125"/>
                    <a:pt x="253209" y="128797"/>
                    <a:pt x="250825" y="131777"/>
                  </a:cubicBezTo>
                  <a:cubicBezTo>
                    <a:pt x="248734" y="134390"/>
                    <a:pt x="249275" y="138376"/>
                    <a:pt x="247650" y="141302"/>
                  </a:cubicBezTo>
                  <a:cubicBezTo>
                    <a:pt x="243944" y="147973"/>
                    <a:pt x="239183" y="154002"/>
                    <a:pt x="234950" y="160352"/>
                  </a:cubicBezTo>
                  <a:cubicBezTo>
                    <a:pt x="232833" y="163527"/>
                    <a:pt x="229807" y="166257"/>
                    <a:pt x="228600" y="169877"/>
                  </a:cubicBezTo>
                  <a:cubicBezTo>
                    <a:pt x="226483" y="176227"/>
                    <a:pt x="225963" y="183358"/>
                    <a:pt x="222250" y="188927"/>
                  </a:cubicBezTo>
                  <a:cubicBezTo>
                    <a:pt x="218017" y="195277"/>
                    <a:pt x="211963" y="200737"/>
                    <a:pt x="209550" y="207977"/>
                  </a:cubicBezTo>
                  <a:cubicBezTo>
                    <a:pt x="204955" y="221762"/>
                    <a:pt x="208742" y="215135"/>
                    <a:pt x="196850" y="227027"/>
                  </a:cubicBezTo>
                  <a:cubicBezTo>
                    <a:pt x="194733" y="233377"/>
                    <a:pt x="194213" y="240508"/>
                    <a:pt x="190500" y="246077"/>
                  </a:cubicBezTo>
                  <a:cubicBezTo>
                    <a:pt x="186267" y="252427"/>
                    <a:pt x="180213" y="257887"/>
                    <a:pt x="177800" y="265127"/>
                  </a:cubicBezTo>
                  <a:cubicBezTo>
                    <a:pt x="173185" y="278971"/>
                    <a:pt x="173486" y="283639"/>
                    <a:pt x="165100" y="293702"/>
                  </a:cubicBezTo>
                  <a:cubicBezTo>
                    <a:pt x="162225" y="297151"/>
                    <a:pt x="158750" y="300052"/>
                    <a:pt x="155575" y="303227"/>
                  </a:cubicBezTo>
                  <a:cubicBezTo>
                    <a:pt x="154517" y="306402"/>
                    <a:pt x="154025" y="309826"/>
                    <a:pt x="152400" y="312752"/>
                  </a:cubicBezTo>
                  <a:cubicBezTo>
                    <a:pt x="148694" y="319423"/>
                    <a:pt x="142113" y="324562"/>
                    <a:pt x="139700" y="331802"/>
                  </a:cubicBezTo>
                  <a:cubicBezTo>
                    <a:pt x="138642" y="334977"/>
                    <a:pt x="138150" y="338401"/>
                    <a:pt x="136525" y="341327"/>
                  </a:cubicBezTo>
                  <a:cubicBezTo>
                    <a:pt x="132819" y="347998"/>
                    <a:pt x="128058" y="354027"/>
                    <a:pt x="123825" y="360377"/>
                  </a:cubicBezTo>
                  <a:cubicBezTo>
                    <a:pt x="121708" y="363552"/>
                    <a:pt x="118682" y="366282"/>
                    <a:pt x="117475" y="369902"/>
                  </a:cubicBezTo>
                  <a:cubicBezTo>
                    <a:pt x="116417" y="373077"/>
                    <a:pt x="115925" y="376501"/>
                    <a:pt x="114300" y="379427"/>
                  </a:cubicBezTo>
                  <a:cubicBezTo>
                    <a:pt x="110594" y="386098"/>
                    <a:pt x="104013" y="391237"/>
                    <a:pt x="101600" y="398477"/>
                  </a:cubicBezTo>
                  <a:cubicBezTo>
                    <a:pt x="96012" y="415242"/>
                    <a:pt x="100281" y="405217"/>
                    <a:pt x="85725" y="427052"/>
                  </a:cubicBezTo>
                  <a:cubicBezTo>
                    <a:pt x="83608" y="430227"/>
                    <a:pt x="80582" y="432957"/>
                    <a:pt x="79375" y="436577"/>
                  </a:cubicBezTo>
                  <a:cubicBezTo>
                    <a:pt x="78317" y="439752"/>
                    <a:pt x="78056" y="443317"/>
                    <a:pt x="76200" y="446102"/>
                  </a:cubicBezTo>
                  <a:cubicBezTo>
                    <a:pt x="73709" y="449838"/>
                    <a:pt x="69550" y="452178"/>
                    <a:pt x="66675" y="455627"/>
                  </a:cubicBezTo>
                  <a:cubicBezTo>
                    <a:pt x="64232" y="458558"/>
                    <a:pt x="61875" y="461665"/>
                    <a:pt x="60325" y="465152"/>
                  </a:cubicBezTo>
                  <a:cubicBezTo>
                    <a:pt x="57607" y="471269"/>
                    <a:pt x="58708" y="479469"/>
                    <a:pt x="53975" y="484202"/>
                  </a:cubicBezTo>
                  <a:lnTo>
                    <a:pt x="44450" y="493727"/>
                  </a:lnTo>
                  <a:cubicBezTo>
                    <a:pt x="42333" y="500077"/>
                    <a:pt x="41813" y="507208"/>
                    <a:pt x="38100" y="512777"/>
                  </a:cubicBezTo>
                  <a:lnTo>
                    <a:pt x="25400" y="531827"/>
                  </a:lnTo>
                  <a:cubicBezTo>
                    <a:pt x="18250" y="574726"/>
                    <a:pt x="27780" y="533615"/>
                    <a:pt x="15875" y="560402"/>
                  </a:cubicBezTo>
                  <a:cubicBezTo>
                    <a:pt x="13157" y="566519"/>
                    <a:pt x="11642" y="573102"/>
                    <a:pt x="9525" y="579452"/>
                  </a:cubicBezTo>
                  <a:lnTo>
                    <a:pt x="6350" y="588977"/>
                  </a:lnTo>
                  <a:cubicBezTo>
                    <a:pt x="5292" y="597444"/>
                    <a:pt x="4578" y="605961"/>
                    <a:pt x="3175" y="614377"/>
                  </a:cubicBezTo>
                  <a:cubicBezTo>
                    <a:pt x="2458" y="618681"/>
                    <a:pt x="0" y="622713"/>
                    <a:pt x="0" y="627077"/>
                  </a:cubicBezTo>
                  <a:cubicBezTo>
                    <a:pt x="0" y="645100"/>
                    <a:pt x="1466" y="663110"/>
                    <a:pt x="3175" y="681052"/>
                  </a:cubicBezTo>
                  <a:cubicBezTo>
                    <a:pt x="3293" y="682287"/>
                    <a:pt x="7938" y="700896"/>
                    <a:pt x="9525" y="703277"/>
                  </a:cubicBezTo>
                  <a:cubicBezTo>
                    <a:pt x="12016" y="707013"/>
                    <a:pt x="15875" y="709627"/>
                    <a:pt x="19050" y="712802"/>
                  </a:cubicBezTo>
                  <a:cubicBezTo>
                    <a:pt x="26200" y="734252"/>
                    <a:pt x="16284" y="711002"/>
                    <a:pt x="31750" y="728677"/>
                  </a:cubicBezTo>
                  <a:cubicBezTo>
                    <a:pt x="36776" y="734420"/>
                    <a:pt x="39054" y="742331"/>
                    <a:pt x="44450" y="747727"/>
                  </a:cubicBezTo>
                  <a:lnTo>
                    <a:pt x="53975" y="757252"/>
                  </a:lnTo>
                  <a:cubicBezTo>
                    <a:pt x="61125" y="778702"/>
                    <a:pt x="51209" y="755452"/>
                    <a:pt x="66675" y="773127"/>
                  </a:cubicBezTo>
                  <a:cubicBezTo>
                    <a:pt x="92604" y="802760"/>
                    <a:pt x="67469" y="784240"/>
                    <a:pt x="88900" y="798527"/>
                  </a:cubicBezTo>
                  <a:cubicBezTo>
                    <a:pt x="91017" y="801702"/>
                    <a:pt x="92378" y="805539"/>
                    <a:pt x="95250" y="808052"/>
                  </a:cubicBezTo>
                  <a:cubicBezTo>
                    <a:pt x="100993" y="813078"/>
                    <a:pt x="114300" y="820752"/>
                    <a:pt x="114300" y="820752"/>
                  </a:cubicBezTo>
                  <a:cubicBezTo>
                    <a:pt x="121227" y="841534"/>
                    <a:pt x="111606" y="821137"/>
                    <a:pt x="127000" y="833452"/>
                  </a:cubicBezTo>
                  <a:cubicBezTo>
                    <a:pt x="129980" y="835836"/>
                    <a:pt x="130478" y="840464"/>
                    <a:pt x="133350" y="842977"/>
                  </a:cubicBezTo>
                  <a:cubicBezTo>
                    <a:pt x="139093" y="848003"/>
                    <a:pt x="152400" y="855677"/>
                    <a:pt x="152400" y="855677"/>
                  </a:cubicBezTo>
                  <a:cubicBezTo>
                    <a:pt x="170392" y="882664"/>
                    <a:pt x="140758" y="840860"/>
                    <a:pt x="177800" y="877902"/>
                  </a:cubicBezTo>
                  <a:cubicBezTo>
                    <a:pt x="180975" y="881077"/>
                    <a:pt x="183781" y="884670"/>
                    <a:pt x="187325" y="887427"/>
                  </a:cubicBezTo>
                  <a:cubicBezTo>
                    <a:pt x="193349" y="892112"/>
                    <a:pt x="200979" y="894731"/>
                    <a:pt x="206375" y="900127"/>
                  </a:cubicBezTo>
                  <a:cubicBezTo>
                    <a:pt x="218267" y="912019"/>
                    <a:pt x="211640" y="908232"/>
                    <a:pt x="225425" y="912827"/>
                  </a:cubicBezTo>
                  <a:cubicBezTo>
                    <a:pt x="243417" y="939814"/>
                    <a:pt x="213783" y="898010"/>
                    <a:pt x="250825" y="935052"/>
                  </a:cubicBezTo>
                  <a:cubicBezTo>
                    <a:pt x="254000" y="938227"/>
                    <a:pt x="256614" y="942086"/>
                    <a:pt x="260350" y="944577"/>
                  </a:cubicBezTo>
                  <a:cubicBezTo>
                    <a:pt x="263135" y="946433"/>
                    <a:pt x="266882" y="946255"/>
                    <a:pt x="269875" y="947752"/>
                  </a:cubicBezTo>
                  <a:cubicBezTo>
                    <a:pt x="273288" y="949459"/>
                    <a:pt x="276225" y="951985"/>
                    <a:pt x="279400" y="954102"/>
                  </a:cubicBezTo>
                  <a:cubicBezTo>
                    <a:pt x="286327" y="974884"/>
                    <a:pt x="276706" y="954487"/>
                    <a:pt x="292100" y="966802"/>
                  </a:cubicBezTo>
                  <a:cubicBezTo>
                    <a:pt x="295080" y="969186"/>
                    <a:pt x="295578" y="973814"/>
                    <a:pt x="298450" y="976327"/>
                  </a:cubicBezTo>
                  <a:cubicBezTo>
                    <a:pt x="304193" y="981353"/>
                    <a:pt x="317500" y="989027"/>
                    <a:pt x="317500" y="989027"/>
                  </a:cubicBezTo>
                  <a:cubicBezTo>
                    <a:pt x="319617" y="992202"/>
                    <a:pt x="320870" y="996168"/>
                    <a:pt x="323850" y="998552"/>
                  </a:cubicBezTo>
                  <a:cubicBezTo>
                    <a:pt x="326463" y="1000643"/>
                    <a:pt x="331008" y="999360"/>
                    <a:pt x="333375" y="1001727"/>
                  </a:cubicBezTo>
                  <a:cubicBezTo>
                    <a:pt x="335742" y="1004094"/>
                    <a:pt x="334183" y="1008885"/>
                    <a:pt x="336550" y="1011252"/>
                  </a:cubicBezTo>
                  <a:cubicBezTo>
                    <a:pt x="341946" y="1016648"/>
                    <a:pt x="355600" y="1023952"/>
                    <a:pt x="355600" y="1023952"/>
                  </a:cubicBezTo>
                  <a:cubicBezTo>
                    <a:pt x="357717" y="1028185"/>
                    <a:pt x="359199" y="1032801"/>
                    <a:pt x="361950" y="1036652"/>
                  </a:cubicBezTo>
                  <a:cubicBezTo>
                    <a:pt x="364560" y="1040306"/>
                    <a:pt x="369294" y="1042252"/>
                    <a:pt x="371475" y="1046177"/>
                  </a:cubicBezTo>
                  <a:cubicBezTo>
                    <a:pt x="374726" y="1052028"/>
                    <a:pt x="374112" y="1059658"/>
                    <a:pt x="377825" y="1065227"/>
                  </a:cubicBezTo>
                  <a:cubicBezTo>
                    <a:pt x="392381" y="1087062"/>
                    <a:pt x="388112" y="1077037"/>
                    <a:pt x="393700" y="1093802"/>
                  </a:cubicBezTo>
                  <a:cubicBezTo>
                    <a:pt x="392642" y="1117085"/>
                    <a:pt x="392247" y="1140408"/>
                    <a:pt x="390525" y="1163652"/>
                  </a:cubicBezTo>
                  <a:cubicBezTo>
                    <a:pt x="390126" y="1169034"/>
                    <a:pt x="387350" y="1174131"/>
                    <a:pt x="387350" y="1179527"/>
                  </a:cubicBezTo>
                  <a:cubicBezTo>
                    <a:pt x="387350" y="1186812"/>
                    <a:pt x="388265" y="1209933"/>
                    <a:pt x="393700" y="1220802"/>
                  </a:cubicBezTo>
                  <a:cubicBezTo>
                    <a:pt x="395407" y="1224215"/>
                    <a:pt x="397352" y="1227629"/>
                    <a:pt x="400050" y="1230327"/>
                  </a:cubicBezTo>
                  <a:cubicBezTo>
                    <a:pt x="406205" y="1236482"/>
                    <a:pt x="411353" y="1237270"/>
                    <a:pt x="419100" y="1239852"/>
                  </a:cubicBezTo>
                  <a:cubicBezTo>
                    <a:pt x="441770" y="1232295"/>
                    <a:pt x="432581" y="1237215"/>
                    <a:pt x="447675" y="1227152"/>
                  </a:cubicBezTo>
                  <a:cubicBezTo>
                    <a:pt x="448733" y="1222919"/>
                    <a:pt x="450309" y="1218782"/>
                    <a:pt x="450850" y="1214452"/>
                  </a:cubicBezTo>
                  <a:cubicBezTo>
                    <a:pt x="452431" y="1201806"/>
                    <a:pt x="448849" y="1187998"/>
                    <a:pt x="454025" y="1176352"/>
                  </a:cubicBezTo>
                  <a:cubicBezTo>
                    <a:pt x="455849" y="1172249"/>
                    <a:pt x="460375" y="1182702"/>
                    <a:pt x="463550" y="1185877"/>
                  </a:cubicBezTo>
                  <a:cubicBezTo>
                    <a:pt x="471530" y="1209818"/>
                    <a:pt x="459837" y="1181236"/>
                    <a:pt x="476250" y="1201752"/>
                  </a:cubicBezTo>
                  <a:cubicBezTo>
                    <a:pt x="478341" y="1204365"/>
                    <a:pt x="477800" y="1208351"/>
                    <a:pt x="479425" y="1211277"/>
                  </a:cubicBezTo>
                  <a:cubicBezTo>
                    <a:pt x="491876" y="1233689"/>
                    <a:pt x="490257" y="1229082"/>
                    <a:pt x="511175" y="1243027"/>
                  </a:cubicBezTo>
                  <a:cubicBezTo>
                    <a:pt x="514350" y="1245144"/>
                    <a:pt x="517080" y="1248170"/>
                    <a:pt x="520700" y="1249377"/>
                  </a:cubicBezTo>
                  <a:lnTo>
                    <a:pt x="539750" y="1255727"/>
                  </a:lnTo>
                  <a:cubicBezTo>
                    <a:pt x="542925" y="1253610"/>
                    <a:pt x="547253" y="1252613"/>
                    <a:pt x="549275" y="1249377"/>
                  </a:cubicBezTo>
                  <a:cubicBezTo>
                    <a:pt x="552823" y="1243701"/>
                    <a:pt x="555625" y="1230327"/>
                    <a:pt x="555625" y="1230327"/>
                  </a:cubicBezTo>
                  <a:cubicBezTo>
                    <a:pt x="553990" y="1215612"/>
                    <a:pt x="554924" y="1194701"/>
                    <a:pt x="542925" y="1182702"/>
                  </a:cubicBezTo>
                  <a:cubicBezTo>
                    <a:pt x="540227" y="1180004"/>
                    <a:pt x="536575" y="1178469"/>
                    <a:pt x="533400" y="1176352"/>
                  </a:cubicBezTo>
                  <a:cubicBezTo>
                    <a:pt x="519777" y="1149106"/>
                    <a:pt x="535476" y="1175253"/>
                    <a:pt x="517525" y="1157302"/>
                  </a:cubicBezTo>
                  <a:cubicBezTo>
                    <a:pt x="514827" y="1154604"/>
                    <a:pt x="513618" y="1150708"/>
                    <a:pt x="511175" y="1147777"/>
                  </a:cubicBezTo>
                  <a:cubicBezTo>
                    <a:pt x="508300" y="1144328"/>
                    <a:pt x="504825" y="1141427"/>
                    <a:pt x="501650" y="1138252"/>
                  </a:cubicBezTo>
                  <a:cubicBezTo>
                    <a:pt x="500592" y="1135077"/>
                    <a:pt x="496108" y="1131094"/>
                    <a:pt x="498475" y="1128727"/>
                  </a:cubicBezTo>
                  <a:cubicBezTo>
                    <a:pt x="501147" y="1126055"/>
                    <a:pt x="517156" y="1138088"/>
                    <a:pt x="517525" y="1138252"/>
                  </a:cubicBezTo>
                  <a:cubicBezTo>
                    <a:pt x="523642" y="1140970"/>
                    <a:pt x="531006" y="1140889"/>
                    <a:pt x="536575" y="1144602"/>
                  </a:cubicBezTo>
                  <a:cubicBezTo>
                    <a:pt x="542925" y="1148835"/>
                    <a:pt x="548385" y="1154889"/>
                    <a:pt x="555625" y="1157302"/>
                  </a:cubicBezTo>
                  <a:cubicBezTo>
                    <a:pt x="568770" y="1161684"/>
                    <a:pt x="562365" y="1158621"/>
                    <a:pt x="574675" y="1166827"/>
                  </a:cubicBezTo>
                  <a:cubicBezTo>
                    <a:pt x="582083" y="1165769"/>
                    <a:pt x="590586" y="1167670"/>
                    <a:pt x="596900" y="1163652"/>
                  </a:cubicBezTo>
                  <a:cubicBezTo>
                    <a:pt x="603339" y="1159555"/>
                    <a:pt x="605367" y="1150952"/>
                    <a:pt x="609600" y="1144602"/>
                  </a:cubicBezTo>
                  <a:cubicBezTo>
                    <a:pt x="617806" y="1132292"/>
                    <a:pt x="614743" y="1138697"/>
                    <a:pt x="619125" y="1125552"/>
                  </a:cubicBezTo>
                  <a:cubicBezTo>
                    <a:pt x="618067" y="1120260"/>
                    <a:pt x="618847" y="1114230"/>
                    <a:pt x="615950" y="1109677"/>
                  </a:cubicBezTo>
                  <a:cubicBezTo>
                    <a:pt x="593561" y="1074494"/>
                    <a:pt x="604381" y="1101964"/>
                    <a:pt x="577850" y="1084277"/>
                  </a:cubicBezTo>
                  <a:cubicBezTo>
                    <a:pt x="574675" y="1082160"/>
                    <a:pt x="571812" y="1079477"/>
                    <a:pt x="568325" y="1077927"/>
                  </a:cubicBezTo>
                  <a:cubicBezTo>
                    <a:pt x="550966" y="1070212"/>
                    <a:pt x="548378" y="1072033"/>
                    <a:pt x="530225" y="1068402"/>
                  </a:cubicBezTo>
                  <a:cubicBezTo>
                    <a:pt x="525946" y="1067546"/>
                    <a:pt x="521758" y="1066285"/>
                    <a:pt x="517525" y="1065227"/>
                  </a:cubicBezTo>
                  <a:cubicBezTo>
                    <a:pt x="535517" y="1064169"/>
                    <a:pt x="553606" y="1064199"/>
                    <a:pt x="571500" y="1062052"/>
                  </a:cubicBezTo>
                  <a:cubicBezTo>
                    <a:pt x="582690" y="1060709"/>
                    <a:pt x="595315" y="1056230"/>
                    <a:pt x="606425" y="1052527"/>
                  </a:cubicBezTo>
                  <a:cubicBezTo>
                    <a:pt x="607483" y="1049352"/>
                    <a:pt x="609600" y="1046349"/>
                    <a:pt x="609600" y="1043002"/>
                  </a:cubicBezTo>
                  <a:cubicBezTo>
                    <a:pt x="609600" y="1035960"/>
                    <a:pt x="608218" y="1014838"/>
                    <a:pt x="603250" y="1004902"/>
                  </a:cubicBezTo>
                  <a:cubicBezTo>
                    <a:pt x="601543" y="1001489"/>
                    <a:pt x="600313" y="997084"/>
                    <a:pt x="596900" y="995377"/>
                  </a:cubicBezTo>
                  <a:cubicBezTo>
                    <a:pt x="591142" y="992498"/>
                    <a:pt x="584200" y="993260"/>
                    <a:pt x="577850" y="992202"/>
                  </a:cubicBezTo>
                  <a:cubicBezTo>
                    <a:pt x="555625" y="993260"/>
                    <a:pt x="533053" y="991325"/>
                    <a:pt x="511175" y="995377"/>
                  </a:cubicBezTo>
                  <a:cubicBezTo>
                    <a:pt x="503671" y="996767"/>
                    <a:pt x="499365" y="1005664"/>
                    <a:pt x="492125" y="1008077"/>
                  </a:cubicBezTo>
                  <a:lnTo>
                    <a:pt x="473075" y="1014427"/>
                  </a:lnTo>
                  <a:cubicBezTo>
                    <a:pt x="447454" y="1022967"/>
                    <a:pt x="460210" y="1017811"/>
                    <a:pt x="514350" y="1014427"/>
                  </a:cubicBezTo>
                  <a:cubicBezTo>
                    <a:pt x="518583" y="1013369"/>
                    <a:pt x="522854" y="1012451"/>
                    <a:pt x="527050" y="1011252"/>
                  </a:cubicBezTo>
                  <a:cubicBezTo>
                    <a:pt x="558934" y="1002142"/>
                    <a:pt x="509573" y="1014828"/>
                    <a:pt x="549275" y="1004902"/>
                  </a:cubicBezTo>
                  <a:cubicBezTo>
                    <a:pt x="564369" y="994839"/>
                    <a:pt x="557593" y="1002172"/>
                    <a:pt x="565150" y="979502"/>
                  </a:cubicBezTo>
                  <a:lnTo>
                    <a:pt x="568325" y="969977"/>
                  </a:lnTo>
                  <a:cubicBezTo>
                    <a:pt x="566238" y="947015"/>
                    <a:pt x="572842" y="937005"/>
                    <a:pt x="555625" y="925527"/>
                  </a:cubicBezTo>
                  <a:cubicBezTo>
                    <a:pt x="552840" y="923671"/>
                    <a:pt x="549275" y="923410"/>
                    <a:pt x="546100" y="922352"/>
                  </a:cubicBezTo>
                  <a:cubicBezTo>
                    <a:pt x="510872" y="926266"/>
                    <a:pt x="526617" y="922496"/>
                    <a:pt x="498475" y="931877"/>
                  </a:cubicBezTo>
                  <a:lnTo>
                    <a:pt x="488950" y="935052"/>
                  </a:lnTo>
                  <a:cubicBezTo>
                    <a:pt x="485775" y="936110"/>
                    <a:pt x="482210" y="936371"/>
                    <a:pt x="479425" y="938227"/>
                  </a:cubicBezTo>
                  <a:lnTo>
                    <a:pt x="460375" y="950927"/>
                  </a:lnTo>
                  <a:cubicBezTo>
                    <a:pt x="457200" y="953044"/>
                    <a:pt x="454470" y="956070"/>
                    <a:pt x="450850" y="957277"/>
                  </a:cubicBezTo>
                  <a:lnTo>
                    <a:pt x="431800" y="963627"/>
                  </a:lnTo>
                  <a:cubicBezTo>
                    <a:pt x="428625" y="962569"/>
                    <a:pt x="425268" y="961949"/>
                    <a:pt x="422275" y="960452"/>
                  </a:cubicBezTo>
                  <a:cubicBezTo>
                    <a:pt x="413434" y="956032"/>
                    <a:pt x="410247" y="951599"/>
                    <a:pt x="403225" y="944577"/>
                  </a:cubicBezTo>
                  <a:cubicBezTo>
                    <a:pt x="400643" y="936830"/>
                    <a:pt x="399855" y="931682"/>
                    <a:pt x="393700" y="925527"/>
                  </a:cubicBezTo>
                  <a:cubicBezTo>
                    <a:pt x="391002" y="922829"/>
                    <a:pt x="387350" y="921294"/>
                    <a:pt x="384175" y="919177"/>
                  </a:cubicBezTo>
                  <a:cubicBezTo>
                    <a:pt x="383117" y="916002"/>
                    <a:pt x="382856" y="912437"/>
                    <a:pt x="381000" y="909652"/>
                  </a:cubicBezTo>
                  <a:cubicBezTo>
                    <a:pt x="378509" y="905916"/>
                    <a:pt x="374350" y="903576"/>
                    <a:pt x="371475" y="900127"/>
                  </a:cubicBezTo>
                  <a:cubicBezTo>
                    <a:pt x="369032" y="897196"/>
                    <a:pt x="367568" y="893533"/>
                    <a:pt x="365125" y="890602"/>
                  </a:cubicBezTo>
                  <a:cubicBezTo>
                    <a:pt x="362250" y="887153"/>
                    <a:pt x="358475" y="884526"/>
                    <a:pt x="355600" y="881077"/>
                  </a:cubicBezTo>
                  <a:cubicBezTo>
                    <a:pt x="353157" y="878146"/>
                    <a:pt x="351785" y="874404"/>
                    <a:pt x="349250" y="871552"/>
                  </a:cubicBezTo>
                  <a:cubicBezTo>
                    <a:pt x="343284" y="864840"/>
                    <a:pt x="335181" y="859974"/>
                    <a:pt x="330200" y="852502"/>
                  </a:cubicBezTo>
                  <a:cubicBezTo>
                    <a:pt x="322565" y="841050"/>
                    <a:pt x="317849" y="832626"/>
                    <a:pt x="304800" y="823927"/>
                  </a:cubicBezTo>
                  <a:cubicBezTo>
                    <a:pt x="298450" y="819694"/>
                    <a:pt x="292990" y="813640"/>
                    <a:pt x="285750" y="811227"/>
                  </a:cubicBezTo>
                  <a:cubicBezTo>
                    <a:pt x="272605" y="806845"/>
                    <a:pt x="279010" y="809908"/>
                    <a:pt x="266700" y="801702"/>
                  </a:cubicBezTo>
                  <a:cubicBezTo>
                    <a:pt x="264583" y="798527"/>
                    <a:pt x="263048" y="794875"/>
                    <a:pt x="260350" y="792177"/>
                  </a:cubicBezTo>
                  <a:cubicBezTo>
                    <a:pt x="257652" y="789479"/>
                    <a:pt x="253209" y="788807"/>
                    <a:pt x="250825" y="785827"/>
                  </a:cubicBezTo>
                  <a:cubicBezTo>
                    <a:pt x="233298" y="763919"/>
                    <a:pt x="265422" y="788150"/>
                    <a:pt x="238125" y="769952"/>
                  </a:cubicBezTo>
                  <a:lnTo>
                    <a:pt x="219075" y="741377"/>
                  </a:lnTo>
                  <a:lnTo>
                    <a:pt x="212725" y="731852"/>
                  </a:lnTo>
                  <a:cubicBezTo>
                    <a:pt x="210608" y="728677"/>
                    <a:pt x="209073" y="725025"/>
                    <a:pt x="206375" y="722327"/>
                  </a:cubicBezTo>
                  <a:lnTo>
                    <a:pt x="196850" y="712802"/>
                  </a:lnTo>
                  <a:cubicBezTo>
                    <a:pt x="188870" y="688861"/>
                    <a:pt x="199635" y="718371"/>
                    <a:pt x="187325" y="693752"/>
                  </a:cubicBezTo>
                  <a:cubicBezTo>
                    <a:pt x="185828" y="690759"/>
                    <a:pt x="185647" y="687220"/>
                    <a:pt x="184150" y="684227"/>
                  </a:cubicBezTo>
                  <a:cubicBezTo>
                    <a:pt x="182443" y="680814"/>
                    <a:pt x="179350" y="678189"/>
                    <a:pt x="177800" y="674702"/>
                  </a:cubicBezTo>
                  <a:cubicBezTo>
                    <a:pt x="173383" y="664764"/>
                    <a:pt x="170914" y="653507"/>
                    <a:pt x="168275" y="642952"/>
                  </a:cubicBezTo>
                  <a:cubicBezTo>
                    <a:pt x="168856" y="635396"/>
                    <a:pt x="169920" y="599917"/>
                    <a:pt x="174625" y="585802"/>
                  </a:cubicBezTo>
                  <a:cubicBezTo>
                    <a:pt x="180369" y="568570"/>
                    <a:pt x="180108" y="576938"/>
                    <a:pt x="190500" y="563577"/>
                  </a:cubicBezTo>
                  <a:cubicBezTo>
                    <a:pt x="195185" y="557553"/>
                    <a:pt x="198967" y="550877"/>
                    <a:pt x="203200" y="544527"/>
                  </a:cubicBezTo>
                  <a:cubicBezTo>
                    <a:pt x="213263" y="529433"/>
                    <a:pt x="208343" y="538622"/>
                    <a:pt x="215900" y="515952"/>
                  </a:cubicBezTo>
                  <a:lnTo>
                    <a:pt x="219075" y="506427"/>
                  </a:lnTo>
                  <a:lnTo>
                    <a:pt x="222250" y="496902"/>
                  </a:lnTo>
                  <a:cubicBezTo>
                    <a:pt x="224367" y="482085"/>
                    <a:pt x="223867" y="466651"/>
                    <a:pt x="228600" y="452452"/>
                  </a:cubicBezTo>
                  <a:cubicBezTo>
                    <a:pt x="230717" y="446102"/>
                    <a:pt x="228600" y="435519"/>
                    <a:pt x="234950" y="433402"/>
                  </a:cubicBezTo>
                  <a:lnTo>
                    <a:pt x="244475" y="430227"/>
                  </a:lnTo>
                  <a:cubicBezTo>
                    <a:pt x="265614" y="409088"/>
                    <a:pt x="242848" y="429014"/>
                    <a:pt x="263525" y="417527"/>
                  </a:cubicBezTo>
                  <a:cubicBezTo>
                    <a:pt x="270196" y="413821"/>
                    <a:pt x="282575" y="404827"/>
                    <a:pt x="282575" y="404827"/>
                  </a:cubicBezTo>
                  <a:cubicBezTo>
                    <a:pt x="300773" y="377530"/>
                    <a:pt x="276542" y="409654"/>
                    <a:pt x="298450" y="392127"/>
                  </a:cubicBezTo>
                  <a:cubicBezTo>
                    <a:pt x="301430" y="389743"/>
                    <a:pt x="301564" y="384624"/>
                    <a:pt x="304800" y="382602"/>
                  </a:cubicBezTo>
                  <a:cubicBezTo>
                    <a:pt x="310476" y="379054"/>
                    <a:pt x="317356" y="377875"/>
                    <a:pt x="323850" y="376252"/>
                  </a:cubicBezTo>
                  <a:cubicBezTo>
                    <a:pt x="328083" y="375194"/>
                    <a:pt x="332261" y="373881"/>
                    <a:pt x="336550" y="373077"/>
                  </a:cubicBezTo>
                  <a:cubicBezTo>
                    <a:pt x="349205" y="370704"/>
                    <a:pt x="362436" y="370798"/>
                    <a:pt x="374650" y="366727"/>
                  </a:cubicBezTo>
                  <a:cubicBezTo>
                    <a:pt x="377825" y="365669"/>
                    <a:pt x="380908" y="364278"/>
                    <a:pt x="384175" y="363552"/>
                  </a:cubicBezTo>
                  <a:cubicBezTo>
                    <a:pt x="392105" y="361790"/>
                    <a:pt x="418360" y="358215"/>
                    <a:pt x="425450" y="357202"/>
                  </a:cubicBezTo>
                  <a:cubicBezTo>
                    <a:pt x="454351" y="347568"/>
                    <a:pt x="408705" y="362346"/>
                    <a:pt x="450850" y="350852"/>
                  </a:cubicBezTo>
                  <a:cubicBezTo>
                    <a:pt x="457308" y="349091"/>
                    <a:pt x="469900" y="344502"/>
                    <a:pt x="469900" y="344502"/>
                  </a:cubicBezTo>
                  <a:cubicBezTo>
                    <a:pt x="474133" y="338152"/>
                    <a:pt x="480187" y="332692"/>
                    <a:pt x="482600" y="325452"/>
                  </a:cubicBezTo>
                  <a:cubicBezTo>
                    <a:pt x="490657" y="301282"/>
                    <a:pt x="487637" y="312966"/>
                    <a:pt x="492125" y="290527"/>
                  </a:cubicBezTo>
                  <a:cubicBezTo>
                    <a:pt x="491067" y="249252"/>
                    <a:pt x="490868" y="207946"/>
                    <a:pt x="488950" y="166702"/>
                  </a:cubicBezTo>
                  <a:cubicBezTo>
                    <a:pt x="488747" y="162343"/>
                    <a:pt x="487029" y="158182"/>
                    <a:pt x="485775" y="154002"/>
                  </a:cubicBezTo>
                  <a:cubicBezTo>
                    <a:pt x="483852" y="147591"/>
                    <a:pt x="479425" y="134952"/>
                    <a:pt x="479425" y="134952"/>
                  </a:cubicBezTo>
                  <a:cubicBezTo>
                    <a:pt x="478367" y="126485"/>
                    <a:pt x="478169" y="117866"/>
                    <a:pt x="476250" y="109552"/>
                  </a:cubicBezTo>
                  <a:cubicBezTo>
                    <a:pt x="474968" y="103999"/>
                    <a:pt x="471901" y="99013"/>
                    <a:pt x="469900" y="93677"/>
                  </a:cubicBezTo>
                  <a:cubicBezTo>
                    <a:pt x="468725" y="90543"/>
                    <a:pt x="467783" y="87327"/>
                    <a:pt x="466725" y="84152"/>
                  </a:cubicBezTo>
                  <a:cubicBezTo>
                    <a:pt x="461754" y="49355"/>
                    <a:pt x="477837" y="16948"/>
                    <a:pt x="473075" y="4777"/>
                  </a:cubicBez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" name="Ellipse 28"/>
            <p:cNvSpPr/>
            <p:nvPr/>
          </p:nvSpPr>
          <p:spPr>
            <a:xfrm>
              <a:off x="3797914" y="4221088"/>
              <a:ext cx="756084" cy="720080"/>
            </a:xfrm>
            <a:custGeom>
              <a:avLst/>
              <a:gdLst/>
              <a:ahLst/>
              <a:cxnLst/>
              <a:rect l="l" t="t" r="r" b="b"/>
              <a:pathLst>
                <a:path w="756084" h="720080">
                  <a:moveTo>
                    <a:pt x="378042" y="0"/>
                  </a:moveTo>
                  <a:cubicBezTo>
                    <a:pt x="586829" y="0"/>
                    <a:pt x="756084" y="322391"/>
                    <a:pt x="756084" y="720080"/>
                  </a:cubicBezTo>
                  <a:lnTo>
                    <a:pt x="0" y="720080"/>
                  </a:lnTo>
                  <a:cubicBezTo>
                    <a:pt x="0" y="322391"/>
                    <a:pt x="169255" y="0"/>
                    <a:pt x="378042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6" name="Träne 85"/>
            <p:cNvSpPr/>
            <p:nvPr/>
          </p:nvSpPr>
          <p:spPr>
            <a:xfrm rot="8167876">
              <a:off x="4034468" y="4134706"/>
              <a:ext cx="282975" cy="289673"/>
            </a:xfrm>
            <a:prstGeom prst="teardrop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" name="Smiley 86"/>
            <p:cNvSpPr/>
            <p:nvPr/>
          </p:nvSpPr>
          <p:spPr>
            <a:xfrm>
              <a:off x="3953706" y="3744140"/>
              <a:ext cx="432048" cy="476948"/>
            </a:xfrm>
            <a:prstGeom prst="smileyFac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" name="Halbbogen 87"/>
            <p:cNvSpPr/>
            <p:nvPr/>
          </p:nvSpPr>
          <p:spPr>
            <a:xfrm>
              <a:off x="3903230" y="3658578"/>
              <a:ext cx="551055" cy="620964"/>
            </a:xfrm>
            <a:prstGeom prst="blockArc">
              <a:avLst>
                <a:gd name="adj1" fmla="val 10800000"/>
                <a:gd name="adj2" fmla="val 135569"/>
                <a:gd name="adj3" fmla="val 18046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89" name="Freihandform 88"/>
            <p:cNvSpPr/>
            <p:nvPr/>
          </p:nvSpPr>
          <p:spPr>
            <a:xfrm>
              <a:off x="4258921" y="6095444"/>
              <a:ext cx="460544" cy="209550"/>
            </a:xfrm>
            <a:custGeom>
              <a:avLst/>
              <a:gdLst>
                <a:gd name="connsiteX0" fmla="*/ 60325 w 460544"/>
                <a:gd name="connsiteY0" fmla="*/ 196850 h 209550"/>
                <a:gd name="connsiteX1" fmla="*/ 273050 w 460544"/>
                <a:gd name="connsiteY1" fmla="*/ 203200 h 209550"/>
                <a:gd name="connsiteX2" fmla="*/ 365125 w 460544"/>
                <a:gd name="connsiteY2" fmla="*/ 209550 h 209550"/>
                <a:gd name="connsiteX3" fmla="*/ 438150 w 460544"/>
                <a:gd name="connsiteY3" fmla="*/ 203200 h 209550"/>
                <a:gd name="connsiteX4" fmla="*/ 447675 w 460544"/>
                <a:gd name="connsiteY4" fmla="*/ 200025 h 209550"/>
                <a:gd name="connsiteX5" fmla="*/ 457200 w 460544"/>
                <a:gd name="connsiteY5" fmla="*/ 190500 h 209550"/>
                <a:gd name="connsiteX6" fmla="*/ 457200 w 460544"/>
                <a:gd name="connsiteY6" fmla="*/ 114300 h 209550"/>
                <a:gd name="connsiteX7" fmla="*/ 450850 w 460544"/>
                <a:gd name="connsiteY7" fmla="*/ 95250 h 209550"/>
                <a:gd name="connsiteX8" fmla="*/ 444500 w 460544"/>
                <a:gd name="connsiteY8" fmla="*/ 85725 h 209550"/>
                <a:gd name="connsiteX9" fmla="*/ 438150 w 460544"/>
                <a:gd name="connsiteY9" fmla="*/ 66675 h 209550"/>
                <a:gd name="connsiteX10" fmla="*/ 434975 w 460544"/>
                <a:gd name="connsiteY10" fmla="*/ 57150 h 209550"/>
                <a:gd name="connsiteX11" fmla="*/ 425450 w 460544"/>
                <a:gd name="connsiteY11" fmla="*/ 50800 h 209550"/>
                <a:gd name="connsiteX12" fmla="*/ 409575 w 460544"/>
                <a:gd name="connsiteY12" fmla="*/ 34925 h 209550"/>
                <a:gd name="connsiteX13" fmla="*/ 400050 w 460544"/>
                <a:gd name="connsiteY13" fmla="*/ 25400 h 209550"/>
                <a:gd name="connsiteX14" fmla="*/ 339725 w 460544"/>
                <a:gd name="connsiteY14" fmla="*/ 15875 h 209550"/>
                <a:gd name="connsiteX15" fmla="*/ 311150 w 460544"/>
                <a:gd name="connsiteY15" fmla="*/ 12700 h 209550"/>
                <a:gd name="connsiteX16" fmla="*/ 263525 w 460544"/>
                <a:gd name="connsiteY16" fmla="*/ 9525 h 209550"/>
                <a:gd name="connsiteX17" fmla="*/ 215900 w 460544"/>
                <a:gd name="connsiteY17" fmla="*/ 3175 h 209550"/>
                <a:gd name="connsiteX18" fmla="*/ 177800 w 460544"/>
                <a:gd name="connsiteY18" fmla="*/ 0 h 209550"/>
                <a:gd name="connsiteX19" fmla="*/ 133350 w 460544"/>
                <a:gd name="connsiteY19" fmla="*/ 3175 h 209550"/>
                <a:gd name="connsiteX20" fmla="*/ 114300 w 460544"/>
                <a:gd name="connsiteY20" fmla="*/ 12700 h 209550"/>
                <a:gd name="connsiteX21" fmla="*/ 95250 w 460544"/>
                <a:gd name="connsiteY21" fmla="*/ 19050 h 209550"/>
                <a:gd name="connsiteX22" fmla="*/ 85725 w 460544"/>
                <a:gd name="connsiteY22" fmla="*/ 22225 h 209550"/>
                <a:gd name="connsiteX23" fmla="*/ 76200 w 460544"/>
                <a:gd name="connsiteY23" fmla="*/ 25400 h 209550"/>
                <a:gd name="connsiteX24" fmla="*/ 63500 w 460544"/>
                <a:gd name="connsiteY24" fmla="*/ 28575 h 209550"/>
                <a:gd name="connsiteX25" fmla="*/ 12700 w 460544"/>
                <a:gd name="connsiteY25" fmla="*/ 25400 h 209550"/>
                <a:gd name="connsiteX26" fmla="*/ 3175 w 460544"/>
                <a:gd name="connsiteY26" fmla="*/ 28575 h 209550"/>
                <a:gd name="connsiteX27" fmla="*/ 0 w 460544"/>
                <a:gd name="connsiteY27" fmla="*/ 38100 h 209550"/>
                <a:gd name="connsiteX28" fmla="*/ 6350 w 460544"/>
                <a:gd name="connsiteY28" fmla="*/ 127000 h 209550"/>
                <a:gd name="connsiteX29" fmla="*/ 12700 w 460544"/>
                <a:gd name="connsiteY29" fmla="*/ 146050 h 209550"/>
                <a:gd name="connsiteX30" fmla="*/ 15875 w 460544"/>
                <a:gd name="connsiteY30" fmla="*/ 155575 h 209550"/>
                <a:gd name="connsiteX31" fmla="*/ 22225 w 460544"/>
                <a:gd name="connsiteY31" fmla="*/ 165100 h 209550"/>
                <a:gd name="connsiteX32" fmla="*/ 38100 w 460544"/>
                <a:gd name="connsiteY32" fmla="*/ 193675 h 209550"/>
                <a:gd name="connsiteX33" fmla="*/ 60325 w 460544"/>
                <a:gd name="connsiteY33" fmla="*/ 19685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60544" h="209550">
                  <a:moveTo>
                    <a:pt x="60325" y="196850"/>
                  </a:moveTo>
                  <a:cubicBezTo>
                    <a:pt x="99483" y="198437"/>
                    <a:pt x="153429" y="196365"/>
                    <a:pt x="273050" y="203200"/>
                  </a:cubicBezTo>
                  <a:cubicBezTo>
                    <a:pt x="351464" y="207681"/>
                    <a:pt x="309394" y="203977"/>
                    <a:pt x="365125" y="209550"/>
                  </a:cubicBezTo>
                  <a:cubicBezTo>
                    <a:pt x="396222" y="207822"/>
                    <a:pt x="412459" y="209623"/>
                    <a:pt x="438150" y="203200"/>
                  </a:cubicBezTo>
                  <a:cubicBezTo>
                    <a:pt x="441397" y="202388"/>
                    <a:pt x="444500" y="201083"/>
                    <a:pt x="447675" y="200025"/>
                  </a:cubicBezTo>
                  <a:cubicBezTo>
                    <a:pt x="450850" y="196850"/>
                    <a:pt x="455376" y="194603"/>
                    <a:pt x="457200" y="190500"/>
                  </a:cubicBezTo>
                  <a:cubicBezTo>
                    <a:pt x="464658" y="173719"/>
                    <a:pt x="457334" y="115375"/>
                    <a:pt x="457200" y="114300"/>
                  </a:cubicBezTo>
                  <a:cubicBezTo>
                    <a:pt x="456370" y="107658"/>
                    <a:pt x="454563" y="100819"/>
                    <a:pt x="450850" y="95250"/>
                  </a:cubicBezTo>
                  <a:cubicBezTo>
                    <a:pt x="448733" y="92075"/>
                    <a:pt x="446050" y="89212"/>
                    <a:pt x="444500" y="85725"/>
                  </a:cubicBezTo>
                  <a:cubicBezTo>
                    <a:pt x="441782" y="79608"/>
                    <a:pt x="440267" y="73025"/>
                    <a:pt x="438150" y="66675"/>
                  </a:cubicBezTo>
                  <a:cubicBezTo>
                    <a:pt x="437092" y="63500"/>
                    <a:pt x="437760" y="59006"/>
                    <a:pt x="434975" y="57150"/>
                  </a:cubicBezTo>
                  <a:lnTo>
                    <a:pt x="425450" y="50800"/>
                  </a:lnTo>
                  <a:cubicBezTo>
                    <a:pt x="413808" y="33338"/>
                    <a:pt x="425450" y="48154"/>
                    <a:pt x="409575" y="34925"/>
                  </a:cubicBezTo>
                  <a:cubicBezTo>
                    <a:pt x="406126" y="32050"/>
                    <a:pt x="403975" y="27581"/>
                    <a:pt x="400050" y="25400"/>
                  </a:cubicBezTo>
                  <a:cubicBezTo>
                    <a:pt x="382581" y="15695"/>
                    <a:pt x="357427" y="17484"/>
                    <a:pt x="339725" y="15875"/>
                  </a:cubicBezTo>
                  <a:cubicBezTo>
                    <a:pt x="330181" y="15007"/>
                    <a:pt x="320701" y="13496"/>
                    <a:pt x="311150" y="12700"/>
                  </a:cubicBezTo>
                  <a:cubicBezTo>
                    <a:pt x="295295" y="11379"/>
                    <a:pt x="279375" y="10903"/>
                    <a:pt x="263525" y="9525"/>
                  </a:cubicBezTo>
                  <a:cubicBezTo>
                    <a:pt x="227099" y="6358"/>
                    <a:pt x="249729" y="6736"/>
                    <a:pt x="215900" y="3175"/>
                  </a:cubicBezTo>
                  <a:cubicBezTo>
                    <a:pt x="203226" y="1841"/>
                    <a:pt x="190500" y="1058"/>
                    <a:pt x="177800" y="0"/>
                  </a:cubicBezTo>
                  <a:cubicBezTo>
                    <a:pt x="162983" y="1058"/>
                    <a:pt x="148103" y="1439"/>
                    <a:pt x="133350" y="3175"/>
                  </a:cubicBezTo>
                  <a:cubicBezTo>
                    <a:pt x="121539" y="4565"/>
                    <a:pt x="125088" y="7905"/>
                    <a:pt x="114300" y="12700"/>
                  </a:cubicBezTo>
                  <a:cubicBezTo>
                    <a:pt x="108183" y="15418"/>
                    <a:pt x="101600" y="16933"/>
                    <a:pt x="95250" y="19050"/>
                  </a:cubicBezTo>
                  <a:lnTo>
                    <a:pt x="85725" y="22225"/>
                  </a:lnTo>
                  <a:cubicBezTo>
                    <a:pt x="82550" y="23283"/>
                    <a:pt x="79447" y="24588"/>
                    <a:pt x="76200" y="25400"/>
                  </a:cubicBezTo>
                  <a:lnTo>
                    <a:pt x="63500" y="28575"/>
                  </a:lnTo>
                  <a:cubicBezTo>
                    <a:pt x="46567" y="27517"/>
                    <a:pt x="29666" y="25400"/>
                    <a:pt x="12700" y="25400"/>
                  </a:cubicBezTo>
                  <a:cubicBezTo>
                    <a:pt x="9353" y="25400"/>
                    <a:pt x="5542" y="26208"/>
                    <a:pt x="3175" y="28575"/>
                  </a:cubicBezTo>
                  <a:cubicBezTo>
                    <a:pt x="808" y="30942"/>
                    <a:pt x="1058" y="34925"/>
                    <a:pt x="0" y="38100"/>
                  </a:cubicBezTo>
                  <a:cubicBezTo>
                    <a:pt x="649" y="52371"/>
                    <a:pt x="122" y="102087"/>
                    <a:pt x="6350" y="127000"/>
                  </a:cubicBezTo>
                  <a:cubicBezTo>
                    <a:pt x="7973" y="133494"/>
                    <a:pt x="10583" y="139700"/>
                    <a:pt x="12700" y="146050"/>
                  </a:cubicBezTo>
                  <a:cubicBezTo>
                    <a:pt x="13758" y="149225"/>
                    <a:pt x="14019" y="152790"/>
                    <a:pt x="15875" y="155575"/>
                  </a:cubicBezTo>
                  <a:cubicBezTo>
                    <a:pt x="17992" y="158750"/>
                    <a:pt x="20675" y="161613"/>
                    <a:pt x="22225" y="165100"/>
                  </a:cubicBezTo>
                  <a:cubicBezTo>
                    <a:pt x="27859" y="177777"/>
                    <a:pt x="25275" y="186550"/>
                    <a:pt x="38100" y="193675"/>
                  </a:cubicBezTo>
                  <a:cubicBezTo>
                    <a:pt x="53144" y="202033"/>
                    <a:pt x="21167" y="195263"/>
                    <a:pt x="60325" y="196850"/>
                  </a:cubicBez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" name="Freihandform 89"/>
            <p:cNvSpPr/>
            <p:nvPr/>
          </p:nvSpPr>
          <p:spPr>
            <a:xfrm flipH="1">
              <a:off x="3579043" y="6070636"/>
              <a:ext cx="437741" cy="209550"/>
            </a:xfrm>
            <a:custGeom>
              <a:avLst/>
              <a:gdLst>
                <a:gd name="connsiteX0" fmla="*/ 60325 w 460544"/>
                <a:gd name="connsiteY0" fmla="*/ 196850 h 209550"/>
                <a:gd name="connsiteX1" fmla="*/ 273050 w 460544"/>
                <a:gd name="connsiteY1" fmla="*/ 203200 h 209550"/>
                <a:gd name="connsiteX2" fmla="*/ 365125 w 460544"/>
                <a:gd name="connsiteY2" fmla="*/ 209550 h 209550"/>
                <a:gd name="connsiteX3" fmla="*/ 438150 w 460544"/>
                <a:gd name="connsiteY3" fmla="*/ 203200 h 209550"/>
                <a:gd name="connsiteX4" fmla="*/ 447675 w 460544"/>
                <a:gd name="connsiteY4" fmla="*/ 200025 h 209550"/>
                <a:gd name="connsiteX5" fmla="*/ 457200 w 460544"/>
                <a:gd name="connsiteY5" fmla="*/ 190500 h 209550"/>
                <a:gd name="connsiteX6" fmla="*/ 457200 w 460544"/>
                <a:gd name="connsiteY6" fmla="*/ 114300 h 209550"/>
                <a:gd name="connsiteX7" fmla="*/ 450850 w 460544"/>
                <a:gd name="connsiteY7" fmla="*/ 95250 h 209550"/>
                <a:gd name="connsiteX8" fmla="*/ 444500 w 460544"/>
                <a:gd name="connsiteY8" fmla="*/ 85725 h 209550"/>
                <a:gd name="connsiteX9" fmla="*/ 438150 w 460544"/>
                <a:gd name="connsiteY9" fmla="*/ 66675 h 209550"/>
                <a:gd name="connsiteX10" fmla="*/ 434975 w 460544"/>
                <a:gd name="connsiteY10" fmla="*/ 57150 h 209550"/>
                <a:gd name="connsiteX11" fmla="*/ 425450 w 460544"/>
                <a:gd name="connsiteY11" fmla="*/ 50800 h 209550"/>
                <a:gd name="connsiteX12" fmla="*/ 409575 w 460544"/>
                <a:gd name="connsiteY12" fmla="*/ 34925 h 209550"/>
                <a:gd name="connsiteX13" fmla="*/ 400050 w 460544"/>
                <a:gd name="connsiteY13" fmla="*/ 25400 h 209550"/>
                <a:gd name="connsiteX14" fmla="*/ 339725 w 460544"/>
                <a:gd name="connsiteY14" fmla="*/ 15875 h 209550"/>
                <a:gd name="connsiteX15" fmla="*/ 311150 w 460544"/>
                <a:gd name="connsiteY15" fmla="*/ 12700 h 209550"/>
                <a:gd name="connsiteX16" fmla="*/ 263525 w 460544"/>
                <a:gd name="connsiteY16" fmla="*/ 9525 h 209550"/>
                <a:gd name="connsiteX17" fmla="*/ 215900 w 460544"/>
                <a:gd name="connsiteY17" fmla="*/ 3175 h 209550"/>
                <a:gd name="connsiteX18" fmla="*/ 177800 w 460544"/>
                <a:gd name="connsiteY18" fmla="*/ 0 h 209550"/>
                <a:gd name="connsiteX19" fmla="*/ 133350 w 460544"/>
                <a:gd name="connsiteY19" fmla="*/ 3175 h 209550"/>
                <a:gd name="connsiteX20" fmla="*/ 114300 w 460544"/>
                <a:gd name="connsiteY20" fmla="*/ 12700 h 209550"/>
                <a:gd name="connsiteX21" fmla="*/ 95250 w 460544"/>
                <a:gd name="connsiteY21" fmla="*/ 19050 h 209550"/>
                <a:gd name="connsiteX22" fmla="*/ 85725 w 460544"/>
                <a:gd name="connsiteY22" fmla="*/ 22225 h 209550"/>
                <a:gd name="connsiteX23" fmla="*/ 76200 w 460544"/>
                <a:gd name="connsiteY23" fmla="*/ 25400 h 209550"/>
                <a:gd name="connsiteX24" fmla="*/ 63500 w 460544"/>
                <a:gd name="connsiteY24" fmla="*/ 28575 h 209550"/>
                <a:gd name="connsiteX25" fmla="*/ 12700 w 460544"/>
                <a:gd name="connsiteY25" fmla="*/ 25400 h 209550"/>
                <a:gd name="connsiteX26" fmla="*/ 3175 w 460544"/>
                <a:gd name="connsiteY26" fmla="*/ 28575 h 209550"/>
                <a:gd name="connsiteX27" fmla="*/ 0 w 460544"/>
                <a:gd name="connsiteY27" fmla="*/ 38100 h 209550"/>
                <a:gd name="connsiteX28" fmla="*/ 6350 w 460544"/>
                <a:gd name="connsiteY28" fmla="*/ 127000 h 209550"/>
                <a:gd name="connsiteX29" fmla="*/ 12700 w 460544"/>
                <a:gd name="connsiteY29" fmla="*/ 146050 h 209550"/>
                <a:gd name="connsiteX30" fmla="*/ 15875 w 460544"/>
                <a:gd name="connsiteY30" fmla="*/ 155575 h 209550"/>
                <a:gd name="connsiteX31" fmla="*/ 22225 w 460544"/>
                <a:gd name="connsiteY31" fmla="*/ 165100 h 209550"/>
                <a:gd name="connsiteX32" fmla="*/ 38100 w 460544"/>
                <a:gd name="connsiteY32" fmla="*/ 193675 h 209550"/>
                <a:gd name="connsiteX33" fmla="*/ 60325 w 460544"/>
                <a:gd name="connsiteY33" fmla="*/ 19685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60544" h="209550">
                  <a:moveTo>
                    <a:pt x="60325" y="196850"/>
                  </a:moveTo>
                  <a:cubicBezTo>
                    <a:pt x="99483" y="198437"/>
                    <a:pt x="153429" y="196365"/>
                    <a:pt x="273050" y="203200"/>
                  </a:cubicBezTo>
                  <a:cubicBezTo>
                    <a:pt x="351464" y="207681"/>
                    <a:pt x="309394" y="203977"/>
                    <a:pt x="365125" y="209550"/>
                  </a:cubicBezTo>
                  <a:cubicBezTo>
                    <a:pt x="396222" y="207822"/>
                    <a:pt x="412459" y="209623"/>
                    <a:pt x="438150" y="203200"/>
                  </a:cubicBezTo>
                  <a:cubicBezTo>
                    <a:pt x="441397" y="202388"/>
                    <a:pt x="444500" y="201083"/>
                    <a:pt x="447675" y="200025"/>
                  </a:cubicBezTo>
                  <a:cubicBezTo>
                    <a:pt x="450850" y="196850"/>
                    <a:pt x="455376" y="194603"/>
                    <a:pt x="457200" y="190500"/>
                  </a:cubicBezTo>
                  <a:cubicBezTo>
                    <a:pt x="464658" y="173719"/>
                    <a:pt x="457334" y="115375"/>
                    <a:pt x="457200" y="114300"/>
                  </a:cubicBezTo>
                  <a:cubicBezTo>
                    <a:pt x="456370" y="107658"/>
                    <a:pt x="454563" y="100819"/>
                    <a:pt x="450850" y="95250"/>
                  </a:cubicBezTo>
                  <a:cubicBezTo>
                    <a:pt x="448733" y="92075"/>
                    <a:pt x="446050" y="89212"/>
                    <a:pt x="444500" y="85725"/>
                  </a:cubicBezTo>
                  <a:cubicBezTo>
                    <a:pt x="441782" y="79608"/>
                    <a:pt x="440267" y="73025"/>
                    <a:pt x="438150" y="66675"/>
                  </a:cubicBezTo>
                  <a:cubicBezTo>
                    <a:pt x="437092" y="63500"/>
                    <a:pt x="437760" y="59006"/>
                    <a:pt x="434975" y="57150"/>
                  </a:cubicBezTo>
                  <a:lnTo>
                    <a:pt x="425450" y="50800"/>
                  </a:lnTo>
                  <a:cubicBezTo>
                    <a:pt x="413808" y="33338"/>
                    <a:pt x="425450" y="48154"/>
                    <a:pt x="409575" y="34925"/>
                  </a:cubicBezTo>
                  <a:cubicBezTo>
                    <a:pt x="406126" y="32050"/>
                    <a:pt x="403975" y="27581"/>
                    <a:pt x="400050" y="25400"/>
                  </a:cubicBezTo>
                  <a:cubicBezTo>
                    <a:pt x="382581" y="15695"/>
                    <a:pt x="357427" y="17484"/>
                    <a:pt x="339725" y="15875"/>
                  </a:cubicBezTo>
                  <a:cubicBezTo>
                    <a:pt x="330181" y="15007"/>
                    <a:pt x="320701" y="13496"/>
                    <a:pt x="311150" y="12700"/>
                  </a:cubicBezTo>
                  <a:cubicBezTo>
                    <a:pt x="295295" y="11379"/>
                    <a:pt x="279375" y="10903"/>
                    <a:pt x="263525" y="9525"/>
                  </a:cubicBezTo>
                  <a:cubicBezTo>
                    <a:pt x="227099" y="6358"/>
                    <a:pt x="249729" y="6736"/>
                    <a:pt x="215900" y="3175"/>
                  </a:cubicBezTo>
                  <a:cubicBezTo>
                    <a:pt x="203226" y="1841"/>
                    <a:pt x="190500" y="1058"/>
                    <a:pt x="177800" y="0"/>
                  </a:cubicBezTo>
                  <a:cubicBezTo>
                    <a:pt x="162983" y="1058"/>
                    <a:pt x="148103" y="1439"/>
                    <a:pt x="133350" y="3175"/>
                  </a:cubicBezTo>
                  <a:cubicBezTo>
                    <a:pt x="121539" y="4565"/>
                    <a:pt x="125088" y="7905"/>
                    <a:pt x="114300" y="12700"/>
                  </a:cubicBezTo>
                  <a:cubicBezTo>
                    <a:pt x="108183" y="15418"/>
                    <a:pt x="101600" y="16933"/>
                    <a:pt x="95250" y="19050"/>
                  </a:cubicBezTo>
                  <a:lnTo>
                    <a:pt x="85725" y="22225"/>
                  </a:lnTo>
                  <a:cubicBezTo>
                    <a:pt x="82550" y="23283"/>
                    <a:pt x="79447" y="24588"/>
                    <a:pt x="76200" y="25400"/>
                  </a:cubicBezTo>
                  <a:lnTo>
                    <a:pt x="63500" y="28575"/>
                  </a:lnTo>
                  <a:cubicBezTo>
                    <a:pt x="46567" y="27517"/>
                    <a:pt x="29666" y="25400"/>
                    <a:pt x="12700" y="25400"/>
                  </a:cubicBezTo>
                  <a:cubicBezTo>
                    <a:pt x="9353" y="25400"/>
                    <a:pt x="5542" y="26208"/>
                    <a:pt x="3175" y="28575"/>
                  </a:cubicBezTo>
                  <a:cubicBezTo>
                    <a:pt x="808" y="30942"/>
                    <a:pt x="1058" y="34925"/>
                    <a:pt x="0" y="38100"/>
                  </a:cubicBezTo>
                  <a:cubicBezTo>
                    <a:pt x="649" y="52371"/>
                    <a:pt x="122" y="102087"/>
                    <a:pt x="6350" y="127000"/>
                  </a:cubicBezTo>
                  <a:cubicBezTo>
                    <a:pt x="7973" y="133494"/>
                    <a:pt x="10583" y="139700"/>
                    <a:pt x="12700" y="146050"/>
                  </a:cubicBezTo>
                  <a:cubicBezTo>
                    <a:pt x="13758" y="149225"/>
                    <a:pt x="14019" y="152790"/>
                    <a:pt x="15875" y="155575"/>
                  </a:cubicBezTo>
                  <a:cubicBezTo>
                    <a:pt x="17992" y="158750"/>
                    <a:pt x="20675" y="161613"/>
                    <a:pt x="22225" y="165100"/>
                  </a:cubicBezTo>
                  <a:cubicBezTo>
                    <a:pt x="27859" y="177777"/>
                    <a:pt x="25275" y="186550"/>
                    <a:pt x="38100" y="193675"/>
                  </a:cubicBezTo>
                  <a:cubicBezTo>
                    <a:pt x="53144" y="202033"/>
                    <a:pt x="21167" y="195263"/>
                    <a:pt x="60325" y="196850"/>
                  </a:cubicBez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91" name="Ellipse 54"/>
          <p:cNvSpPr/>
          <p:nvPr/>
        </p:nvSpPr>
        <p:spPr>
          <a:xfrm>
            <a:off x="5709422" y="3249044"/>
            <a:ext cx="1647640" cy="2452398"/>
          </a:xfrm>
          <a:custGeom>
            <a:avLst/>
            <a:gdLst/>
            <a:ahLst/>
            <a:cxnLst/>
            <a:rect l="l" t="t" r="r" b="b"/>
            <a:pathLst>
              <a:path w="1647640" h="2452398">
                <a:moveTo>
                  <a:pt x="823820" y="0"/>
                </a:moveTo>
                <a:cubicBezTo>
                  <a:pt x="1278803" y="0"/>
                  <a:pt x="1647640" y="690862"/>
                  <a:pt x="1647640" y="1543084"/>
                </a:cubicBezTo>
                <a:cubicBezTo>
                  <a:pt x="1647640" y="1883247"/>
                  <a:pt x="1588877" y="2197702"/>
                  <a:pt x="1488356" y="2452398"/>
                </a:cubicBezTo>
                <a:lnTo>
                  <a:pt x="159284" y="2452398"/>
                </a:lnTo>
                <a:cubicBezTo>
                  <a:pt x="58763" y="2197702"/>
                  <a:pt x="0" y="1883247"/>
                  <a:pt x="0" y="1543084"/>
                </a:cubicBezTo>
                <a:cubicBezTo>
                  <a:pt x="0" y="690862"/>
                  <a:pt x="368837" y="0"/>
                  <a:pt x="823820" y="0"/>
                </a:cubicBezTo>
                <a:close/>
              </a:path>
            </a:pathLst>
          </a:custGeom>
          <a:noFill/>
          <a:ln w="76200">
            <a:solidFill>
              <a:srgbClr val="66FF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rgbClr val="92D050"/>
                </a:solidFill>
              </a:ln>
            </a:endParaRPr>
          </a:p>
        </p:txBody>
      </p:sp>
      <p:grpSp>
        <p:nvGrpSpPr>
          <p:cNvPr id="92" name="Gruppieren 91"/>
          <p:cNvGrpSpPr/>
          <p:nvPr/>
        </p:nvGrpSpPr>
        <p:grpSpPr>
          <a:xfrm>
            <a:off x="3906251" y="1571555"/>
            <a:ext cx="5044274" cy="4393041"/>
            <a:chOff x="3947651" y="2107871"/>
            <a:chExt cx="5044274" cy="4393041"/>
          </a:xfrm>
        </p:grpSpPr>
        <p:sp>
          <p:nvSpPr>
            <p:cNvPr id="93" name="Pfeil nach unten 92"/>
            <p:cNvSpPr/>
            <p:nvPr/>
          </p:nvSpPr>
          <p:spPr>
            <a:xfrm>
              <a:off x="6282373" y="2853551"/>
              <a:ext cx="432048" cy="711894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" name="Pfeil nach unten 93"/>
            <p:cNvSpPr/>
            <p:nvPr/>
          </p:nvSpPr>
          <p:spPr>
            <a:xfrm rot="4115053">
              <a:off x="7487458" y="3517854"/>
              <a:ext cx="432048" cy="711894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" name="Pfeil nach unten 94"/>
            <p:cNvSpPr/>
            <p:nvPr/>
          </p:nvSpPr>
          <p:spPr>
            <a:xfrm rot="16371759">
              <a:off x="5032182" y="4538010"/>
              <a:ext cx="432048" cy="711894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6" name="Pfeil nach unten 95"/>
            <p:cNvSpPr/>
            <p:nvPr/>
          </p:nvSpPr>
          <p:spPr>
            <a:xfrm rot="5233163">
              <a:off x="7608299" y="4523121"/>
              <a:ext cx="432048" cy="711894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7" name="Pfeil nach unten 96"/>
            <p:cNvSpPr/>
            <p:nvPr/>
          </p:nvSpPr>
          <p:spPr>
            <a:xfrm rot="17716614">
              <a:off x="5243443" y="3406758"/>
              <a:ext cx="432048" cy="711894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8" name="Pfeil nach unten 97"/>
            <p:cNvSpPr/>
            <p:nvPr/>
          </p:nvSpPr>
          <p:spPr>
            <a:xfrm rot="15384554">
              <a:off x="5046020" y="5485155"/>
              <a:ext cx="432048" cy="711894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9" name="Pfeil nach unten 98"/>
            <p:cNvSpPr/>
            <p:nvPr/>
          </p:nvSpPr>
          <p:spPr>
            <a:xfrm rot="5915562">
              <a:off x="7626519" y="5493859"/>
              <a:ext cx="432048" cy="711894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00" name="Grafik 99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Photocopy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7651" y="4570816"/>
              <a:ext cx="746955" cy="583239"/>
            </a:xfrm>
            <a:prstGeom prst="rect">
              <a:avLst/>
            </a:prstGeom>
          </p:spPr>
        </p:pic>
        <p:pic>
          <p:nvPicPr>
            <p:cNvPr id="101" name="Grafik 100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9281" y="2646536"/>
              <a:ext cx="460246" cy="1045257"/>
            </a:xfrm>
            <a:prstGeom prst="rect">
              <a:avLst/>
            </a:prstGeom>
          </p:spPr>
        </p:pic>
        <p:pic>
          <p:nvPicPr>
            <p:cNvPr id="102" name="Grafik 101"/>
            <p:cNvPicPr>
              <a:picLocks noChangeAspect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098696">
              <a:off x="7918500" y="3117329"/>
              <a:ext cx="1349932" cy="796919"/>
            </a:xfrm>
            <a:prstGeom prst="rect">
              <a:avLst/>
            </a:prstGeom>
          </p:spPr>
        </p:pic>
        <p:pic>
          <p:nvPicPr>
            <p:cNvPr id="103" name="Grafik 102"/>
            <p:cNvPicPr>
              <a:picLocks noChangeAspect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6036243" y="2107871"/>
              <a:ext cx="935743" cy="700662"/>
            </a:xfrm>
            <a:prstGeom prst="rect">
              <a:avLst/>
            </a:prstGeom>
          </p:spPr>
        </p:pic>
        <p:pic>
          <p:nvPicPr>
            <p:cNvPr id="104" name="Grafik 103"/>
            <p:cNvPicPr>
              <a:picLocks noChangeAspect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7554" y="6027151"/>
              <a:ext cx="973122" cy="426185"/>
            </a:xfrm>
            <a:prstGeom prst="rect">
              <a:avLst/>
            </a:prstGeom>
          </p:spPr>
        </p:pic>
        <p:pic>
          <p:nvPicPr>
            <p:cNvPr id="105" name="Grafik 104"/>
            <p:cNvPicPr>
              <a:picLocks noChangeAspect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9743" y="4530982"/>
              <a:ext cx="177306" cy="696172"/>
            </a:xfrm>
            <a:prstGeom prst="rect">
              <a:avLst/>
            </a:prstGeom>
          </p:spPr>
        </p:pic>
        <p:pic>
          <p:nvPicPr>
            <p:cNvPr id="106" name="Grafik 105"/>
            <p:cNvPicPr>
              <a:picLocks noChangeAspect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8268470" y="5768527"/>
              <a:ext cx="649992" cy="7323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995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2" grpId="0">
        <p:bldAsOne/>
      </p:bldGraphic>
      <p:bldP spid="4" grpId="0" animBg="1"/>
      <p:bldP spid="6" grpId="0" animBg="1"/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71600" y="1173620"/>
            <a:ext cx="4135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Bilder mit freundlicher Genehmigung von: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2987824" y="1916832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hlinkClick r:id="rId2"/>
              </a:rPr>
              <a:t>Florida </a:t>
            </a:r>
            <a:r>
              <a:rPr lang="en-US" dirty="0">
                <a:hlinkClick r:id="rId2"/>
              </a:rPr>
              <a:t>Center for Instructional Technology</a:t>
            </a:r>
            <a:r>
              <a:rPr lang="en-US" dirty="0"/>
              <a:t>. </a:t>
            </a:r>
            <a:r>
              <a:rPr lang="en-US" i="1" dirty="0"/>
              <a:t>ClipArt ETC</a:t>
            </a:r>
            <a:r>
              <a:rPr lang="en-US" dirty="0"/>
              <a:t> is a part of the Educational Technology Clearinghouse and is produced by the Florida Center for Instructional Technology, College of Education, University of South Florida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und</a:t>
            </a:r>
          </a:p>
          <a:p>
            <a:endParaRPr lang="en-US" dirty="0"/>
          </a:p>
          <a:p>
            <a:r>
              <a:rPr lang="de-DE" dirty="0"/>
              <a:t>Clever </a:t>
            </a:r>
            <a:r>
              <a:rPr lang="de-DE" dirty="0" err="1"/>
              <a:t>Prototypes</a:t>
            </a:r>
            <a:r>
              <a:rPr lang="de-DE" dirty="0"/>
              <a:t>, LLC     </a:t>
            </a:r>
            <a:br>
              <a:rPr lang="de-DE" dirty="0"/>
            </a:br>
            <a:r>
              <a:rPr lang="de-DE" dirty="0">
                <a:hlinkClick r:id="rId3"/>
              </a:rPr>
              <a:t>http://www.photosforclass.com</a:t>
            </a:r>
            <a:r>
              <a:rPr lang="de-DE" dirty="0" smtClean="0">
                <a:hlinkClick r:id="rId3"/>
              </a:rPr>
              <a:t>/</a:t>
            </a:r>
            <a:endParaRPr lang="de-DE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4784318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</Words>
  <Application>Microsoft Office PowerPoint</Application>
  <PresentationFormat>Bildschirmpräsentation (4:3)</PresentationFormat>
  <Paragraphs>51</Paragraphs>
  <Slides>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Larissa</vt:lpstr>
      <vt:lpstr>Immunbiologie</vt:lpstr>
      <vt:lpstr>Immunbiologie</vt:lpstr>
      <vt:lpstr>PowerPoint-Präsentation</vt:lpstr>
      <vt:lpstr>Immunbiologie</vt:lpstr>
      <vt:lpstr>Immunbiologie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Walter Bogner</dc:creator>
  <cp:lastModifiedBy>Walter</cp:lastModifiedBy>
  <cp:revision>87</cp:revision>
  <dcterms:created xsi:type="dcterms:W3CDTF">2015-01-15T06:42:32Z</dcterms:created>
  <dcterms:modified xsi:type="dcterms:W3CDTF">2015-04-24T16:30:36Z</dcterms:modified>
</cp:coreProperties>
</file>