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57" r:id="rId3"/>
    <p:sldId id="260" r:id="rId4"/>
    <p:sldId id="263" r:id="rId5"/>
    <p:sldId id="264" r:id="rId6"/>
    <p:sldId id="265" r:id="rId7"/>
    <p:sldId id="258" r:id="rId8"/>
    <p:sldId id="268" r:id="rId9"/>
    <p:sldId id="272" r:id="rId10"/>
    <p:sldId id="274" r:id="rId11"/>
    <p:sldId id="271" r:id="rId12"/>
    <p:sldId id="273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4" r:id="rId21"/>
    <p:sldId id="283" r:id="rId22"/>
    <p:sldId id="285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FF66"/>
    <a:srgbClr val="FFCC99"/>
    <a:srgbClr val="FF6600"/>
    <a:srgbClr val="CCFFFF"/>
    <a:srgbClr val="99FF66"/>
    <a:srgbClr val="FFFF99"/>
    <a:srgbClr val="FF99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20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2CC77-1004-419C-93FB-FB88F27791D5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F7621-81AC-4D52-B01B-D20348EF02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59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7621-81AC-4D52-B01B-D20348EF02A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05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F7621-81AC-4D52-B01B-D20348EF02A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05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8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21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84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11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42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23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87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84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64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40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93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4D44-E06F-46BA-93B1-AB5F752CE9AD}" type="datetimeFigureOut">
              <a:rPr lang="de-DE" smtClean="0"/>
              <a:t>13.09.21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5D25-E424-4717-AE46-6CA42762DC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78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forclass.com/" TargetMode="External"/><Relationship Id="rId2" Type="http://schemas.openxmlformats.org/officeDocument/2006/relationships/hyperlink" Target="http://fcit.usf.ed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hdphoto" Target="../media/hdphoto1.wdp"/><Relationship Id="rId7" Type="http://schemas.openxmlformats.org/officeDocument/2006/relationships/image" Target="../media/image2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dirty="0"/>
              <a:t>Angeborene Immunität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9792" y="1156102"/>
            <a:ext cx="346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oder unspezifisches Abwehrsystem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7145" y="2105987"/>
            <a:ext cx="1598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Kennzeichen</a:t>
            </a:r>
          </a:p>
        </p:txBody>
      </p:sp>
      <p:sp>
        <p:nvSpPr>
          <p:cNvPr id="6" name="Gefaltete Ecke 5"/>
          <p:cNvSpPr/>
          <p:nvPr/>
        </p:nvSpPr>
        <p:spPr>
          <a:xfrm>
            <a:off x="5148064" y="1877224"/>
            <a:ext cx="3744415" cy="4720127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85861" y="274298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- Bei allen Lebewesen vorhanden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669" y="2364780"/>
            <a:ext cx="1651683" cy="13874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8640">
            <a:off x="5092154" y="3864915"/>
            <a:ext cx="1313985" cy="8171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78" y="6018762"/>
            <a:ext cx="1524000" cy="5715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9185">
            <a:off x="5452007" y="1933431"/>
            <a:ext cx="714375" cy="70961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26" y="4653136"/>
            <a:ext cx="1066037" cy="10795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63" y="4519722"/>
            <a:ext cx="819150" cy="14287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596">
            <a:off x="7444354" y="2268438"/>
            <a:ext cx="1530005" cy="102000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171" y="4485375"/>
            <a:ext cx="2085155" cy="157689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4311">
            <a:off x="6383315" y="3363686"/>
            <a:ext cx="1428750" cy="132397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78" y="5896245"/>
            <a:ext cx="1416768" cy="69952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77" y="3355762"/>
            <a:ext cx="1163960" cy="116396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3397">
            <a:off x="6883890" y="1967364"/>
            <a:ext cx="630565" cy="7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efaltete Ecke 38"/>
          <p:cNvSpPr/>
          <p:nvPr/>
        </p:nvSpPr>
        <p:spPr>
          <a:xfrm>
            <a:off x="4860032" y="232486"/>
            <a:ext cx="4063689" cy="634250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9" name="Rechteck 8"/>
          <p:cNvSpPr/>
          <p:nvPr/>
        </p:nvSpPr>
        <p:spPr>
          <a:xfrm>
            <a:off x="276013" y="74445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b) Schutz durch zelluläre Systeme</a:t>
            </a:r>
          </a:p>
        </p:txBody>
      </p:sp>
      <p:sp>
        <p:nvSpPr>
          <p:cNvPr id="10" name="Rechteck 9"/>
          <p:cNvSpPr/>
          <p:nvPr/>
        </p:nvSpPr>
        <p:spPr>
          <a:xfrm>
            <a:off x="557696" y="1268760"/>
            <a:ext cx="33432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prstClr val="white"/>
                </a:solidFill>
              </a:rPr>
              <a:t>Phagozyten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5577" y="1821431"/>
            <a:ext cx="3149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Vernichtung von Antigenen durch Fresszellen (Phagozytose)  </a:t>
            </a:r>
            <a:r>
              <a:rPr lang="de-DE" sz="1600" b="1" dirty="0"/>
              <a:t> </a:t>
            </a:r>
            <a:endParaRPr lang="de-DE" sz="1600" dirty="0"/>
          </a:p>
        </p:txBody>
      </p:sp>
      <p:sp>
        <p:nvSpPr>
          <p:cNvPr id="7" name="Abgerundetes Rechteck 6"/>
          <p:cNvSpPr/>
          <p:nvPr/>
        </p:nvSpPr>
        <p:spPr>
          <a:xfrm>
            <a:off x="4139952" y="869487"/>
            <a:ext cx="504056" cy="579987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AKT I VER </a:t>
            </a:r>
          </a:p>
          <a:p>
            <a:pPr algn="ctr"/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SCHUTZ</a:t>
            </a:r>
            <a:endParaRPr lang="de-DE" sz="2400" dirty="0"/>
          </a:p>
        </p:txBody>
      </p:sp>
      <p:sp>
        <p:nvSpPr>
          <p:cNvPr id="22" name="Freihandform 21"/>
          <p:cNvSpPr/>
          <p:nvPr/>
        </p:nvSpPr>
        <p:spPr>
          <a:xfrm rot="20006773">
            <a:off x="5335751" y="910072"/>
            <a:ext cx="1827591" cy="1900738"/>
          </a:xfrm>
          <a:custGeom>
            <a:avLst/>
            <a:gdLst/>
            <a:ahLst/>
            <a:cxnLst/>
            <a:rect l="l" t="t" r="r" b="b"/>
            <a:pathLst>
              <a:path w="1827591" h="1900738">
                <a:moveTo>
                  <a:pt x="966562" y="1865949"/>
                </a:moveTo>
                <a:cubicBezTo>
                  <a:pt x="968276" y="1865155"/>
                  <a:pt x="953685" y="1877723"/>
                  <a:pt x="955163" y="1874775"/>
                </a:cubicBezTo>
                <a:cubicBezTo>
                  <a:pt x="962727" y="1868614"/>
                  <a:pt x="965892" y="1866260"/>
                  <a:pt x="966562" y="1865949"/>
                </a:cubicBezTo>
                <a:close/>
                <a:moveTo>
                  <a:pt x="1436755" y="96719"/>
                </a:moveTo>
                <a:cubicBezTo>
                  <a:pt x="1450581" y="103915"/>
                  <a:pt x="1449102" y="109759"/>
                  <a:pt x="1460260" y="117745"/>
                </a:cubicBezTo>
                <a:cubicBezTo>
                  <a:pt x="1478507" y="130802"/>
                  <a:pt x="1465091" y="117813"/>
                  <a:pt x="1467899" y="120670"/>
                </a:cubicBezTo>
                <a:lnTo>
                  <a:pt x="1477889" y="130361"/>
                </a:lnTo>
                <a:cubicBezTo>
                  <a:pt x="1504298" y="142958"/>
                  <a:pt x="1457675" y="120057"/>
                  <a:pt x="1510209" y="151386"/>
                </a:cubicBezTo>
                <a:cubicBezTo>
                  <a:pt x="1513937" y="153609"/>
                  <a:pt x="1518044" y="154190"/>
                  <a:pt x="1521962" y="155592"/>
                </a:cubicBezTo>
                <a:cubicBezTo>
                  <a:pt x="1528813" y="158043"/>
                  <a:pt x="1533535" y="167212"/>
                  <a:pt x="1539590" y="172412"/>
                </a:cubicBezTo>
                <a:cubicBezTo>
                  <a:pt x="1543346" y="175638"/>
                  <a:pt x="1547317" y="178353"/>
                  <a:pt x="1551343" y="180823"/>
                </a:cubicBezTo>
                <a:cubicBezTo>
                  <a:pt x="1554190" y="182569"/>
                  <a:pt x="1557387" y="183045"/>
                  <a:pt x="1560157" y="185028"/>
                </a:cubicBezTo>
                <a:cubicBezTo>
                  <a:pt x="1565265" y="188683"/>
                  <a:pt x="1570006" y="193311"/>
                  <a:pt x="1574848" y="197643"/>
                </a:cubicBezTo>
                <a:cubicBezTo>
                  <a:pt x="1577843" y="200322"/>
                  <a:pt x="1580417" y="204063"/>
                  <a:pt x="1583662" y="206054"/>
                </a:cubicBezTo>
                <a:cubicBezTo>
                  <a:pt x="1597878" y="214773"/>
                  <a:pt x="1594033" y="207988"/>
                  <a:pt x="1596213" y="211191"/>
                </a:cubicBezTo>
                <a:lnTo>
                  <a:pt x="1601292" y="218669"/>
                </a:lnTo>
                <a:cubicBezTo>
                  <a:pt x="1604230" y="220070"/>
                  <a:pt x="1607140" y="221601"/>
                  <a:pt x="1610106" y="222874"/>
                </a:cubicBezTo>
                <a:cubicBezTo>
                  <a:pt x="1616935" y="225807"/>
                  <a:pt x="1624627" y="225876"/>
                  <a:pt x="1630674" y="231285"/>
                </a:cubicBezTo>
                <a:cubicBezTo>
                  <a:pt x="1633300" y="233634"/>
                  <a:pt x="1632632" y="239695"/>
                  <a:pt x="1633611" y="243900"/>
                </a:cubicBezTo>
                <a:cubicBezTo>
                  <a:pt x="1636549" y="245301"/>
                  <a:pt x="1639438" y="246939"/>
                  <a:pt x="1642426" y="248105"/>
                </a:cubicBezTo>
                <a:cubicBezTo>
                  <a:pt x="1650217" y="251147"/>
                  <a:pt x="1658871" y="250902"/>
                  <a:pt x="1665931" y="256516"/>
                </a:cubicBezTo>
                <a:cubicBezTo>
                  <a:pt x="1668638" y="258668"/>
                  <a:pt x="1667890" y="264926"/>
                  <a:pt x="1668869" y="269131"/>
                </a:cubicBezTo>
                <a:cubicBezTo>
                  <a:pt x="1668869" y="269131"/>
                  <a:pt x="1681083" y="273236"/>
                  <a:pt x="1686498" y="277541"/>
                </a:cubicBezTo>
                <a:cubicBezTo>
                  <a:pt x="1690130" y="280430"/>
                  <a:pt x="1692157" y="286287"/>
                  <a:pt x="1695313" y="290157"/>
                </a:cubicBezTo>
                <a:cubicBezTo>
                  <a:pt x="1715098" y="314429"/>
                  <a:pt x="1704473" y="298879"/>
                  <a:pt x="1707150" y="302792"/>
                </a:cubicBezTo>
                <a:lnTo>
                  <a:pt x="1715879" y="315388"/>
                </a:lnTo>
                <a:cubicBezTo>
                  <a:pt x="1730304" y="322270"/>
                  <a:pt x="1723291" y="316822"/>
                  <a:pt x="1723692" y="322269"/>
                </a:cubicBezTo>
                <a:lnTo>
                  <a:pt x="1727632" y="332209"/>
                </a:lnTo>
                <a:cubicBezTo>
                  <a:pt x="1739023" y="352587"/>
                  <a:pt x="1735785" y="336389"/>
                  <a:pt x="1736569" y="340393"/>
                </a:cubicBezTo>
                <a:lnTo>
                  <a:pt x="1739385" y="353235"/>
                </a:lnTo>
                <a:cubicBezTo>
                  <a:pt x="1751167" y="364477"/>
                  <a:pt x="1754991" y="366934"/>
                  <a:pt x="1765828" y="386876"/>
                </a:cubicBezTo>
                <a:cubicBezTo>
                  <a:pt x="1767729" y="390375"/>
                  <a:pt x="1767787" y="395287"/>
                  <a:pt x="1768766" y="399491"/>
                </a:cubicBezTo>
                <a:cubicBezTo>
                  <a:pt x="1770725" y="403697"/>
                  <a:pt x="1771885" y="408950"/>
                  <a:pt x="1774642" y="412107"/>
                </a:cubicBezTo>
                <a:cubicBezTo>
                  <a:pt x="1777061" y="414876"/>
                  <a:pt x="1781522" y="412851"/>
                  <a:pt x="1783457" y="416312"/>
                </a:cubicBezTo>
                <a:cubicBezTo>
                  <a:pt x="1785979" y="420825"/>
                  <a:pt x="1785415" y="427526"/>
                  <a:pt x="1786395" y="433133"/>
                </a:cubicBezTo>
                <a:lnTo>
                  <a:pt x="1792271" y="445749"/>
                </a:lnTo>
                <a:cubicBezTo>
                  <a:pt x="1805739" y="474663"/>
                  <a:pt x="1801791" y="461393"/>
                  <a:pt x="1806962" y="483595"/>
                </a:cubicBezTo>
                <a:cubicBezTo>
                  <a:pt x="1809900" y="496211"/>
                  <a:pt x="1812441" y="509030"/>
                  <a:pt x="1815776" y="521442"/>
                </a:cubicBezTo>
                <a:cubicBezTo>
                  <a:pt x="1817348" y="527292"/>
                  <a:pt x="1820932" y="532079"/>
                  <a:pt x="1821652" y="538262"/>
                </a:cubicBezTo>
                <a:cubicBezTo>
                  <a:pt x="1823913" y="557669"/>
                  <a:pt x="1823537" y="577518"/>
                  <a:pt x="1824591" y="597135"/>
                </a:cubicBezTo>
                <a:cubicBezTo>
                  <a:pt x="1825496" y="613964"/>
                  <a:pt x="1828019" y="641289"/>
                  <a:pt x="1827529" y="647597"/>
                </a:cubicBezTo>
                <a:cubicBezTo>
                  <a:pt x="1827123" y="652834"/>
                  <a:pt x="1823995" y="636928"/>
                  <a:pt x="1821652" y="634981"/>
                </a:cubicBezTo>
                <a:cubicBezTo>
                  <a:pt x="1820591" y="641063"/>
                  <a:pt x="1817501" y="646040"/>
                  <a:pt x="1815776" y="651802"/>
                </a:cubicBezTo>
                <a:cubicBezTo>
                  <a:pt x="1814557" y="655876"/>
                  <a:pt x="1814058" y="660343"/>
                  <a:pt x="1812838" y="664418"/>
                </a:cubicBezTo>
                <a:cubicBezTo>
                  <a:pt x="1811113" y="670179"/>
                  <a:pt x="1808687" y="675476"/>
                  <a:pt x="1806962" y="681238"/>
                </a:cubicBezTo>
                <a:cubicBezTo>
                  <a:pt x="1804432" y="689689"/>
                  <a:pt x="1802578" y="702132"/>
                  <a:pt x="1801086" y="710674"/>
                </a:cubicBezTo>
                <a:cubicBezTo>
                  <a:pt x="1791925" y="730342"/>
                  <a:pt x="1796405" y="718619"/>
                  <a:pt x="1795575" y="728912"/>
                </a:cubicBezTo>
                <a:lnTo>
                  <a:pt x="1792271" y="748521"/>
                </a:lnTo>
                <a:cubicBezTo>
                  <a:pt x="1791012" y="754525"/>
                  <a:pt x="1787653" y="759338"/>
                  <a:pt x="1786395" y="765341"/>
                </a:cubicBezTo>
                <a:cubicBezTo>
                  <a:pt x="1784683" y="773508"/>
                  <a:pt x="1784436" y="782162"/>
                  <a:pt x="1783457" y="790573"/>
                </a:cubicBezTo>
                <a:cubicBezTo>
                  <a:pt x="1781498" y="798983"/>
                  <a:pt x="1778723" y="807091"/>
                  <a:pt x="1777581" y="815803"/>
                </a:cubicBezTo>
                <a:cubicBezTo>
                  <a:pt x="1776346" y="825227"/>
                  <a:pt x="1772012" y="903035"/>
                  <a:pt x="1771705" y="908317"/>
                </a:cubicBezTo>
                <a:cubicBezTo>
                  <a:pt x="1766409" y="915896"/>
                  <a:pt x="1760081" y="923302"/>
                  <a:pt x="1757013" y="933548"/>
                </a:cubicBezTo>
                <a:cubicBezTo>
                  <a:pt x="1751322" y="952557"/>
                  <a:pt x="1756272" y="948930"/>
                  <a:pt x="1752566" y="952165"/>
                </a:cubicBezTo>
                <a:lnTo>
                  <a:pt x="1745261" y="958779"/>
                </a:lnTo>
                <a:cubicBezTo>
                  <a:pt x="1722596" y="969591"/>
                  <a:pt x="1739910" y="959229"/>
                  <a:pt x="1740539" y="964186"/>
                </a:cubicBezTo>
                <a:lnTo>
                  <a:pt x="1733508" y="975600"/>
                </a:lnTo>
                <a:cubicBezTo>
                  <a:pt x="1731870" y="977475"/>
                  <a:pt x="1729843" y="978344"/>
                  <a:pt x="1727458" y="977765"/>
                </a:cubicBezTo>
                <a:lnTo>
                  <a:pt x="1300352" y="764316"/>
                </a:lnTo>
                <a:cubicBezTo>
                  <a:pt x="1252875" y="740590"/>
                  <a:pt x="1194935" y="753590"/>
                  <a:pt x="1151243" y="793772"/>
                </a:cubicBezTo>
                <a:lnTo>
                  <a:pt x="1140002" y="794777"/>
                </a:lnTo>
                <a:cubicBezTo>
                  <a:pt x="1135984" y="795353"/>
                  <a:pt x="1131610" y="795777"/>
                  <a:pt x="1128250" y="798983"/>
                </a:cubicBezTo>
                <a:cubicBezTo>
                  <a:pt x="1125311" y="801786"/>
                  <a:pt x="1124332" y="807393"/>
                  <a:pt x="1122373" y="811598"/>
                </a:cubicBezTo>
                <a:cubicBezTo>
                  <a:pt x="1118455" y="814401"/>
                  <a:pt x="1113424" y="815193"/>
                  <a:pt x="1110620" y="820008"/>
                </a:cubicBezTo>
                <a:cubicBezTo>
                  <a:pt x="1108035" y="824449"/>
                  <a:pt x="1108129" y="831085"/>
                  <a:pt x="1107682" y="836829"/>
                </a:cubicBezTo>
                <a:cubicBezTo>
                  <a:pt x="1107390" y="840598"/>
                  <a:pt x="1107137" y="844372"/>
                  <a:pt x="1107117" y="848161"/>
                </a:cubicBezTo>
                <a:lnTo>
                  <a:pt x="1102238" y="854926"/>
                </a:lnTo>
                <a:cubicBezTo>
                  <a:pt x="1060359" y="938726"/>
                  <a:pt x="1081171" y="1034015"/>
                  <a:pt x="1148702" y="1067765"/>
                </a:cubicBezTo>
                <a:lnTo>
                  <a:pt x="1365200" y="1175960"/>
                </a:lnTo>
                <a:lnTo>
                  <a:pt x="1377992" y="1194269"/>
                </a:lnTo>
                <a:cubicBezTo>
                  <a:pt x="1382986" y="1201416"/>
                  <a:pt x="1385094" y="1211893"/>
                  <a:pt x="1389745" y="1219500"/>
                </a:cubicBezTo>
                <a:cubicBezTo>
                  <a:pt x="1400479" y="1237057"/>
                  <a:pt x="1398001" y="1224125"/>
                  <a:pt x="1398883" y="1228548"/>
                </a:cubicBezTo>
                <a:lnTo>
                  <a:pt x="1401497" y="1240526"/>
                </a:lnTo>
                <a:cubicBezTo>
                  <a:pt x="1404436" y="1244731"/>
                  <a:pt x="1408007" y="1248193"/>
                  <a:pt x="1410312" y="1253141"/>
                </a:cubicBezTo>
                <a:cubicBezTo>
                  <a:pt x="1412030" y="1256829"/>
                  <a:pt x="1412888" y="1261355"/>
                  <a:pt x="1413250" y="1265757"/>
                </a:cubicBezTo>
                <a:cubicBezTo>
                  <a:pt x="1414856" y="1285296"/>
                  <a:pt x="1415209" y="1305006"/>
                  <a:pt x="1416188" y="1324629"/>
                </a:cubicBezTo>
                <a:cubicBezTo>
                  <a:pt x="1414230" y="1328834"/>
                  <a:pt x="1412064" y="1332857"/>
                  <a:pt x="1410312" y="1337245"/>
                </a:cubicBezTo>
                <a:cubicBezTo>
                  <a:pt x="1407239" y="1344940"/>
                  <a:pt x="1403331" y="1359852"/>
                  <a:pt x="1398559" y="1366681"/>
                </a:cubicBezTo>
                <a:cubicBezTo>
                  <a:pt x="1388592" y="1380947"/>
                  <a:pt x="1390182" y="1371826"/>
                  <a:pt x="1389187" y="1376735"/>
                </a:cubicBezTo>
                <a:lnTo>
                  <a:pt x="1386807" y="1387707"/>
                </a:lnTo>
                <a:cubicBezTo>
                  <a:pt x="1386807" y="1387707"/>
                  <a:pt x="1375356" y="1395485"/>
                  <a:pt x="1369178" y="1396117"/>
                </a:cubicBezTo>
                <a:cubicBezTo>
                  <a:pt x="1320295" y="1401115"/>
                  <a:pt x="1271240" y="1401724"/>
                  <a:pt x="1222271" y="1404527"/>
                </a:cubicBezTo>
                <a:cubicBezTo>
                  <a:pt x="1211497" y="1403126"/>
                  <a:pt x="1200604" y="1403013"/>
                  <a:pt x="1189950" y="1400322"/>
                </a:cubicBezTo>
                <a:cubicBezTo>
                  <a:pt x="1183851" y="1398782"/>
                  <a:pt x="1178254" y="1394460"/>
                  <a:pt x="1172322" y="1391912"/>
                </a:cubicBezTo>
                <a:cubicBezTo>
                  <a:pt x="1165117" y="1388819"/>
                  <a:pt x="1134756" y="1379465"/>
                  <a:pt x="1134126" y="1379296"/>
                </a:cubicBezTo>
                <a:cubicBezTo>
                  <a:pt x="1127319" y="1377470"/>
                  <a:pt x="1120365" y="1376918"/>
                  <a:pt x="1113559" y="1375092"/>
                </a:cubicBezTo>
                <a:cubicBezTo>
                  <a:pt x="1104684" y="1372709"/>
                  <a:pt x="1095969" y="1369216"/>
                  <a:pt x="1087115" y="1366681"/>
                </a:cubicBezTo>
                <a:cubicBezTo>
                  <a:pt x="1081274" y="1365009"/>
                  <a:pt x="1075266" y="1364544"/>
                  <a:pt x="1069486" y="1362476"/>
                </a:cubicBezTo>
                <a:cubicBezTo>
                  <a:pt x="1052509" y="1356401"/>
                  <a:pt x="1053586" y="1352099"/>
                  <a:pt x="1037167" y="1349861"/>
                </a:cubicBezTo>
                <a:cubicBezTo>
                  <a:pt x="1021537" y="1347730"/>
                  <a:pt x="1005827" y="1347057"/>
                  <a:pt x="990157" y="1345655"/>
                </a:cubicBezTo>
                <a:cubicBezTo>
                  <a:pt x="987218" y="1348458"/>
                  <a:pt x="984500" y="1351805"/>
                  <a:pt x="981342" y="1354065"/>
                </a:cubicBezTo>
                <a:cubicBezTo>
                  <a:pt x="978572" y="1356047"/>
                  <a:pt x="974717" y="1355136"/>
                  <a:pt x="972528" y="1358271"/>
                </a:cubicBezTo>
                <a:cubicBezTo>
                  <a:pt x="970338" y="1361405"/>
                  <a:pt x="970974" y="1366921"/>
                  <a:pt x="969589" y="1370886"/>
                </a:cubicBezTo>
                <a:cubicBezTo>
                  <a:pt x="968010" y="1375406"/>
                  <a:pt x="965671" y="1379296"/>
                  <a:pt x="963713" y="1383502"/>
                </a:cubicBezTo>
                <a:cubicBezTo>
                  <a:pt x="955884" y="1400311"/>
                  <a:pt x="955834" y="1440263"/>
                  <a:pt x="954899" y="1454989"/>
                </a:cubicBezTo>
                <a:lnTo>
                  <a:pt x="960775" y="1471810"/>
                </a:lnTo>
                <a:cubicBezTo>
                  <a:pt x="963545" y="1479739"/>
                  <a:pt x="964136" y="1488940"/>
                  <a:pt x="966651" y="1497041"/>
                </a:cubicBezTo>
                <a:cubicBezTo>
                  <a:pt x="973061" y="1517680"/>
                  <a:pt x="972116" y="1502465"/>
                  <a:pt x="981342" y="1522272"/>
                </a:cubicBezTo>
                <a:cubicBezTo>
                  <a:pt x="983060" y="1525960"/>
                  <a:pt x="983301" y="1530682"/>
                  <a:pt x="984280" y="1534888"/>
                </a:cubicBezTo>
                <a:cubicBezTo>
                  <a:pt x="990779" y="1544189"/>
                  <a:pt x="994880" y="1548409"/>
                  <a:pt x="998971" y="1560119"/>
                </a:cubicBezTo>
                <a:cubicBezTo>
                  <a:pt x="1000356" y="1564084"/>
                  <a:pt x="999974" y="1569273"/>
                  <a:pt x="1001909" y="1572734"/>
                </a:cubicBezTo>
                <a:cubicBezTo>
                  <a:pt x="1013301" y="1593113"/>
                  <a:pt x="1010061" y="1576914"/>
                  <a:pt x="1010845" y="1580918"/>
                </a:cubicBezTo>
                <a:lnTo>
                  <a:pt x="1013662" y="1593760"/>
                </a:lnTo>
                <a:cubicBezTo>
                  <a:pt x="1015656" y="1597567"/>
                  <a:pt x="1026205" y="1617049"/>
                  <a:pt x="1028352" y="1623196"/>
                </a:cubicBezTo>
                <a:cubicBezTo>
                  <a:pt x="1029737" y="1627161"/>
                  <a:pt x="1030311" y="1631606"/>
                  <a:pt x="1031290" y="1635812"/>
                </a:cubicBezTo>
                <a:cubicBezTo>
                  <a:pt x="1034229" y="1640017"/>
                  <a:pt x="1038247" y="1643108"/>
                  <a:pt x="1040105" y="1648427"/>
                </a:cubicBezTo>
                <a:cubicBezTo>
                  <a:pt x="1042338" y="1654820"/>
                  <a:pt x="1042424" y="1662361"/>
                  <a:pt x="1043043" y="1669453"/>
                </a:cubicBezTo>
                <a:cubicBezTo>
                  <a:pt x="1044385" y="1684816"/>
                  <a:pt x="1045002" y="1700291"/>
                  <a:pt x="1045981" y="1715710"/>
                </a:cubicBezTo>
                <a:cubicBezTo>
                  <a:pt x="1044022" y="1726924"/>
                  <a:pt x="1041921" y="1738089"/>
                  <a:pt x="1040105" y="1749352"/>
                </a:cubicBezTo>
                <a:cubicBezTo>
                  <a:pt x="1038982" y="1756316"/>
                  <a:pt x="1039400" y="1763985"/>
                  <a:pt x="1037167" y="1770377"/>
                </a:cubicBezTo>
                <a:cubicBezTo>
                  <a:pt x="1035309" y="1775697"/>
                  <a:pt x="1030657" y="1778045"/>
                  <a:pt x="1028353" y="1782993"/>
                </a:cubicBezTo>
                <a:cubicBezTo>
                  <a:pt x="1026634" y="1786681"/>
                  <a:pt x="1026394" y="1791404"/>
                  <a:pt x="1025414" y="1795608"/>
                </a:cubicBezTo>
                <a:lnTo>
                  <a:pt x="1016600" y="1799814"/>
                </a:lnTo>
                <a:cubicBezTo>
                  <a:pt x="1012658" y="1801695"/>
                  <a:pt x="1010723" y="1808224"/>
                  <a:pt x="1007786" y="1812429"/>
                </a:cubicBezTo>
                <a:lnTo>
                  <a:pt x="981342" y="1850276"/>
                </a:lnTo>
                <a:cubicBezTo>
                  <a:pt x="977922" y="1854192"/>
                  <a:pt x="973153" y="1855043"/>
                  <a:pt x="969589" y="1858686"/>
                </a:cubicBezTo>
                <a:cubicBezTo>
                  <a:pt x="959577" y="1868922"/>
                  <a:pt x="955719" y="1873400"/>
                  <a:pt x="955163" y="1874775"/>
                </a:cubicBezTo>
                <a:lnTo>
                  <a:pt x="949023" y="1879712"/>
                </a:lnTo>
                <a:cubicBezTo>
                  <a:pt x="945956" y="1882219"/>
                  <a:pt x="943634" y="1886896"/>
                  <a:pt x="940208" y="1888122"/>
                </a:cubicBezTo>
                <a:cubicBezTo>
                  <a:pt x="931604" y="1891201"/>
                  <a:pt x="922609" y="1891401"/>
                  <a:pt x="913765" y="1892328"/>
                </a:cubicBezTo>
                <a:lnTo>
                  <a:pt x="819744" y="1900738"/>
                </a:lnTo>
                <a:cubicBezTo>
                  <a:pt x="744555" y="1893563"/>
                  <a:pt x="805756" y="1901481"/>
                  <a:pt x="740414" y="1888122"/>
                </a:cubicBezTo>
                <a:cubicBezTo>
                  <a:pt x="731634" y="1886328"/>
                  <a:pt x="722598" y="1886858"/>
                  <a:pt x="713971" y="1883917"/>
                </a:cubicBezTo>
                <a:cubicBezTo>
                  <a:pt x="701919" y="1879810"/>
                  <a:pt x="690466" y="1872704"/>
                  <a:pt x="678713" y="1867097"/>
                </a:cubicBezTo>
                <a:cubicBezTo>
                  <a:pt x="662413" y="1863763"/>
                  <a:pt x="647688" y="1861521"/>
                  <a:pt x="631702" y="1854481"/>
                </a:cubicBezTo>
                <a:cubicBezTo>
                  <a:pt x="627516" y="1852637"/>
                  <a:pt x="623867" y="1848874"/>
                  <a:pt x="619949" y="1846070"/>
                </a:cubicBezTo>
                <a:cubicBezTo>
                  <a:pt x="612114" y="1844669"/>
                  <a:pt x="604104" y="1844607"/>
                  <a:pt x="596444" y="1841866"/>
                </a:cubicBezTo>
                <a:cubicBezTo>
                  <a:pt x="592195" y="1840345"/>
                  <a:pt x="588793" y="1835657"/>
                  <a:pt x="584692" y="1833455"/>
                </a:cubicBezTo>
                <a:cubicBezTo>
                  <a:pt x="580911" y="1831426"/>
                  <a:pt x="576835" y="1830770"/>
                  <a:pt x="572939" y="1829250"/>
                </a:cubicBezTo>
                <a:cubicBezTo>
                  <a:pt x="566061" y="1826565"/>
                  <a:pt x="559136" y="1824066"/>
                  <a:pt x="552372" y="1820839"/>
                </a:cubicBezTo>
                <a:cubicBezTo>
                  <a:pt x="544434" y="1817052"/>
                  <a:pt x="536748" y="1812252"/>
                  <a:pt x="528867" y="1808224"/>
                </a:cubicBezTo>
                <a:cubicBezTo>
                  <a:pt x="523034" y="1805242"/>
                  <a:pt x="517171" y="1802362"/>
                  <a:pt x="511238" y="1799814"/>
                </a:cubicBezTo>
                <a:cubicBezTo>
                  <a:pt x="507370" y="1798153"/>
                  <a:pt x="503197" y="1797885"/>
                  <a:pt x="499486" y="1795608"/>
                </a:cubicBezTo>
                <a:cubicBezTo>
                  <a:pt x="496240" y="1793617"/>
                  <a:pt x="493609" y="1790001"/>
                  <a:pt x="490671" y="1787198"/>
                </a:cubicBezTo>
                <a:cubicBezTo>
                  <a:pt x="487733" y="1785797"/>
                  <a:pt x="484757" y="1784550"/>
                  <a:pt x="481857" y="1782993"/>
                </a:cubicBezTo>
                <a:cubicBezTo>
                  <a:pt x="476918" y="1780343"/>
                  <a:pt x="472169" y="1776970"/>
                  <a:pt x="467166" y="1774583"/>
                </a:cubicBezTo>
                <a:cubicBezTo>
                  <a:pt x="463335" y="1772755"/>
                  <a:pt x="459162" y="1772524"/>
                  <a:pt x="455413" y="1770377"/>
                </a:cubicBezTo>
                <a:cubicBezTo>
                  <a:pt x="449313" y="1766885"/>
                  <a:pt x="443788" y="1761581"/>
                  <a:pt x="437784" y="1757762"/>
                </a:cubicBezTo>
                <a:cubicBezTo>
                  <a:pt x="424100" y="1749058"/>
                  <a:pt x="431334" y="1756149"/>
                  <a:pt x="428075" y="1752862"/>
                </a:cubicBezTo>
                <a:lnTo>
                  <a:pt x="420155" y="1745146"/>
                </a:lnTo>
                <a:cubicBezTo>
                  <a:pt x="416238" y="1743745"/>
                  <a:pt x="411909" y="1743809"/>
                  <a:pt x="408403" y="1740942"/>
                </a:cubicBezTo>
                <a:cubicBezTo>
                  <a:pt x="404795" y="1737991"/>
                  <a:pt x="402913" y="1731894"/>
                  <a:pt x="399589" y="1728325"/>
                </a:cubicBezTo>
                <a:cubicBezTo>
                  <a:pt x="395020" y="1723422"/>
                  <a:pt x="389649" y="1720244"/>
                  <a:pt x="384898" y="1715710"/>
                </a:cubicBezTo>
                <a:cubicBezTo>
                  <a:pt x="380823" y="1711823"/>
                  <a:pt x="377444" y="1706451"/>
                  <a:pt x="373145" y="1703095"/>
                </a:cubicBezTo>
                <a:cubicBezTo>
                  <a:pt x="366597" y="1697983"/>
                  <a:pt x="359368" y="1694897"/>
                  <a:pt x="352578" y="1690479"/>
                </a:cubicBezTo>
                <a:cubicBezTo>
                  <a:pt x="348591" y="1687886"/>
                  <a:pt x="344191" y="1686082"/>
                  <a:pt x="340826" y="1682069"/>
                </a:cubicBezTo>
                <a:cubicBezTo>
                  <a:pt x="338113" y="1678834"/>
                  <a:pt x="336908" y="1673659"/>
                  <a:pt x="334950" y="1669453"/>
                </a:cubicBezTo>
                <a:cubicBezTo>
                  <a:pt x="334950" y="1669453"/>
                  <a:pt x="322861" y="1665008"/>
                  <a:pt x="317321" y="1661043"/>
                </a:cubicBezTo>
                <a:cubicBezTo>
                  <a:pt x="308121" y="1654459"/>
                  <a:pt x="293416" y="1631035"/>
                  <a:pt x="287939" y="1623196"/>
                </a:cubicBezTo>
                <a:cubicBezTo>
                  <a:pt x="285001" y="1621794"/>
                  <a:pt x="281814" y="1621190"/>
                  <a:pt x="279124" y="1618991"/>
                </a:cubicBezTo>
                <a:cubicBezTo>
                  <a:pt x="263265" y="1606022"/>
                  <a:pt x="266521" y="1599821"/>
                  <a:pt x="249743" y="1581145"/>
                </a:cubicBezTo>
                <a:cubicBezTo>
                  <a:pt x="239166" y="1569370"/>
                  <a:pt x="241369" y="1580935"/>
                  <a:pt x="240488" y="1576099"/>
                </a:cubicBezTo>
                <a:lnTo>
                  <a:pt x="237990" y="1564324"/>
                </a:lnTo>
                <a:cubicBezTo>
                  <a:pt x="224462" y="1551415"/>
                  <a:pt x="231489" y="1558791"/>
                  <a:pt x="228214" y="1553724"/>
                </a:cubicBezTo>
                <a:lnTo>
                  <a:pt x="220361" y="1543298"/>
                </a:lnTo>
                <a:cubicBezTo>
                  <a:pt x="215642" y="1537388"/>
                  <a:pt x="210688" y="1531863"/>
                  <a:pt x="205671" y="1526478"/>
                </a:cubicBezTo>
                <a:cubicBezTo>
                  <a:pt x="202846" y="1523445"/>
                  <a:pt x="199117" y="1521950"/>
                  <a:pt x="196856" y="1518067"/>
                </a:cubicBezTo>
                <a:cubicBezTo>
                  <a:pt x="194052" y="1513252"/>
                  <a:pt x="192938" y="1506854"/>
                  <a:pt x="190980" y="1501246"/>
                </a:cubicBezTo>
                <a:cubicBezTo>
                  <a:pt x="170322" y="1483507"/>
                  <a:pt x="179346" y="1492556"/>
                  <a:pt x="172493" y="1482088"/>
                </a:cubicBezTo>
                <a:lnTo>
                  <a:pt x="158660" y="1463400"/>
                </a:lnTo>
                <a:cubicBezTo>
                  <a:pt x="156021" y="1460042"/>
                  <a:pt x="152343" y="1458563"/>
                  <a:pt x="149846" y="1454989"/>
                </a:cubicBezTo>
                <a:cubicBezTo>
                  <a:pt x="147349" y="1451415"/>
                  <a:pt x="145928" y="1446579"/>
                  <a:pt x="143970" y="1442374"/>
                </a:cubicBezTo>
                <a:cubicBezTo>
                  <a:pt x="141664" y="1437426"/>
                  <a:pt x="138093" y="1433964"/>
                  <a:pt x="135155" y="1429758"/>
                </a:cubicBezTo>
                <a:lnTo>
                  <a:pt x="108712" y="1391912"/>
                </a:lnTo>
                <a:cubicBezTo>
                  <a:pt x="106366" y="1388135"/>
                  <a:pt x="104794" y="1383502"/>
                  <a:pt x="102836" y="1379296"/>
                </a:cubicBezTo>
                <a:cubicBezTo>
                  <a:pt x="94528" y="1370379"/>
                  <a:pt x="89277" y="1367659"/>
                  <a:pt x="85206" y="1354065"/>
                </a:cubicBezTo>
                <a:cubicBezTo>
                  <a:pt x="83616" y="1348753"/>
                  <a:pt x="83248" y="1342852"/>
                  <a:pt x="82268" y="1337245"/>
                </a:cubicBezTo>
                <a:cubicBezTo>
                  <a:pt x="79330" y="1333040"/>
                  <a:pt x="76114" y="1329198"/>
                  <a:pt x="73454" y="1324630"/>
                </a:cubicBezTo>
                <a:cubicBezTo>
                  <a:pt x="71193" y="1320747"/>
                  <a:pt x="69630" y="1316126"/>
                  <a:pt x="67578" y="1312013"/>
                </a:cubicBezTo>
                <a:cubicBezTo>
                  <a:pt x="64731" y="1306310"/>
                  <a:pt x="61702" y="1300800"/>
                  <a:pt x="58763" y="1295193"/>
                </a:cubicBezTo>
                <a:cubicBezTo>
                  <a:pt x="55047" y="1288100"/>
                  <a:pt x="54845" y="1278372"/>
                  <a:pt x="52887" y="1269962"/>
                </a:cubicBezTo>
                <a:cubicBezTo>
                  <a:pt x="49949" y="1264355"/>
                  <a:pt x="46451" y="1259268"/>
                  <a:pt x="44073" y="1253141"/>
                </a:cubicBezTo>
                <a:cubicBezTo>
                  <a:pt x="36465" y="1233542"/>
                  <a:pt x="40206" y="1236022"/>
                  <a:pt x="35258" y="1219500"/>
                </a:cubicBezTo>
                <a:cubicBezTo>
                  <a:pt x="33533" y="1213738"/>
                  <a:pt x="31107" y="1208441"/>
                  <a:pt x="29381" y="1202679"/>
                </a:cubicBezTo>
                <a:cubicBezTo>
                  <a:pt x="26854" y="1194236"/>
                  <a:pt x="24996" y="1181775"/>
                  <a:pt x="23506" y="1173243"/>
                </a:cubicBezTo>
                <a:cubicBezTo>
                  <a:pt x="21252" y="1160342"/>
                  <a:pt x="17816" y="1147920"/>
                  <a:pt x="14691" y="1135397"/>
                </a:cubicBezTo>
                <a:cubicBezTo>
                  <a:pt x="12917" y="1128288"/>
                  <a:pt x="10094" y="1121694"/>
                  <a:pt x="8815" y="1114371"/>
                </a:cubicBezTo>
                <a:cubicBezTo>
                  <a:pt x="5287" y="1094177"/>
                  <a:pt x="3163" y="1030825"/>
                  <a:pt x="2938" y="1021857"/>
                </a:cubicBezTo>
                <a:cubicBezTo>
                  <a:pt x="1505" y="964406"/>
                  <a:pt x="979" y="906916"/>
                  <a:pt x="0" y="849445"/>
                </a:cubicBezTo>
                <a:cubicBezTo>
                  <a:pt x="1959" y="835427"/>
                  <a:pt x="4036" y="821443"/>
                  <a:pt x="5876" y="807393"/>
                </a:cubicBezTo>
                <a:cubicBezTo>
                  <a:pt x="6974" y="799013"/>
                  <a:pt x="7476" y="790470"/>
                  <a:pt x="8815" y="782162"/>
                </a:cubicBezTo>
                <a:cubicBezTo>
                  <a:pt x="10418" y="772218"/>
                  <a:pt x="13293" y="762732"/>
                  <a:pt x="14691" y="752726"/>
                </a:cubicBezTo>
                <a:cubicBezTo>
                  <a:pt x="16239" y="741644"/>
                  <a:pt x="16257" y="730213"/>
                  <a:pt x="17629" y="719084"/>
                </a:cubicBezTo>
                <a:cubicBezTo>
                  <a:pt x="19198" y="706358"/>
                  <a:pt x="21936" y="693964"/>
                  <a:pt x="23505" y="681238"/>
                </a:cubicBezTo>
                <a:cubicBezTo>
                  <a:pt x="24878" y="670109"/>
                  <a:pt x="25327" y="658784"/>
                  <a:pt x="26444" y="647597"/>
                </a:cubicBezTo>
                <a:cubicBezTo>
                  <a:pt x="27287" y="639156"/>
                  <a:pt x="28402" y="630776"/>
                  <a:pt x="29381" y="622366"/>
                </a:cubicBezTo>
                <a:cubicBezTo>
                  <a:pt x="31340" y="613956"/>
                  <a:pt x="33478" y="605626"/>
                  <a:pt x="35258" y="597135"/>
                </a:cubicBezTo>
                <a:cubicBezTo>
                  <a:pt x="36418" y="591599"/>
                  <a:pt x="36605" y="585626"/>
                  <a:pt x="38196" y="580314"/>
                </a:cubicBezTo>
                <a:cubicBezTo>
                  <a:pt x="50369" y="539662"/>
                  <a:pt x="38577" y="599161"/>
                  <a:pt x="47010" y="550878"/>
                </a:cubicBezTo>
                <a:cubicBezTo>
                  <a:pt x="48969" y="546673"/>
                  <a:pt x="51134" y="542650"/>
                  <a:pt x="52887" y="538262"/>
                </a:cubicBezTo>
                <a:cubicBezTo>
                  <a:pt x="55060" y="532820"/>
                  <a:pt x="56217" y="526543"/>
                  <a:pt x="58763" y="521442"/>
                </a:cubicBezTo>
                <a:cubicBezTo>
                  <a:pt x="61178" y="516602"/>
                  <a:pt x="64918" y="513395"/>
                  <a:pt x="67578" y="508826"/>
                </a:cubicBezTo>
                <a:cubicBezTo>
                  <a:pt x="69838" y="504943"/>
                  <a:pt x="71193" y="500093"/>
                  <a:pt x="73454" y="496211"/>
                </a:cubicBezTo>
                <a:cubicBezTo>
                  <a:pt x="76114" y="491642"/>
                  <a:pt x="79963" y="488543"/>
                  <a:pt x="82268" y="483595"/>
                </a:cubicBezTo>
                <a:cubicBezTo>
                  <a:pt x="83986" y="479907"/>
                  <a:pt x="83489" y="474668"/>
                  <a:pt x="85206" y="470980"/>
                </a:cubicBezTo>
                <a:cubicBezTo>
                  <a:pt x="96211" y="447355"/>
                  <a:pt x="93390" y="461848"/>
                  <a:pt x="94239" y="457916"/>
                </a:cubicBezTo>
                <a:lnTo>
                  <a:pt x="96959" y="445749"/>
                </a:lnTo>
                <a:cubicBezTo>
                  <a:pt x="96959" y="445749"/>
                  <a:pt x="109595" y="436075"/>
                  <a:pt x="114588" y="428928"/>
                </a:cubicBezTo>
                <a:cubicBezTo>
                  <a:pt x="116778" y="425794"/>
                  <a:pt x="116547" y="420518"/>
                  <a:pt x="117526" y="416312"/>
                </a:cubicBezTo>
                <a:lnTo>
                  <a:pt x="126341" y="407902"/>
                </a:lnTo>
                <a:cubicBezTo>
                  <a:pt x="129798" y="404603"/>
                  <a:pt x="132217" y="399492"/>
                  <a:pt x="135155" y="395287"/>
                </a:cubicBezTo>
                <a:lnTo>
                  <a:pt x="161598" y="357440"/>
                </a:lnTo>
                <a:cubicBezTo>
                  <a:pt x="195876" y="308381"/>
                  <a:pt x="157191" y="347627"/>
                  <a:pt x="182166" y="323798"/>
                </a:cubicBezTo>
                <a:cubicBezTo>
                  <a:pt x="194792" y="317776"/>
                  <a:pt x="189390" y="321848"/>
                  <a:pt x="192654" y="314594"/>
                </a:cubicBezTo>
                <a:lnTo>
                  <a:pt x="199795" y="302772"/>
                </a:lnTo>
                <a:cubicBezTo>
                  <a:pt x="202291" y="299198"/>
                  <a:pt x="205614" y="297041"/>
                  <a:pt x="208609" y="294362"/>
                </a:cubicBezTo>
                <a:cubicBezTo>
                  <a:pt x="213451" y="290030"/>
                  <a:pt x="218548" y="286280"/>
                  <a:pt x="223300" y="281747"/>
                </a:cubicBezTo>
                <a:cubicBezTo>
                  <a:pt x="234606" y="270959"/>
                  <a:pt x="234789" y="269508"/>
                  <a:pt x="243867" y="256516"/>
                </a:cubicBezTo>
                <a:cubicBezTo>
                  <a:pt x="249452" y="254916"/>
                  <a:pt x="261350" y="252415"/>
                  <a:pt x="267372" y="248105"/>
                </a:cubicBezTo>
                <a:cubicBezTo>
                  <a:pt x="282824" y="237048"/>
                  <a:pt x="269869" y="237013"/>
                  <a:pt x="293815" y="235490"/>
                </a:cubicBezTo>
                <a:lnTo>
                  <a:pt x="408403" y="231285"/>
                </a:lnTo>
                <a:cubicBezTo>
                  <a:pt x="420156" y="234088"/>
                  <a:pt x="431855" y="237391"/>
                  <a:pt x="443661" y="239695"/>
                </a:cubicBezTo>
                <a:cubicBezTo>
                  <a:pt x="453413" y="241599"/>
                  <a:pt x="463368" y="241304"/>
                  <a:pt x="473042" y="243900"/>
                </a:cubicBezTo>
                <a:cubicBezTo>
                  <a:pt x="479130" y="245534"/>
                  <a:pt x="484738" y="249762"/>
                  <a:pt x="490671" y="252310"/>
                </a:cubicBezTo>
                <a:cubicBezTo>
                  <a:pt x="494539" y="253971"/>
                  <a:pt x="498506" y="255114"/>
                  <a:pt x="502424" y="256516"/>
                </a:cubicBezTo>
                <a:cubicBezTo>
                  <a:pt x="511238" y="257917"/>
                  <a:pt x="520195" y="258061"/>
                  <a:pt x="528867" y="260720"/>
                </a:cubicBezTo>
                <a:cubicBezTo>
                  <a:pt x="534024" y="262302"/>
                  <a:pt x="538517" y="266911"/>
                  <a:pt x="543558" y="269131"/>
                </a:cubicBezTo>
                <a:cubicBezTo>
                  <a:pt x="553628" y="273566"/>
                  <a:pt x="570447" y="278804"/>
                  <a:pt x="581754" y="281747"/>
                </a:cubicBezTo>
                <a:cubicBezTo>
                  <a:pt x="587615" y="283272"/>
                  <a:pt x="593439" y="285384"/>
                  <a:pt x="599383" y="285952"/>
                </a:cubicBezTo>
                <a:lnTo>
                  <a:pt x="713971" y="294362"/>
                </a:lnTo>
                <a:cubicBezTo>
                  <a:pt x="740885" y="287943"/>
                  <a:pt x="728584" y="292307"/>
                  <a:pt x="732279" y="288702"/>
                </a:cubicBezTo>
                <a:lnTo>
                  <a:pt x="743352" y="281747"/>
                </a:lnTo>
                <a:cubicBezTo>
                  <a:pt x="750879" y="277707"/>
                  <a:pt x="756819" y="278417"/>
                  <a:pt x="763919" y="273336"/>
                </a:cubicBezTo>
                <a:cubicBezTo>
                  <a:pt x="767077" y="271076"/>
                  <a:pt x="769575" y="267186"/>
                  <a:pt x="772734" y="264926"/>
                </a:cubicBezTo>
                <a:cubicBezTo>
                  <a:pt x="775504" y="262944"/>
                  <a:pt x="778777" y="262702"/>
                  <a:pt x="781548" y="260720"/>
                </a:cubicBezTo>
                <a:cubicBezTo>
                  <a:pt x="797095" y="249594"/>
                  <a:pt x="784012" y="255198"/>
                  <a:pt x="799177" y="239695"/>
                </a:cubicBezTo>
                <a:cubicBezTo>
                  <a:pt x="802741" y="236052"/>
                  <a:pt x="807126" y="234395"/>
                  <a:pt x="810929" y="231285"/>
                </a:cubicBezTo>
                <a:cubicBezTo>
                  <a:pt x="813995" y="228777"/>
                  <a:pt x="816586" y="225135"/>
                  <a:pt x="819744" y="222874"/>
                </a:cubicBezTo>
                <a:cubicBezTo>
                  <a:pt x="822514" y="220892"/>
                  <a:pt x="826840" y="222357"/>
                  <a:pt x="828558" y="218669"/>
                </a:cubicBezTo>
                <a:cubicBezTo>
                  <a:pt x="831329" y="212722"/>
                  <a:pt x="830517" y="204652"/>
                  <a:pt x="831496" y="197643"/>
                </a:cubicBezTo>
                <a:cubicBezTo>
                  <a:pt x="838000" y="191437"/>
                  <a:pt x="844601" y="186331"/>
                  <a:pt x="849125" y="176617"/>
                </a:cubicBezTo>
                <a:cubicBezTo>
                  <a:pt x="850843" y="172929"/>
                  <a:pt x="850844" y="168076"/>
                  <a:pt x="852063" y="164002"/>
                </a:cubicBezTo>
                <a:cubicBezTo>
                  <a:pt x="853789" y="158240"/>
                  <a:pt x="856214" y="152943"/>
                  <a:pt x="857940" y="147181"/>
                </a:cubicBezTo>
                <a:cubicBezTo>
                  <a:pt x="859159" y="143107"/>
                  <a:pt x="859493" y="138530"/>
                  <a:pt x="860878" y="134565"/>
                </a:cubicBezTo>
                <a:cubicBezTo>
                  <a:pt x="869421" y="110114"/>
                  <a:pt x="865954" y="125982"/>
                  <a:pt x="866802" y="122068"/>
                </a:cubicBezTo>
                <a:lnTo>
                  <a:pt x="869692" y="109334"/>
                </a:lnTo>
                <a:cubicBezTo>
                  <a:pt x="871651" y="105130"/>
                  <a:pt x="873989" y="101240"/>
                  <a:pt x="875569" y="96719"/>
                </a:cubicBezTo>
                <a:cubicBezTo>
                  <a:pt x="876953" y="92754"/>
                  <a:pt x="876317" y="87238"/>
                  <a:pt x="878507" y="84103"/>
                </a:cubicBezTo>
                <a:cubicBezTo>
                  <a:pt x="890260" y="67283"/>
                  <a:pt x="886587" y="85156"/>
                  <a:pt x="887321" y="80951"/>
                </a:cubicBezTo>
                <a:lnTo>
                  <a:pt x="890260" y="67283"/>
                </a:lnTo>
                <a:cubicBezTo>
                  <a:pt x="893198" y="65881"/>
                  <a:pt x="896497" y="65537"/>
                  <a:pt x="899074" y="63078"/>
                </a:cubicBezTo>
                <a:cubicBezTo>
                  <a:pt x="911779" y="50955"/>
                  <a:pt x="903247" y="50305"/>
                  <a:pt x="916703" y="42052"/>
                </a:cubicBezTo>
                <a:cubicBezTo>
                  <a:pt x="932240" y="32521"/>
                  <a:pt x="926621" y="41306"/>
                  <a:pt x="929905" y="36184"/>
                </a:cubicBezTo>
                <a:lnTo>
                  <a:pt x="937270" y="25231"/>
                </a:lnTo>
                <a:cubicBezTo>
                  <a:pt x="940208" y="23829"/>
                  <a:pt x="943238" y="22772"/>
                  <a:pt x="946084" y="21026"/>
                </a:cubicBezTo>
                <a:cubicBezTo>
                  <a:pt x="949653" y="18838"/>
                  <a:pt x="961428" y="8797"/>
                  <a:pt x="966651" y="8410"/>
                </a:cubicBezTo>
                <a:lnTo>
                  <a:pt x="1128250" y="0"/>
                </a:lnTo>
                <a:cubicBezTo>
                  <a:pt x="1186916" y="11195"/>
                  <a:pt x="1157534" y="6999"/>
                  <a:pt x="1216394" y="12616"/>
                </a:cubicBezTo>
                <a:cubicBezTo>
                  <a:pt x="1227319" y="13658"/>
                  <a:pt x="1237947" y="18173"/>
                  <a:pt x="1248714" y="21026"/>
                </a:cubicBezTo>
                <a:cubicBezTo>
                  <a:pt x="1264390" y="25181"/>
                  <a:pt x="1280123" y="28940"/>
                  <a:pt x="1295724" y="33641"/>
                </a:cubicBezTo>
                <a:cubicBezTo>
                  <a:pt x="1298755" y="34554"/>
                  <a:pt x="1301550" y="36681"/>
                  <a:pt x="1304539" y="37847"/>
                </a:cubicBezTo>
                <a:cubicBezTo>
                  <a:pt x="1312330" y="40888"/>
                  <a:pt x="1320278" y="43082"/>
                  <a:pt x="1328044" y="46257"/>
                </a:cubicBezTo>
                <a:cubicBezTo>
                  <a:pt x="1334000" y="48693"/>
                  <a:pt x="1339740" y="52121"/>
                  <a:pt x="1345673" y="54668"/>
                </a:cubicBezTo>
                <a:cubicBezTo>
                  <a:pt x="1359702" y="60691"/>
                  <a:pt x="1357386" y="56742"/>
                  <a:pt x="1372116" y="67283"/>
                </a:cubicBezTo>
                <a:cubicBezTo>
                  <a:pt x="1375274" y="69543"/>
                  <a:pt x="1377992" y="72890"/>
                  <a:pt x="1380930" y="75693"/>
                </a:cubicBezTo>
                <a:cubicBezTo>
                  <a:pt x="1380930" y="75693"/>
                  <a:pt x="1400766" y="79899"/>
                  <a:pt x="1410312" y="84103"/>
                </a:cubicBezTo>
                <a:cubicBezTo>
                  <a:pt x="1413687" y="85589"/>
                  <a:pt x="1416188" y="89710"/>
                  <a:pt x="1419126" y="92514"/>
                </a:cubicBezTo>
                <a:cubicBezTo>
                  <a:pt x="1425003" y="93915"/>
                  <a:pt x="1431157" y="93806"/>
                  <a:pt x="1436755" y="967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6270171" y="1323324"/>
            <a:ext cx="734035" cy="709982"/>
          </a:xfrm>
          <a:custGeom>
            <a:avLst/>
            <a:gdLst>
              <a:gd name="connsiteX0" fmla="*/ 732656 w 734035"/>
              <a:gd name="connsiteY0" fmla="*/ 170385 h 709982"/>
              <a:gd name="connsiteX1" fmla="*/ 721297 w 734035"/>
              <a:gd name="connsiteY1" fmla="*/ 198783 h 709982"/>
              <a:gd name="connsiteX2" fmla="*/ 698579 w 734035"/>
              <a:gd name="connsiteY2" fmla="*/ 408924 h 709982"/>
              <a:gd name="connsiteX3" fmla="*/ 692900 w 734035"/>
              <a:gd name="connsiteY3" fmla="*/ 477078 h 709982"/>
              <a:gd name="connsiteX4" fmla="*/ 664502 w 734035"/>
              <a:gd name="connsiteY4" fmla="*/ 579310 h 709982"/>
              <a:gd name="connsiteX5" fmla="*/ 658823 w 734035"/>
              <a:gd name="connsiteY5" fmla="*/ 613387 h 709982"/>
              <a:gd name="connsiteX6" fmla="*/ 647464 w 734035"/>
              <a:gd name="connsiteY6" fmla="*/ 630425 h 709982"/>
              <a:gd name="connsiteX7" fmla="*/ 636105 w 734035"/>
              <a:gd name="connsiteY7" fmla="*/ 653143 h 709982"/>
              <a:gd name="connsiteX8" fmla="*/ 624746 w 734035"/>
              <a:gd name="connsiteY8" fmla="*/ 670182 h 709982"/>
              <a:gd name="connsiteX9" fmla="*/ 619066 w 734035"/>
              <a:gd name="connsiteY9" fmla="*/ 687220 h 709982"/>
              <a:gd name="connsiteX10" fmla="*/ 602028 w 734035"/>
              <a:gd name="connsiteY10" fmla="*/ 692900 h 709982"/>
              <a:gd name="connsiteX11" fmla="*/ 596348 w 734035"/>
              <a:gd name="connsiteY11" fmla="*/ 709938 h 709982"/>
              <a:gd name="connsiteX12" fmla="*/ 261258 w 734035"/>
              <a:gd name="connsiteY12" fmla="*/ 698579 h 709982"/>
              <a:gd name="connsiteX13" fmla="*/ 215822 w 734035"/>
              <a:gd name="connsiteY13" fmla="*/ 692900 h 709982"/>
              <a:gd name="connsiteX14" fmla="*/ 187424 w 734035"/>
              <a:gd name="connsiteY14" fmla="*/ 681541 h 709982"/>
              <a:gd name="connsiteX15" fmla="*/ 170386 w 734035"/>
              <a:gd name="connsiteY15" fmla="*/ 675861 h 709982"/>
              <a:gd name="connsiteX16" fmla="*/ 130629 w 734035"/>
              <a:gd name="connsiteY16" fmla="*/ 647464 h 709982"/>
              <a:gd name="connsiteX17" fmla="*/ 113590 w 734035"/>
              <a:gd name="connsiteY17" fmla="*/ 641784 h 709982"/>
              <a:gd name="connsiteX18" fmla="*/ 73834 w 734035"/>
              <a:gd name="connsiteY18" fmla="*/ 590669 h 709982"/>
              <a:gd name="connsiteX19" fmla="*/ 39757 w 734035"/>
              <a:gd name="connsiteY19" fmla="*/ 550912 h 709982"/>
              <a:gd name="connsiteX20" fmla="*/ 22718 w 734035"/>
              <a:gd name="connsiteY20" fmla="*/ 505476 h 709982"/>
              <a:gd name="connsiteX21" fmla="*/ 17039 w 734035"/>
              <a:gd name="connsiteY21" fmla="*/ 477078 h 709982"/>
              <a:gd name="connsiteX22" fmla="*/ 0 w 734035"/>
              <a:gd name="connsiteY22" fmla="*/ 403245 h 709982"/>
              <a:gd name="connsiteX23" fmla="*/ 5680 w 734035"/>
              <a:gd name="connsiteY23" fmla="*/ 227180 h 709982"/>
              <a:gd name="connsiteX24" fmla="*/ 22718 w 734035"/>
              <a:gd name="connsiteY24" fmla="*/ 164706 h 709982"/>
              <a:gd name="connsiteX25" fmla="*/ 39757 w 734035"/>
              <a:gd name="connsiteY25" fmla="*/ 113590 h 709982"/>
              <a:gd name="connsiteX26" fmla="*/ 68154 w 734035"/>
              <a:gd name="connsiteY26" fmla="*/ 68154 h 709982"/>
              <a:gd name="connsiteX27" fmla="*/ 96552 w 734035"/>
              <a:gd name="connsiteY27" fmla="*/ 39757 h 709982"/>
              <a:gd name="connsiteX28" fmla="*/ 119270 w 734035"/>
              <a:gd name="connsiteY28" fmla="*/ 22718 h 709982"/>
              <a:gd name="connsiteX29" fmla="*/ 153347 w 734035"/>
              <a:gd name="connsiteY29" fmla="*/ 17039 h 709982"/>
              <a:gd name="connsiteX30" fmla="*/ 210142 w 734035"/>
              <a:gd name="connsiteY30" fmla="*/ 0 h 709982"/>
              <a:gd name="connsiteX31" fmla="*/ 511156 w 734035"/>
              <a:gd name="connsiteY31" fmla="*/ 11359 h 709982"/>
              <a:gd name="connsiteX32" fmla="*/ 545233 w 734035"/>
              <a:gd name="connsiteY32" fmla="*/ 17039 h 709982"/>
              <a:gd name="connsiteX33" fmla="*/ 584989 w 734035"/>
              <a:gd name="connsiteY33" fmla="*/ 51116 h 709982"/>
              <a:gd name="connsiteX34" fmla="*/ 602028 w 734035"/>
              <a:gd name="connsiteY34" fmla="*/ 56795 h 709982"/>
              <a:gd name="connsiteX35" fmla="*/ 647464 w 734035"/>
              <a:gd name="connsiteY35" fmla="*/ 107911 h 709982"/>
              <a:gd name="connsiteX36" fmla="*/ 664502 w 734035"/>
              <a:gd name="connsiteY36" fmla="*/ 124949 h 709982"/>
              <a:gd name="connsiteX37" fmla="*/ 687220 w 734035"/>
              <a:gd name="connsiteY37" fmla="*/ 153347 h 709982"/>
              <a:gd name="connsiteX38" fmla="*/ 732656 w 734035"/>
              <a:gd name="connsiteY38" fmla="*/ 170385 h 70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34035" h="709982">
                <a:moveTo>
                  <a:pt x="732656" y="170385"/>
                </a:moveTo>
                <a:cubicBezTo>
                  <a:pt x="738335" y="177958"/>
                  <a:pt x="724877" y="189237"/>
                  <a:pt x="721297" y="198783"/>
                </a:cubicBezTo>
                <a:cubicBezTo>
                  <a:pt x="696202" y="265706"/>
                  <a:pt x="705173" y="333092"/>
                  <a:pt x="698579" y="408924"/>
                </a:cubicBezTo>
                <a:cubicBezTo>
                  <a:pt x="696604" y="431635"/>
                  <a:pt x="698429" y="454962"/>
                  <a:pt x="692900" y="477078"/>
                </a:cubicBezTo>
                <a:cubicBezTo>
                  <a:pt x="672957" y="556849"/>
                  <a:pt x="683266" y="523017"/>
                  <a:pt x="664502" y="579310"/>
                </a:cubicBezTo>
                <a:cubicBezTo>
                  <a:pt x="662609" y="590669"/>
                  <a:pt x="662465" y="602462"/>
                  <a:pt x="658823" y="613387"/>
                </a:cubicBezTo>
                <a:cubicBezTo>
                  <a:pt x="656665" y="619863"/>
                  <a:pt x="650851" y="624499"/>
                  <a:pt x="647464" y="630425"/>
                </a:cubicBezTo>
                <a:cubicBezTo>
                  <a:pt x="643263" y="637776"/>
                  <a:pt x="640306" y="645792"/>
                  <a:pt x="636105" y="653143"/>
                </a:cubicBezTo>
                <a:cubicBezTo>
                  <a:pt x="632718" y="659070"/>
                  <a:pt x="627799" y="664077"/>
                  <a:pt x="624746" y="670182"/>
                </a:cubicBezTo>
                <a:cubicBezTo>
                  <a:pt x="622069" y="675537"/>
                  <a:pt x="623299" y="682987"/>
                  <a:pt x="619066" y="687220"/>
                </a:cubicBezTo>
                <a:cubicBezTo>
                  <a:pt x="614833" y="691453"/>
                  <a:pt x="607707" y="691007"/>
                  <a:pt x="602028" y="692900"/>
                </a:cubicBezTo>
                <a:cubicBezTo>
                  <a:pt x="600135" y="698579"/>
                  <a:pt x="602324" y="709576"/>
                  <a:pt x="596348" y="709938"/>
                </a:cubicBezTo>
                <a:cubicBezTo>
                  <a:pt x="582532" y="710775"/>
                  <a:pt x="290311" y="699655"/>
                  <a:pt x="261258" y="698579"/>
                </a:cubicBezTo>
                <a:cubicBezTo>
                  <a:pt x="246113" y="696686"/>
                  <a:pt x="230694" y="696332"/>
                  <a:pt x="215822" y="692900"/>
                </a:cubicBezTo>
                <a:cubicBezTo>
                  <a:pt x="205888" y="690608"/>
                  <a:pt x="196970" y="685121"/>
                  <a:pt x="187424" y="681541"/>
                </a:cubicBezTo>
                <a:cubicBezTo>
                  <a:pt x="181819" y="679439"/>
                  <a:pt x="176065" y="677754"/>
                  <a:pt x="170386" y="675861"/>
                </a:cubicBezTo>
                <a:cubicBezTo>
                  <a:pt x="165240" y="672001"/>
                  <a:pt x="138934" y="651617"/>
                  <a:pt x="130629" y="647464"/>
                </a:cubicBezTo>
                <a:cubicBezTo>
                  <a:pt x="125274" y="644787"/>
                  <a:pt x="119270" y="643677"/>
                  <a:pt x="113590" y="641784"/>
                </a:cubicBezTo>
                <a:cubicBezTo>
                  <a:pt x="63736" y="567003"/>
                  <a:pt x="113869" y="637376"/>
                  <a:pt x="73834" y="590669"/>
                </a:cubicBezTo>
                <a:cubicBezTo>
                  <a:pt x="30111" y="539659"/>
                  <a:pt x="82041" y="593198"/>
                  <a:pt x="39757" y="550912"/>
                </a:cubicBezTo>
                <a:cubicBezTo>
                  <a:pt x="18324" y="465189"/>
                  <a:pt x="52426" y="594605"/>
                  <a:pt x="22718" y="505476"/>
                </a:cubicBezTo>
                <a:cubicBezTo>
                  <a:pt x="19665" y="496318"/>
                  <a:pt x="19380" y="486443"/>
                  <a:pt x="17039" y="477078"/>
                </a:cubicBezTo>
                <a:cubicBezTo>
                  <a:pt x="-1117" y="404453"/>
                  <a:pt x="10982" y="469128"/>
                  <a:pt x="0" y="403245"/>
                </a:cubicBezTo>
                <a:cubicBezTo>
                  <a:pt x="1893" y="344557"/>
                  <a:pt x="2423" y="285808"/>
                  <a:pt x="5680" y="227180"/>
                </a:cubicBezTo>
                <a:cubicBezTo>
                  <a:pt x="6967" y="204009"/>
                  <a:pt x="16666" y="186895"/>
                  <a:pt x="22718" y="164706"/>
                </a:cubicBezTo>
                <a:cubicBezTo>
                  <a:pt x="46107" y="78947"/>
                  <a:pt x="10005" y="187969"/>
                  <a:pt x="39757" y="113590"/>
                </a:cubicBezTo>
                <a:cubicBezTo>
                  <a:pt x="56961" y="70580"/>
                  <a:pt x="39052" y="87556"/>
                  <a:pt x="68154" y="68154"/>
                </a:cubicBezTo>
                <a:cubicBezTo>
                  <a:pt x="84677" y="43370"/>
                  <a:pt x="72456" y="56969"/>
                  <a:pt x="96552" y="39757"/>
                </a:cubicBezTo>
                <a:cubicBezTo>
                  <a:pt x="104255" y="34255"/>
                  <a:pt x="110481" y="26234"/>
                  <a:pt x="119270" y="22718"/>
                </a:cubicBezTo>
                <a:cubicBezTo>
                  <a:pt x="129962" y="18441"/>
                  <a:pt x="142017" y="19099"/>
                  <a:pt x="153347" y="17039"/>
                </a:cubicBezTo>
                <a:cubicBezTo>
                  <a:pt x="188540" y="10640"/>
                  <a:pt x="176164" y="13592"/>
                  <a:pt x="210142" y="0"/>
                </a:cubicBezTo>
                <a:lnTo>
                  <a:pt x="511156" y="11359"/>
                </a:lnTo>
                <a:cubicBezTo>
                  <a:pt x="522657" y="11944"/>
                  <a:pt x="534541" y="12762"/>
                  <a:pt x="545233" y="17039"/>
                </a:cubicBezTo>
                <a:cubicBezTo>
                  <a:pt x="571093" y="27383"/>
                  <a:pt x="564044" y="37153"/>
                  <a:pt x="584989" y="51116"/>
                </a:cubicBezTo>
                <a:cubicBezTo>
                  <a:pt x="589970" y="54437"/>
                  <a:pt x="596348" y="54902"/>
                  <a:pt x="602028" y="56795"/>
                </a:cubicBezTo>
                <a:cubicBezTo>
                  <a:pt x="622298" y="87200"/>
                  <a:pt x="608560" y="69007"/>
                  <a:pt x="647464" y="107911"/>
                </a:cubicBezTo>
                <a:lnTo>
                  <a:pt x="664502" y="124949"/>
                </a:lnTo>
                <a:cubicBezTo>
                  <a:pt x="685218" y="187094"/>
                  <a:pt x="650519" y="94624"/>
                  <a:pt x="687220" y="153347"/>
                </a:cubicBezTo>
                <a:cubicBezTo>
                  <a:pt x="699776" y="173438"/>
                  <a:pt x="726977" y="162812"/>
                  <a:pt x="732656" y="170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6869430" y="1482090"/>
            <a:ext cx="137167" cy="561975"/>
          </a:xfrm>
          <a:custGeom>
            <a:avLst/>
            <a:gdLst>
              <a:gd name="connsiteX0" fmla="*/ 129540 w 137167"/>
              <a:gd name="connsiteY0" fmla="*/ 0 h 561975"/>
              <a:gd name="connsiteX1" fmla="*/ 133350 w 137167"/>
              <a:gd name="connsiteY1" fmla="*/ 9525 h 561975"/>
              <a:gd name="connsiteX2" fmla="*/ 137160 w 137167"/>
              <a:gd name="connsiteY2" fmla="*/ 15240 h 561975"/>
              <a:gd name="connsiteX3" fmla="*/ 133350 w 137167"/>
              <a:gd name="connsiteY3" fmla="*/ 40005 h 561975"/>
              <a:gd name="connsiteX4" fmla="*/ 129540 w 137167"/>
              <a:gd name="connsiteY4" fmla="*/ 47625 h 561975"/>
              <a:gd name="connsiteX5" fmla="*/ 123825 w 137167"/>
              <a:gd name="connsiteY5" fmla="*/ 62865 h 561975"/>
              <a:gd name="connsiteX6" fmla="*/ 121920 w 137167"/>
              <a:gd name="connsiteY6" fmla="*/ 80010 h 561975"/>
              <a:gd name="connsiteX7" fmla="*/ 120015 w 137167"/>
              <a:gd name="connsiteY7" fmla="*/ 106680 h 561975"/>
              <a:gd name="connsiteX8" fmla="*/ 116205 w 137167"/>
              <a:gd name="connsiteY8" fmla="*/ 123825 h 561975"/>
              <a:gd name="connsiteX9" fmla="*/ 110490 w 137167"/>
              <a:gd name="connsiteY9" fmla="*/ 142875 h 561975"/>
              <a:gd name="connsiteX10" fmla="*/ 104775 w 137167"/>
              <a:gd name="connsiteY10" fmla="*/ 184785 h 561975"/>
              <a:gd name="connsiteX11" fmla="*/ 100965 w 137167"/>
              <a:gd name="connsiteY11" fmla="*/ 220980 h 561975"/>
              <a:gd name="connsiteX12" fmla="*/ 97155 w 137167"/>
              <a:gd name="connsiteY12" fmla="*/ 238125 h 561975"/>
              <a:gd name="connsiteX13" fmla="*/ 91440 w 137167"/>
              <a:gd name="connsiteY13" fmla="*/ 278130 h 561975"/>
              <a:gd name="connsiteX14" fmla="*/ 89535 w 137167"/>
              <a:gd name="connsiteY14" fmla="*/ 356235 h 561975"/>
              <a:gd name="connsiteX15" fmla="*/ 87630 w 137167"/>
              <a:gd name="connsiteY15" fmla="*/ 369570 h 561975"/>
              <a:gd name="connsiteX16" fmla="*/ 83820 w 137167"/>
              <a:gd name="connsiteY16" fmla="*/ 375285 h 561975"/>
              <a:gd name="connsiteX17" fmla="*/ 81915 w 137167"/>
              <a:gd name="connsiteY17" fmla="*/ 381000 h 561975"/>
              <a:gd name="connsiteX18" fmla="*/ 78105 w 137167"/>
              <a:gd name="connsiteY18" fmla="*/ 388620 h 561975"/>
              <a:gd name="connsiteX19" fmla="*/ 72390 w 137167"/>
              <a:gd name="connsiteY19" fmla="*/ 405765 h 561975"/>
              <a:gd name="connsiteX20" fmla="*/ 68580 w 137167"/>
              <a:gd name="connsiteY20" fmla="*/ 419100 h 561975"/>
              <a:gd name="connsiteX21" fmla="*/ 64770 w 137167"/>
              <a:gd name="connsiteY21" fmla="*/ 424815 h 561975"/>
              <a:gd name="connsiteX22" fmla="*/ 62865 w 137167"/>
              <a:gd name="connsiteY22" fmla="*/ 443865 h 561975"/>
              <a:gd name="connsiteX23" fmla="*/ 57150 w 137167"/>
              <a:gd name="connsiteY23" fmla="*/ 462915 h 561975"/>
              <a:gd name="connsiteX24" fmla="*/ 53340 w 137167"/>
              <a:gd name="connsiteY24" fmla="*/ 472440 h 561975"/>
              <a:gd name="connsiteX25" fmla="*/ 49530 w 137167"/>
              <a:gd name="connsiteY25" fmla="*/ 489585 h 561975"/>
              <a:gd name="connsiteX26" fmla="*/ 45720 w 137167"/>
              <a:gd name="connsiteY26" fmla="*/ 495300 h 561975"/>
              <a:gd name="connsiteX27" fmla="*/ 43815 w 137167"/>
              <a:gd name="connsiteY27" fmla="*/ 504825 h 561975"/>
              <a:gd name="connsiteX28" fmla="*/ 40005 w 137167"/>
              <a:gd name="connsiteY28" fmla="*/ 514350 h 561975"/>
              <a:gd name="connsiteX29" fmla="*/ 38100 w 137167"/>
              <a:gd name="connsiteY29" fmla="*/ 520065 h 561975"/>
              <a:gd name="connsiteX30" fmla="*/ 36195 w 137167"/>
              <a:gd name="connsiteY30" fmla="*/ 527685 h 561975"/>
              <a:gd name="connsiteX31" fmla="*/ 32385 w 137167"/>
              <a:gd name="connsiteY31" fmla="*/ 535305 h 561975"/>
              <a:gd name="connsiteX32" fmla="*/ 26670 w 137167"/>
              <a:gd name="connsiteY32" fmla="*/ 546735 h 561975"/>
              <a:gd name="connsiteX33" fmla="*/ 20955 w 137167"/>
              <a:gd name="connsiteY33" fmla="*/ 548640 h 561975"/>
              <a:gd name="connsiteX34" fmla="*/ 17145 w 137167"/>
              <a:gd name="connsiteY34" fmla="*/ 554355 h 561975"/>
              <a:gd name="connsiteX35" fmla="*/ 11430 w 137167"/>
              <a:gd name="connsiteY35" fmla="*/ 556260 h 561975"/>
              <a:gd name="connsiteX36" fmla="*/ 5715 w 137167"/>
              <a:gd name="connsiteY36" fmla="*/ 560070 h 561975"/>
              <a:gd name="connsiteX37" fmla="*/ 0 w 137167"/>
              <a:gd name="connsiteY37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7167" h="561975">
                <a:moveTo>
                  <a:pt x="129540" y="0"/>
                </a:moveTo>
                <a:cubicBezTo>
                  <a:pt x="130810" y="3175"/>
                  <a:pt x="131821" y="6466"/>
                  <a:pt x="133350" y="9525"/>
                </a:cubicBezTo>
                <a:cubicBezTo>
                  <a:pt x="134374" y="11573"/>
                  <a:pt x="136953" y="12960"/>
                  <a:pt x="137160" y="15240"/>
                </a:cubicBezTo>
                <a:cubicBezTo>
                  <a:pt x="137327" y="17074"/>
                  <a:pt x="134695" y="35971"/>
                  <a:pt x="133350" y="40005"/>
                </a:cubicBezTo>
                <a:cubicBezTo>
                  <a:pt x="132452" y="42699"/>
                  <a:pt x="130537" y="44966"/>
                  <a:pt x="129540" y="47625"/>
                </a:cubicBezTo>
                <a:cubicBezTo>
                  <a:pt x="121759" y="68375"/>
                  <a:pt x="134433" y="41650"/>
                  <a:pt x="123825" y="62865"/>
                </a:cubicBezTo>
                <a:cubicBezTo>
                  <a:pt x="123190" y="68580"/>
                  <a:pt x="122418" y="74281"/>
                  <a:pt x="121920" y="80010"/>
                </a:cubicBezTo>
                <a:cubicBezTo>
                  <a:pt x="121148" y="88889"/>
                  <a:pt x="121168" y="97842"/>
                  <a:pt x="120015" y="106680"/>
                </a:cubicBezTo>
                <a:cubicBezTo>
                  <a:pt x="119258" y="112485"/>
                  <a:pt x="117521" y="118121"/>
                  <a:pt x="116205" y="123825"/>
                </a:cubicBezTo>
                <a:cubicBezTo>
                  <a:pt x="114046" y="133182"/>
                  <a:pt x="114024" y="132273"/>
                  <a:pt x="110490" y="142875"/>
                </a:cubicBezTo>
                <a:cubicBezTo>
                  <a:pt x="104694" y="200833"/>
                  <a:pt x="113413" y="117837"/>
                  <a:pt x="104775" y="184785"/>
                </a:cubicBezTo>
                <a:cubicBezTo>
                  <a:pt x="103222" y="196817"/>
                  <a:pt x="103597" y="209137"/>
                  <a:pt x="100965" y="220980"/>
                </a:cubicBezTo>
                <a:cubicBezTo>
                  <a:pt x="99695" y="226695"/>
                  <a:pt x="98117" y="232350"/>
                  <a:pt x="97155" y="238125"/>
                </a:cubicBezTo>
                <a:cubicBezTo>
                  <a:pt x="94940" y="251412"/>
                  <a:pt x="91440" y="278130"/>
                  <a:pt x="91440" y="278130"/>
                </a:cubicBezTo>
                <a:cubicBezTo>
                  <a:pt x="90805" y="304165"/>
                  <a:pt x="90619" y="330215"/>
                  <a:pt x="89535" y="356235"/>
                </a:cubicBezTo>
                <a:cubicBezTo>
                  <a:pt x="89348" y="360721"/>
                  <a:pt x="88920" y="365269"/>
                  <a:pt x="87630" y="369570"/>
                </a:cubicBezTo>
                <a:cubicBezTo>
                  <a:pt x="86972" y="371763"/>
                  <a:pt x="84844" y="373237"/>
                  <a:pt x="83820" y="375285"/>
                </a:cubicBezTo>
                <a:cubicBezTo>
                  <a:pt x="82922" y="377081"/>
                  <a:pt x="82706" y="379154"/>
                  <a:pt x="81915" y="381000"/>
                </a:cubicBezTo>
                <a:cubicBezTo>
                  <a:pt x="80796" y="383610"/>
                  <a:pt x="79375" y="386080"/>
                  <a:pt x="78105" y="388620"/>
                </a:cubicBezTo>
                <a:cubicBezTo>
                  <a:pt x="73930" y="409494"/>
                  <a:pt x="79150" y="387737"/>
                  <a:pt x="72390" y="405765"/>
                </a:cubicBezTo>
                <a:cubicBezTo>
                  <a:pt x="70559" y="410648"/>
                  <a:pt x="70883" y="414495"/>
                  <a:pt x="68580" y="419100"/>
                </a:cubicBezTo>
                <a:cubicBezTo>
                  <a:pt x="67556" y="421148"/>
                  <a:pt x="66040" y="422910"/>
                  <a:pt x="64770" y="424815"/>
                </a:cubicBezTo>
                <a:cubicBezTo>
                  <a:pt x="64135" y="431165"/>
                  <a:pt x="63974" y="437580"/>
                  <a:pt x="62865" y="443865"/>
                </a:cubicBezTo>
                <a:cubicBezTo>
                  <a:pt x="62515" y="445850"/>
                  <a:pt x="58774" y="458583"/>
                  <a:pt x="57150" y="462915"/>
                </a:cubicBezTo>
                <a:cubicBezTo>
                  <a:pt x="55949" y="466117"/>
                  <a:pt x="54323" y="469165"/>
                  <a:pt x="53340" y="472440"/>
                </a:cubicBezTo>
                <a:cubicBezTo>
                  <a:pt x="52436" y="475454"/>
                  <a:pt x="50996" y="486165"/>
                  <a:pt x="49530" y="489585"/>
                </a:cubicBezTo>
                <a:cubicBezTo>
                  <a:pt x="48628" y="491689"/>
                  <a:pt x="46990" y="493395"/>
                  <a:pt x="45720" y="495300"/>
                </a:cubicBezTo>
                <a:cubicBezTo>
                  <a:pt x="45085" y="498475"/>
                  <a:pt x="44745" y="501724"/>
                  <a:pt x="43815" y="504825"/>
                </a:cubicBezTo>
                <a:cubicBezTo>
                  <a:pt x="42832" y="508100"/>
                  <a:pt x="41206" y="511148"/>
                  <a:pt x="40005" y="514350"/>
                </a:cubicBezTo>
                <a:cubicBezTo>
                  <a:pt x="39300" y="516230"/>
                  <a:pt x="38652" y="518134"/>
                  <a:pt x="38100" y="520065"/>
                </a:cubicBezTo>
                <a:cubicBezTo>
                  <a:pt x="37381" y="522582"/>
                  <a:pt x="37114" y="525234"/>
                  <a:pt x="36195" y="527685"/>
                </a:cubicBezTo>
                <a:cubicBezTo>
                  <a:pt x="35198" y="530344"/>
                  <a:pt x="33504" y="532695"/>
                  <a:pt x="32385" y="535305"/>
                </a:cubicBezTo>
                <a:cubicBezTo>
                  <a:pt x="30584" y="539506"/>
                  <a:pt x="30649" y="543552"/>
                  <a:pt x="26670" y="546735"/>
                </a:cubicBezTo>
                <a:cubicBezTo>
                  <a:pt x="25102" y="547989"/>
                  <a:pt x="22860" y="548005"/>
                  <a:pt x="20955" y="548640"/>
                </a:cubicBezTo>
                <a:cubicBezTo>
                  <a:pt x="19685" y="550545"/>
                  <a:pt x="18933" y="552925"/>
                  <a:pt x="17145" y="554355"/>
                </a:cubicBezTo>
                <a:cubicBezTo>
                  <a:pt x="15577" y="555609"/>
                  <a:pt x="13226" y="555362"/>
                  <a:pt x="11430" y="556260"/>
                </a:cubicBezTo>
                <a:cubicBezTo>
                  <a:pt x="9382" y="557284"/>
                  <a:pt x="7763" y="559046"/>
                  <a:pt x="5715" y="560070"/>
                </a:cubicBezTo>
                <a:cubicBezTo>
                  <a:pt x="3919" y="560968"/>
                  <a:pt x="0" y="561975"/>
                  <a:pt x="0" y="561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5897063" y="1482090"/>
            <a:ext cx="776464" cy="405682"/>
          </a:xfrm>
          <a:custGeom>
            <a:avLst/>
            <a:gdLst>
              <a:gd name="connsiteX0" fmla="*/ 72095 w 776464"/>
              <a:gd name="connsiteY0" fmla="*/ 107910 h 405682"/>
              <a:gd name="connsiteX1" fmla="*/ 100492 w 776464"/>
              <a:gd name="connsiteY1" fmla="*/ 85192 h 405682"/>
              <a:gd name="connsiteX2" fmla="*/ 117531 w 776464"/>
              <a:gd name="connsiteY2" fmla="*/ 73833 h 405682"/>
              <a:gd name="connsiteX3" fmla="*/ 145928 w 776464"/>
              <a:gd name="connsiteY3" fmla="*/ 45436 h 405682"/>
              <a:gd name="connsiteX4" fmla="*/ 157287 w 776464"/>
              <a:gd name="connsiteY4" fmla="*/ 28397 h 405682"/>
              <a:gd name="connsiteX5" fmla="*/ 208403 w 776464"/>
              <a:gd name="connsiteY5" fmla="*/ 17038 h 405682"/>
              <a:gd name="connsiteX6" fmla="*/ 339031 w 776464"/>
              <a:gd name="connsiteY6" fmla="*/ 0 h 405682"/>
              <a:gd name="connsiteX7" fmla="*/ 424224 w 776464"/>
              <a:gd name="connsiteY7" fmla="*/ 11359 h 405682"/>
              <a:gd name="connsiteX8" fmla="*/ 458301 w 776464"/>
              <a:gd name="connsiteY8" fmla="*/ 17038 h 405682"/>
              <a:gd name="connsiteX9" fmla="*/ 549173 w 776464"/>
              <a:gd name="connsiteY9" fmla="*/ 22718 h 405682"/>
              <a:gd name="connsiteX10" fmla="*/ 566212 w 776464"/>
              <a:gd name="connsiteY10" fmla="*/ 34077 h 405682"/>
              <a:gd name="connsiteX11" fmla="*/ 617327 w 776464"/>
              <a:gd name="connsiteY11" fmla="*/ 51115 h 405682"/>
              <a:gd name="connsiteX12" fmla="*/ 645725 w 776464"/>
              <a:gd name="connsiteY12" fmla="*/ 73833 h 405682"/>
              <a:gd name="connsiteX13" fmla="*/ 674122 w 776464"/>
              <a:gd name="connsiteY13" fmla="*/ 96551 h 405682"/>
              <a:gd name="connsiteX14" fmla="*/ 696840 w 776464"/>
              <a:gd name="connsiteY14" fmla="*/ 130628 h 405682"/>
              <a:gd name="connsiteX15" fmla="*/ 713879 w 776464"/>
              <a:gd name="connsiteY15" fmla="*/ 136308 h 405682"/>
              <a:gd name="connsiteX16" fmla="*/ 736597 w 776464"/>
              <a:gd name="connsiteY16" fmla="*/ 170385 h 405682"/>
              <a:gd name="connsiteX17" fmla="*/ 742276 w 776464"/>
              <a:gd name="connsiteY17" fmla="*/ 187423 h 405682"/>
              <a:gd name="connsiteX18" fmla="*/ 753635 w 776464"/>
              <a:gd name="connsiteY18" fmla="*/ 204462 h 405682"/>
              <a:gd name="connsiteX19" fmla="*/ 759315 w 776464"/>
              <a:gd name="connsiteY19" fmla="*/ 221500 h 405682"/>
              <a:gd name="connsiteX20" fmla="*/ 770674 w 776464"/>
              <a:gd name="connsiteY20" fmla="*/ 244218 h 405682"/>
              <a:gd name="connsiteX21" fmla="*/ 776353 w 776464"/>
              <a:gd name="connsiteY21" fmla="*/ 283975 h 405682"/>
              <a:gd name="connsiteX22" fmla="*/ 764994 w 776464"/>
              <a:gd name="connsiteY22" fmla="*/ 329411 h 405682"/>
              <a:gd name="connsiteX23" fmla="*/ 759315 w 776464"/>
              <a:gd name="connsiteY23" fmla="*/ 346450 h 405682"/>
              <a:gd name="connsiteX24" fmla="*/ 747956 w 776464"/>
              <a:gd name="connsiteY24" fmla="*/ 363488 h 405682"/>
              <a:gd name="connsiteX25" fmla="*/ 742276 w 776464"/>
              <a:gd name="connsiteY25" fmla="*/ 380527 h 405682"/>
              <a:gd name="connsiteX26" fmla="*/ 725238 w 776464"/>
              <a:gd name="connsiteY26" fmla="*/ 386206 h 405682"/>
              <a:gd name="connsiteX27" fmla="*/ 708199 w 776464"/>
              <a:gd name="connsiteY27" fmla="*/ 397565 h 405682"/>
              <a:gd name="connsiteX28" fmla="*/ 566212 w 776464"/>
              <a:gd name="connsiteY28" fmla="*/ 391886 h 405682"/>
              <a:gd name="connsiteX29" fmla="*/ 532135 w 776464"/>
              <a:gd name="connsiteY29" fmla="*/ 386206 h 405682"/>
              <a:gd name="connsiteX30" fmla="*/ 401506 w 776464"/>
              <a:gd name="connsiteY30" fmla="*/ 397565 h 405682"/>
              <a:gd name="connsiteX31" fmla="*/ 174326 w 776464"/>
              <a:gd name="connsiteY31" fmla="*/ 386206 h 405682"/>
              <a:gd name="connsiteX32" fmla="*/ 145928 w 776464"/>
              <a:gd name="connsiteY32" fmla="*/ 363488 h 405682"/>
              <a:gd name="connsiteX33" fmla="*/ 134569 w 776464"/>
              <a:gd name="connsiteY33" fmla="*/ 346450 h 405682"/>
              <a:gd name="connsiteX34" fmla="*/ 117531 w 776464"/>
              <a:gd name="connsiteY34" fmla="*/ 329411 h 405682"/>
              <a:gd name="connsiteX35" fmla="*/ 106172 w 776464"/>
              <a:gd name="connsiteY35" fmla="*/ 312372 h 405682"/>
              <a:gd name="connsiteX36" fmla="*/ 89133 w 776464"/>
              <a:gd name="connsiteY36" fmla="*/ 306693 h 405682"/>
              <a:gd name="connsiteX37" fmla="*/ 72095 w 776464"/>
              <a:gd name="connsiteY37" fmla="*/ 295334 h 405682"/>
              <a:gd name="connsiteX38" fmla="*/ 32338 w 776464"/>
              <a:gd name="connsiteY38" fmla="*/ 283975 h 405682"/>
              <a:gd name="connsiteX39" fmla="*/ 15300 w 776464"/>
              <a:gd name="connsiteY39" fmla="*/ 272616 h 405682"/>
              <a:gd name="connsiteX40" fmla="*/ 9620 w 776464"/>
              <a:gd name="connsiteY40" fmla="*/ 181744 h 405682"/>
              <a:gd name="connsiteX41" fmla="*/ 26659 w 776464"/>
              <a:gd name="connsiteY41" fmla="*/ 170385 h 405682"/>
              <a:gd name="connsiteX42" fmla="*/ 66415 w 776464"/>
              <a:gd name="connsiteY42" fmla="*/ 130628 h 405682"/>
              <a:gd name="connsiteX43" fmla="*/ 83454 w 776464"/>
              <a:gd name="connsiteY43" fmla="*/ 119269 h 405682"/>
              <a:gd name="connsiteX44" fmla="*/ 72095 w 776464"/>
              <a:gd name="connsiteY44" fmla="*/ 107910 h 40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76464" h="405682">
                <a:moveTo>
                  <a:pt x="72095" y="107910"/>
                </a:moveTo>
                <a:cubicBezTo>
                  <a:pt x="74935" y="102231"/>
                  <a:pt x="90794" y="92465"/>
                  <a:pt x="100492" y="85192"/>
                </a:cubicBezTo>
                <a:cubicBezTo>
                  <a:pt x="105953" y="81096"/>
                  <a:pt x="112704" y="78660"/>
                  <a:pt x="117531" y="73833"/>
                </a:cubicBezTo>
                <a:cubicBezTo>
                  <a:pt x="155398" y="35968"/>
                  <a:pt x="100489" y="75729"/>
                  <a:pt x="145928" y="45436"/>
                </a:cubicBezTo>
                <a:cubicBezTo>
                  <a:pt x="149714" y="39756"/>
                  <a:pt x="151957" y="32661"/>
                  <a:pt x="157287" y="28397"/>
                </a:cubicBezTo>
                <a:cubicBezTo>
                  <a:pt x="164671" y="22490"/>
                  <a:pt x="208006" y="17137"/>
                  <a:pt x="208403" y="17038"/>
                </a:cubicBezTo>
                <a:cubicBezTo>
                  <a:pt x="301247" y="-6174"/>
                  <a:pt x="154646" y="10845"/>
                  <a:pt x="339031" y="0"/>
                </a:cubicBezTo>
                <a:lnTo>
                  <a:pt x="424224" y="11359"/>
                </a:lnTo>
                <a:cubicBezTo>
                  <a:pt x="435624" y="12988"/>
                  <a:pt x="446833" y="15995"/>
                  <a:pt x="458301" y="17038"/>
                </a:cubicBezTo>
                <a:cubicBezTo>
                  <a:pt x="488526" y="19786"/>
                  <a:pt x="518882" y="20825"/>
                  <a:pt x="549173" y="22718"/>
                </a:cubicBezTo>
                <a:cubicBezTo>
                  <a:pt x="554853" y="26504"/>
                  <a:pt x="559736" y="31918"/>
                  <a:pt x="566212" y="34077"/>
                </a:cubicBezTo>
                <a:cubicBezTo>
                  <a:pt x="627425" y="54481"/>
                  <a:pt x="578614" y="25305"/>
                  <a:pt x="617327" y="51115"/>
                </a:cubicBezTo>
                <a:cubicBezTo>
                  <a:pt x="649880" y="99946"/>
                  <a:pt x="606534" y="42481"/>
                  <a:pt x="645725" y="73833"/>
                </a:cubicBezTo>
                <a:cubicBezTo>
                  <a:pt x="682426" y="103193"/>
                  <a:pt x="631296" y="82276"/>
                  <a:pt x="674122" y="96551"/>
                </a:cubicBezTo>
                <a:cubicBezTo>
                  <a:pt x="680077" y="114414"/>
                  <a:pt x="678608" y="118473"/>
                  <a:pt x="696840" y="130628"/>
                </a:cubicBezTo>
                <a:cubicBezTo>
                  <a:pt x="701821" y="133949"/>
                  <a:pt x="708199" y="134415"/>
                  <a:pt x="713879" y="136308"/>
                </a:cubicBezTo>
                <a:cubicBezTo>
                  <a:pt x="727382" y="176819"/>
                  <a:pt x="708235" y="127842"/>
                  <a:pt x="736597" y="170385"/>
                </a:cubicBezTo>
                <a:cubicBezTo>
                  <a:pt x="739918" y="175366"/>
                  <a:pt x="739599" y="182068"/>
                  <a:pt x="742276" y="187423"/>
                </a:cubicBezTo>
                <a:cubicBezTo>
                  <a:pt x="745329" y="193528"/>
                  <a:pt x="750582" y="198357"/>
                  <a:pt x="753635" y="204462"/>
                </a:cubicBezTo>
                <a:cubicBezTo>
                  <a:pt x="756312" y="209817"/>
                  <a:pt x="756957" y="215997"/>
                  <a:pt x="759315" y="221500"/>
                </a:cubicBezTo>
                <a:cubicBezTo>
                  <a:pt x="762650" y="229282"/>
                  <a:pt x="766888" y="236645"/>
                  <a:pt x="770674" y="244218"/>
                </a:cubicBezTo>
                <a:cubicBezTo>
                  <a:pt x="772567" y="257470"/>
                  <a:pt x="777244" y="270618"/>
                  <a:pt x="776353" y="283975"/>
                </a:cubicBezTo>
                <a:cubicBezTo>
                  <a:pt x="775314" y="299552"/>
                  <a:pt x="769102" y="314350"/>
                  <a:pt x="764994" y="329411"/>
                </a:cubicBezTo>
                <a:cubicBezTo>
                  <a:pt x="763419" y="335187"/>
                  <a:pt x="761992" y="341095"/>
                  <a:pt x="759315" y="346450"/>
                </a:cubicBezTo>
                <a:cubicBezTo>
                  <a:pt x="756262" y="352555"/>
                  <a:pt x="751009" y="357383"/>
                  <a:pt x="747956" y="363488"/>
                </a:cubicBezTo>
                <a:cubicBezTo>
                  <a:pt x="745279" y="368843"/>
                  <a:pt x="746509" y="376294"/>
                  <a:pt x="742276" y="380527"/>
                </a:cubicBezTo>
                <a:cubicBezTo>
                  <a:pt x="738043" y="384760"/>
                  <a:pt x="730917" y="384313"/>
                  <a:pt x="725238" y="386206"/>
                </a:cubicBezTo>
                <a:cubicBezTo>
                  <a:pt x="719558" y="389992"/>
                  <a:pt x="714304" y="394512"/>
                  <a:pt x="708199" y="397565"/>
                </a:cubicBezTo>
                <a:cubicBezTo>
                  <a:pt x="667553" y="417889"/>
                  <a:pt x="584884" y="393887"/>
                  <a:pt x="566212" y="391886"/>
                </a:cubicBezTo>
                <a:cubicBezTo>
                  <a:pt x="554762" y="390659"/>
                  <a:pt x="543494" y="388099"/>
                  <a:pt x="532135" y="386206"/>
                </a:cubicBezTo>
                <a:cubicBezTo>
                  <a:pt x="488592" y="389992"/>
                  <a:pt x="445207" y="396837"/>
                  <a:pt x="401506" y="397565"/>
                </a:cubicBezTo>
                <a:cubicBezTo>
                  <a:pt x="212357" y="400718"/>
                  <a:pt x="255535" y="413279"/>
                  <a:pt x="174326" y="386206"/>
                </a:cubicBezTo>
                <a:cubicBezTo>
                  <a:pt x="141774" y="337379"/>
                  <a:pt x="185118" y="394840"/>
                  <a:pt x="145928" y="363488"/>
                </a:cubicBezTo>
                <a:cubicBezTo>
                  <a:pt x="140598" y="359224"/>
                  <a:pt x="138939" y="351694"/>
                  <a:pt x="134569" y="346450"/>
                </a:cubicBezTo>
                <a:cubicBezTo>
                  <a:pt x="129427" y="340280"/>
                  <a:pt x="122673" y="335581"/>
                  <a:pt x="117531" y="329411"/>
                </a:cubicBezTo>
                <a:cubicBezTo>
                  <a:pt x="113161" y="324167"/>
                  <a:pt x="111502" y="316636"/>
                  <a:pt x="106172" y="312372"/>
                </a:cubicBezTo>
                <a:cubicBezTo>
                  <a:pt x="101497" y="308632"/>
                  <a:pt x="94813" y="308586"/>
                  <a:pt x="89133" y="306693"/>
                </a:cubicBezTo>
                <a:cubicBezTo>
                  <a:pt x="83454" y="302907"/>
                  <a:pt x="78200" y="298387"/>
                  <a:pt x="72095" y="295334"/>
                </a:cubicBezTo>
                <a:cubicBezTo>
                  <a:pt x="63944" y="291258"/>
                  <a:pt x="39621" y="285796"/>
                  <a:pt x="32338" y="283975"/>
                </a:cubicBezTo>
                <a:cubicBezTo>
                  <a:pt x="26659" y="280189"/>
                  <a:pt x="20126" y="277443"/>
                  <a:pt x="15300" y="272616"/>
                </a:cubicBezTo>
                <a:cubicBezTo>
                  <a:pt x="-9047" y="248268"/>
                  <a:pt x="873" y="214545"/>
                  <a:pt x="9620" y="181744"/>
                </a:cubicBezTo>
                <a:cubicBezTo>
                  <a:pt x="11379" y="175148"/>
                  <a:pt x="20979" y="174171"/>
                  <a:pt x="26659" y="170385"/>
                </a:cubicBezTo>
                <a:cubicBezTo>
                  <a:pt x="36655" y="140395"/>
                  <a:pt x="27357" y="156667"/>
                  <a:pt x="66415" y="130628"/>
                </a:cubicBezTo>
                <a:lnTo>
                  <a:pt x="83454" y="119269"/>
                </a:lnTo>
                <a:cubicBezTo>
                  <a:pt x="90472" y="98215"/>
                  <a:pt x="69255" y="113589"/>
                  <a:pt x="72095" y="10791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Grenzstelle 28"/>
          <p:cNvSpPr/>
          <p:nvPr/>
        </p:nvSpPr>
        <p:spPr>
          <a:xfrm>
            <a:off x="6069271" y="1609611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1498233" y="2566731"/>
            <a:ext cx="852614" cy="341045"/>
            <a:chOff x="1464" y="997381"/>
            <a:chExt cx="852614" cy="341045"/>
          </a:xfrm>
        </p:grpSpPr>
        <p:sp>
          <p:nvSpPr>
            <p:cNvPr id="17" name="Eingekerbter Richtungspfeil 16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umfließen</a:t>
              </a:r>
              <a:endParaRPr lang="de-DE" sz="800" kern="1200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755577" y="2564904"/>
            <a:ext cx="852614" cy="341045"/>
            <a:chOff x="1464" y="997381"/>
            <a:chExt cx="852614" cy="341045"/>
          </a:xfrm>
        </p:grpSpPr>
        <p:sp>
          <p:nvSpPr>
            <p:cNvPr id="20" name="Eingekerbter Richtungspfeil 19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kern="1200" dirty="0"/>
                <a:t>anheften</a:t>
              </a:r>
            </a:p>
          </p:txBody>
        </p:sp>
      </p:grpSp>
      <p:sp>
        <p:nvSpPr>
          <p:cNvPr id="23" name="Flussdiagramm: Verbindungsstelle 22"/>
          <p:cNvSpPr/>
          <p:nvPr/>
        </p:nvSpPr>
        <p:spPr>
          <a:xfrm>
            <a:off x="5687936" y="2113818"/>
            <a:ext cx="288032" cy="288032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16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efaltete Ecke 38"/>
          <p:cNvSpPr/>
          <p:nvPr/>
        </p:nvSpPr>
        <p:spPr>
          <a:xfrm>
            <a:off x="4860032" y="232487"/>
            <a:ext cx="4063689" cy="634250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9" name="Rechteck 8"/>
          <p:cNvSpPr/>
          <p:nvPr/>
        </p:nvSpPr>
        <p:spPr>
          <a:xfrm>
            <a:off x="276013" y="74445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b) Schutz durch zelluläre Systeme</a:t>
            </a:r>
          </a:p>
        </p:txBody>
      </p:sp>
      <p:sp>
        <p:nvSpPr>
          <p:cNvPr id="10" name="Rechteck 9"/>
          <p:cNvSpPr/>
          <p:nvPr/>
        </p:nvSpPr>
        <p:spPr>
          <a:xfrm>
            <a:off x="557696" y="1268760"/>
            <a:ext cx="33432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prstClr val="white"/>
                </a:solidFill>
              </a:rPr>
              <a:t>Phagozyten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5577" y="1821431"/>
            <a:ext cx="3149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Vernichtung von Antigenen durch Fresszellen (Phagozytose)  </a:t>
            </a:r>
            <a:r>
              <a:rPr lang="de-DE" sz="1600" b="1" dirty="0"/>
              <a:t> </a:t>
            </a:r>
            <a:endParaRPr lang="de-DE" sz="1600" dirty="0"/>
          </a:p>
        </p:txBody>
      </p:sp>
      <p:sp>
        <p:nvSpPr>
          <p:cNvPr id="7" name="Abgerundetes Rechteck 6"/>
          <p:cNvSpPr/>
          <p:nvPr/>
        </p:nvSpPr>
        <p:spPr>
          <a:xfrm>
            <a:off x="4139952" y="869487"/>
            <a:ext cx="504056" cy="579987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AKT I VER </a:t>
            </a:r>
          </a:p>
          <a:p>
            <a:pPr algn="ctr"/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SCHUTZ</a:t>
            </a:r>
            <a:endParaRPr lang="de-DE" sz="2400" dirty="0"/>
          </a:p>
        </p:txBody>
      </p:sp>
      <p:sp>
        <p:nvSpPr>
          <p:cNvPr id="22" name="Freihandform 21"/>
          <p:cNvSpPr/>
          <p:nvPr/>
        </p:nvSpPr>
        <p:spPr>
          <a:xfrm rot="20006773">
            <a:off x="5335751" y="910072"/>
            <a:ext cx="1827591" cy="1900738"/>
          </a:xfrm>
          <a:custGeom>
            <a:avLst/>
            <a:gdLst/>
            <a:ahLst/>
            <a:cxnLst/>
            <a:rect l="l" t="t" r="r" b="b"/>
            <a:pathLst>
              <a:path w="1827591" h="1900738">
                <a:moveTo>
                  <a:pt x="966562" y="1865949"/>
                </a:moveTo>
                <a:cubicBezTo>
                  <a:pt x="968276" y="1865155"/>
                  <a:pt x="953685" y="1877723"/>
                  <a:pt x="955163" y="1874775"/>
                </a:cubicBezTo>
                <a:cubicBezTo>
                  <a:pt x="962727" y="1868614"/>
                  <a:pt x="965892" y="1866260"/>
                  <a:pt x="966562" y="1865949"/>
                </a:cubicBezTo>
                <a:close/>
                <a:moveTo>
                  <a:pt x="1436755" y="96719"/>
                </a:moveTo>
                <a:cubicBezTo>
                  <a:pt x="1450581" y="103915"/>
                  <a:pt x="1449102" y="109759"/>
                  <a:pt x="1460260" y="117745"/>
                </a:cubicBezTo>
                <a:cubicBezTo>
                  <a:pt x="1478507" y="130802"/>
                  <a:pt x="1465091" y="117813"/>
                  <a:pt x="1467899" y="120670"/>
                </a:cubicBezTo>
                <a:lnTo>
                  <a:pt x="1477889" y="130361"/>
                </a:lnTo>
                <a:cubicBezTo>
                  <a:pt x="1504298" y="142958"/>
                  <a:pt x="1457675" y="120057"/>
                  <a:pt x="1510209" y="151386"/>
                </a:cubicBezTo>
                <a:cubicBezTo>
                  <a:pt x="1513937" y="153609"/>
                  <a:pt x="1518044" y="154190"/>
                  <a:pt x="1521962" y="155592"/>
                </a:cubicBezTo>
                <a:cubicBezTo>
                  <a:pt x="1528813" y="158043"/>
                  <a:pt x="1533535" y="167212"/>
                  <a:pt x="1539590" y="172412"/>
                </a:cubicBezTo>
                <a:cubicBezTo>
                  <a:pt x="1543346" y="175638"/>
                  <a:pt x="1547317" y="178353"/>
                  <a:pt x="1551343" y="180823"/>
                </a:cubicBezTo>
                <a:cubicBezTo>
                  <a:pt x="1554190" y="182569"/>
                  <a:pt x="1557387" y="183045"/>
                  <a:pt x="1560157" y="185028"/>
                </a:cubicBezTo>
                <a:cubicBezTo>
                  <a:pt x="1565265" y="188683"/>
                  <a:pt x="1570006" y="193311"/>
                  <a:pt x="1574848" y="197643"/>
                </a:cubicBezTo>
                <a:cubicBezTo>
                  <a:pt x="1577843" y="200322"/>
                  <a:pt x="1580417" y="204063"/>
                  <a:pt x="1583662" y="206054"/>
                </a:cubicBezTo>
                <a:cubicBezTo>
                  <a:pt x="1597878" y="214773"/>
                  <a:pt x="1594033" y="207988"/>
                  <a:pt x="1596213" y="211191"/>
                </a:cubicBezTo>
                <a:lnTo>
                  <a:pt x="1601292" y="218669"/>
                </a:lnTo>
                <a:cubicBezTo>
                  <a:pt x="1604230" y="220070"/>
                  <a:pt x="1607140" y="221601"/>
                  <a:pt x="1610106" y="222874"/>
                </a:cubicBezTo>
                <a:cubicBezTo>
                  <a:pt x="1616935" y="225807"/>
                  <a:pt x="1624627" y="225876"/>
                  <a:pt x="1630674" y="231285"/>
                </a:cubicBezTo>
                <a:cubicBezTo>
                  <a:pt x="1633300" y="233634"/>
                  <a:pt x="1632632" y="239695"/>
                  <a:pt x="1633611" y="243900"/>
                </a:cubicBezTo>
                <a:cubicBezTo>
                  <a:pt x="1636549" y="245301"/>
                  <a:pt x="1639438" y="246939"/>
                  <a:pt x="1642426" y="248105"/>
                </a:cubicBezTo>
                <a:cubicBezTo>
                  <a:pt x="1650217" y="251147"/>
                  <a:pt x="1658871" y="250902"/>
                  <a:pt x="1665931" y="256516"/>
                </a:cubicBezTo>
                <a:cubicBezTo>
                  <a:pt x="1668638" y="258668"/>
                  <a:pt x="1667890" y="264926"/>
                  <a:pt x="1668869" y="269131"/>
                </a:cubicBezTo>
                <a:cubicBezTo>
                  <a:pt x="1668869" y="269131"/>
                  <a:pt x="1681083" y="273236"/>
                  <a:pt x="1686498" y="277541"/>
                </a:cubicBezTo>
                <a:cubicBezTo>
                  <a:pt x="1690130" y="280430"/>
                  <a:pt x="1692157" y="286287"/>
                  <a:pt x="1695313" y="290157"/>
                </a:cubicBezTo>
                <a:cubicBezTo>
                  <a:pt x="1715098" y="314429"/>
                  <a:pt x="1704473" y="298879"/>
                  <a:pt x="1707150" y="302792"/>
                </a:cubicBezTo>
                <a:lnTo>
                  <a:pt x="1715879" y="315388"/>
                </a:lnTo>
                <a:cubicBezTo>
                  <a:pt x="1730304" y="322270"/>
                  <a:pt x="1723291" y="316822"/>
                  <a:pt x="1723692" y="322269"/>
                </a:cubicBezTo>
                <a:lnTo>
                  <a:pt x="1727632" y="332209"/>
                </a:lnTo>
                <a:cubicBezTo>
                  <a:pt x="1739023" y="352587"/>
                  <a:pt x="1735785" y="336389"/>
                  <a:pt x="1736569" y="340393"/>
                </a:cubicBezTo>
                <a:lnTo>
                  <a:pt x="1739385" y="353235"/>
                </a:lnTo>
                <a:cubicBezTo>
                  <a:pt x="1751167" y="364477"/>
                  <a:pt x="1754991" y="366934"/>
                  <a:pt x="1765828" y="386876"/>
                </a:cubicBezTo>
                <a:cubicBezTo>
                  <a:pt x="1767729" y="390375"/>
                  <a:pt x="1767787" y="395287"/>
                  <a:pt x="1768766" y="399491"/>
                </a:cubicBezTo>
                <a:cubicBezTo>
                  <a:pt x="1770725" y="403697"/>
                  <a:pt x="1771885" y="408950"/>
                  <a:pt x="1774642" y="412107"/>
                </a:cubicBezTo>
                <a:cubicBezTo>
                  <a:pt x="1777061" y="414876"/>
                  <a:pt x="1781522" y="412851"/>
                  <a:pt x="1783457" y="416312"/>
                </a:cubicBezTo>
                <a:cubicBezTo>
                  <a:pt x="1785979" y="420825"/>
                  <a:pt x="1785415" y="427526"/>
                  <a:pt x="1786395" y="433133"/>
                </a:cubicBezTo>
                <a:lnTo>
                  <a:pt x="1792271" y="445749"/>
                </a:lnTo>
                <a:cubicBezTo>
                  <a:pt x="1805739" y="474663"/>
                  <a:pt x="1801791" y="461393"/>
                  <a:pt x="1806962" y="483595"/>
                </a:cubicBezTo>
                <a:cubicBezTo>
                  <a:pt x="1809900" y="496211"/>
                  <a:pt x="1812441" y="509030"/>
                  <a:pt x="1815776" y="521442"/>
                </a:cubicBezTo>
                <a:cubicBezTo>
                  <a:pt x="1817348" y="527292"/>
                  <a:pt x="1820932" y="532079"/>
                  <a:pt x="1821652" y="538262"/>
                </a:cubicBezTo>
                <a:cubicBezTo>
                  <a:pt x="1823913" y="557669"/>
                  <a:pt x="1823537" y="577518"/>
                  <a:pt x="1824591" y="597135"/>
                </a:cubicBezTo>
                <a:cubicBezTo>
                  <a:pt x="1825496" y="613964"/>
                  <a:pt x="1828019" y="641289"/>
                  <a:pt x="1827529" y="647597"/>
                </a:cubicBezTo>
                <a:cubicBezTo>
                  <a:pt x="1827123" y="652834"/>
                  <a:pt x="1823995" y="636928"/>
                  <a:pt x="1821652" y="634981"/>
                </a:cubicBezTo>
                <a:cubicBezTo>
                  <a:pt x="1820591" y="641063"/>
                  <a:pt x="1817501" y="646040"/>
                  <a:pt x="1815776" y="651802"/>
                </a:cubicBezTo>
                <a:cubicBezTo>
                  <a:pt x="1814557" y="655876"/>
                  <a:pt x="1814058" y="660343"/>
                  <a:pt x="1812838" y="664418"/>
                </a:cubicBezTo>
                <a:cubicBezTo>
                  <a:pt x="1811113" y="670179"/>
                  <a:pt x="1808687" y="675476"/>
                  <a:pt x="1806962" y="681238"/>
                </a:cubicBezTo>
                <a:cubicBezTo>
                  <a:pt x="1804432" y="689689"/>
                  <a:pt x="1802578" y="702132"/>
                  <a:pt x="1801086" y="710674"/>
                </a:cubicBezTo>
                <a:cubicBezTo>
                  <a:pt x="1791925" y="730342"/>
                  <a:pt x="1796405" y="718619"/>
                  <a:pt x="1795575" y="728912"/>
                </a:cubicBezTo>
                <a:lnTo>
                  <a:pt x="1792271" y="748521"/>
                </a:lnTo>
                <a:cubicBezTo>
                  <a:pt x="1791012" y="754525"/>
                  <a:pt x="1787653" y="759338"/>
                  <a:pt x="1786395" y="765341"/>
                </a:cubicBezTo>
                <a:cubicBezTo>
                  <a:pt x="1784683" y="773508"/>
                  <a:pt x="1784436" y="782162"/>
                  <a:pt x="1783457" y="790573"/>
                </a:cubicBezTo>
                <a:cubicBezTo>
                  <a:pt x="1781498" y="798983"/>
                  <a:pt x="1778723" y="807091"/>
                  <a:pt x="1777581" y="815803"/>
                </a:cubicBezTo>
                <a:cubicBezTo>
                  <a:pt x="1776346" y="825227"/>
                  <a:pt x="1772012" y="903035"/>
                  <a:pt x="1771705" y="908317"/>
                </a:cubicBezTo>
                <a:cubicBezTo>
                  <a:pt x="1766409" y="915896"/>
                  <a:pt x="1760081" y="923302"/>
                  <a:pt x="1757013" y="933548"/>
                </a:cubicBezTo>
                <a:cubicBezTo>
                  <a:pt x="1751322" y="952557"/>
                  <a:pt x="1756272" y="948930"/>
                  <a:pt x="1752566" y="952165"/>
                </a:cubicBezTo>
                <a:lnTo>
                  <a:pt x="1745261" y="958779"/>
                </a:lnTo>
                <a:cubicBezTo>
                  <a:pt x="1722596" y="969591"/>
                  <a:pt x="1739910" y="959229"/>
                  <a:pt x="1740539" y="964186"/>
                </a:cubicBezTo>
                <a:lnTo>
                  <a:pt x="1733508" y="975600"/>
                </a:lnTo>
                <a:cubicBezTo>
                  <a:pt x="1731870" y="977475"/>
                  <a:pt x="1729843" y="978344"/>
                  <a:pt x="1727458" y="977765"/>
                </a:cubicBezTo>
                <a:lnTo>
                  <a:pt x="1300352" y="764316"/>
                </a:lnTo>
                <a:cubicBezTo>
                  <a:pt x="1252875" y="740590"/>
                  <a:pt x="1194935" y="753590"/>
                  <a:pt x="1151243" y="793772"/>
                </a:cubicBezTo>
                <a:lnTo>
                  <a:pt x="1140002" y="794777"/>
                </a:lnTo>
                <a:cubicBezTo>
                  <a:pt x="1135984" y="795353"/>
                  <a:pt x="1131610" y="795777"/>
                  <a:pt x="1128250" y="798983"/>
                </a:cubicBezTo>
                <a:cubicBezTo>
                  <a:pt x="1125311" y="801786"/>
                  <a:pt x="1124332" y="807393"/>
                  <a:pt x="1122373" y="811598"/>
                </a:cubicBezTo>
                <a:cubicBezTo>
                  <a:pt x="1118455" y="814401"/>
                  <a:pt x="1113424" y="815193"/>
                  <a:pt x="1110620" y="820008"/>
                </a:cubicBezTo>
                <a:cubicBezTo>
                  <a:pt x="1108035" y="824449"/>
                  <a:pt x="1108129" y="831085"/>
                  <a:pt x="1107682" y="836829"/>
                </a:cubicBezTo>
                <a:cubicBezTo>
                  <a:pt x="1107390" y="840598"/>
                  <a:pt x="1107137" y="844372"/>
                  <a:pt x="1107117" y="848161"/>
                </a:cubicBezTo>
                <a:lnTo>
                  <a:pt x="1102238" y="854926"/>
                </a:lnTo>
                <a:cubicBezTo>
                  <a:pt x="1060359" y="938726"/>
                  <a:pt x="1081171" y="1034015"/>
                  <a:pt x="1148702" y="1067765"/>
                </a:cubicBezTo>
                <a:lnTo>
                  <a:pt x="1365200" y="1175960"/>
                </a:lnTo>
                <a:lnTo>
                  <a:pt x="1377992" y="1194269"/>
                </a:lnTo>
                <a:cubicBezTo>
                  <a:pt x="1382986" y="1201416"/>
                  <a:pt x="1385094" y="1211893"/>
                  <a:pt x="1389745" y="1219500"/>
                </a:cubicBezTo>
                <a:cubicBezTo>
                  <a:pt x="1400479" y="1237057"/>
                  <a:pt x="1398001" y="1224125"/>
                  <a:pt x="1398883" y="1228548"/>
                </a:cubicBezTo>
                <a:lnTo>
                  <a:pt x="1401497" y="1240526"/>
                </a:lnTo>
                <a:cubicBezTo>
                  <a:pt x="1404436" y="1244731"/>
                  <a:pt x="1408007" y="1248193"/>
                  <a:pt x="1410312" y="1253141"/>
                </a:cubicBezTo>
                <a:cubicBezTo>
                  <a:pt x="1412030" y="1256829"/>
                  <a:pt x="1412888" y="1261355"/>
                  <a:pt x="1413250" y="1265757"/>
                </a:cubicBezTo>
                <a:cubicBezTo>
                  <a:pt x="1414856" y="1285296"/>
                  <a:pt x="1415209" y="1305006"/>
                  <a:pt x="1416188" y="1324629"/>
                </a:cubicBezTo>
                <a:cubicBezTo>
                  <a:pt x="1414230" y="1328834"/>
                  <a:pt x="1412064" y="1332857"/>
                  <a:pt x="1410312" y="1337245"/>
                </a:cubicBezTo>
                <a:cubicBezTo>
                  <a:pt x="1407239" y="1344940"/>
                  <a:pt x="1403331" y="1359852"/>
                  <a:pt x="1398559" y="1366681"/>
                </a:cubicBezTo>
                <a:cubicBezTo>
                  <a:pt x="1388592" y="1380947"/>
                  <a:pt x="1390182" y="1371826"/>
                  <a:pt x="1389187" y="1376735"/>
                </a:cubicBezTo>
                <a:lnTo>
                  <a:pt x="1386807" y="1387707"/>
                </a:lnTo>
                <a:cubicBezTo>
                  <a:pt x="1386807" y="1387707"/>
                  <a:pt x="1375356" y="1395485"/>
                  <a:pt x="1369178" y="1396117"/>
                </a:cubicBezTo>
                <a:cubicBezTo>
                  <a:pt x="1320295" y="1401115"/>
                  <a:pt x="1271240" y="1401724"/>
                  <a:pt x="1222271" y="1404527"/>
                </a:cubicBezTo>
                <a:cubicBezTo>
                  <a:pt x="1211497" y="1403126"/>
                  <a:pt x="1200604" y="1403013"/>
                  <a:pt x="1189950" y="1400322"/>
                </a:cubicBezTo>
                <a:cubicBezTo>
                  <a:pt x="1183851" y="1398782"/>
                  <a:pt x="1178254" y="1394460"/>
                  <a:pt x="1172322" y="1391912"/>
                </a:cubicBezTo>
                <a:cubicBezTo>
                  <a:pt x="1165117" y="1388819"/>
                  <a:pt x="1134756" y="1379465"/>
                  <a:pt x="1134126" y="1379296"/>
                </a:cubicBezTo>
                <a:cubicBezTo>
                  <a:pt x="1127319" y="1377470"/>
                  <a:pt x="1120365" y="1376918"/>
                  <a:pt x="1113559" y="1375092"/>
                </a:cubicBezTo>
                <a:cubicBezTo>
                  <a:pt x="1104684" y="1372709"/>
                  <a:pt x="1095969" y="1369216"/>
                  <a:pt x="1087115" y="1366681"/>
                </a:cubicBezTo>
                <a:cubicBezTo>
                  <a:pt x="1081274" y="1365009"/>
                  <a:pt x="1075266" y="1364544"/>
                  <a:pt x="1069486" y="1362476"/>
                </a:cubicBezTo>
                <a:cubicBezTo>
                  <a:pt x="1052509" y="1356401"/>
                  <a:pt x="1053586" y="1352099"/>
                  <a:pt x="1037167" y="1349861"/>
                </a:cubicBezTo>
                <a:cubicBezTo>
                  <a:pt x="1021537" y="1347730"/>
                  <a:pt x="1005827" y="1347057"/>
                  <a:pt x="990157" y="1345655"/>
                </a:cubicBezTo>
                <a:cubicBezTo>
                  <a:pt x="987218" y="1348458"/>
                  <a:pt x="984500" y="1351805"/>
                  <a:pt x="981342" y="1354065"/>
                </a:cubicBezTo>
                <a:cubicBezTo>
                  <a:pt x="978572" y="1356047"/>
                  <a:pt x="974717" y="1355136"/>
                  <a:pt x="972528" y="1358271"/>
                </a:cubicBezTo>
                <a:cubicBezTo>
                  <a:pt x="970338" y="1361405"/>
                  <a:pt x="970974" y="1366921"/>
                  <a:pt x="969589" y="1370886"/>
                </a:cubicBezTo>
                <a:cubicBezTo>
                  <a:pt x="968010" y="1375406"/>
                  <a:pt x="965671" y="1379296"/>
                  <a:pt x="963713" y="1383502"/>
                </a:cubicBezTo>
                <a:cubicBezTo>
                  <a:pt x="955884" y="1400311"/>
                  <a:pt x="955834" y="1440263"/>
                  <a:pt x="954899" y="1454989"/>
                </a:cubicBezTo>
                <a:lnTo>
                  <a:pt x="960775" y="1471810"/>
                </a:lnTo>
                <a:cubicBezTo>
                  <a:pt x="963545" y="1479739"/>
                  <a:pt x="964136" y="1488940"/>
                  <a:pt x="966651" y="1497041"/>
                </a:cubicBezTo>
                <a:cubicBezTo>
                  <a:pt x="973061" y="1517680"/>
                  <a:pt x="972116" y="1502465"/>
                  <a:pt x="981342" y="1522272"/>
                </a:cubicBezTo>
                <a:cubicBezTo>
                  <a:pt x="983060" y="1525960"/>
                  <a:pt x="983301" y="1530682"/>
                  <a:pt x="984280" y="1534888"/>
                </a:cubicBezTo>
                <a:cubicBezTo>
                  <a:pt x="990779" y="1544189"/>
                  <a:pt x="994880" y="1548409"/>
                  <a:pt x="998971" y="1560119"/>
                </a:cubicBezTo>
                <a:cubicBezTo>
                  <a:pt x="1000356" y="1564084"/>
                  <a:pt x="999974" y="1569273"/>
                  <a:pt x="1001909" y="1572734"/>
                </a:cubicBezTo>
                <a:cubicBezTo>
                  <a:pt x="1013301" y="1593113"/>
                  <a:pt x="1010061" y="1576914"/>
                  <a:pt x="1010845" y="1580918"/>
                </a:cubicBezTo>
                <a:lnTo>
                  <a:pt x="1013662" y="1593760"/>
                </a:lnTo>
                <a:cubicBezTo>
                  <a:pt x="1015656" y="1597567"/>
                  <a:pt x="1026205" y="1617049"/>
                  <a:pt x="1028352" y="1623196"/>
                </a:cubicBezTo>
                <a:cubicBezTo>
                  <a:pt x="1029737" y="1627161"/>
                  <a:pt x="1030311" y="1631606"/>
                  <a:pt x="1031290" y="1635812"/>
                </a:cubicBezTo>
                <a:cubicBezTo>
                  <a:pt x="1034229" y="1640017"/>
                  <a:pt x="1038247" y="1643108"/>
                  <a:pt x="1040105" y="1648427"/>
                </a:cubicBezTo>
                <a:cubicBezTo>
                  <a:pt x="1042338" y="1654820"/>
                  <a:pt x="1042424" y="1662361"/>
                  <a:pt x="1043043" y="1669453"/>
                </a:cubicBezTo>
                <a:cubicBezTo>
                  <a:pt x="1044385" y="1684816"/>
                  <a:pt x="1045002" y="1700291"/>
                  <a:pt x="1045981" y="1715710"/>
                </a:cubicBezTo>
                <a:cubicBezTo>
                  <a:pt x="1044022" y="1726924"/>
                  <a:pt x="1041921" y="1738089"/>
                  <a:pt x="1040105" y="1749352"/>
                </a:cubicBezTo>
                <a:cubicBezTo>
                  <a:pt x="1038982" y="1756316"/>
                  <a:pt x="1039400" y="1763985"/>
                  <a:pt x="1037167" y="1770377"/>
                </a:cubicBezTo>
                <a:cubicBezTo>
                  <a:pt x="1035309" y="1775697"/>
                  <a:pt x="1030657" y="1778045"/>
                  <a:pt x="1028353" y="1782993"/>
                </a:cubicBezTo>
                <a:cubicBezTo>
                  <a:pt x="1026634" y="1786681"/>
                  <a:pt x="1026394" y="1791404"/>
                  <a:pt x="1025414" y="1795608"/>
                </a:cubicBezTo>
                <a:lnTo>
                  <a:pt x="1016600" y="1799814"/>
                </a:lnTo>
                <a:cubicBezTo>
                  <a:pt x="1012658" y="1801695"/>
                  <a:pt x="1010723" y="1808224"/>
                  <a:pt x="1007786" y="1812429"/>
                </a:cubicBezTo>
                <a:lnTo>
                  <a:pt x="981342" y="1850276"/>
                </a:lnTo>
                <a:cubicBezTo>
                  <a:pt x="977922" y="1854192"/>
                  <a:pt x="973153" y="1855043"/>
                  <a:pt x="969589" y="1858686"/>
                </a:cubicBezTo>
                <a:cubicBezTo>
                  <a:pt x="959577" y="1868922"/>
                  <a:pt x="955719" y="1873400"/>
                  <a:pt x="955163" y="1874775"/>
                </a:cubicBezTo>
                <a:lnTo>
                  <a:pt x="949023" y="1879712"/>
                </a:lnTo>
                <a:cubicBezTo>
                  <a:pt x="945956" y="1882219"/>
                  <a:pt x="943634" y="1886896"/>
                  <a:pt x="940208" y="1888122"/>
                </a:cubicBezTo>
                <a:cubicBezTo>
                  <a:pt x="931604" y="1891201"/>
                  <a:pt x="922609" y="1891401"/>
                  <a:pt x="913765" y="1892328"/>
                </a:cubicBezTo>
                <a:lnTo>
                  <a:pt x="819744" y="1900738"/>
                </a:lnTo>
                <a:cubicBezTo>
                  <a:pt x="744555" y="1893563"/>
                  <a:pt x="805756" y="1901481"/>
                  <a:pt x="740414" y="1888122"/>
                </a:cubicBezTo>
                <a:cubicBezTo>
                  <a:pt x="731634" y="1886328"/>
                  <a:pt x="722598" y="1886858"/>
                  <a:pt x="713971" y="1883917"/>
                </a:cubicBezTo>
                <a:cubicBezTo>
                  <a:pt x="701919" y="1879810"/>
                  <a:pt x="690466" y="1872704"/>
                  <a:pt x="678713" y="1867097"/>
                </a:cubicBezTo>
                <a:cubicBezTo>
                  <a:pt x="662413" y="1863763"/>
                  <a:pt x="647688" y="1861521"/>
                  <a:pt x="631702" y="1854481"/>
                </a:cubicBezTo>
                <a:cubicBezTo>
                  <a:pt x="627516" y="1852637"/>
                  <a:pt x="623867" y="1848874"/>
                  <a:pt x="619949" y="1846070"/>
                </a:cubicBezTo>
                <a:cubicBezTo>
                  <a:pt x="612114" y="1844669"/>
                  <a:pt x="604104" y="1844607"/>
                  <a:pt x="596444" y="1841866"/>
                </a:cubicBezTo>
                <a:cubicBezTo>
                  <a:pt x="592195" y="1840345"/>
                  <a:pt x="588793" y="1835657"/>
                  <a:pt x="584692" y="1833455"/>
                </a:cubicBezTo>
                <a:cubicBezTo>
                  <a:pt x="580911" y="1831426"/>
                  <a:pt x="576835" y="1830770"/>
                  <a:pt x="572939" y="1829250"/>
                </a:cubicBezTo>
                <a:cubicBezTo>
                  <a:pt x="566061" y="1826565"/>
                  <a:pt x="559136" y="1824066"/>
                  <a:pt x="552372" y="1820839"/>
                </a:cubicBezTo>
                <a:cubicBezTo>
                  <a:pt x="544434" y="1817052"/>
                  <a:pt x="536748" y="1812252"/>
                  <a:pt x="528867" y="1808224"/>
                </a:cubicBezTo>
                <a:cubicBezTo>
                  <a:pt x="523034" y="1805242"/>
                  <a:pt x="517171" y="1802362"/>
                  <a:pt x="511238" y="1799814"/>
                </a:cubicBezTo>
                <a:cubicBezTo>
                  <a:pt x="507370" y="1798153"/>
                  <a:pt x="503197" y="1797885"/>
                  <a:pt x="499486" y="1795608"/>
                </a:cubicBezTo>
                <a:cubicBezTo>
                  <a:pt x="496240" y="1793617"/>
                  <a:pt x="493609" y="1790001"/>
                  <a:pt x="490671" y="1787198"/>
                </a:cubicBezTo>
                <a:cubicBezTo>
                  <a:pt x="487733" y="1785797"/>
                  <a:pt x="484757" y="1784550"/>
                  <a:pt x="481857" y="1782993"/>
                </a:cubicBezTo>
                <a:cubicBezTo>
                  <a:pt x="476918" y="1780343"/>
                  <a:pt x="472169" y="1776970"/>
                  <a:pt x="467166" y="1774583"/>
                </a:cubicBezTo>
                <a:cubicBezTo>
                  <a:pt x="463335" y="1772755"/>
                  <a:pt x="459162" y="1772524"/>
                  <a:pt x="455413" y="1770377"/>
                </a:cubicBezTo>
                <a:cubicBezTo>
                  <a:pt x="449313" y="1766885"/>
                  <a:pt x="443788" y="1761581"/>
                  <a:pt x="437784" y="1757762"/>
                </a:cubicBezTo>
                <a:cubicBezTo>
                  <a:pt x="424100" y="1749058"/>
                  <a:pt x="431334" y="1756149"/>
                  <a:pt x="428075" y="1752862"/>
                </a:cubicBezTo>
                <a:lnTo>
                  <a:pt x="420155" y="1745146"/>
                </a:lnTo>
                <a:cubicBezTo>
                  <a:pt x="416238" y="1743745"/>
                  <a:pt x="411909" y="1743809"/>
                  <a:pt x="408403" y="1740942"/>
                </a:cubicBezTo>
                <a:cubicBezTo>
                  <a:pt x="404795" y="1737991"/>
                  <a:pt x="402913" y="1731894"/>
                  <a:pt x="399589" y="1728325"/>
                </a:cubicBezTo>
                <a:cubicBezTo>
                  <a:pt x="395020" y="1723422"/>
                  <a:pt x="389649" y="1720244"/>
                  <a:pt x="384898" y="1715710"/>
                </a:cubicBezTo>
                <a:cubicBezTo>
                  <a:pt x="380823" y="1711823"/>
                  <a:pt x="377444" y="1706451"/>
                  <a:pt x="373145" y="1703095"/>
                </a:cubicBezTo>
                <a:cubicBezTo>
                  <a:pt x="366597" y="1697983"/>
                  <a:pt x="359368" y="1694897"/>
                  <a:pt x="352578" y="1690479"/>
                </a:cubicBezTo>
                <a:cubicBezTo>
                  <a:pt x="348591" y="1687886"/>
                  <a:pt x="344191" y="1686082"/>
                  <a:pt x="340826" y="1682069"/>
                </a:cubicBezTo>
                <a:cubicBezTo>
                  <a:pt x="338113" y="1678834"/>
                  <a:pt x="336908" y="1673659"/>
                  <a:pt x="334950" y="1669453"/>
                </a:cubicBezTo>
                <a:cubicBezTo>
                  <a:pt x="334950" y="1669453"/>
                  <a:pt x="322861" y="1665008"/>
                  <a:pt x="317321" y="1661043"/>
                </a:cubicBezTo>
                <a:cubicBezTo>
                  <a:pt x="308121" y="1654459"/>
                  <a:pt x="293416" y="1631035"/>
                  <a:pt x="287939" y="1623196"/>
                </a:cubicBezTo>
                <a:cubicBezTo>
                  <a:pt x="285001" y="1621794"/>
                  <a:pt x="281814" y="1621190"/>
                  <a:pt x="279124" y="1618991"/>
                </a:cubicBezTo>
                <a:cubicBezTo>
                  <a:pt x="263265" y="1606022"/>
                  <a:pt x="266521" y="1599821"/>
                  <a:pt x="249743" y="1581145"/>
                </a:cubicBezTo>
                <a:cubicBezTo>
                  <a:pt x="239166" y="1569370"/>
                  <a:pt x="241369" y="1580935"/>
                  <a:pt x="240488" y="1576099"/>
                </a:cubicBezTo>
                <a:lnTo>
                  <a:pt x="237990" y="1564324"/>
                </a:lnTo>
                <a:cubicBezTo>
                  <a:pt x="224462" y="1551415"/>
                  <a:pt x="231489" y="1558791"/>
                  <a:pt x="228214" y="1553724"/>
                </a:cubicBezTo>
                <a:lnTo>
                  <a:pt x="220361" y="1543298"/>
                </a:lnTo>
                <a:cubicBezTo>
                  <a:pt x="215642" y="1537388"/>
                  <a:pt x="210688" y="1531863"/>
                  <a:pt x="205671" y="1526478"/>
                </a:cubicBezTo>
                <a:cubicBezTo>
                  <a:pt x="202846" y="1523445"/>
                  <a:pt x="199117" y="1521950"/>
                  <a:pt x="196856" y="1518067"/>
                </a:cubicBezTo>
                <a:cubicBezTo>
                  <a:pt x="194052" y="1513252"/>
                  <a:pt x="192938" y="1506854"/>
                  <a:pt x="190980" y="1501246"/>
                </a:cubicBezTo>
                <a:cubicBezTo>
                  <a:pt x="170322" y="1483507"/>
                  <a:pt x="179346" y="1492556"/>
                  <a:pt x="172493" y="1482088"/>
                </a:cubicBezTo>
                <a:lnTo>
                  <a:pt x="158660" y="1463400"/>
                </a:lnTo>
                <a:cubicBezTo>
                  <a:pt x="156021" y="1460042"/>
                  <a:pt x="152343" y="1458563"/>
                  <a:pt x="149846" y="1454989"/>
                </a:cubicBezTo>
                <a:cubicBezTo>
                  <a:pt x="147349" y="1451415"/>
                  <a:pt x="145928" y="1446579"/>
                  <a:pt x="143970" y="1442374"/>
                </a:cubicBezTo>
                <a:cubicBezTo>
                  <a:pt x="141664" y="1437426"/>
                  <a:pt x="138093" y="1433964"/>
                  <a:pt x="135155" y="1429758"/>
                </a:cubicBezTo>
                <a:lnTo>
                  <a:pt x="108712" y="1391912"/>
                </a:lnTo>
                <a:cubicBezTo>
                  <a:pt x="106366" y="1388135"/>
                  <a:pt x="104794" y="1383502"/>
                  <a:pt x="102836" y="1379296"/>
                </a:cubicBezTo>
                <a:cubicBezTo>
                  <a:pt x="94528" y="1370379"/>
                  <a:pt x="89277" y="1367659"/>
                  <a:pt x="85206" y="1354065"/>
                </a:cubicBezTo>
                <a:cubicBezTo>
                  <a:pt x="83616" y="1348753"/>
                  <a:pt x="83248" y="1342852"/>
                  <a:pt x="82268" y="1337245"/>
                </a:cubicBezTo>
                <a:cubicBezTo>
                  <a:pt x="79330" y="1333040"/>
                  <a:pt x="76114" y="1329198"/>
                  <a:pt x="73454" y="1324630"/>
                </a:cubicBezTo>
                <a:cubicBezTo>
                  <a:pt x="71193" y="1320747"/>
                  <a:pt x="69630" y="1316126"/>
                  <a:pt x="67578" y="1312013"/>
                </a:cubicBezTo>
                <a:cubicBezTo>
                  <a:pt x="64731" y="1306310"/>
                  <a:pt x="61702" y="1300800"/>
                  <a:pt x="58763" y="1295193"/>
                </a:cubicBezTo>
                <a:cubicBezTo>
                  <a:pt x="55047" y="1288100"/>
                  <a:pt x="54845" y="1278372"/>
                  <a:pt x="52887" y="1269962"/>
                </a:cubicBezTo>
                <a:cubicBezTo>
                  <a:pt x="49949" y="1264355"/>
                  <a:pt x="46451" y="1259268"/>
                  <a:pt x="44073" y="1253141"/>
                </a:cubicBezTo>
                <a:cubicBezTo>
                  <a:pt x="36465" y="1233542"/>
                  <a:pt x="40206" y="1236022"/>
                  <a:pt x="35258" y="1219500"/>
                </a:cubicBezTo>
                <a:cubicBezTo>
                  <a:pt x="33533" y="1213738"/>
                  <a:pt x="31107" y="1208441"/>
                  <a:pt x="29381" y="1202679"/>
                </a:cubicBezTo>
                <a:cubicBezTo>
                  <a:pt x="26854" y="1194236"/>
                  <a:pt x="24996" y="1181775"/>
                  <a:pt x="23506" y="1173243"/>
                </a:cubicBezTo>
                <a:cubicBezTo>
                  <a:pt x="21252" y="1160342"/>
                  <a:pt x="17816" y="1147920"/>
                  <a:pt x="14691" y="1135397"/>
                </a:cubicBezTo>
                <a:cubicBezTo>
                  <a:pt x="12917" y="1128288"/>
                  <a:pt x="10094" y="1121694"/>
                  <a:pt x="8815" y="1114371"/>
                </a:cubicBezTo>
                <a:cubicBezTo>
                  <a:pt x="5287" y="1094177"/>
                  <a:pt x="3163" y="1030825"/>
                  <a:pt x="2938" y="1021857"/>
                </a:cubicBezTo>
                <a:cubicBezTo>
                  <a:pt x="1505" y="964406"/>
                  <a:pt x="979" y="906916"/>
                  <a:pt x="0" y="849445"/>
                </a:cubicBezTo>
                <a:cubicBezTo>
                  <a:pt x="1959" y="835427"/>
                  <a:pt x="4036" y="821443"/>
                  <a:pt x="5876" y="807393"/>
                </a:cubicBezTo>
                <a:cubicBezTo>
                  <a:pt x="6974" y="799013"/>
                  <a:pt x="7476" y="790470"/>
                  <a:pt x="8815" y="782162"/>
                </a:cubicBezTo>
                <a:cubicBezTo>
                  <a:pt x="10418" y="772218"/>
                  <a:pt x="13293" y="762732"/>
                  <a:pt x="14691" y="752726"/>
                </a:cubicBezTo>
                <a:cubicBezTo>
                  <a:pt x="16239" y="741644"/>
                  <a:pt x="16257" y="730213"/>
                  <a:pt x="17629" y="719084"/>
                </a:cubicBezTo>
                <a:cubicBezTo>
                  <a:pt x="19198" y="706358"/>
                  <a:pt x="21936" y="693964"/>
                  <a:pt x="23505" y="681238"/>
                </a:cubicBezTo>
                <a:cubicBezTo>
                  <a:pt x="24878" y="670109"/>
                  <a:pt x="25327" y="658784"/>
                  <a:pt x="26444" y="647597"/>
                </a:cubicBezTo>
                <a:cubicBezTo>
                  <a:pt x="27287" y="639156"/>
                  <a:pt x="28402" y="630776"/>
                  <a:pt x="29381" y="622366"/>
                </a:cubicBezTo>
                <a:cubicBezTo>
                  <a:pt x="31340" y="613956"/>
                  <a:pt x="33478" y="605626"/>
                  <a:pt x="35258" y="597135"/>
                </a:cubicBezTo>
                <a:cubicBezTo>
                  <a:pt x="36418" y="591599"/>
                  <a:pt x="36605" y="585626"/>
                  <a:pt x="38196" y="580314"/>
                </a:cubicBezTo>
                <a:cubicBezTo>
                  <a:pt x="50369" y="539662"/>
                  <a:pt x="38577" y="599161"/>
                  <a:pt x="47010" y="550878"/>
                </a:cubicBezTo>
                <a:cubicBezTo>
                  <a:pt x="48969" y="546673"/>
                  <a:pt x="51134" y="542650"/>
                  <a:pt x="52887" y="538262"/>
                </a:cubicBezTo>
                <a:cubicBezTo>
                  <a:pt x="55060" y="532820"/>
                  <a:pt x="56217" y="526543"/>
                  <a:pt x="58763" y="521442"/>
                </a:cubicBezTo>
                <a:cubicBezTo>
                  <a:pt x="61178" y="516602"/>
                  <a:pt x="64918" y="513395"/>
                  <a:pt x="67578" y="508826"/>
                </a:cubicBezTo>
                <a:cubicBezTo>
                  <a:pt x="69838" y="504943"/>
                  <a:pt x="71193" y="500093"/>
                  <a:pt x="73454" y="496211"/>
                </a:cubicBezTo>
                <a:cubicBezTo>
                  <a:pt x="76114" y="491642"/>
                  <a:pt x="79963" y="488543"/>
                  <a:pt x="82268" y="483595"/>
                </a:cubicBezTo>
                <a:cubicBezTo>
                  <a:pt x="83986" y="479907"/>
                  <a:pt x="83489" y="474668"/>
                  <a:pt x="85206" y="470980"/>
                </a:cubicBezTo>
                <a:cubicBezTo>
                  <a:pt x="96211" y="447355"/>
                  <a:pt x="93390" y="461848"/>
                  <a:pt x="94239" y="457916"/>
                </a:cubicBezTo>
                <a:lnTo>
                  <a:pt x="96959" y="445749"/>
                </a:lnTo>
                <a:cubicBezTo>
                  <a:pt x="96959" y="445749"/>
                  <a:pt x="109595" y="436075"/>
                  <a:pt x="114588" y="428928"/>
                </a:cubicBezTo>
                <a:cubicBezTo>
                  <a:pt x="116778" y="425794"/>
                  <a:pt x="116547" y="420518"/>
                  <a:pt x="117526" y="416312"/>
                </a:cubicBezTo>
                <a:lnTo>
                  <a:pt x="126341" y="407902"/>
                </a:lnTo>
                <a:cubicBezTo>
                  <a:pt x="129798" y="404603"/>
                  <a:pt x="132217" y="399492"/>
                  <a:pt x="135155" y="395287"/>
                </a:cubicBezTo>
                <a:lnTo>
                  <a:pt x="161598" y="357440"/>
                </a:lnTo>
                <a:cubicBezTo>
                  <a:pt x="195876" y="308381"/>
                  <a:pt x="157191" y="347627"/>
                  <a:pt x="182166" y="323798"/>
                </a:cubicBezTo>
                <a:cubicBezTo>
                  <a:pt x="194792" y="317776"/>
                  <a:pt x="189390" y="321848"/>
                  <a:pt x="192654" y="314594"/>
                </a:cubicBezTo>
                <a:lnTo>
                  <a:pt x="199795" y="302772"/>
                </a:lnTo>
                <a:cubicBezTo>
                  <a:pt x="202291" y="299198"/>
                  <a:pt x="205614" y="297041"/>
                  <a:pt x="208609" y="294362"/>
                </a:cubicBezTo>
                <a:cubicBezTo>
                  <a:pt x="213451" y="290030"/>
                  <a:pt x="218548" y="286280"/>
                  <a:pt x="223300" y="281747"/>
                </a:cubicBezTo>
                <a:cubicBezTo>
                  <a:pt x="234606" y="270959"/>
                  <a:pt x="234789" y="269508"/>
                  <a:pt x="243867" y="256516"/>
                </a:cubicBezTo>
                <a:cubicBezTo>
                  <a:pt x="249452" y="254916"/>
                  <a:pt x="261350" y="252415"/>
                  <a:pt x="267372" y="248105"/>
                </a:cubicBezTo>
                <a:cubicBezTo>
                  <a:pt x="282824" y="237048"/>
                  <a:pt x="269869" y="237013"/>
                  <a:pt x="293815" y="235490"/>
                </a:cubicBezTo>
                <a:lnTo>
                  <a:pt x="408403" y="231285"/>
                </a:lnTo>
                <a:cubicBezTo>
                  <a:pt x="420156" y="234088"/>
                  <a:pt x="431855" y="237391"/>
                  <a:pt x="443661" y="239695"/>
                </a:cubicBezTo>
                <a:cubicBezTo>
                  <a:pt x="453413" y="241599"/>
                  <a:pt x="463368" y="241304"/>
                  <a:pt x="473042" y="243900"/>
                </a:cubicBezTo>
                <a:cubicBezTo>
                  <a:pt x="479130" y="245534"/>
                  <a:pt x="484738" y="249762"/>
                  <a:pt x="490671" y="252310"/>
                </a:cubicBezTo>
                <a:cubicBezTo>
                  <a:pt x="494539" y="253971"/>
                  <a:pt x="498506" y="255114"/>
                  <a:pt x="502424" y="256516"/>
                </a:cubicBezTo>
                <a:cubicBezTo>
                  <a:pt x="511238" y="257917"/>
                  <a:pt x="520195" y="258061"/>
                  <a:pt x="528867" y="260720"/>
                </a:cubicBezTo>
                <a:cubicBezTo>
                  <a:pt x="534024" y="262302"/>
                  <a:pt x="538517" y="266911"/>
                  <a:pt x="543558" y="269131"/>
                </a:cubicBezTo>
                <a:cubicBezTo>
                  <a:pt x="553628" y="273566"/>
                  <a:pt x="570447" y="278804"/>
                  <a:pt x="581754" y="281747"/>
                </a:cubicBezTo>
                <a:cubicBezTo>
                  <a:pt x="587615" y="283272"/>
                  <a:pt x="593439" y="285384"/>
                  <a:pt x="599383" y="285952"/>
                </a:cubicBezTo>
                <a:lnTo>
                  <a:pt x="713971" y="294362"/>
                </a:lnTo>
                <a:cubicBezTo>
                  <a:pt x="740885" y="287943"/>
                  <a:pt x="728584" y="292307"/>
                  <a:pt x="732279" y="288702"/>
                </a:cubicBezTo>
                <a:lnTo>
                  <a:pt x="743352" y="281747"/>
                </a:lnTo>
                <a:cubicBezTo>
                  <a:pt x="750879" y="277707"/>
                  <a:pt x="756819" y="278417"/>
                  <a:pt x="763919" y="273336"/>
                </a:cubicBezTo>
                <a:cubicBezTo>
                  <a:pt x="767077" y="271076"/>
                  <a:pt x="769575" y="267186"/>
                  <a:pt x="772734" y="264926"/>
                </a:cubicBezTo>
                <a:cubicBezTo>
                  <a:pt x="775504" y="262944"/>
                  <a:pt x="778777" y="262702"/>
                  <a:pt x="781548" y="260720"/>
                </a:cubicBezTo>
                <a:cubicBezTo>
                  <a:pt x="797095" y="249594"/>
                  <a:pt x="784012" y="255198"/>
                  <a:pt x="799177" y="239695"/>
                </a:cubicBezTo>
                <a:cubicBezTo>
                  <a:pt x="802741" y="236052"/>
                  <a:pt x="807126" y="234395"/>
                  <a:pt x="810929" y="231285"/>
                </a:cubicBezTo>
                <a:cubicBezTo>
                  <a:pt x="813995" y="228777"/>
                  <a:pt x="816586" y="225135"/>
                  <a:pt x="819744" y="222874"/>
                </a:cubicBezTo>
                <a:cubicBezTo>
                  <a:pt x="822514" y="220892"/>
                  <a:pt x="826840" y="222357"/>
                  <a:pt x="828558" y="218669"/>
                </a:cubicBezTo>
                <a:cubicBezTo>
                  <a:pt x="831329" y="212722"/>
                  <a:pt x="830517" y="204652"/>
                  <a:pt x="831496" y="197643"/>
                </a:cubicBezTo>
                <a:cubicBezTo>
                  <a:pt x="838000" y="191437"/>
                  <a:pt x="844601" y="186331"/>
                  <a:pt x="849125" y="176617"/>
                </a:cubicBezTo>
                <a:cubicBezTo>
                  <a:pt x="850843" y="172929"/>
                  <a:pt x="850844" y="168076"/>
                  <a:pt x="852063" y="164002"/>
                </a:cubicBezTo>
                <a:cubicBezTo>
                  <a:pt x="853789" y="158240"/>
                  <a:pt x="856214" y="152943"/>
                  <a:pt x="857940" y="147181"/>
                </a:cubicBezTo>
                <a:cubicBezTo>
                  <a:pt x="859159" y="143107"/>
                  <a:pt x="859493" y="138530"/>
                  <a:pt x="860878" y="134565"/>
                </a:cubicBezTo>
                <a:cubicBezTo>
                  <a:pt x="869421" y="110114"/>
                  <a:pt x="865954" y="125982"/>
                  <a:pt x="866802" y="122068"/>
                </a:cubicBezTo>
                <a:lnTo>
                  <a:pt x="869692" y="109334"/>
                </a:lnTo>
                <a:cubicBezTo>
                  <a:pt x="871651" y="105130"/>
                  <a:pt x="873989" y="101240"/>
                  <a:pt x="875569" y="96719"/>
                </a:cubicBezTo>
                <a:cubicBezTo>
                  <a:pt x="876953" y="92754"/>
                  <a:pt x="876317" y="87238"/>
                  <a:pt x="878507" y="84103"/>
                </a:cubicBezTo>
                <a:cubicBezTo>
                  <a:pt x="890260" y="67283"/>
                  <a:pt x="886587" y="85156"/>
                  <a:pt x="887321" y="80951"/>
                </a:cubicBezTo>
                <a:lnTo>
                  <a:pt x="890260" y="67283"/>
                </a:lnTo>
                <a:cubicBezTo>
                  <a:pt x="893198" y="65881"/>
                  <a:pt x="896497" y="65537"/>
                  <a:pt x="899074" y="63078"/>
                </a:cubicBezTo>
                <a:cubicBezTo>
                  <a:pt x="911779" y="50955"/>
                  <a:pt x="903247" y="50305"/>
                  <a:pt x="916703" y="42052"/>
                </a:cubicBezTo>
                <a:cubicBezTo>
                  <a:pt x="932240" y="32521"/>
                  <a:pt x="926621" y="41306"/>
                  <a:pt x="929905" y="36184"/>
                </a:cubicBezTo>
                <a:lnTo>
                  <a:pt x="937270" y="25231"/>
                </a:lnTo>
                <a:cubicBezTo>
                  <a:pt x="940208" y="23829"/>
                  <a:pt x="943238" y="22772"/>
                  <a:pt x="946084" y="21026"/>
                </a:cubicBezTo>
                <a:cubicBezTo>
                  <a:pt x="949653" y="18838"/>
                  <a:pt x="961428" y="8797"/>
                  <a:pt x="966651" y="8410"/>
                </a:cubicBezTo>
                <a:lnTo>
                  <a:pt x="1128250" y="0"/>
                </a:lnTo>
                <a:cubicBezTo>
                  <a:pt x="1186916" y="11195"/>
                  <a:pt x="1157534" y="6999"/>
                  <a:pt x="1216394" y="12616"/>
                </a:cubicBezTo>
                <a:cubicBezTo>
                  <a:pt x="1227319" y="13658"/>
                  <a:pt x="1237947" y="18173"/>
                  <a:pt x="1248714" y="21026"/>
                </a:cubicBezTo>
                <a:cubicBezTo>
                  <a:pt x="1264390" y="25181"/>
                  <a:pt x="1280123" y="28940"/>
                  <a:pt x="1295724" y="33641"/>
                </a:cubicBezTo>
                <a:cubicBezTo>
                  <a:pt x="1298755" y="34554"/>
                  <a:pt x="1301550" y="36681"/>
                  <a:pt x="1304539" y="37847"/>
                </a:cubicBezTo>
                <a:cubicBezTo>
                  <a:pt x="1312330" y="40888"/>
                  <a:pt x="1320278" y="43082"/>
                  <a:pt x="1328044" y="46257"/>
                </a:cubicBezTo>
                <a:cubicBezTo>
                  <a:pt x="1334000" y="48693"/>
                  <a:pt x="1339740" y="52121"/>
                  <a:pt x="1345673" y="54668"/>
                </a:cubicBezTo>
                <a:cubicBezTo>
                  <a:pt x="1359702" y="60691"/>
                  <a:pt x="1357386" y="56742"/>
                  <a:pt x="1372116" y="67283"/>
                </a:cubicBezTo>
                <a:cubicBezTo>
                  <a:pt x="1375274" y="69543"/>
                  <a:pt x="1377992" y="72890"/>
                  <a:pt x="1380930" y="75693"/>
                </a:cubicBezTo>
                <a:cubicBezTo>
                  <a:pt x="1380930" y="75693"/>
                  <a:pt x="1400766" y="79899"/>
                  <a:pt x="1410312" y="84103"/>
                </a:cubicBezTo>
                <a:cubicBezTo>
                  <a:pt x="1413687" y="85589"/>
                  <a:pt x="1416188" y="89710"/>
                  <a:pt x="1419126" y="92514"/>
                </a:cubicBezTo>
                <a:cubicBezTo>
                  <a:pt x="1425003" y="93915"/>
                  <a:pt x="1431157" y="93806"/>
                  <a:pt x="1436755" y="967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6270171" y="1323324"/>
            <a:ext cx="734035" cy="709982"/>
          </a:xfrm>
          <a:custGeom>
            <a:avLst/>
            <a:gdLst>
              <a:gd name="connsiteX0" fmla="*/ 732656 w 734035"/>
              <a:gd name="connsiteY0" fmla="*/ 170385 h 709982"/>
              <a:gd name="connsiteX1" fmla="*/ 721297 w 734035"/>
              <a:gd name="connsiteY1" fmla="*/ 198783 h 709982"/>
              <a:gd name="connsiteX2" fmla="*/ 698579 w 734035"/>
              <a:gd name="connsiteY2" fmla="*/ 408924 h 709982"/>
              <a:gd name="connsiteX3" fmla="*/ 692900 w 734035"/>
              <a:gd name="connsiteY3" fmla="*/ 477078 h 709982"/>
              <a:gd name="connsiteX4" fmla="*/ 664502 w 734035"/>
              <a:gd name="connsiteY4" fmla="*/ 579310 h 709982"/>
              <a:gd name="connsiteX5" fmla="*/ 658823 w 734035"/>
              <a:gd name="connsiteY5" fmla="*/ 613387 h 709982"/>
              <a:gd name="connsiteX6" fmla="*/ 647464 w 734035"/>
              <a:gd name="connsiteY6" fmla="*/ 630425 h 709982"/>
              <a:gd name="connsiteX7" fmla="*/ 636105 w 734035"/>
              <a:gd name="connsiteY7" fmla="*/ 653143 h 709982"/>
              <a:gd name="connsiteX8" fmla="*/ 624746 w 734035"/>
              <a:gd name="connsiteY8" fmla="*/ 670182 h 709982"/>
              <a:gd name="connsiteX9" fmla="*/ 619066 w 734035"/>
              <a:gd name="connsiteY9" fmla="*/ 687220 h 709982"/>
              <a:gd name="connsiteX10" fmla="*/ 602028 w 734035"/>
              <a:gd name="connsiteY10" fmla="*/ 692900 h 709982"/>
              <a:gd name="connsiteX11" fmla="*/ 596348 w 734035"/>
              <a:gd name="connsiteY11" fmla="*/ 709938 h 709982"/>
              <a:gd name="connsiteX12" fmla="*/ 261258 w 734035"/>
              <a:gd name="connsiteY12" fmla="*/ 698579 h 709982"/>
              <a:gd name="connsiteX13" fmla="*/ 215822 w 734035"/>
              <a:gd name="connsiteY13" fmla="*/ 692900 h 709982"/>
              <a:gd name="connsiteX14" fmla="*/ 187424 w 734035"/>
              <a:gd name="connsiteY14" fmla="*/ 681541 h 709982"/>
              <a:gd name="connsiteX15" fmla="*/ 170386 w 734035"/>
              <a:gd name="connsiteY15" fmla="*/ 675861 h 709982"/>
              <a:gd name="connsiteX16" fmla="*/ 130629 w 734035"/>
              <a:gd name="connsiteY16" fmla="*/ 647464 h 709982"/>
              <a:gd name="connsiteX17" fmla="*/ 113590 w 734035"/>
              <a:gd name="connsiteY17" fmla="*/ 641784 h 709982"/>
              <a:gd name="connsiteX18" fmla="*/ 73834 w 734035"/>
              <a:gd name="connsiteY18" fmla="*/ 590669 h 709982"/>
              <a:gd name="connsiteX19" fmla="*/ 39757 w 734035"/>
              <a:gd name="connsiteY19" fmla="*/ 550912 h 709982"/>
              <a:gd name="connsiteX20" fmla="*/ 22718 w 734035"/>
              <a:gd name="connsiteY20" fmla="*/ 505476 h 709982"/>
              <a:gd name="connsiteX21" fmla="*/ 17039 w 734035"/>
              <a:gd name="connsiteY21" fmla="*/ 477078 h 709982"/>
              <a:gd name="connsiteX22" fmla="*/ 0 w 734035"/>
              <a:gd name="connsiteY22" fmla="*/ 403245 h 709982"/>
              <a:gd name="connsiteX23" fmla="*/ 5680 w 734035"/>
              <a:gd name="connsiteY23" fmla="*/ 227180 h 709982"/>
              <a:gd name="connsiteX24" fmla="*/ 22718 w 734035"/>
              <a:gd name="connsiteY24" fmla="*/ 164706 h 709982"/>
              <a:gd name="connsiteX25" fmla="*/ 39757 w 734035"/>
              <a:gd name="connsiteY25" fmla="*/ 113590 h 709982"/>
              <a:gd name="connsiteX26" fmla="*/ 68154 w 734035"/>
              <a:gd name="connsiteY26" fmla="*/ 68154 h 709982"/>
              <a:gd name="connsiteX27" fmla="*/ 96552 w 734035"/>
              <a:gd name="connsiteY27" fmla="*/ 39757 h 709982"/>
              <a:gd name="connsiteX28" fmla="*/ 119270 w 734035"/>
              <a:gd name="connsiteY28" fmla="*/ 22718 h 709982"/>
              <a:gd name="connsiteX29" fmla="*/ 153347 w 734035"/>
              <a:gd name="connsiteY29" fmla="*/ 17039 h 709982"/>
              <a:gd name="connsiteX30" fmla="*/ 210142 w 734035"/>
              <a:gd name="connsiteY30" fmla="*/ 0 h 709982"/>
              <a:gd name="connsiteX31" fmla="*/ 511156 w 734035"/>
              <a:gd name="connsiteY31" fmla="*/ 11359 h 709982"/>
              <a:gd name="connsiteX32" fmla="*/ 545233 w 734035"/>
              <a:gd name="connsiteY32" fmla="*/ 17039 h 709982"/>
              <a:gd name="connsiteX33" fmla="*/ 584989 w 734035"/>
              <a:gd name="connsiteY33" fmla="*/ 51116 h 709982"/>
              <a:gd name="connsiteX34" fmla="*/ 602028 w 734035"/>
              <a:gd name="connsiteY34" fmla="*/ 56795 h 709982"/>
              <a:gd name="connsiteX35" fmla="*/ 647464 w 734035"/>
              <a:gd name="connsiteY35" fmla="*/ 107911 h 709982"/>
              <a:gd name="connsiteX36" fmla="*/ 664502 w 734035"/>
              <a:gd name="connsiteY36" fmla="*/ 124949 h 709982"/>
              <a:gd name="connsiteX37" fmla="*/ 687220 w 734035"/>
              <a:gd name="connsiteY37" fmla="*/ 153347 h 709982"/>
              <a:gd name="connsiteX38" fmla="*/ 732656 w 734035"/>
              <a:gd name="connsiteY38" fmla="*/ 170385 h 70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34035" h="709982">
                <a:moveTo>
                  <a:pt x="732656" y="170385"/>
                </a:moveTo>
                <a:cubicBezTo>
                  <a:pt x="738335" y="177958"/>
                  <a:pt x="724877" y="189237"/>
                  <a:pt x="721297" y="198783"/>
                </a:cubicBezTo>
                <a:cubicBezTo>
                  <a:pt x="696202" y="265706"/>
                  <a:pt x="705173" y="333092"/>
                  <a:pt x="698579" y="408924"/>
                </a:cubicBezTo>
                <a:cubicBezTo>
                  <a:pt x="696604" y="431635"/>
                  <a:pt x="698429" y="454962"/>
                  <a:pt x="692900" y="477078"/>
                </a:cubicBezTo>
                <a:cubicBezTo>
                  <a:pt x="672957" y="556849"/>
                  <a:pt x="683266" y="523017"/>
                  <a:pt x="664502" y="579310"/>
                </a:cubicBezTo>
                <a:cubicBezTo>
                  <a:pt x="662609" y="590669"/>
                  <a:pt x="662465" y="602462"/>
                  <a:pt x="658823" y="613387"/>
                </a:cubicBezTo>
                <a:cubicBezTo>
                  <a:pt x="656665" y="619863"/>
                  <a:pt x="650851" y="624499"/>
                  <a:pt x="647464" y="630425"/>
                </a:cubicBezTo>
                <a:cubicBezTo>
                  <a:pt x="643263" y="637776"/>
                  <a:pt x="640306" y="645792"/>
                  <a:pt x="636105" y="653143"/>
                </a:cubicBezTo>
                <a:cubicBezTo>
                  <a:pt x="632718" y="659070"/>
                  <a:pt x="627799" y="664077"/>
                  <a:pt x="624746" y="670182"/>
                </a:cubicBezTo>
                <a:cubicBezTo>
                  <a:pt x="622069" y="675537"/>
                  <a:pt x="623299" y="682987"/>
                  <a:pt x="619066" y="687220"/>
                </a:cubicBezTo>
                <a:cubicBezTo>
                  <a:pt x="614833" y="691453"/>
                  <a:pt x="607707" y="691007"/>
                  <a:pt x="602028" y="692900"/>
                </a:cubicBezTo>
                <a:cubicBezTo>
                  <a:pt x="600135" y="698579"/>
                  <a:pt x="602324" y="709576"/>
                  <a:pt x="596348" y="709938"/>
                </a:cubicBezTo>
                <a:cubicBezTo>
                  <a:pt x="582532" y="710775"/>
                  <a:pt x="290311" y="699655"/>
                  <a:pt x="261258" y="698579"/>
                </a:cubicBezTo>
                <a:cubicBezTo>
                  <a:pt x="246113" y="696686"/>
                  <a:pt x="230694" y="696332"/>
                  <a:pt x="215822" y="692900"/>
                </a:cubicBezTo>
                <a:cubicBezTo>
                  <a:pt x="205888" y="690608"/>
                  <a:pt x="196970" y="685121"/>
                  <a:pt x="187424" y="681541"/>
                </a:cubicBezTo>
                <a:cubicBezTo>
                  <a:pt x="181819" y="679439"/>
                  <a:pt x="176065" y="677754"/>
                  <a:pt x="170386" y="675861"/>
                </a:cubicBezTo>
                <a:cubicBezTo>
                  <a:pt x="165240" y="672001"/>
                  <a:pt x="138934" y="651617"/>
                  <a:pt x="130629" y="647464"/>
                </a:cubicBezTo>
                <a:cubicBezTo>
                  <a:pt x="125274" y="644787"/>
                  <a:pt x="119270" y="643677"/>
                  <a:pt x="113590" y="641784"/>
                </a:cubicBezTo>
                <a:cubicBezTo>
                  <a:pt x="63736" y="567003"/>
                  <a:pt x="113869" y="637376"/>
                  <a:pt x="73834" y="590669"/>
                </a:cubicBezTo>
                <a:cubicBezTo>
                  <a:pt x="30111" y="539659"/>
                  <a:pt x="82041" y="593198"/>
                  <a:pt x="39757" y="550912"/>
                </a:cubicBezTo>
                <a:cubicBezTo>
                  <a:pt x="18324" y="465189"/>
                  <a:pt x="52426" y="594605"/>
                  <a:pt x="22718" y="505476"/>
                </a:cubicBezTo>
                <a:cubicBezTo>
                  <a:pt x="19665" y="496318"/>
                  <a:pt x="19380" y="486443"/>
                  <a:pt x="17039" y="477078"/>
                </a:cubicBezTo>
                <a:cubicBezTo>
                  <a:pt x="-1117" y="404453"/>
                  <a:pt x="10982" y="469128"/>
                  <a:pt x="0" y="403245"/>
                </a:cubicBezTo>
                <a:cubicBezTo>
                  <a:pt x="1893" y="344557"/>
                  <a:pt x="2423" y="285808"/>
                  <a:pt x="5680" y="227180"/>
                </a:cubicBezTo>
                <a:cubicBezTo>
                  <a:pt x="6967" y="204009"/>
                  <a:pt x="16666" y="186895"/>
                  <a:pt x="22718" y="164706"/>
                </a:cubicBezTo>
                <a:cubicBezTo>
                  <a:pt x="46107" y="78947"/>
                  <a:pt x="10005" y="187969"/>
                  <a:pt x="39757" y="113590"/>
                </a:cubicBezTo>
                <a:cubicBezTo>
                  <a:pt x="56961" y="70580"/>
                  <a:pt x="39052" y="87556"/>
                  <a:pt x="68154" y="68154"/>
                </a:cubicBezTo>
                <a:cubicBezTo>
                  <a:pt x="84677" y="43370"/>
                  <a:pt x="72456" y="56969"/>
                  <a:pt x="96552" y="39757"/>
                </a:cubicBezTo>
                <a:cubicBezTo>
                  <a:pt x="104255" y="34255"/>
                  <a:pt x="110481" y="26234"/>
                  <a:pt x="119270" y="22718"/>
                </a:cubicBezTo>
                <a:cubicBezTo>
                  <a:pt x="129962" y="18441"/>
                  <a:pt x="142017" y="19099"/>
                  <a:pt x="153347" y="17039"/>
                </a:cubicBezTo>
                <a:cubicBezTo>
                  <a:pt x="188540" y="10640"/>
                  <a:pt x="176164" y="13592"/>
                  <a:pt x="210142" y="0"/>
                </a:cubicBezTo>
                <a:lnTo>
                  <a:pt x="511156" y="11359"/>
                </a:lnTo>
                <a:cubicBezTo>
                  <a:pt x="522657" y="11944"/>
                  <a:pt x="534541" y="12762"/>
                  <a:pt x="545233" y="17039"/>
                </a:cubicBezTo>
                <a:cubicBezTo>
                  <a:pt x="571093" y="27383"/>
                  <a:pt x="564044" y="37153"/>
                  <a:pt x="584989" y="51116"/>
                </a:cubicBezTo>
                <a:cubicBezTo>
                  <a:pt x="589970" y="54437"/>
                  <a:pt x="596348" y="54902"/>
                  <a:pt x="602028" y="56795"/>
                </a:cubicBezTo>
                <a:cubicBezTo>
                  <a:pt x="622298" y="87200"/>
                  <a:pt x="608560" y="69007"/>
                  <a:pt x="647464" y="107911"/>
                </a:cubicBezTo>
                <a:lnTo>
                  <a:pt x="664502" y="124949"/>
                </a:lnTo>
                <a:cubicBezTo>
                  <a:pt x="685218" y="187094"/>
                  <a:pt x="650519" y="94624"/>
                  <a:pt x="687220" y="153347"/>
                </a:cubicBezTo>
                <a:cubicBezTo>
                  <a:pt x="699776" y="173438"/>
                  <a:pt x="726977" y="162812"/>
                  <a:pt x="732656" y="170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6869430" y="1482090"/>
            <a:ext cx="137167" cy="561975"/>
          </a:xfrm>
          <a:custGeom>
            <a:avLst/>
            <a:gdLst>
              <a:gd name="connsiteX0" fmla="*/ 129540 w 137167"/>
              <a:gd name="connsiteY0" fmla="*/ 0 h 561975"/>
              <a:gd name="connsiteX1" fmla="*/ 133350 w 137167"/>
              <a:gd name="connsiteY1" fmla="*/ 9525 h 561975"/>
              <a:gd name="connsiteX2" fmla="*/ 137160 w 137167"/>
              <a:gd name="connsiteY2" fmla="*/ 15240 h 561975"/>
              <a:gd name="connsiteX3" fmla="*/ 133350 w 137167"/>
              <a:gd name="connsiteY3" fmla="*/ 40005 h 561975"/>
              <a:gd name="connsiteX4" fmla="*/ 129540 w 137167"/>
              <a:gd name="connsiteY4" fmla="*/ 47625 h 561975"/>
              <a:gd name="connsiteX5" fmla="*/ 123825 w 137167"/>
              <a:gd name="connsiteY5" fmla="*/ 62865 h 561975"/>
              <a:gd name="connsiteX6" fmla="*/ 121920 w 137167"/>
              <a:gd name="connsiteY6" fmla="*/ 80010 h 561975"/>
              <a:gd name="connsiteX7" fmla="*/ 120015 w 137167"/>
              <a:gd name="connsiteY7" fmla="*/ 106680 h 561975"/>
              <a:gd name="connsiteX8" fmla="*/ 116205 w 137167"/>
              <a:gd name="connsiteY8" fmla="*/ 123825 h 561975"/>
              <a:gd name="connsiteX9" fmla="*/ 110490 w 137167"/>
              <a:gd name="connsiteY9" fmla="*/ 142875 h 561975"/>
              <a:gd name="connsiteX10" fmla="*/ 104775 w 137167"/>
              <a:gd name="connsiteY10" fmla="*/ 184785 h 561975"/>
              <a:gd name="connsiteX11" fmla="*/ 100965 w 137167"/>
              <a:gd name="connsiteY11" fmla="*/ 220980 h 561975"/>
              <a:gd name="connsiteX12" fmla="*/ 97155 w 137167"/>
              <a:gd name="connsiteY12" fmla="*/ 238125 h 561975"/>
              <a:gd name="connsiteX13" fmla="*/ 91440 w 137167"/>
              <a:gd name="connsiteY13" fmla="*/ 278130 h 561975"/>
              <a:gd name="connsiteX14" fmla="*/ 89535 w 137167"/>
              <a:gd name="connsiteY14" fmla="*/ 356235 h 561975"/>
              <a:gd name="connsiteX15" fmla="*/ 87630 w 137167"/>
              <a:gd name="connsiteY15" fmla="*/ 369570 h 561975"/>
              <a:gd name="connsiteX16" fmla="*/ 83820 w 137167"/>
              <a:gd name="connsiteY16" fmla="*/ 375285 h 561975"/>
              <a:gd name="connsiteX17" fmla="*/ 81915 w 137167"/>
              <a:gd name="connsiteY17" fmla="*/ 381000 h 561975"/>
              <a:gd name="connsiteX18" fmla="*/ 78105 w 137167"/>
              <a:gd name="connsiteY18" fmla="*/ 388620 h 561975"/>
              <a:gd name="connsiteX19" fmla="*/ 72390 w 137167"/>
              <a:gd name="connsiteY19" fmla="*/ 405765 h 561975"/>
              <a:gd name="connsiteX20" fmla="*/ 68580 w 137167"/>
              <a:gd name="connsiteY20" fmla="*/ 419100 h 561975"/>
              <a:gd name="connsiteX21" fmla="*/ 64770 w 137167"/>
              <a:gd name="connsiteY21" fmla="*/ 424815 h 561975"/>
              <a:gd name="connsiteX22" fmla="*/ 62865 w 137167"/>
              <a:gd name="connsiteY22" fmla="*/ 443865 h 561975"/>
              <a:gd name="connsiteX23" fmla="*/ 57150 w 137167"/>
              <a:gd name="connsiteY23" fmla="*/ 462915 h 561975"/>
              <a:gd name="connsiteX24" fmla="*/ 53340 w 137167"/>
              <a:gd name="connsiteY24" fmla="*/ 472440 h 561975"/>
              <a:gd name="connsiteX25" fmla="*/ 49530 w 137167"/>
              <a:gd name="connsiteY25" fmla="*/ 489585 h 561975"/>
              <a:gd name="connsiteX26" fmla="*/ 45720 w 137167"/>
              <a:gd name="connsiteY26" fmla="*/ 495300 h 561975"/>
              <a:gd name="connsiteX27" fmla="*/ 43815 w 137167"/>
              <a:gd name="connsiteY27" fmla="*/ 504825 h 561975"/>
              <a:gd name="connsiteX28" fmla="*/ 40005 w 137167"/>
              <a:gd name="connsiteY28" fmla="*/ 514350 h 561975"/>
              <a:gd name="connsiteX29" fmla="*/ 38100 w 137167"/>
              <a:gd name="connsiteY29" fmla="*/ 520065 h 561975"/>
              <a:gd name="connsiteX30" fmla="*/ 36195 w 137167"/>
              <a:gd name="connsiteY30" fmla="*/ 527685 h 561975"/>
              <a:gd name="connsiteX31" fmla="*/ 32385 w 137167"/>
              <a:gd name="connsiteY31" fmla="*/ 535305 h 561975"/>
              <a:gd name="connsiteX32" fmla="*/ 26670 w 137167"/>
              <a:gd name="connsiteY32" fmla="*/ 546735 h 561975"/>
              <a:gd name="connsiteX33" fmla="*/ 20955 w 137167"/>
              <a:gd name="connsiteY33" fmla="*/ 548640 h 561975"/>
              <a:gd name="connsiteX34" fmla="*/ 17145 w 137167"/>
              <a:gd name="connsiteY34" fmla="*/ 554355 h 561975"/>
              <a:gd name="connsiteX35" fmla="*/ 11430 w 137167"/>
              <a:gd name="connsiteY35" fmla="*/ 556260 h 561975"/>
              <a:gd name="connsiteX36" fmla="*/ 5715 w 137167"/>
              <a:gd name="connsiteY36" fmla="*/ 560070 h 561975"/>
              <a:gd name="connsiteX37" fmla="*/ 0 w 137167"/>
              <a:gd name="connsiteY37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7167" h="561975">
                <a:moveTo>
                  <a:pt x="129540" y="0"/>
                </a:moveTo>
                <a:cubicBezTo>
                  <a:pt x="130810" y="3175"/>
                  <a:pt x="131821" y="6466"/>
                  <a:pt x="133350" y="9525"/>
                </a:cubicBezTo>
                <a:cubicBezTo>
                  <a:pt x="134374" y="11573"/>
                  <a:pt x="136953" y="12960"/>
                  <a:pt x="137160" y="15240"/>
                </a:cubicBezTo>
                <a:cubicBezTo>
                  <a:pt x="137327" y="17074"/>
                  <a:pt x="134695" y="35971"/>
                  <a:pt x="133350" y="40005"/>
                </a:cubicBezTo>
                <a:cubicBezTo>
                  <a:pt x="132452" y="42699"/>
                  <a:pt x="130537" y="44966"/>
                  <a:pt x="129540" y="47625"/>
                </a:cubicBezTo>
                <a:cubicBezTo>
                  <a:pt x="121759" y="68375"/>
                  <a:pt x="134433" y="41650"/>
                  <a:pt x="123825" y="62865"/>
                </a:cubicBezTo>
                <a:cubicBezTo>
                  <a:pt x="123190" y="68580"/>
                  <a:pt x="122418" y="74281"/>
                  <a:pt x="121920" y="80010"/>
                </a:cubicBezTo>
                <a:cubicBezTo>
                  <a:pt x="121148" y="88889"/>
                  <a:pt x="121168" y="97842"/>
                  <a:pt x="120015" y="106680"/>
                </a:cubicBezTo>
                <a:cubicBezTo>
                  <a:pt x="119258" y="112485"/>
                  <a:pt x="117521" y="118121"/>
                  <a:pt x="116205" y="123825"/>
                </a:cubicBezTo>
                <a:cubicBezTo>
                  <a:pt x="114046" y="133182"/>
                  <a:pt x="114024" y="132273"/>
                  <a:pt x="110490" y="142875"/>
                </a:cubicBezTo>
                <a:cubicBezTo>
                  <a:pt x="104694" y="200833"/>
                  <a:pt x="113413" y="117837"/>
                  <a:pt x="104775" y="184785"/>
                </a:cubicBezTo>
                <a:cubicBezTo>
                  <a:pt x="103222" y="196817"/>
                  <a:pt x="103597" y="209137"/>
                  <a:pt x="100965" y="220980"/>
                </a:cubicBezTo>
                <a:cubicBezTo>
                  <a:pt x="99695" y="226695"/>
                  <a:pt x="98117" y="232350"/>
                  <a:pt x="97155" y="238125"/>
                </a:cubicBezTo>
                <a:cubicBezTo>
                  <a:pt x="94940" y="251412"/>
                  <a:pt x="91440" y="278130"/>
                  <a:pt x="91440" y="278130"/>
                </a:cubicBezTo>
                <a:cubicBezTo>
                  <a:pt x="90805" y="304165"/>
                  <a:pt x="90619" y="330215"/>
                  <a:pt x="89535" y="356235"/>
                </a:cubicBezTo>
                <a:cubicBezTo>
                  <a:pt x="89348" y="360721"/>
                  <a:pt x="88920" y="365269"/>
                  <a:pt x="87630" y="369570"/>
                </a:cubicBezTo>
                <a:cubicBezTo>
                  <a:pt x="86972" y="371763"/>
                  <a:pt x="84844" y="373237"/>
                  <a:pt x="83820" y="375285"/>
                </a:cubicBezTo>
                <a:cubicBezTo>
                  <a:pt x="82922" y="377081"/>
                  <a:pt x="82706" y="379154"/>
                  <a:pt x="81915" y="381000"/>
                </a:cubicBezTo>
                <a:cubicBezTo>
                  <a:pt x="80796" y="383610"/>
                  <a:pt x="79375" y="386080"/>
                  <a:pt x="78105" y="388620"/>
                </a:cubicBezTo>
                <a:cubicBezTo>
                  <a:pt x="73930" y="409494"/>
                  <a:pt x="79150" y="387737"/>
                  <a:pt x="72390" y="405765"/>
                </a:cubicBezTo>
                <a:cubicBezTo>
                  <a:pt x="70559" y="410648"/>
                  <a:pt x="70883" y="414495"/>
                  <a:pt x="68580" y="419100"/>
                </a:cubicBezTo>
                <a:cubicBezTo>
                  <a:pt x="67556" y="421148"/>
                  <a:pt x="66040" y="422910"/>
                  <a:pt x="64770" y="424815"/>
                </a:cubicBezTo>
                <a:cubicBezTo>
                  <a:pt x="64135" y="431165"/>
                  <a:pt x="63974" y="437580"/>
                  <a:pt x="62865" y="443865"/>
                </a:cubicBezTo>
                <a:cubicBezTo>
                  <a:pt x="62515" y="445850"/>
                  <a:pt x="58774" y="458583"/>
                  <a:pt x="57150" y="462915"/>
                </a:cubicBezTo>
                <a:cubicBezTo>
                  <a:pt x="55949" y="466117"/>
                  <a:pt x="54323" y="469165"/>
                  <a:pt x="53340" y="472440"/>
                </a:cubicBezTo>
                <a:cubicBezTo>
                  <a:pt x="52436" y="475454"/>
                  <a:pt x="50996" y="486165"/>
                  <a:pt x="49530" y="489585"/>
                </a:cubicBezTo>
                <a:cubicBezTo>
                  <a:pt x="48628" y="491689"/>
                  <a:pt x="46990" y="493395"/>
                  <a:pt x="45720" y="495300"/>
                </a:cubicBezTo>
                <a:cubicBezTo>
                  <a:pt x="45085" y="498475"/>
                  <a:pt x="44745" y="501724"/>
                  <a:pt x="43815" y="504825"/>
                </a:cubicBezTo>
                <a:cubicBezTo>
                  <a:pt x="42832" y="508100"/>
                  <a:pt x="41206" y="511148"/>
                  <a:pt x="40005" y="514350"/>
                </a:cubicBezTo>
                <a:cubicBezTo>
                  <a:pt x="39300" y="516230"/>
                  <a:pt x="38652" y="518134"/>
                  <a:pt x="38100" y="520065"/>
                </a:cubicBezTo>
                <a:cubicBezTo>
                  <a:pt x="37381" y="522582"/>
                  <a:pt x="37114" y="525234"/>
                  <a:pt x="36195" y="527685"/>
                </a:cubicBezTo>
                <a:cubicBezTo>
                  <a:pt x="35198" y="530344"/>
                  <a:pt x="33504" y="532695"/>
                  <a:pt x="32385" y="535305"/>
                </a:cubicBezTo>
                <a:cubicBezTo>
                  <a:pt x="30584" y="539506"/>
                  <a:pt x="30649" y="543552"/>
                  <a:pt x="26670" y="546735"/>
                </a:cubicBezTo>
                <a:cubicBezTo>
                  <a:pt x="25102" y="547989"/>
                  <a:pt x="22860" y="548005"/>
                  <a:pt x="20955" y="548640"/>
                </a:cubicBezTo>
                <a:cubicBezTo>
                  <a:pt x="19685" y="550545"/>
                  <a:pt x="18933" y="552925"/>
                  <a:pt x="17145" y="554355"/>
                </a:cubicBezTo>
                <a:cubicBezTo>
                  <a:pt x="15577" y="555609"/>
                  <a:pt x="13226" y="555362"/>
                  <a:pt x="11430" y="556260"/>
                </a:cubicBezTo>
                <a:cubicBezTo>
                  <a:pt x="9382" y="557284"/>
                  <a:pt x="7763" y="559046"/>
                  <a:pt x="5715" y="560070"/>
                </a:cubicBezTo>
                <a:cubicBezTo>
                  <a:pt x="3919" y="560968"/>
                  <a:pt x="0" y="561975"/>
                  <a:pt x="0" y="561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5897063" y="1488030"/>
            <a:ext cx="776464" cy="405682"/>
          </a:xfrm>
          <a:custGeom>
            <a:avLst/>
            <a:gdLst>
              <a:gd name="connsiteX0" fmla="*/ 72095 w 776464"/>
              <a:gd name="connsiteY0" fmla="*/ 107910 h 405682"/>
              <a:gd name="connsiteX1" fmla="*/ 100492 w 776464"/>
              <a:gd name="connsiteY1" fmla="*/ 85192 h 405682"/>
              <a:gd name="connsiteX2" fmla="*/ 117531 w 776464"/>
              <a:gd name="connsiteY2" fmla="*/ 73833 h 405682"/>
              <a:gd name="connsiteX3" fmla="*/ 145928 w 776464"/>
              <a:gd name="connsiteY3" fmla="*/ 45436 h 405682"/>
              <a:gd name="connsiteX4" fmla="*/ 157287 w 776464"/>
              <a:gd name="connsiteY4" fmla="*/ 28397 h 405682"/>
              <a:gd name="connsiteX5" fmla="*/ 208403 w 776464"/>
              <a:gd name="connsiteY5" fmla="*/ 17038 h 405682"/>
              <a:gd name="connsiteX6" fmla="*/ 339031 w 776464"/>
              <a:gd name="connsiteY6" fmla="*/ 0 h 405682"/>
              <a:gd name="connsiteX7" fmla="*/ 424224 w 776464"/>
              <a:gd name="connsiteY7" fmla="*/ 11359 h 405682"/>
              <a:gd name="connsiteX8" fmla="*/ 458301 w 776464"/>
              <a:gd name="connsiteY8" fmla="*/ 17038 h 405682"/>
              <a:gd name="connsiteX9" fmla="*/ 549173 w 776464"/>
              <a:gd name="connsiteY9" fmla="*/ 22718 h 405682"/>
              <a:gd name="connsiteX10" fmla="*/ 566212 w 776464"/>
              <a:gd name="connsiteY10" fmla="*/ 34077 h 405682"/>
              <a:gd name="connsiteX11" fmla="*/ 617327 w 776464"/>
              <a:gd name="connsiteY11" fmla="*/ 51115 h 405682"/>
              <a:gd name="connsiteX12" fmla="*/ 645725 w 776464"/>
              <a:gd name="connsiteY12" fmla="*/ 73833 h 405682"/>
              <a:gd name="connsiteX13" fmla="*/ 674122 w 776464"/>
              <a:gd name="connsiteY13" fmla="*/ 96551 h 405682"/>
              <a:gd name="connsiteX14" fmla="*/ 696840 w 776464"/>
              <a:gd name="connsiteY14" fmla="*/ 130628 h 405682"/>
              <a:gd name="connsiteX15" fmla="*/ 713879 w 776464"/>
              <a:gd name="connsiteY15" fmla="*/ 136308 h 405682"/>
              <a:gd name="connsiteX16" fmla="*/ 736597 w 776464"/>
              <a:gd name="connsiteY16" fmla="*/ 170385 h 405682"/>
              <a:gd name="connsiteX17" fmla="*/ 742276 w 776464"/>
              <a:gd name="connsiteY17" fmla="*/ 187423 h 405682"/>
              <a:gd name="connsiteX18" fmla="*/ 753635 w 776464"/>
              <a:gd name="connsiteY18" fmla="*/ 204462 h 405682"/>
              <a:gd name="connsiteX19" fmla="*/ 759315 w 776464"/>
              <a:gd name="connsiteY19" fmla="*/ 221500 h 405682"/>
              <a:gd name="connsiteX20" fmla="*/ 770674 w 776464"/>
              <a:gd name="connsiteY20" fmla="*/ 244218 h 405682"/>
              <a:gd name="connsiteX21" fmla="*/ 776353 w 776464"/>
              <a:gd name="connsiteY21" fmla="*/ 283975 h 405682"/>
              <a:gd name="connsiteX22" fmla="*/ 764994 w 776464"/>
              <a:gd name="connsiteY22" fmla="*/ 329411 h 405682"/>
              <a:gd name="connsiteX23" fmla="*/ 759315 w 776464"/>
              <a:gd name="connsiteY23" fmla="*/ 346450 h 405682"/>
              <a:gd name="connsiteX24" fmla="*/ 747956 w 776464"/>
              <a:gd name="connsiteY24" fmla="*/ 363488 h 405682"/>
              <a:gd name="connsiteX25" fmla="*/ 742276 w 776464"/>
              <a:gd name="connsiteY25" fmla="*/ 380527 h 405682"/>
              <a:gd name="connsiteX26" fmla="*/ 725238 w 776464"/>
              <a:gd name="connsiteY26" fmla="*/ 386206 h 405682"/>
              <a:gd name="connsiteX27" fmla="*/ 708199 w 776464"/>
              <a:gd name="connsiteY27" fmla="*/ 397565 h 405682"/>
              <a:gd name="connsiteX28" fmla="*/ 566212 w 776464"/>
              <a:gd name="connsiteY28" fmla="*/ 391886 h 405682"/>
              <a:gd name="connsiteX29" fmla="*/ 532135 w 776464"/>
              <a:gd name="connsiteY29" fmla="*/ 386206 h 405682"/>
              <a:gd name="connsiteX30" fmla="*/ 401506 w 776464"/>
              <a:gd name="connsiteY30" fmla="*/ 397565 h 405682"/>
              <a:gd name="connsiteX31" fmla="*/ 174326 w 776464"/>
              <a:gd name="connsiteY31" fmla="*/ 386206 h 405682"/>
              <a:gd name="connsiteX32" fmla="*/ 145928 w 776464"/>
              <a:gd name="connsiteY32" fmla="*/ 363488 h 405682"/>
              <a:gd name="connsiteX33" fmla="*/ 134569 w 776464"/>
              <a:gd name="connsiteY33" fmla="*/ 346450 h 405682"/>
              <a:gd name="connsiteX34" fmla="*/ 117531 w 776464"/>
              <a:gd name="connsiteY34" fmla="*/ 329411 h 405682"/>
              <a:gd name="connsiteX35" fmla="*/ 106172 w 776464"/>
              <a:gd name="connsiteY35" fmla="*/ 312372 h 405682"/>
              <a:gd name="connsiteX36" fmla="*/ 89133 w 776464"/>
              <a:gd name="connsiteY36" fmla="*/ 306693 h 405682"/>
              <a:gd name="connsiteX37" fmla="*/ 72095 w 776464"/>
              <a:gd name="connsiteY37" fmla="*/ 295334 h 405682"/>
              <a:gd name="connsiteX38" fmla="*/ 32338 w 776464"/>
              <a:gd name="connsiteY38" fmla="*/ 283975 h 405682"/>
              <a:gd name="connsiteX39" fmla="*/ 15300 w 776464"/>
              <a:gd name="connsiteY39" fmla="*/ 272616 h 405682"/>
              <a:gd name="connsiteX40" fmla="*/ 9620 w 776464"/>
              <a:gd name="connsiteY40" fmla="*/ 181744 h 405682"/>
              <a:gd name="connsiteX41" fmla="*/ 26659 w 776464"/>
              <a:gd name="connsiteY41" fmla="*/ 170385 h 405682"/>
              <a:gd name="connsiteX42" fmla="*/ 66415 w 776464"/>
              <a:gd name="connsiteY42" fmla="*/ 130628 h 405682"/>
              <a:gd name="connsiteX43" fmla="*/ 83454 w 776464"/>
              <a:gd name="connsiteY43" fmla="*/ 119269 h 405682"/>
              <a:gd name="connsiteX44" fmla="*/ 72095 w 776464"/>
              <a:gd name="connsiteY44" fmla="*/ 107910 h 40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76464" h="405682">
                <a:moveTo>
                  <a:pt x="72095" y="107910"/>
                </a:moveTo>
                <a:cubicBezTo>
                  <a:pt x="74935" y="102231"/>
                  <a:pt x="90794" y="92465"/>
                  <a:pt x="100492" y="85192"/>
                </a:cubicBezTo>
                <a:cubicBezTo>
                  <a:pt x="105953" y="81096"/>
                  <a:pt x="112704" y="78660"/>
                  <a:pt x="117531" y="73833"/>
                </a:cubicBezTo>
                <a:cubicBezTo>
                  <a:pt x="155398" y="35968"/>
                  <a:pt x="100489" y="75729"/>
                  <a:pt x="145928" y="45436"/>
                </a:cubicBezTo>
                <a:cubicBezTo>
                  <a:pt x="149714" y="39756"/>
                  <a:pt x="151957" y="32661"/>
                  <a:pt x="157287" y="28397"/>
                </a:cubicBezTo>
                <a:cubicBezTo>
                  <a:pt x="164671" y="22490"/>
                  <a:pt x="208006" y="17137"/>
                  <a:pt x="208403" y="17038"/>
                </a:cubicBezTo>
                <a:cubicBezTo>
                  <a:pt x="301247" y="-6174"/>
                  <a:pt x="154646" y="10845"/>
                  <a:pt x="339031" y="0"/>
                </a:cubicBezTo>
                <a:lnTo>
                  <a:pt x="424224" y="11359"/>
                </a:lnTo>
                <a:cubicBezTo>
                  <a:pt x="435624" y="12988"/>
                  <a:pt x="446833" y="15995"/>
                  <a:pt x="458301" y="17038"/>
                </a:cubicBezTo>
                <a:cubicBezTo>
                  <a:pt x="488526" y="19786"/>
                  <a:pt x="518882" y="20825"/>
                  <a:pt x="549173" y="22718"/>
                </a:cubicBezTo>
                <a:cubicBezTo>
                  <a:pt x="554853" y="26504"/>
                  <a:pt x="559736" y="31918"/>
                  <a:pt x="566212" y="34077"/>
                </a:cubicBezTo>
                <a:cubicBezTo>
                  <a:pt x="627425" y="54481"/>
                  <a:pt x="578614" y="25305"/>
                  <a:pt x="617327" y="51115"/>
                </a:cubicBezTo>
                <a:cubicBezTo>
                  <a:pt x="649880" y="99946"/>
                  <a:pt x="606534" y="42481"/>
                  <a:pt x="645725" y="73833"/>
                </a:cubicBezTo>
                <a:cubicBezTo>
                  <a:pt x="682426" y="103193"/>
                  <a:pt x="631296" y="82276"/>
                  <a:pt x="674122" y="96551"/>
                </a:cubicBezTo>
                <a:cubicBezTo>
                  <a:pt x="680077" y="114414"/>
                  <a:pt x="678608" y="118473"/>
                  <a:pt x="696840" y="130628"/>
                </a:cubicBezTo>
                <a:cubicBezTo>
                  <a:pt x="701821" y="133949"/>
                  <a:pt x="708199" y="134415"/>
                  <a:pt x="713879" y="136308"/>
                </a:cubicBezTo>
                <a:cubicBezTo>
                  <a:pt x="727382" y="176819"/>
                  <a:pt x="708235" y="127842"/>
                  <a:pt x="736597" y="170385"/>
                </a:cubicBezTo>
                <a:cubicBezTo>
                  <a:pt x="739918" y="175366"/>
                  <a:pt x="739599" y="182068"/>
                  <a:pt x="742276" y="187423"/>
                </a:cubicBezTo>
                <a:cubicBezTo>
                  <a:pt x="745329" y="193528"/>
                  <a:pt x="750582" y="198357"/>
                  <a:pt x="753635" y="204462"/>
                </a:cubicBezTo>
                <a:cubicBezTo>
                  <a:pt x="756312" y="209817"/>
                  <a:pt x="756957" y="215997"/>
                  <a:pt x="759315" y="221500"/>
                </a:cubicBezTo>
                <a:cubicBezTo>
                  <a:pt x="762650" y="229282"/>
                  <a:pt x="766888" y="236645"/>
                  <a:pt x="770674" y="244218"/>
                </a:cubicBezTo>
                <a:cubicBezTo>
                  <a:pt x="772567" y="257470"/>
                  <a:pt x="777244" y="270618"/>
                  <a:pt x="776353" y="283975"/>
                </a:cubicBezTo>
                <a:cubicBezTo>
                  <a:pt x="775314" y="299552"/>
                  <a:pt x="769102" y="314350"/>
                  <a:pt x="764994" y="329411"/>
                </a:cubicBezTo>
                <a:cubicBezTo>
                  <a:pt x="763419" y="335187"/>
                  <a:pt x="761992" y="341095"/>
                  <a:pt x="759315" y="346450"/>
                </a:cubicBezTo>
                <a:cubicBezTo>
                  <a:pt x="756262" y="352555"/>
                  <a:pt x="751009" y="357383"/>
                  <a:pt x="747956" y="363488"/>
                </a:cubicBezTo>
                <a:cubicBezTo>
                  <a:pt x="745279" y="368843"/>
                  <a:pt x="746509" y="376294"/>
                  <a:pt x="742276" y="380527"/>
                </a:cubicBezTo>
                <a:cubicBezTo>
                  <a:pt x="738043" y="384760"/>
                  <a:pt x="730917" y="384313"/>
                  <a:pt x="725238" y="386206"/>
                </a:cubicBezTo>
                <a:cubicBezTo>
                  <a:pt x="719558" y="389992"/>
                  <a:pt x="714304" y="394512"/>
                  <a:pt x="708199" y="397565"/>
                </a:cubicBezTo>
                <a:cubicBezTo>
                  <a:pt x="667553" y="417889"/>
                  <a:pt x="584884" y="393887"/>
                  <a:pt x="566212" y="391886"/>
                </a:cubicBezTo>
                <a:cubicBezTo>
                  <a:pt x="554762" y="390659"/>
                  <a:pt x="543494" y="388099"/>
                  <a:pt x="532135" y="386206"/>
                </a:cubicBezTo>
                <a:cubicBezTo>
                  <a:pt x="488592" y="389992"/>
                  <a:pt x="445207" y="396837"/>
                  <a:pt x="401506" y="397565"/>
                </a:cubicBezTo>
                <a:cubicBezTo>
                  <a:pt x="212357" y="400718"/>
                  <a:pt x="255535" y="413279"/>
                  <a:pt x="174326" y="386206"/>
                </a:cubicBezTo>
                <a:cubicBezTo>
                  <a:pt x="141774" y="337379"/>
                  <a:pt x="185118" y="394840"/>
                  <a:pt x="145928" y="363488"/>
                </a:cubicBezTo>
                <a:cubicBezTo>
                  <a:pt x="140598" y="359224"/>
                  <a:pt x="138939" y="351694"/>
                  <a:pt x="134569" y="346450"/>
                </a:cubicBezTo>
                <a:cubicBezTo>
                  <a:pt x="129427" y="340280"/>
                  <a:pt x="122673" y="335581"/>
                  <a:pt x="117531" y="329411"/>
                </a:cubicBezTo>
                <a:cubicBezTo>
                  <a:pt x="113161" y="324167"/>
                  <a:pt x="111502" y="316636"/>
                  <a:pt x="106172" y="312372"/>
                </a:cubicBezTo>
                <a:cubicBezTo>
                  <a:pt x="101497" y="308632"/>
                  <a:pt x="94813" y="308586"/>
                  <a:pt x="89133" y="306693"/>
                </a:cubicBezTo>
                <a:cubicBezTo>
                  <a:pt x="83454" y="302907"/>
                  <a:pt x="78200" y="298387"/>
                  <a:pt x="72095" y="295334"/>
                </a:cubicBezTo>
                <a:cubicBezTo>
                  <a:pt x="63944" y="291258"/>
                  <a:pt x="39621" y="285796"/>
                  <a:pt x="32338" y="283975"/>
                </a:cubicBezTo>
                <a:cubicBezTo>
                  <a:pt x="26659" y="280189"/>
                  <a:pt x="20126" y="277443"/>
                  <a:pt x="15300" y="272616"/>
                </a:cubicBezTo>
                <a:cubicBezTo>
                  <a:pt x="-9047" y="248268"/>
                  <a:pt x="873" y="214545"/>
                  <a:pt x="9620" y="181744"/>
                </a:cubicBezTo>
                <a:cubicBezTo>
                  <a:pt x="11379" y="175148"/>
                  <a:pt x="20979" y="174171"/>
                  <a:pt x="26659" y="170385"/>
                </a:cubicBezTo>
                <a:cubicBezTo>
                  <a:pt x="36655" y="140395"/>
                  <a:pt x="27357" y="156667"/>
                  <a:pt x="66415" y="130628"/>
                </a:cubicBezTo>
                <a:lnTo>
                  <a:pt x="83454" y="119269"/>
                </a:lnTo>
                <a:cubicBezTo>
                  <a:pt x="90472" y="98215"/>
                  <a:pt x="69255" y="113589"/>
                  <a:pt x="72095" y="10791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Grenzstelle 28"/>
          <p:cNvSpPr/>
          <p:nvPr/>
        </p:nvSpPr>
        <p:spPr>
          <a:xfrm>
            <a:off x="6069271" y="1609611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Verbindungsstelle 18"/>
          <p:cNvSpPr/>
          <p:nvPr/>
        </p:nvSpPr>
        <p:spPr>
          <a:xfrm>
            <a:off x="5687936" y="2113818"/>
            <a:ext cx="288032" cy="288032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lussdiagramm: Verbindungsstelle 29"/>
          <p:cNvSpPr/>
          <p:nvPr/>
        </p:nvSpPr>
        <p:spPr>
          <a:xfrm>
            <a:off x="5885616" y="1743685"/>
            <a:ext cx="201127" cy="194044"/>
          </a:xfrm>
          <a:prstGeom prst="flowChartConnector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" name="Gruppieren 27"/>
          <p:cNvGrpSpPr/>
          <p:nvPr/>
        </p:nvGrpSpPr>
        <p:grpSpPr>
          <a:xfrm>
            <a:off x="1498233" y="2566731"/>
            <a:ext cx="852614" cy="341045"/>
            <a:chOff x="1464" y="997381"/>
            <a:chExt cx="852614" cy="341045"/>
          </a:xfrm>
        </p:grpSpPr>
        <p:sp>
          <p:nvSpPr>
            <p:cNvPr id="31" name="Eingekerbter Richtungspfeil 30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umfließen</a:t>
              </a:r>
              <a:endParaRPr lang="de-DE" sz="800" kern="1200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755577" y="2564904"/>
            <a:ext cx="852614" cy="341045"/>
            <a:chOff x="1464" y="997381"/>
            <a:chExt cx="852614" cy="341045"/>
          </a:xfrm>
        </p:grpSpPr>
        <p:sp>
          <p:nvSpPr>
            <p:cNvPr id="34" name="Eingekerbter Richtungspfeil 33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kern="1200" dirty="0"/>
                <a:t>anheften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2251858" y="2569548"/>
            <a:ext cx="852614" cy="341045"/>
            <a:chOff x="1464" y="997381"/>
            <a:chExt cx="852614" cy="341045"/>
          </a:xfrm>
        </p:grpSpPr>
        <p:sp>
          <p:nvSpPr>
            <p:cNvPr id="37" name="Eingekerbter Richtungspfeil 36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Vesikel mit Lysozym</a:t>
              </a:r>
              <a:endParaRPr lang="de-DE" sz="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10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C 0.00296 -0.00371 0.00243 -0.00579 0.00608 -0.00811 C 0.00625 -0.01713 0.00608 -0.02593 0.00695 -0.03496 C 0.00747 -0.03936 0.01198 -0.04352 0.01198 -0.04977 " pathEditMode="relative" rAng="0" ptsTypes="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efaltete Ecke 38"/>
          <p:cNvSpPr/>
          <p:nvPr/>
        </p:nvSpPr>
        <p:spPr>
          <a:xfrm>
            <a:off x="4860032" y="232487"/>
            <a:ext cx="4063689" cy="634250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9" name="Rechteck 8"/>
          <p:cNvSpPr/>
          <p:nvPr/>
        </p:nvSpPr>
        <p:spPr>
          <a:xfrm>
            <a:off x="276013" y="74445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b) Schutz durch zelluläre Systeme</a:t>
            </a:r>
          </a:p>
        </p:txBody>
      </p:sp>
      <p:sp>
        <p:nvSpPr>
          <p:cNvPr id="10" name="Rechteck 9"/>
          <p:cNvSpPr/>
          <p:nvPr/>
        </p:nvSpPr>
        <p:spPr>
          <a:xfrm>
            <a:off x="557696" y="1268760"/>
            <a:ext cx="33432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prstClr val="white"/>
                </a:solidFill>
              </a:rPr>
              <a:t>Phagozyten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5577" y="1821431"/>
            <a:ext cx="3149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Vernichtung von Antigenen durch Fresszellen (Phagozytose)  </a:t>
            </a:r>
            <a:r>
              <a:rPr lang="de-DE" sz="1600" b="1" dirty="0"/>
              <a:t> </a:t>
            </a:r>
            <a:endParaRPr lang="de-DE" sz="1600" dirty="0"/>
          </a:p>
        </p:txBody>
      </p:sp>
      <p:sp>
        <p:nvSpPr>
          <p:cNvPr id="7" name="Abgerundetes Rechteck 6"/>
          <p:cNvSpPr/>
          <p:nvPr/>
        </p:nvSpPr>
        <p:spPr>
          <a:xfrm>
            <a:off x="4139952" y="869487"/>
            <a:ext cx="504056" cy="579987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AKT I VER </a:t>
            </a:r>
          </a:p>
          <a:p>
            <a:pPr algn="ctr"/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SCHUTZ</a:t>
            </a:r>
            <a:endParaRPr lang="de-DE" sz="2400" dirty="0"/>
          </a:p>
        </p:txBody>
      </p:sp>
      <p:sp>
        <p:nvSpPr>
          <p:cNvPr id="22" name="Freihandform 21"/>
          <p:cNvSpPr/>
          <p:nvPr/>
        </p:nvSpPr>
        <p:spPr>
          <a:xfrm rot="20006773">
            <a:off x="5335751" y="910072"/>
            <a:ext cx="1827591" cy="1900738"/>
          </a:xfrm>
          <a:custGeom>
            <a:avLst/>
            <a:gdLst/>
            <a:ahLst/>
            <a:cxnLst/>
            <a:rect l="l" t="t" r="r" b="b"/>
            <a:pathLst>
              <a:path w="1827591" h="1900738">
                <a:moveTo>
                  <a:pt x="966562" y="1865949"/>
                </a:moveTo>
                <a:cubicBezTo>
                  <a:pt x="968276" y="1865155"/>
                  <a:pt x="953685" y="1877723"/>
                  <a:pt x="955163" y="1874775"/>
                </a:cubicBezTo>
                <a:cubicBezTo>
                  <a:pt x="962727" y="1868614"/>
                  <a:pt x="965892" y="1866260"/>
                  <a:pt x="966562" y="1865949"/>
                </a:cubicBezTo>
                <a:close/>
                <a:moveTo>
                  <a:pt x="1436755" y="96719"/>
                </a:moveTo>
                <a:cubicBezTo>
                  <a:pt x="1450581" y="103915"/>
                  <a:pt x="1449102" y="109759"/>
                  <a:pt x="1460260" y="117745"/>
                </a:cubicBezTo>
                <a:cubicBezTo>
                  <a:pt x="1478507" y="130802"/>
                  <a:pt x="1465091" y="117813"/>
                  <a:pt x="1467899" y="120670"/>
                </a:cubicBezTo>
                <a:lnTo>
                  <a:pt x="1477889" y="130361"/>
                </a:lnTo>
                <a:cubicBezTo>
                  <a:pt x="1504298" y="142958"/>
                  <a:pt x="1457675" y="120057"/>
                  <a:pt x="1510209" y="151386"/>
                </a:cubicBezTo>
                <a:cubicBezTo>
                  <a:pt x="1513937" y="153609"/>
                  <a:pt x="1518044" y="154190"/>
                  <a:pt x="1521962" y="155592"/>
                </a:cubicBezTo>
                <a:cubicBezTo>
                  <a:pt x="1528813" y="158043"/>
                  <a:pt x="1533535" y="167212"/>
                  <a:pt x="1539590" y="172412"/>
                </a:cubicBezTo>
                <a:cubicBezTo>
                  <a:pt x="1543346" y="175638"/>
                  <a:pt x="1547317" y="178353"/>
                  <a:pt x="1551343" y="180823"/>
                </a:cubicBezTo>
                <a:cubicBezTo>
                  <a:pt x="1554190" y="182569"/>
                  <a:pt x="1557387" y="183045"/>
                  <a:pt x="1560157" y="185028"/>
                </a:cubicBezTo>
                <a:cubicBezTo>
                  <a:pt x="1565265" y="188683"/>
                  <a:pt x="1570006" y="193311"/>
                  <a:pt x="1574848" y="197643"/>
                </a:cubicBezTo>
                <a:cubicBezTo>
                  <a:pt x="1577843" y="200322"/>
                  <a:pt x="1580417" y="204063"/>
                  <a:pt x="1583662" y="206054"/>
                </a:cubicBezTo>
                <a:cubicBezTo>
                  <a:pt x="1597878" y="214773"/>
                  <a:pt x="1594033" y="207988"/>
                  <a:pt x="1596213" y="211191"/>
                </a:cubicBezTo>
                <a:lnTo>
                  <a:pt x="1601292" y="218669"/>
                </a:lnTo>
                <a:cubicBezTo>
                  <a:pt x="1604230" y="220070"/>
                  <a:pt x="1607140" y="221601"/>
                  <a:pt x="1610106" y="222874"/>
                </a:cubicBezTo>
                <a:cubicBezTo>
                  <a:pt x="1616935" y="225807"/>
                  <a:pt x="1624627" y="225876"/>
                  <a:pt x="1630674" y="231285"/>
                </a:cubicBezTo>
                <a:cubicBezTo>
                  <a:pt x="1633300" y="233634"/>
                  <a:pt x="1632632" y="239695"/>
                  <a:pt x="1633611" y="243900"/>
                </a:cubicBezTo>
                <a:cubicBezTo>
                  <a:pt x="1636549" y="245301"/>
                  <a:pt x="1639438" y="246939"/>
                  <a:pt x="1642426" y="248105"/>
                </a:cubicBezTo>
                <a:cubicBezTo>
                  <a:pt x="1650217" y="251147"/>
                  <a:pt x="1658871" y="250902"/>
                  <a:pt x="1665931" y="256516"/>
                </a:cubicBezTo>
                <a:cubicBezTo>
                  <a:pt x="1668638" y="258668"/>
                  <a:pt x="1667890" y="264926"/>
                  <a:pt x="1668869" y="269131"/>
                </a:cubicBezTo>
                <a:cubicBezTo>
                  <a:pt x="1668869" y="269131"/>
                  <a:pt x="1681083" y="273236"/>
                  <a:pt x="1686498" y="277541"/>
                </a:cubicBezTo>
                <a:cubicBezTo>
                  <a:pt x="1690130" y="280430"/>
                  <a:pt x="1692157" y="286287"/>
                  <a:pt x="1695313" y="290157"/>
                </a:cubicBezTo>
                <a:cubicBezTo>
                  <a:pt x="1715098" y="314429"/>
                  <a:pt x="1704473" y="298879"/>
                  <a:pt x="1707150" y="302792"/>
                </a:cubicBezTo>
                <a:lnTo>
                  <a:pt x="1715879" y="315388"/>
                </a:lnTo>
                <a:cubicBezTo>
                  <a:pt x="1730304" y="322270"/>
                  <a:pt x="1723291" y="316822"/>
                  <a:pt x="1723692" y="322269"/>
                </a:cubicBezTo>
                <a:lnTo>
                  <a:pt x="1727632" y="332209"/>
                </a:lnTo>
                <a:cubicBezTo>
                  <a:pt x="1739023" y="352587"/>
                  <a:pt x="1735785" y="336389"/>
                  <a:pt x="1736569" y="340393"/>
                </a:cubicBezTo>
                <a:lnTo>
                  <a:pt x="1739385" y="353235"/>
                </a:lnTo>
                <a:cubicBezTo>
                  <a:pt x="1751167" y="364477"/>
                  <a:pt x="1754991" y="366934"/>
                  <a:pt x="1765828" y="386876"/>
                </a:cubicBezTo>
                <a:cubicBezTo>
                  <a:pt x="1767729" y="390375"/>
                  <a:pt x="1767787" y="395287"/>
                  <a:pt x="1768766" y="399491"/>
                </a:cubicBezTo>
                <a:cubicBezTo>
                  <a:pt x="1770725" y="403697"/>
                  <a:pt x="1771885" y="408950"/>
                  <a:pt x="1774642" y="412107"/>
                </a:cubicBezTo>
                <a:cubicBezTo>
                  <a:pt x="1777061" y="414876"/>
                  <a:pt x="1781522" y="412851"/>
                  <a:pt x="1783457" y="416312"/>
                </a:cubicBezTo>
                <a:cubicBezTo>
                  <a:pt x="1785979" y="420825"/>
                  <a:pt x="1785415" y="427526"/>
                  <a:pt x="1786395" y="433133"/>
                </a:cubicBezTo>
                <a:lnTo>
                  <a:pt x="1792271" y="445749"/>
                </a:lnTo>
                <a:cubicBezTo>
                  <a:pt x="1805739" y="474663"/>
                  <a:pt x="1801791" y="461393"/>
                  <a:pt x="1806962" y="483595"/>
                </a:cubicBezTo>
                <a:cubicBezTo>
                  <a:pt x="1809900" y="496211"/>
                  <a:pt x="1812441" y="509030"/>
                  <a:pt x="1815776" y="521442"/>
                </a:cubicBezTo>
                <a:cubicBezTo>
                  <a:pt x="1817348" y="527292"/>
                  <a:pt x="1820932" y="532079"/>
                  <a:pt x="1821652" y="538262"/>
                </a:cubicBezTo>
                <a:cubicBezTo>
                  <a:pt x="1823913" y="557669"/>
                  <a:pt x="1823537" y="577518"/>
                  <a:pt x="1824591" y="597135"/>
                </a:cubicBezTo>
                <a:cubicBezTo>
                  <a:pt x="1825496" y="613964"/>
                  <a:pt x="1828019" y="641289"/>
                  <a:pt x="1827529" y="647597"/>
                </a:cubicBezTo>
                <a:cubicBezTo>
                  <a:pt x="1827123" y="652834"/>
                  <a:pt x="1823995" y="636928"/>
                  <a:pt x="1821652" y="634981"/>
                </a:cubicBezTo>
                <a:cubicBezTo>
                  <a:pt x="1820591" y="641063"/>
                  <a:pt x="1817501" y="646040"/>
                  <a:pt x="1815776" y="651802"/>
                </a:cubicBezTo>
                <a:cubicBezTo>
                  <a:pt x="1814557" y="655876"/>
                  <a:pt x="1814058" y="660343"/>
                  <a:pt x="1812838" y="664418"/>
                </a:cubicBezTo>
                <a:cubicBezTo>
                  <a:pt x="1811113" y="670179"/>
                  <a:pt x="1808687" y="675476"/>
                  <a:pt x="1806962" y="681238"/>
                </a:cubicBezTo>
                <a:cubicBezTo>
                  <a:pt x="1804432" y="689689"/>
                  <a:pt x="1802578" y="702132"/>
                  <a:pt x="1801086" y="710674"/>
                </a:cubicBezTo>
                <a:cubicBezTo>
                  <a:pt x="1791925" y="730342"/>
                  <a:pt x="1796405" y="718619"/>
                  <a:pt x="1795575" y="728912"/>
                </a:cubicBezTo>
                <a:lnTo>
                  <a:pt x="1792271" y="748521"/>
                </a:lnTo>
                <a:cubicBezTo>
                  <a:pt x="1791012" y="754525"/>
                  <a:pt x="1787653" y="759338"/>
                  <a:pt x="1786395" y="765341"/>
                </a:cubicBezTo>
                <a:cubicBezTo>
                  <a:pt x="1784683" y="773508"/>
                  <a:pt x="1784436" y="782162"/>
                  <a:pt x="1783457" y="790573"/>
                </a:cubicBezTo>
                <a:cubicBezTo>
                  <a:pt x="1781498" y="798983"/>
                  <a:pt x="1778723" y="807091"/>
                  <a:pt x="1777581" y="815803"/>
                </a:cubicBezTo>
                <a:cubicBezTo>
                  <a:pt x="1776346" y="825227"/>
                  <a:pt x="1772012" y="903035"/>
                  <a:pt x="1771705" y="908317"/>
                </a:cubicBezTo>
                <a:cubicBezTo>
                  <a:pt x="1766409" y="915896"/>
                  <a:pt x="1760081" y="923302"/>
                  <a:pt x="1757013" y="933548"/>
                </a:cubicBezTo>
                <a:cubicBezTo>
                  <a:pt x="1751322" y="952557"/>
                  <a:pt x="1756272" y="948930"/>
                  <a:pt x="1752566" y="952165"/>
                </a:cubicBezTo>
                <a:lnTo>
                  <a:pt x="1745261" y="958779"/>
                </a:lnTo>
                <a:cubicBezTo>
                  <a:pt x="1722596" y="969591"/>
                  <a:pt x="1739910" y="959229"/>
                  <a:pt x="1740539" y="964186"/>
                </a:cubicBezTo>
                <a:lnTo>
                  <a:pt x="1733508" y="975600"/>
                </a:lnTo>
                <a:cubicBezTo>
                  <a:pt x="1731870" y="977475"/>
                  <a:pt x="1729843" y="978344"/>
                  <a:pt x="1727458" y="977765"/>
                </a:cubicBezTo>
                <a:lnTo>
                  <a:pt x="1300352" y="764316"/>
                </a:lnTo>
                <a:cubicBezTo>
                  <a:pt x="1252875" y="740590"/>
                  <a:pt x="1194935" y="753590"/>
                  <a:pt x="1151243" y="793772"/>
                </a:cubicBezTo>
                <a:lnTo>
                  <a:pt x="1140002" y="794777"/>
                </a:lnTo>
                <a:cubicBezTo>
                  <a:pt x="1135984" y="795353"/>
                  <a:pt x="1131610" y="795777"/>
                  <a:pt x="1128250" y="798983"/>
                </a:cubicBezTo>
                <a:cubicBezTo>
                  <a:pt x="1125311" y="801786"/>
                  <a:pt x="1124332" y="807393"/>
                  <a:pt x="1122373" y="811598"/>
                </a:cubicBezTo>
                <a:cubicBezTo>
                  <a:pt x="1118455" y="814401"/>
                  <a:pt x="1113424" y="815193"/>
                  <a:pt x="1110620" y="820008"/>
                </a:cubicBezTo>
                <a:cubicBezTo>
                  <a:pt x="1108035" y="824449"/>
                  <a:pt x="1108129" y="831085"/>
                  <a:pt x="1107682" y="836829"/>
                </a:cubicBezTo>
                <a:cubicBezTo>
                  <a:pt x="1107390" y="840598"/>
                  <a:pt x="1107137" y="844372"/>
                  <a:pt x="1107117" y="848161"/>
                </a:cubicBezTo>
                <a:lnTo>
                  <a:pt x="1102238" y="854926"/>
                </a:lnTo>
                <a:cubicBezTo>
                  <a:pt x="1060359" y="938726"/>
                  <a:pt x="1081171" y="1034015"/>
                  <a:pt x="1148702" y="1067765"/>
                </a:cubicBezTo>
                <a:lnTo>
                  <a:pt x="1365200" y="1175960"/>
                </a:lnTo>
                <a:lnTo>
                  <a:pt x="1377992" y="1194269"/>
                </a:lnTo>
                <a:cubicBezTo>
                  <a:pt x="1382986" y="1201416"/>
                  <a:pt x="1385094" y="1211893"/>
                  <a:pt x="1389745" y="1219500"/>
                </a:cubicBezTo>
                <a:cubicBezTo>
                  <a:pt x="1400479" y="1237057"/>
                  <a:pt x="1398001" y="1224125"/>
                  <a:pt x="1398883" y="1228548"/>
                </a:cubicBezTo>
                <a:lnTo>
                  <a:pt x="1401497" y="1240526"/>
                </a:lnTo>
                <a:cubicBezTo>
                  <a:pt x="1404436" y="1244731"/>
                  <a:pt x="1408007" y="1248193"/>
                  <a:pt x="1410312" y="1253141"/>
                </a:cubicBezTo>
                <a:cubicBezTo>
                  <a:pt x="1412030" y="1256829"/>
                  <a:pt x="1412888" y="1261355"/>
                  <a:pt x="1413250" y="1265757"/>
                </a:cubicBezTo>
                <a:cubicBezTo>
                  <a:pt x="1414856" y="1285296"/>
                  <a:pt x="1415209" y="1305006"/>
                  <a:pt x="1416188" y="1324629"/>
                </a:cubicBezTo>
                <a:cubicBezTo>
                  <a:pt x="1414230" y="1328834"/>
                  <a:pt x="1412064" y="1332857"/>
                  <a:pt x="1410312" y="1337245"/>
                </a:cubicBezTo>
                <a:cubicBezTo>
                  <a:pt x="1407239" y="1344940"/>
                  <a:pt x="1403331" y="1359852"/>
                  <a:pt x="1398559" y="1366681"/>
                </a:cubicBezTo>
                <a:cubicBezTo>
                  <a:pt x="1388592" y="1380947"/>
                  <a:pt x="1390182" y="1371826"/>
                  <a:pt x="1389187" y="1376735"/>
                </a:cubicBezTo>
                <a:lnTo>
                  <a:pt x="1386807" y="1387707"/>
                </a:lnTo>
                <a:cubicBezTo>
                  <a:pt x="1386807" y="1387707"/>
                  <a:pt x="1375356" y="1395485"/>
                  <a:pt x="1369178" y="1396117"/>
                </a:cubicBezTo>
                <a:cubicBezTo>
                  <a:pt x="1320295" y="1401115"/>
                  <a:pt x="1271240" y="1401724"/>
                  <a:pt x="1222271" y="1404527"/>
                </a:cubicBezTo>
                <a:cubicBezTo>
                  <a:pt x="1211497" y="1403126"/>
                  <a:pt x="1200604" y="1403013"/>
                  <a:pt x="1189950" y="1400322"/>
                </a:cubicBezTo>
                <a:cubicBezTo>
                  <a:pt x="1183851" y="1398782"/>
                  <a:pt x="1178254" y="1394460"/>
                  <a:pt x="1172322" y="1391912"/>
                </a:cubicBezTo>
                <a:cubicBezTo>
                  <a:pt x="1165117" y="1388819"/>
                  <a:pt x="1134756" y="1379465"/>
                  <a:pt x="1134126" y="1379296"/>
                </a:cubicBezTo>
                <a:cubicBezTo>
                  <a:pt x="1127319" y="1377470"/>
                  <a:pt x="1120365" y="1376918"/>
                  <a:pt x="1113559" y="1375092"/>
                </a:cubicBezTo>
                <a:cubicBezTo>
                  <a:pt x="1104684" y="1372709"/>
                  <a:pt x="1095969" y="1369216"/>
                  <a:pt x="1087115" y="1366681"/>
                </a:cubicBezTo>
                <a:cubicBezTo>
                  <a:pt x="1081274" y="1365009"/>
                  <a:pt x="1075266" y="1364544"/>
                  <a:pt x="1069486" y="1362476"/>
                </a:cubicBezTo>
                <a:cubicBezTo>
                  <a:pt x="1052509" y="1356401"/>
                  <a:pt x="1053586" y="1352099"/>
                  <a:pt x="1037167" y="1349861"/>
                </a:cubicBezTo>
                <a:cubicBezTo>
                  <a:pt x="1021537" y="1347730"/>
                  <a:pt x="1005827" y="1347057"/>
                  <a:pt x="990157" y="1345655"/>
                </a:cubicBezTo>
                <a:cubicBezTo>
                  <a:pt x="987218" y="1348458"/>
                  <a:pt x="984500" y="1351805"/>
                  <a:pt x="981342" y="1354065"/>
                </a:cubicBezTo>
                <a:cubicBezTo>
                  <a:pt x="978572" y="1356047"/>
                  <a:pt x="974717" y="1355136"/>
                  <a:pt x="972528" y="1358271"/>
                </a:cubicBezTo>
                <a:cubicBezTo>
                  <a:pt x="970338" y="1361405"/>
                  <a:pt x="970974" y="1366921"/>
                  <a:pt x="969589" y="1370886"/>
                </a:cubicBezTo>
                <a:cubicBezTo>
                  <a:pt x="968010" y="1375406"/>
                  <a:pt x="965671" y="1379296"/>
                  <a:pt x="963713" y="1383502"/>
                </a:cubicBezTo>
                <a:cubicBezTo>
                  <a:pt x="955884" y="1400311"/>
                  <a:pt x="955834" y="1440263"/>
                  <a:pt x="954899" y="1454989"/>
                </a:cubicBezTo>
                <a:lnTo>
                  <a:pt x="960775" y="1471810"/>
                </a:lnTo>
                <a:cubicBezTo>
                  <a:pt x="963545" y="1479739"/>
                  <a:pt x="964136" y="1488940"/>
                  <a:pt x="966651" y="1497041"/>
                </a:cubicBezTo>
                <a:cubicBezTo>
                  <a:pt x="973061" y="1517680"/>
                  <a:pt x="972116" y="1502465"/>
                  <a:pt x="981342" y="1522272"/>
                </a:cubicBezTo>
                <a:cubicBezTo>
                  <a:pt x="983060" y="1525960"/>
                  <a:pt x="983301" y="1530682"/>
                  <a:pt x="984280" y="1534888"/>
                </a:cubicBezTo>
                <a:cubicBezTo>
                  <a:pt x="990779" y="1544189"/>
                  <a:pt x="994880" y="1548409"/>
                  <a:pt x="998971" y="1560119"/>
                </a:cubicBezTo>
                <a:cubicBezTo>
                  <a:pt x="1000356" y="1564084"/>
                  <a:pt x="999974" y="1569273"/>
                  <a:pt x="1001909" y="1572734"/>
                </a:cubicBezTo>
                <a:cubicBezTo>
                  <a:pt x="1013301" y="1593113"/>
                  <a:pt x="1010061" y="1576914"/>
                  <a:pt x="1010845" y="1580918"/>
                </a:cubicBezTo>
                <a:lnTo>
                  <a:pt x="1013662" y="1593760"/>
                </a:lnTo>
                <a:cubicBezTo>
                  <a:pt x="1015656" y="1597567"/>
                  <a:pt x="1026205" y="1617049"/>
                  <a:pt x="1028352" y="1623196"/>
                </a:cubicBezTo>
                <a:cubicBezTo>
                  <a:pt x="1029737" y="1627161"/>
                  <a:pt x="1030311" y="1631606"/>
                  <a:pt x="1031290" y="1635812"/>
                </a:cubicBezTo>
                <a:cubicBezTo>
                  <a:pt x="1034229" y="1640017"/>
                  <a:pt x="1038247" y="1643108"/>
                  <a:pt x="1040105" y="1648427"/>
                </a:cubicBezTo>
                <a:cubicBezTo>
                  <a:pt x="1042338" y="1654820"/>
                  <a:pt x="1042424" y="1662361"/>
                  <a:pt x="1043043" y="1669453"/>
                </a:cubicBezTo>
                <a:cubicBezTo>
                  <a:pt x="1044385" y="1684816"/>
                  <a:pt x="1045002" y="1700291"/>
                  <a:pt x="1045981" y="1715710"/>
                </a:cubicBezTo>
                <a:cubicBezTo>
                  <a:pt x="1044022" y="1726924"/>
                  <a:pt x="1041921" y="1738089"/>
                  <a:pt x="1040105" y="1749352"/>
                </a:cubicBezTo>
                <a:cubicBezTo>
                  <a:pt x="1038982" y="1756316"/>
                  <a:pt x="1039400" y="1763985"/>
                  <a:pt x="1037167" y="1770377"/>
                </a:cubicBezTo>
                <a:cubicBezTo>
                  <a:pt x="1035309" y="1775697"/>
                  <a:pt x="1030657" y="1778045"/>
                  <a:pt x="1028353" y="1782993"/>
                </a:cubicBezTo>
                <a:cubicBezTo>
                  <a:pt x="1026634" y="1786681"/>
                  <a:pt x="1026394" y="1791404"/>
                  <a:pt x="1025414" y="1795608"/>
                </a:cubicBezTo>
                <a:lnTo>
                  <a:pt x="1016600" y="1799814"/>
                </a:lnTo>
                <a:cubicBezTo>
                  <a:pt x="1012658" y="1801695"/>
                  <a:pt x="1010723" y="1808224"/>
                  <a:pt x="1007786" y="1812429"/>
                </a:cubicBezTo>
                <a:lnTo>
                  <a:pt x="981342" y="1850276"/>
                </a:lnTo>
                <a:cubicBezTo>
                  <a:pt x="977922" y="1854192"/>
                  <a:pt x="973153" y="1855043"/>
                  <a:pt x="969589" y="1858686"/>
                </a:cubicBezTo>
                <a:cubicBezTo>
                  <a:pt x="959577" y="1868922"/>
                  <a:pt x="955719" y="1873400"/>
                  <a:pt x="955163" y="1874775"/>
                </a:cubicBezTo>
                <a:lnTo>
                  <a:pt x="949023" y="1879712"/>
                </a:lnTo>
                <a:cubicBezTo>
                  <a:pt x="945956" y="1882219"/>
                  <a:pt x="943634" y="1886896"/>
                  <a:pt x="940208" y="1888122"/>
                </a:cubicBezTo>
                <a:cubicBezTo>
                  <a:pt x="931604" y="1891201"/>
                  <a:pt x="922609" y="1891401"/>
                  <a:pt x="913765" y="1892328"/>
                </a:cubicBezTo>
                <a:lnTo>
                  <a:pt x="819744" y="1900738"/>
                </a:lnTo>
                <a:cubicBezTo>
                  <a:pt x="744555" y="1893563"/>
                  <a:pt x="805756" y="1901481"/>
                  <a:pt x="740414" y="1888122"/>
                </a:cubicBezTo>
                <a:cubicBezTo>
                  <a:pt x="731634" y="1886328"/>
                  <a:pt x="722598" y="1886858"/>
                  <a:pt x="713971" y="1883917"/>
                </a:cubicBezTo>
                <a:cubicBezTo>
                  <a:pt x="701919" y="1879810"/>
                  <a:pt x="690466" y="1872704"/>
                  <a:pt x="678713" y="1867097"/>
                </a:cubicBezTo>
                <a:cubicBezTo>
                  <a:pt x="662413" y="1863763"/>
                  <a:pt x="647688" y="1861521"/>
                  <a:pt x="631702" y="1854481"/>
                </a:cubicBezTo>
                <a:cubicBezTo>
                  <a:pt x="627516" y="1852637"/>
                  <a:pt x="623867" y="1848874"/>
                  <a:pt x="619949" y="1846070"/>
                </a:cubicBezTo>
                <a:cubicBezTo>
                  <a:pt x="612114" y="1844669"/>
                  <a:pt x="604104" y="1844607"/>
                  <a:pt x="596444" y="1841866"/>
                </a:cubicBezTo>
                <a:cubicBezTo>
                  <a:pt x="592195" y="1840345"/>
                  <a:pt x="588793" y="1835657"/>
                  <a:pt x="584692" y="1833455"/>
                </a:cubicBezTo>
                <a:cubicBezTo>
                  <a:pt x="580911" y="1831426"/>
                  <a:pt x="576835" y="1830770"/>
                  <a:pt x="572939" y="1829250"/>
                </a:cubicBezTo>
                <a:cubicBezTo>
                  <a:pt x="566061" y="1826565"/>
                  <a:pt x="559136" y="1824066"/>
                  <a:pt x="552372" y="1820839"/>
                </a:cubicBezTo>
                <a:cubicBezTo>
                  <a:pt x="544434" y="1817052"/>
                  <a:pt x="536748" y="1812252"/>
                  <a:pt x="528867" y="1808224"/>
                </a:cubicBezTo>
                <a:cubicBezTo>
                  <a:pt x="523034" y="1805242"/>
                  <a:pt x="517171" y="1802362"/>
                  <a:pt x="511238" y="1799814"/>
                </a:cubicBezTo>
                <a:cubicBezTo>
                  <a:pt x="507370" y="1798153"/>
                  <a:pt x="503197" y="1797885"/>
                  <a:pt x="499486" y="1795608"/>
                </a:cubicBezTo>
                <a:cubicBezTo>
                  <a:pt x="496240" y="1793617"/>
                  <a:pt x="493609" y="1790001"/>
                  <a:pt x="490671" y="1787198"/>
                </a:cubicBezTo>
                <a:cubicBezTo>
                  <a:pt x="487733" y="1785797"/>
                  <a:pt x="484757" y="1784550"/>
                  <a:pt x="481857" y="1782993"/>
                </a:cubicBezTo>
                <a:cubicBezTo>
                  <a:pt x="476918" y="1780343"/>
                  <a:pt x="472169" y="1776970"/>
                  <a:pt x="467166" y="1774583"/>
                </a:cubicBezTo>
                <a:cubicBezTo>
                  <a:pt x="463335" y="1772755"/>
                  <a:pt x="459162" y="1772524"/>
                  <a:pt x="455413" y="1770377"/>
                </a:cubicBezTo>
                <a:cubicBezTo>
                  <a:pt x="449313" y="1766885"/>
                  <a:pt x="443788" y="1761581"/>
                  <a:pt x="437784" y="1757762"/>
                </a:cubicBezTo>
                <a:cubicBezTo>
                  <a:pt x="424100" y="1749058"/>
                  <a:pt x="431334" y="1756149"/>
                  <a:pt x="428075" y="1752862"/>
                </a:cubicBezTo>
                <a:lnTo>
                  <a:pt x="420155" y="1745146"/>
                </a:lnTo>
                <a:cubicBezTo>
                  <a:pt x="416238" y="1743745"/>
                  <a:pt x="411909" y="1743809"/>
                  <a:pt x="408403" y="1740942"/>
                </a:cubicBezTo>
                <a:cubicBezTo>
                  <a:pt x="404795" y="1737991"/>
                  <a:pt x="402913" y="1731894"/>
                  <a:pt x="399589" y="1728325"/>
                </a:cubicBezTo>
                <a:cubicBezTo>
                  <a:pt x="395020" y="1723422"/>
                  <a:pt x="389649" y="1720244"/>
                  <a:pt x="384898" y="1715710"/>
                </a:cubicBezTo>
                <a:cubicBezTo>
                  <a:pt x="380823" y="1711823"/>
                  <a:pt x="377444" y="1706451"/>
                  <a:pt x="373145" y="1703095"/>
                </a:cubicBezTo>
                <a:cubicBezTo>
                  <a:pt x="366597" y="1697983"/>
                  <a:pt x="359368" y="1694897"/>
                  <a:pt x="352578" y="1690479"/>
                </a:cubicBezTo>
                <a:cubicBezTo>
                  <a:pt x="348591" y="1687886"/>
                  <a:pt x="344191" y="1686082"/>
                  <a:pt x="340826" y="1682069"/>
                </a:cubicBezTo>
                <a:cubicBezTo>
                  <a:pt x="338113" y="1678834"/>
                  <a:pt x="336908" y="1673659"/>
                  <a:pt x="334950" y="1669453"/>
                </a:cubicBezTo>
                <a:cubicBezTo>
                  <a:pt x="334950" y="1669453"/>
                  <a:pt x="322861" y="1665008"/>
                  <a:pt x="317321" y="1661043"/>
                </a:cubicBezTo>
                <a:cubicBezTo>
                  <a:pt x="308121" y="1654459"/>
                  <a:pt x="293416" y="1631035"/>
                  <a:pt x="287939" y="1623196"/>
                </a:cubicBezTo>
                <a:cubicBezTo>
                  <a:pt x="285001" y="1621794"/>
                  <a:pt x="281814" y="1621190"/>
                  <a:pt x="279124" y="1618991"/>
                </a:cubicBezTo>
                <a:cubicBezTo>
                  <a:pt x="263265" y="1606022"/>
                  <a:pt x="266521" y="1599821"/>
                  <a:pt x="249743" y="1581145"/>
                </a:cubicBezTo>
                <a:cubicBezTo>
                  <a:pt x="239166" y="1569370"/>
                  <a:pt x="241369" y="1580935"/>
                  <a:pt x="240488" y="1576099"/>
                </a:cubicBezTo>
                <a:lnTo>
                  <a:pt x="237990" y="1564324"/>
                </a:lnTo>
                <a:cubicBezTo>
                  <a:pt x="224462" y="1551415"/>
                  <a:pt x="231489" y="1558791"/>
                  <a:pt x="228214" y="1553724"/>
                </a:cubicBezTo>
                <a:lnTo>
                  <a:pt x="220361" y="1543298"/>
                </a:lnTo>
                <a:cubicBezTo>
                  <a:pt x="215642" y="1537388"/>
                  <a:pt x="210688" y="1531863"/>
                  <a:pt x="205671" y="1526478"/>
                </a:cubicBezTo>
                <a:cubicBezTo>
                  <a:pt x="202846" y="1523445"/>
                  <a:pt x="199117" y="1521950"/>
                  <a:pt x="196856" y="1518067"/>
                </a:cubicBezTo>
                <a:cubicBezTo>
                  <a:pt x="194052" y="1513252"/>
                  <a:pt x="192938" y="1506854"/>
                  <a:pt x="190980" y="1501246"/>
                </a:cubicBezTo>
                <a:cubicBezTo>
                  <a:pt x="170322" y="1483507"/>
                  <a:pt x="179346" y="1492556"/>
                  <a:pt x="172493" y="1482088"/>
                </a:cubicBezTo>
                <a:lnTo>
                  <a:pt x="158660" y="1463400"/>
                </a:lnTo>
                <a:cubicBezTo>
                  <a:pt x="156021" y="1460042"/>
                  <a:pt x="152343" y="1458563"/>
                  <a:pt x="149846" y="1454989"/>
                </a:cubicBezTo>
                <a:cubicBezTo>
                  <a:pt x="147349" y="1451415"/>
                  <a:pt x="145928" y="1446579"/>
                  <a:pt x="143970" y="1442374"/>
                </a:cubicBezTo>
                <a:cubicBezTo>
                  <a:pt x="141664" y="1437426"/>
                  <a:pt x="138093" y="1433964"/>
                  <a:pt x="135155" y="1429758"/>
                </a:cubicBezTo>
                <a:lnTo>
                  <a:pt x="108712" y="1391912"/>
                </a:lnTo>
                <a:cubicBezTo>
                  <a:pt x="106366" y="1388135"/>
                  <a:pt x="104794" y="1383502"/>
                  <a:pt x="102836" y="1379296"/>
                </a:cubicBezTo>
                <a:cubicBezTo>
                  <a:pt x="94528" y="1370379"/>
                  <a:pt x="89277" y="1367659"/>
                  <a:pt x="85206" y="1354065"/>
                </a:cubicBezTo>
                <a:cubicBezTo>
                  <a:pt x="83616" y="1348753"/>
                  <a:pt x="83248" y="1342852"/>
                  <a:pt x="82268" y="1337245"/>
                </a:cubicBezTo>
                <a:cubicBezTo>
                  <a:pt x="79330" y="1333040"/>
                  <a:pt x="76114" y="1329198"/>
                  <a:pt x="73454" y="1324630"/>
                </a:cubicBezTo>
                <a:cubicBezTo>
                  <a:pt x="71193" y="1320747"/>
                  <a:pt x="69630" y="1316126"/>
                  <a:pt x="67578" y="1312013"/>
                </a:cubicBezTo>
                <a:cubicBezTo>
                  <a:pt x="64731" y="1306310"/>
                  <a:pt x="61702" y="1300800"/>
                  <a:pt x="58763" y="1295193"/>
                </a:cubicBezTo>
                <a:cubicBezTo>
                  <a:pt x="55047" y="1288100"/>
                  <a:pt x="54845" y="1278372"/>
                  <a:pt x="52887" y="1269962"/>
                </a:cubicBezTo>
                <a:cubicBezTo>
                  <a:pt x="49949" y="1264355"/>
                  <a:pt x="46451" y="1259268"/>
                  <a:pt x="44073" y="1253141"/>
                </a:cubicBezTo>
                <a:cubicBezTo>
                  <a:pt x="36465" y="1233542"/>
                  <a:pt x="40206" y="1236022"/>
                  <a:pt x="35258" y="1219500"/>
                </a:cubicBezTo>
                <a:cubicBezTo>
                  <a:pt x="33533" y="1213738"/>
                  <a:pt x="31107" y="1208441"/>
                  <a:pt x="29381" y="1202679"/>
                </a:cubicBezTo>
                <a:cubicBezTo>
                  <a:pt x="26854" y="1194236"/>
                  <a:pt x="24996" y="1181775"/>
                  <a:pt x="23506" y="1173243"/>
                </a:cubicBezTo>
                <a:cubicBezTo>
                  <a:pt x="21252" y="1160342"/>
                  <a:pt x="17816" y="1147920"/>
                  <a:pt x="14691" y="1135397"/>
                </a:cubicBezTo>
                <a:cubicBezTo>
                  <a:pt x="12917" y="1128288"/>
                  <a:pt x="10094" y="1121694"/>
                  <a:pt x="8815" y="1114371"/>
                </a:cubicBezTo>
                <a:cubicBezTo>
                  <a:pt x="5287" y="1094177"/>
                  <a:pt x="3163" y="1030825"/>
                  <a:pt x="2938" y="1021857"/>
                </a:cubicBezTo>
                <a:cubicBezTo>
                  <a:pt x="1505" y="964406"/>
                  <a:pt x="979" y="906916"/>
                  <a:pt x="0" y="849445"/>
                </a:cubicBezTo>
                <a:cubicBezTo>
                  <a:pt x="1959" y="835427"/>
                  <a:pt x="4036" y="821443"/>
                  <a:pt x="5876" y="807393"/>
                </a:cubicBezTo>
                <a:cubicBezTo>
                  <a:pt x="6974" y="799013"/>
                  <a:pt x="7476" y="790470"/>
                  <a:pt x="8815" y="782162"/>
                </a:cubicBezTo>
                <a:cubicBezTo>
                  <a:pt x="10418" y="772218"/>
                  <a:pt x="13293" y="762732"/>
                  <a:pt x="14691" y="752726"/>
                </a:cubicBezTo>
                <a:cubicBezTo>
                  <a:pt x="16239" y="741644"/>
                  <a:pt x="16257" y="730213"/>
                  <a:pt x="17629" y="719084"/>
                </a:cubicBezTo>
                <a:cubicBezTo>
                  <a:pt x="19198" y="706358"/>
                  <a:pt x="21936" y="693964"/>
                  <a:pt x="23505" y="681238"/>
                </a:cubicBezTo>
                <a:cubicBezTo>
                  <a:pt x="24878" y="670109"/>
                  <a:pt x="25327" y="658784"/>
                  <a:pt x="26444" y="647597"/>
                </a:cubicBezTo>
                <a:cubicBezTo>
                  <a:pt x="27287" y="639156"/>
                  <a:pt x="28402" y="630776"/>
                  <a:pt x="29381" y="622366"/>
                </a:cubicBezTo>
                <a:cubicBezTo>
                  <a:pt x="31340" y="613956"/>
                  <a:pt x="33478" y="605626"/>
                  <a:pt x="35258" y="597135"/>
                </a:cubicBezTo>
                <a:cubicBezTo>
                  <a:pt x="36418" y="591599"/>
                  <a:pt x="36605" y="585626"/>
                  <a:pt x="38196" y="580314"/>
                </a:cubicBezTo>
                <a:cubicBezTo>
                  <a:pt x="50369" y="539662"/>
                  <a:pt x="38577" y="599161"/>
                  <a:pt x="47010" y="550878"/>
                </a:cubicBezTo>
                <a:cubicBezTo>
                  <a:pt x="48969" y="546673"/>
                  <a:pt x="51134" y="542650"/>
                  <a:pt x="52887" y="538262"/>
                </a:cubicBezTo>
                <a:cubicBezTo>
                  <a:pt x="55060" y="532820"/>
                  <a:pt x="56217" y="526543"/>
                  <a:pt x="58763" y="521442"/>
                </a:cubicBezTo>
                <a:cubicBezTo>
                  <a:pt x="61178" y="516602"/>
                  <a:pt x="64918" y="513395"/>
                  <a:pt x="67578" y="508826"/>
                </a:cubicBezTo>
                <a:cubicBezTo>
                  <a:pt x="69838" y="504943"/>
                  <a:pt x="71193" y="500093"/>
                  <a:pt x="73454" y="496211"/>
                </a:cubicBezTo>
                <a:cubicBezTo>
                  <a:pt x="76114" y="491642"/>
                  <a:pt x="79963" y="488543"/>
                  <a:pt x="82268" y="483595"/>
                </a:cubicBezTo>
                <a:cubicBezTo>
                  <a:pt x="83986" y="479907"/>
                  <a:pt x="83489" y="474668"/>
                  <a:pt x="85206" y="470980"/>
                </a:cubicBezTo>
                <a:cubicBezTo>
                  <a:pt x="96211" y="447355"/>
                  <a:pt x="93390" y="461848"/>
                  <a:pt x="94239" y="457916"/>
                </a:cubicBezTo>
                <a:lnTo>
                  <a:pt x="96959" y="445749"/>
                </a:lnTo>
                <a:cubicBezTo>
                  <a:pt x="96959" y="445749"/>
                  <a:pt x="109595" y="436075"/>
                  <a:pt x="114588" y="428928"/>
                </a:cubicBezTo>
                <a:cubicBezTo>
                  <a:pt x="116778" y="425794"/>
                  <a:pt x="116547" y="420518"/>
                  <a:pt x="117526" y="416312"/>
                </a:cubicBezTo>
                <a:lnTo>
                  <a:pt x="126341" y="407902"/>
                </a:lnTo>
                <a:cubicBezTo>
                  <a:pt x="129798" y="404603"/>
                  <a:pt x="132217" y="399492"/>
                  <a:pt x="135155" y="395287"/>
                </a:cubicBezTo>
                <a:lnTo>
                  <a:pt x="161598" y="357440"/>
                </a:lnTo>
                <a:cubicBezTo>
                  <a:pt x="195876" y="308381"/>
                  <a:pt x="157191" y="347627"/>
                  <a:pt x="182166" y="323798"/>
                </a:cubicBezTo>
                <a:cubicBezTo>
                  <a:pt x="194792" y="317776"/>
                  <a:pt x="189390" y="321848"/>
                  <a:pt x="192654" y="314594"/>
                </a:cubicBezTo>
                <a:lnTo>
                  <a:pt x="199795" y="302772"/>
                </a:lnTo>
                <a:cubicBezTo>
                  <a:pt x="202291" y="299198"/>
                  <a:pt x="205614" y="297041"/>
                  <a:pt x="208609" y="294362"/>
                </a:cubicBezTo>
                <a:cubicBezTo>
                  <a:pt x="213451" y="290030"/>
                  <a:pt x="218548" y="286280"/>
                  <a:pt x="223300" y="281747"/>
                </a:cubicBezTo>
                <a:cubicBezTo>
                  <a:pt x="234606" y="270959"/>
                  <a:pt x="234789" y="269508"/>
                  <a:pt x="243867" y="256516"/>
                </a:cubicBezTo>
                <a:cubicBezTo>
                  <a:pt x="249452" y="254916"/>
                  <a:pt x="261350" y="252415"/>
                  <a:pt x="267372" y="248105"/>
                </a:cubicBezTo>
                <a:cubicBezTo>
                  <a:pt x="282824" y="237048"/>
                  <a:pt x="269869" y="237013"/>
                  <a:pt x="293815" y="235490"/>
                </a:cubicBezTo>
                <a:lnTo>
                  <a:pt x="408403" y="231285"/>
                </a:lnTo>
                <a:cubicBezTo>
                  <a:pt x="420156" y="234088"/>
                  <a:pt x="431855" y="237391"/>
                  <a:pt x="443661" y="239695"/>
                </a:cubicBezTo>
                <a:cubicBezTo>
                  <a:pt x="453413" y="241599"/>
                  <a:pt x="463368" y="241304"/>
                  <a:pt x="473042" y="243900"/>
                </a:cubicBezTo>
                <a:cubicBezTo>
                  <a:pt x="479130" y="245534"/>
                  <a:pt x="484738" y="249762"/>
                  <a:pt x="490671" y="252310"/>
                </a:cubicBezTo>
                <a:cubicBezTo>
                  <a:pt x="494539" y="253971"/>
                  <a:pt x="498506" y="255114"/>
                  <a:pt x="502424" y="256516"/>
                </a:cubicBezTo>
                <a:cubicBezTo>
                  <a:pt x="511238" y="257917"/>
                  <a:pt x="520195" y="258061"/>
                  <a:pt x="528867" y="260720"/>
                </a:cubicBezTo>
                <a:cubicBezTo>
                  <a:pt x="534024" y="262302"/>
                  <a:pt x="538517" y="266911"/>
                  <a:pt x="543558" y="269131"/>
                </a:cubicBezTo>
                <a:cubicBezTo>
                  <a:pt x="553628" y="273566"/>
                  <a:pt x="570447" y="278804"/>
                  <a:pt x="581754" y="281747"/>
                </a:cubicBezTo>
                <a:cubicBezTo>
                  <a:pt x="587615" y="283272"/>
                  <a:pt x="593439" y="285384"/>
                  <a:pt x="599383" y="285952"/>
                </a:cubicBezTo>
                <a:lnTo>
                  <a:pt x="713971" y="294362"/>
                </a:lnTo>
                <a:cubicBezTo>
                  <a:pt x="740885" y="287943"/>
                  <a:pt x="728584" y="292307"/>
                  <a:pt x="732279" y="288702"/>
                </a:cubicBezTo>
                <a:lnTo>
                  <a:pt x="743352" y="281747"/>
                </a:lnTo>
                <a:cubicBezTo>
                  <a:pt x="750879" y="277707"/>
                  <a:pt x="756819" y="278417"/>
                  <a:pt x="763919" y="273336"/>
                </a:cubicBezTo>
                <a:cubicBezTo>
                  <a:pt x="767077" y="271076"/>
                  <a:pt x="769575" y="267186"/>
                  <a:pt x="772734" y="264926"/>
                </a:cubicBezTo>
                <a:cubicBezTo>
                  <a:pt x="775504" y="262944"/>
                  <a:pt x="778777" y="262702"/>
                  <a:pt x="781548" y="260720"/>
                </a:cubicBezTo>
                <a:cubicBezTo>
                  <a:pt x="797095" y="249594"/>
                  <a:pt x="784012" y="255198"/>
                  <a:pt x="799177" y="239695"/>
                </a:cubicBezTo>
                <a:cubicBezTo>
                  <a:pt x="802741" y="236052"/>
                  <a:pt x="807126" y="234395"/>
                  <a:pt x="810929" y="231285"/>
                </a:cubicBezTo>
                <a:cubicBezTo>
                  <a:pt x="813995" y="228777"/>
                  <a:pt x="816586" y="225135"/>
                  <a:pt x="819744" y="222874"/>
                </a:cubicBezTo>
                <a:cubicBezTo>
                  <a:pt x="822514" y="220892"/>
                  <a:pt x="826840" y="222357"/>
                  <a:pt x="828558" y="218669"/>
                </a:cubicBezTo>
                <a:cubicBezTo>
                  <a:pt x="831329" y="212722"/>
                  <a:pt x="830517" y="204652"/>
                  <a:pt x="831496" y="197643"/>
                </a:cubicBezTo>
                <a:cubicBezTo>
                  <a:pt x="838000" y="191437"/>
                  <a:pt x="844601" y="186331"/>
                  <a:pt x="849125" y="176617"/>
                </a:cubicBezTo>
                <a:cubicBezTo>
                  <a:pt x="850843" y="172929"/>
                  <a:pt x="850844" y="168076"/>
                  <a:pt x="852063" y="164002"/>
                </a:cubicBezTo>
                <a:cubicBezTo>
                  <a:pt x="853789" y="158240"/>
                  <a:pt x="856214" y="152943"/>
                  <a:pt x="857940" y="147181"/>
                </a:cubicBezTo>
                <a:cubicBezTo>
                  <a:pt x="859159" y="143107"/>
                  <a:pt x="859493" y="138530"/>
                  <a:pt x="860878" y="134565"/>
                </a:cubicBezTo>
                <a:cubicBezTo>
                  <a:pt x="869421" y="110114"/>
                  <a:pt x="865954" y="125982"/>
                  <a:pt x="866802" y="122068"/>
                </a:cubicBezTo>
                <a:lnTo>
                  <a:pt x="869692" y="109334"/>
                </a:lnTo>
                <a:cubicBezTo>
                  <a:pt x="871651" y="105130"/>
                  <a:pt x="873989" y="101240"/>
                  <a:pt x="875569" y="96719"/>
                </a:cubicBezTo>
                <a:cubicBezTo>
                  <a:pt x="876953" y="92754"/>
                  <a:pt x="876317" y="87238"/>
                  <a:pt x="878507" y="84103"/>
                </a:cubicBezTo>
                <a:cubicBezTo>
                  <a:pt x="890260" y="67283"/>
                  <a:pt x="886587" y="85156"/>
                  <a:pt x="887321" y="80951"/>
                </a:cubicBezTo>
                <a:lnTo>
                  <a:pt x="890260" y="67283"/>
                </a:lnTo>
                <a:cubicBezTo>
                  <a:pt x="893198" y="65881"/>
                  <a:pt x="896497" y="65537"/>
                  <a:pt x="899074" y="63078"/>
                </a:cubicBezTo>
                <a:cubicBezTo>
                  <a:pt x="911779" y="50955"/>
                  <a:pt x="903247" y="50305"/>
                  <a:pt x="916703" y="42052"/>
                </a:cubicBezTo>
                <a:cubicBezTo>
                  <a:pt x="932240" y="32521"/>
                  <a:pt x="926621" y="41306"/>
                  <a:pt x="929905" y="36184"/>
                </a:cubicBezTo>
                <a:lnTo>
                  <a:pt x="937270" y="25231"/>
                </a:lnTo>
                <a:cubicBezTo>
                  <a:pt x="940208" y="23829"/>
                  <a:pt x="943238" y="22772"/>
                  <a:pt x="946084" y="21026"/>
                </a:cubicBezTo>
                <a:cubicBezTo>
                  <a:pt x="949653" y="18838"/>
                  <a:pt x="961428" y="8797"/>
                  <a:pt x="966651" y="8410"/>
                </a:cubicBezTo>
                <a:lnTo>
                  <a:pt x="1128250" y="0"/>
                </a:lnTo>
                <a:cubicBezTo>
                  <a:pt x="1186916" y="11195"/>
                  <a:pt x="1157534" y="6999"/>
                  <a:pt x="1216394" y="12616"/>
                </a:cubicBezTo>
                <a:cubicBezTo>
                  <a:pt x="1227319" y="13658"/>
                  <a:pt x="1237947" y="18173"/>
                  <a:pt x="1248714" y="21026"/>
                </a:cubicBezTo>
                <a:cubicBezTo>
                  <a:pt x="1264390" y="25181"/>
                  <a:pt x="1280123" y="28940"/>
                  <a:pt x="1295724" y="33641"/>
                </a:cubicBezTo>
                <a:cubicBezTo>
                  <a:pt x="1298755" y="34554"/>
                  <a:pt x="1301550" y="36681"/>
                  <a:pt x="1304539" y="37847"/>
                </a:cubicBezTo>
                <a:cubicBezTo>
                  <a:pt x="1312330" y="40888"/>
                  <a:pt x="1320278" y="43082"/>
                  <a:pt x="1328044" y="46257"/>
                </a:cubicBezTo>
                <a:cubicBezTo>
                  <a:pt x="1334000" y="48693"/>
                  <a:pt x="1339740" y="52121"/>
                  <a:pt x="1345673" y="54668"/>
                </a:cubicBezTo>
                <a:cubicBezTo>
                  <a:pt x="1359702" y="60691"/>
                  <a:pt x="1357386" y="56742"/>
                  <a:pt x="1372116" y="67283"/>
                </a:cubicBezTo>
                <a:cubicBezTo>
                  <a:pt x="1375274" y="69543"/>
                  <a:pt x="1377992" y="72890"/>
                  <a:pt x="1380930" y="75693"/>
                </a:cubicBezTo>
                <a:cubicBezTo>
                  <a:pt x="1380930" y="75693"/>
                  <a:pt x="1400766" y="79899"/>
                  <a:pt x="1410312" y="84103"/>
                </a:cubicBezTo>
                <a:cubicBezTo>
                  <a:pt x="1413687" y="85589"/>
                  <a:pt x="1416188" y="89710"/>
                  <a:pt x="1419126" y="92514"/>
                </a:cubicBezTo>
                <a:cubicBezTo>
                  <a:pt x="1425003" y="93915"/>
                  <a:pt x="1431157" y="93806"/>
                  <a:pt x="1436755" y="967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6270171" y="1323324"/>
            <a:ext cx="734035" cy="709982"/>
          </a:xfrm>
          <a:custGeom>
            <a:avLst/>
            <a:gdLst>
              <a:gd name="connsiteX0" fmla="*/ 732656 w 734035"/>
              <a:gd name="connsiteY0" fmla="*/ 170385 h 709982"/>
              <a:gd name="connsiteX1" fmla="*/ 721297 w 734035"/>
              <a:gd name="connsiteY1" fmla="*/ 198783 h 709982"/>
              <a:gd name="connsiteX2" fmla="*/ 698579 w 734035"/>
              <a:gd name="connsiteY2" fmla="*/ 408924 h 709982"/>
              <a:gd name="connsiteX3" fmla="*/ 692900 w 734035"/>
              <a:gd name="connsiteY3" fmla="*/ 477078 h 709982"/>
              <a:gd name="connsiteX4" fmla="*/ 664502 w 734035"/>
              <a:gd name="connsiteY4" fmla="*/ 579310 h 709982"/>
              <a:gd name="connsiteX5" fmla="*/ 658823 w 734035"/>
              <a:gd name="connsiteY5" fmla="*/ 613387 h 709982"/>
              <a:gd name="connsiteX6" fmla="*/ 647464 w 734035"/>
              <a:gd name="connsiteY6" fmla="*/ 630425 h 709982"/>
              <a:gd name="connsiteX7" fmla="*/ 636105 w 734035"/>
              <a:gd name="connsiteY7" fmla="*/ 653143 h 709982"/>
              <a:gd name="connsiteX8" fmla="*/ 624746 w 734035"/>
              <a:gd name="connsiteY8" fmla="*/ 670182 h 709982"/>
              <a:gd name="connsiteX9" fmla="*/ 619066 w 734035"/>
              <a:gd name="connsiteY9" fmla="*/ 687220 h 709982"/>
              <a:gd name="connsiteX10" fmla="*/ 602028 w 734035"/>
              <a:gd name="connsiteY10" fmla="*/ 692900 h 709982"/>
              <a:gd name="connsiteX11" fmla="*/ 596348 w 734035"/>
              <a:gd name="connsiteY11" fmla="*/ 709938 h 709982"/>
              <a:gd name="connsiteX12" fmla="*/ 261258 w 734035"/>
              <a:gd name="connsiteY12" fmla="*/ 698579 h 709982"/>
              <a:gd name="connsiteX13" fmla="*/ 215822 w 734035"/>
              <a:gd name="connsiteY13" fmla="*/ 692900 h 709982"/>
              <a:gd name="connsiteX14" fmla="*/ 187424 w 734035"/>
              <a:gd name="connsiteY14" fmla="*/ 681541 h 709982"/>
              <a:gd name="connsiteX15" fmla="*/ 170386 w 734035"/>
              <a:gd name="connsiteY15" fmla="*/ 675861 h 709982"/>
              <a:gd name="connsiteX16" fmla="*/ 130629 w 734035"/>
              <a:gd name="connsiteY16" fmla="*/ 647464 h 709982"/>
              <a:gd name="connsiteX17" fmla="*/ 113590 w 734035"/>
              <a:gd name="connsiteY17" fmla="*/ 641784 h 709982"/>
              <a:gd name="connsiteX18" fmla="*/ 73834 w 734035"/>
              <a:gd name="connsiteY18" fmla="*/ 590669 h 709982"/>
              <a:gd name="connsiteX19" fmla="*/ 39757 w 734035"/>
              <a:gd name="connsiteY19" fmla="*/ 550912 h 709982"/>
              <a:gd name="connsiteX20" fmla="*/ 22718 w 734035"/>
              <a:gd name="connsiteY20" fmla="*/ 505476 h 709982"/>
              <a:gd name="connsiteX21" fmla="*/ 17039 w 734035"/>
              <a:gd name="connsiteY21" fmla="*/ 477078 h 709982"/>
              <a:gd name="connsiteX22" fmla="*/ 0 w 734035"/>
              <a:gd name="connsiteY22" fmla="*/ 403245 h 709982"/>
              <a:gd name="connsiteX23" fmla="*/ 5680 w 734035"/>
              <a:gd name="connsiteY23" fmla="*/ 227180 h 709982"/>
              <a:gd name="connsiteX24" fmla="*/ 22718 w 734035"/>
              <a:gd name="connsiteY24" fmla="*/ 164706 h 709982"/>
              <a:gd name="connsiteX25" fmla="*/ 39757 w 734035"/>
              <a:gd name="connsiteY25" fmla="*/ 113590 h 709982"/>
              <a:gd name="connsiteX26" fmla="*/ 68154 w 734035"/>
              <a:gd name="connsiteY26" fmla="*/ 68154 h 709982"/>
              <a:gd name="connsiteX27" fmla="*/ 96552 w 734035"/>
              <a:gd name="connsiteY27" fmla="*/ 39757 h 709982"/>
              <a:gd name="connsiteX28" fmla="*/ 119270 w 734035"/>
              <a:gd name="connsiteY28" fmla="*/ 22718 h 709982"/>
              <a:gd name="connsiteX29" fmla="*/ 153347 w 734035"/>
              <a:gd name="connsiteY29" fmla="*/ 17039 h 709982"/>
              <a:gd name="connsiteX30" fmla="*/ 210142 w 734035"/>
              <a:gd name="connsiteY30" fmla="*/ 0 h 709982"/>
              <a:gd name="connsiteX31" fmla="*/ 511156 w 734035"/>
              <a:gd name="connsiteY31" fmla="*/ 11359 h 709982"/>
              <a:gd name="connsiteX32" fmla="*/ 545233 w 734035"/>
              <a:gd name="connsiteY32" fmla="*/ 17039 h 709982"/>
              <a:gd name="connsiteX33" fmla="*/ 584989 w 734035"/>
              <a:gd name="connsiteY33" fmla="*/ 51116 h 709982"/>
              <a:gd name="connsiteX34" fmla="*/ 602028 w 734035"/>
              <a:gd name="connsiteY34" fmla="*/ 56795 h 709982"/>
              <a:gd name="connsiteX35" fmla="*/ 647464 w 734035"/>
              <a:gd name="connsiteY35" fmla="*/ 107911 h 709982"/>
              <a:gd name="connsiteX36" fmla="*/ 664502 w 734035"/>
              <a:gd name="connsiteY36" fmla="*/ 124949 h 709982"/>
              <a:gd name="connsiteX37" fmla="*/ 687220 w 734035"/>
              <a:gd name="connsiteY37" fmla="*/ 153347 h 709982"/>
              <a:gd name="connsiteX38" fmla="*/ 732656 w 734035"/>
              <a:gd name="connsiteY38" fmla="*/ 170385 h 70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34035" h="709982">
                <a:moveTo>
                  <a:pt x="732656" y="170385"/>
                </a:moveTo>
                <a:cubicBezTo>
                  <a:pt x="738335" y="177958"/>
                  <a:pt x="724877" y="189237"/>
                  <a:pt x="721297" y="198783"/>
                </a:cubicBezTo>
                <a:cubicBezTo>
                  <a:pt x="696202" y="265706"/>
                  <a:pt x="705173" y="333092"/>
                  <a:pt x="698579" y="408924"/>
                </a:cubicBezTo>
                <a:cubicBezTo>
                  <a:pt x="696604" y="431635"/>
                  <a:pt x="698429" y="454962"/>
                  <a:pt x="692900" y="477078"/>
                </a:cubicBezTo>
                <a:cubicBezTo>
                  <a:pt x="672957" y="556849"/>
                  <a:pt x="683266" y="523017"/>
                  <a:pt x="664502" y="579310"/>
                </a:cubicBezTo>
                <a:cubicBezTo>
                  <a:pt x="662609" y="590669"/>
                  <a:pt x="662465" y="602462"/>
                  <a:pt x="658823" y="613387"/>
                </a:cubicBezTo>
                <a:cubicBezTo>
                  <a:pt x="656665" y="619863"/>
                  <a:pt x="650851" y="624499"/>
                  <a:pt x="647464" y="630425"/>
                </a:cubicBezTo>
                <a:cubicBezTo>
                  <a:pt x="643263" y="637776"/>
                  <a:pt x="640306" y="645792"/>
                  <a:pt x="636105" y="653143"/>
                </a:cubicBezTo>
                <a:cubicBezTo>
                  <a:pt x="632718" y="659070"/>
                  <a:pt x="627799" y="664077"/>
                  <a:pt x="624746" y="670182"/>
                </a:cubicBezTo>
                <a:cubicBezTo>
                  <a:pt x="622069" y="675537"/>
                  <a:pt x="623299" y="682987"/>
                  <a:pt x="619066" y="687220"/>
                </a:cubicBezTo>
                <a:cubicBezTo>
                  <a:pt x="614833" y="691453"/>
                  <a:pt x="607707" y="691007"/>
                  <a:pt x="602028" y="692900"/>
                </a:cubicBezTo>
                <a:cubicBezTo>
                  <a:pt x="600135" y="698579"/>
                  <a:pt x="602324" y="709576"/>
                  <a:pt x="596348" y="709938"/>
                </a:cubicBezTo>
                <a:cubicBezTo>
                  <a:pt x="582532" y="710775"/>
                  <a:pt x="290311" y="699655"/>
                  <a:pt x="261258" y="698579"/>
                </a:cubicBezTo>
                <a:cubicBezTo>
                  <a:pt x="246113" y="696686"/>
                  <a:pt x="230694" y="696332"/>
                  <a:pt x="215822" y="692900"/>
                </a:cubicBezTo>
                <a:cubicBezTo>
                  <a:pt x="205888" y="690608"/>
                  <a:pt x="196970" y="685121"/>
                  <a:pt x="187424" y="681541"/>
                </a:cubicBezTo>
                <a:cubicBezTo>
                  <a:pt x="181819" y="679439"/>
                  <a:pt x="176065" y="677754"/>
                  <a:pt x="170386" y="675861"/>
                </a:cubicBezTo>
                <a:cubicBezTo>
                  <a:pt x="165240" y="672001"/>
                  <a:pt x="138934" y="651617"/>
                  <a:pt x="130629" y="647464"/>
                </a:cubicBezTo>
                <a:cubicBezTo>
                  <a:pt x="125274" y="644787"/>
                  <a:pt x="119270" y="643677"/>
                  <a:pt x="113590" y="641784"/>
                </a:cubicBezTo>
                <a:cubicBezTo>
                  <a:pt x="63736" y="567003"/>
                  <a:pt x="113869" y="637376"/>
                  <a:pt x="73834" y="590669"/>
                </a:cubicBezTo>
                <a:cubicBezTo>
                  <a:pt x="30111" y="539659"/>
                  <a:pt x="82041" y="593198"/>
                  <a:pt x="39757" y="550912"/>
                </a:cubicBezTo>
                <a:cubicBezTo>
                  <a:pt x="18324" y="465189"/>
                  <a:pt x="52426" y="594605"/>
                  <a:pt x="22718" y="505476"/>
                </a:cubicBezTo>
                <a:cubicBezTo>
                  <a:pt x="19665" y="496318"/>
                  <a:pt x="19380" y="486443"/>
                  <a:pt x="17039" y="477078"/>
                </a:cubicBezTo>
                <a:cubicBezTo>
                  <a:pt x="-1117" y="404453"/>
                  <a:pt x="10982" y="469128"/>
                  <a:pt x="0" y="403245"/>
                </a:cubicBezTo>
                <a:cubicBezTo>
                  <a:pt x="1893" y="344557"/>
                  <a:pt x="2423" y="285808"/>
                  <a:pt x="5680" y="227180"/>
                </a:cubicBezTo>
                <a:cubicBezTo>
                  <a:pt x="6967" y="204009"/>
                  <a:pt x="16666" y="186895"/>
                  <a:pt x="22718" y="164706"/>
                </a:cubicBezTo>
                <a:cubicBezTo>
                  <a:pt x="46107" y="78947"/>
                  <a:pt x="10005" y="187969"/>
                  <a:pt x="39757" y="113590"/>
                </a:cubicBezTo>
                <a:cubicBezTo>
                  <a:pt x="56961" y="70580"/>
                  <a:pt x="39052" y="87556"/>
                  <a:pt x="68154" y="68154"/>
                </a:cubicBezTo>
                <a:cubicBezTo>
                  <a:pt x="84677" y="43370"/>
                  <a:pt x="72456" y="56969"/>
                  <a:pt x="96552" y="39757"/>
                </a:cubicBezTo>
                <a:cubicBezTo>
                  <a:pt x="104255" y="34255"/>
                  <a:pt x="110481" y="26234"/>
                  <a:pt x="119270" y="22718"/>
                </a:cubicBezTo>
                <a:cubicBezTo>
                  <a:pt x="129962" y="18441"/>
                  <a:pt x="142017" y="19099"/>
                  <a:pt x="153347" y="17039"/>
                </a:cubicBezTo>
                <a:cubicBezTo>
                  <a:pt x="188540" y="10640"/>
                  <a:pt x="176164" y="13592"/>
                  <a:pt x="210142" y="0"/>
                </a:cubicBezTo>
                <a:lnTo>
                  <a:pt x="511156" y="11359"/>
                </a:lnTo>
                <a:cubicBezTo>
                  <a:pt x="522657" y="11944"/>
                  <a:pt x="534541" y="12762"/>
                  <a:pt x="545233" y="17039"/>
                </a:cubicBezTo>
                <a:cubicBezTo>
                  <a:pt x="571093" y="27383"/>
                  <a:pt x="564044" y="37153"/>
                  <a:pt x="584989" y="51116"/>
                </a:cubicBezTo>
                <a:cubicBezTo>
                  <a:pt x="589970" y="54437"/>
                  <a:pt x="596348" y="54902"/>
                  <a:pt x="602028" y="56795"/>
                </a:cubicBezTo>
                <a:cubicBezTo>
                  <a:pt x="622298" y="87200"/>
                  <a:pt x="608560" y="69007"/>
                  <a:pt x="647464" y="107911"/>
                </a:cubicBezTo>
                <a:lnTo>
                  <a:pt x="664502" y="124949"/>
                </a:lnTo>
                <a:cubicBezTo>
                  <a:pt x="685218" y="187094"/>
                  <a:pt x="650519" y="94624"/>
                  <a:pt x="687220" y="153347"/>
                </a:cubicBezTo>
                <a:cubicBezTo>
                  <a:pt x="699776" y="173438"/>
                  <a:pt x="726977" y="162812"/>
                  <a:pt x="732656" y="170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6869430" y="1482090"/>
            <a:ext cx="137167" cy="561975"/>
          </a:xfrm>
          <a:custGeom>
            <a:avLst/>
            <a:gdLst>
              <a:gd name="connsiteX0" fmla="*/ 129540 w 137167"/>
              <a:gd name="connsiteY0" fmla="*/ 0 h 561975"/>
              <a:gd name="connsiteX1" fmla="*/ 133350 w 137167"/>
              <a:gd name="connsiteY1" fmla="*/ 9525 h 561975"/>
              <a:gd name="connsiteX2" fmla="*/ 137160 w 137167"/>
              <a:gd name="connsiteY2" fmla="*/ 15240 h 561975"/>
              <a:gd name="connsiteX3" fmla="*/ 133350 w 137167"/>
              <a:gd name="connsiteY3" fmla="*/ 40005 h 561975"/>
              <a:gd name="connsiteX4" fmla="*/ 129540 w 137167"/>
              <a:gd name="connsiteY4" fmla="*/ 47625 h 561975"/>
              <a:gd name="connsiteX5" fmla="*/ 123825 w 137167"/>
              <a:gd name="connsiteY5" fmla="*/ 62865 h 561975"/>
              <a:gd name="connsiteX6" fmla="*/ 121920 w 137167"/>
              <a:gd name="connsiteY6" fmla="*/ 80010 h 561975"/>
              <a:gd name="connsiteX7" fmla="*/ 120015 w 137167"/>
              <a:gd name="connsiteY7" fmla="*/ 106680 h 561975"/>
              <a:gd name="connsiteX8" fmla="*/ 116205 w 137167"/>
              <a:gd name="connsiteY8" fmla="*/ 123825 h 561975"/>
              <a:gd name="connsiteX9" fmla="*/ 110490 w 137167"/>
              <a:gd name="connsiteY9" fmla="*/ 142875 h 561975"/>
              <a:gd name="connsiteX10" fmla="*/ 104775 w 137167"/>
              <a:gd name="connsiteY10" fmla="*/ 184785 h 561975"/>
              <a:gd name="connsiteX11" fmla="*/ 100965 w 137167"/>
              <a:gd name="connsiteY11" fmla="*/ 220980 h 561975"/>
              <a:gd name="connsiteX12" fmla="*/ 97155 w 137167"/>
              <a:gd name="connsiteY12" fmla="*/ 238125 h 561975"/>
              <a:gd name="connsiteX13" fmla="*/ 91440 w 137167"/>
              <a:gd name="connsiteY13" fmla="*/ 278130 h 561975"/>
              <a:gd name="connsiteX14" fmla="*/ 89535 w 137167"/>
              <a:gd name="connsiteY14" fmla="*/ 356235 h 561975"/>
              <a:gd name="connsiteX15" fmla="*/ 87630 w 137167"/>
              <a:gd name="connsiteY15" fmla="*/ 369570 h 561975"/>
              <a:gd name="connsiteX16" fmla="*/ 83820 w 137167"/>
              <a:gd name="connsiteY16" fmla="*/ 375285 h 561975"/>
              <a:gd name="connsiteX17" fmla="*/ 81915 w 137167"/>
              <a:gd name="connsiteY17" fmla="*/ 381000 h 561975"/>
              <a:gd name="connsiteX18" fmla="*/ 78105 w 137167"/>
              <a:gd name="connsiteY18" fmla="*/ 388620 h 561975"/>
              <a:gd name="connsiteX19" fmla="*/ 72390 w 137167"/>
              <a:gd name="connsiteY19" fmla="*/ 405765 h 561975"/>
              <a:gd name="connsiteX20" fmla="*/ 68580 w 137167"/>
              <a:gd name="connsiteY20" fmla="*/ 419100 h 561975"/>
              <a:gd name="connsiteX21" fmla="*/ 64770 w 137167"/>
              <a:gd name="connsiteY21" fmla="*/ 424815 h 561975"/>
              <a:gd name="connsiteX22" fmla="*/ 62865 w 137167"/>
              <a:gd name="connsiteY22" fmla="*/ 443865 h 561975"/>
              <a:gd name="connsiteX23" fmla="*/ 57150 w 137167"/>
              <a:gd name="connsiteY23" fmla="*/ 462915 h 561975"/>
              <a:gd name="connsiteX24" fmla="*/ 53340 w 137167"/>
              <a:gd name="connsiteY24" fmla="*/ 472440 h 561975"/>
              <a:gd name="connsiteX25" fmla="*/ 49530 w 137167"/>
              <a:gd name="connsiteY25" fmla="*/ 489585 h 561975"/>
              <a:gd name="connsiteX26" fmla="*/ 45720 w 137167"/>
              <a:gd name="connsiteY26" fmla="*/ 495300 h 561975"/>
              <a:gd name="connsiteX27" fmla="*/ 43815 w 137167"/>
              <a:gd name="connsiteY27" fmla="*/ 504825 h 561975"/>
              <a:gd name="connsiteX28" fmla="*/ 40005 w 137167"/>
              <a:gd name="connsiteY28" fmla="*/ 514350 h 561975"/>
              <a:gd name="connsiteX29" fmla="*/ 38100 w 137167"/>
              <a:gd name="connsiteY29" fmla="*/ 520065 h 561975"/>
              <a:gd name="connsiteX30" fmla="*/ 36195 w 137167"/>
              <a:gd name="connsiteY30" fmla="*/ 527685 h 561975"/>
              <a:gd name="connsiteX31" fmla="*/ 32385 w 137167"/>
              <a:gd name="connsiteY31" fmla="*/ 535305 h 561975"/>
              <a:gd name="connsiteX32" fmla="*/ 26670 w 137167"/>
              <a:gd name="connsiteY32" fmla="*/ 546735 h 561975"/>
              <a:gd name="connsiteX33" fmla="*/ 20955 w 137167"/>
              <a:gd name="connsiteY33" fmla="*/ 548640 h 561975"/>
              <a:gd name="connsiteX34" fmla="*/ 17145 w 137167"/>
              <a:gd name="connsiteY34" fmla="*/ 554355 h 561975"/>
              <a:gd name="connsiteX35" fmla="*/ 11430 w 137167"/>
              <a:gd name="connsiteY35" fmla="*/ 556260 h 561975"/>
              <a:gd name="connsiteX36" fmla="*/ 5715 w 137167"/>
              <a:gd name="connsiteY36" fmla="*/ 560070 h 561975"/>
              <a:gd name="connsiteX37" fmla="*/ 0 w 137167"/>
              <a:gd name="connsiteY37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7167" h="561975">
                <a:moveTo>
                  <a:pt x="129540" y="0"/>
                </a:moveTo>
                <a:cubicBezTo>
                  <a:pt x="130810" y="3175"/>
                  <a:pt x="131821" y="6466"/>
                  <a:pt x="133350" y="9525"/>
                </a:cubicBezTo>
                <a:cubicBezTo>
                  <a:pt x="134374" y="11573"/>
                  <a:pt x="136953" y="12960"/>
                  <a:pt x="137160" y="15240"/>
                </a:cubicBezTo>
                <a:cubicBezTo>
                  <a:pt x="137327" y="17074"/>
                  <a:pt x="134695" y="35971"/>
                  <a:pt x="133350" y="40005"/>
                </a:cubicBezTo>
                <a:cubicBezTo>
                  <a:pt x="132452" y="42699"/>
                  <a:pt x="130537" y="44966"/>
                  <a:pt x="129540" y="47625"/>
                </a:cubicBezTo>
                <a:cubicBezTo>
                  <a:pt x="121759" y="68375"/>
                  <a:pt x="134433" y="41650"/>
                  <a:pt x="123825" y="62865"/>
                </a:cubicBezTo>
                <a:cubicBezTo>
                  <a:pt x="123190" y="68580"/>
                  <a:pt x="122418" y="74281"/>
                  <a:pt x="121920" y="80010"/>
                </a:cubicBezTo>
                <a:cubicBezTo>
                  <a:pt x="121148" y="88889"/>
                  <a:pt x="121168" y="97842"/>
                  <a:pt x="120015" y="106680"/>
                </a:cubicBezTo>
                <a:cubicBezTo>
                  <a:pt x="119258" y="112485"/>
                  <a:pt x="117521" y="118121"/>
                  <a:pt x="116205" y="123825"/>
                </a:cubicBezTo>
                <a:cubicBezTo>
                  <a:pt x="114046" y="133182"/>
                  <a:pt x="114024" y="132273"/>
                  <a:pt x="110490" y="142875"/>
                </a:cubicBezTo>
                <a:cubicBezTo>
                  <a:pt x="104694" y="200833"/>
                  <a:pt x="113413" y="117837"/>
                  <a:pt x="104775" y="184785"/>
                </a:cubicBezTo>
                <a:cubicBezTo>
                  <a:pt x="103222" y="196817"/>
                  <a:pt x="103597" y="209137"/>
                  <a:pt x="100965" y="220980"/>
                </a:cubicBezTo>
                <a:cubicBezTo>
                  <a:pt x="99695" y="226695"/>
                  <a:pt x="98117" y="232350"/>
                  <a:pt x="97155" y="238125"/>
                </a:cubicBezTo>
                <a:cubicBezTo>
                  <a:pt x="94940" y="251412"/>
                  <a:pt x="91440" y="278130"/>
                  <a:pt x="91440" y="278130"/>
                </a:cubicBezTo>
                <a:cubicBezTo>
                  <a:pt x="90805" y="304165"/>
                  <a:pt x="90619" y="330215"/>
                  <a:pt x="89535" y="356235"/>
                </a:cubicBezTo>
                <a:cubicBezTo>
                  <a:pt x="89348" y="360721"/>
                  <a:pt x="88920" y="365269"/>
                  <a:pt x="87630" y="369570"/>
                </a:cubicBezTo>
                <a:cubicBezTo>
                  <a:pt x="86972" y="371763"/>
                  <a:pt x="84844" y="373237"/>
                  <a:pt x="83820" y="375285"/>
                </a:cubicBezTo>
                <a:cubicBezTo>
                  <a:pt x="82922" y="377081"/>
                  <a:pt x="82706" y="379154"/>
                  <a:pt x="81915" y="381000"/>
                </a:cubicBezTo>
                <a:cubicBezTo>
                  <a:pt x="80796" y="383610"/>
                  <a:pt x="79375" y="386080"/>
                  <a:pt x="78105" y="388620"/>
                </a:cubicBezTo>
                <a:cubicBezTo>
                  <a:pt x="73930" y="409494"/>
                  <a:pt x="79150" y="387737"/>
                  <a:pt x="72390" y="405765"/>
                </a:cubicBezTo>
                <a:cubicBezTo>
                  <a:pt x="70559" y="410648"/>
                  <a:pt x="70883" y="414495"/>
                  <a:pt x="68580" y="419100"/>
                </a:cubicBezTo>
                <a:cubicBezTo>
                  <a:pt x="67556" y="421148"/>
                  <a:pt x="66040" y="422910"/>
                  <a:pt x="64770" y="424815"/>
                </a:cubicBezTo>
                <a:cubicBezTo>
                  <a:pt x="64135" y="431165"/>
                  <a:pt x="63974" y="437580"/>
                  <a:pt x="62865" y="443865"/>
                </a:cubicBezTo>
                <a:cubicBezTo>
                  <a:pt x="62515" y="445850"/>
                  <a:pt x="58774" y="458583"/>
                  <a:pt x="57150" y="462915"/>
                </a:cubicBezTo>
                <a:cubicBezTo>
                  <a:pt x="55949" y="466117"/>
                  <a:pt x="54323" y="469165"/>
                  <a:pt x="53340" y="472440"/>
                </a:cubicBezTo>
                <a:cubicBezTo>
                  <a:pt x="52436" y="475454"/>
                  <a:pt x="50996" y="486165"/>
                  <a:pt x="49530" y="489585"/>
                </a:cubicBezTo>
                <a:cubicBezTo>
                  <a:pt x="48628" y="491689"/>
                  <a:pt x="46990" y="493395"/>
                  <a:pt x="45720" y="495300"/>
                </a:cubicBezTo>
                <a:cubicBezTo>
                  <a:pt x="45085" y="498475"/>
                  <a:pt x="44745" y="501724"/>
                  <a:pt x="43815" y="504825"/>
                </a:cubicBezTo>
                <a:cubicBezTo>
                  <a:pt x="42832" y="508100"/>
                  <a:pt x="41206" y="511148"/>
                  <a:pt x="40005" y="514350"/>
                </a:cubicBezTo>
                <a:cubicBezTo>
                  <a:pt x="39300" y="516230"/>
                  <a:pt x="38652" y="518134"/>
                  <a:pt x="38100" y="520065"/>
                </a:cubicBezTo>
                <a:cubicBezTo>
                  <a:pt x="37381" y="522582"/>
                  <a:pt x="37114" y="525234"/>
                  <a:pt x="36195" y="527685"/>
                </a:cubicBezTo>
                <a:cubicBezTo>
                  <a:pt x="35198" y="530344"/>
                  <a:pt x="33504" y="532695"/>
                  <a:pt x="32385" y="535305"/>
                </a:cubicBezTo>
                <a:cubicBezTo>
                  <a:pt x="30584" y="539506"/>
                  <a:pt x="30649" y="543552"/>
                  <a:pt x="26670" y="546735"/>
                </a:cubicBezTo>
                <a:cubicBezTo>
                  <a:pt x="25102" y="547989"/>
                  <a:pt x="22860" y="548005"/>
                  <a:pt x="20955" y="548640"/>
                </a:cubicBezTo>
                <a:cubicBezTo>
                  <a:pt x="19685" y="550545"/>
                  <a:pt x="18933" y="552925"/>
                  <a:pt x="17145" y="554355"/>
                </a:cubicBezTo>
                <a:cubicBezTo>
                  <a:pt x="15577" y="555609"/>
                  <a:pt x="13226" y="555362"/>
                  <a:pt x="11430" y="556260"/>
                </a:cubicBezTo>
                <a:cubicBezTo>
                  <a:pt x="9382" y="557284"/>
                  <a:pt x="7763" y="559046"/>
                  <a:pt x="5715" y="560070"/>
                </a:cubicBezTo>
                <a:cubicBezTo>
                  <a:pt x="3919" y="560968"/>
                  <a:pt x="0" y="561975"/>
                  <a:pt x="0" y="561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5" name="Freihandform 14"/>
          <p:cNvSpPr/>
          <p:nvPr/>
        </p:nvSpPr>
        <p:spPr>
          <a:xfrm>
            <a:off x="5897063" y="1488030"/>
            <a:ext cx="776464" cy="405682"/>
          </a:xfrm>
          <a:custGeom>
            <a:avLst/>
            <a:gdLst>
              <a:gd name="connsiteX0" fmla="*/ 72095 w 776464"/>
              <a:gd name="connsiteY0" fmla="*/ 107910 h 405682"/>
              <a:gd name="connsiteX1" fmla="*/ 100492 w 776464"/>
              <a:gd name="connsiteY1" fmla="*/ 85192 h 405682"/>
              <a:gd name="connsiteX2" fmla="*/ 117531 w 776464"/>
              <a:gd name="connsiteY2" fmla="*/ 73833 h 405682"/>
              <a:gd name="connsiteX3" fmla="*/ 145928 w 776464"/>
              <a:gd name="connsiteY3" fmla="*/ 45436 h 405682"/>
              <a:gd name="connsiteX4" fmla="*/ 157287 w 776464"/>
              <a:gd name="connsiteY4" fmla="*/ 28397 h 405682"/>
              <a:gd name="connsiteX5" fmla="*/ 208403 w 776464"/>
              <a:gd name="connsiteY5" fmla="*/ 17038 h 405682"/>
              <a:gd name="connsiteX6" fmla="*/ 339031 w 776464"/>
              <a:gd name="connsiteY6" fmla="*/ 0 h 405682"/>
              <a:gd name="connsiteX7" fmla="*/ 424224 w 776464"/>
              <a:gd name="connsiteY7" fmla="*/ 11359 h 405682"/>
              <a:gd name="connsiteX8" fmla="*/ 458301 w 776464"/>
              <a:gd name="connsiteY8" fmla="*/ 17038 h 405682"/>
              <a:gd name="connsiteX9" fmla="*/ 549173 w 776464"/>
              <a:gd name="connsiteY9" fmla="*/ 22718 h 405682"/>
              <a:gd name="connsiteX10" fmla="*/ 566212 w 776464"/>
              <a:gd name="connsiteY10" fmla="*/ 34077 h 405682"/>
              <a:gd name="connsiteX11" fmla="*/ 617327 w 776464"/>
              <a:gd name="connsiteY11" fmla="*/ 51115 h 405682"/>
              <a:gd name="connsiteX12" fmla="*/ 645725 w 776464"/>
              <a:gd name="connsiteY12" fmla="*/ 73833 h 405682"/>
              <a:gd name="connsiteX13" fmla="*/ 674122 w 776464"/>
              <a:gd name="connsiteY13" fmla="*/ 96551 h 405682"/>
              <a:gd name="connsiteX14" fmla="*/ 696840 w 776464"/>
              <a:gd name="connsiteY14" fmla="*/ 130628 h 405682"/>
              <a:gd name="connsiteX15" fmla="*/ 713879 w 776464"/>
              <a:gd name="connsiteY15" fmla="*/ 136308 h 405682"/>
              <a:gd name="connsiteX16" fmla="*/ 736597 w 776464"/>
              <a:gd name="connsiteY16" fmla="*/ 170385 h 405682"/>
              <a:gd name="connsiteX17" fmla="*/ 742276 w 776464"/>
              <a:gd name="connsiteY17" fmla="*/ 187423 h 405682"/>
              <a:gd name="connsiteX18" fmla="*/ 753635 w 776464"/>
              <a:gd name="connsiteY18" fmla="*/ 204462 h 405682"/>
              <a:gd name="connsiteX19" fmla="*/ 759315 w 776464"/>
              <a:gd name="connsiteY19" fmla="*/ 221500 h 405682"/>
              <a:gd name="connsiteX20" fmla="*/ 770674 w 776464"/>
              <a:gd name="connsiteY20" fmla="*/ 244218 h 405682"/>
              <a:gd name="connsiteX21" fmla="*/ 776353 w 776464"/>
              <a:gd name="connsiteY21" fmla="*/ 283975 h 405682"/>
              <a:gd name="connsiteX22" fmla="*/ 764994 w 776464"/>
              <a:gd name="connsiteY22" fmla="*/ 329411 h 405682"/>
              <a:gd name="connsiteX23" fmla="*/ 759315 w 776464"/>
              <a:gd name="connsiteY23" fmla="*/ 346450 h 405682"/>
              <a:gd name="connsiteX24" fmla="*/ 747956 w 776464"/>
              <a:gd name="connsiteY24" fmla="*/ 363488 h 405682"/>
              <a:gd name="connsiteX25" fmla="*/ 742276 w 776464"/>
              <a:gd name="connsiteY25" fmla="*/ 380527 h 405682"/>
              <a:gd name="connsiteX26" fmla="*/ 725238 w 776464"/>
              <a:gd name="connsiteY26" fmla="*/ 386206 h 405682"/>
              <a:gd name="connsiteX27" fmla="*/ 708199 w 776464"/>
              <a:gd name="connsiteY27" fmla="*/ 397565 h 405682"/>
              <a:gd name="connsiteX28" fmla="*/ 566212 w 776464"/>
              <a:gd name="connsiteY28" fmla="*/ 391886 h 405682"/>
              <a:gd name="connsiteX29" fmla="*/ 532135 w 776464"/>
              <a:gd name="connsiteY29" fmla="*/ 386206 h 405682"/>
              <a:gd name="connsiteX30" fmla="*/ 401506 w 776464"/>
              <a:gd name="connsiteY30" fmla="*/ 397565 h 405682"/>
              <a:gd name="connsiteX31" fmla="*/ 174326 w 776464"/>
              <a:gd name="connsiteY31" fmla="*/ 386206 h 405682"/>
              <a:gd name="connsiteX32" fmla="*/ 145928 w 776464"/>
              <a:gd name="connsiteY32" fmla="*/ 363488 h 405682"/>
              <a:gd name="connsiteX33" fmla="*/ 134569 w 776464"/>
              <a:gd name="connsiteY33" fmla="*/ 346450 h 405682"/>
              <a:gd name="connsiteX34" fmla="*/ 117531 w 776464"/>
              <a:gd name="connsiteY34" fmla="*/ 329411 h 405682"/>
              <a:gd name="connsiteX35" fmla="*/ 106172 w 776464"/>
              <a:gd name="connsiteY35" fmla="*/ 312372 h 405682"/>
              <a:gd name="connsiteX36" fmla="*/ 89133 w 776464"/>
              <a:gd name="connsiteY36" fmla="*/ 306693 h 405682"/>
              <a:gd name="connsiteX37" fmla="*/ 72095 w 776464"/>
              <a:gd name="connsiteY37" fmla="*/ 295334 h 405682"/>
              <a:gd name="connsiteX38" fmla="*/ 32338 w 776464"/>
              <a:gd name="connsiteY38" fmla="*/ 283975 h 405682"/>
              <a:gd name="connsiteX39" fmla="*/ 15300 w 776464"/>
              <a:gd name="connsiteY39" fmla="*/ 272616 h 405682"/>
              <a:gd name="connsiteX40" fmla="*/ 9620 w 776464"/>
              <a:gd name="connsiteY40" fmla="*/ 181744 h 405682"/>
              <a:gd name="connsiteX41" fmla="*/ 26659 w 776464"/>
              <a:gd name="connsiteY41" fmla="*/ 170385 h 405682"/>
              <a:gd name="connsiteX42" fmla="*/ 66415 w 776464"/>
              <a:gd name="connsiteY42" fmla="*/ 130628 h 405682"/>
              <a:gd name="connsiteX43" fmla="*/ 83454 w 776464"/>
              <a:gd name="connsiteY43" fmla="*/ 119269 h 405682"/>
              <a:gd name="connsiteX44" fmla="*/ 72095 w 776464"/>
              <a:gd name="connsiteY44" fmla="*/ 107910 h 40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776464" h="405682">
                <a:moveTo>
                  <a:pt x="72095" y="107910"/>
                </a:moveTo>
                <a:cubicBezTo>
                  <a:pt x="74935" y="102231"/>
                  <a:pt x="90794" y="92465"/>
                  <a:pt x="100492" y="85192"/>
                </a:cubicBezTo>
                <a:cubicBezTo>
                  <a:pt x="105953" y="81096"/>
                  <a:pt x="112704" y="78660"/>
                  <a:pt x="117531" y="73833"/>
                </a:cubicBezTo>
                <a:cubicBezTo>
                  <a:pt x="155398" y="35968"/>
                  <a:pt x="100489" y="75729"/>
                  <a:pt x="145928" y="45436"/>
                </a:cubicBezTo>
                <a:cubicBezTo>
                  <a:pt x="149714" y="39756"/>
                  <a:pt x="151957" y="32661"/>
                  <a:pt x="157287" y="28397"/>
                </a:cubicBezTo>
                <a:cubicBezTo>
                  <a:pt x="164671" y="22490"/>
                  <a:pt x="208006" y="17137"/>
                  <a:pt x="208403" y="17038"/>
                </a:cubicBezTo>
                <a:cubicBezTo>
                  <a:pt x="301247" y="-6174"/>
                  <a:pt x="154646" y="10845"/>
                  <a:pt x="339031" y="0"/>
                </a:cubicBezTo>
                <a:lnTo>
                  <a:pt x="424224" y="11359"/>
                </a:lnTo>
                <a:cubicBezTo>
                  <a:pt x="435624" y="12988"/>
                  <a:pt x="446833" y="15995"/>
                  <a:pt x="458301" y="17038"/>
                </a:cubicBezTo>
                <a:cubicBezTo>
                  <a:pt x="488526" y="19786"/>
                  <a:pt x="518882" y="20825"/>
                  <a:pt x="549173" y="22718"/>
                </a:cubicBezTo>
                <a:cubicBezTo>
                  <a:pt x="554853" y="26504"/>
                  <a:pt x="559736" y="31918"/>
                  <a:pt x="566212" y="34077"/>
                </a:cubicBezTo>
                <a:cubicBezTo>
                  <a:pt x="627425" y="54481"/>
                  <a:pt x="578614" y="25305"/>
                  <a:pt x="617327" y="51115"/>
                </a:cubicBezTo>
                <a:cubicBezTo>
                  <a:pt x="649880" y="99946"/>
                  <a:pt x="606534" y="42481"/>
                  <a:pt x="645725" y="73833"/>
                </a:cubicBezTo>
                <a:cubicBezTo>
                  <a:pt x="682426" y="103193"/>
                  <a:pt x="631296" y="82276"/>
                  <a:pt x="674122" y="96551"/>
                </a:cubicBezTo>
                <a:cubicBezTo>
                  <a:pt x="680077" y="114414"/>
                  <a:pt x="678608" y="118473"/>
                  <a:pt x="696840" y="130628"/>
                </a:cubicBezTo>
                <a:cubicBezTo>
                  <a:pt x="701821" y="133949"/>
                  <a:pt x="708199" y="134415"/>
                  <a:pt x="713879" y="136308"/>
                </a:cubicBezTo>
                <a:cubicBezTo>
                  <a:pt x="727382" y="176819"/>
                  <a:pt x="708235" y="127842"/>
                  <a:pt x="736597" y="170385"/>
                </a:cubicBezTo>
                <a:cubicBezTo>
                  <a:pt x="739918" y="175366"/>
                  <a:pt x="739599" y="182068"/>
                  <a:pt x="742276" y="187423"/>
                </a:cubicBezTo>
                <a:cubicBezTo>
                  <a:pt x="745329" y="193528"/>
                  <a:pt x="750582" y="198357"/>
                  <a:pt x="753635" y="204462"/>
                </a:cubicBezTo>
                <a:cubicBezTo>
                  <a:pt x="756312" y="209817"/>
                  <a:pt x="756957" y="215997"/>
                  <a:pt x="759315" y="221500"/>
                </a:cubicBezTo>
                <a:cubicBezTo>
                  <a:pt x="762650" y="229282"/>
                  <a:pt x="766888" y="236645"/>
                  <a:pt x="770674" y="244218"/>
                </a:cubicBezTo>
                <a:cubicBezTo>
                  <a:pt x="772567" y="257470"/>
                  <a:pt x="777244" y="270618"/>
                  <a:pt x="776353" y="283975"/>
                </a:cubicBezTo>
                <a:cubicBezTo>
                  <a:pt x="775314" y="299552"/>
                  <a:pt x="769102" y="314350"/>
                  <a:pt x="764994" y="329411"/>
                </a:cubicBezTo>
                <a:cubicBezTo>
                  <a:pt x="763419" y="335187"/>
                  <a:pt x="761992" y="341095"/>
                  <a:pt x="759315" y="346450"/>
                </a:cubicBezTo>
                <a:cubicBezTo>
                  <a:pt x="756262" y="352555"/>
                  <a:pt x="751009" y="357383"/>
                  <a:pt x="747956" y="363488"/>
                </a:cubicBezTo>
                <a:cubicBezTo>
                  <a:pt x="745279" y="368843"/>
                  <a:pt x="746509" y="376294"/>
                  <a:pt x="742276" y="380527"/>
                </a:cubicBezTo>
                <a:cubicBezTo>
                  <a:pt x="738043" y="384760"/>
                  <a:pt x="730917" y="384313"/>
                  <a:pt x="725238" y="386206"/>
                </a:cubicBezTo>
                <a:cubicBezTo>
                  <a:pt x="719558" y="389992"/>
                  <a:pt x="714304" y="394512"/>
                  <a:pt x="708199" y="397565"/>
                </a:cubicBezTo>
                <a:cubicBezTo>
                  <a:pt x="667553" y="417889"/>
                  <a:pt x="584884" y="393887"/>
                  <a:pt x="566212" y="391886"/>
                </a:cubicBezTo>
                <a:cubicBezTo>
                  <a:pt x="554762" y="390659"/>
                  <a:pt x="543494" y="388099"/>
                  <a:pt x="532135" y="386206"/>
                </a:cubicBezTo>
                <a:cubicBezTo>
                  <a:pt x="488592" y="389992"/>
                  <a:pt x="445207" y="396837"/>
                  <a:pt x="401506" y="397565"/>
                </a:cubicBezTo>
                <a:cubicBezTo>
                  <a:pt x="212357" y="400718"/>
                  <a:pt x="255535" y="413279"/>
                  <a:pt x="174326" y="386206"/>
                </a:cubicBezTo>
                <a:cubicBezTo>
                  <a:pt x="141774" y="337379"/>
                  <a:pt x="185118" y="394840"/>
                  <a:pt x="145928" y="363488"/>
                </a:cubicBezTo>
                <a:cubicBezTo>
                  <a:pt x="140598" y="359224"/>
                  <a:pt x="138939" y="351694"/>
                  <a:pt x="134569" y="346450"/>
                </a:cubicBezTo>
                <a:cubicBezTo>
                  <a:pt x="129427" y="340280"/>
                  <a:pt x="122673" y="335581"/>
                  <a:pt x="117531" y="329411"/>
                </a:cubicBezTo>
                <a:cubicBezTo>
                  <a:pt x="113161" y="324167"/>
                  <a:pt x="111502" y="316636"/>
                  <a:pt x="106172" y="312372"/>
                </a:cubicBezTo>
                <a:cubicBezTo>
                  <a:pt x="101497" y="308632"/>
                  <a:pt x="94813" y="308586"/>
                  <a:pt x="89133" y="306693"/>
                </a:cubicBezTo>
                <a:cubicBezTo>
                  <a:pt x="83454" y="302907"/>
                  <a:pt x="78200" y="298387"/>
                  <a:pt x="72095" y="295334"/>
                </a:cubicBezTo>
                <a:cubicBezTo>
                  <a:pt x="63944" y="291258"/>
                  <a:pt x="39621" y="285796"/>
                  <a:pt x="32338" y="283975"/>
                </a:cubicBezTo>
                <a:cubicBezTo>
                  <a:pt x="26659" y="280189"/>
                  <a:pt x="20126" y="277443"/>
                  <a:pt x="15300" y="272616"/>
                </a:cubicBezTo>
                <a:cubicBezTo>
                  <a:pt x="-9047" y="248268"/>
                  <a:pt x="873" y="214545"/>
                  <a:pt x="9620" y="181744"/>
                </a:cubicBezTo>
                <a:cubicBezTo>
                  <a:pt x="11379" y="175148"/>
                  <a:pt x="20979" y="174171"/>
                  <a:pt x="26659" y="170385"/>
                </a:cubicBezTo>
                <a:cubicBezTo>
                  <a:pt x="36655" y="140395"/>
                  <a:pt x="27357" y="156667"/>
                  <a:pt x="66415" y="130628"/>
                </a:cubicBezTo>
                <a:lnTo>
                  <a:pt x="83454" y="119269"/>
                </a:lnTo>
                <a:cubicBezTo>
                  <a:pt x="90472" y="98215"/>
                  <a:pt x="69255" y="113589"/>
                  <a:pt x="72095" y="107910"/>
                </a:cubicBezTo>
                <a:close/>
              </a:path>
            </a:pathLst>
          </a:cu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>
            <a:off x="1498233" y="2566731"/>
            <a:ext cx="852614" cy="341045"/>
            <a:chOff x="1464" y="997381"/>
            <a:chExt cx="852614" cy="341045"/>
          </a:xfrm>
        </p:grpSpPr>
        <p:sp>
          <p:nvSpPr>
            <p:cNvPr id="26" name="Eingekerbter Richtungspfeil 25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umfließen</a:t>
              </a:r>
              <a:endParaRPr lang="de-DE" sz="800" kern="1200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755577" y="2564904"/>
            <a:ext cx="852614" cy="341045"/>
            <a:chOff x="1464" y="997381"/>
            <a:chExt cx="852614" cy="341045"/>
          </a:xfrm>
        </p:grpSpPr>
        <p:sp>
          <p:nvSpPr>
            <p:cNvPr id="30" name="Eingekerbter Richtungspfeil 29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kern="1200" dirty="0"/>
                <a:t>anheften</a:t>
              </a: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251858" y="2569548"/>
            <a:ext cx="852614" cy="341045"/>
            <a:chOff x="1464" y="997381"/>
            <a:chExt cx="852614" cy="341045"/>
          </a:xfrm>
        </p:grpSpPr>
        <p:sp>
          <p:nvSpPr>
            <p:cNvPr id="33" name="Eingekerbter Richtungspfeil 32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Vesikel mit Lysozym</a:t>
              </a:r>
              <a:endParaRPr lang="de-DE" sz="800" kern="12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020074" y="2564903"/>
            <a:ext cx="852614" cy="341045"/>
            <a:chOff x="1464" y="997381"/>
            <a:chExt cx="852614" cy="341045"/>
          </a:xfrm>
        </p:grpSpPr>
        <p:sp>
          <p:nvSpPr>
            <p:cNvPr id="36" name="Eingekerbter Richtungspfeil 35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verdauen</a:t>
              </a:r>
              <a:endParaRPr lang="de-DE" sz="800" kern="1200" dirty="0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57" y="1602356"/>
            <a:ext cx="523875" cy="21907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4074" y="3068960"/>
            <a:ext cx="3171179" cy="83099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Bei offenen Wunden ist oft eine </a:t>
            </a:r>
          </a:p>
          <a:p>
            <a:r>
              <a:rPr lang="de-DE" sz="1600" dirty="0"/>
              <a:t>Eiterbildung zu beobachten, da </a:t>
            </a:r>
          </a:p>
          <a:p>
            <a:r>
              <a:rPr lang="de-DE" sz="1600" dirty="0" err="1"/>
              <a:t>Phagozyten</a:t>
            </a:r>
            <a:r>
              <a:rPr lang="de-DE" sz="1600" dirty="0"/>
              <a:t> häufig zugrunde gehen.</a:t>
            </a:r>
          </a:p>
        </p:txBody>
      </p:sp>
    </p:spTree>
    <p:extLst>
      <p:ext uri="{BB962C8B-B14F-4D97-AF65-F5344CB8AC3E}">
        <p14:creationId xmlns:p14="http://schemas.microsoft.com/office/powerpoint/2010/main" val="6209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9" name="Rechteck 8"/>
          <p:cNvSpPr/>
          <p:nvPr/>
        </p:nvSpPr>
        <p:spPr>
          <a:xfrm>
            <a:off x="276013" y="74445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b) Schutz durch zelluläre Systeme</a:t>
            </a:r>
          </a:p>
        </p:txBody>
      </p:sp>
      <p:sp>
        <p:nvSpPr>
          <p:cNvPr id="10" name="Rechteck 9"/>
          <p:cNvSpPr/>
          <p:nvPr/>
        </p:nvSpPr>
        <p:spPr>
          <a:xfrm>
            <a:off x="557696" y="1268760"/>
            <a:ext cx="33432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prstClr val="white"/>
                </a:solidFill>
              </a:rPr>
              <a:t>Phagozyten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5577" y="1821431"/>
            <a:ext cx="3149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Vernichtung von Antigenen durch Fresszellen (Phagozytose)  </a:t>
            </a:r>
            <a:r>
              <a:rPr lang="de-DE" sz="1600" b="1" dirty="0"/>
              <a:t> </a:t>
            </a:r>
            <a:endParaRPr lang="de-DE" sz="1600" dirty="0"/>
          </a:p>
        </p:txBody>
      </p:sp>
      <p:sp>
        <p:nvSpPr>
          <p:cNvPr id="7" name="Abgerundetes Rechteck 6"/>
          <p:cNvSpPr/>
          <p:nvPr/>
        </p:nvSpPr>
        <p:spPr>
          <a:xfrm>
            <a:off x="4139952" y="869487"/>
            <a:ext cx="504056" cy="579987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AKT I VER </a:t>
            </a:r>
          </a:p>
          <a:p>
            <a:pPr algn="ctr"/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SCHUTZ</a:t>
            </a:r>
            <a:endParaRPr lang="de-DE" sz="24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1498233" y="2566731"/>
            <a:ext cx="852614" cy="341045"/>
            <a:chOff x="1464" y="997381"/>
            <a:chExt cx="852614" cy="341045"/>
          </a:xfrm>
        </p:grpSpPr>
        <p:sp>
          <p:nvSpPr>
            <p:cNvPr id="26" name="Eingekerbter Richtungspfeil 25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umfließen</a:t>
              </a:r>
              <a:endParaRPr lang="de-DE" sz="800" kern="1200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755577" y="2564904"/>
            <a:ext cx="852614" cy="341045"/>
            <a:chOff x="1464" y="997381"/>
            <a:chExt cx="852614" cy="341045"/>
          </a:xfrm>
        </p:grpSpPr>
        <p:sp>
          <p:nvSpPr>
            <p:cNvPr id="30" name="Eingekerbter Richtungspfeil 29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kern="1200" dirty="0"/>
                <a:t>anheften</a:t>
              </a: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251858" y="2569548"/>
            <a:ext cx="852614" cy="341045"/>
            <a:chOff x="1464" y="997381"/>
            <a:chExt cx="852614" cy="341045"/>
          </a:xfrm>
        </p:grpSpPr>
        <p:sp>
          <p:nvSpPr>
            <p:cNvPr id="33" name="Eingekerbter Richtungspfeil 32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Vesikel mit Lysozym</a:t>
              </a:r>
              <a:endParaRPr lang="de-DE" sz="800" kern="12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020074" y="2564903"/>
            <a:ext cx="852614" cy="341045"/>
            <a:chOff x="1464" y="997381"/>
            <a:chExt cx="852614" cy="341045"/>
          </a:xfrm>
        </p:grpSpPr>
        <p:sp>
          <p:nvSpPr>
            <p:cNvPr id="36" name="Eingekerbter Richtungspfeil 35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verdauen</a:t>
              </a:r>
              <a:endParaRPr lang="de-DE" sz="800" kern="1200" dirty="0"/>
            </a:p>
          </p:txBody>
        </p:sp>
      </p:grpSp>
      <p:sp>
        <p:nvSpPr>
          <p:cNvPr id="3" name="Rechteck 2"/>
          <p:cNvSpPr/>
          <p:nvPr/>
        </p:nvSpPr>
        <p:spPr>
          <a:xfrm>
            <a:off x="734074" y="3068960"/>
            <a:ext cx="3171179" cy="83099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Bei offenen Wunden ist oft eine </a:t>
            </a:r>
          </a:p>
          <a:p>
            <a:r>
              <a:rPr lang="de-DE" sz="1600" dirty="0"/>
              <a:t>Eiterbildung zu beobachten, da </a:t>
            </a:r>
          </a:p>
          <a:p>
            <a:r>
              <a:rPr lang="de-DE" sz="1600" dirty="0" err="1"/>
              <a:t>Phagozyten</a:t>
            </a:r>
            <a:r>
              <a:rPr lang="de-DE" sz="1600" dirty="0"/>
              <a:t> häufig zugrunde gehen.</a:t>
            </a:r>
          </a:p>
        </p:txBody>
      </p:sp>
      <p:sp>
        <p:nvSpPr>
          <p:cNvPr id="29" name="Rechteck 28"/>
          <p:cNvSpPr/>
          <p:nvPr/>
        </p:nvSpPr>
        <p:spPr>
          <a:xfrm>
            <a:off x="484579" y="4077072"/>
            <a:ext cx="341637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Killerzellen</a:t>
            </a:r>
          </a:p>
        </p:txBody>
      </p:sp>
      <p:grpSp>
        <p:nvGrpSpPr>
          <p:cNvPr id="152" name="Gruppieren 151"/>
          <p:cNvGrpSpPr/>
          <p:nvPr/>
        </p:nvGrpSpPr>
        <p:grpSpPr>
          <a:xfrm>
            <a:off x="6107874" y="3245996"/>
            <a:ext cx="1038472" cy="1008113"/>
            <a:chOff x="5479000" y="1484784"/>
            <a:chExt cx="1038472" cy="1008113"/>
          </a:xfrm>
        </p:grpSpPr>
        <p:sp>
          <p:nvSpPr>
            <p:cNvPr id="153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8" name="Gruppieren 157"/>
          <p:cNvGrpSpPr/>
          <p:nvPr/>
        </p:nvGrpSpPr>
        <p:grpSpPr>
          <a:xfrm>
            <a:off x="7726931" y="1408592"/>
            <a:ext cx="1038472" cy="1008113"/>
            <a:chOff x="5479000" y="1484784"/>
            <a:chExt cx="1038472" cy="1008113"/>
          </a:xfrm>
        </p:grpSpPr>
        <p:sp>
          <p:nvSpPr>
            <p:cNvPr id="159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4" name="Gruppieren 163"/>
          <p:cNvGrpSpPr/>
          <p:nvPr/>
        </p:nvGrpSpPr>
        <p:grpSpPr>
          <a:xfrm>
            <a:off x="7326323" y="4581128"/>
            <a:ext cx="1038472" cy="1008113"/>
            <a:chOff x="5479000" y="1484784"/>
            <a:chExt cx="1038472" cy="1008113"/>
          </a:xfrm>
        </p:grpSpPr>
        <p:sp>
          <p:nvSpPr>
            <p:cNvPr id="165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Flussdiagramm: Grenzstelle 55"/>
          <p:cNvSpPr/>
          <p:nvPr/>
        </p:nvSpPr>
        <p:spPr>
          <a:xfrm rot="16200000">
            <a:off x="7300514" y="2688334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Flussdiagramm: Grenzstelle 56"/>
          <p:cNvSpPr/>
          <p:nvPr/>
        </p:nvSpPr>
        <p:spPr>
          <a:xfrm>
            <a:off x="7018505" y="4127960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Flussdiagramm: Grenzstelle 57"/>
          <p:cNvSpPr/>
          <p:nvPr/>
        </p:nvSpPr>
        <p:spPr>
          <a:xfrm rot="16200000">
            <a:off x="6406100" y="4704558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lussdiagramm: Grenzstelle 59"/>
          <p:cNvSpPr/>
          <p:nvPr/>
        </p:nvSpPr>
        <p:spPr>
          <a:xfrm>
            <a:off x="6730136" y="2144090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1" name="Gruppieren 60"/>
          <p:cNvGrpSpPr/>
          <p:nvPr/>
        </p:nvGrpSpPr>
        <p:grpSpPr>
          <a:xfrm>
            <a:off x="5373272" y="889703"/>
            <a:ext cx="1038472" cy="1008113"/>
            <a:chOff x="5479000" y="1484784"/>
            <a:chExt cx="1038472" cy="1008113"/>
          </a:xfrm>
        </p:grpSpPr>
        <p:sp>
          <p:nvSpPr>
            <p:cNvPr id="62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5563486" y="4927233"/>
            <a:ext cx="1038472" cy="1008113"/>
            <a:chOff x="5479000" y="1484784"/>
            <a:chExt cx="1038472" cy="1008113"/>
          </a:xfrm>
        </p:grpSpPr>
        <p:sp>
          <p:nvSpPr>
            <p:cNvPr id="68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3" name="Flussdiagramm: Grenzstelle 72"/>
          <p:cNvSpPr/>
          <p:nvPr/>
        </p:nvSpPr>
        <p:spPr>
          <a:xfrm>
            <a:off x="8405782" y="5718924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7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9" name="Rechteck 8"/>
          <p:cNvSpPr/>
          <p:nvPr/>
        </p:nvSpPr>
        <p:spPr>
          <a:xfrm>
            <a:off x="276013" y="74445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b) Schutz durch zelluläre Systeme</a:t>
            </a:r>
          </a:p>
        </p:txBody>
      </p:sp>
      <p:sp>
        <p:nvSpPr>
          <p:cNvPr id="10" name="Rechteck 9"/>
          <p:cNvSpPr/>
          <p:nvPr/>
        </p:nvSpPr>
        <p:spPr>
          <a:xfrm>
            <a:off x="557696" y="1268760"/>
            <a:ext cx="33432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prstClr val="white"/>
                </a:solidFill>
              </a:rPr>
              <a:t>Phagozyten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5577" y="1821431"/>
            <a:ext cx="3149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Vernichtung von Antigenen durch Fresszellen (Phagozytose)  </a:t>
            </a:r>
            <a:r>
              <a:rPr lang="de-DE" sz="1600" b="1" dirty="0"/>
              <a:t> </a:t>
            </a:r>
            <a:endParaRPr lang="de-DE" sz="1600" dirty="0"/>
          </a:p>
        </p:txBody>
      </p:sp>
      <p:sp>
        <p:nvSpPr>
          <p:cNvPr id="7" name="Abgerundetes Rechteck 6"/>
          <p:cNvSpPr/>
          <p:nvPr/>
        </p:nvSpPr>
        <p:spPr>
          <a:xfrm>
            <a:off x="4139952" y="869487"/>
            <a:ext cx="504056" cy="579987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AKT I VER </a:t>
            </a:r>
          </a:p>
          <a:p>
            <a:pPr algn="ctr"/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SCHUTZ</a:t>
            </a:r>
            <a:endParaRPr lang="de-DE" sz="24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1498233" y="2566731"/>
            <a:ext cx="852614" cy="341045"/>
            <a:chOff x="1464" y="997381"/>
            <a:chExt cx="852614" cy="341045"/>
          </a:xfrm>
        </p:grpSpPr>
        <p:sp>
          <p:nvSpPr>
            <p:cNvPr id="26" name="Eingekerbter Richtungspfeil 25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umfließen</a:t>
              </a:r>
              <a:endParaRPr lang="de-DE" sz="800" kern="1200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755577" y="2564904"/>
            <a:ext cx="852614" cy="341045"/>
            <a:chOff x="1464" y="997381"/>
            <a:chExt cx="852614" cy="341045"/>
          </a:xfrm>
        </p:grpSpPr>
        <p:sp>
          <p:nvSpPr>
            <p:cNvPr id="30" name="Eingekerbter Richtungspfeil 29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kern="1200" dirty="0"/>
                <a:t>anheften</a:t>
              </a: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251858" y="2569548"/>
            <a:ext cx="852614" cy="341045"/>
            <a:chOff x="1464" y="997381"/>
            <a:chExt cx="852614" cy="341045"/>
          </a:xfrm>
        </p:grpSpPr>
        <p:sp>
          <p:nvSpPr>
            <p:cNvPr id="33" name="Eingekerbter Richtungspfeil 32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Vesikel mit Lysozym</a:t>
              </a:r>
              <a:endParaRPr lang="de-DE" sz="800" kern="12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020074" y="2564903"/>
            <a:ext cx="852614" cy="341045"/>
            <a:chOff x="1464" y="997381"/>
            <a:chExt cx="852614" cy="341045"/>
          </a:xfrm>
        </p:grpSpPr>
        <p:sp>
          <p:nvSpPr>
            <p:cNvPr id="36" name="Eingekerbter Richtungspfeil 35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dirty="0"/>
                <a:t>Verdauung</a:t>
              </a:r>
              <a:endParaRPr lang="de-DE" sz="800" kern="1200" dirty="0"/>
            </a:p>
          </p:txBody>
        </p:sp>
      </p:grpSp>
      <p:sp>
        <p:nvSpPr>
          <p:cNvPr id="3" name="Rechteck 2"/>
          <p:cNvSpPr/>
          <p:nvPr/>
        </p:nvSpPr>
        <p:spPr>
          <a:xfrm>
            <a:off x="734074" y="3068960"/>
            <a:ext cx="3171179" cy="83099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Bei offenen Wunden ist oft eine </a:t>
            </a:r>
          </a:p>
          <a:p>
            <a:r>
              <a:rPr lang="de-DE" sz="1600" dirty="0"/>
              <a:t>Eiterbildung zu beobachten, da </a:t>
            </a:r>
          </a:p>
          <a:p>
            <a:r>
              <a:rPr lang="de-DE" sz="1600" dirty="0" err="1"/>
              <a:t>Phagozyten</a:t>
            </a:r>
            <a:r>
              <a:rPr lang="de-DE" sz="1600" dirty="0"/>
              <a:t> häufig zugrunde gehen.</a:t>
            </a:r>
          </a:p>
        </p:txBody>
      </p:sp>
      <p:sp>
        <p:nvSpPr>
          <p:cNvPr id="29" name="Rechteck 28"/>
          <p:cNvSpPr/>
          <p:nvPr/>
        </p:nvSpPr>
        <p:spPr>
          <a:xfrm>
            <a:off x="484579" y="4077072"/>
            <a:ext cx="341637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Natürliche Killerzellen</a:t>
            </a:r>
          </a:p>
        </p:txBody>
      </p:sp>
      <p:grpSp>
        <p:nvGrpSpPr>
          <p:cNvPr id="152" name="Gruppieren 151"/>
          <p:cNvGrpSpPr/>
          <p:nvPr/>
        </p:nvGrpSpPr>
        <p:grpSpPr>
          <a:xfrm>
            <a:off x="6107874" y="3245996"/>
            <a:ext cx="1038472" cy="1008113"/>
            <a:chOff x="5479000" y="1484784"/>
            <a:chExt cx="1038472" cy="1008113"/>
          </a:xfrm>
        </p:grpSpPr>
        <p:sp>
          <p:nvSpPr>
            <p:cNvPr id="153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8" name="Gruppieren 157"/>
          <p:cNvGrpSpPr/>
          <p:nvPr/>
        </p:nvGrpSpPr>
        <p:grpSpPr>
          <a:xfrm>
            <a:off x="7726931" y="1408592"/>
            <a:ext cx="1038472" cy="1008113"/>
            <a:chOff x="5479000" y="1484784"/>
            <a:chExt cx="1038472" cy="1008113"/>
          </a:xfrm>
        </p:grpSpPr>
        <p:sp>
          <p:nvSpPr>
            <p:cNvPr id="159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4" name="Gruppieren 163"/>
          <p:cNvGrpSpPr/>
          <p:nvPr/>
        </p:nvGrpSpPr>
        <p:grpSpPr>
          <a:xfrm>
            <a:off x="7326323" y="4581128"/>
            <a:ext cx="1038472" cy="1008113"/>
            <a:chOff x="5479000" y="1484784"/>
            <a:chExt cx="1038472" cy="1008113"/>
          </a:xfrm>
        </p:grpSpPr>
        <p:sp>
          <p:nvSpPr>
            <p:cNvPr id="165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0" name="Gruppieren 169"/>
          <p:cNvGrpSpPr/>
          <p:nvPr/>
        </p:nvGrpSpPr>
        <p:grpSpPr>
          <a:xfrm>
            <a:off x="5563486" y="4927233"/>
            <a:ext cx="1038472" cy="1008113"/>
            <a:chOff x="5479000" y="1484784"/>
            <a:chExt cx="1038472" cy="1008113"/>
          </a:xfrm>
        </p:grpSpPr>
        <p:sp>
          <p:nvSpPr>
            <p:cNvPr id="171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6" name="Flussdiagramm: Grenzstelle 175"/>
          <p:cNvSpPr/>
          <p:nvPr/>
        </p:nvSpPr>
        <p:spPr>
          <a:xfrm rot="16200000">
            <a:off x="7300514" y="2688334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Flussdiagramm: Grenzstelle 176"/>
          <p:cNvSpPr/>
          <p:nvPr/>
        </p:nvSpPr>
        <p:spPr>
          <a:xfrm>
            <a:off x="7018505" y="4127960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Flussdiagramm: Grenzstelle 178"/>
          <p:cNvSpPr/>
          <p:nvPr/>
        </p:nvSpPr>
        <p:spPr>
          <a:xfrm rot="16200000">
            <a:off x="6406100" y="4704558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Flussdiagramm: Grenzstelle 179"/>
          <p:cNvSpPr/>
          <p:nvPr/>
        </p:nvSpPr>
        <p:spPr>
          <a:xfrm>
            <a:off x="8405782" y="5718924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767443" y="4600434"/>
            <a:ext cx="3166808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Besitzen eine charakteristische</a:t>
            </a:r>
          </a:p>
          <a:p>
            <a:r>
              <a:rPr lang="de-DE" sz="1600" dirty="0"/>
              <a:t>Oberflächenstruktur, die nur zu </a:t>
            </a:r>
          </a:p>
          <a:p>
            <a:r>
              <a:rPr lang="de-DE" sz="1600" dirty="0"/>
              <a:t>einem bestimmen Antigen passt.</a:t>
            </a:r>
          </a:p>
        </p:txBody>
      </p:sp>
      <p:grpSp>
        <p:nvGrpSpPr>
          <p:cNvPr id="57" name="Gruppieren 56"/>
          <p:cNvGrpSpPr/>
          <p:nvPr/>
        </p:nvGrpSpPr>
        <p:grpSpPr>
          <a:xfrm>
            <a:off x="5373272" y="889703"/>
            <a:ext cx="1038472" cy="1008113"/>
            <a:chOff x="5479000" y="1484784"/>
            <a:chExt cx="1038472" cy="1008113"/>
          </a:xfrm>
        </p:grpSpPr>
        <p:sp>
          <p:nvSpPr>
            <p:cNvPr id="58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8" name="Flussdiagramm: Grenzstelle 177"/>
          <p:cNvSpPr/>
          <p:nvPr/>
        </p:nvSpPr>
        <p:spPr>
          <a:xfrm>
            <a:off x="6730136" y="2144090"/>
            <a:ext cx="432048" cy="185185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738445" y="5579754"/>
            <a:ext cx="3166808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Antigene werden durch Anlagerung zerstört. </a:t>
            </a:r>
            <a:r>
              <a:rPr lang="de-DE" sz="1600" dirty="0" err="1"/>
              <a:t>Phagozyten</a:t>
            </a:r>
            <a:r>
              <a:rPr lang="de-DE" sz="1600" dirty="0"/>
              <a:t> entfernen die entstandenen Reste.</a:t>
            </a:r>
          </a:p>
        </p:txBody>
      </p:sp>
      <p:pic>
        <p:nvPicPr>
          <p:cNvPr id="64" name="Grafik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1675" y="2688310"/>
            <a:ext cx="420305" cy="175764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1879" y="2148800"/>
            <a:ext cx="420305" cy="175764"/>
          </a:xfrm>
          <a:prstGeom prst="rect">
            <a:avLst/>
          </a:prstGeom>
        </p:spPr>
      </p:pic>
      <p:pic>
        <p:nvPicPr>
          <p:cNvPr id="66" name="Grafik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6683" y="4715140"/>
            <a:ext cx="420305" cy="175764"/>
          </a:xfrm>
          <a:prstGeom prst="rect">
            <a:avLst/>
          </a:prstGeom>
        </p:spPr>
      </p:pic>
      <p:pic>
        <p:nvPicPr>
          <p:cNvPr id="67" name="Grafik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3404">
            <a:off x="8413138" y="5717264"/>
            <a:ext cx="420305" cy="175764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30248" y="4127487"/>
            <a:ext cx="420305" cy="1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50255E-6 C -0.00156 0.00093 -0.00312 0.00116 -0.00451 0.00231 C -0.01128 0.0081 -0.00191 0.00139 -0.00747 0.00694 C -0.0099 0.00949 -0.01319 0.01134 -0.01597 0.01296 C -0.01788 0.01411 -0.01979 0.01573 -0.0217 0.01666 C -0.02292 0.01735 -0.02569 0.01828 -0.02569 0.01828 C -0.0283 0.02082 -0.03003 0.0236 -0.03316 0.02522 C -0.03472 0.02846 -0.03819 0.03147 -0.04115 0.03262 C -0.04184 0.03586 -0.04306 0.03563 -0.04514 0.03725 C -0.04653 0.0435 -0.06372 0.04419 -0.06806 0.04489 C -0.07187 0.04466 -0.07951 0.04419 -0.07951 0.04419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8302E-6 C 0.00556 0.003 0.00521 0.01087 0.0066 0.01619 C 0.00816 0.03933 0.01077 0.06247 0.0158 0.08537 C 0.01754 0.09185 0.01684 0.10064 0.02188 0.10596 C 0.02379 0.11036 0.02379 0.11267 0.03004 0.11476 C 0.03299 0.1217 0.02865 0.11337 0.03473 0.118 C 0.03542 0.11846 0.03525 0.11962 0.03577 0.12077 C 0.03681 0.1217 0.04132 0.12239 0.04271 0.12332 C 0.04497 0.12471 0.04931 0.12887 0.05244 0.1254 " pathEditMode="relative" rAng="0" ptsTypes="ffffffff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64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5289E-6 C 0.00156 0.00185 0.00434 0.00416 0.00712 0.00486 C 0.00903 0.0074 0.01215 0.0111 0.01545 0.01203 C 0.01753 0.01388 0.01962 0.01573 0.02153 0.01804 C 0.02187 0.01966 0.0243 0.02175 0.02569 0.0229 C 0.02656 0.02568 0.02795 0.02799 0.03021 0.02938 C 0.03073 0.03169 0.03125 0.03262 0.03229 0.0347 C 0.03264 0.03493 0.03351 0.03609 0.03281 0.03655 C 0.03246 0.03678 0.03194 0.03563 0.03125 0.03563 C 0.03073 0.03517 0.02986 0.03517 0.02934 0.03493 C 0.02708 0.03678 0.0243 0.0384 0.02257 0.04072 C 0.01996 0.04349 0.02292 0.04141 0.01996 0.04349 C 0.0191 0.04581 0.01597 0.04789 0.01423 0.04997 C 0.01285 0.05159 0.01319 0.05252 0.01111 0.05344 C 0.01007 0.05668 0.00434 0.06524 0.00139 0.06709 C 0.00139 0.06756 0.00087 0.06871 0.00087 0.06871 " pathEditMode="relative" rAng="0" ptsTypes="fffffffffffffffA">
                                      <p:cBhvr>
                                        <p:cTn id="1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4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C 0.00347 0.00092 0.00694 0.00185 0.01041 0.00278 C 0.01215 0.00324 0.01562 0.00416 0.01562 0.00416 C 0.02725 0.00254 0.03871 7.40741E-7 0.05 -0.00417 C 0.05295 -0.00533 0.05798 -0.00648 0.06041 -0.00972 " pathEditMode="relative" ptsTypes="ffffA">
                                      <p:cBhvr>
                                        <p:cTn id="1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C 0.0033 0.00648 0.00469 0.01111 0.00938 0.01528 C 0.01059 0.02222 0.01354 0.02708 0.01563 0.03333 C 0.0184 0.04143 0.02031 0.05092 0.02188 0.05972 C 0.02257 0.07893 0.02292 0.09004 0.02292 0.10694 " pathEditMode="relative" ptsTypes="ffffA">
                                      <p:cBhvr>
                                        <p:cTn id="1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4" name="Rechteck 3"/>
          <p:cNvSpPr/>
          <p:nvPr/>
        </p:nvSpPr>
        <p:spPr>
          <a:xfrm>
            <a:off x="276012" y="744456"/>
            <a:ext cx="8112411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c)  Zusammenwirken aller Komponenten am Beispiel einer Schnittverletzung</a:t>
            </a:r>
          </a:p>
        </p:txBody>
      </p:sp>
      <p:pic>
        <p:nvPicPr>
          <p:cNvPr id="5" name="Picture 4" descr="Section of Skin Showing Chief Layer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21957"/>
          <a:stretch/>
        </p:blipFill>
        <p:spPr bwMode="auto">
          <a:xfrm>
            <a:off x="3348391" y="2430107"/>
            <a:ext cx="5112568" cy="26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ection of Skin Showing Chief Layer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75084"/>
          <a:stretch/>
        </p:blipFill>
        <p:spPr bwMode="auto">
          <a:xfrm>
            <a:off x="2068493" y="2412197"/>
            <a:ext cx="1567929" cy="26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ihandform 14"/>
          <p:cNvSpPr/>
          <p:nvPr/>
        </p:nvSpPr>
        <p:spPr>
          <a:xfrm>
            <a:off x="3509150" y="3752807"/>
            <a:ext cx="4905375" cy="1057318"/>
          </a:xfrm>
          <a:custGeom>
            <a:avLst/>
            <a:gdLst>
              <a:gd name="connsiteX0" fmla="*/ 4905375 w 4905375"/>
              <a:gd name="connsiteY0" fmla="*/ 1057318 h 1057318"/>
              <a:gd name="connsiteX1" fmla="*/ 4876800 w 4905375"/>
              <a:gd name="connsiteY1" fmla="*/ 1009693 h 1057318"/>
              <a:gd name="connsiteX2" fmla="*/ 4848225 w 4905375"/>
              <a:gd name="connsiteY2" fmla="*/ 1000168 h 1057318"/>
              <a:gd name="connsiteX3" fmla="*/ 4800600 w 4905375"/>
              <a:gd name="connsiteY3" fmla="*/ 981118 h 1057318"/>
              <a:gd name="connsiteX4" fmla="*/ 4752975 w 4905375"/>
              <a:gd name="connsiteY4" fmla="*/ 952543 h 1057318"/>
              <a:gd name="connsiteX5" fmla="*/ 4695825 w 4905375"/>
              <a:gd name="connsiteY5" fmla="*/ 933493 h 1057318"/>
              <a:gd name="connsiteX6" fmla="*/ 4667250 w 4905375"/>
              <a:gd name="connsiteY6" fmla="*/ 923968 h 1057318"/>
              <a:gd name="connsiteX7" fmla="*/ 4629150 w 4905375"/>
              <a:gd name="connsiteY7" fmla="*/ 904918 h 1057318"/>
              <a:gd name="connsiteX8" fmla="*/ 4600575 w 4905375"/>
              <a:gd name="connsiteY8" fmla="*/ 885868 h 1057318"/>
              <a:gd name="connsiteX9" fmla="*/ 4562475 w 4905375"/>
              <a:gd name="connsiteY9" fmla="*/ 876343 h 1057318"/>
              <a:gd name="connsiteX10" fmla="*/ 4533900 w 4905375"/>
              <a:gd name="connsiteY10" fmla="*/ 866818 h 1057318"/>
              <a:gd name="connsiteX11" fmla="*/ 4495800 w 4905375"/>
              <a:gd name="connsiteY11" fmla="*/ 847768 h 1057318"/>
              <a:gd name="connsiteX12" fmla="*/ 4467225 w 4905375"/>
              <a:gd name="connsiteY12" fmla="*/ 828718 h 1057318"/>
              <a:gd name="connsiteX13" fmla="*/ 4410075 w 4905375"/>
              <a:gd name="connsiteY13" fmla="*/ 809668 h 1057318"/>
              <a:gd name="connsiteX14" fmla="*/ 4314825 w 4905375"/>
              <a:gd name="connsiteY14" fmla="*/ 771568 h 1057318"/>
              <a:gd name="connsiteX15" fmla="*/ 4286250 w 4905375"/>
              <a:gd name="connsiteY15" fmla="*/ 762043 h 1057318"/>
              <a:gd name="connsiteX16" fmla="*/ 4257675 w 4905375"/>
              <a:gd name="connsiteY16" fmla="*/ 752518 h 1057318"/>
              <a:gd name="connsiteX17" fmla="*/ 4181475 w 4905375"/>
              <a:gd name="connsiteY17" fmla="*/ 742993 h 1057318"/>
              <a:gd name="connsiteX18" fmla="*/ 4133850 w 4905375"/>
              <a:gd name="connsiteY18" fmla="*/ 733468 h 1057318"/>
              <a:gd name="connsiteX19" fmla="*/ 4000500 w 4905375"/>
              <a:gd name="connsiteY19" fmla="*/ 714418 h 1057318"/>
              <a:gd name="connsiteX20" fmla="*/ 3943350 w 4905375"/>
              <a:gd name="connsiteY20" fmla="*/ 704893 h 1057318"/>
              <a:gd name="connsiteX21" fmla="*/ 3419475 w 4905375"/>
              <a:gd name="connsiteY21" fmla="*/ 723943 h 1057318"/>
              <a:gd name="connsiteX22" fmla="*/ 3371850 w 4905375"/>
              <a:gd name="connsiteY22" fmla="*/ 733468 h 1057318"/>
              <a:gd name="connsiteX23" fmla="*/ 3267075 w 4905375"/>
              <a:gd name="connsiteY23" fmla="*/ 742993 h 1057318"/>
              <a:gd name="connsiteX24" fmla="*/ 3105150 w 4905375"/>
              <a:gd name="connsiteY24" fmla="*/ 762043 h 1057318"/>
              <a:gd name="connsiteX25" fmla="*/ 2933700 w 4905375"/>
              <a:gd name="connsiteY25" fmla="*/ 771568 h 1057318"/>
              <a:gd name="connsiteX26" fmla="*/ 2752725 w 4905375"/>
              <a:gd name="connsiteY26" fmla="*/ 790618 h 1057318"/>
              <a:gd name="connsiteX27" fmla="*/ 2495550 w 4905375"/>
              <a:gd name="connsiteY27" fmla="*/ 800143 h 1057318"/>
              <a:gd name="connsiteX28" fmla="*/ 1971675 w 4905375"/>
              <a:gd name="connsiteY28" fmla="*/ 790618 h 1057318"/>
              <a:gd name="connsiteX29" fmla="*/ 1933575 w 4905375"/>
              <a:gd name="connsiteY29" fmla="*/ 781093 h 1057318"/>
              <a:gd name="connsiteX30" fmla="*/ 1876425 w 4905375"/>
              <a:gd name="connsiteY30" fmla="*/ 771568 h 1057318"/>
              <a:gd name="connsiteX31" fmla="*/ 1819275 w 4905375"/>
              <a:gd name="connsiteY31" fmla="*/ 752518 h 1057318"/>
              <a:gd name="connsiteX32" fmla="*/ 1790700 w 4905375"/>
              <a:gd name="connsiteY32" fmla="*/ 742993 h 1057318"/>
              <a:gd name="connsiteX33" fmla="*/ 1647825 w 4905375"/>
              <a:gd name="connsiteY33" fmla="*/ 695368 h 1057318"/>
              <a:gd name="connsiteX34" fmla="*/ 1619250 w 4905375"/>
              <a:gd name="connsiteY34" fmla="*/ 685843 h 1057318"/>
              <a:gd name="connsiteX35" fmla="*/ 1590675 w 4905375"/>
              <a:gd name="connsiteY35" fmla="*/ 676318 h 1057318"/>
              <a:gd name="connsiteX36" fmla="*/ 1543050 w 4905375"/>
              <a:gd name="connsiteY36" fmla="*/ 666793 h 1057318"/>
              <a:gd name="connsiteX37" fmla="*/ 1514475 w 4905375"/>
              <a:gd name="connsiteY37" fmla="*/ 657268 h 1057318"/>
              <a:gd name="connsiteX38" fmla="*/ 1476375 w 4905375"/>
              <a:gd name="connsiteY38" fmla="*/ 647743 h 1057318"/>
              <a:gd name="connsiteX39" fmla="*/ 1447800 w 4905375"/>
              <a:gd name="connsiteY39" fmla="*/ 628693 h 1057318"/>
              <a:gd name="connsiteX40" fmla="*/ 1390650 w 4905375"/>
              <a:gd name="connsiteY40" fmla="*/ 609643 h 1057318"/>
              <a:gd name="connsiteX41" fmla="*/ 1333500 w 4905375"/>
              <a:gd name="connsiteY41" fmla="*/ 581068 h 1057318"/>
              <a:gd name="connsiteX42" fmla="*/ 1276350 w 4905375"/>
              <a:gd name="connsiteY42" fmla="*/ 542968 h 1057318"/>
              <a:gd name="connsiteX43" fmla="*/ 1247775 w 4905375"/>
              <a:gd name="connsiteY43" fmla="*/ 533443 h 1057318"/>
              <a:gd name="connsiteX44" fmla="*/ 1190625 w 4905375"/>
              <a:gd name="connsiteY44" fmla="*/ 485818 h 1057318"/>
              <a:gd name="connsiteX45" fmla="*/ 1162050 w 4905375"/>
              <a:gd name="connsiteY45" fmla="*/ 476293 h 1057318"/>
              <a:gd name="connsiteX46" fmla="*/ 1104900 w 4905375"/>
              <a:gd name="connsiteY46" fmla="*/ 438193 h 1057318"/>
              <a:gd name="connsiteX47" fmla="*/ 1076325 w 4905375"/>
              <a:gd name="connsiteY47" fmla="*/ 419143 h 1057318"/>
              <a:gd name="connsiteX48" fmla="*/ 1038225 w 4905375"/>
              <a:gd name="connsiteY48" fmla="*/ 409618 h 1057318"/>
              <a:gd name="connsiteX49" fmla="*/ 904875 w 4905375"/>
              <a:gd name="connsiteY49" fmla="*/ 381043 h 1057318"/>
              <a:gd name="connsiteX50" fmla="*/ 819150 w 4905375"/>
              <a:gd name="connsiteY50" fmla="*/ 352468 h 1057318"/>
              <a:gd name="connsiteX51" fmla="*/ 790575 w 4905375"/>
              <a:gd name="connsiteY51" fmla="*/ 342943 h 1057318"/>
              <a:gd name="connsiteX52" fmla="*/ 695325 w 4905375"/>
              <a:gd name="connsiteY52" fmla="*/ 333418 h 1057318"/>
              <a:gd name="connsiteX53" fmla="*/ 561975 w 4905375"/>
              <a:gd name="connsiteY53" fmla="*/ 314368 h 1057318"/>
              <a:gd name="connsiteX54" fmla="*/ 476250 w 4905375"/>
              <a:gd name="connsiteY54" fmla="*/ 304843 h 1057318"/>
              <a:gd name="connsiteX55" fmla="*/ 419100 w 4905375"/>
              <a:gd name="connsiteY55" fmla="*/ 295318 h 1057318"/>
              <a:gd name="connsiteX56" fmla="*/ 361950 w 4905375"/>
              <a:gd name="connsiteY56" fmla="*/ 276268 h 1057318"/>
              <a:gd name="connsiteX57" fmla="*/ 342900 w 4905375"/>
              <a:gd name="connsiteY57" fmla="*/ 247693 h 1057318"/>
              <a:gd name="connsiteX58" fmla="*/ 314325 w 4905375"/>
              <a:gd name="connsiteY58" fmla="*/ 228643 h 1057318"/>
              <a:gd name="connsiteX59" fmla="*/ 247650 w 4905375"/>
              <a:gd name="connsiteY59" fmla="*/ 161968 h 1057318"/>
              <a:gd name="connsiteX60" fmla="*/ 200025 w 4905375"/>
              <a:gd name="connsiteY60" fmla="*/ 114343 h 1057318"/>
              <a:gd name="connsiteX61" fmla="*/ 180975 w 4905375"/>
              <a:gd name="connsiteY61" fmla="*/ 85768 h 1057318"/>
              <a:gd name="connsiteX62" fmla="*/ 152400 w 4905375"/>
              <a:gd name="connsiteY62" fmla="*/ 66718 h 1057318"/>
              <a:gd name="connsiteX63" fmla="*/ 123825 w 4905375"/>
              <a:gd name="connsiteY63" fmla="*/ 38143 h 1057318"/>
              <a:gd name="connsiteX64" fmla="*/ 95250 w 4905375"/>
              <a:gd name="connsiteY64" fmla="*/ 28618 h 1057318"/>
              <a:gd name="connsiteX65" fmla="*/ 66675 w 4905375"/>
              <a:gd name="connsiteY65" fmla="*/ 9568 h 1057318"/>
              <a:gd name="connsiteX66" fmla="*/ 0 w 4905375"/>
              <a:gd name="connsiteY66" fmla="*/ 43 h 105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905375" h="1057318">
                <a:moveTo>
                  <a:pt x="4905375" y="1057318"/>
                </a:moveTo>
                <a:cubicBezTo>
                  <a:pt x="4895850" y="1041443"/>
                  <a:pt x="4889891" y="1022784"/>
                  <a:pt x="4876800" y="1009693"/>
                </a:cubicBezTo>
                <a:cubicBezTo>
                  <a:pt x="4869700" y="1002593"/>
                  <a:pt x="4857626" y="1003693"/>
                  <a:pt x="4848225" y="1000168"/>
                </a:cubicBezTo>
                <a:cubicBezTo>
                  <a:pt x="4832216" y="994165"/>
                  <a:pt x="4815893" y="988764"/>
                  <a:pt x="4800600" y="981118"/>
                </a:cubicBezTo>
                <a:cubicBezTo>
                  <a:pt x="4784041" y="972839"/>
                  <a:pt x="4769829" y="960204"/>
                  <a:pt x="4752975" y="952543"/>
                </a:cubicBezTo>
                <a:cubicBezTo>
                  <a:pt x="4734694" y="944234"/>
                  <a:pt x="4714875" y="939843"/>
                  <a:pt x="4695825" y="933493"/>
                </a:cubicBezTo>
                <a:cubicBezTo>
                  <a:pt x="4686300" y="930318"/>
                  <a:pt x="4676230" y="928458"/>
                  <a:pt x="4667250" y="923968"/>
                </a:cubicBezTo>
                <a:cubicBezTo>
                  <a:pt x="4654550" y="917618"/>
                  <a:pt x="4641478" y="911963"/>
                  <a:pt x="4629150" y="904918"/>
                </a:cubicBezTo>
                <a:cubicBezTo>
                  <a:pt x="4619211" y="899238"/>
                  <a:pt x="4611097" y="890377"/>
                  <a:pt x="4600575" y="885868"/>
                </a:cubicBezTo>
                <a:cubicBezTo>
                  <a:pt x="4588543" y="880711"/>
                  <a:pt x="4575062" y="879939"/>
                  <a:pt x="4562475" y="876343"/>
                </a:cubicBezTo>
                <a:cubicBezTo>
                  <a:pt x="4552821" y="873585"/>
                  <a:pt x="4543128" y="870773"/>
                  <a:pt x="4533900" y="866818"/>
                </a:cubicBezTo>
                <a:cubicBezTo>
                  <a:pt x="4520849" y="861225"/>
                  <a:pt x="4508128" y="854813"/>
                  <a:pt x="4495800" y="847768"/>
                </a:cubicBezTo>
                <a:cubicBezTo>
                  <a:pt x="4485861" y="842088"/>
                  <a:pt x="4477686" y="833367"/>
                  <a:pt x="4467225" y="828718"/>
                </a:cubicBezTo>
                <a:cubicBezTo>
                  <a:pt x="4448875" y="820563"/>
                  <a:pt x="4428036" y="818648"/>
                  <a:pt x="4410075" y="809668"/>
                </a:cubicBezTo>
                <a:cubicBezTo>
                  <a:pt x="4354014" y="781638"/>
                  <a:pt x="4385445" y="795108"/>
                  <a:pt x="4314825" y="771568"/>
                </a:cubicBezTo>
                <a:lnTo>
                  <a:pt x="4286250" y="762043"/>
                </a:lnTo>
                <a:cubicBezTo>
                  <a:pt x="4276725" y="758868"/>
                  <a:pt x="4267638" y="753763"/>
                  <a:pt x="4257675" y="752518"/>
                </a:cubicBezTo>
                <a:cubicBezTo>
                  <a:pt x="4232275" y="749343"/>
                  <a:pt x="4206775" y="746885"/>
                  <a:pt x="4181475" y="742993"/>
                </a:cubicBezTo>
                <a:cubicBezTo>
                  <a:pt x="4165474" y="740531"/>
                  <a:pt x="4149841" y="735993"/>
                  <a:pt x="4133850" y="733468"/>
                </a:cubicBezTo>
                <a:cubicBezTo>
                  <a:pt x="4089498" y="726465"/>
                  <a:pt x="4044790" y="721800"/>
                  <a:pt x="4000500" y="714418"/>
                </a:cubicBezTo>
                <a:lnTo>
                  <a:pt x="3943350" y="704893"/>
                </a:lnTo>
                <a:cubicBezTo>
                  <a:pt x="3830069" y="707656"/>
                  <a:pt x="3572580" y="707827"/>
                  <a:pt x="3419475" y="723943"/>
                </a:cubicBezTo>
                <a:cubicBezTo>
                  <a:pt x="3403375" y="725638"/>
                  <a:pt x="3387914" y="731460"/>
                  <a:pt x="3371850" y="733468"/>
                </a:cubicBezTo>
                <a:cubicBezTo>
                  <a:pt x="3337052" y="737818"/>
                  <a:pt x="3301930" y="739120"/>
                  <a:pt x="3267075" y="742993"/>
                </a:cubicBezTo>
                <a:cubicBezTo>
                  <a:pt x="3149772" y="756027"/>
                  <a:pt x="3249801" y="751711"/>
                  <a:pt x="3105150" y="762043"/>
                </a:cubicBezTo>
                <a:cubicBezTo>
                  <a:pt x="3048057" y="766121"/>
                  <a:pt x="2990751" y="766942"/>
                  <a:pt x="2933700" y="771568"/>
                </a:cubicBezTo>
                <a:cubicBezTo>
                  <a:pt x="2873240" y="776470"/>
                  <a:pt x="2813342" y="788373"/>
                  <a:pt x="2752725" y="790618"/>
                </a:cubicBezTo>
                <a:lnTo>
                  <a:pt x="2495550" y="800143"/>
                </a:lnTo>
                <a:lnTo>
                  <a:pt x="1971675" y="790618"/>
                </a:lnTo>
                <a:cubicBezTo>
                  <a:pt x="1958592" y="790174"/>
                  <a:pt x="1946412" y="783660"/>
                  <a:pt x="1933575" y="781093"/>
                </a:cubicBezTo>
                <a:cubicBezTo>
                  <a:pt x="1914637" y="777305"/>
                  <a:pt x="1895161" y="776252"/>
                  <a:pt x="1876425" y="771568"/>
                </a:cubicBezTo>
                <a:cubicBezTo>
                  <a:pt x="1856944" y="766698"/>
                  <a:pt x="1838325" y="758868"/>
                  <a:pt x="1819275" y="752518"/>
                </a:cubicBezTo>
                <a:lnTo>
                  <a:pt x="1790700" y="742993"/>
                </a:lnTo>
                <a:lnTo>
                  <a:pt x="1647825" y="695368"/>
                </a:lnTo>
                <a:lnTo>
                  <a:pt x="1619250" y="685843"/>
                </a:lnTo>
                <a:cubicBezTo>
                  <a:pt x="1609725" y="682668"/>
                  <a:pt x="1600520" y="678287"/>
                  <a:pt x="1590675" y="676318"/>
                </a:cubicBezTo>
                <a:cubicBezTo>
                  <a:pt x="1574800" y="673143"/>
                  <a:pt x="1558756" y="670720"/>
                  <a:pt x="1543050" y="666793"/>
                </a:cubicBezTo>
                <a:cubicBezTo>
                  <a:pt x="1533310" y="664358"/>
                  <a:pt x="1524129" y="660026"/>
                  <a:pt x="1514475" y="657268"/>
                </a:cubicBezTo>
                <a:cubicBezTo>
                  <a:pt x="1501888" y="653672"/>
                  <a:pt x="1489075" y="650918"/>
                  <a:pt x="1476375" y="647743"/>
                </a:cubicBezTo>
                <a:cubicBezTo>
                  <a:pt x="1466850" y="641393"/>
                  <a:pt x="1458261" y="633342"/>
                  <a:pt x="1447800" y="628693"/>
                </a:cubicBezTo>
                <a:cubicBezTo>
                  <a:pt x="1429450" y="620538"/>
                  <a:pt x="1407358" y="620782"/>
                  <a:pt x="1390650" y="609643"/>
                </a:cubicBezTo>
                <a:cubicBezTo>
                  <a:pt x="1263795" y="525073"/>
                  <a:pt x="1451806" y="646793"/>
                  <a:pt x="1333500" y="581068"/>
                </a:cubicBezTo>
                <a:cubicBezTo>
                  <a:pt x="1313486" y="569949"/>
                  <a:pt x="1298070" y="550208"/>
                  <a:pt x="1276350" y="542968"/>
                </a:cubicBezTo>
                <a:cubicBezTo>
                  <a:pt x="1266825" y="539793"/>
                  <a:pt x="1256755" y="537933"/>
                  <a:pt x="1247775" y="533443"/>
                </a:cubicBezTo>
                <a:cubicBezTo>
                  <a:pt x="1185449" y="502280"/>
                  <a:pt x="1253822" y="527949"/>
                  <a:pt x="1190625" y="485818"/>
                </a:cubicBezTo>
                <a:cubicBezTo>
                  <a:pt x="1182271" y="480249"/>
                  <a:pt x="1170827" y="481169"/>
                  <a:pt x="1162050" y="476293"/>
                </a:cubicBezTo>
                <a:cubicBezTo>
                  <a:pt x="1142036" y="465174"/>
                  <a:pt x="1123950" y="450893"/>
                  <a:pt x="1104900" y="438193"/>
                </a:cubicBezTo>
                <a:cubicBezTo>
                  <a:pt x="1095375" y="431843"/>
                  <a:pt x="1087431" y="421919"/>
                  <a:pt x="1076325" y="419143"/>
                </a:cubicBezTo>
                <a:cubicBezTo>
                  <a:pt x="1063625" y="415968"/>
                  <a:pt x="1051062" y="412185"/>
                  <a:pt x="1038225" y="409618"/>
                </a:cubicBezTo>
                <a:cubicBezTo>
                  <a:pt x="978274" y="397628"/>
                  <a:pt x="968598" y="402284"/>
                  <a:pt x="904875" y="381043"/>
                </a:cubicBezTo>
                <a:lnTo>
                  <a:pt x="819150" y="352468"/>
                </a:lnTo>
                <a:cubicBezTo>
                  <a:pt x="809625" y="349293"/>
                  <a:pt x="800565" y="343942"/>
                  <a:pt x="790575" y="342943"/>
                </a:cubicBezTo>
                <a:cubicBezTo>
                  <a:pt x="758825" y="339768"/>
                  <a:pt x="726987" y="337376"/>
                  <a:pt x="695325" y="333418"/>
                </a:cubicBezTo>
                <a:cubicBezTo>
                  <a:pt x="650770" y="327849"/>
                  <a:pt x="606602" y="319327"/>
                  <a:pt x="561975" y="314368"/>
                </a:cubicBezTo>
                <a:cubicBezTo>
                  <a:pt x="533400" y="311193"/>
                  <a:pt x="504749" y="308643"/>
                  <a:pt x="476250" y="304843"/>
                </a:cubicBezTo>
                <a:cubicBezTo>
                  <a:pt x="457107" y="302291"/>
                  <a:pt x="437836" y="300002"/>
                  <a:pt x="419100" y="295318"/>
                </a:cubicBezTo>
                <a:cubicBezTo>
                  <a:pt x="399619" y="290448"/>
                  <a:pt x="361950" y="276268"/>
                  <a:pt x="361950" y="276268"/>
                </a:cubicBezTo>
                <a:cubicBezTo>
                  <a:pt x="355600" y="266743"/>
                  <a:pt x="350995" y="255788"/>
                  <a:pt x="342900" y="247693"/>
                </a:cubicBezTo>
                <a:cubicBezTo>
                  <a:pt x="334805" y="239598"/>
                  <a:pt x="321863" y="237258"/>
                  <a:pt x="314325" y="228643"/>
                </a:cubicBezTo>
                <a:cubicBezTo>
                  <a:pt x="251390" y="156717"/>
                  <a:pt x="306394" y="181549"/>
                  <a:pt x="247650" y="161968"/>
                </a:cubicBezTo>
                <a:cubicBezTo>
                  <a:pt x="196850" y="85768"/>
                  <a:pt x="263525" y="177843"/>
                  <a:pt x="200025" y="114343"/>
                </a:cubicBezTo>
                <a:cubicBezTo>
                  <a:pt x="191930" y="106248"/>
                  <a:pt x="189070" y="93863"/>
                  <a:pt x="180975" y="85768"/>
                </a:cubicBezTo>
                <a:cubicBezTo>
                  <a:pt x="172880" y="77673"/>
                  <a:pt x="161194" y="74047"/>
                  <a:pt x="152400" y="66718"/>
                </a:cubicBezTo>
                <a:cubicBezTo>
                  <a:pt x="142052" y="58094"/>
                  <a:pt x="135033" y="45615"/>
                  <a:pt x="123825" y="38143"/>
                </a:cubicBezTo>
                <a:cubicBezTo>
                  <a:pt x="115471" y="32574"/>
                  <a:pt x="104230" y="33108"/>
                  <a:pt x="95250" y="28618"/>
                </a:cubicBezTo>
                <a:cubicBezTo>
                  <a:pt x="85011" y="23498"/>
                  <a:pt x="77394" y="13588"/>
                  <a:pt x="66675" y="9568"/>
                </a:cubicBezTo>
                <a:cubicBezTo>
                  <a:pt x="37954" y="-1202"/>
                  <a:pt x="25382" y="43"/>
                  <a:pt x="0" y="4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5419634" y="3600443"/>
            <a:ext cx="1404216" cy="904882"/>
          </a:xfrm>
          <a:custGeom>
            <a:avLst/>
            <a:gdLst>
              <a:gd name="connsiteX0" fmla="*/ 1404216 w 1404216"/>
              <a:gd name="connsiteY0" fmla="*/ 904882 h 904882"/>
              <a:gd name="connsiteX1" fmla="*/ 1347066 w 1404216"/>
              <a:gd name="connsiteY1" fmla="*/ 885832 h 904882"/>
              <a:gd name="connsiteX2" fmla="*/ 1185141 w 1404216"/>
              <a:gd name="connsiteY2" fmla="*/ 847732 h 904882"/>
              <a:gd name="connsiteX3" fmla="*/ 1137516 w 1404216"/>
              <a:gd name="connsiteY3" fmla="*/ 819157 h 904882"/>
              <a:gd name="connsiteX4" fmla="*/ 1032741 w 1404216"/>
              <a:gd name="connsiteY4" fmla="*/ 800107 h 904882"/>
              <a:gd name="connsiteX5" fmla="*/ 985116 w 1404216"/>
              <a:gd name="connsiteY5" fmla="*/ 781057 h 904882"/>
              <a:gd name="connsiteX6" fmla="*/ 899391 w 1404216"/>
              <a:gd name="connsiteY6" fmla="*/ 742957 h 904882"/>
              <a:gd name="connsiteX7" fmla="*/ 823191 w 1404216"/>
              <a:gd name="connsiteY7" fmla="*/ 723907 h 904882"/>
              <a:gd name="connsiteX8" fmla="*/ 756516 w 1404216"/>
              <a:gd name="connsiteY8" fmla="*/ 704857 h 904882"/>
              <a:gd name="connsiteX9" fmla="*/ 727941 w 1404216"/>
              <a:gd name="connsiteY9" fmla="*/ 685807 h 904882"/>
              <a:gd name="connsiteX10" fmla="*/ 661266 w 1404216"/>
              <a:gd name="connsiteY10" fmla="*/ 666757 h 904882"/>
              <a:gd name="connsiteX11" fmla="*/ 575541 w 1404216"/>
              <a:gd name="connsiteY11" fmla="*/ 600082 h 904882"/>
              <a:gd name="connsiteX12" fmla="*/ 546966 w 1404216"/>
              <a:gd name="connsiteY12" fmla="*/ 581032 h 904882"/>
              <a:gd name="connsiteX13" fmla="*/ 508866 w 1404216"/>
              <a:gd name="connsiteY13" fmla="*/ 523882 h 904882"/>
              <a:gd name="connsiteX14" fmla="*/ 480291 w 1404216"/>
              <a:gd name="connsiteY14" fmla="*/ 466732 h 904882"/>
              <a:gd name="connsiteX15" fmla="*/ 451716 w 1404216"/>
              <a:gd name="connsiteY15" fmla="*/ 400057 h 904882"/>
              <a:gd name="connsiteX16" fmla="*/ 442191 w 1404216"/>
              <a:gd name="connsiteY16" fmla="*/ 371482 h 904882"/>
              <a:gd name="connsiteX17" fmla="*/ 404091 w 1404216"/>
              <a:gd name="connsiteY17" fmla="*/ 314332 h 904882"/>
              <a:gd name="connsiteX18" fmla="*/ 365991 w 1404216"/>
              <a:gd name="connsiteY18" fmla="*/ 228607 h 904882"/>
              <a:gd name="connsiteX19" fmla="*/ 327891 w 1404216"/>
              <a:gd name="connsiteY19" fmla="*/ 152407 h 904882"/>
              <a:gd name="connsiteX20" fmla="*/ 308841 w 1404216"/>
              <a:gd name="connsiteY20" fmla="*/ 123832 h 904882"/>
              <a:gd name="connsiteX21" fmla="*/ 251691 w 1404216"/>
              <a:gd name="connsiteY21" fmla="*/ 85732 h 904882"/>
              <a:gd name="connsiteX22" fmla="*/ 194541 w 1404216"/>
              <a:gd name="connsiteY22" fmla="*/ 57157 h 904882"/>
              <a:gd name="connsiteX23" fmla="*/ 137391 w 1404216"/>
              <a:gd name="connsiteY23" fmla="*/ 38107 h 904882"/>
              <a:gd name="connsiteX24" fmla="*/ 108816 w 1404216"/>
              <a:gd name="connsiteY24" fmla="*/ 19057 h 904882"/>
              <a:gd name="connsiteX25" fmla="*/ 51666 w 1404216"/>
              <a:gd name="connsiteY25" fmla="*/ 9532 h 904882"/>
              <a:gd name="connsiteX26" fmla="*/ 13566 w 1404216"/>
              <a:gd name="connsiteY26" fmla="*/ 7 h 90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04216" h="904882">
                <a:moveTo>
                  <a:pt x="1404216" y="904882"/>
                </a:moveTo>
                <a:cubicBezTo>
                  <a:pt x="1385166" y="898532"/>
                  <a:pt x="1366496" y="890901"/>
                  <a:pt x="1347066" y="885832"/>
                </a:cubicBezTo>
                <a:cubicBezTo>
                  <a:pt x="1293413" y="871835"/>
                  <a:pt x="1237980" y="864544"/>
                  <a:pt x="1185141" y="847732"/>
                </a:cubicBezTo>
                <a:cubicBezTo>
                  <a:pt x="1167499" y="842119"/>
                  <a:pt x="1154434" y="826676"/>
                  <a:pt x="1137516" y="819157"/>
                </a:cubicBezTo>
                <a:cubicBezTo>
                  <a:pt x="1116243" y="809702"/>
                  <a:pt x="1046165" y="802025"/>
                  <a:pt x="1032741" y="800107"/>
                </a:cubicBezTo>
                <a:cubicBezTo>
                  <a:pt x="1016866" y="793757"/>
                  <a:pt x="1000409" y="788703"/>
                  <a:pt x="985116" y="781057"/>
                </a:cubicBezTo>
                <a:cubicBezTo>
                  <a:pt x="931908" y="754453"/>
                  <a:pt x="981303" y="759339"/>
                  <a:pt x="899391" y="742957"/>
                </a:cubicBezTo>
                <a:cubicBezTo>
                  <a:pt x="802565" y="723592"/>
                  <a:pt x="891532" y="743433"/>
                  <a:pt x="823191" y="723907"/>
                </a:cubicBezTo>
                <a:cubicBezTo>
                  <a:pt x="808949" y="719838"/>
                  <a:pt x="771741" y="712470"/>
                  <a:pt x="756516" y="704857"/>
                </a:cubicBezTo>
                <a:cubicBezTo>
                  <a:pt x="746277" y="699737"/>
                  <a:pt x="738180" y="690927"/>
                  <a:pt x="727941" y="685807"/>
                </a:cubicBezTo>
                <a:cubicBezTo>
                  <a:pt x="714276" y="678975"/>
                  <a:pt x="673473" y="669809"/>
                  <a:pt x="661266" y="666757"/>
                </a:cubicBezTo>
                <a:cubicBezTo>
                  <a:pt x="616502" y="621993"/>
                  <a:pt x="643899" y="645654"/>
                  <a:pt x="575541" y="600082"/>
                </a:cubicBezTo>
                <a:lnTo>
                  <a:pt x="546966" y="581032"/>
                </a:lnTo>
                <a:cubicBezTo>
                  <a:pt x="534266" y="561982"/>
                  <a:pt x="516106" y="545602"/>
                  <a:pt x="508866" y="523882"/>
                </a:cubicBezTo>
                <a:cubicBezTo>
                  <a:pt x="495721" y="484447"/>
                  <a:pt x="504910" y="503661"/>
                  <a:pt x="480291" y="466732"/>
                </a:cubicBezTo>
                <a:cubicBezTo>
                  <a:pt x="460467" y="387438"/>
                  <a:pt x="484605" y="465836"/>
                  <a:pt x="451716" y="400057"/>
                </a:cubicBezTo>
                <a:cubicBezTo>
                  <a:pt x="447226" y="391077"/>
                  <a:pt x="447067" y="380259"/>
                  <a:pt x="442191" y="371482"/>
                </a:cubicBezTo>
                <a:cubicBezTo>
                  <a:pt x="431072" y="351468"/>
                  <a:pt x="411331" y="336052"/>
                  <a:pt x="404091" y="314332"/>
                </a:cubicBezTo>
                <a:cubicBezTo>
                  <a:pt x="366291" y="200932"/>
                  <a:pt x="404805" y="299766"/>
                  <a:pt x="365991" y="228607"/>
                </a:cubicBezTo>
                <a:cubicBezTo>
                  <a:pt x="352393" y="203676"/>
                  <a:pt x="343643" y="176036"/>
                  <a:pt x="327891" y="152407"/>
                </a:cubicBezTo>
                <a:cubicBezTo>
                  <a:pt x="321541" y="142882"/>
                  <a:pt x="317456" y="131370"/>
                  <a:pt x="308841" y="123832"/>
                </a:cubicBezTo>
                <a:cubicBezTo>
                  <a:pt x="291611" y="108755"/>
                  <a:pt x="273411" y="92972"/>
                  <a:pt x="251691" y="85732"/>
                </a:cubicBezTo>
                <a:cubicBezTo>
                  <a:pt x="147478" y="50994"/>
                  <a:pt x="305328" y="106396"/>
                  <a:pt x="194541" y="57157"/>
                </a:cubicBezTo>
                <a:cubicBezTo>
                  <a:pt x="176191" y="49002"/>
                  <a:pt x="154099" y="49246"/>
                  <a:pt x="137391" y="38107"/>
                </a:cubicBezTo>
                <a:cubicBezTo>
                  <a:pt x="127866" y="31757"/>
                  <a:pt x="119676" y="22677"/>
                  <a:pt x="108816" y="19057"/>
                </a:cubicBezTo>
                <a:cubicBezTo>
                  <a:pt x="90494" y="12950"/>
                  <a:pt x="70667" y="12987"/>
                  <a:pt x="51666" y="9532"/>
                </a:cubicBezTo>
                <a:cubicBezTo>
                  <a:pt x="-4146" y="-616"/>
                  <a:pt x="-11153" y="7"/>
                  <a:pt x="13566" y="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2175650" y="3990975"/>
            <a:ext cx="2790825" cy="581025"/>
          </a:xfrm>
          <a:custGeom>
            <a:avLst/>
            <a:gdLst>
              <a:gd name="connsiteX0" fmla="*/ 2790825 w 2790825"/>
              <a:gd name="connsiteY0" fmla="*/ 409575 h 581025"/>
              <a:gd name="connsiteX1" fmla="*/ 2466975 w 2790825"/>
              <a:gd name="connsiteY1" fmla="*/ 419100 h 581025"/>
              <a:gd name="connsiteX2" fmla="*/ 2286000 w 2790825"/>
              <a:gd name="connsiteY2" fmla="*/ 447675 h 581025"/>
              <a:gd name="connsiteX3" fmla="*/ 2228850 w 2790825"/>
              <a:gd name="connsiteY3" fmla="*/ 466725 h 581025"/>
              <a:gd name="connsiteX4" fmla="*/ 2190750 w 2790825"/>
              <a:gd name="connsiteY4" fmla="*/ 476250 h 581025"/>
              <a:gd name="connsiteX5" fmla="*/ 2162175 w 2790825"/>
              <a:gd name="connsiteY5" fmla="*/ 495300 h 581025"/>
              <a:gd name="connsiteX6" fmla="*/ 2076450 w 2790825"/>
              <a:gd name="connsiteY6" fmla="*/ 514350 h 581025"/>
              <a:gd name="connsiteX7" fmla="*/ 2000250 w 2790825"/>
              <a:gd name="connsiteY7" fmla="*/ 533400 h 581025"/>
              <a:gd name="connsiteX8" fmla="*/ 1943100 w 2790825"/>
              <a:gd name="connsiteY8" fmla="*/ 542925 h 581025"/>
              <a:gd name="connsiteX9" fmla="*/ 1857375 w 2790825"/>
              <a:gd name="connsiteY9" fmla="*/ 561975 h 581025"/>
              <a:gd name="connsiteX10" fmla="*/ 1685925 w 2790825"/>
              <a:gd name="connsiteY10" fmla="*/ 571500 h 581025"/>
              <a:gd name="connsiteX11" fmla="*/ 1590675 w 2790825"/>
              <a:gd name="connsiteY11" fmla="*/ 581025 h 581025"/>
              <a:gd name="connsiteX12" fmla="*/ 1438275 w 2790825"/>
              <a:gd name="connsiteY12" fmla="*/ 571500 h 581025"/>
              <a:gd name="connsiteX13" fmla="*/ 1381125 w 2790825"/>
              <a:gd name="connsiteY13" fmla="*/ 561975 h 581025"/>
              <a:gd name="connsiteX14" fmla="*/ 1295400 w 2790825"/>
              <a:gd name="connsiteY14" fmla="*/ 552450 h 581025"/>
              <a:gd name="connsiteX15" fmla="*/ 1247775 w 2790825"/>
              <a:gd name="connsiteY15" fmla="*/ 542925 h 581025"/>
              <a:gd name="connsiteX16" fmla="*/ 1190625 w 2790825"/>
              <a:gd name="connsiteY16" fmla="*/ 523875 h 581025"/>
              <a:gd name="connsiteX17" fmla="*/ 1162050 w 2790825"/>
              <a:gd name="connsiteY17" fmla="*/ 495300 h 581025"/>
              <a:gd name="connsiteX18" fmla="*/ 1133475 w 2790825"/>
              <a:gd name="connsiteY18" fmla="*/ 476250 h 581025"/>
              <a:gd name="connsiteX19" fmla="*/ 1114425 w 2790825"/>
              <a:gd name="connsiteY19" fmla="*/ 447675 h 581025"/>
              <a:gd name="connsiteX20" fmla="*/ 1085850 w 2790825"/>
              <a:gd name="connsiteY20" fmla="*/ 428625 h 581025"/>
              <a:gd name="connsiteX21" fmla="*/ 1028700 w 2790825"/>
              <a:gd name="connsiteY21" fmla="*/ 381000 h 581025"/>
              <a:gd name="connsiteX22" fmla="*/ 1000125 w 2790825"/>
              <a:gd name="connsiteY22" fmla="*/ 371475 h 581025"/>
              <a:gd name="connsiteX23" fmla="*/ 971550 w 2790825"/>
              <a:gd name="connsiteY23" fmla="*/ 352425 h 581025"/>
              <a:gd name="connsiteX24" fmla="*/ 933450 w 2790825"/>
              <a:gd name="connsiteY24" fmla="*/ 333375 h 581025"/>
              <a:gd name="connsiteX25" fmla="*/ 876300 w 2790825"/>
              <a:gd name="connsiteY25" fmla="*/ 304800 h 581025"/>
              <a:gd name="connsiteX26" fmla="*/ 857250 w 2790825"/>
              <a:gd name="connsiteY26" fmla="*/ 276225 h 581025"/>
              <a:gd name="connsiteX27" fmla="*/ 771525 w 2790825"/>
              <a:gd name="connsiteY27" fmla="*/ 238125 h 581025"/>
              <a:gd name="connsiteX28" fmla="*/ 714375 w 2790825"/>
              <a:gd name="connsiteY28" fmla="*/ 219075 h 581025"/>
              <a:gd name="connsiteX29" fmla="*/ 685800 w 2790825"/>
              <a:gd name="connsiteY29" fmla="*/ 209550 h 581025"/>
              <a:gd name="connsiteX30" fmla="*/ 400050 w 2790825"/>
              <a:gd name="connsiteY30" fmla="*/ 200025 h 581025"/>
              <a:gd name="connsiteX31" fmla="*/ 314325 w 2790825"/>
              <a:gd name="connsiteY31" fmla="*/ 171450 h 581025"/>
              <a:gd name="connsiteX32" fmla="*/ 285750 w 2790825"/>
              <a:gd name="connsiteY32" fmla="*/ 161925 h 581025"/>
              <a:gd name="connsiteX33" fmla="*/ 200025 w 2790825"/>
              <a:gd name="connsiteY33" fmla="*/ 123825 h 581025"/>
              <a:gd name="connsiteX34" fmla="*/ 171450 w 2790825"/>
              <a:gd name="connsiteY34" fmla="*/ 114300 h 581025"/>
              <a:gd name="connsiteX35" fmla="*/ 76200 w 2790825"/>
              <a:gd name="connsiteY35" fmla="*/ 95250 h 581025"/>
              <a:gd name="connsiteX36" fmla="*/ 19050 w 2790825"/>
              <a:gd name="connsiteY36" fmla="*/ 38100 h 581025"/>
              <a:gd name="connsiteX37" fmla="*/ 0 w 2790825"/>
              <a:gd name="connsiteY37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0825" h="581025">
                <a:moveTo>
                  <a:pt x="2790825" y="409575"/>
                </a:moveTo>
                <a:cubicBezTo>
                  <a:pt x="2682875" y="412750"/>
                  <a:pt x="2574761" y="412363"/>
                  <a:pt x="2466975" y="419100"/>
                </a:cubicBezTo>
                <a:cubicBezTo>
                  <a:pt x="2462637" y="419371"/>
                  <a:pt x="2325360" y="436940"/>
                  <a:pt x="2286000" y="447675"/>
                </a:cubicBezTo>
                <a:cubicBezTo>
                  <a:pt x="2266627" y="452959"/>
                  <a:pt x="2248331" y="461855"/>
                  <a:pt x="2228850" y="466725"/>
                </a:cubicBezTo>
                <a:lnTo>
                  <a:pt x="2190750" y="476250"/>
                </a:lnTo>
                <a:cubicBezTo>
                  <a:pt x="2181225" y="482600"/>
                  <a:pt x="2172414" y="490180"/>
                  <a:pt x="2162175" y="495300"/>
                </a:cubicBezTo>
                <a:cubicBezTo>
                  <a:pt x="2136825" y="507975"/>
                  <a:pt x="2102058" y="508863"/>
                  <a:pt x="2076450" y="514350"/>
                </a:cubicBezTo>
                <a:cubicBezTo>
                  <a:pt x="2050849" y="519836"/>
                  <a:pt x="2026075" y="529096"/>
                  <a:pt x="2000250" y="533400"/>
                </a:cubicBezTo>
                <a:cubicBezTo>
                  <a:pt x="1981200" y="536575"/>
                  <a:pt x="1962038" y="539137"/>
                  <a:pt x="1943100" y="542925"/>
                </a:cubicBezTo>
                <a:cubicBezTo>
                  <a:pt x="1914385" y="548668"/>
                  <a:pt x="1886807" y="559416"/>
                  <a:pt x="1857375" y="561975"/>
                </a:cubicBezTo>
                <a:cubicBezTo>
                  <a:pt x="1800352" y="566934"/>
                  <a:pt x="1743018" y="567422"/>
                  <a:pt x="1685925" y="571500"/>
                </a:cubicBezTo>
                <a:cubicBezTo>
                  <a:pt x="1654098" y="573773"/>
                  <a:pt x="1622425" y="577850"/>
                  <a:pt x="1590675" y="581025"/>
                </a:cubicBezTo>
                <a:cubicBezTo>
                  <a:pt x="1539875" y="577850"/>
                  <a:pt x="1488965" y="576108"/>
                  <a:pt x="1438275" y="571500"/>
                </a:cubicBezTo>
                <a:cubicBezTo>
                  <a:pt x="1419042" y="569752"/>
                  <a:pt x="1400268" y="564527"/>
                  <a:pt x="1381125" y="561975"/>
                </a:cubicBezTo>
                <a:cubicBezTo>
                  <a:pt x="1352626" y="558175"/>
                  <a:pt x="1323862" y="556516"/>
                  <a:pt x="1295400" y="552450"/>
                </a:cubicBezTo>
                <a:cubicBezTo>
                  <a:pt x="1279373" y="550160"/>
                  <a:pt x="1263394" y="547185"/>
                  <a:pt x="1247775" y="542925"/>
                </a:cubicBezTo>
                <a:cubicBezTo>
                  <a:pt x="1228402" y="537641"/>
                  <a:pt x="1190625" y="523875"/>
                  <a:pt x="1190625" y="523875"/>
                </a:cubicBezTo>
                <a:cubicBezTo>
                  <a:pt x="1181100" y="514350"/>
                  <a:pt x="1172398" y="503924"/>
                  <a:pt x="1162050" y="495300"/>
                </a:cubicBezTo>
                <a:cubicBezTo>
                  <a:pt x="1153256" y="487971"/>
                  <a:pt x="1141570" y="484345"/>
                  <a:pt x="1133475" y="476250"/>
                </a:cubicBezTo>
                <a:cubicBezTo>
                  <a:pt x="1125380" y="468155"/>
                  <a:pt x="1122520" y="455770"/>
                  <a:pt x="1114425" y="447675"/>
                </a:cubicBezTo>
                <a:cubicBezTo>
                  <a:pt x="1106330" y="439580"/>
                  <a:pt x="1094644" y="435954"/>
                  <a:pt x="1085850" y="428625"/>
                </a:cubicBezTo>
                <a:cubicBezTo>
                  <a:pt x="1054252" y="402293"/>
                  <a:pt x="1064173" y="398737"/>
                  <a:pt x="1028700" y="381000"/>
                </a:cubicBezTo>
                <a:cubicBezTo>
                  <a:pt x="1019720" y="376510"/>
                  <a:pt x="1009105" y="375965"/>
                  <a:pt x="1000125" y="371475"/>
                </a:cubicBezTo>
                <a:cubicBezTo>
                  <a:pt x="989886" y="366355"/>
                  <a:pt x="981489" y="358105"/>
                  <a:pt x="971550" y="352425"/>
                </a:cubicBezTo>
                <a:cubicBezTo>
                  <a:pt x="959222" y="345380"/>
                  <a:pt x="945778" y="340420"/>
                  <a:pt x="933450" y="333375"/>
                </a:cubicBezTo>
                <a:cubicBezTo>
                  <a:pt x="881749" y="303832"/>
                  <a:pt x="928691" y="322264"/>
                  <a:pt x="876300" y="304800"/>
                </a:cubicBezTo>
                <a:cubicBezTo>
                  <a:pt x="869950" y="295275"/>
                  <a:pt x="865345" y="284320"/>
                  <a:pt x="857250" y="276225"/>
                </a:cubicBezTo>
                <a:cubicBezTo>
                  <a:pt x="834609" y="253584"/>
                  <a:pt x="799819" y="247556"/>
                  <a:pt x="771525" y="238125"/>
                </a:cubicBezTo>
                <a:lnTo>
                  <a:pt x="714375" y="219075"/>
                </a:lnTo>
                <a:cubicBezTo>
                  <a:pt x="704850" y="215900"/>
                  <a:pt x="695835" y="209884"/>
                  <a:pt x="685800" y="209550"/>
                </a:cubicBezTo>
                <a:lnTo>
                  <a:pt x="400050" y="200025"/>
                </a:lnTo>
                <a:lnTo>
                  <a:pt x="314325" y="171450"/>
                </a:lnTo>
                <a:cubicBezTo>
                  <a:pt x="304800" y="168275"/>
                  <a:pt x="294104" y="167494"/>
                  <a:pt x="285750" y="161925"/>
                </a:cubicBezTo>
                <a:cubicBezTo>
                  <a:pt x="240467" y="131736"/>
                  <a:pt x="268035" y="146495"/>
                  <a:pt x="200025" y="123825"/>
                </a:cubicBezTo>
                <a:cubicBezTo>
                  <a:pt x="190500" y="120650"/>
                  <a:pt x="181295" y="116269"/>
                  <a:pt x="171450" y="114300"/>
                </a:cubicBezTo>
                <a:lnTo>
                  <a:pt x="76200" y="95250"/>
                </a:lnTo>
                <a:cubicBezTo>
                  <a:pt x="57150" y="76200"/>
                  <a:pt x="27569" y="63658"/>
                  <a:pt x="19050" y="38100"/>
                </a:cubicBezTo>
                <a:cubicBezTo>
                  <a:pt x="8105" y="5265"/>
                  <a:pt x="16625" y="1662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7176267" y="3609975"/>
            <a:ext cx="352433" cy="857250"/>
          </a:xfrm>
          <a:custGeom>
            <a:avLst/>
            <a:gdLst>
              <a:gd name="connsiteX0" fmla="*/ 352433 w 352433"/>
              <a:gd name="connsiteY0" fmla="*/ 857250 h 857250"/>
              <a:gd name="connsiteX1" fmla="*/ 295283 w 352433"/>
              <a:gd name="connsiteY1" fmla="*/ 838200 h 857250"/>
              <a:gd name="connsiteX2" fmla="*/ 257183 w 352433"/>
              <a:gd name="connsiteY2" fmla="*/ 819150 h 857250"/>
              <a:gd name="connsiteX3" fmla="*/ 200033 w 352433"/>
              <a:gd name="connsiteY3" fmla="*/ 800100 h 857250"/>
              <a:gd name="connsiteX4" fmla="*/ 142883 w 352433"/>
              <a:gd name="connsiteY4" fmla="*/ 771525 h 857250"/>
              <a:gd name="connsiteX5" fmla="*/ 76208 w 352433"/>
              <a:gd name="connsiteY5" fmla="*/ 695325 h 857250"/>
              <a:gd name="connsiteX6" fmla="*/ 47633 w 352433"/>
              <a:gd name="connsiteY6" fmla="*/ 609600 h 857250"/>
              <a:gd name="connsiteX7" fmla="*/ 38108 w 352433"/>
              <a:gd name="connsiteY7" fmla="*/ 581025 h 857250"/>
              <a:gd name="connsiteX8" fmla="*/ 47633 w 352433"/>
              <a:gd name="connsiteY8" fmla="*/ 323850 h 857250"/>
              <a:gd name="connsiteX9" fmla="*/ 57158 w 352433"/>
              <a:gd name="connsiteY9" fmla="*/ 219075 h 857250"/>
              <a:gd name="connsiteX10" fmla="*/ 38108 w 352433"/>
              <a:gd name="connsiteY10" fmla="*/ 95250 h 857250"/>
              <a:gd name="connsiteX11" fmla="*/ 19058 w 352433"/>
              <a:gd name="connsiteY11" fmla="*/ 66675 h 857250"/>
              <a:gd name="connsiteX12" fmla="*/ 8 w 352433"/>
              <a:gd name="connsiteY12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33" h="857250">
                <a:moveTo>
                  <a:pt x="352433" y="857250"/>
                </a:moveTo>
                <a:cubicBezTo>
                  <a:pt x="333383" y="850900"/>
                  <a:pt x="313927" y="845658"/>
                  <a:pt x="295283" y="838200"/>
                </a:cubicBezTo>
                <a:cubicBezTo>
                  <a:pt x="282100" y="832927"/>
                  <a:pt x="270366" y="824423"/>
                  <a:pt x="257183" y="819150"/>
                </a:cubicBezTo>
                <a:cubicBezTo>
                  <a:pt x="238539" y="811692"/>
                  <a:pt x="216741" y="811239"/>
                  <a:pt x="200033" y="800100"/>
                </a:cubicBezTo>
                <a:cubicBezTo>
                  <a:pt x="163104" y="775481"/>
                  <a:pt x="182318" y="784670"/>
                  <a:pt x="142883" y="771525"/>
                </a:cubicBezTo>
                <a:cubicBezTo>
                  <a:pt x="98433" y="704850"/>
                  <a:pt x="123833" y="727075"/>
                  <a:pt x="76208" y="695325"/>
                </a:cubicBezTo>
                <a:lnTo>
                  <a:pt x="47633" y="609600"/>
                </a:lnTo>
                <a:lnTo>
                  <a:pt x="38108" y="581025"/>
                </a:lnTo>
                <a:cubicBezTo>
                  <a:pt x="41283" y="495300"/>
                  <a:pt x="43124" y="409515"/>
                  <a:pt x="47633" y="323850"/>
                </a:cubicBezTo>
                <a:cubicBezTo>
                  <a:pt x="49476" y="288829"/>
                  <a:pt x="57158" y="254144"/>
                  <a:pt x="57158" y="219075"/>
                </a:cubicBezTo>
                <a:cubicBezTo>
                  <a:pt x="57158" y="206327"/>
                  <a:pt x="49611" y="122090"/>
                  <a:pt x="38108" y="95250"/>
                </a:cubicBezTo>
                <a:cubicBezTo>
                  <a:pt x="33599" y="84728"/>
                  <a:pt x="23707" y="77136"/>
                  <a:pt x="19058" y="66675"/>
                </a:cubicBezTo>
                <a:cubicBezTo>
                  <a:pt x="-996" y="21553"/>
                  <a:pt x="8" y="27227"/>
                  <a:pt x="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Gleichschenkliges Dreieck 22"/>
          <p:cNvSpPr/>
          <p:nvPr/>
        </p:nvSpPr>
        <p:spPr>
          <a:xfrm rot="10800000">
            <a:off x="3155794" y="2493157"/>
            <a:ext cx="504055" cy="157495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 rot="20095560">
            <a:off x="674680" y="2390647"/>
            <a:ext cx="3864843" cy="499517"/>
            <a:chOff x="1475656" y="5301207"/>
            <a:chExt cx="5976664" cy="588703"/>
          </a:xfrm>
        </p:grpSpPr>
        <p:sp>
          <p:nvSpPr>
            <p:cNvPr id="13" name="Flussdiagramm: Verzögerung 12"/>
            <p:cNvSpPr/>
            <p:nvPr/>
          </p:nvSpPr>
          <p:spPr>
            <a:xfrm rot="10800000">
              <a:off x="1475656" y="5301207"/>
              <a:ext cx="3096344" cy="294352"/>
            </a:xfrm>
            <a:custGeom>
              <a:avLst/>
              <a:gdLst/>
              <a:ahLst/>
              <a:cxnLst/>
              <a:rect l="l" t="t" r="r" b="b"/>
              <a:pathLst>
                <a:path w="3096344" h="294352">
                  <a:moveTo>
                    <a:pt x="2880320" y="294352"/>
                  </a:moveTo>
                  <a:lnTo>
                    <a:pt x="2664296" y="294351"/>
                  </a:lnTo>
                  <a:lnTo>
                    <a:pt x="0" y="294351"/>
                  </a:lnTo>
                  <a:lnTo>
                    <a:pt x="0" y="0"/>
                  </a:lnTo>
                  <a:lnTo>
                    <a:pt x="2664296" y="0"/>
                  </a:lnTo>
                  <a:lnTo>
                    <a:pt x="2880320" y="0"/>
                  </a:lnTo>
                  <a:cubicBezTo>
                    <a:pt x="2999627" y="0"/>
                    <a:pt x="3096344" y="65893"/>
                    <a:pt x="3096344" y="147176"/>
                  </a:cubicBezTo>
                  <a:cubicBezTo>
                    <a:pt x="3096344" y="228459"/>
                    <a:pt x="2999627" y="294352"/>
                    <a:pt x="2880320" y="29435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499992" y="5301208"/>
              <a:ext cx="2952328" cy="588702"/>
            </a:xfrm>
            <a:custGeom>
              <a:avLst/>
              <a:gdLst/>
              <a:ahLst/>
              <a:cxnLst/>
              <a:rect l="l" t="t" r="r" b="b"/>
              <a:pathLst>
                <a:path w="2952328" h="588702">
                  <a:moveTo>
                    <a:pt x="0" y="0"/>
                  </a:moveTo>
                  <a:lnTo>
                    <a:pt x="2592288" y="0"/>
                  </a:lnTo>
                  <a:lnTo>
                    <a:pt x="2772308" y="0"/>
                  </a:lnTo>
                  <a:cubicBezTo>
                    <a:pt x="2871730" y="0"/>
                    <a:pt x="2952328" y="131785"/>
                    <a:pt x="2952328" y="294351"/>
                  </a:cubicBezTo>
                  <a:cubicBezTo>
                    <a:pt x="2952328" y="456917"/>
                    <a:pt x="2871730" y="588702"/>
                    <a:pt x="2772308" y="588702"/>
                  </a:cubicBezTo>
                  <a:lnTo>
                    <a:pt x="2592288" y="588701"/>
                  </a:lnTo>
                  <a:lnTo>
                    <a:pt x="0" y="58870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Flussdiagramm: Grenzstelle 19"/>
          <p:cNvSpPr/>
          <p:nvPr/>
        </p:nvSpPr>
        <p:spPr>
          <a:xfrm>
            <a:off x="4067944" y="1973378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Grenzstelle 20"/>
          <p:cNvSpPr/>
          <p:nvPr/>
        </p:nvSpPr>
        <p:spPr>
          <a:xfrm rot="18864284">
            <a:off x="3640718" y="2182268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Grenzstelle 21"/>
          <p:cNvSpPr/>
          <p:nvPr/>
        </p:nvSpPr>
        <p:spPr>
          <a:xfrm>
            <a:off x="3348391" y="2370993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8321888" y="4724446"/>
            <a:ext cx="788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Arterien</a:t>
            </a:r>
          </a:p>
        </p:txBody>
      </p:sp>
    </p:spTree>
    <p:extLst>
      <p:ext uri="{BB962C8B-B14F-4D97-AF65-F5344CB8AC3E}">
        <p14:creationId xmlns:p14="http://schemas.microsoft.com/office/powerpoint/2010/main" val="15942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54896 0.61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30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219E-7 L -0.01962 0.074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37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14206E-6 L -0.02796 0.112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56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55807E-6 L -0.08264 0.216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08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4" name="Rechteck 3"/>
          <p:cNvSpPr/>
          <p:nvPr/>
        </p:nvSpPr>
        <p:spPr>
          <a:xfrm>
            <a:off x="276012" y="744456"/>
            <a:ext cx="8112411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c)  Zusammenwirken aller Komponenten am Beispiel einer Schnittverletzung</a:t>
            </a:r>
          </a:p>
        </p:txBody>
      </p:sp>
      <p:pic>
        <p:nvPicPr>
          <p:cNvPr id="24" name="Picture 4" descr="Section of Skin Showing Chief Layer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21957"/>
          <a:stretch/>
        </p:blipFill>
        <p:spPr bwMode="auto">
          <a:xfrm>
            <a:off x="3348391" y="2430107"/>
            <a:ext cx="5112568" cy="26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ection of Skin Showing Chief Layer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75084"/>
          <a:stretch/>
        </p:blipFill>
        <p:spPr bwMode="auto">
          <a:xfrm>
            <a:off x="2068493" y="2412197"/>
            <a:ext cx="1567929" cy="26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ihandform 25"/>
          <p:cNvSpPr/>
          <p:nvPr/>
        </p:nvSpPr>
        <p:spPr>
          <a:xfrm>
            <a:off x="3509150" y="3752807"/>
            <a:ext cx="4905375" cy="1057318"/>
          </a:xfrm>
          <a:custGeom>
            <a:avLst/>
            <a:gdLst>
              <a:gd name="connsiteX0" fmla="*/ 4905375 w 4905375"/>
              <a:gd name="connsiteY0" fmla="*/ 1057318 h 1057318"/>
              <a:gd name="connsiteX1" fmla="*/ 4876800 w 4905375"/>
              <a:gd name="connsiteY1" fmla="*/ 1009693 h 1057318"/>
              <a:gd name="connsiteX2" fmla="*/ 4848225 w 4905375"/>
              <a:gd name="connsiteY2" fmla="*/ 1000168 h 1057318"/>
              <a:gd name="connsiteX3" fmla="*/ 4800600 w 4905375"/>
              <a:gd name="connsiteY3" fmla="*/ 981118 h 1057318"/>
              <a:gd name="connsiteX4" fmla="*/ 4752975 w 4905375"/>
              <a:gd name="connsiteY4" fmla="*/ 952543 h 1057318"/>
              <a:gd name="connsiteX5" fmla="*/ 4695825 w 4905375"/>
              <a:gd name="connsiteY5" fmla="*/ 933493 h 1057318"/>
              <a:gd name="connsiteX6" fmla="*/ 4667250 w 4905375"/>
              <a:gd name="connsiteY6" fmla="*/ 923968 h 1057318"/>
              <a:gd name="connsiteX7" fmla="*/ 4629150 w 4905375"/>
              <a:gd name="connsiteY7" fmla="*/ 904918 h 1057318"/>
              <a:gd name="connsiteX8" fmla="*/ 4600575 w 4905375"/>
              <a:gd name="connsiteY8" fmla="*/ 885868 h 1057318"/>
              <a:gd name="connsiteX9" fmla="*/ 4562475 w 4905375"/>
              <a:gd name="connsiteY9" fmla="*/ 876343 h 1057318"/>
              <a:gd name="connsiteX10" fmla="*/ 4533900 w 4905375"/>
              <a:gd name="connsiteY10" fmla="*/ 866818 h 1057318"/>
              <a:gd name="connsiteX11" fmla="*/ 4495800 w 4905375"/>
              <a:gd name="connsiteY11" fmla="*/ 847768 h 1057318"/>
              <a:gd name="connsiteX12" fmla="*/ 4467225 w 4905375"/>
              <a:gd name="connsiteY12" fmla="*/ 828718 h 1057318"/>
              <a:gd name="connsiteX13" fmla="*/ 4410075 w 4905375"/>
              <a:gd name="connsiteY13" fmla="*/ 809668 h 1057318"/>
              <a:gd name="connsiteX14" fmla="*/ 4314825 w 4905375"/>
              <a:gd name="connsiteY14" fmla="*/ 771568 h 1057318"/>
              <a:gd name="connsiteX15" fmla="*/ 4286250 w 4905375"/>
              <a:gd name="connsiteY15" fmla="*/ 762043 h 1057318"/>
              <a:gd name="connsiteX16" fmla="*/ 4257675 w 4905375"/>
              <a:gd name="connsiteY16" fmla="*/ 752518 h 1057318"/>
              <a:gd name="connsiteX17" fmla="*/ 4181475 w 4905375"/>
              <a:gd name="connsiteY17" fmla="*/ 742993 h 1057318"/>
              <a:gd name="connsiteX18" fmla="*/ 4133850 w 4905375"/>
              <a:gd name="connsiteY18" fmla="*/ 733468 h 1057318"/>
              <a:gd name="connsiteX19" fmla="*/ 4000500 w 4905375"/>
              <a:gd name="connsiteY19" fmla="*/ 714418 h 1057318"/>
              <a:gd name="connsiteX20" fmla="*/ 3943350 w 4905375"/>
              <a:gd name="connsiteY20" fmla="*/ 704893 h 1057318"/>
              <a:gd name="connsiteX21" fmla="*/ 3419475 w 4905375"/>
              <a:gd name="connsiteY21" fmla="*/ 723943 h 1057318"/>
              <a:gd name="connsiteX22" fmla="*/ 3371850 w 4905375"/>
              <a:gd name="connsiteY22" fmla="*/ 733468 h 1057318"/>
              <a:gd name="connsiteX23" fmla="*/ 3267075 w 4905375"/>
              <a:gd name="connsiteY23" fmla="*/ 742993 h 1057318"/>
              <a:gd name="connsiteX24" fmla="*/ 3105150 w 4905375"/>
              <a:gd name="connsiteY24" fmla="*/ 762043 h 1057318"/>
              <a:gd name="connsiteX25" fmla="*/ 2933700 w 4905375"/>
              <a:gd name="connsiteY25" fmla="*/ 771568 h 1057318"/>
              <a:gd name="connsiteX26" fmla="*/ 2752725 w 4905375"/>
              <a:gd name="connsiteY26" fmla="*/ 790618 h 1057318"/>
              <a:gd name="connsiteX27" fmla="*/ 2495550 w 4905375"/>
              <a:gd name="connsiteY27" fmla="*/ 800143 h 1057318"/>
              <a:gd name="connsiteX28" fmla="*/ 1971675 w 4905375"/>
              <a:gd name="connsiteY28" fmla="*/ 790618 h 1057318"/>
              <a:gd name="connsiteX29" fmla="*/ 1933575 w 4905375"/>
              <a:gd name="connsiteY29" fmla="*/ 781093 h 1057318"/>
              <a:gd name="connsiteX30" fmla="*/ 1876425 w 4905375"/>
              <a:gd name="connsiteY30" fmla="*/ 771568 h 1057318"/>
              <a:gd name="connsiteX31" fmla="*/ 1819275 w 4905375"/>
              <a:gd name="connsiteY31" fmla="*/ 752518 h 1057318"/>
              <a:gd name="connsiteX32" fmla="*/ 1790700 w 4905375"/>
              <a:gd name="connsiteY32" fmla="*/ 742993 h 1057318"/>
              <a:gd name="connsiteX33" fmla="*/ 1647825 w 4905375"/>
              <a:gd name="connsiteY33" fmla="*/ 695368 h 1057318"/>
              <a:gd name="connsiteX34" fmla="*/ 1619250 w 4905375"/>
              <a:gd name="connsiteY34" fmla="*/ 685843 h 1057318"/>
              <a:gd name="connsiteX35" fmla="*/ 1590675 w 4905375"/>
              <a:gd name="connsiteY35" fmla="*/ 676318 h 1057318"/>
              <a:gd name="connsiteX36" fmla="*/ 1543050 w 4905375"/>
              <a:gd name="connsiteY36" fmla="*/ 666793 h 1057318"/>
              <a:gd name="connsiteX37" fmla="*/ 1514475 w 4905375"/>
              <a:gd name="connsiteY37" fmla="*/ 657268 h 1057318"/>
              <a:gd name="connsiteX38" fmla="*/ 1476375 w 4905375"/>
              <a:gd name="connsiteY38" fmla="*/ 647743 h 1057318"/>
              <a:gd name="connsiteX39" fmla="*/ 1447800 w 4905375"/>
              <a:gd name="connsiteY39" fmla="*/ 628693 h 1057318"/>
              <a:gd name="connsiteX40" fmla="*/ 1390650 w 4905375"/>
              <a:gd name="connsiteY40" fmla="*/ 609643 h 1057318"/>
              <a:gd name="connsiteX41" fmla="*/ 1333500 w 4905375"/>
              <a:gd name="connsiteY41" fmla="*/ 581068 h 1057318"/>
              <a:gd name="connsiteX42" fmla="*/ 1276350 w 4905375"/>
              <a:gd name="connsiteY42" fmla="*/ 542968 h 1057318"/>
              <a:gd name="connsiteX43" fmla="*/ 1247775 w 4905375"/>
              <a:gd name="connsiteY43" fmla="*/ 533443 h 1057318"/>
              <a:gd name="connsiteX44" fmla="*/ 1190625 w 4905375"/>
              <a:gd name="connsiteY44" fmla="*/ 485818 h 1057318"/>
              <a:gd name="connsiteX45" fmla="*/ 1162050 w 4905375"/>
              <a:gd name="connsiteY45" fmla="*/ 476293 h 1057318"/>
              <a:gd name="connsiteX46" fmla="*/ 1104900 w 4905375"/>
              <a:gd name="connsiteY46" fmla="*/ 438193 h 1057318"/>
              <a:gd name="connsiteX47" fmla="*/ 1076325 w 4905375"/>
              <a:gd name="connsiteY47" fmla="*/ 419143 h 1057318"/>
              <a:gd name="connsiteX48" fmla="*/ 1038225 w 4905375"/>
              <a:gd name="connsiteY48" fmla="*/ 409618 h 1057318"/>
              <a:gd name="connsiteX49" fmla="*/ 904875 w 4905375"/>
              <a:gd name="connsiteY49" fmla="*/ 381043 h 1057318"/>
              <a:gd name="connsiteX50" fmla="*/ 819150 w 4905375"/>
              <a:gd name="connsiteY50" fmla="*/ 352468 h 1057318"/>
              <a:gd name="connsiteX51" fmla="*/ 790575 w 4905375"/>
              <a:gd name="connsiteY51" fmla="*/ 342943 h 1057318"/>
              <a:gd name="connsiteX52" fmla="*/ 695325 w 4905375"/>
              <a:gd name="connsiteY52" fmla="*/ 333418 h 1057318"/>
              <a:gd name="connsiteX53" fmla="*/ 561975 w 4905375"/>
              <a:gd name="connsiteY53" fmla="*/ 314368 h 1057318"/>
              <a:gd name="connsiteX54" fmla="*/ 476250 w 4905375"/>
              <a:gd name="connsiteY54" fmla="*/ 304843 h 1057318"/>
              <a:gd name="connsiteX55" fmla="*/ 419100 w 4905375"/>
              <a:gd name="connsiteY55" fmla="*/ 295318 h 1057318"/>
              <a:gd name="connsiteX56" fmla="*/ 361950 w 4905375"/>
              <a:gd name="connsiteY56" fmla="*/ 276268 h 1057318"/>
              <a:gd name="connsiteX57" fmla="*/ 342900 w 4905375"/>
              <a:gd name="connsiteY57" fmla="*/ 247693 h 1057318"/>
              <a:gd name="connsiteX58" fmla="*/ 314325 w 4905375"/>
              <a:gd name="connsiteY58" fmla="*/ 228643 h 1057318"/>
              <a:gd name="connsiteX59" fmla="*/ 247650 w 4905375"/>
              <a:gd name="connsiteY59" fmla="*/ 161968 h 1057318"/>
              <a:gd name="connsiteX60" fmla="*/ 200025 w 4905375"/>
              <a:gd name="connsiteY60" fmla="*/ 114343 h 1057318"/>
              <a:gd name="connsiteX61" fmla="*/ 180975 w 4905375"/>
              <a:gd name="connsiteY61" fmla="*/ 85768 h 1057318"/>
              <a:gd name="connsiteX62" fmla="*/ 152400 w 4905375"/>
              <a:gd name="connsiteY62" fmla="*/ 66718 h 1057318"/>
              <a:gd name="connsiteX63" fmla="*/ 123825 w 4905375"/>
              <a:gd name="connsiteY63" fmla="*/ 38143 h 1057318"/>
              <a:gd name="connsiteX64" fmla="*/ 95250 w 4905375"/>
              <a:gd name="connsiteY64" fmla="*/ 28618 h 1057318"/>
              <a:gd name="connsiteX65" fmla="*/ 66675 w 4905375"/>
              <a:gd name="connsiteY65" fmla="*/ 9568 h 1057318"/>
              <a:gd name="connsiteX66" fmla="*/ 0 w 4905375"/>
              <a:gd name="connsiteY66" fmla="*/ 43 h 105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905375" h="1057318">
                <a:moveTo>
                  <a:pt x="4905375" y="1057318"/>
                </a:moveTo>
                <a:cubicBezTo>
                  <a:pt x="4895850" y="1041443"/>
                  <a:pt x="4889891" y="1022784"/>
                  <a:pt x="4876800" y="1009693"/>
                </a:cubicBezTo>
                <a:cubicBezTo>
                  <a:pt x="4869700" y="1002593"/>
                  <a:pt x="4857626" y="1003693"/>
                  <a:pt x="4848225" y="1000168"/>
                </a:cubicBezTo>
                <a:cubicBezTo>
                  <a:pt x="4832216" y="994165"/>
                  <a:pt x="4815893" y="988764"/>
                  <a:pt x="4800600" y="981118"/>
                </a:cubicBezTo>
                <a:cubicBezTo>
                  <a:pt x="4784041" y="972839"/>
                  <a:pt x="4769829" y="960204"/>
                  <a:pt x="4752975" y="952543"/>
                </a:cubicBezTo>
                <a:cubicBezTo>
                  <a:pt x="4734694" y="944234"/>
                  <a:pt x="4714875" y="939843"/>
                  <a:pt x="4695825" y="933493"/>
                </a:cubicBezTo>
                <a:cubicBezTo>
                  <a:pt x="4686300" y="930318"/>
                  <a:pt x="4676230" y="928458"/>
                  <a:pt x="4667250" y="923968"/>
                </a:cubicBezTo>
                <a:cubicBezTo>
                  <a:pt x="4654550" y="917618"/>
                  <a:pt x="4641478" y="911963"/>
                  <a:pt x="4629150" y="904918"/>
                </a:cubicBezTo>
                <a:cubicBezTo>
                  <a:pt x="4619211" y="899238"/>
                  <a:pt x="4611097" y="890377"/>
                  <a:pt x="4600575" y="885868"/>
                </a:cubicBezTo>
                <a:cubicBezTo>
                  <a:pt x="4588543" y="880711"/>
                  <a:pt x="4575062" y="879939"/>
                  <a:pt x="4562475" y="876343"/>
                </a:cubicBezTo>
                <a:cubicBezTo>
                  <a:pt x="4552821" y="873585"/>
                  <a:pt x="4543128" y="870773"/>
                  <a:pt x="4533900" y="866818"/>
                </a:cubicBezTo>
                <a:cubicBezTo>
                  <a:pt x="4520849" y="861225"/>
                  <a:pt x="4508128" y="854813"/>
                  <a:pt x="4495800" y="847768"/>
                </a:cubicBezTo>
                <a:cubicBezTo>
                  <a:pt x="4485861" y="842088"/>
                  <a:pt x="4477686" y="833367"/>
                  <a:pt x="4467225" y="828718"/>
                </a:cubicBezTo>
                <a:cubicBezTo>
                  <a:pt x="4448875" y="820563"/>
                  <a:pt x="4428036" y="818648"/>
                  <a:pt x="4410075" y="809668"/>
                </a:cubicBezTo>
                <a:cubicBezTo>
                  <a:pt x="4354014" y="781638"/>
                  <a:pt x="4385445" y="795108"/>
                  <a:pt x="4314825" y="771568"/>
                </a:cubicBezTo>
                <a:lnTo>
                  <a:pt x="4286250" y="762043"/>
                </a:lnTo>
                <a:cubicBezTo>
                  <a:pt x="4276725" y="758868"/>
                  <a:pt x="4267638" y="753763"/>
                  <a:pt x="4257675" y="752518"/>
                </a:cubicBezTo>
                <a:cubicBezTo>
                  <a:pt x="4232275" y="749343"/>
                  <a:pt x="4206775" y="746885"/>
                  <a:pt x="4181475" y="742993"/>
                </a:cubicBezTo>
                <a:cubicBezTo>
                  <a:pt x="4165474" y="740531"/>
                  <a:pt x="4149841" y="735993"/>
                  <a:pt x="4133850" y="733468"/>
                </a:cubicBezTo>
                <a:cubicBezTo>
                  <a:pt x="4089498" y="726465"/>
                  <a:pt x="4044790" y="721800"/>
                  <a:pt x="4000500" y="714418"/>
                </a:cubicBezTo>
                <a:lnTo>
                  <a:pt x="3943350" y="704893"/>
                </a:lnTo>
                <a:cubicBezTo>
                  <a:pt x="3830069" y="707656"/>
                  <a:pt x="3572580" y="707827"/>
                  <a:pt x="3419475" y="723943"/>
                </a:cubicBezTo>
                <a:cubicBezTo>
                  <a:pt x="3403375" y="725638"/>
                  <a:pt x="3387914" y="731460"/>
                  <a:pt x="3371850" y="733468"/>
                </a:cubicBezTo>
                <a:cubicBezTo>
                  <a:pt x="3337052" y="737818"/>
                  <a:pt x="3301930" y="739120"/>
                  <a:pt x="3267075" y="742993"/>
                </a:cubicBezTo>
                <a:cubicBezTo>
                  <a:pt x="3149772" y="756027"/>
                  <a:pt x="3249801" y="751711"/>
                  <a:pt x="3105150" y="762043"/>
                </a:cubicBezTo>
                <a:cubicBezTo>
                  <a:pt x="3048057" y="766121"/>
                  <a:pt x="2990751" y="766942"/>
                  <a:pt x="2933700" y="771568"/>
                </a:cubicBezTo>
                <a:cubicBezTo>
                  <a:pt x="2873240" y="776470"/>
                  <a:pt x="2813342" y="788373"/>
                  <a:pt x="2752725" y="790618"/>
                </a:cubicBezTo>
                <a:lnTo>
                  <a:pt x="2495550" y="800143"/>
                </a:lnTo>
                <a:lnTo>
                  <a:pt x="1971675" y="790618"/>
                </a:lnTo>
                <a:cubicBezTo>
                  <a:pt x="1958592" y="790174"/>
                  <a:pt x="1946412" y="783660"/>
                  <a:pt x="1933575" y="781093"/>
                </a:cubicBezTo>
                <a:cubicBezTo>
                  <a:pt x="1914637" y="777305"/>
                  <a:pt x="1895161" y="776252"/>
                  <a:pt x="1876425" y="771568"/>
                </a:cubicBezTo>
                <a:cubicBezTo>
                  <a:pt x="1856944" y="766698"/>
                  <a:pt x="1838325" y="758868"/>
                  <a:pt x="1819275" y="752518"/>
                </a:cubicBezTo>
                <a:lnTo>
                  <a:pt x="1790700" y="742993"/>
                </a:lnTo>
                <a:lnTo>
                  <a:pt x="1647825" y="695368"/>
                </a:lnTo>
                <a:lnTo>
                  <a:pt x="1619250" y="685843"/>
                </a:lnTo>
                <a:cubicBezTo>
                  <a:pt x="1609725" y="682668"/>
                  <a:pt x="1600520" y="678287"/>
                  <a:pt x="1590675" y="676318"/>
                </a:cubicBezTo>
                <a:cubicBezTo>
                  <a:pt x="1574800" y="673143"/>
                  <a:pt x="1558756" y="670720"/>
                  <a:pt x="1543050" y="666793"/>
                </a:cubicBezTo>
                <a:cubicBezTo>
                  <a:pt x="1533310" y="664358"/>
                  <a:pt x="1524129" y="660026"/>
                  <a:pt x="1514475" y="657268"/>
                </a:cubicBezTo>
                <a:cubicBezTo>
                  <a:pt x="1501888" y="653672"/>
                  <a:pt x="1489075" y="650918"/>
                  <a:pt x="1476375" y="647743"/>
                </a:cubicBezTo>
                <a:cubicBezTo>
                  <a:pt x="1466850" y="641393"/>
                  <a:pt x="1458261" y="633342"/>
                  <a:pt x="1447800" y="628693"/>
                </a:cubicBezTo>
                <a:cubicBezTo>
                  <a:pt x="1429450" y="620538"/>
                  <a:pt x="1407358" y="620782"/>
                  <a:pt x="1390650" y="609643"/>
                </a:cubicBezTo>
                <a:cubicBezTo>
                  <a:pt x="1263795" y="525073"/>
                  <a:pt x="1451806" y="646793"/>
                  <a:pt x="1333500" y="581068"/>
                </a:cubicBezTo>
                <a:cubicBezTo>
                  <a:pt x="1313486" y="569949"/>
                  <a:pt x="1298070" y="550208"/>
                  <a:pt x="1276350" y="542968"/>
                </a:cubicBezTo>
                <a:cubicBezTo>
                  <a:pt x="1266825" y="539793"/>
                  <a:pt x="1256755" y="537933"/>
                  <a:pt x="1247775" y="533443"/>
                </a:cubicBezTo>
                <a:cubicBezTo>
                  <a:pt x="1185449" y="502280"/>
                  <a:pt x="1253822" y="527949"/>
                  <a:pt x="1190625" y="485818"/>
                </a:cubicBezTo>
                <a:cubicBezTo>
                  <a:pt x="1182271" y="480249"/>
                  <a:pt x="1170827" y="481169"/>
                  <a:pt x="1162050" y="476293"/>
                </a:cubicBezTo>
                <a:cubicBezTo>
                  <a:pt x="1142036" y="465174"/>
                  <a:pt x="1123950" y="450893"/>
                  <a:pt x="1104900" y="438193"/>
                </a:cubicBezTo>
                <a:cubicBezTo>
                  <a:pt x="1095375" y="431843"/>
                  <a:pt x="1087431" y="421919"/>
                  <a:pt x="1076325" y="419143"/>
                </a:cubicBezTo>
                <a:cubicBezTo>
                  <a:pt x="1063625" y="415968"/>
                  <a:pt x="1051062" y="412185"/>
                  <a:pt x="1038225" y="409618"/>
                </a:cubicBezTo>
                <a:cubicBezTo>
                  <a:pt x="978274" y="397628"/>
                  <a:pt x="968598" y="402284"/>
                  <a:pt x="904875" y="381043"/>
                </a:cubicBezTo>
                <a:lnTo>
                  <a:pt x="819150" y="352468"/>
                </a:lnTo>
                <a:cubicBezTo>
                  <a:pt x="809625" y="349293"/>
                  <a:pt x="800565" y="343942"/>
                  <a:pt x="790575" y="342943"/>
                </a:cubicBezTo>
                <a:cubicBezTo>
                  <a:pt x="758825" y="339768"/>
                  <a:pt x="726987" y="337376"/>
                  <a:pt x="695325" y="333418"/>
                </a:cubicBezTo>
                <a:cubicBezTo>
                  <a:pt x="650770" y="327849"/>
                  <a:pt x="606602" y="319327"/>
                  <a:pt x="561975" y="314368"/>
                </a:cubicBezTo>
                <a:cubicBezTo>
                  <a:pt x="533400" y="311193"/>
                  <a:pt x="504749" y="308643"/>
                  <a:pt x="476250" y="304843"/>
                </a:cubicBezTo>
                <a:cubicBezTo>
                  <a:pt x="457107" y="302291"/>
                  <a:pt x="437836" y="300002"/>
                  <a:pt x="419100" y="295318"/>
                </a:cubicBezTo>
                <a:cubicBezTo>
                  <a:pt x="399619" y="290448"/>
                  <a:pt x="361950" y="276268"/>
                  <a:pt x="361950" y="276268"/>
                </a:cubicBezTo>
                <a:cubicBezTo>
                  <a:pt x="355600" y="266743"/>
                  <a:pt x="350995" y="255788"/>
                  <a:pt x="342900" y="247693"/>
                </a:cubicBezTo>
                <a:cubicBezTo>
                  <a:pt x="334805" y="239598"/>
                  <a:pt x="321863" y="237258"/>
                  <a:pt x="314325" y="228643"/>
                </a:cubicBezTo>
                <a:cubicBezTo>
                  <a:pt x="251390" y="156717"/>
                  <a:pt x="306394" y="181549"/>
                  <a:pt x="247650" y="161968"/>
                </a:cubicBezTo>
                <a:cubicBezTo>
                  <a:pt x="196850" y="85768"/>
                  <a:pt x="263525" y="177843"/>
                  <a:pt x="200025" y="114343"/>
                </a:cubicBezTo>
                <a:cubicBezTo>
                  <a:pt x="191930" y="106248"/>
                  <a:pt x="189070" y="93863"/>
                  <a:pt x="180975" y="85768"/>
                </a:cubicBezTo>
                <a:cubicBezTo>
                  <a:pt x="172880" y="77673"/>
                  <a:pt x="161194" y="74047"/>
                  <a:pt x="152400" y="66718"/>
                </a:cubicBezTo>
                <a:cubicBezTo>
                  <a:pt x="142052" y="58094"/>
                  <a:pt x="135033" y="45615"/>
                  <a:pt x="123825" y="38143"/>
                </a:cubicBezTo>
                <a:cubicBezTo>
                  <a:pt x="115471" y="32574"/>
                  <a:pt x="104230" y="33108"/>
                  <a:pt x="95250" y="28618"/>
                </a:cubicBezTo>
                <a:cubicBezTo>
                  <a:pt x="85011" y="23498"/>
                  <a:pt x="77394" y="13588"/>
                  <a:pt x="66675" y="9568"/>
                </a:cubicBezTo>
                <a:cubicBezTo>
                  <a:pt x="37954" y="-1202"/>
                  <a:pt x="25382" y="43"/>
                  <a:pt x="0" y="4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5419634" y="3600443"/>
            <a:ext cx="1404216" cy="904882"/>
          </a:xfrm>
          <a:custGeom>
            <a:avLst/>
            <a:gdLst>
              <a:gd name="connsiteX0" fmla="*/ 1404216 w 1404216"/>
              <a:gd name="connsiteY0" fmla="*/ 904882 h 904882"/>
              <a:gd name="connsiteX1" fmla="*/ 1347066 w 1404216"/>
              <a:gd name="connsiteY1" fmla="*/ 885832 h 904882"/>
              <a:gd name="connsiteX2" fmla="*/ 1185141 w 1404216"/>
              <a:gd name="connsiteY2" fmla="*/ 847732 h 904882"/>
              <a:gd name="connsiteX3" fmla="*/ 1137516 w 1404216"/>
              <a:gd name="connsiteY3" fmla="*/ 819157 h 904882"/>
              <a:gd name="connsiteX4" fmla="*/ 1032741 w 1404216"/>
              <a:gd name="connsiteY4" fmla="*/ 800107 h 904882"/>
              <a:gd name="connsiteX5" fmla="*/ 985116 w 1404216"/>
              <a:gd name="connsiteY5" fmla="*/ 781057 h 904882"/>
              <a:gd name="connsiteX6" fmla="*/ 899391 w 1404216"/>
              <a:gd name="connsiteY6" fmla="*/ 742957 h 904882"/>
              <a:gd name="connsiteX7" fmla="*/ 823191 w 1404216"/>
              <a:gd name="connsiteY7" fmla="*/ 723907 h 904882"/>
              <a:gd name="connsiteX8" fmla="*/ 756516 w 1404216"/>
              <a:gd name="connsiteY8" fmla="*/ 704857 h 904882"/>
              <a:gd name="connsiteX9" fmla="*/ 727941 w 1404216"/>
              <a:gd name="connsiteY9" fmla="*/ 685807 h 904882"/>
              <a:gd name="connsiteX10" fmla="*/ 661266 w 1404216"/>
              <a:gd name="connsiteY10" fmla="*/ 666757 h 904882"/>
              <a:gd name="connsiteX11" fmla="*/ 575541 w 1404216"/>
              <a:gd name="connsiteY11" fmla="*/ 600082 h 904882"/>
              <a:gd name="connsiteX12" fmla="*/ 546966 w 1404216"/>
              <a:gd name="connsiteY12" fmla="*/ 581032 h 904882"/>
              <a:gd name="connsiteX13" fmla="*/ 508866 w 1404216"/>
              <a:gd name="connsiteY13" fmla="*/ 523882 h 904882"/>
              <a:gd name="connsiteX14" fmla="*/ 480291 w 1404216"/>
              <a:gd name="connsiteY14" fmla="*/ 466732 h 904882"/>
              <a:gd name="connsiteX15" fmla="*/ 451716 w 1404216"/>
              <a:gd name="connsiteY15" fmla="*/ 400057 h 904882"/>
              <a:gd name="connsiteX16" fmla="*/ 442191 w 1404216"/>
              <a:gd name="connsiteY16" fmla="*/ 371482 h 904882"/>
              <a:gd name="connsiteX17" fmla="*/ 404091 w 1404216"/>
              <a:gd name="connsiteY17" fmla="*/ 314332 h 904882"/>
              <a:gd name="connsiteX18" fmla="*/ 365991 w 1404216"/>
              <a:gd name="connsiteY18" fmla="*/ 228607 h 904882"/>
              <a:gd name="connsiteX19" fmla="*/ 327891 w 1404216"/>
              <a:gd name="connsiteY19" fmla="*/ 152407 h 904882"/>
              <a:gd name="connsiteX20" fmla="*/ 308841 w 1404216"/>
              <a:gd name="connsiteY20" fmla="*/ 123832 h 904882"/>
              <a:gd name="connsiteX21" fmla="*/ 251691 w 1404216"/>
              <a:gd name="connsiteY21" fmla="*/ 85732 h 904882"/>
              <a:gd name="connsiteX22" fmla="*/ 194541 w 1404216"/>
              <a:gd name="connsiteY22" fmla="*/ 57157 h 904882"/>
              <a:gd name="connsiteX23" fmla="*/ 137391 w 1404216"/>
              <a:gd name="connsiteY23" fmla="*/ 38107 h 904882"/>
              <a:gd name="connsiteX24" fmla="*/ 108816 w 1404216"/>
              <a:gd name="connsiteY24" fmla="*/ 19057 h 904882"/>
              <a:gd name="connsiteX25" fmla="*/ 51666 w 1404216"/>
              <a:gd name="connsiteY25" fmla="*/ 9532 h 904882"/>
              <a:gd name="connsiteX26" fmla="*/ 13566 w 1404216"/>
              <a:gd name="connsiteY26" fmla="*/ 7 h 90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04216" h="904882">
                <a:moveTo>
                  <a:pt x="1404216" y="904882"/>
                </a:moveTo>
                <a:cubicBezTo>
                  <a:pt x="1385166" y="898532"/>
                  <a:pt x="1366496" y="890901"/>
                  <a:pt x="1347066" y="885832"/>
                </a:cubicBezTo>
                <a:cubicBezTo>
                  <a:pt x="1293413" y="871835"/>
                  <a:pt x="1237980" y="864544"/>
                  <a:pt x="1185141" y="847732"/>
                </a:cubicBezTo>
                <a:cubicBezTo>
                  <a:pt x="1167499" y="842119"/>
                  <a:pt x="1154434" y="826676"/>
                  <a:pt x="1137516" y="819157"/>
                </a:cubicBezTo>
                <a:cubicBezTo>
                  <a:pt x="1116243" y="809702"/>
                  <a:pt x="1046165" y="802025"/>
                  <a:pt x="1032741" y="800107"/>
                </a:cubicBezTo>
                <a:cubicBezTo>
                  <a:pt x="1016866" y="793757"/>
                  <a:pt x="1000409" y="788703"/>
                  <a:pt x="985116" y="781057"/>
                </a:cubicBezTo>
                <a:cubicBezTo>
                  <a:pt x="931908" y="754453"/>
                  <a:pt x="981303" y="759339"/>
                  <a:pt x="899391" y="742957"/>
                </a:cubicBezTo>
                <a:cubicBezTo>
                  <a:pt x="802565" y="723592"/>
                  <a:pt x="891532" y="743433"/>
                  <a:pt x="823191" y="723907"/>
                </a:cubicBezTo>
                <a:cubicBezTo>
                  <a:pt x="808949" y="719838"/>
                  <a:pt x="771741" y="712470"/>
                  <a:pt x="756516" y="704857"/>
                </a:cubicBezTo>
                <a:cubicBezTo>
                  <a:pt x="746277" y="699737"/>
                  <a:pt x="738180" y="690927"/>
                  <a:pt x="727941" y="685807"/>
                </a:cubicBezTo>
                <a:cubicBezTo>
                  <a:pt x="714276" y="678975"/>
                  <a:pt x="673473" y="669809"/>
                  <a:pt x="661266" y="666757"/>
                </a:cubicBezTo>
                <a:cubicBezTo>
                  <a:pt x="616502" y="621993"/>
                  <a:pt x="643899" y="645654"/>
                  <a:pt x="575541" y="600082"/>
                </a:cubicBezTo>
                <a:lnTo>
                  <a:pt x="546966" y="581032"/>
                </a:lnTo>
                <a:cubicBezTo>
                  <a:pt x="534266" y="561982"/>
                  <a:pt x="516106" y="545602"/>
                  <a:pt x="508866" y="523882"/>
                </a:cubicBezTo>
                <a:cubicBezTo>
                  <a:pt x="495721" y="484447"/>
                  <a:pt x="504910" y="503661"/>
                  <a:pt x="480291" y="466732"/>
                </a:cubicBezTo>
                <a:cubicBezTo>
                  <a:pt x="460467" y="387438"/>
                  <a:pt x="484605" y="465836"/>
                  <a:pt x="451716" y="400057"/>
                </a:cubicBezTo>
                <a:cubicBezTo>
                  <a:pt x="447226" y="391077"/>
                  <a:pt x="447067" y="380259"/>
                  <a:pt x="442191" y="371482"/>
                </a:cubicBezTo>
                <a:cubicBezTo>
                  <a:pt x="431072" y="351468"/>
                  <a:pt x="411331" y="336052"/>
                  <a:pt x="404091" y="314332"/>
                </a:cubicBezTo>
                <a:cubicBezTo>
                  <a:pt x="366291" y="200932"/>
                  <a:pt x="404805" y="299766"/>
                  <a:pt x="365991" y="228607"/>
                </a:cubicBezTo>
                <a:cubicBezTo>
                  <a:pt x="352393" y="203676"/>
                  <a:pt x="343643" y="176036"/>
                  <a:pt x="327891" y="152407"/>
                </a:cubicBezTo>
                <a:cubicBezTo>
                  <a:pt x="321541" y="142882"/>
                  <a:pt x="317456" y="131370"/>
                  <a:pt x="308841" y="123832"/>
                </a:cubicBezTo>
                <a:cubicBezTo>
                  <a:pt x="291611" y="108755"/>
                  <a:pt x="273411" y="92972"/>
                  <a:pt x="251691" y="85732"/>
                </a:cubicBezTo>
                <a:cubicBezTo>
                  <a:pt x="147478" y="50994"/>
                  <a:pt x="305328" y="106396"/>
                  <a:pt x="194541" y="57157"/>
                </a:cubicBezTo>
                <a:cubicBezTo>
                  <a:pt x="176191" y="49002"/>
                  <a:pt x="154099" y="49246"/>
                  <a:pt x="137391" y="38107"/>
                </a:cubicBezTo>
                <a:cubicBezTo>
                  <a:pt x="127866" y="31757"/>
                  <a:pt x="119676" y="22677"/>
                  <a:pt x="108816" y="19057"/>
                </a:cubicBezTo>
                <a:cubicBezTo>
                  <a:pt x="90494" y="12950"/>
                  <a:pt x="70667" y="12987"/>
                  <a:pt x="51666" y="9532"/>
                </a:cubicBezTo>
                <a:cubicBezTo>
                  <a:pt x="-4146" y="-616"/>
                  <a:pt x="-11153" y="7"/>
                  <a:pt x="13566" y="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 27"/>
          <p:cNvSpPr/>
          <p:nvPr/>
        </p:nvSpPr>
        <p:spPr>
          <a:xfrm>
            <a:off x="2175650" y="3990975"/>
            <a:ext cx="2790825" cy="581025"/>
          </a:xfrm>
          <a:custGeom>
            <a:avLst/>
            <a:gdLst>
              <a:gd name="connsiteX0" fmla="*/ 2790825 w 2790825"/>
              <a:gd name="connsiteY0" fmla="*/ 409575 h 581025"/>
              <a:gd name="connsiteX1" fmla="*/ 2466975 w 2790825"/>
              <a:gd name="connsiteY1" fmla="*/ 419100 h 581025"/>
              <a:gd name="connsiteX2" fmla="*/ 2286000 w 2790825"/>
              <a:gd name="connsiteY2" fmla="*/ 447675 h 581025"/>
              <a:gd name="connsiteX3" fmla="*/ 2228850 w 2790825"/>
              <a:gd name="connsiteY3" fmla="*/ 466725 h 581025"/>
              <a:gd name="connsiteX4" fmla="*/ 2190750 w 2790825"/>
              <a:gd name="connsiteY4" fmla="*/ 476250 h 581025"/>
              <a:gd name="connsiteX5" fmla="*/ 2162175 w 2790825"/>
              <a:gd name="connsiteY5" fmla="*/ 495300 h 581025"/>
              <a:gd name="connsiteX6" fmla="*/ 2076450 w 2790825"/>
              <a:gd name="connsiteY6" fmla="*/ 514350 h 581025"/>
              <a:gd name="connsiteX7" fmla="*/ 2000250 w 2790825"/>
              <a:gd name="connsiteY7" fmla="*/ 533400 h 581025"/>
              <a:gd name="connsiteX8" fmla="*/ 1943100 w 2790825"/>
              <a:gd name="connsiteY8" fmla="*/ 542925 h 581025"/>
              <a:gd name="connsiteX9" fmla="*/ 1857375 w 2790825"/>
              <a:gd name="connsiteY9" fmla="*/ 561975 h 581025"/>
              <a:gd name="connsiteX10" fmla="*/ 1685925 w 2790825"/>
              <a:gd name="connsiteY10" fmla="*/ 571500 h 581025"/>
              <a:gd name="connsiteX11" fmla="*/ 1590675 w 2790825"/>
              <a:gd name="connsiteY11" fmla="*/ 581025 h 581025"/>
              <a:gd name="connsiteX12" fmla="*/ 1438275 w 2790825"/>
              <a:gd name="connsiteY12" fmla="*/ 571500 h 581025"/>
              <a:gd name="connsiteX13" fmla="*/ 1381125 w 2790825"/>
              <a:gd name="connsiteY13" fmla="*/ 561975 h 581025"/>
              <a:gd name="connsiteX14" fmla="*/ 1295400 w 2790825"/>
              <a:gd name="connsiteY14" fmla="*/ 552450 h 581025"/>
              <a:gd name="connsiteX15" fmla="*/ 1247775 w 2790825"/>
              <a:gd name="connsiteY15" fmla="*/ 542925 h 581025"/>
              <a:gd name="connsiteX16" fmla="*/ 1190625 w 2790825"/>
              <a:gd name="connsiteY16" fmla="*/ 523875 h 581025"/>
              <a:gd name="connsiteX17" fmla="*/ 1162050 w 2790825"/>
              <a:gd name="connsiteY17" fmla="*/ 495300 h 581025"/>
              <a:gd name="connsiteX18" fmla="*/ 1133475 w 2790825"/>
              <a:gd name="connsiteY18" fmla="*/ 476250 h 581025"/>
              <a:gd name="connsiteX19" fmla="*/ 1114425 w 2790825"/>
              <a:gd name="connsiteY19" fmla="*/ 447675 h 581025"/>
              <a:gd name="connsiteX20" fmla="*/ 1085850 w 2790825"/>
              <a:gd name="connsiteY20" fmla="*/ 428625 h 581025"/>
              <a:gd name="connsiteX21" fmla="*/ 1028700 w 2790825"/>
              <a:gd name="connsiteY21" fmla="*/ 381000 h 581025"/>
              <a:gd name="connsiteX22" fmla="*/ 1000125 w 2790825"/>
              <a:gd name="connsiteY22" fmla="*/ 371475 h 581025"/>
              <a:gd name="connsiteX23" fmla="*/ 971550 w 2790825"/>
              <a:gd name="connsiteY23" fmla="*/ 352425 h 581025"/>
              <a:gd name="connsiteX24" fmla="*/ 933450 w 2790825"/>
              <a:gd name="connsiteY24" fmla="*/ 333375 h 581025"/>
              <a:gd name="connsiteX25" fmla="*/ 876300 w 2790825"/>
              <a:gd name="connsiteY25" fmla="*/ 304800 h 581025"/>
              <a:gd name="connsiteX26" fmla="*/ 857250 w 2790825"/>
              <a:gd name="connsiteY26" fmla="*/ 276225 h 581025"/>
              <a:gd name="connsiteX27" fmla="*/ 771525 w 2790825"/>
              <a:gd name="connsiteY27" fmla="*/ 238125 h 581025"/>
              <a:gd name="connsiteX28" fmla="*/ 714375 w 2790825"/>
              <a:gd name="connsiteY28" fmla="*/ 219075 h 581025"/>
              <a:gd name="connsiteX29" fmla="*/ 685800 w 2790825"/>
              <a:gd name="connsiteY29" fmla="*/ 209550 h 581025"/>
              <a:gd name="connsiteX30" fmla="*/ 400050 w 2790825"/>
              <a:gd name="connsiteY30" fmla="*/ 200025 h 581025"/>
              <a:gd name="connsiteX31" fmla="*/ 314325 w 2790825"/>
              <a:gd name="connsiteY31" fmla="*/ 171450 h 581025"/>
              <a:gd name="connsiteX32" fmla="*/ 285750 w 2790825"/>
              <a:gd name="connsiteY32" fmla="*/ 161925 h 581025"/>
              <a:gd name="connsiteX33" fmla="*/ 200025 w 2790825"/>
              <a:gd name="connsiteY33" fmla="*/ 123825 h 581025"/>
              <a:gd name="connsiteX34" fmla="*/ 171450 w 2790825"/>
              <a:gd name="connsiteY34" fmla="*/ 114300 h 581025"/>
              <a:gd name="connsiteX35" fmla="*/ 76200 w 2790825"/>
              <a:gd name="connsiteY35" fmla="*/ 95250 h 581025"/>
              <a:gd name="connsiteX36" fmla="*/ 19050 w 2790825"/>
              <a:gd name="connsiteY36" fmla="*/ 38100 h 581025"/>
              <a:gd name="connsiteX37" fmla="*/ 0 w 2790825"/>
              <a:gd name="connsiteY37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90825" h="581025">
                <a:moveTo>
                  <a:pt x="2790825" y="409575"/>
                </a:moveTo>
                <a:cubicBezTo>
                  <a:pt x="2682875" y="412750"/>
                  <a:pt x="2574761" y="412363"/>
                  <a:pt x="2466975" y="419100"/>
                </a:cubicBezTo>
                <a:cubicBezTo>
                  <a:pt x="2462637" y="419371"/>
                  <a:pt x="2325360" y="436940"/>
                  <a:pt x="2286000" y="447675"/>
                </a:cubicBezTo>
                <a:cubicBezTo>
                  <a:pt x="2266627" y="452959"/>
                  <a:pt x="2248331" y="461855"/>
                  <a:pt x="2228850" y="466725"/>
                </a:cubicBezTo>
                <a:lnTo>
                  <a:pt x="2190750" y="476250"/>
                </a:lnTo>
                <a:cubicBezTo>
                  <a:pt x="2181225" y="482600"/>
                  <a:pt x="2172414" y="490180"/>
                  <a:pt x="2162175" y="495300"/>
                </a:cubicBezTo>
                <a:cubicBezTo>
                  <a:pt x="2136825" y="507975"/>
                  <a:pt x="2102058" y="508863"/>
                  <a:pt x="2076450" y="514350"/>
                </a:cubicBezTo>
                <a:cubicBezTo>
                  <a:pt x="2050849" y="519836"/>
                  <a:pt x="2026075" y="529096"/>
                  <a:pt x="2000250" y="533400"/>
                </a:cubicBezTo>
                <a:cubicBezTo>
                  <a:pt x="1981200" y="536575"/>
                  <a:pt x="1962038" y="539137"/>
                  <a:pt x="1943100" y="542925"/>
                </a:cubicBezTo>
                <a:cubicBezTo>
                  <a:pt x="1914385" y="548668"/>
                  <a:pt x="1886807" y="559416"/>
                  <a:pt x="1857375" y="561975"/>
                </a:cubicBezTo>
                <a:cubicBezTo>
                  <a:pt x="1800352" y="566934"/>
                  <a:pt x="1743018" y="567422"/>
                  <a:pt x="1685925" y="571500"/>
                </a:cubicBezTo>
                <a:cubicBezTo>
                  <a:pt x="1654098" y="573773"/>
                  <a:pt x="1622425" y="577850"/>
                  <a:pt x="1590675" y="581025"/>
                </a:cubicBezTo>
                <a:cubicBezTo>
                  <a:pt x="1539875" y="577850"/>
                  <a:pt x="1488965" y="576108"/>
                  <a:pt x="1438275" y="571500"/>
                </a:cubicBezTo>
                <a:cubicBezTo>
                  <a:pt x="1419042" y="569752"/>
                  <a:pt x="1400268" y="564527"/>
                  <a:pt x="1381125" y="561975"/>
                </a:cubicBezTo>
                <a:cubicBezTo>
                  <a:pt x="1352626" y="558175"/>
                  <a:pt x="1323862" y="556516"/>
                  <a:pt x="1295400" y="552450"/>
                </a:cubicBezTo>
                <a:cubicBezTo>
                  <a:pt x="1279373" y="550160"/>
                  <a:pt x="1263394" y="547185"/>
                  <a:pt x="1247775" y="542925"/>
                </a:cubicBezTo>
                <a:cubicBezTo>
                  <a:pt x="1228402" y="537641"/>
                  <a:pt x="1190625" y="523875"/>
                  <a:pt x="1190625" y="523875"/>
                </a:cubicBezTo>
                <a:cubicBezTo>
                  <a:pt x="1181100" y="514350"/>
                  <a:pt x="1172398" y="503924"/>
                  <a:pt x="1162050" y="495300"/>
                </a:cubicBezTo>
                <a:cubicBezTo>
                  <a:pt x="1153256" y="487971"/>
                  <a:pt x="1141570" y="484345"/>
                  <a:pt x="1133475" y="476250"/>
                </a:cubicBezTo>
                <a:cubicBezTo>
                  <a:pt x="1125380" y="468155"/>
                  <a:pt x="1122520" y="455770"/>
                  <a:pt x="1114425" y="447675"/>
                </a:cubicBezTo>
                <a:cubicBezTo>
                  <a:pt x="1106330" y="439580"/>
                  <a:pt x="1094644" y="435954"/>
                  <a:pt x="1085850" y="428625"/>
                </a:cubicBezTo>
                <a:cubicBezTo>
                  <a:pt x="1054252" y="402293"/>
                  <a:pt x="1064173" y="398737"/>
                  <a:pt x="1028700" y="381000"/>
                </a:cubicBezTo>
                <a:cubicBezTo>
                  <a:pt x="1019720" y="376510"/>
                  <a:pt x="1009105" y="375965"/>
                  <a:pt x="1000125" y="371475"/>
                </a:cubicBezTo>
                <a:cubicBezTo>
                  <a:pt x="989886" y="366355"/>
                  <a:pt x="981489" y="358105"/>
                  <a:pt x="971550" y="352425"/>
                </a:cubicBezTo>
                <a:cubicBezTo>
                  <a:pt x="959222" y="345380"/>
                  <a:pt x="945778" y="340420"/>
                  <a:pt x="933450" y="333375"/>
                </a:cubicBezTo>
                <a:cubicBezTo>
                  <a:pt x="881749" y="303832"/>
                  <a:pt x="928691" y="322264"/>
                  <a:pt x="876300" y="304800"/>
                </a:cubicBezTo>
                <a:cubicBezTo>
                  <a:pt x="869950" y="295275"/>
                  <a:pt x="865345" y="284320"/>
                  <a:pt x="857250" y="276225"/>
                </a:cubicBezTo>
                <a:cubicBezTo>
                  <a:pt x="834609" y="253584"/>
                  <a:pt x="799819" y="247556"/>
                  <a:pt x="771525" y="238125"/>
                </a:cubicBezTo>
                <a:lnTo>
                  <a:pt x="714375" y="219075"/>
                </a:lnTo>
                <a:cubicBezTo>
                  <a:pt x="704850" y="215900"/>
                  <a:pt x="695835" y="209884"/>
                  <a:pt x="685800" y="209550"/>
                </a:cubicBezTo>
                <a:lnTo>
                  <a:pt x="400050" y="200025"/>
                </a:lnTo>
                <a:lnTo>
                  <a:pt x="314325" y="171450"/>
                </a:lnTo>
                <a:cubicBezTo>
                  <a:pt x="304800" y="168275"/>
                  <a:pt x="294104" y="167494"/>
                  <a:pt x="285750" y="161925"/>
                </a:cubicBezTo>
                <a:cubicBezTo>
                  <a:pt x="240467" y="131736"/>
                  <a:pt x="268035" y="146495"/>
                  <a:pt x="200025" y="123825"/>
                </a:cubicBezTo>
                <a:cubicBezTo>
                  <a:pt x="190500" y="120650"/>
                  <a:pt x="181295" y="116269"/>
                  <a:pt x="171450" y="114300"/>
                </a:cubicBezTo>
                <a:lnTo>
                  <a:pt x="76200" y="95250"/>
                </a:lnTo>
                <a:cubicBezTo>
                  <a:pt x="57150" y="76200"/>
                  <a:pt x="27569" y="63658"/>
                  <a:pt x="19050" y="38100"/>
                </a:cubicBezTo>
                <a:cubicBezTo>
                  <a:pt x="8105" y="5265"/>
                  <a:pt x="16625" y="1662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/>
          <p:cNvSpPr/>
          <p:nvPr/>
        </p:nvSpPr>
        <p:spPr>
          <a:xfrm>
            <a:off x="7176267" y="3609975"/>
            <a:ext cx="352433" cy="857250"/>
          </a:xfrm>
          <a:custGeom>
            <a:avLst/>
            <a:gdLst>
              <a:gd name="connsiteX0" fmla="*/ 352433 w 352433"/>
              <a:gd name="connsiteY0" fmla="*/ 857250 h 857250"/>
              <a:gd name="connsiteX1" fmla="*/ 295283 w 352433"/>
              <a:gd name="connsiteY1" fmla="*/ 838200 h 857250"/>
              <a:gd name="connsiteX2" fmla="*/ 257183 w 352433"/>
              <a:gd name="connsiteY2" fmla="*/ 819150 h 857250"/>
              <a:gd name="connsiteX3" fmla="*/ 200033 w 352433"/>
              <a:gd name="connsiteY3" fmla="*/ 800100 h 857250"/>
              <a:gd name="connsiteX4" fmla="*/ 142883 w 352433"/>
              <a:gd name="connsiteY4" fmla="*/ 771525 h 857250"/>
              <a:gd name="connsiteX5" fmla="*/ 76208 w 352433"/>
              <a:gd name="connsiteY5" fmla="*/ 695325 h 857250"/>
              <a:gd name="connsiteX6" fmla="*/ 47633 w 352433"/>
              <a:gd name="connsiteY6" fmla="*/ 609600 h 857250"/>
              <a:gd name="connsiteX7" fmla="*/ 38108 w 352433"/>
              <a:gd name="connsiteY7" fmla="*/ 581025 h 857250"/>
              <a:gd name="connsiteX8" fmla="*/ 47633 w 352433"/>
              <a:gd name="connsiteY8" fmla="*/ 323850 h 857250"/>
              <a:gd name="connsiteX9" fmla="*/ 57158 w 352433"/>
              <a:gd name="connsiteY9" fmla="*/ 219075 h 857250"/>
              <a:gd name="connsiteX10" fmla="*/ 38108 w 352433"/>
              <a:gd name="connsiteY10" fmla="*/ 95250 h 857250"/>
              <a:gd name="connsiteX11" fmla="*/ 19058 w 352433"/>
              <a:gd name="connsiteY11" fmla="*/ 66675 h 857250"/>
              <a:gd name="connsiteX12" fmla="*/ 8 w 352433"/>
              <a:gd name="connsiteY12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33" h="857250">
                <a:moveTo>
                  <a:pt x="352433" y="857250"/>
                </a:moveTo>
                <a:cubicBezTo>
                  <a:pt x="333383" y="850900"/>
                  <a:pt x="313927" y="845658"/>
                  <a:pt x="295283" y="838200"/>
                </a:cubicBezTo>
                <a:cubicBezTo>
                  <a:pt x="282100" y="832927"/>
                  <a:pt x="270366" y="824423"/>
                  <a:pt x="257183" y="819150"/>
                </a:cubicBezTo>
                <a:cubicBezTo>
                  <a:pt x="238539" y="811692"/>
                  <a:pt x="216741" y="811239"/>
                  <a:pt x="200033" y="800100"/>
                </a:cubicBezTo>
                <a:cubicBezTo>
                  <a:pt x="163104" y="775481"/>
                  <a:pt x="182318" y="784670"/>
                  <a:pt x="142883" y="771525"/>
                </a:cubicBezTo>
                <a:cubicBezTo>
                  <a:pt x="98433" y="704850"/>
                  <a:pt x="123833" y="727075"/>
                  <a:pt x="76208" y="695325"/>
                </a:cubicBezTo>
                <a:lnTo>
                  <a:pt x="47633" y="609600"/>
                </a:lnTo>
                <a:lnTo>
                  <a:pt x="38108" y="581025"/>
                </a:lnTo>
                <a:cubicBezTo>
                  <a:pt x="41283" y="495300"/>
                  <a:pt x="43124" y="409515"/>
                  <a:pt x="47633" y="323850"/>
                </a:cubicBezTo>
                <a:cubicBezTo>
                  <a:pt x="49476" y="288829"/>
                  <a:pt x="57158" y="254144"/>
                  <a:pt x="57158" y="219075"/>
                </a:cubicBezTo>
                <a:cubicBezTo>
                  <a:pt x="57158" y="206327"/>
                  <a:pt x="49611" y="122090"/>
                  <a:pt x="38108" y="95250"/>
                </a:cubicBezTo>
                <a:cubicBezTo>
                  <a:pt x="33599" y="84728"/>
                  <a:pt x="23707" y="77136"/>
                  <a:pt x="19058" y="66675"/>
                </a:cubicBezTo>
                <a:cubicBezTo>
                  <a:pt x="-996" y="21553"/>
                  <a:pt x="8" y="27227"/>
                  <a:pt x="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8321888" y="4724446"/>
            <a:ext cx="788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Arterien</a:t>
            </a:r>
          </a:p>
        </p:txBody>
      </p:sp>
      <p:sp>
        <p:nvSpPr>
          <p:cNvPr id="3" name="Gleichschenkliges Dreieck 2"/>
          <p:cNvSpPr/>
          <p:nvPr/>
        </p:nvSpPr>
        <p:spPr>
          <a:xfrm rot="10800000">
            <a:off x="3155794" y="2493157"/>
            <a:ext cx="504055" cy="157495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2983683" y="3239600"/>
            <a:ext cx="2168521" cy="1089536"/>
            <a:chOff x="4788024" y="3140968"/>
            <a:chExt cx="2168521" cy="1089536"/>
          </a:xfrm>
        </p:grpSpPr>
        <p:sp>
          <p:nvSpPr>
            <p:cNvPr id="18" name="Ellipse 17"/>
            <p:cNvSpPr/>
            <p:nvPr/>
          </p:nvSpPr>
          <p:spPr>
            <a:xfrm>
              <a:off x="4788024" y="3140968"/>
              <a:ext cx="914400" cy="9144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Abgerundetes Rechteck 18"/>
            <p:cNvSpPr/>
            <p:nvPr/>
          </p:nvSpPr>
          <p:spPr>
            <a:xfrm rot="1603615" flipV="1">
              <a:off x="5532882" y="4102331"/>
              <a:ext cx="1423663" cy="12817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350695" y="5590266"/>
            <a:ext cx="5508559" cy="646331"/>
          </a:xfrm>
          <a:prstGeom prst="rect">
            <a:avLst/>
          </a:prstGeom>
          <a:solidFill>
            <a:srgbClr val="FFCC99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Schnitt verhindert Schutzfunktion der Körperoberfläche. </a:t>
            </a:r>
          </a:p>
          <a:p>
            <a:r>
              <a:rPr lang="de-DE" dirty="0"/>
              <a:t>Nur zellulärer Teil der unspezifischen Abwehr wird aktiv.</a:t>
            </a:r>
          </a:p>
        </p:txBody>
      </p:sp>
      <p:sp>
        <p:nvSpPr>
          <p:cNvPr id="16" name="Flussdiagramm: Grenzstelle 15"/>
          <p:cNvSpPr/>
          <p:nvPr/>
        </p:nvSpPr>
        <p:spPr>
          <a:xfrm rot="19135361">
            <a:off x="3332870" y="3492732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lussdiagramm: Grenzstelle 19"/>
          <p:cNvSpPr/>
          <p:nvPr/>
        </p:nvSpPr>
        <p:spPr>
          <a:xfrm>
            <a:off x="3132367" y="2924944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Grenzstelle 20"/>
          <p:cNvSpPr/>
          <p:nvPr/>
        </p:nvSpPr>
        <p:spPr>
          <a:xfrm rot="18205728">
            <a:off x="3395812" y="3021196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5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/>
          <p:cNvGrpSpPr/>
          <p:nvPr/>
        </p:nvGrpSpPr>
        <p:grpSpPr>
          <a:xfrm flipH="1">
            <a:off x="4281195" y="2118664"/>
            <a:ext cx="4523350" cy="2872740"/>
            <a:chOff x="955577" y="2190750"/>
            <a:chExt cx="4988786" cy="2872740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9" name="Gruppieren 28"/>
            <p:cNvGrpSpPr/>
            <p:nvPr/>
          </p:nvGrpSpPr>
          <p:grpSpPr>
            <a:xfrm>
              <a:off x="955577" y="2937963"/>
              <a:ext cx="4988786" cy="2125527"/>
              <a:chOff x="955577" y="2937963"/>
              <a:chExt cx="4988786" cy="2125527"/>
            </a:xfrm>
            <a:grpFill/>
          </p:grpSpPr>
          <p:sp>
            <p:nvSpPr>
              <p:cNvPr id="5" name="Freihandform 4"/>
              <p:cNvSpPr/>
              <p:nvPr/>
            </p:nvSpPr>
            <p:spPr>
              <a:xfrm>
                <a:off x="955577" y="4031074"/>
                <a:ext cx="1549497" cy="522140"/>
              </a:xfrm>
              <a:custGeom>
                <a:avLst/>
                <a:gdLst>
                  <a:gd name="connsiteX0" fmla="*/ 137160 w 2472690"/>
                  <a:gd name="connsiteY0" fmla="*/ 350520 h 1421130"/>
                  <a:gd name="connsiteX1" fmla="*/ 110490 w 2472690"/>
                  <a:gd name="connsiteY1" fmla="*/ 369570 h 1421130"/>
                  <a:gd name="connsiteX2" fmla="*/ 87630 w 2472690"/>
                  <a:gd name="connsiteY2" fmla="*/ 392430 h 1421130"/>
                  <a:gd name="connsiteX3" fmla="*/ 76200 w 2472690"/>
                  <a:gd name="connsiteY3" fmla="*/ 419100 h 1421130"/>
                  <a:gd name="connsiteX4" fmla="*/ 72390 w 2472690"/>
                  <a:gd name="connsiteY4" fmla="*/ 434340 h 1421130"/>
                  <a:gd name="connsiteX5" fmla="*/ 64770 w 2472690"/>
                  <a:gd name="connsiteY5" fmla="*/ 445770 h 1421130"/>
                  <a:gd name="connsiteX6" fmla="*/ 57150 w 2472690"/>
                  <a:gd name="connsiteY6" fmla="*/ 472440 h 1421130"/>
                  <a:gd name="connsiteX7" fmla="*/ 49530 w 2472690"/>
                  <a:gd name="connsiteY7" fmla="*/ 483870 h 1421130"/>
                  <a:gd name="connsiteX8" fmla="*/ 38100 w 2472690"/>
                  <a:gd name="connsiteY8" fmla="*/ 521970 h 1421130"/>
                  <a:gd name="connsiteX9" fmla="*/ 30480 w 2472690"/>
                  <a:gd name="connsiteY9" fmla="*/ 552450 h 1421130"/>
                  <a:gd name="connsiteX10" fmla="*/ 22860 w 2472690"/>
                  <a:gd name="connsiteY10" fmla="*/ 575310 h 1421130"/>
                  <a:gd name="connsiteX11" fmla="*/ 19050 w 2472690"/>
                  <a:gd name="connsiteY11" fmla="*/ 598170 h 1421130"/>
                  <a:gd name="connsiteX12" fmla="*/ 11430 w 2472690"/>
                  <a:gd name="connsiteY12" fmla="*/ 624840 h 1421130"/>
                  <a:gd name="connsiteX13" fmla="*/ 0 w 2472690"/>
                  <a:gd name="connsiteY13" fmla="*/ 681990 h 1421130"/>
                  <a:gd name="connsiteX14" fmla="*/ 3810 w 2472690"/>
                  <a:gd name="connsiteY14" fmla="*/ 765810 h 1421130"/>
                  <a:gd name="connsiteX15" fmla="*/ 7620 w 2472690"/>
                  <a:gd name="connsiteY15" fmla="*/ 796290 h 1421130"/>
                  <a:gd name="connsiteX16" fmla="*/ 15240 w 2472690"/>
                  <a:gd name="connsiteY16" fmla="*/ 811530 h 1421130"/>
                  <a:gd name="connsiteX17" fmla="*/ 26670 w 2472690"/>
                  <a:gd name="connsiteY17" fmla="*/ 845820 h 1421130"/>
                  <a:gd name="connsiteX18" fmla="*/ 34290 w 2472690"/>
                  <a:gd name="connsiteY18" fmla="*/ 872490 h 1421130"/>
                  <a:gd name="connsiteX19" fmla="*/ 41910 w 2472690"/>
                  <a:gd name="connsiteY19" fmla="*/ 883920 h 1421130"/>
                  <a:gd name="connsiteX20" fmla="*/ 45720 w 2472690"/>
                  <a:gd name="connsiteY20" fmla="*/ 895350 h 1421130"/>
                  <a:gd name="connsiteX21" fmla="*/ 57150 w 2472690"/>
                  <a:gd name="connsiteY21" fmla="*/ 899160 h 1421130"/>
                  <a:gd name="connsiteX22" fmla="*/ 60960 w 2472690"/>
                  <a:gd name="connsiteY22" fmla="*/ 910590 h 1421130"/>
                  <a:gd name="connsiteX23" fmla="*/ 80010 w 2472690"/>
                  <a:gd name="connsiteY23" fmla="*/ 933450 h 1421130"/>
                  <a:gd name="connsiteX24" fmla="*/ 95250 w 2472690"/>
                  <a:gd name="connsiteY24" fmla="*/ 948690 h 1421130"/>
                  <a:gd name="connsiteX25" fmla="*/ 118110 w 2472690"/>
                  <a:gd name="connsiteY25" fmla="*/ 963930 h 1421130"/>
                  <a:gd name="connsiteX26" fmla="*/ 121920 w 2472690"/>
                  <a:gd name="connsiteY26" fmla="*/ 975360 h 1421130"/>
                  <a:gd name="connsiteX27" fmla="*/ 156210 w 2472690"/>
                  <a:gd name="connsiteY27" fmla="*/ 1002030 h 1421130"/>
                  <a:gd name="connsiteX28" fmla="*/ 167640 w 2472690"/>
                  <a:gd name="connsiteY28" fmla="*/ 1009650 h 1421130"/>
                  <a:gd name="connsiteX29" fmla="*/ 186690 w 2472690"/>
                  <a:gd name="connsiteY29" fmla="*/ 1028700 h 1421130"/>
                  <a:gd name="connsiteX30" fmla="*/ 198120 w 2472690"/>
                  <a:gd name="connsiteY30" fmla="*/ 1040130 h 1421130"/>
                  <a:gd name="connsiteX31" fmla="*/ 220980 w 2472690"/>
                  <a:gd name="connsiteY31" fmla="*/ 1051560 h 1421130"/>
                  <a:gd name="connsiteX32" fmla="*/ 247650 w 2472690"/>
                  <a:gd name="connsiteY32" fmla="*/ 1074420 h 1421130"/>
                  <a:gd name="connsiteX33" fmla="*/ 259080 w 2472690"/>
                  <a:gd name="connsiteY33" fmla="*/ 1078230 h 1421130"/>
                  <a:gd name="connsiteX34" fmla="*/ 270510 w 2472690"/>
                  <a:gd name="connsiteY34" fmla="*/ 1085850 h 1421130"/>
                  <a:gd name="connsiteX35" fmla="*/ 278130 w 2472690"/>
                  <a:gd name="connsiteY35" fmla="*/ 1101090 h 1421130"/>
                  <a:gd name="connsiteX36" fmla="*/ 289560 w 2472690"/>
                  <a:gd name="connsiteY36" fmla="*/ 1104900 h 1421130"/>
                  <a:gd name="connsiteX37" fmla="*/ 300990 w 2472690"/>
                  <a:gd name="connsiteY37" fmla="*/ 1112520 h 1421130"/>
                  <a:gd name="connsiteX38" fmla="*/ 312420 w 2472690"/>
                  <a:gd name="connsiteY38" fmla="*/ 1123950 h 1421130"/>
                  <a:gd name="connsiteX39" fmla="*/ 327660 w 2472690"/>
                  <a:gd name="connsiteY39" fmla="*/ 1127760 h 1421130"/>
                  <a:gd name="connsiteX40" fmla="*/ 339090 w 2472690"/>
                  <a:gd name="connsiteY40" fmla="*/ 1131570 h 1421130"/>
                  <a:gd name="connsiteX41" fmla="*/ 350520 w 2472690"/>
                  <a:gd name="connsiteY41" fmla="*/ 1139190 h 1421130"/>
                  <a:gd name="connsiteX42" fmla="*/ 377190 w 2472690"/>
                  <a:gd name="connsiteY42" fmla="*/ 1143000 h 1421130"/>
                  <a:gd name="connsiteX43" fmla="*/ 396240 w 2472690"/>
                  <a:gd name="connsiteY43" fmla="*/ 1154430 h 1421130"/>
                  <a:gd name="connsiteX44" fmla="*/ 415290 w 2472690"/>
                  <a:gd name="connsiteY44" fmla="*/ 1162050 h 1421130"/>
                  <a:gd name="connsiteX45" fmla="*/ 438150 w 2472690"/>
                  <a:gd name="connsiteY45" fmla="*/ 1169670 h 1421130"/>
                  <a:gd name="connsiteX46" fmla="*/ 453390 w 2472690"/>
                  <a:gd name="connsiteY46" fmla="*/ 1177290 h 1421130"/>
                  <a:gd name="connsiteX47" fmla="*/ 464820 w 2472690"/>
                  <a:gd name="connsiteY47" fmla="*/ 1181100 h 1421130"/>
                  <a:gd name="connsiteX48" fmla="*/ 476250 w 2472690"/>
                  <a:gd name="connsiteY48" fmla="*/ 1188720 h 1421130"/>
                  <a:gd name="connsiteX49" fmla="*/ 487680 w 2472690"/>
                  <a:gd name="connsiteY49" fmla="*/ 1192530 h 1421130"/>
                  <a:gd name="connsiteX50" fmla="*/ 499110 w 2472690"/>
                  <a:gd name="connsiteY50" fmla="*/ 1200150 h 1421130"/>
                  <a:gd name="connsiteX51" fmla="*/ 525780 w 2472690"/>
                  <a:gd name="connsiteY51" fmla="*/ 1207770 h 1421130"/>
                  <a:gd name="connsiteX52" fmla="*/ 552450 w 2472690"/>
                  <a:gd name="connsiteY52" fmla="*/ 1219200 h 1421130"/>
                  <a:gd name="connsiteX53" fmla="*/ 579120 w 2472690"/>
                  <a:gd name="connsiteY53" fmla="*/ 1230630 h 1421130"/>
                  <a:gd name="connsiteX54" fmla="*/ 590550 w 2472690"/>
                  <a:gd name="connsiteY54" fmla="*/ 1238250 h 1421130"/>
                  <a:gd name="connsiteX55" fmla="*/ 621030 w 2472690"/>
                  <a:gd name="connsiteY55" fmla="*/ 1245870 h 1421130"/>
                  <a:gd name="connsiteX56" fmla="*/ 655320 w 2472690"/>
                  <a:gd name="connsiteY56" fmla="*/ 1264920 h 1421130"/>
                  <a:gd name="connsiteX57" fmla="*/ 666750 w 2472690"/>
                  <a:gd name="connsiteY57" fmla="*/ 1268730 h 1421130"/>
                  <a:gd name="connsiteX58" fmla="*/ 681990 w 2472690"/>
                  <a:gd name="connsiteY58" fmla="*/ 1276350 h 1421130"/>
                  <a:gd name="connsiteX59" fmla="*/ 704850 w 2472690"/>
                  <a:gd name="connsiteY59" fmla="*/ 1283970 h 1421130"/>
                  <a:gd name="connsiteX60" fmla="*/ 735330 w 2472690"/>
                  <a:gd name="connsiteY60" fmla="*/ 1295400 h 1421130"/>
                  <a:gd name="connsiteX61" fmla="*/ 758190 w 2472690"/>
                  <a:gd name="connsiteY61" fmla="*/ 1306830 h 1421130"/>
                  <a:gd name="connsiteX62" fmla="*/ 773430 w 2472690"/>
                  <a:gd name="connsiteY62" fmla="*/ 1314450 h 1421130"/>
                  <a:gd name="connsiteX63" fmla="*/ 784860 w 2472690"/>
                  <a:gd name="connsiteY63" fmla="*/ 1318260 h 1421130"/>
                  <a:gd name="connsiteX64" fmla="*/ 830580 w 2472690"/>
                  <a:gd name="connsiteY64" fmla="*/ 1329690 h 1421130"/>
                  <a:gd name="connsiteX65" fmla="*/ 861060 w 2472690"/>
                  <a:gd name="connsiteY65" fmla="*/ 1341120 h 1421130"/>
                  <a:gd name="connsiteX66" fmla="*/ 906780 w 2472690"/>
                  <a:gd name="connsiteY66" fmla="*/ 1352550 h 1421130"/>
                  <a:gd name="connsiteX67" fmla="*/ 1085850 w 2472690"/>
                  <a:gd name="connsiteY67" fmla="*/ 1363980 h 1421130"/>
                  <a:gd name="connsiteX68" fmla="*/ 1215390 w 2472690"/>
                  <a:gd name="connsiteY68" fmla="*/ 1375410 h 1421130"/>
                  <a:gd name="connsiteX69" fmla="*/ 1261110 w 2472690"/>
                  <a:gd name="connsiteY69" fmla="*/ 1379220 h 1421130"/>
                  <a:gd name="connsiteX70" fmla="*/ 1295400 w 2472690"/>
                  <a:gd name="connsiteY70" fmla="*/ 1386840 h 1421130"/>
                  <a:gd name="connsiteX71" fmla="*/ 1322070 w 2472690"/>
                  <a:gd name="connsiteY71" fmla="*/ 1390650 h 1421130"/>
                  <a:gd name="connsiteX72" fmla="*/ 1489710 w 2472690"/>
                  <a:gd name="connsiteY72" fmla="*/ 1402080 h 1421130"/>
                  <a:gd name="connsiteX73" fmla="*/ 1565910 w 2472690"/>
                  <a:gd name="connsiteY73" fmla="*/ 1409700 h 1421130"/>
                  <a:gd name="connsiteX74" fmla="*/ 1725930 w 2472690"/>
                  <a:gd name="connsiteY74" fmla="*/ 1421130 h 1421130"/>
                  <a:gd name="connsiteX75" fmla="*/ 1878330 w 2472690"/>
                  <a:gd name="connsiteY75" fmla="*/ 1417320 h 1421130"/>
                  <a:gd name="connsiteX76" fmla="*/ 1916430 w 2472690"/>
                  <a:gd name="connsiteY76" fmla="*/ 1413510 h 1421130"/>
                  <a:gd name="connsiteX77" fmla="*/ 1931670 w 2472690"/>
                  <a:gd name="connsiteY77" fmla="*/ 1405890 h 1421130"/>
                  <a:gd name="connsiteX78" fmla="*/ 1954530 w 2472690"/>
                  <a:gd name="connsiteY78" fmla="*/ 1402080 h 1421130"/>
                  <a:gd name="connsiteX79" fmla="*/ 2023110 w 2472690"/>
                  <a:gd name="connsiteY79" fmla="*/ 1390650 h 1421130"/>
                  <a:gd name="connsiteX80" fmla="*/ 2072640 w 2472690"/>
                  <a:gd name="connsiteY80" fmla="*/ 1379220 h 1421130"/>
                  <a:gd name="connsiteX81" fmla="*/ 2087880 w 2472690"/>
                  <a:gd name="connsiteY81" fmla="*/ 1375410 h 1421130"/>
                  <a:gd name="connsiteX82" fmla="*/ 2106930 w 2472690"/>
                  <a:gd name="connsiteY82" fmla="*/ 1367790 h 1421130"/>
                  <a:gd name="connsiteX83" fmla="*/ 2118360 w 2472690"/>
                  <a:gd name="connsiteY83" fmla="*/ 1363980 h 1421130"/>
                  <a:gd name="connsiteX84" fmla="*/ 2129790 w 2472690"/>
                  <a:gd name="connsiteY84" fmla="*/ 1356360 h 1421130"/>
                  <a:gd name="connsiteX85" fmla="*/ 2156460 w 2472690"/>
                  <a:gd name="connsiteY85" fmla="*/ 1352550 h 1421130"/>
                  <a:gd name="connsiteX86" fmla="*/ 2167890 w 2472690"/>
                  <a:gd name="connsiteY86" fmla="*/ 1344930 h 1421130"/>
                  <a:gd name="connsiteX87" fmla="*/ 2179320 w 2472690"/>
                  <a:gd name="connsiteY87" fmla="*/ 1341120 h 1421130"/>
                  <a:gd name="connsiteX88" fmla="*/ 2194560 w 2472690"/>
                  <a:gd name="connsiteY88" fmla="*/ 1333500 h 1421130"/>
                  <a:gd name="connsiteX89" fmla="*/ 2221230 w 2472690"/>
                  <a:gd name="connsiteY89" fmla="*/ 1318260 h 1421130"/>
                  <a:gd name="connsiteX90" fmla="*/ 2232660 w 2472690"/>
                  <a:gd name="connsiteY90" fmla="*/ 1314450 h 1421130"/>
                  <a:gd name="connsiteX91" fmla="*/ 2244090 w 2472690"/>
                  <a:gd name="connsiteY91" fmla="*/ 1306830 h 1421130"/>
                  <a:gd name="connsiteX92" fmla="*/ 2255520 w 2472690"/>
                  <a:gd name="connsiteY92" fmla="*/ 1303020 h 1421130"/>
                  <a:gd name="connsiteX93" fmla="*/ 2278380 w 2472690"/>
                  <a:gd name="connsiteY93" fmla="*/ 1283970 h 1421130"/>
                  <a:gd name="connsiteX94" fmla="*/ 2305050 w 2472690"/>
                  <a:gd name="connsiteY94" fmla="*/ 1268730 h 1421130"/>
                  <a:gd name="connsiteX95" fmla="*/ 2316480 w 2472690"/>
                  <a:gd name="connsiteY95" fmla="*/ 1264920 h 1421130"/>
                  <a:gd name="connsiteX96" fmla="*/ 2320290 w 2472690"/>
                  <a:gd name="connsiteY96" fmla="*/ 1253490 h 1421130"/>
                  <a:gd name="connsiteX97" fmla="*/ 2335530 w 2472690"/>
                  <a:gd name="connsiteY97" fmla="*/ 1249680 h 1421130"/>
                  <a:gd name="connsiteX98" fmla="*/ 2346960 w 2472690"/>
                  <a:gd name="connsiteY98" fmla="*/ 1242060 h 1421130"/>
                  <a:gd name="connsiteX99" fmla="*/ 2358390 w 2472690"/>
                  <a:gd name="connsiteY99" fmla="*/ 1238250 h 1421130"/>
                  <a:gd name="connsiteX100" fmla="*/ 2381250 w 2472690"/>
                  <a:gd name="connsiteY100" fmla="*/ 1219200 h 1421130"/>
                  <a:gd name="connsiteX101" fmla="*/ 2392680 w 2472690"/>
                  <a:gd name="connsiteY101" fmla="*/ 1215390 h 1421130"/>
                  <a:gd name="connsiteX102" fmla="*/ 2411730 w 2472690"/>
                  <a:gd name="connsiteY102" fmla="*/ 1200150 h 1421130"/>
                  <a:gd name="connsiteX103" fmla="*/ 2434590 w 2472690"/>
                  <a:gd name="connsiteY103" fmla="*/ 1177290 h 1421130"/>
                  <a:gd name="connsiteX104" fmla="*/ 2438400 w 2472690"/>
                  <a:gd name="connsiteY104" fmla="*/ 1165860 h 1421130"/>
                  <a:gd name="connsiteX105" fmla="*/ 2449830 w 2472690"/>
                  <a:gd name="connsiteY105" fmla="*/ 1154430 h 1421130"/>
                  <a:gd name="connsiteX106" fmla="*/ 2457450 w 2472690"/>
                  <a:gd name="connsiteY106" fmla="*/ 1143000 h 1421130"/>
                  <a:gd name="connsiteX107" fmla="*/ 2461260 w 2472690"/>
                  <a:gd name="connsiteY107" fmla="*/ 1127760 h 1421130"/>
                  <a:gd name="connsiteX108" fmla="*/ 2472690 w 2472690"/>
                  <a:gd name="connsiteY108" fmla="*/ 1097280 h 1421130"/>
                  <a:gd name="connsiteX109" fmla="*/ 2468880 w 2472690"/>
                  <a:gd name="connsiteY109" fmla="*/ 1051560 h 1421130"/>
                  <a:gd name="connsiteX110" fmla="*/ 2453640 w 2472690"/>
                  <a:gd name="connsiteY110" fmla="*/ 998220 h 1421130"/>
                  <a:gd name="connsiteX111" fmla="*/ 2442210 w 2472690"/>
                  <a:gd name="connsiteY111" fmla="*/ 986790 h 1421130"/>
                  <a:gd name="connsiteX112" fmla="*/ 2438400 w 2472690"/>
                  <a:gd name="connsiteY112" fmla="*/ 971550 h 1421130"/>
                  <a:gd name="connsiteX113" fmla="*/ 2430780 w 2472690"/>
                  <a:gd name="connsiteY113" fmla="*/ 956310 h 1421130"/>
                  <a:gd name="connsiteX114" fmla="*/ 2423160 w 2472690"/>
                  <a:gd name="connsiteY114" fmla="*/ 925830 h 1421130"/>
                  <a:gd name="connsiteX115" fmla="*/ 2415540 w 2472690"/>
                  <a:gd name="connsiteY115" fmla="*/ 914400 h 1421130"/>
                  <a:gd name="connsiteX116" fmla="*/ 2411730 w 2472690"/>
                  <a:gd name="connsiteY116" fmla="*/ 899160 h 1421130"/>
                  <a:gd name="connsiteX117" fmla="*/ 2404110 w 2472690"/>
                  <a:gd name="connsiteY117" fmla="*/ 883920 h 1421130"/>
                  <a:gd name="connsiteX118" fmla="*/ 2400300 w 2472690"/>
                  <a:gd name="connsiteY118" fmla="*/ 864870 h 1421130"/>
                  <a:gd name="connsiteX119" fmla="*/ 2392680 w 2472690"/>
                  <a:gd name="connsiteY119" fmla="*/ 849630 h 1421130"/>
                  <a:gd name="connsiteX120" fmla="*/ 2388870 w 2472690"/>
                  <a:gd name="connsiteY120" fmla="*/ 838200 h 1421130"/>
                  <a:gd name="connsiteX121" fmla="*/ 2385060 w 2472690"/>
                  <a:gd name="connsiteY121" fmla="*/ 822960 h 1421130"/>
                  <a:gd name="connsiteX122" fmla="*/ 2377440 w 2472690"/>
                  <a:gd name="connsiteY122" fmla="*/ 811530 h 1421130"/>
                  <a:gd name="connsiteX123" fmla="*/ 2373630 w 2472690"/>
                  <a:gd name="connsiteY123" fmla="*/ 800100 h 1421130"/>
                  <a:gd name="connsiteX124" fmla="*/ 2366010 w 2472690"/>
                  <a:gd name="connsiteY124" fmla="*/ 784860 h 1421130"/>
                  <a:gd name="connsiteX125" fmla="*/ 2354580 w 2472690"/>
                  <a:gd name="connsiteY125" fmla="*/ 762000 h 1421130"/>
                  <a:gd name="connsiteX126" fmla="*/ 2346960 w 2472690"/>
                  <a:gd name="connsiteY126" fmla="*/ 735330 h 1421130"/>
                  <a:gd name="connsiteX127" fmla="*/ 2339340 w 2472690"/>
                  <a:gd name="connsiteY127" fmla="*/ 720090 h 1421130"/>
                  <a:gd name="connsiteX128" fmla="*/ 2335530 w 2472690"/>
                  <a:gd name="connsiteY128" fmla="*/ 708660 h 1421130"/>
                  <a:gd name="connsiteX129" fmla="*/ 2327910 w 2472690"/>
                  <a:gd name="connsiteY129" fmla="*/ 693420 h 1421130"/>
                  <a:gd name="connsiteX130" fmla="*/ 2324100 w 2472690"/>
                  <a:gd name="connsiteY130" fmla="*/ 681990 h 1421130"/>
                  <a:gd name="connsiteX131" fmla="*/ 2316480 w 2472690"/>
                  <a:gd name="connsiteY131" fmla="*/ 666750 h 1421130"/>
                  <a:gd name="connsiteX132" fmla="*/ 2301240 w 2472690"/>
                  <a:gd name="connsiteY132" fmla="*/ 632460 h 1421130"/>
                  <a:gd name="connsiteX133" fmla="*/ 2289810 w 2472690"/>
                  <a:gd name="connsiteY133" fmla="*/ 605790 h 1421130"/>
                  <a:gd name="connsiteX134" fmla="*/ 2270760 w 2472690"/>
                  <a:gd name="connsiteY134" fmla="*/ 579120 h 1421130"/>
                  <a:gd name="connsiteX135" fmla="*/ 2259330 w 2472690"/>
                  <a:gd name="connsiteY135" fmla="*/ 556260 h 1421130"/>
                  <a:gd name="connsiteX136" fmla="*/ 2236470 w 2472690"/>
                  <a:gd name="connsiteY136" fmla="*/ 529590 h 1421130"/>
                  <a:gd name="connsiteX137" fmla="*/ 2232660 w 2472690"/>
                  <a:gd name="connsiteY137" fmla="*/ 518160 h 1421130"/>
                  <a:gd name="connsiteX138" fmla="*/ 2221230 w 2472690"/>
                  <a:gd name="connsiteY138" fmla="*/ 514350 h 1421130"/>
                  <a:gd name="connsiteX139" fmla="*/ 2209800 w 2472690"/>
                  <a:gd name="connsiteY139" fmla="*/ 502920 h 1421130"/>
                  <a:gd name="connsiteX140" fmla="*/ 2198370 w 2472690"/>
                  <a:gd name="connsiteY140" fmla="*/ 480060 h 1421130"/>
                  <a:gd name="connsiteX141" fmla="*/ 2186940 w 2472690"/>
                  <a:gd name="connsiteY141" fmla="*/ 476250 h 1421130"/>
                  <a:gd name="connsiteX142" fmla="*/ 2171700 w 2472690"/>
                  <a:gd name="connsiteY142" fmla="*/ 441960 h 1421130"/>
                  <a:gd name="connsiteX143" fmla="*/ 2160270 w 2472690"/>
                  <a:gd name="connsiteY143" fmla="*/ 434340 h 1421130"/>
                  <a:gd name="connsiteX144" fmla="*/ 2141220 w 2472690"/>
                  <a:gd name="connsiteY144" fmla="*/ 400050 h 1421130"/>
                  <a:gd name="connsiteX145" fmla="*/ 2133600 w 2472690"/>
                  <a:gd name="connsiteY145" fmla="*/ 388620 h 1421130"/>
                  <a:gd name="connsiteX146" fmla="*/ 2129790 w 2472690"/>
                  <a:gd name="connsiteY146" fmla="*/ 377190 h 1421130"/>
                  <a:gd name="connsiteX147" fmla="*/ 2106930 w 2472690"/>
                  <a:gd name="connsiteY147" fmla="*/ 358140 h 1421130"/>
                  <a:gd name="connsiteX148" fmla="*/ 2095500 w 2472690"/>
                  <a:gd name="connsiteY148" fmla="*/ 335280 h 1421130"/>
                  <a:gd name="connsiteX149" fmla="*/ 2084070 w 2472690"/>
                  <a:gd name="connsiteY149" fmla="*/ 331470 h 1421130"/>
                  <a:gd name="connsiteX150" fmla="*/ 2057400 w 2472690"/>
                  <a:gd name="connsiteY150" fmla="*/ 308610 h 1421130"/>
                  <a:gd name="connsiteX151" fmla="*/ 2045970 w 2472690"/>
                  <a:gd name="connsiteY151" fmla="*/ 297180 h 1421130"/>
                  <a:gd name="connsiteX152" fmla="*/ 2038350 w 2472690"/>
                  <a:gd name="connsiteY152" fmla="*/ 285750 h 1421130"/>
                  <a:gd name="connsiteX153" fmla="*/ 2026920 w 2472690"/>
                  <a:gd name="connsiteY153" fmla="*/ 281940 h 1421130"/>
                  <a:gd name="connsiteX154" fmla="*/ 1985010 w 2472690"/>
                  <a:gd name="connsiteY154" fmla="*/ 247650 h 1421130"/>
                  <a:gd name="connsiteX155" fmla="*/ 1973580 w 2472690"/>
                  <a:gd name="connsiteY155" fmla="*/ 236220 h 1421130"/>
                  <a:gd name="connsiteX156" fmla="*/ 1954530 w 2472690"/>
                  <a:gd name="connsiteY156" fmla="*/ 228600 h 1421130"/>
                  <a:gd name="connsiteX157" fmla="*/ 1924050 w 2472690"/>
                  <a:gd name="connsiteY157" fmla="*/ 209550 h 1421130"/>
                  <a:gd name="connsiteX158" fmla="*/ 1916430 w 2472690"/>
                  <a:gd name="connsiteY158" fmla="*/ 198120 h 1421130"/>
                  <a:gd name="connsiteX159" fmla="*/ 1866900 w 2472690"/>
                  <a:gd name="connsiteY159" fmla="*/ 179070 h 1421130"/>
                  <a:gd name="connsiteX160" fmla="*/ 1844040 w 2472690"/>
                  <a:gd name="connsiteY160" fmla="*/ 175260 h 1421130"/>
                  <a:gd name="connsiteX161" fmla="*/ 1836420 w 2472690"/>
                  <a:gd name="connsiteY161" fmla="*/ 163830 h 1421130"/>
                  <a:gd name="connsiteX162" fmla="*/ 1802130 w 2472690"/>
                  <a:gd name="connsiteY162" fmla="*/ 152400 h 1421130"/>
                  <a:gd name="connsiteX163" fmla="*/ 1783080 w 2472690"/>
                  <a:gd name="connsiteY163" fmla="*/ 144780 h 1421130"/>
                  <a:gd name="connsiteX164" fmla="*/ 1771650 w 2472690"/>
                  <a:gd name="connsiteY164" fmla="*/ 140970 h 1421130"/>
                  <a:gd name="connsiteX165" fmla="*/ 1760220 w 2472690"/>
                  <a:gd name="connsiteY165" fmla="*/ 133350 h 1421130"/>
                  <a:gd name="connsiteX166" fmla="*/ 1737360 w 2472690"/>
                  <a:gd name="connsiteY166" fmla="*/ 125730 h 1421130"/>
                  <a:gd name="connsiteX167" fmla="*/ 1710690 w 2472690"/>
                  <a:gd name="connsiteY167" fmla="*/ 114300 h 1421130"/>
                  <a:gd name="connsiteX168" fmla="*/ 1699260 w 2472690"/>
                  <a:gd name="connsiteY168" fmla="*/ 106680 h 1421130"/>
                  <a:gd name="connsiteX169" fmla="*/ 1668780 w 2472690"/>
                  <a:gd name="connsiteY169" fmla="*/ 95250 h 1421130"/>
                  <a:gd name="connsiteX170" fmla="*/ 1642110 w 2472690"/>
                  <a:gd name="connsiteY170" fmla="*/ 80010 h 1421130"/>
                  <a:gd name="connsiteX171" fmla="*/ 1607820 w 2472690"/>
                  <a:gd name="connsiteY171" fmla="*/ 68580 h 1421130"/>
                  <a:gd name="connsiteX172" fmla="*/ 1596390 w 2472690"/>
                  <a:gd name="connsiteY172" fmla="*/ 64770 h 1421130"/>
                  <a:gd name="connsiteX173" fmla="*/ 1565910 w 2472690"/>
                  <a:gd name="connsiteY173" fmla="*/ 57150 h 1421130"/>
                  <a:gd name="connsiteX174" fmla="*/ 1554480 w 2472690"/>
                  <a:gd name="connsiteY174" fmla="*/ 53340 h 1421130"/>
                  <a:gd name="connsiteX175" fmla="*/ 1539240 w 2472690"/>
                  <a:gd name="connsiteY175" fmla="*/ 49530 h 1421130"/>
                  <a:gd name="connsiteX176" fmla="*/ 1516380 w 2472690"/>
                  <a:gd name="connsiteY176" fmla="*/ 41910 h 1421130"/>
                  <a:gd name="connsiteX177" fmla="*/ 1478280 w 2472690"/>
                  <a:gd name="connsiteY177" fmla="*/ 38100 h 1421130"/>
                  <a:gd name="connsiteX178" fmla="*/ 1463040 w 2472690"/>
                  <a:gd name="connsiteY178" fmla="*/ 30480 h 1421130"/>
                  <a:gd name="connsiteX179" fmla="*/ 1417320 w 2472690"/>
                  <a:gd name="connsiteY179" fmla="*/ 26670 h 1421130"/>
                  <a:gd name="connsiteX180" fmla="*/ 1386840 w 2472690"/>
                  <a:gd name="connsiteY180" fmla="*/ 22860 h 1421130"/>
                  <a:gd name="connsiteX181" fmla="*/ 1287780 w 2472690"/>
                  <a:gd name="connsiteY181" fmla="*/ 11430 h 1421130"/>
                  <a:gd name="connsiteX182" fmla="*/ 1188720 w 2472690"/>
                  <a:gd name="connsiteY182" fmla="*/ 0 h 1421130"/>
                  <a:gd name="connsiteX183" fmla="*/ 1074420 w 2472690"/>
                  <a:gd name="connsiteY183" fmla="*/ 7620 h 1421130"/>
                  <a:gd name="connsiteX184" fmla="*/ 1032510 w 2472690"/>
                  <a:gd name="connsiteY184" fmla="*/ 11430 h 1421130"/>
                  <a:gd name="connsiteX185" fmla="*/ 994410 w 2472690"/>
                  <a:gd name="connsiteY185" fmla="*/ 19050 h 1421130"/>
                  <a:gd name="connsiteX186" fmla="*/ 967740 w 2472690"/>
                  <a:gd name="connsiteY186" fmla="*/ 22860 h 1421130"/>
                  <a:gd name="connsiteX187" fmla="*/ 906780 w 2472690"/>
                  <a:gd name="connsiteY187" fmla="*/ 30480 h 1421130"/>
                  <a:gd name="connsiteX188" fmla="*/ 803910 w 2472690"/>
                  <a:gd name="connsiteY188" fmla="*/ 38100 h 1421130"/>
                  <a:gd name="connsiteX189" fmla="*/ 731520 w 2472690"/>
                  <a:gd name="connsiteY189" fmla="*/ 49530 h 1421130"/>
                  <a:gd name="connsiteX190" fmla="*/ 704850 w 2472690"/>
                  <a:gd name="connsiteY190" fmla="*/ 57150 h 1421130"/>
                  <a:gd name="connsiteX191" fmla="*/ 651510 w 2472690"/>
                  <a:gd name="connsiteY191" fmla="*/ 64770 h 1421130"/>
                  <a:gd name="connsiteX192" fmla="*/ 601980 w 2472690"/>
                  <a:gd name="connsiteY192" fmla="*/ 76200 h 1421130"/>
                  <a:gd name="connsiteX193" fmla="*/ 563880 w 2472690"/>
                  <a:gd name="connsiteY193" fmla="*/ 87630 h 1421130"/>
                  <a:gd name="connsiteX194" fmla="*/ 552450 w 2472690"/>
                  <a:gd name="connsiteY194" fmla="*/ 95250 h 1421130"/>
                  <a:gd name="connsiteX195" fmla="*/ 541020 w 2472690"/>
                  <a:gd name="connsiteY195" fmla="*/ 99060 h 1421130"/>
                  <a:gd name="connsiteX196" fmla="*/ 525780 w 2472690"/>
                  <a:gd name="connsiteY196" fmla="*/ 106680 h 1421130"/>
                  <a:gd name="connsiteX197" fmla="*/ 502920 w 2472690"/>
                  <a:gd name="connsiteY197" fmla="*/ 114300 h 1421130"/>
                  <a:gd name="connsiteX198" fmla="*/ 476250 w 2472690"/>
                  <a:gd name="connsiteY198" fmla="*/ 125730 h 1421130"/>
                  <a:gd name="connsiteX199" fmla="*/ 464820 w 2472690"/>
                  <a:gd name="connsiteY199" fmla="*/ 133350 h 1421130"/>
                  <a:gd name="connsiteX200" fmla="*/ 453390 w 2472690"/>
                  <a:gd name="connsiteY200" fmla="*/ 137160 h 1421130"/>
                  <a:gd name="connsiteX201" fmla="*/ 438150 w 2472690"/>
                  <a:gd name="connsiteY201" fmla="*/ 148590 h 1421130"/>
                  <a:gd name="connsiteX202" fmla="*/ 426720 w 2472690"/>
                  <a:gd name="connsiteY202" fmla="*/ 152400 h 1421130"/>
                  <a:gd name="connsiteX203" fmla="*/ 400050 w 2472690"/>
                  <a:gd name="connsiteY203" fmla="*/ 163830 h 1421130"/>
                  <a:gd name="connsiteX204" fmla="*/ 388620 w 2472690"/>
                  <a:gd name="connsiteY204" fmla="*/ 171450 h 1421130"/>
                  <a:gd name="connsiteX205" fmla="*/ 361950 w 2472690"/>
                  <a:gd name="connsiteY205" fmla="*/ 179070 h 1421130"/>
                  <a:gd name="connsiteX206" fmla="*/ 335280 w 2472690"/>
                  <a:gd name="connsiteY206" fmla="*/ 190500 h 1421130"/>
                  <a:gd name="connsiteX207" fmla="*/ 323850 w 2472690"/>
                  <a:gd name="connsiteY207" fmla="*/ 198120 h 1421130"/>
                  <a:gd name="connsiteX208" fmla="*/ 312420 w 2472690"/>
                  <a:gd name="connsiteY208" fmla="*/ 201930 h 1421130"/>
                  <a:gd name="connsiteX209" fmla="*/ 297180 w 2472690"/>
                  <a:gd name="connsiteY209" fmla="*/ 209550 h 1421130"/>
                  <a:gd name="connsiteX210" fmla="*/ 274320 w 2472690"/>
                  <a:gd name="connsiteY210" fmla="*/ 217170 h 1421130"/>
                  <a:gd name="connsiteX211" fmla="*/ 247650 w 2472690"/>
                  <a:gd name="connsiteY211" fmla="*/ 228600 h 1421130"/>
                  <a:gd name="connsiteX212" fmla="*/ 232410 w 2472690"/>
                  <a:gd name="connsiteY212" fmla="*/ 236220 h 1421130"/>
                  <a:gd name="connsiteX213" fmla="*/ 220980 w 2472690"/>
                  <a:gd name="connsiteY213" fmla="*/ 240030 h 1421130"/>
                  <a:gd name="connsiteX214" fmla="*/ 209550 w 2472690"/>
                  <a:gd name="connsiteY214" fmla="*/ 247650 h 1421130"/>
                  <a:gd name="connsiteX215" fmla="*/ 194310 w 2472690"/>
                  <a:gd name="connsiteY215" fmla="*/ 251460 h 1421130"/>
                  <a:gd name="connsiteX216" fmla="*/ 182880 w 2472690"/>
                  <a:gd name="connsiteY216" fmla="*/ 255270 h 1421130"/>
                  <a:gd name="connsiteX217" fmla="*/ 156210 w 2472690"/>
                  <a:gd name="connsiteY217" fmla="*/ 266700 h 1421130"/>
                  <a:gd name="connsiteX218" fmla="*/ 144780 w 2472690"/>
                  <a:gd name="connsiteY218" fmla="*/ 289560 h 1421130"/>
                  <a:gd name="connsiteX219" fmla="*/ 140970 w 2472690"/>
                  <a:gd name="connsiteY219" fmla="*/ 300990 h 1421130"/>
                  <a:gd name="connsiteX220" fmla="*/ 129540 w 2472690"/>
                  <a:gd name="connsiteY220" fmla="*/ 304800 h 1421130"/>
                  <a:gd name="connsiteX221" fmla="*/ 118110 w 2472690"/>
                  <a:gd name="connsiteY221" fmla="*/ 327660 h 1421130"/>
                  <a:gd name="connsiteX222" fmla="*/ 106680 w 2472690"/>
                  <a:gd name="connsiteY222" fmla="*/ 331470 h 1421130"/>
                  <a:gd name="connsiteX223" fmla="*/ 137160 w 2472690"/>
                  <a:gd name="connsiteY223" fmla="*/ 350520 h 142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472690" h="1421130">
                    <a:moveTo>
                      <a:pt x="137160" y="350520"/>
                    </a:moveTo>
                    <a:cubicBezTo>
                      <a:pt x="137795" y="356870"/>
                      <a:pt x="128270" y="346710"/>
                      <a:pt x="110490" y="369570"/>
                    </a:cubicBezTo>
                    <a:cubicBezTo>
                      <a:pt x="103874" y="378076"/>
                      <a:pt x="87630" y="392430"/>
                      <a:pt x="87630" y="392430"/>
                    </a:cubicBezTo>
                    <a:cubicBezTo>
                      <a:pt x="76692" y="436183"/>
                      <a:pt x="91987" y="382264"/>
                      <a:pt x="76200" y="419100"/>
                    </a:cubicBezTo>
                    <a:cubicBezTo>
                      <a:pt x="74137" y="423913"/>
                      <a:pt x="74453" y="429527"/>
                      <a:pt x="72390" y="434340"/>
                    </a:cubicBezTo>
                    <a:cubicBezTo>
                      <a:pt x="70586" y="438549"/>
                      <a:pt x="66818" y="441674"/>
                      <a:pt x="64770" y="445770"/>
                    </a:cubicBezTo>
                    <a:cubicBezTo>
                      <a:pt x="57356" y="460598"/>
                      <a:pt x="64474" y="455350"/>
                      <a:pt x="57150" y="472440"/>
                    </a:cubicBezTo>
                    <a:cubicBezTo>
                      <a:pt x="55346" y="476649"/>
                      <a:pt x="52070" y="480060"/>
                      <a:pt x="49530" y="483870"/>
                    </a:cubicBezTo>
                    <a:cubicBezTo>
                      <a:pt x="37725" y="531091"/>
                      <a:pt x="56652" y="457039"/>
                      <a:pt x="38100" y="521970"/>
                    </a:cubicBezTo>
                    <a:cubicBezTo>
                      <a:pt x="35223" y="532040"/>
                      <a:pt x="33792" y="542515"/>
                      <a:pt x="30480" y="552450"/>
                    </a:cubicBezTo>
                    <a:cubicBezTo>
                      <a:pt x="27940" y="560070"/>
                      <a:pt x="24808" y="567518"/>
                      <a:pt x="22860" y="575310"/>
                    </a:cubicBezTo>
                    <a:cubicBezTo>
                      <a:pt x="20986" y="582804"/>
                      <a:pt x="20787" y="590643"/>
                      <a:pt x="19050" y="598170"/>
                    </a:cubicBezTo>
                    <a:cubicBezTo>
                      <a:pt x="16971" y="607179"/>
                      <a:pt x="13479" y="615824"/>
                      <a:pt x="11430" y="624840"/>
                    </a:cubicBezTo>
                    <a:cubicBezTo>
                      <a:pt x="7125" y="643784"/>
                      <a:pt x="0" y="681990"/>
                      <a:pt x="0" y="681990"/>
                    </a:cubicBezTo>
                    <a:cubicBezTo>
                      <a:pt x="1270" y="709930"/>
                      <a:pt x="1950" y="737903"/>
                      <a:pt x="3810" y="765810"/>
                    </a:cubicBezTo>
                    <a:cubicBezTo>
                      <a:pt x="4491" y="776026"/>
                      <a:pt x="5137" y="786357"/>
                      <a:pt x="7620" y="796290"/>
                    </a:cubicBezTo>
                    <a:cubicBezTo>
                      <a:pt x="8998" y="801800"/>
                      <a:pt x="13201" y="806229"/>
                      <a:pt x="15240" y="811530"/>
                    </a:cubicBezTo>
                    <a:cubicBezTo>
                      <a:pt x="19565" y="822775"/>
                      <a:pt x="23748" y="834131"/>
                      <a:pt x="26670" y="845820"/>
                    </a:cubicBezTo>
                    <a:cubicBezTo>
                      <a:pt x="27891" y="850703"/>
                      <a:pt x="31557" y="867024"/>
                      <a:pt x="34290" y="872490"/>
                    </a:cubicBezTo>
                    <a:cubicBezTo>
                      <a:pt x="36338" y="876586"/>
                      <a:pt x="39862" y="879824"/>
                      <a:pt x="41910" y="883920"/>
                    </a:cubicBezTo>
                    <a:cubicBezTo>
                      <a:pt x="43706" y="887512"/>
                      <a:pt x="42880" y="892510"/>
                      <a:pt x="45720" y="895350"/>
                    </a:cubicBezTo>
                    <a:cubicBezTo>
                      <a:pt x="48560" y="898190"/>
                      <a:pt x="53340" y="897890"/>
                      <a:pt x="57150" y="899160"/>
                    </a:cubicBezTo>
                    <a:cubicBezTo>
                      <a:pt x="58420" y="902970"/>
                      <a:pt x="59164" y="906998"/>
                      <a:pt x="60960" y="910590"/>
                    </a:cubicBezTo>
                    <a:cubicBezTo>
                      <a:pt x="66264" y="921199"/>
                      <a:pt x="71584" y="925024"/>
                      <a:pt x="80010" y="933450"/>
                    </a:cubicBezTo>
                    <a:cubicBezTo>
                      <a:pt x="87267" y="955221"/>
                      <a:pt x="77833" y="937079"/>
                      <a:pt x="95250" y="948690"/>
                    </a:cubicBezTo>
                    <a:cubicBezTo>
                      <a:pt x="123790" y="967716"/>
                      <a:pt x="90932" y="954871"/>
                      <a:pt x="118110" y="963930"/>
                    </a:cubicBezTo>
                    <a:cubicBezTo>
                      <a:pt x="119380" y="967740"/>
                      <a:pt x="119454" y="972190"/>
                      <a:pt x="121920" y="975360"/>
                    </a:cubicBezTo>
                    <a:cubicBezTo>
                      <a:pt x="150599" y="1012233"/>
                      <a:pt x="133446" y="990648"/>
                      <a:pt x="156210" y="1002030"/>
                    </a:cubicBezTo>
                    <a:cubicBezTo>
                      <a:pt x="160306" y="1004078"/>
                      <a:pt x="163830" y="1007110"/>
                      <a:pt x="167640" y="1009650"/>
                    </a:cubicBezTo>
                    <a:cubicBezTo>
                      <a:pt x="183002" y="1040374"/>
                      <a:pt x="165667" y="1014685"/>
                      <a:pt x="186690" y="1028700"/>
                    </a:cubicBezTo>
                    <a:cubicBezTo>
                      <a:pt x="191173" y="1031689"/>
                      <a:pt x="193981" y="1036681"/>
                      <a:pt x="198120" y="1040130"/>
                    </a:cubicBezTo>
                    <a:cubicBezTo>
                      <a:pt x="207968" y="1048336"/>
                      <a:pt x="209524" y="1047741"/>
                      <a:pt x="220980" y="1051560"/>
                    </a:cubicBezTo>
                    <a:cubicBezTo>
                      <a:pt x="229988" y="1060568"/>
                      <a:pt x="236246" y="1067903"/>
                      <a:pt x="247650" y="1074420"/>
                    </a:cubicBezTo>
                    <a:cubicBezTo>
                      <a:pt x="251137" y="1076413"/>
                      <a:pt x="255488" y="1076434"/>
                      <a:pt x="259080" y="1078230"/>
                    </a:cubicBezTo>
                    <a:cubicBezTo>
                      <a:pt x="263176" y="1080278"/>
                      <a:pt x="266700" y="1083310"/>
                      <a:pt x="270510" y="1085850"/>
                    </a:cubicBezTo>
                    <a:cubicBezTo>
                      <a:pt x="273050" y="1090930"/>
                      <a:pt x="274114" y="1097074"/>
                      <a:pt x="278130" y="1101090"/>
                    </a:cubicBezTo>
                    <a:cubicBezTo>
                      <a:pt x="280970" y="1103930"/>
                      <a:pt x="285968" y="1103104"/>
                      <a:pt x="289560" y="1104900"/>
                    </a:cubicBezTo>
                    <a:cubicBezTo>
                      <a:pt x="293656" y="1106948"/>
                      <a:pt x="297472" y="1109589"/>
                      <a:pt x="300990" y="1112520"/>
                    </a:cubicBezTo>
                    <a:cubicBezTo>
                      <a:pt x="305129" y="1115969"/>
                      <a:pt x="307742" y="1121277"/>
                      <a:pt x="312420" y="1123950"/>
                    </a:cubicBezTo>
                    <a:cubicBezTo>
                      <a:pt x="316966" y="1126548"/>
                      <a:pt x="322625" y="1126321"/>
                      <a:pt x="327660" y="1127760"/>
                    </a:cubicBezTo>
                    <a:cubicBezTo>
                      <a:pt x="331522" y="1128863"/>
                      <a:pt x="335498" y="1129774"/>
                      <a:pt x="339090" y="1131570"/>
                    </a:cubicBezTo>
                    <a:cubicBezTo>
                      <a:pt x="343186" y="1133618"/>
                      <a:pt x="346134" y="1137874"/>
                      <a:pt x="350520" y="1139190"/>
                    </a:cubicBezTo>
                    <a:cubicBezTo>
                      <a:pt x="359122" y="1141770"/>
                      <a:pt x="368300" y="1141730"/>
                      <a:pt x="377190" y="1143000"/>
                    </a:cubicBezTo>
                    <a:cubicBezTo>
                      <a:pt x="383540" y="1146810"/>
                      <a:pt x="389616" y="1151118"/>
                      <a:pt x="396240" y="1154430"/>
                    </a:cubicBezTo>
                    <a:cubicBezTo>
                      <a:pt x="402357" y="1157489"/>
                      <a:pt x="408863" y="1159713"/>
                      <a:pt x="415290" y="1162050"/>
                    </a:cubicBezTo>
                    <a:cubicBezTo>
                      <a:pt x="422839" y="1164795"/>
                      <a:pt x="430966" y="1166078"/>
                      <a:pt x="438150" y="1169670"/>
                    </a:cubicBezTo>
                    <a:cubicBezTo>
                      <a:pt x="443230" y="1172210"/>
                      <a:pt x="448170" y="1175053"/>
                      <a:pt x="453390" y="1177290"/>
                    </a:cubicBezTo>
                    <a:cubicBezTo>
                      <a:pt x="457081" y="1178872"/>
                      <a:pt x="461228" y="1179304"/>
                      <a:pt x="464820" y="1181100"/>
                    </a:cubicBezTo>
                    <a:cubicBezTo>
                      <a:pt x="468916" y="1183148"/>
                      <a:pt x="472154" y="1186672"/>
                      <a:pt x="476250" y="1188720"/>
                    </a:cubicBezTo>
                    <a:cubicBezTo>
                      <a:pt x="479842" y="1190516"/>
                      <a:pt x="484088" y="1190734"/>
                      <a:pt x="487680" y="1192530"/>
                    </a:cubicBezTo>
                    <a:cubicBezTo>
                      <a:pt x="491776" y="1194578"/>
                      <a:pt x="494901" y="1198346"/>
                      <a:pt x="499110" y="1200150"/>
                    </a:cubicBezTo>
                    <a:cubicBezTo>
                      <a:pt x="516200" y="1207474"/>
                      <a:pt x="510952" y="1200356"/>
                      <a:pt x="525780" y="1207770"/>
                    </a:cubicBezTo>
                    <a:cubicBezTo>
                      <a:pt x="552092" y="1220926"/>
                      <a:pt x="520732" y="1211271"/>
                      <a:pt x="552450" y="1219200"/>
                    </a:cubicBezTo>
                    <a:cubicBezTo>
                      <a:pt x="581146" y="1238330"/>
                      <a:pt x="544676" y="1215868"/>
                      <a:pt x="579120" y="1230630"/>
                    </a:cubicBezTo>
                    <a:cubicBezTo>
                      <a:pt x="583329" y="1232434"/>
                      <a:pt x="586454" y="1236202"/>
                      <a:pt x="590550" y="1238250"/>
                    </a:cubicBezTo>
                    <a:cubicBezTo>
                      <a:pt x="598360" y="1242155"/>
                      <a:pt x="613784" y="1244421"/>
                      <a:pt x="621030" y="1245870"/>
                    </a:cubicBezTo>
                    <a:cubicBezTo>
                      <a:pt x="633073" y="1253096"/>
                      <a:pt x="642566" y="1259454"/>
                      <a:pt x="655320" y="1264920"/>
                    </a:cubicBezTo>
                    <a:cubicBezTo>
                      <a:pt x="659011" y="1266502"/>
                      <a:pt x="663059" y="1267148"/>
                      <a:pt x="666750" y="1268730"/>
                    </a:cubicBezTo>
                    <a:cubicBezTo>
                      <a:pt x="671970" y="1270967"/>
                      <a:pt x="676717" y="1274241"/>
                      <a:pt x="681990" y="1276350"/>
                    </a:cubicBezTo>
                    <a:cubicBezTo>
                      <a:pt x="689448" y="1279333"/>
                      <a:pt x="697666" y="1280378"/>
                      <a:pt x="704850" y="1283970"/>
                    </a:cubicBezTo>
                    <a:cubicBezTo>
                      <a:pt x="724774" y="1293932"/>
                      <a:pt x="714580" y="1290212"/>
                      <a:pt x="735330" y="1295400"/>
                    </a:cubicBezTo>
                    <a:cubicBezTo>
                      <a:pt x="757296" y="1310044"/>
                      <a:pt x="736106" y="1297366"/>
                      <a:pt x="758190" y="1306830"/>
                    </a:cubicBezTo>
                    <a:cubicBezTo>
                      <a:pt x="763410" y="1309067"/>
                      <a:pt x="768210" y="1312213"/>
                      <a:pt x="773430" y="1314450"/>
                    </a:cubicBezTo>
                    <a:cubicBezTo>
                      <a:pt x="777121" y="1316032"/>
                      <a:pt x="780980" y="1317225"/>
                      <a:pt x="784860" y="1318260"/>
                    </a:cubicBezTo>
                    <a:cubicBezTo>
                      <a:pt x="800039" y="1322308"/>
                      <a:pt x="815340" y="1325880"/>
                      <a:pt x="830580" y="1329690"/>
                    </a:cubicBezTo>
                    <a:cubicBezTo>
                      <a:pt x="906436" y="1348654"/>
                      <a:pt x="781366" y="1316216"/>
                      <a:pt x="861060" y="1341120"/>
                    </a:cubicBezTo>
                    <a:cubicBezTo>
                      <a:pt x="876054" y="1345806"/>
                      <a:pt x="891149" y="1350987"/>
                      <a:pt x="906780" y="1352550"/>
                    </a:cubicBezTo>
                    <a:cubicBezTo>
                      <a:pt x="1014777" y="1363350"/>
                      <a:pt x="847068" y="1347164"/>
                      <a:pt x="1085850" y="1363980"/>
                    </a:cubicBezTo>
                    <a:cubicBezTo>
                      <a:pt x="1129091" y="1367025"/>
                      <a:pt x="1172205" y="1371655"/>
                      <a:pt x="1215390" y="1375410"/>
                    </a:cubicBezTo>
                    <a:lnTo>
                      <a:pt x="1261110" y="1379220"/>
                    </a:lnTo>
                    <a:cubicBezTo>
                      <a:pt x="1272540" y="1381760"/>
                      <a:pt x="1283892" y="1384682"/>
                      <a:pt x="1295400" y="1386840"/>
                    </a:cubicBezTo>
                    <a:cubicBezTo>
                      <a:pt x="1304226" y="1388495"/>
                      <a:pt x="1313145" y="1389658"/>
                      <a:pt x="1322070" y="1390650"/>
                    </a:cubicBezTo>
                    <a:cubicBezTo>
                      <a:pt x="1411576" y="1400595"/>
                      <a:pt x="1393140" y="1398056"/>
                      <a:pt x="1489710" y="1402080"/>
                    </a:cubicBezTo>
                    <a:cubicBezTo>
                      <a:pt x="1515110" y="1404620"/>
                      <a:pt x="1540431" y="1408140"/>
                      <a:pt x="1565910" y="1409700"/>
                    </a:cubicBezTo>
                    <a:cubicBezTo>
                      <a:pt x="1729815" y="1419735"/>
                      <a:pt x="1623332" y="1405346"/>
                      <a:pt x="1725930" y="1421130"/>
                    </a:cubicBezTo>
                    <a:lnTo>
                      <a:pt x="1878330" y="1417320"/>
                    </a:lnTo>
                    <a:cubicBezTo>
                      <a:pt x="1891083" y="1416810"/>
                      <a:pt x="1903950" y="1416184"/>
                      <a:pt x="1916430" y="1413510"/>
                    </a:cubicBezTo>
                    <a:cubicBezTo>
                      <a:pt x="1921984" y="1412320"/>
                      <a:pt x="1926230" y="1407522"/>
                      <a:pt x="1931670" y="1405890"/>
                    </a:cubicBezTo>
                    <a:cubicBezTo>
                      <a:pt x="1939069" y="1403670"/>
                      <a:pt x="1946955" y="1403595"/>
                      <a:pt x="1954530" y="1402080"/>
                    </a:cubicBezTo>
                    <a:cubicBezTo>
                      <a:pt x="2011426" y="1390701"/>
                      <a:pt x="1966006" y="1396995"/>
                      <a:pt x="2023110" y="1390650"/>
                    </a:cubicBezTo>
                    <a:cubicBezTo>
                      <a:pt x="2057541" y="1382042"/>
                      <a:pt x="2015727" y="1392354"/>
                      <a:pt x="2072640" y="1379220"/>
                    </a:cubicBezTo>
                    <a:cubicBezTo>
                      <a:pt x="2077742" y="1378043"/>
                      <a:pt x="2082912" y="1377066"/>
                      <a:pt x="2087880" y="1375410"/>
                    </a:cubicBezTo>
                    <a:cubicBezTo>
                      <a:pt x="2094368" y="1373247"/>
                      <a:pt x="2100526" y="1370191"/>
                      <a:pt x="2106930" y="1367790"/>
                    </a:cubicBezTo>
                    <a:cubicBezTo>
                      <a:pt x="2110690" y="1366380"/>
                      <a:pt x="2114768" y="1365776"/>
                      <a:pt x="2118360" y="1363980"/>
                    </a:cubicBezTo>
                    <a:cubicBezTo>
                      <a:pt x="2122456" y="1361932"/>
                      <a:pt x="2125404" y="1357676"/>
                      <a:pt x="2129790" y="1356360"/>
                    </a:cubicBezTo>
                    <a:cubicBezTo>
                      <a:pt x="2138392" y="1353780"/>
                      <a:pt x="2147570" y="1353820"/>
                      <a:pt x="2156460" y="1352550"/>
                    </a:cubicBezTo>
                    <a:cubicBezTo>
                      <a:pt x="2160270" y="1350010"/>
                      <a:pt x="2163794" y="1346978"/>
                      <a:pt x="2167890" y="1344930"/>
                    </a:cubicBezTo>
                    <a:cubicBezTo>
                      <a:pt x="2171482" y="1343134"/>
                      <a:pt x="2175629" y="1342702"/>
                      <a:pt x="2179320" y="1341120"/>
                    </a:cubicBezTo>
                    <a:cubicBezTo>
                      <a:pt x="2184540" y="1338883"/>
                      <a:pt x="2189629" y="1336318"/>
                      <a:pt x="2194560" y="1333500"/>
                    </a:cubicBezTo>
                    <a:cubicBezTo>
                      <a:pt x="2213692" y="1322568"/>
                      <a:pt x="2198203" y="1328129"/>
                      <a:pt x="2221230" y="1318260"/>
                    </a:cubicBezTo>
                    <a:cubicBezTo>
                      <a:pt x="2224921" y="1316678"/>
                      <a:pt x="2229068" y="1316246"/>
                      <a:pt x="2232660" y="1314450"/>
                    </a:cubicBezTo>
                    <a:cubicBezTo>
                      <a:pt x="2236756" y="1312402"/>
                      <a:pt x="2239994" y="1308878"/>
                      <a:pt x="2244090" y="1306830"/>
                    </a:cubicBezTo>
                    <a:cubicBezTo>
                      <a:pt x="2247682" y="1305034"/>
                      <a:pt x="2251928" y="1304816"/>
                      <a:pt x="2255520" y="1303020"/>
                    </a:cubicBezTo>
                    <a:cubicBezTo>
                      <a:pt x="2269709" y="1295925"/>
                      <a:pt x="2265741" y="1294503"/>
                      <a:pt x="2278380" y="1283970"/>
                    </a:cubicBezTo>
                    <a:cubicBezTo>
                      <a:pt x="2285132" y="1278343"/>
                      <a:pt x="2297378" y="1272018"/>
                      <a:pt x="2305050" y="1268730"/>
                    </a:cubicBezTo>
                    <a:cubicBezTo>
                      <a:pt x="2308741" y="1267148"/>
                      <a:pt x="2312670" y="1266190"/>
                      <a:pt x="2316480" y="1264920"/>
                    </a:cubicBezTo>
                    <a:cubicBezTo>
                      <a:pt x="2317750" y="1261110"/>
                      <a:pt x="2317154" y="1255999"/>
                      <a:pt x="2320290" y="1253490"/>
                    </a:cubicBezTo>
                    <a:cubicBezTo>
                      <a:pt x="2324379" y="1250219"/>
                      <a:pt x="2330717" y="1251743"/>
                      <a:pt x="2335530" y="1249680"/>
                    </a:cubicBezTo>
                    <a:cubicBezTo>
                      <a:pt x="2339739" y="1247876"/>
                      <a:pt x="2342864" y="1244108"/>
                      <a:pt x="2346960" y="1242060"/>
                    </a:cubicBezTo>
                    <a:cubicBezTo>
                      <a:pt x="2350552" y="1240264"/>
                      <a:pt x="2354580" y="1239520"/>
                      <a:pt x="2358390" y="1238250"/>
                    </a:cubicBezTo>
                    <a:cubicBezTo>
                      <a:pt x="2366816" y="1229824"/>
                      <a:pt x="2370641" y="1224504"/>
                      <a:pt x="2381250" y="1219200"/>
                    </a:cubicBezTo>
                    <a:cubicBezTo>
                      <a:pt x="2384842" y="1217404"/>
                      <a:pt x="2388870" y="1216660"/>
                      <a:pt x="2392680" y="1215390"/>
                    </a:cubicBezTo>
                    <a:cubicBezTo>
                      <a:pt x="2413596" y="1184017"/>
                      <a:pt x="2386249" y="1219969"/>
                      <a:pt x="2411730" y="1200150"/>
                    </a:cubicBezTo>
                    <a:cubicBezTo>
                      <a:pt x="2420236" y="1193534"/>
                      <a:pt x="2434590" y="1177290"/>
                      <a:pt x="2434590" y="1177290"/>
                    </a:cubicBezTo>
                    <a:cubicBezTo>
                      <a:pt x="2435860" y="1173480"/>
                      <a:pt x="2436172" y="1169202"/>
                      <a:pt x="2438400" y="1165860"/>
                    </a:cubicBezTo>
                    <a:cubicBezTo>
                      <a:pt x="2441389" y="1161377"/>
                      <a:pt x="2446381" y="1158569"/>
                      <a:pt x="2449830" y="1154430"/>
                    </a:cubicBezTo>
                    <a:cubicBezTo>
                      <a:pt x="2452761" y="1150912"/>
                      <a:pt x="2454910" y="1146810"/>
                      <a:pt x="2457450" y="1143000"/>
                    </a:cubicBezTo>
                    <a:cubicBezTo>
                      <a:pt x="2458720" y="1137920"/>
                      <a:pt x="2459821" y="1132795"/>
                      <a:pt x="2461260" y="1127760"/>
                    </a:cubicBezTo>
                    <a:cubicBezTo>
                      <a:pt x="2464246" y="1117308"/>
                      <a:pt x="2468664" y="1107345"/>
                      <a:pt x="2472690" y="1097280"/>
                    </a:cubicBezTo>
                    <a:cubicBezTo>
                      <a:pt x="2471420" y="1082040"/>
                      <a:pt x="2470946" y="1066713"/>
                      <a:pt x="2468880" y="1051560"/>
                    </a:cubicBezTo>
                    <a:cubicBezTo>
                      <a:pt x="2466674" y="1035380"/>
                      <a:pt x="2464190" y="1012989"/>
                      <a:pt x="2453640" y="998220"/>
                    </a:cubicBezTo>
                    <a:cubicBezTo>
                      <a:pt x="2450508" y="993835"/>
                      <a:pt x="2446020" y="990600"/>
                      <a:pt x="2442210" y="986790"/>
                    </a:cubicBezTo>
                    <a:cubicBezTo>
                      <a:pt x="2440940" y="981710"/>
                      <a:pt x="2440239" y="976453"/>
                      <a:pt x="2438400" y="971550"/>
                    </a:cubicBezTo>
                    <a:cubicBezTo>
                      <a:pt x="2436406" y="966232"/>
                      <a:pt x="2432576" y="961698"/>
                      <a:pt x="2430780" y="956310"/>
                    </a:cubicBezTo>
                    <a:cubicBezTo>
                      <a:pt x="2426433" y="943268"/>
                      <a:pt x="2428863" y="937235"/>
                      <a:pt x="2423160" y="925830"/>
                    </a:cubicBezTo>
                    <a:cubicBezTo>
                      <a:pt x="2421112" y="921734"/>
                      <a:pt x="2418080" y="918210"/>
                      <a:pt x="2415540" y="914400"/>
                    </a:cubicBezTo>
                    <a:cubicBezTo>
                      <a:pt x="2414270" y="909320"/>
                      <a:pt x="2413569" y="904063"/>
                      <a:pt x="2411730" y="899160"/>
                    </a:cubicBezTo>
                    <a:cubicBezTo>
                      <a:pt x="2409736" y="893842"/>
                      <a:pt x="2405906" y="889308"/>
                      <a:pt x="2404110" y="883920"/>
                    </a:cubicBezTo>
                    <a:cubicBezTo>
                      <a:pt x="2402062" y="877777"/>
                      <a:pt x="2402348" y="871013"/>
                      <a:pt x="2400300" y="864870"/>
                    </a:cubicBezTo>
                    <a:cubicBezTo>
                      <a:pt x="2398504" y="859482"/>
                      <a:pt x="2394917" y="854850"/>
                      <a:pt x="2392680" y="849630"/>
                    </a:cubicBezTo>
                    <a:cubicBezTo>
                      <a:pt x="2391098" y="845939"/>
                      <a:pt x="2389973" y="842062"/>
                      <a:pt x="2388870" y="838200"/>
                    </a:cubicBezTo>
                    <a:cubicBezTo>
                      <a:pt x="2387431" y="833165"/>
                      <a:pt x="2387123" y="827773"/>
                      <a:pt x="2385060" y="822960"/>
                    </a:cubicBezTo>
                    <a:cubicBezTo>
                      <a:pt x="2383256" y="818751"/>
                      <a:pt x="2379488" y="815626"/>
                      <a:pt x="2377440" y="811530"/>
                    </a:cubicBezTo>
                    <a:cubicBezTo>
                      <a:pt x="2375644" y="807938"/>
                      <a:pt x="2375212" y="803791"/>
                      <a:pt x="2373630" y="800100"/>
                    </a:cubicBezTo>
                    <a:cubicBezTo>
                      <a:pt x="2371393" y="794880"/>
                      <a:pt x="2368247" y="790080"/>
                      <a:pt x="2366010" y="784860"/>
                    </a:cubicBezTo>
                    <a:cubicBezTo>
                      <a:pt x="2356546" y="762776"/>
                      <a:pt x="2369224" y="783966"/>
                      <a:pt x="2354580" y="762000"/>
                    </a:cubicBezTo>
                    <a:cubicBezTo>
                      <a:pt x="2352647" y="754266"/>
                      <a:pt x="2350240" y="742982"/>
                      <a:pt x="2346960" y="735330"/>
                    </a:cubicBezTo>
                    <a:cubicBezTo>
                      <a:pt x="2344723" y="730110"/>
                      <a:pt x="2341577" y="725310"/>
                      <a:pt x="2339340" y="720090"/>
                    </a:cubicBezTo>
                    <a:cubicBezTo>
                      <a:pt x="2337758" y="716399"/>
                      <a:pt x="2337112" y="712351"/>
                      <a:pt x="2335530" y="708660"/>
                    </a:cubicBezTo>
                    <a:cubicBezTo>
                      <a:pt x="2333293" y="703440"/>
                      <a:pt x="2330147" y="698640"/>
                      <a:pt x="2327910" y="693420"/>
                    </a:cubicBezTo>
                    <a:cubicBezTo>
                      <a:pt x="2326328" y="689729"/>
                      <a:pt x="2325682" y="685681"/>
                      <a:pt x="2324100" y="681990"/>
                    </a:cubicBezTo>
                    <a:cubicBezTo>
                      <a:pt x="2321863" y="676770"/>
                      <a:pt x="2318589" y="672023"/>
                      <a:pt x="2316480" y="666750"/>
                    </a:cubicBezTo>
                    <a:cubicBezTo>
                      <a:pt x="2302878" y="632745"/>
                      <a:pt x="2315900" y="654450"/>
                      <a:pt x="2301240" y="632460"/>
                    </a:cubicBezTo>
                    <a:cubicBezTo>
                      <a:pt x="2291161" y="592146"/>
                      <a:pt x="2304845" y="639619"/>
                      <a:pt x="2289810" y="605790"/>
                    </a:cubicBezTo>
                    <a:cubicBezTo>
                      <a:pt x="2277441" y="577960"/>
                      <a:pt x="2291549" y="586050"/>
                      <a:pt x="2270760" y="579120"/>
                    </a:cubicBezTo>
                    <a:cubicBezTo>
                      <a:pt x="2248922" y="546363"/>
                      <a:pt x="2275104" y="587808"/>
                      <a:pt x="2259330" y="556260"/>
                    </a:cubicBezTo>
                    <a:cubicBezTo>
                      <a:pt x="2253527" y="544655"/>
                      <a:pt x="2245844" y="538964"/>
                      <a:pt x="2236470" y="529590"/>
                    </a:cubicBezTo>
                    <a:cubicBezTo>
                      <a:pt x="2235200" y="525780"/>
                      <a:pt x="2235500" y="521000"/>
                      <a:pt x="2232660" y="518160"/>
                    </a:cubicBezTo>
                    <a:cubicBezTo>
                      <a:pt x="2229820" y="515320"/>
                      <a:pt x="2224572" y="516578"/>
                      <a:pt x="2221230" y="514350"/>
                    </a:cubicBezTo>
                    <a:cubicBezTo>
                      <a:pt x="2216747" y="511361"/>
                      <a:pt x="2213610" y="506730"/>
                      <a:pt x="2209800" y="502920"/>
                    </a:cubicBezTo>
                    <a:cubicBezTo>
                      <a:pt x="2207290" y="495390"/>
                      <a:pt x="2205084" y="485431"/>
                      <a:pt x="2198370" y="480060"/>
                    </a:cubicBezTo>
                    <a:cubicBezTo>
                      <a:pt x="2195234" y="477551"/>
                      <a:pt x="2190750" y="477520"/>
                      <a:pt x="2186940" y="476250"/>
                    </a:cubicBezTo>
                    <a:cubicBezTo>
                      <a:pt x="2183167" y="464932"/>
                      <a:pt x="2180757" y="451017"/>
                      <a:pt x="2171700" y="441960"/>
                    </a:cubicBezTo>
                    <a:cubicBezTo>
                      <a:pt x="2168462" y="438722"/>
                      <a:pt x="2164080" y="436880"/>
                      <a:pt x="2160270" y="434340"/>
                    </a:cubicBezTo>
                    <a:cubicBezTo>
                      <a:pt x="2153564" y="414222"/>
                      <a:pt x="2158688" y="426252"/>
                      <a:pt x="2141220" y="400050"/>
                    </a:cubicBezTo>
                    <a:cubicBezTo>
                      <a:pt x="2138680" y="396240"/>
                      <a:pt x="2135048" y="392964"/>
                      <a:pt x="2133600" y="388620"/>
                    </a:cubicBezTo>
                    <a:cubicBezTo>
                      <a:pt x="2132330" y="384810"/>
                      <a:pt x="2132018" y="380532"/>
                      <a:pt x="2129790" y="377190"/>
                    </a:cubicBezTo>
                    <a:cubicBezTo>
                      <a:pt x="2123923" y="368389"/>
                      <a:pt x="2115364" y="363763"/>
                      <a:pt x="2106930" y="358140"/>
                    </a:cubicBezTo>
                    <a:cubicBezTo>
                      <a:pt x="2104420" y="350610"/>
                      <a:pt x="2102214" y="340651"/>
                      <a:pt x="2095500" y="335280"/>
                    </a:cubicBezTo>
                    <a:cubicBezTo>
                      <a:pt x="2092364" y="332771"/>
                      <a:pt x="2087880" y="332740"/>
                      <a:pt x="2084070" y="331470"/>
                    </a:cubicBezTo>
                    <a:cubicBezTo>
                      <a:pt x="2055708" y="303108"/>
                      <a:pt x="2091613" y="337936"/>
                      <a:pt x="2057400" y="308610"/>
                    </a:cubicBezTo>
                    <a:cubicBezTo>
                      <a:pt x="2053309" y="305103"/>
                      <a:pt x="2049419" y="301319"/>
                      <a:pt x="2045970" y="297180"/>
                    </a:cubicBezTo>
                    <a:cubicBezTo>
                      <a:pt x="2043039" y="293662"/>
                      <a:pt x="2041926" y="288611"/>
                      <a:pt x="2038350" y="285750"/>
                    </a:cubicBezTo>
                    <a:cubicBezTo>
                      <a:pt x="2035214" y="283241"/>
                      <a:pt x="2030730" y="283210"/>
                      <a:pt x="2026920" y="281940"/>
                    </a:cubicBezTo>
                    <a:cubicBezTo>
                      <a:pt x="1974122" y="229142"/>
                      <a:pt x="2030275" y="281599"/>
                      <a:pt x="1985010" y="247650"/>
                    </a:cubicBezTo>
                    <a:cubicBezTo>
                      <a:pt x="1980699" y="244417"/>
                      <a:pt x="1978149" y="239076"/>
                      <a:pt x="1973580" y="236220"/>
                    </a:cubicBezTo>
                    <a:cubicBezTo>
                      <a:pt x="1967780" y="232595"/>
                      <a:pt x="1960395" y="232119"/>
                      <a:pt x="1954530" y="228600"/>
                    </a:cubicBezTo>
                    <a:cubicBezTo>
                      <a:pt x="1915704" y="205305"/>
                      <a:pt x="1951412" y="218671"/>
                      <a:pt x="1924050" y="209550"/>
                    </a:cubicBezTo>
                    <a:cubicBezTo>
                      <a:pt x="1921510" y="205740"/>
                      <a:pt x="1919907" y="201100"/>
                      <a:pt x="1916430" y="198120"/>
                    </a:cubicBezTo>
                    <a:cubicBezTo>
                      <a:pt x="1901091" y="184973"/>
                      <a:pt x="1886615" y="183295"/>
                      <a:pt x="1866900" y="179070"/>
                    </a:cubicBezTo>
                    <a:cubicBezTo>
                      <a:pt x="1859346" y="177451"/>
                      <a:pt x="1851660" y="176530"/>
                      <a:pt x="1844040" y="175260"/>
                    </a:cubicBezTo>
                    <a:cubicBezTo>
                      <a:pt x="1841500" y="171450"/>
                      <a:pt x="1840146" y="166492"/>
                      <a:pt x="1836420" y="163830"/>
                    </a:cubicBezTo>
                    <a:cubicBezTo>
                      <a:pt x="1825986" y="156377"/>
                      <a:pt x="1813686" y="156252"/>
                      <a:pt x="1802130" y="152400"/>
                    </a:cubicBezTo>
                    <a:cubicBezTo>
                      <a:pt x="1795642" y="150237"/>
                      <a:pt x="1789484" y="147181"/>
                      <a:pt x="1783080" y="144780"/>
                    </a:cubicBezTo>
                    <a:cubicBezTo>
                      <a:pt x="1779320" y="143370"/>
                      <a:pt x="1775242" y="142766"/>
                      <a:pt x="1771650" y="140970"/>
                    </a:cubicBezTo>
                    <a:cubicBezTo>
                      <a:pt x="1767554" y="138922"/>
                      <a:pt x="1764404" y="135210"/>
                      <a:pt x="1760220" y="133350"/>
                    </a:cubicBezTo>
                    <a:cubicBezTo>
                      <a:pt x="1752880" y="130088"/>
                      <a:pt x="1744043" y="130185"/>
                      <a:pt x="1737360" y="125730"/>
                    </a:cubicBezTo>
                    <a:cubicBezTo>
                      <a:pt x="1721573" y="115205"/>
                      <a:pt x="1730372" y="119221"/>
                      <a:pt x="1710690" y="114300"/>
                    </a:cubicBezTo>
                    <a:cubicBezTo>
                      <a:pt x="1706880" y="111760"/>
                      <a:pt x="1703469" y="108484"/>
                      <a:pt x="1699260" y="106680"/>
                    </a:cubicBezTo>
                    <a:cubicBezTo>
                      <a:pt x="1661757" y="90607"/>
                      <a:pt x="1706875" y="117019"/>
                      <a:pt x="1668780" y="95250"/>
                    </a:cubicBezTo>
                    <a:cubicBezTo>
                      <a:pt x="1654016" y="86814"/>
                      <a:pt x="1659719" y="86783"/>
                      <a:pt x="1642110" y="80010"/>
                    </a:cubicBezTo>
                    <a:cubicBezTo>
                      <a:pt x="1630865" y="75685"/>
                      <a:pt x="1619250" y="72390"/>
                      <a:pt x="1607820" y="68580"/>
                    </a:cubicBezTo>
                    <a:cubicBezTo>
                      <a:pt x="1604010" y="67310"/>
                      <a:pt x="1600286" y="65744"/>
                      <a:pt x="1596390" y="64770"/>
                    </a:cubicBezTo>
                    <a:cubicBezTo>
                      <a:pt x="1586230" y="62230"/>
                      <a:pt x="1576014" y="59906"/>
                      <a:pt x="1565910" y="57150"/>
                    </a:cubicBezTo>
                    <a:cubicBezTo>
                      <a:pt x="1562035" y="56093"/>
                      <a:pt x="1558342" y="54443"/>
                      <a:pt x="1554480" y="53340"/>
                    </a:cubicBezTo>
                    <a:cubicBezTo>
                      <a:pt x="1549445" y="51901"/>
                      <a:pt x="1544256" y="51035"/>
                      <a:pt x="1539240" y="49530"/>
                    </a:cubicBezTo>
                    <a:cubicBezTo>
                      <a:pt x="1531547" y="47222"/>
                      <a:pt x="1524275" y="43390"/>
                      <a:pt x="1516380" y="41910"/>
                    </a:cubicBezTo>
                    <a:cubicBezTo>
                      <a:pt x="1503835" y="39558"/>
                      <a:pt x="1490980" y="39370"/>
                      <a:pt x="1478280" y="38100"/>
                    </a:cubicBezTo>
                    <a:cubicBezTo>
                      <a:pt x="1473200" y="35560"/>
                      <a:pt x="1468622" y="31527"/>
                      <a:pt x="1463040" y="30480"/>
                    </a:cubicBezTo>
                    <a:cubicBezTo>
                      <a:pt x="1448009" y="27662"/>
                      <a:pt x="1432537" y="28192"/>
                      <a:pt x="1417320" y="26670"/>
                    </a:cubicBezTo>
                    <a:cubicBezTo>
                      <a:pt x="1407132" y="25651"/>
                      <a:pt x="1396966" y="24379"/>
                      <a:pt x="1386840" y="22860"/>
                    </a:cubicBezTo>
                    <a:cubicBezTo>
                      <a:pt x="1249261" y="2223"/>
                      <a:pt x="1442226" y="27978"/>
                      <a:pt x="1287780" y="11430"/>
                    </a:cubicBezTo>
                    <a:cubicBezTo>
                      <a:pt x="1116582" y="-6913"/>
                      <a:pt x="1339800" y="12590"/>
                      <a:pt x="1188720" y="0"/>
                    </a:cubicBezTo>
                    <a:lnTo>
                      <a:pt x="1074420" y="7620"/>
                    </a:lnTo>
                    <a:cubicBezTo>
                      <a:pt x="1060430" y="8644"/>
                      <a:pt x="1046397" y="9446"/>
                      <a:pt x="1032510" y="11430"/>
                    </a:cubicBezTo>
                    <a:cubicBezTo>
                      <a:pt x="1019689" y="13262"/>
                      <a:pt x="1007164" y="16799"/>
                      <a:pt x="994410" y="19050"/>
                    </a:cubicBezTo>
                    <a:cubicBezTo>
                      <a:pt x="985566" y="20611"/>
                      <a:pt x="976645" y="21699"/>
                      <a:pt x="967740" y="22860"/>
                    </a:cubicBezTo>
                    <a:cubicBezTo>
                      <a:pt x="947434" y="25509"/>
                      <a:pt x="927174" y="28626"/>
                      <a:pt x="906780" y="30480"/>
                    </a:cubicBezTo>
                    <a:cubicBezTo>
                      <a:pt x="872664" y="33581"/>
                      <a:pt x="837920" y="32998"/>
                      <a:pt x="803910" y="38100"/>
                    </a:cubicBezTo>
                    <a:cubicBezTo>
                      <a:pt x="691048" y="55029"/>
                      <a:pt x="835054" y="38026"/>
                      <a:pt x="731520" y="49530"/>
                    </a:cubicBezTo>
                    <a:cubicBezTo>
                      <a:pt x="722630" y="52070"/>
                      <a:pt x="713932" y="55420"/>
                      <a:pt x="704850" y="57150"/>
                    </a:cubicBezTo>
                    <a:cubicBezTo>
                      <a:pt x="687207" y="60511"/>
                      <a:pt x="668779" y="59836"/>
                      <a:pt x="651510" y="64770"/>
                    </a:cubicBezTo>
                    <a:cubicBezTo>
                      <a:pt x="617412" y="74512"/>
                      <a:pt x="633960" y="70870"/>
                      <a:pt x="601980" y="76200"/>
                    </a:cubicBezTo>
                    <a:cubicBezTo>
                      <a:pt x="558905" y="97738"/>
                      <a:pt x="620805" y="68655"/>
                      <a:pt x="563880" y="87630"/>
                    </a:cubicBezTo>
                    <a:cubicBezTo>
                      <a:pt x="559536" y="89078"/>
                      <a:pt x="556546" y="93202"/>
                      <a:pt x="552450" y="95250"/>
                    </a:cubicBezTo>
                    <a:cubicBezTo>
                      <a:pt x="548858" y="97046"/>
                      <a:pt x="544711" y="97478"/>
                      <a:pt x="541020" y="99060"/>
                    </a:cubicBezTo>
                    <a:cubicBezTo>
                      <a:pt x="535800" y="101297"/>
                      <a:pt x="531053" y="104571"/>
                      <a:pt x="525780" y="106680"/>
                    </a:cubicBezTo>
                    <a:cubicBezTo>
                      <a:pt x="518322" y="109663"/>
                      <a:pt x="510260" y="111038"/>
                      <a:pt x="502920" y="114300"/>
                    </a:cubicBezTo>
                    <a:cubicBezTo>
                      <a:pt x="469091" y="129335"/>
                      <a:pt x="516564" y="115651"/>
                      <a:pt x="476250" y="125730"/>
                    </a:cubicBezTo>
                    <a:cubicBezTo>
                      <a:pt x="472440" y="128270"/>
                      <a:pt x="468916" y="131302"/>
                      <a:pt x="464820" y="133350"/>
                    </a:cubicBezTo>
                    <a:cubicBezTo>
                      <a:pt x="461228" y="135146"/>
                      <a:pt x="456877" y="135167"/>
                      <a:pt x="453390" y="137160"/>
                    </a:cubicBezTo>
                    <a:cubicBezTo>
                      <a:pt x="447877" y="140310"/>
                      <a:pt x="443663" y="145440"/>
                      <a:pt x="438150" y="148590"/>
                    </a:cubicBezTo>
                    <a:cubicBezTo>
                      <a:pt x="434663" y="150583"/>
                      <a:pt x="430312" y="150604"/>
                      <a:pt x="426720" y="152400"/>
                    </a:cubicBezTo>
                    <a:cubicBezTo>
                      <a:pt x="400408" y="165556"/>
                      <a:pt x="431768" y="155901"/>
                      <a:pt x="400050" y="163830"/>
                    </a:cubicBezTo>
                    <a:cubicBezTo>
                      <a:pt x="396240" y="166370"/>
                      <a:pt x="392716" y="169402"/>
                      <a:pt x="388620" y="171450"/>
                    </a:cubicBezTo>
                    <a:cubicBezTo>
                      <a:pt x="383154" y="174183"/>
                      <a:pt x="366833" y="177849"/>
                      <a:pt x="361950" y="179070"/>
                    </a:cubicBezTo>
                    <a:cubicBezTo>
                      <a:pt x="333254" y="198200"/>
                      <a:pt x="369724" y="175738"/>
                      <a:pt x="335280" y="190500"/>
                    </a:cubicBezTo>
                    <a:cubicBezTo>
                      <a:pt x="331071" y="192304"/>
                      <a:pt x="327946" y="196072"/>
                      <a:pt x="323850" y="198120"/>
                    </a:cubicBezTo>
                    <a:cubicBezTo>
                      <a:pt x="320258" y="199916"/>
                      <a:pt x="316111" y="200348"/>
                      <a:pt x="312420" y="201930"/>
                    </a:cubicBezTo>
                    <a:cubicBezTo>
                      <a:pt x="307200" y="204167"/>
                      <a:pt x="302453" y="207441"/>
                      <a:pt x="297180" y="209550"/>
                    </a:cubicBezTo>
                    <a:cubicBezTo>
                      <a:pt x="289722" y="212533"/>
                      <a:pt x="281504" y="213578"/>
                      <a:pt x="274320" y="217170"/>
                    </a:cubicBezTo>
                    <a:cubicBezTo>
                      <a:pt x="223775" y="242442"/>
                      <a:pt x="286892" y="211782"/>
                      <a:pt x="247650" y="228600"/>
                    </a:cubicBezTo>
                    <a:cubicBezTo>
                      <a:pt x="242430" y="230837"/>
                      <a:pt x="237630" y="233983"/>
                      <a:pt x="232410" y="236220"/>
                    </a:cubicBezTo>
                    <a:cubicBezTo>
                      <a:pt x="228719" y="237802"/>
                      <a:pt x="224572" y="238234"/>
                      <a:pt x="220980" y="240030"/>
                    </a:cubicBezTo>
                    <a:cubicBezTo>
                      <a:pt x="216884" y="242078"/>
                      <a:pt x="213759" y="245846"/>
                      <a:pt x="209550" y="247650"/>
                    </a:cubicBezTo>
                    <a:cubicBezTo>
                      <a:pt x="204737" y="249713"/>
                      <a:pt x="199345" y="250021"/>
                      <a:pt x="194310" y="251460"/>
                    </a:cubicBezTo>
                    <a:cubicBezTo>
                      <a:pt x="190448" y="252563"/>
                      <a:pt x="186571" y="253688"/>
                      <a:pt x="182880" y="255270"/>
                    </a:cubicBezTo>
                    <a:cubicBezTo>
                      <a:pt x="149924" y="269394"/>
                      <a:pt x="183015" y="257765"/>
                      <a:pt x="156210" y="266700"/>
                    </a:cubicBezTo>
                    <a:cubicBezTo>
                      <a:pt x="146633" y="295430"/>
                      <a:pt x="159552" y="260017"/>
                      <a:pt x="144780" y="289560"/>
                    </a:cubicBezTo>
                    <a:cubicBezTo>
                      <a:pt x="142984" y="293152"/>
                      <a:pt x="143810" y="298150"/>
                      <a:pt x="140970" y="300990"/>
                    </a:cubicBezTo>
                    <a:cubicBezTo>
                      <a:pt x="138130" y="303830"/>
                      <a:pt x="133350" y="303530"/>
                      <a:pt x="129540" y="304800"/>
                    </a:cubicBezTo>
                    <a:cubicBezTo>
                      <a:pt x="127030" y="312330"/>
                      <a:pt x="124824" y="322289"/>
                      <a:pt x="118110" y="327660"/>
                    </a:cubicBezTo>
                    <a:cubicBezTo>
                      <a:pt x="114974" y="330169"/>
                      <a:pt x="107420" y="327523"/>
                      <a:pt x="106680" y="331470"/>
                    </a:cubicBezTo>
                    <a:cubicBezTo>
                      <a:pt x="103169" y="350194"/>
                      <a:pt x="136525" y="344170"/>
                      <a:pt x="137160" y="35052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Freihandform 5"/>
              <p:cNvSpPr/>
              <p:nvPr/>
            </p:nvSpPr>
            <p:spPr>
              <a:xfrm>
                <a:off x="2404747" y="4027548"/>
                <a:ext cx="1511297" cy="503942"/>
              </a:xfrm>
              <a:custGeom>
                <a:avLst/>
                <a:gdLst>
                  <a:gd name="connsiteX0" fmla="*/ 346710 w 2411730"/>
                  <a:gd name="connsiteY0" fmla="*/ 1085850 h 1371600"/>
                  <a:gd name="connsiteX1" fmla="*/ 342900 w 2411730"/>
                  <a:gd name="connsiteY1" fmla="*/ 1062990 h 1371600"/>
                  <a:gd name="connsiteX2" fmla="*/ 335280 w 2411730"/>
                  <a:gd name="connsiteY2" fmla="*/ 1051560 h 1371600"/>
                  <a:gd name="connsiteX3" fmla="*/ 331470 w 2411730"/>
                  <a:gd name="connsiteY3" fmla="*/ 1040130 h 1371600"/>
                  <a:gd name="connsiteX4" fmla="*/ 320040 w 2411730"/>
                  <a:gd name="connsiteY4" fmla="*/ 1013460 h 1371600"/>
                  <a:gd name="connsiteX5" fmla="*/ 308610 w 2411730"/>
                  <a:gd name="connsiteY5" fmla="*/ 967740 h 1371600"/>
                  <a:gd name="connsiteX6" fmla="*/ 304800 w 2411730"/>
                  <a:gd name="connsiteY6" fmla="*/ 948690 h 1371600"/>
                  <a:gd name="connsiteX7" fmla="*/ 297180 w 2411730"/>
                  <a:gd name="connsiteY7" fmla="*/ 933450 h 1371600"/>
                  <a:gd name="connsiteX8" fmla="*/ 281940 w 2411730"/>
                  <a:gd name="connsiteY8" fmla="*/ 899160 h 1371600"/>
                  <a:gd name="connsiteX9" fmla="*/ 270510 w 2411730"/>
                  <a:gd name="connsiteY9" fmla="*/ 872490 h 1371600"/>
                  <a:gd name="connsiteX10" fmla="*/ 266700 w 2411730"/>
                  <a:gd name="connsiteY10" fmla="*/ 857250 h 1371600"/>
                  <a:gd name="connsiteX11" fmla="*/ 259080 w 2411730"/>
                  <a:gd name="connsiteY11" fmla="*/ 845820 h 1371600"/>
                  <a:gd name="connsiteX12" fmla="*/ 255270 w 2411730"/>
                  <a:gd name="connsiteY12" fmla="*/ 834390 h 1371600"/>
                  <a:gd name="connsiteX13" fmla="*/ 243840 w 2411730"/>
                  <a:gd name="connsiteY13" fmla="*/ 826770 h 1371600"/>
                  <a:gd name="connsiteX14" fmla="*/ 240030 w 2411730"/>
                  <a:gd name="connsiteY14" fmla="*/ 815340 h 1371600"/>
                  <a:gd name="connsiteX15" fmla="*/ 232410 w 2411730"/>
                  <a:gd name="connsiteY15" fmla="*/ 803910 h 1371600"/>
                  <a:gd name="connsiteX16" fmla="*/ 228600 w 2411730"/>
                  <a:gd name="connsiteY16" fmla="*/ 788670 h 1371600"/>
                  <a:gd name="connsiteX17" fmla="*/ 220980 w 2411730"/>
                  <a:gd name="connsiteY17" fmla="*/ 777240 h 1371600"/>
                  <a:gd name="connsiteX18" fmla="*/ 213360 w 2411730"/>
                  <a:gd name="connsiteY18" fmla="*/ 754380 h 1371600"/>
                  <a:gd name="connsiteX19" fmla="*/ 205740 w 2411730"/>
                  <a:gd name="connsiteY19" fmla="*/ 739140 h 1371600"/>
                  <a:gd name="connsiteX20" fmla="*/ 201930 w 2411730"/>
                  <a:gd name="connsiteY20" fmla="*/ 727710 h 1371600"/>
                  <a:gd name="connsiteX21" fmla="*/ 194310 w 2411730"/>
                  <a:gd name="connsiteY21" fmla="*/ 716280 h 1371600"/>
                  <a:gd name="connsiteX22" fmla="*/ 179070 w 2411730"/>
                  <a:gd name="connsiteY22" fmla="*/ 666750 h 1371600"/>
                  <a:gd name="connsiteX23" fmla="*/ 175260 w 2411730"/>
                  <a:gd name="connsiteY23" fmla="*/ 640080 h 1371600"/>
                  <a:gd name="connsiteX24" fmla="*/ 167640 w 2411730"/>
                  <a:gd name="connsiteY24" fmla="*/ 624840 h 1371600"/>
                  <a:gd name="connsiteX25" fmla="*/ 156210 w 2411730"/>
                  <a:gd name="connsiteY25" fmla="*/ 571500 h 1371600"/>
                  <a:gd name="connsiteX26" fmla="*/ 148590 w 2411730"/>
                  <a:gd name="connsiteY26" fmla="*/ 537210 h 1371600"/>
                  <a:gd name="connsiteX27" fmla="*/ 140970 w 2411730"/>
                  <a:gd name="connsiteY27" fmla="*/ 525780 h 1371600"/>
                  <a:gd name="connsiteX28" fmla="*/ 129540 w 2411730"/>
                  <a:gd name="connsiteY28" fmla="*/ 502920 h 1371600"/>
                  <a:gd name="connsiteX29" fmla="*/ 114300 w 2411730"/>
                  <a:gd name="connsiteY29" fmla="*/ 476250 h 1371600"/>
                  <a:gd name="connsiteX30" fmla="*/ 110490 w 2411730"/>
                  <a:gd name="connsiteY30" fmla="*/ 461010 h 1371600"/>
                  <a:gd name="connsiteX31" fmla="*/ 91440 w 2411730"/>
                  <a:gd name="connsiteY31" fmla="*/ 438150 h 1371600"/>
                  <a:gd name="connsiteX32" fmla="*/ 80010 w 2411730"/>
                  <a:gd name="connsiteY32" fmla="*/ 411480 h 1371600"/>
                  <a:gd name="connsiteX33" fmla="*/ 76200 w 2411730"/>
                  <a:gd name="connsiteY33" fmla="*/ 400050 h 1371600"/>
                  <a:gd name="connsiteX34" fmla="*/ 64770 w 2411730"/>
                  <a:gd name="connsiteY34" fmla="*/ 396240 h 1371600"/>
                  <a:gd name="connsiteX35" fmla="*/ 60960 w 2411730"/>
                  <a:gd name="connsiteY35" fmla="*/ 384810 h 1371600"/>
                  <a:gd name="connsiteX36" fmla="*/ 53340 w 2411730"/>
                  <a:gd name="connsiteY36" fmla="*/ 373380 h 1371600"/>
                  <a:gd name="connsiteX37" fmla="*/ 49530 w 2411730"/>
                  <a:gd name="connsiteY37" fmla="*/ 358140 h 1371600"/>
                  <a:gd name="connsiteX38" fmla="*/ 38100 w 2411730"/>
                  <a:gd name="connsiteY38" fmla="*/ 335280 h 1371600"/>
                  <a:gd name="connsiteX39" fmla="*/ 26670 w 2411730"/>
                  <a:gd name="connsiteY39" fmla="*/ 327660 h 1371600"/>
                  <a:gd name="connsiteX40" fmla="*/ 22860 w 2411730"/>
                  <a:gd name="connsiteY40" fmla="*/ 308610 h 1371600"/>
                  <a:gd name="connsiteX41" fmla="*/ 15240 w 2411730"/>
                  <a:gd name="connsiteY41" fmla="*/ 293370 h 1371600"/>
                  <a:gd name="connsiteX42" fmla="*/ 11430 w 2411730"/>
                  <a:gd name="connsiteY42" fmla="*/ 281940 h 1371600"/>
                  <a:gd name="connsiteX43" fmla="*/ 0 w 2411730"/>
                  <a:gd name="connsiteY43" fmla="*/ 232410 h 1371600"/>
                  <a:gd name="connsiteX44" fmla="*/ 7620 w 2411730"/>
                  <a:gd name="connsiteY44" fmla="*/ 186690 h 1371600"/>
                  <a:gd name="connsiteX45" fmla="*/ 19050 w 2411730"/>
                  <a:gd name="connsiteY45" fmla="*/ 156210 h 1371600"/>
                  <a:gd name="connsiteX46" fmla="*/ 30480 w 2411730"/>
                  <a:gd name="connsiteY46" fmla="*/ 148590 h 1371600"/>
                  <a:gd name="connsiteX47" fmla="*/ 45720 w 2411730"/>
                  <a:gd name="connsiteY47" fmla="*/ 129540 h 1371600"/>
                  <a:gd name="connsiteX48" fmla="*/ 57150 w 2411730"/>
                  <a:gd name="connsiteY48" fmla="*/ 114300 h 1371600"/>
                  <a:gd name="connsiteX49" fmla="*/ 83820 w 2411730"/>
                  <a:gd name="connsiteY49" fmla="*/ 91440 h 1371600"/>
                  <a:gd name="connsiteX50" fmla="*/ 106680 w 2411730"/>
                  <a:gd name="connsiteY50" fmla="*/ 83820 h 1371600"/>
                  <a:gd name="connsiteX51" fmla="*/ 133350 w 2411730"/>
                  <a:gd name="connsiteY51" fmla="*/ 64770 h 1371600"/>
                  <a:gd name="connsiteX52" fmla="*/ 144780 w 2411730"/>
                  <a:gd name="connsiteY52" fmla="*/ 60960 h 1371600"/>
                  <a:gd name="connsiteX53" fmla="*/ 163830 w 2411730"/>
                  <a:gd name="connsiteY53" fmla="*/ 49530 h 1371600"/>
                  <a:gd name="connsiteX54" fmla="*/ 198120 w 2411730"/>
                  <a:gd name="connsiteY54" fmla="*/ 38100 h 1371600"/>
                  <a:gd name="connsiteX55" fmla="*/ 209550 w 2411730"/>
                  <a:gd name="connsiteY55" fmla="*/ 34290 h 1371600"/>
                  <a:gd name="connsiteX56" fmla="*/ 240030 w 2411730"/>
                  <a:gd name="connsiteY56" fmla="*/ 22860 h 1371600"/>
                  <a:gd name="connsiteX57" fmla="*/ 304800 w 2411730"/>
                  <a:gd name="connsiteY57" fmla="*/ 7620 h 1371600"/>
                  <a:gd name="connsiteX58" fmla="*/ 358140 w 2411730"/>
                  <a:gd name="connsiteY58" fmla="*/ 0 h 1371600"/>
                  <a:gd name="connsiteX59" fmla="*/ 457200 w 2411730"/>
                  <a:gd name="connsiteY59" fmla="*/ 7620 h 1371600"/>
                  <a:gd name="connsiteX60" fmla="*/ 495300 w 2411730"/>
                  <a:gd name="connsiteY60" fmla="*/ 19050 h 1371600"/>
                  <a:gd name="connsiteX61" fmla="*/ 521970 w 2411730"/>
                  <a:gd name="connsiteY61" fmla="*/ 22860 h 1371600"/>
                  <a:gd name="connsiteX62" fmla="*/ 533400 w 2411730"/>
                  <a:gd name="connsiteY62" fmla="*/ 30480 h 1371600"/>
                  <a:gd name="connsiteX63" fmla="*/ 548640 w 2411730"/>
                  <a:gd name="connsiteY63" fmla="*/ 34290 h 1371600"/>
                  <a:gd name="connsiteX64" fmla="*/ 632460 w 2411730"/>
                  <a:gd name="connsiteY64" fmla="*/ 41910 h 1371600"/>
                  <a:gd name="connsiteX65" fmla="*/ 742950 w 2411730"/>
                  <a:gd name="connsiteY65" fmla="*/ 45720 h 1371600"/>
                  <a:gd name="connsiteX66" fmla="*/ 822960 w 2411730"/>
                  <a:gd name="connsiteY66" fmla="*/ 49530 h 1371600"/>
                  <a:gd name="connsiteX67" fmla="*/ 857250 w 2411730"/>
                  <a:gd name="connsiteY67" fmla="*/ 57150 h 1371600"/>
                  <a:gd name="connsiteX68" fmla="*/ 895350 w 2411730"/>
                  <a:gd name="connsiteY68" fmla="*/ 60960 h 1371600"/>
                  <a:gd name="connsiteX69" fmla="*/ 922020 w 2411730"/>
                  <a:gd name="connsiteY69" fmla="*/ 68580 h 1371600"/>
                  <a:gd name="connsiteX70" fmla="*/ 937260 w 2411730"/>
                  <a:gd name="connsiteY70" fmla="*/ 72390 h 1371600"/>
                  <a:gd name="connsiteX71" fmla="*/ 963930 w 2411730"/>
                  <a:gd name="connsiteY71" fmla="*/ 80010 h 1371600"/>
                  <a:gd name="connsiteX72" fmla="*/ 1009650 w 2411730"/>
                  <a:gd name="connsiteY72" fmla="*/ 87630 h 1371600"/>
                  <a:gd name="connsiteX73" fmla="*/ 1055370 w 2411730"/>
                  <a:gd name="connsiteY73" fmla="*/ 99060 h 1371600"/>
                  <a:gd name="connsiteX74" fmla="*/ 1070610 w 2411730"/>
                  <a:gd name="connsiteY74" fmla="*/ 106680 h 1371600"/>
                  <a:gd name="connsiteX75" fmla="*/ 1104900 w 2411730"/>
                  <a:gd name="connsiteY75" fmla="*/ 110490 h 1371600"/>
                  <a:gd name="connsiteX76" fmla="*/ 1177290 w 2411730"/>
                  <a:gd name="connsiteY76" fmla="*/ 121920 h 1371600"/>
                  <a:gd name="connsiteX77" fmla="*/ 1226820 w 2411730"/>
                  <a:gd name="connsiteY77" fmla="*/ 133350 h 1371600"/>
                  <a:gd name="connsiteX78" fmla="*/ 1242060 w 2411730"/>
                  <a:gd name="connsiteY78" fmla="*/ 140970 h 1371600"/>
                  <a:gd name="connsiteX79" fmla="*/ 1272540 w 2411730"/>
                  <a:gd name="connsiteY79" fmla="*/ 144780 h 1371600"/>
                  <a:gd name="connsiteX80" fmla="*/ 1287780 w 2411730"/>
                  <a:gd name="connsiteY80" fmla="*/ 152400 h 1371600"/>
                  <a:gd name="connsiteX81" fmla="*/ 1337310 w 2411730"/>
                  <a:gd name="connsiteY81" fmla="*/ 160020 h 1371600"/>
                  <a:gd name="connsiteX82" fmla="*/ 1383030 w 2411730"/>
                  <a:gd name="connsiteY82" fmla="*/ 171450 h 1371600"/>
                  <a:gd name="connsiteX83" fmla="*/ 1402080 w 2411730"/>
                  <a:gd name="connsiteY83" fmla="*/ 179070 h 1371600"/>
                  <a:gd name="connsiteX84" fmla="*/ 1455420 w 2411730"/>
                  <a:gd name="connsiteY84" fmla="*/ 190500 h 1371600"/>
                  <a:gd name="connsiteX85" fmla="*/ 1478280 w 2411730"/>
                  <a:gd name="connsiteY85" fmla="*/ 198120 h 1371600"/>
                  <a:gd name="connsiteX86" fmla="*/ 1501140 w 2411730"/>
                  <a:gd name="connsiteY86" fmla="*/ 201930 h 1371600"/>
                  <a:gd name="connsiteX87" fmla="*/ 1535430 w 2411730"/>
                  <a:gd name="connsiteY87" fmla="*/ 213360 h 1371600"/>
                  <a:gd name="connsiteX88" fmla="*/ 1592580 w 2411730"/>
                  <a:gd name="connsiteY88" fmla="*/ 224790 h 1371600"/>
                  <a:gd name="connsiteX89" fmla="*/ 1611630 w 2411730"/>
                  <a:gd name="connsiteY89" fmla="*/ 228600 h 1371600"/>
                  <a:gd name="connsiteX90" fmla="*/ 1630680 w 2411730"/>
                  <a:gd name="connsiteY90" fmla="*/ 236220 h 1371600"/>
                  <a:gd name="connsiteX91" fmla="*/ 1657350 w 2411730"/>
                  <a:gd name="connsiteY91" fmla="*/ 240030 h 1371600"/>
                  <a:gd name="connsiteX92" fmla="*/ 1672590 w 2411730"/>
                  <a:gd name="connsiteY92" fmla="*/ 243840 h 1371600"/>
                  <a:gd name="connsiteX93" fmla="*/ 1718310 w 2411730"/>
                  <a:gd name="connsiteY93" fmla="*/ 262890 h 1371600"/>
                  <a:gd name="connsiteX94" fmla="*/ 1737360 w 2411730"/>
                  <a:gd name="connsiteY94" fmla="*/ 270510 h 1371600"/>
                  <a:gd name="connsiteX95" fmla="*/ 1752600 w 2411730"/>
                  <a:gd name="connsiteY95" fmla="*/ 274320 h 1371600"/>
                  <a:gd name="connsiteX96" fmla="*/ 1775460 w 2411730"/>
                  <a:gd name="connsiteY96" fmla="*/ 281940 h 1371600"/>
                  <a:gd name="connsiteX97" fmla="*/ 1798320 w 2411730"/>
                  <a:gd name="connsiteY97" fmla="*/ 285750 h 1371600"/>
                  <a:gd name="connsiteX98" fmla="*/ 1828800 w 2411730"/>
                  <a:gd name="connsiteY98" fmla="*/ 297180 h 1371600"/>
                  <a:gd name="connsiteX99" fmla="*/ 1851660 w 2411730"/>
                  <a:gd name="connsiteY99" fmla="*/ 300990 h 1371600"/>
                  <a:gd name="connsiteX100" fmla="*/ 1863090 w 2411730"/>
                  <a:gd name="connsiteY100" fmla="*/ 312420 h 1371600"/>
                  <a:gd name="connsiteX101" fmla="*/ 1901190 w 2411730"/>
                  <a:gd name="connsiteY101" fmla="*/ 327660 h 1371600"/>
                  <a:gd name="connsiteX102" fmla="*/ 1916430 w 2411730"/>
                  <a:gd name="connsiteY102" fmla="*/ 335280 h 1371600"/>
                  <a:gd name="connsiteX103" fmla="*/ 1927860 w 2411730"/>
                  <a:gd name="connsiteY103" fmla="*/ 339090 h 1371600"/>
                  <a:gd name="connsiteX104" fmla="*/ 1939290 w 2411730"/>
                  <a:gd name="connsiteY104" fmla="*/ 346710 h 1371600"/>
                  <a:gd name="connsiteX105" fmla="*/ 1950720 w 2411730"/>
                  <a:gd name="connsiteY105" fmla="*/ 350520 h 1371600"/>
                  <a:gd name="connsiteX106" fmla="*/ 1962150 w 2411730"/>
                  <a:gd name="connsiteY106" fmla="*/ 358140 h 1371600"/>
                  <a:gd name="connsiteX107" fmla="*/ 1973580 w 2411730"/>
                  <a:gd name="connsiteY107" fmla="*/ 361950 h 1371600"/>
                  <a:gd name="connsiteX108" fmla="*/ 1988820 w 2411730"/>
                  <a:gd name="connsiteY108" fmla="*/ 369570 h 1371600"/>
                  <a:gd name="connsiteX109" fmla="*/ 2000250 w 2411730"/>
                  <a:gd name="connsiteY109" fmla="*/ 384810 h 1371600"/>
                  <a:gd name="connsiteX110" fmla="*/ 2011680 w 2411730"/>
                  <a:gd name="connsiteY110" fmla="*/ 388620 h 1371600"/>
                  <a:gd name="connsiteX111" fmla="*/ 2023110 w 2411730"/>
                  <a:gd name="connsiteY111" fmla="*/ 396240 h 1371600"/>
                  <a:gd name="connsiteX112" fmla="*/ 2061210 w 2411730"/>
                  <a:gd name="connsiteY112" fmla="*/ 426720 h 1371600"/>
                  <a:gd name="connsiteX113" fmla="*/ 2072640 w 2411730"/>
                  <a:gd name="connsiteY113" fmla="*/ 438150 h 1371600"/>
                  <a:gd name="connsiteX114" fmla="*/ 2080260 w 2411730"/>
                  <a:gd name="connsiteY114" fmla="*/ 449580 h 1371600"/>
                  <a:gd name="connsiteX115" fmla="*/ 2091690 w 2411730"/>
                  <a:gd name="connsiteY115" fmla="*/ 453390 h 1371600"/>
                  <a:gd name="connsiteX116" fmla="*/ 2114550 w 2411730"/>
                  <a:gd name="connsiteY116" fmla="*/ 464820 h 1371600"/>
                  <a:gd name="connsiteX117" fmla="*/ 2125980 w 2411730"/>
                  <a:gd name="connsiteY117" fmla="*/ 476250 h 1371600"/>
                  <a:gd name="connsiteX118" fmla="*/ 2137410 w 2411730"/>
                  <a:gd name="connsiteY118" fmla="*/ 480060 h 1371600"/>
                  <a:gd name="connsiteX119" fmla="*/ 2164080 w 2411730"/>
                  <a:gd name="connsiteY119" fmla="*/ 491490 h 1371600"/>
                  <a:gd name="connsiteX120" fmla="*/ 2175510 w 2411730"/>
                  <a:gd name="connsiteY120" fmla="*/ 499110 h 1371600"/>
                  <a:gd name="connsiteX121" fmla="*/ 2183130 w 2411730"/>
                  <a:gd name="connsiteY121" fmla="*/ 510540 h 1371600"/>
                  <a:gd name="connsiteX122" fmla="*/ 2205990 w 2411730"/>
                  <a:gd name="connsiteY122" fmla="*/ 518160 h 1371600"/>
                  <a:gd name="connsiteX123" fmla="*/ 2240280 w 2411730"/>
                  <a:gd name="connsiteY123" fmla="*/ 544830 h 1371600"/>
                  <a:gd name="connsiteX124" fmla="*/ 2251710 w 2411730"/>
                  <a:gd name="connsiteY124" fmla="*/ 552450 h 1371600"/>
                  <a:gd name="connsiteX125" fmla="*/ 2259330 w 2411730"/>
                  <a:gd name="connsiteY125" fmla="*/ 563880 h 1371600"/>
                  <a:gd name="connsiteX126" fmla="*/ 2270760 w 2411730"/>
                  <a:gd name="connsiteY126" fmla="*/ 567690 h 1371600"/>
                  <a:gd name="connsiteX127" fmla="*/ 2286000 w 2411730"/>
                  <a:gd name="connsiteY127" fmla="*/ 590550 h 1371600"/>
                  <a:gd name="connsiteX128" fmla="*/ 2293620 w 2411730"/>
                  <a:gd name="connsiteY128" fmla="*/ 601980 h 1371600"/>
                  <a:gd name="connsiteX129" fmla="*/ 2297430 w 2411730"/>
                  <a:gd name="connsiteY129" fmla="*/ 613410 h 1371600"/>
                  <a:gd name="connsiteX130" fmla="*/ 2320290 w 2411730"/>
                  <a:gd name="connsiteY130" fmla="*/ 628650 h 1371600"/>
                  <a:gd name="connsiteX131" fmla="*/ 2335530 w 2411730"/>
                  <a:gd name="connsiteY131" fmla="*/ 643890 h 1371600"/>
                  <a:gd name="connsiteX132" fmla="*/ 2354580 w 2411730"/>
                  <a:gd name="connsiteY132" fmla="*/ 659130 h 1371600"/>
                  <a:gd name="connsiteX133" fmla="*/ 2369820 w 2411730"/>
                  <a:gd name="connsiteY133" fmla="*/ 678180 h 1371600"/>
                  <a:gd name="connsiteX134" fmla="*/ 2373630 w 2411730"/>
                  <a:gd name="connsiteY134" fmla="*/ 693420 h 1371600"/>
                  <a:gd name="connsiteX135" fmla="*/ 2381250 w 2411730"/>
                  <a:gd name="connsiteY135" fmla="*/ 704850 h 1371600"/>
                  <a:gd name="connsiteX136" fmla="*/ 2396490 w 2411730"/>
                  <a:gd name="connsiteY136" fmla="*/ 731520 h 1371600"/>
                  <a:gd name="connsiteX137" fmla="*/ 2400300 w 2411730"/>
                  <a:gd name="connsiteY137" fmla="*/ 754380 h 1371600"/>
                  <a:gd name="connsiteX138" fmla="*/ 2407920 w 2411730"/>
                  <a:gd name="connsiteY138" fmla="*/ 769620 h 1371600"/>
                  <a:gd name="connsiteX139" fmla="*/ 2411730 w 2411730"/>
                  <a:gd name="connsiteY139" fmla="*/ 807720 h 1371600"/>
                  <a:gd name="connsiteX140" fmla="*/ 2400300 w 2411730"/>
                  <a:gd name="connsiteY140" fmla="*/ 1009650 h 1371600"/>
                  <a:gd name="connsiteX141" fmla="*/ 2396490 w 2411730"/>
                  <a:gd name="connsiteY141" fmla="*/ 1047750 h 1371600"/>
                  <a:gd name="connsiteX142" fmla="*/ 2388870 w 2411730"/>
                  <a:gd name="connsiteY142" fmla="*/ 1085850 h 1371600"/>
                  <a:gd name="connsiteX143" fmla="*/ 2377440 w 2411730"/>
                  <a:gd name="connsiteY143" fmla="*/ 1139190 h 1371600"/>
                  <a:gd name="connsiteX144" fmla="*/ 2373630 w 2411730"/>
                  <a:gd name="connsiteY144" fmla="*/ 1165860 h 1371600"/>
                  <a:gd name="connsiteX145" fmla="*/ 2362200 w 2411730"/>
                  <a:gd name="connsiteY145" fmla="*/ 1200150 h 1371600"/>
                  <a:gd name="connsiteX146" fmla="*/ 2358390 w 2411730"/>
                  <a:gd name="connsiteY146" fmla="*/ 1226820 h 1371600"/>
                  <a:gd name="connsiteX147" fmla="*/ 2339340 w 2411730"/>
                  <a:gd name="connsiteY147" fmla="*/ 1245870 h 1371600"/>
                  <a:gd name="connsiteX148" fmla="*/ 2312670 w 2411730"/>
                  <a:gd name="connsiteY148" fmla="*/ 1257300 h 1371600"/>
                  <a:gd name="connsiteX149" fmla="*/ 2297430 w 2411730"/>
                  <a:gd name="connsiteY149" fmla="*/ 1264920 h 1371600"/>
                  <a:gd name="connsiteX150" fmla="*/ 2270760 w 2411730"/>
                  <a:gd name="connsiteY150" fmla="*/ 1268730 h 1371600"/>
                  <a:gd name="connsiteX151" fmla="*/ 2228850 w 2411730"/>
                  <a:gd name="connsiteY151" fmla="*/ 1276350 h 1371600"/>
                  <a:gd name="connsiteX152" fmla="*/ 2171700 w 2411730"/>
                  <a:gd name="connsiteY152" fmla="*/ 1280160 h 1371600"/>
                  <a:gd name="connsiteX153" fmla="*/ 2110740 w 2411730"/>
                  <a:gd name="connsiteY153" fmla="*/ 1287780 h 1371600"/>
                  <a:gd name="connsiteX154" fmla="*/ 2072640 w 2411730"/>
                  <a:gd name="connsiteY154" fmla="*/ 1291590 h 1371600"/>
                  <a:gd name="connsiteX155" fmla="*/ 2019300 w 2411730"/>
                  <a:gd name="connsiteY155" fmla="*/ 1299210 h 1371600"/>
                  <a:gd name="connsiteX156" fmla="*/ 1931670 w 2411730"/>
                  <a:gd name="connsiteY156" fmla="*/ 1306830 h 1371600"/>
                  <a:gd name="connsiteX157" fmla="*/ 1893570 w 2411730"/>
                  <a:gd name="connsiteY157" fmla="*/ 1314450 h 1371600"/>
                  <a:gd name="connsiteX158" fmla="*/ 1859280 w 2411730"/>
                  <a:gd name="connsiteY158" fmla="*/ 1318260 h 1371600"/>
                  <a:gd name="connsiteX159" fmla="*/ 1832610 w 2411730"/>
                  <a:gd name="connsiteY159" fmla="*/ 1325880 h 1371600"/>
                  <a:gd name="connsiteX160" fmla="*/ 1794510 w 2411730"/>
                  <a:gd name="connsiteY160" fmla="*/ 1329690 h 1371600"/>
                  <a:gd name="connsiteX161" fmla="*/ 1722120 w 2411730"/>
                  <a:gd name="connsiteY161" fmla="*/ 1341120 h 1371600"/>
                  <a:gd name="connsiteX162" fmla="*/ 1653540 w 2411730"/>
                  <a:gd name="connsiteY162" fmla="*/ 1344930 h 1371600"/>
                  <a:gd name="connsiteX163" fmla="*/ 1520190 w 2411730"/>
                  <a:gd name="connsiteY163" fmla="*/ 1356360 h 1371600"/>
                  <a:gd name="connsiteX164" fmla="*/ 1474470 w 2411730"/>
                  <a:gd name="connsiteY164" fmla="*/ 1363980 h 1371600"/>
                  <a:gd name="connsiteX165" fmla="*/ 1341120 w 2411730"/>
                  <a:gd name="connsiteY165" fmla="*/ 1371600 h 1371600"/>
                  <a:gd name="connsiteX166" fmla="*/ 1139190 w 2411730"/>
                  <a:gd name="connsiteY166" fmla="*/ 1367790 h 1371600"/>
                  <a:gd name="connsiteX167" fmla="*/ 1101090 w 2411730"/>
                  <a:gd name="connsiteY167" fmla="*/ 1360170 h 1371600"/>
                  <a:gd name="connsiteX168" fmla="*/ 1062990 w 2411730"/>
                  <a:gd name="connsiteY168" fmla="*/ 1356360 h 1371600"/>
                  <a:gd name="connsiteX169" fmla="*/ 979170 w 2411730"/>
                  <a:gd name="connsiteY169" fmla="*/ 1344930 h 1371600"/>
                  <a:gd name="connsiteX170" fmla="*/ 922020 w 2411730"/>
                  <a:gd name="connsiteY170" fmla="*/ 1333500 h 1371600"/>
                  <a:gd name="connsiteX171" fmla="*/ 895350 w 2411730"/>
                  <a:gd name="connsiteY171" fmla="*/ 1329690 h 1371600"/>
                  <a:gd name="connsiteX172" fmla="*/ 857250 w 2411730"/>
                  <a:gd name="connsiteY172" fmla="*/ 1318260 h 1371600"/>
                  <a:gd name="connsiteX173" fmla="*/ 838200 w 2411730"/>
                  <a:gd name="connsiteY173" fmla="*/ 1310640 h 1371600"/>
                  <a:gd name="connsiteX174" fmla="*/ 819150 w 2411730"/>
                  <a:gd name="connsiteY174" fmla="*/ 1306830 h 1371600"/>
                  <a:gd name="connsiteX175" fmla="*/ 803910 w 2411730"/>
                  <a:gd name="connsiteY175" fmla="*/ 1303020 h 1371600"/>
                  <a:gd name="connsiteX176" fmla="*/ 765810 w 2411730"/>
                  <a:gd name="connsiteY176" fmla="*/ 1291590 h 1371600"/>
                  <a:gd name="connsiteX177" fmla="*/ 754380 w 2411730"/>
                  <a:gd name="connsiteY177" fmla="*/ 1283970 h 1371600"/>
                  <a:gd name="connsiteX178" fmla="*/ 742950 w 2411730"/>
                  <a:gd name="connsiteY178" fmla="*/ 1280160 h 1371600"/>
                  <a:gd name="connsiteX179" fmla="*/ 723900 w 2411730"/>
                  <a:gd name="connsiteY179" fmla="*/ 1272540 h 1371600"/>
                  <a:gd name="connsiteX180" fmla="*/ 704850 w 2411730"/>
                  <a:gd name="connsiteY180" fmla="*/ 1268730 h 1371600"/>
                  <a:gd name="connsiteX181" fmla="*/ 689610 w 2411730"/>
                  <a:gd name="connsiteY181" fmla="*/ 1264920 h 1371600"/>
                  <a:gd name="connsiteX182" fmla="*/ 678180 w 2411730"/>
                  <a:gd name="connsiteY182" fmla="*/ 1253490 h 1371600"/>
                  <a:gd name="connsiteX183" fmla="*/ 636270 w 2411730"/>
                  <a:gd name="connsiteY183" fmla="*/ 1230630 h 1371600"/>
                  <a:gd name="connsiteX184" fmla="*/ 609600 w 2411730"/>
                  <a:gd name="connsiteY184" fmla="*/ 1219200 h 1371600"/>
                  <a:gd name="connsiteX185" fmla="*/ 590550 w 2411730"/>
                  <a:gd name="connsiteY185" fmla="*/ 1207770 h 1371600"/>
                  <a:gd name="connsiteX186" fmla="*/ 579120 w 2411730"/>
                  <a:gd name="connsiteY186" fmla="*/ 1203960 h 1371600"/>
                  <a:gd name="connsiteX187" fmla="*/ 563880 w 2411730"/>
                  <a:gd name="connsiteY187" fmla="*/ 1196340 h 1371600"/>
                  <a:gd name="connsiteX188" fmla="*/ 552450 w 2411730"/>
                  <a:gd name="connsiteY188" fmla="*/ 1192530 h 1371600"/>
                  <a:gd name="connsiteX189" fmla="*/ 529590 w 2411730"/>
                  <a:gd name="connsiteY189" fmla="*/ 1181100 h 1371600"/>
                  <a:gd name="connsiteX190" fmla="*/ 514350 w 2411730"/>
                  <a:gd name="connsiteY190" fmla="*/ 1177290 h 1371600"/>
                  <a:gd name="connsiteX191" fmla="*/ 495300 w 2411730"/>
                  <a:gd name="connsiteY191" fmla="*/ 1169670 h 1371600"/>
                  <a:gd name="connsiteX192" fmla="*/ 483870 w 2411730"/>
                  <a:gd name="connsiteY192" fmla="*/ 1165860 h 1371600"/>
                  <a:gd name="connsiteX193" fmla="*/ 472440 w 2411730"/>
                  <a:gd name="connsiteY193" fmla="*/ 1158240 h 1371600"/>
                  <a:gd name="connsiteX194" fmla="*/ 438150 w 2411730"/>
                  <a:gd name="connsiteY194" fmla="*/ 1150620 h 1371600"/>
                  <a:gd name="connsiteX195" fmla="*/ 422910 w 2411730"/>
                  <a:gd name="connsiteY195" fmla="*/ 1143000 h 1371600"/>
                  <a:gd name="connsiteX196" fmla="*/ 373380 w 2411730"/>
                  <a:gd name="connsiteY196" fmla="*/ 1127760 h 1371600"/>
                  <a:gd name="connsiteX197" fmla="*/ 361950 w 2411730"/>
                  <a:gd name="connsiteY197" fmla="*/ 1120140 h 1371600"/>
                  <a:gd name="connsiteX198" fmla="*/ 342900 w 2411730"/>
                  <a:gd name="connsiteY198" fmla="*/ 1116330 h 1371600"/>
                  <a:gd name="connsiteX199" fmla="*/ 331470 w 2411730"/>
                  <a:gd name="connsiteY199" fmla="*/ 1112520 h 1371600"/>
                  <a:gd name="connsiteX200" fmla="*/ 323850 w 2411730"/>
                  <a:gd name="connsiteY200" fmla="*/ 1101090 h 1371600"/>
                  <a:gd name="connsiteX201" fmla="*/ 346710 w 2411730"/>
                  <a:gd name="connsiteY201" fmla="*/ 108585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2411730" h="1371600">
                    <a:moveTo>
                      <a:pt x="346710" y="1085850"/>
                    </a:moveTo>
                    <a:cubicBezTo>
                      <a:pt x="349885" y="1079500"/>
                      <a:pt x="345343" y="1070319"/>
                      <a:pt x="342900" y="1062990"/>
                    </a:cubicBezTo>
                    <a:cubicBezTo>
                      <a:pt x="341452" y="1058646"/>
                      <a:pt x="337328" y="1055656"/>
                      <a:pt x="335280" y="1051560"/>
                    </a:cubicBezTo>
                    <a:cubicBezTo>
                      <a:pt x="333484" y="1047968"/>
                      <a:pt x="333052" y="1043821"/>
                      <a:pt x="331470" y="1040130"/>
                    </a:cubicBezTo>
                    <a:cubicBezTo>
                      <a:pt x="317346" y="1007174"/>
                      <a:pt x="328975" y="1040265"/>
                      <a:pt x="320040" y="1013460"/>
                    </a:cubicBezTo>
                    <a:cubicBezTo>
                      <a:pt x="311127" y="942157"/>
                      <a:pt x="323249" y="1011657"/>
                      <a:pt x="308610" y="967740"/>
                    </a:cubicBezTo>
                    <a:cubicBezTo>
                      <a:pt x="306562" y="961597"/>
                      <a:pt x="306848" y="954833"/>
                      <a:pt x="304800" y="948690"/>
                    </a:cubicBezTo>
                    <a:cubicBezTo>
                      <a:pt x="303004" y="943302"/>
                      <a:pt x="299289" y="938723"/>
                      <a:pt x="297180" y="933450"/>
                    </a:cubicBezTo>
                    <a:cubicBezTo>
                      <a:pt x="283578" y="899445"/>
                      <a:pt x="296600" y="921150"/>
                      <a:pt x="281940" y="899160"/>
                    </a:cubicBezTo>
                    <a:cubicBezTo>
                      <a:pt x="271002" y="855407"/>
                      <a:pt x="286297" y="909326"/>
                      <a:pt x="270510" y="872490"/>
                    </a:cubicBezTo>
                    <a:cubicBezTo>
                      <a:pt x="268447" y="867677"/>
                      <a:pt x="268763" y="862063"/>
                      <a:pt x="266700" y="857250"/>
                    </a:cubicBezTo>
                    <a:cubicBezTo>
                      <a:pt x="264896" y="853041"/>
                      <a:pt x="261128" y="849916"/>
                      <a:pt x="259080" y="845820"/>
                    </a:cubicBezTo>
                    <a:cubicBezTo>
                      <a:pt x="257284" y="842228"/>
                      <a:pt x="257779" y="837526"/>
                      <a:pt x="255270" y="834390"/>
                    </a:cubicBezTo>
                    <a:cubicBezTo>
                      <a:pt x="252409" y="830814"/>
                      <a:pt x="247650" y="829310"/>
                      <a:pt x="243840" y="826770"/>
                    </a:cubicBezTo>
                    <a:cubicBezTo>
                      <a:pt x="242570" y="822960"/>
                      <a:pt x="241826" y="818932"/>
                      <a:pt x="240030" y="815340"/>
                    </a:cubicBezTo>
                    <a:cubicBezTo>
                      <a:pt x="237982" y="811244"/>
                      <a:pt x="234214" y="808119"/>
                      <a:pt x="232410" y="803910"/>
                    </a:cubicBezTo>
                    <a:cubicBezTo>
                      <a:pt x="230347" y="799097"/>
                      <a:pt x="230663" y="793483"/>
                      <a:pt x="228600" y="788670"/>
                    </a:cubicBezTo>
                    <a:cubicBezTo>
                      <a:pt x="226796" y="784461"/>
                      <a:pt x="222840" y="781424"/>
                      <a:pt x="220980" y="777240"/>
                    </a:cubicBezTo>
                    <a:cubicBezTo>
                      <a:pt x="217718" y="769900"/>
                      <a:pt x="216952" y="761564"/>
                      <a:pt x="213360" y="754380"/>
                    </a:cubicBezTo>
                    <a:cubicBezTo>
                      <a:pt x="210820" y="749300"/>
                      <a:pt x="207977" y="744360"/>
                      <a:pt x="205740" y="739140"/>
                    </a:cubicBezTo>
                    <a:cubicBezTo>
                      <a:pt x="204158" y="735449"/>
                      <a:pt x="203726" y="731302"/>
                      <a:pt x="201930" y="727710"/>
                    </a:cubicBezTo>
                    <a:cubicBezTo>
                      <a:pt x="199882" y="723614"/>
                      <a:pt x="196850" y="720090"/>
                      <a:pt x="194310" y="716280"/>
                    </a:cubicBezTo>
                    <a:cubicBezTo>
                      <a:pt x="185031" y="679165"/>
                      <a:pt x="190579" y="695524"/>
                      <a:pt x="179070" y="666750"/>
                    </a:cubicBezTo>
                    <a:cubicBezTo>
                      <a:pt x="177800" y="657860"/>
                      <a:pt x="177623" y="648744"/>
                      <a:pt x="175260" y="640080"/>
                    </a:cubicBezTo>
                    <a:cubicBezTo>
                      <a:pt x="173766" y="634601"/>
                      <a:pt x="168830" y="630394"/>
                      <a:pt x="167640" y="624840"/>
                    </a:cubicBezTo>
                    <a:cubicBezTo>
                      <a:pt x="154515" y="563588"/>
                      <a:pt x="173432" y="605944"/>
                      <a:pt x="156210" y="571500"/>
                    </a:cubicBezTo>
                    <a:cubicBezTo>
                      <a:pt x="155532" y="568110"/>
                      <a:pt x="150608" y="541918"/>
                      <a:pt x="148590" y="537210"/>
                    </a:cubicBezTo>
                    <a:cubicBezTo>
                      <a:pt x="146786" y="533001"/>
                      <a:pt x="143018" y="529876"/>
                      <a:pt x="140970" y="525780"/>
                    </a:cubicBezTo>
                    <a:cubicBezTo>
                      <a:pt x="125196" y="494232"/>
                      <a:pt x="151378" y="535677"/>
                      <a:pt x="129540" y="502920"/>
                    </a:cubicBezTo>
                    <a:cubicBezTo>
                      <a:pt x="119521" y="462844"/>
                      <a:pt x="134477" y="511560"/>
                      <a:pt x="114300" y="476250"/>
                    </a:cubicBezTo>
                    <a:cubicBezTo>
                      <a:pt x="111702" y="471704"/>
                      <a:pt x="112553" y="465823"/>
                      <a:pt x="110490" y="461010"/>
                    </a:cubicBezTo>
                    <a:cubicBezTo>
                      <a:pt x="106512" y="451727"/>
                      <a:pt x="98306" y="445016"/>
                      <a:pt x="91440" y="438150"/>
                    </a:cubicBezTo>
                    <a:cubicBezTo>
                      <a:pt x="83511" y="406432"/>
                      <a:pt x="93166" y="437792"/>
                      <a:pt x="80010" y="411480"/>
                    </a:cubicBezTo>
                    <a:cubicBezTo>
                      <a:pt x="78214" y="407888"/>
                      <a:pt x="79040" y="402890"/>
                      <a:pt x="76200" y="400050"/>
                    </a:cubicBezTo>
                    <a:cubicBezTo>
                      <a:pt x="73360" y="397210"/>
                      <a:pt x="68580" y="397510"/>
                      <a:pt x="64770" y="396240"/>
                    </a:cubicBezTo>
                    <a:cubicBezTo>
                      <a:pt x="63500" y="392430"/>
                      <a:pt x="62756" y="388402"/>
                      <a:pt x="60960" y="384810"/>
                    </a:cubicBezTo>
                    <a:cubicBezTo>
                      <a:pt x="58912" y="380714"/>
                      <a:pt x="55144" y="377589"/>
                      <a:pt x="53340" y="373380"/>
                    </a:cubicBezTo>
                    <a:cubicBezTo>
                      <a:pt x="51277" y="368567"/>
                      <a:pt x="50969" y="363175"/>
                      <a:pt x="49530" y="358140"/>
                    </a:cubicBezTo>
                    <a:cubicBezTo>
                      <a:pt x="47051" y="349463"/>
                      <a:pt x="44779" y="341959"/>
                      <a:pt x="38100" y="335280"/>
                    </a:cubicBezTo>
                    <a:cubicBezTo>
                      <a:pt x="34862" y="332042"/>
                      <a:pt x="30480" y="330200"/>
                      <a:pt x="26670" y="327660"/>
                    </a:cubicBezTo>
                    <a:cubicBezTo>
                      <a:pt x="25400" y="321310"/>
                      <a:pt x="24908" y="314753"/>
                      <a:pt x="22860" y="308610"/>
                    </a:cubicBezTo>
                    <a:cubicBezTo>
                      <a:pt x="21064" y="303222"/>
                      <a:pt x="17477" y="298590"/>
                      <a:pt x="15240" y="293370"/>
                    </a:cubicBezTo>
                    <a:cubicBezTo>
                      <a:pt x="13658" y="289679"/>
                      <a:pt x="12533" y="285802"/>
                      <a:pt x="11430" y="281940"/>
                    </a:cubicBezTo>
                    <a:cubicBezTo>
                      <a:pt x="8105" y="270303"/>
                      <a:pt x="1321" y="238355"/>
                      <a:pt x="0" y="232410"/>
                    </a:cubicBezTo>
                    <a:cubicBezTo>
                      <a:pt x="6217" y="182670"/>
                      <a:pt x="428" y="219056"/>
                      <a:pt x="7620" y="186690"/>
                    </a:cubicBezTo>
                    <a:cubicBezTo>
                      <a:pt x="10735" y="172671"/>
                      <a:pt x="8964" y="166296"/>
                      <a:pt x="19050" y="156210"/>
                    </a:cubicBezTo>
                    <a:cubicBezTo>
                      <a:pt x="22288" y="152972"/>
                      <a:pt x="26670" y="151130"/>
                      <a:pt x="30480" y="148590"/>
                    </a:cubicBezTo>
                    <a:cubicBezTo>
                      <a:pt x="37897" y="126338"/>
                      <a:pt x="28486" y="146774"/>
                      <a:pt x="45720" y="129540"/>
                    </a:cubicBezTo>
                    <a:cubicBezTo>
                      <a:pt x="50210" y="125050"/>
                      <a:pt x="53017" y="119121"/>
                      <a:pt x="57150" y="114300"/>
                    </a:cubicBezTo>
                    <a:cubicBezTo>
                      <a:pt x="62869" y="107628"/>
                      <a:pt x="76291" y="95204"/>
                      <a:pt x="83820" y="91440"/>
                    </a:cubicBezTo>
                    <a:cubicBezTo>
                      <a:pt x="91004" y="87848"/>
                      <a:pt x="106680" y="83820"/>
                      <a:pt x="106680" y="83820"/>
                    </a:cubicBezTo>
                    <a:cubicBezTo>
                      <a:pt x="110132" y="81231"/>
                      <a:pt x="127779" y="67556"/>
                      <a:pt x="133350" y="64770"/>
                    </a:cubicBezTo>
                    <a:cubicBezTo>
                      <a:pt x="136942" y="62974"/>
                      <a:pt x="141188" y="62756"/>
                      <a:pt x="144780" y="60960"/>
                    </a:cubicBezTo>
                    <a:cubicBezTo>
                      <a:pt x="151404" y="57648"/>
                      <a:pt x="157023" y="52447"/>
                      <a:pt x="163830" y="49530"/>
                    </a:cubicBezTo>
                    <a:cubicBezTo>
                      <a:pt x="174904" y="44784"/>
                      <a:pt x="186690" y="41910"/>
                      <a:pt x="198120" y="38100"/>
                    </a:cubicBezTo>
                    <a:cubicBezTo>
                      <a:pt x="201930" y="36830"/>
                      <a:pt x="205958" y="36086"/>
                      <a:pt x="209550" y="34290"/>
                    </a:cubicBezTo>
                    <a:cubicBezTo>
                      <a:pt x="229474" y="24328"/>
                      <a:pt x="219280" y="28048"/>
                      <a:pt x="240030" y="22860"/>
                    </a:cubicBezTo>
                    <a:cubicBezTo>
                      <a:pt x="266404" y="5277"/>
                      <a:pt x="246927" y="15888"/>
                      <a:pt x="304800" y="7620"/>
                    </a:cubicBezTo>
                    <a:lnTo>
                      <a:pt x="358140" y="0"/>
                    </a:lnTo>
                    <a:cubicBezTo>
                      <a:pt x="392335" y="1900"/>
                      <a:pt x="423951" y="2078"/>
                      <a:pt x="457200" y="7620"/>
                    </a:cubicBezTo>
                    <a:cubicBezTo>
                      <a:pt x="479317" y="11306"/>
                      <a:pt x="468877" y="12952"/>
                      <a:pt x="495300" y="19050"/>
                    </a:cubicBezTo>
                    <a:cubicBezTo>
                      <a:pt x="504050" y="21069"/>
                      <a:pt x="513080" y="21590"/>
                      <a:pt x="521970" y="22860"/>
                    </a:cubicBezTo>
                    <a:cubicBezTo>
                      <a:pt x="525780" y="25400"/>
                      <a:pt x="529191" y="28676"/>
                      <a:pt x="533400" y="30480"/>
                    </a:cubicBezTo>
                    <a:cubicBezTo>
                      <a:pt x="538213" y="32543"/>
                      <a:pt x="543438" y="33690"/>
                      <a:pt x="548640" y="34290"/>
                    </a:cubicBezTo>
                    <a:cubicBezTo>
                      <a:pt x="576510" y="37506"/>
                      <a:pt x="604453" y="40263"/>
                      <a:pt x="632460" y="41910"/>
                    </a:cubicBezTo>
                    <a:cubicBezTo>
                      <a:pt x="669248" y="44074"/>
                      <a:pt x="706128" y="44247"/>
                      <a:pt x="742950" y="45720"/>
                    </a:cubicBezTo>
                    <a:lnTo>
                      <a:pt x="822960" y="49530"/>
                    </a:lnTo>
                    <a:cubicBezTo>
                      <a:pt x="834390" y="52070"/>
                      <a:pt x="845684" y="55324"/>
                      <a:pt x="857250" y="57150"/>
                    </a:cubicBezTo>
                    <a:cubicBezTo>
                      <a:pt x="869857" y="59141"/>
                      <a:pt x="882781" y="58742"/>
                      <a:pt x="895350" y="60960"/>
                    </a:cubicBezTo>
                    <a:cubicBezTo>
                      <a:pt x="904455" y="62567"/>
                      <a:pt x="913100" y="66147"/>
                      <a:pt x="922020" y="68580"/>
                    </a:cubicBezTo>
                    <a:cubicBezTo>
                      <a:pt x="927072" y="69958"/>
                      <a:pt x="932208" y="71012"/>
                      <a:pt x="937260" y="72390"/>
                    </a:cubicBezTo>
                    <a:cubicBezTo>
                      <a:pt x="946180" y="74823"/>
                      <a:pt x="954883" y="78105"/>
                      <a:pt x="963930" y="80010"/>
                    </a:cubicBezTo>
                    <a:cubicBezTo>
                      <a:pt x="979049" y="83193"/>
                      <a:pt x="1009650" y="87630"/>
                      <a:pt x="1009650" y="87630"/>
                    </a:cubicBezTo>
                    <a:cubicBezTo>
                      <a:pt x="1044065" y="104837"/>
                      <a:pt x="1001196" y="85517"/>
                      <a:pt x="1055370" y="99060"/>
                    </a:cubicBezTo>
                    <a:cubicBezTo>
                      <a:pt x="1060880" y="100438"/>
                      <a:pt x="1065076" y="105403"/>
                      <a:pt x="1070610" y="106680"/>
                    </a:cubicBezTo>
                    <a:cubicBezTo>
                      <a:pt x="1081816" y="109266"/>
                      <a:pt x="1093496" y="109003"/>
                      <a:pt x="1104900" y="110490"/>
                    </a:cubicBezTo>
                    <a:cubicBezTo>
                      <a:pt x="1153981" y="116892"/>
                      <a:pt x="1144475" y="115357"/>
                      <a:pt x="1177290" y="121920"/>
                    </a:cubicBezTo>
                    <a:cubicBezTo>
                      <a:pt x="1211582" y="139066"/>
                      <a:pt x="1169136" y="120038"/>
                      <a:pt x="1226820" y="133350"/>
                    </a:cubicBezTo>
                    <a:cubicBezTo>
                      <a:pt x="1232354" y="134627"/>
                      <a:pt x="1236550" y="139592"/>
                      <a:pt x="1242060" y="140970"/>
                    </a:cubicBezTo>
                    <a:cubicBezTo>
                      <a:pt x="1251993" y="143453"/>
                      <a:pt x="1262380" y="143510"/>
                      <a:pt x="1272540" y="144780"/>
                    </a:cubicBezTo>
                    <a:cubicBezTo>
                      <a:pt x="1277620" y="147320"/>
                      <a:pt x="1282340" y="150768"/>
                      <a:pt x="1287780" y="152400"/>
                    </a:cubicBezTo>
                    <a:cubicBezTo>
                      <a:pt x="1292586" y="153842"/>
                      <a:pt x="1334277" y="159587"/>
                      <a:pt x="1337310" y="160020"/>
                    </a:cubicBezTo>
                    <a:cubicBezTo>
                      <a:pt x="1369578" y="176154"/>
                      <a:pt x="1332726" y="159841"/>
                      <a:pt x="1383030" y="171450"/>
                    </a:cubicBezTo>
                    <a:cubicBezTo>
                      <a:pt x="1389694" y="172988"/>
                      <a:pt x="1395592" y="176907"/>
                      <a:pt x="1402080" y="179070"/>
                    </a:cubicBezTo>
                    <a:cubicBezTo>
                      <a:pt x="1412568" y="182566"/>
                      <a:pt x="1455017" y="190399"/>
                      <a:pt x="1455420" y="190500"/>
                    </a:cubicBezTo>
                    <a:cubicBezTo>
                      <a:pt x="1463212" y="192448"/>
                      <a:pt x="1470488" y="196172"/>
                      <a:pt x="1478280" y="198120"/>
                    </a:cubicBezTo>
                    <a:cubicBezTo>
                      <a:pt x="1485774" y="199994"/>
                      <a:pt x="1493676" y="199940"/>
                      <a:pt x="1501140" y="201930"/>
                    </a:cubicBezTo>
                    <a:cubicBezTo>
                      <a:pt x="1512781" y="205034"/>
                      <a:pt x="1523503" y="211656"/>
                      <a:pt x="1535430" y="213360"/>
                    </a:cubicBezTo>
                    <a:cubicBezTo>
                      <a:pt x="1579819" y="219701"/>
                      <a:pt x="1544815" y="213767"/>
                      <a:pt x="1592580" y="224790"/>
                    </a:cubicBezTo>
                    <a:cubicBezTo>
                      <a:pt x="1598890" y="226246"/>
                      <a:pt x="1605427" y="226739"/>
                      <a:pt x="1611630" y="228600"/>
                    </a:cubicBezTo>
                    <a:cubicBezTo>
                      <a:pt x="1618181" y="230565"/>
                      <a:pt x="1624045" y="234561"/>
                      <a:pt x="1630680" y="236220"/>
                    </a:cubicBezTo>
                    <a:cubicBezTo>
                      <a:pt x="1639392" y="238398"/>
                      <a:pt x="1648515" y="238424"/>
                      <a:pt x="1657350" y="240030"/>
                    </a:cubicBezTo>
                    <a:cubicBezTo>
                      <a:pt x="1662502" y="240967"/>
                      <a:pt x="1667510" y="242570"/>
                      <a:pt x="1672590" y="243840"/>
                    </a:cubicBezTo>
                    <a:cubicBezTo>
                      <a:pt x="1712057" y="270151"/>
                      <a:pt x="1677830" y="251850"/>
                      <a:pt x="1718310" y="262890"/>
                    </a:cubicBezTo>
                    <a:cubicBezTo>
                      <a:pt x="1724908" y="264690"/>
                      <a:pt x="1730872" y="268347"/>
                      <a:pt x="1737360" y="270510"/>
                    </a:cubicBezTo>
                    <a:cubicBezTo>
                      <a:pt x="1742328" y="272166"/>
                      <a:pt x="1747584" y="272815"/>
                      <a:pt x="1752600" y="274320"/>
                    </a:cubicBezTo>
                    <a:cubicBezTo>
                      <a:pt x="1760293" y="276628"/>
                      <a:pt x="1767668" y="279992"/>
                      <a:pt x="1775460" y="281940"/>
                    </a:cubicBezTo>
                    <a:cubicBezTo>
                      <a:pt x="1782954" y="283814"/>
                      <a:pt x="1790745" y="284235"/>
                      <a:pt x="1798320" y="285750"/>
                    </a:cubicBezTo>
                    <a:cubicBezTo>
                      <a:pt x="1845432" y="295172"/>
                      <a:pt x="1780283" y="282625"/>
                      <a:pt x="1828800" y="297180"/>
                    </a:cubicBezTo>
                    <a:cubicBezTo>
                      <a:pt x="1836199" y="299400"/>
                      <a:pt x="1844040" y="299720"/>
                      <a:pt x="1851660" y="300990"/>
                    </a:cubicBezTo>
                    <a:cubicBezTo>
                      <a:pt x="1855470" y="304800"/>
                      <a:pt x="1858705" y="309288"/>
                      <a:pt x="1863090" y="312420"/>
                    </a:cubicBezTo>
                    <a:cubicBezTo>
                      <a:pt x="1878626" y="323517"/>
                      <a:pt x="1882684" y="318407"/>
                      <a:pt x="1901190" y="327660"/>
                    </a:cubicBezTo>
                    <a:cubicBezTo>
                      <a:pt x="1906270" y="330200"/>
                      <a:pt x="1911210" y="333043"/>
                      <a:pt x="1916430" y="335280"/>
                    </a:cubicBezTo>
                    <a:cubicBezTo>
                      <a:pt x="1920121" y="336862"/>
                      <a:pt x="1924268" y="337294"/>
                      <a:pt x="1927860" y="339090"/>
                    </a:cubicBezTo>
                    <a:cubicBezTo>
                      <a:pt x="1931956" y="341138"/>
                      <a:pt x="1935194" y="344662"/>
                      <a:pt x="1939290" y="346710"/>
                    </a:cubicBezTo>
                    <a:cubicBezTo>
                      <a:pt x="1942882" y="348506"/>
                      <a:pt x="1947128" y="348724"/>
                      <a:pt x="1950720" y="350520"/>
                    </a:cubicBezTo>
                    <a:cubicBezTo>
                      <a:pt x="1954816" y="352568"/>
                      <a:pt x="1958054" y="356092"/>
                      <a:pt x="1962150" y="358140"/>
                    </a:cubicBezTo>
                    <a:cubicBezTo>
                      <a:pt x="1965742" y="359936"/>
                      <a:pt x="1969889" y="360368"/>
                      <a:pt x="1973580" y="361950"/>
                    </a:cubicBezTo>
                    <a:cubicBezTo>
                      <a:pt x="1978800" y="364187"/>
                      <a:pt x="1983740" y="367030"/>
                      <a:pt x="1988820" y="369570"/>
                    </a:cubicBezTo>
                    <a:cubicBezTo>
                      <a:pt x="1992630" y="374650"/>
                      <a:pt x="1995372" y="380745"/>
                      <a:pt x="2000250" y="384810"/>
                    </a:cubicBezTo>
                    <a:cubicBezTo>
                      <a:pt x="2003335" y="387381"/>
                      <a:pt x="2008088" y="386824"/>
                      <a:pt x="2011680" y="388620"/>
                    </a:cubicBezTo>
                    <a:cubicBezTo>
                      <a:pt x="2015776" y="390668"/>
                      <a:pt x="2019706" y="393177"/>
                      <a:pt x="2023110" y="396240"/>
                    </a:cubicBezTo>
                    <a:cubicBezTo>
                      <a:pt x="2057827" y="427486"/>
                      <a:pt x="2036189" y="418380"/>
                      <a:pt x="2061210" y="426720"/>
                    </a:cubicBezTo>
                    <a:cubicBezTo>
                      <a:pt x="2065020" y="430530"/>
                      <a:pt x="2069191" y="434011"/>
                      <a:pt x="2072640" y="438150"/>
                    </a:cubicBezTo>
                    <a:cubicBezTo>
                      <a:pt x="2075571" y="441668"/>
                      <a:pt x="2076684" y="446719"/>
                      <a:pt x="2080260" y="449580"/>
                    </a:cubicBezTo>
                    <a:cubicBezTo>
                      <a:pt x="2083396" y="452089"/>
                      <a:pt x="2088098" y="451594"/>
                      <a:pt x="2091690" y="453390"/>
                    </a:cubicBezTo>
                    <a:cubicBezTo>
                      <a:pt x="2121233" y="468162"/>
                      <a:pt x="2085820" y="455243"/>
                      <a:pt x="2114550" y="464820"/>
                    </a:cubicBezTo>
                    <a:cubicBezTo>
                      <a:pt x="2118360" y="468630"/>
                      <a:pt x="2121497" y="473261"/>
                      <a:pt x="2125980" y="476250"/>
                    </a:cubicBezTo>
                    <a:cubicBezTo>
                      <a:pt x="2129322" y="478478"/>
                      <a:pt x="2133818" y="478264"/>
                      <a:pt x="2137410" y="480060"/>
                    </a:cubicBezTo>
                    <a:cubicBezTo>
                      <a:pt x="2163722" y="493216"/>
                      <a:pt x="2132362" y="483561"/>
                      <a:pt x="2164080" y="491490"/>
                    </a:cubicBezTo>
                    <a:cubicBezTo>
                      <a:pt x="2167890" y="494030"/>
                      <a:pt x="2172272" y="495872"/>
                      <a:pt x="2175510" y="499110"/>
                    </a:cubicBezTo>
                    <a:cubicBezTo>
                      <a:pt x="2178748" y="502348"/>
                      <a:pt x="2179247" y="508113"/>
                      <a:pt x="2183130" y="510540"/>
                    </a:cubicBezTo>
                    <a:cubicBezTo>
                      <a:pt x="2189941" y="514797"/>
                      <a:pt x="2205990" y="518160"/>
                      <a:pt x="2205990" y="518160"/>
                    </a:cubicBezTo>
                    <a:cubicBezTo>
                      <a:pt x="2223896" y="536066"/>
                      <a:pt x="2212937" y="526601"/>
                      <a:pt x="2240280" y="544830"/>
                    </a:cubicBezTo>
                    <a:lnTo>
                      <a:pt x="2251710" y="552450"/>
                    </a:lnTo>
                    <a:cubicBezTo>
                      <a:pt x="2254250" y="556260"/>
                      <a:pt x="2255754" y="561019"/>
                      <a:pt x="2259330" y="563880"/>
                    </a:cubicBezTo>
                    <a:cubicBezTo>
                      <a:pt x="2262466" y="566389"/>
                      <a:pt x="2267920" y="564850"/>
                      <a:pt x="2270760" y="567690"/>
                    </a:cubicBezTo>
                    <a:cubicBezTo>
                      <a:pt x="2277236" y="574166"/>
                      <a:pt x="2280920" y="582930"/>
                      <a:pt x="2286000" y="590550"/>
                    </a:cubicBezTo>
                    <a:cubicBezTo>
                      <a:pt x="2288540" y="594360"/>
                      <a:pt x="2292172" y="597636"/>
                      <a:pt x="2293620" y="601980"/>
                    </a:cubicBezTo>
                    <a:cubicBezTo>
                      <a:pt x="2294890" y="605790"/>
                      <a:pt x="2294590" y="610570"/>
                      <a:pt x="2297430" y="613410"/>
                    </a:cubicBezTo>
                    <a:cubicBezTo>
                      <a:pt x="2303906" y="619886"/>
                      <a:pt x="2320290" y="628650"/>
                      <a:pt x="2320290" y="628650"/>
                    </a:cubicBezTo>
                    <a:cubicBezTo>
                      <a:pt x="2328603" y="653588"/>
                      <a:pt x="2317057" y="629112"/>
                      <a:pt x="2335530" y="643890"/>
                    </a:cubicBezTo>
                    <a:cubicBezTo>
                      <a:pt x="2360149" y="663585"/>
                      <a:pt x="2325850" y="649553"/>
                      <a:pt x="2354580" y="659130"/>
                    </a:cubicBezTo>
                    <a:cubicBezTo>
                      <a:pt x="2367036" y="696497"/>
                      <a:pt x="2346842" y="643713"/>
                      <a:pt x="2369820" y="678180"/>
                    </a:cubicBezTo>
                    <a:cubicBezTo>
                      <a:pt x="2372725" y="682537"/>
                      <a:pt x="2371567" y="688607"/>
                      <a:pt x="2373630" y="693420"/>
                    </a:cubicBezTo>
                    <a:cubicBezTo>
                      <a:pt x="2375434" y="697629"/>
                      <a:pt x="2379202" y="700754"/>
                      <a:pt x="2381250" y="704850"/>
                    </a:cubicBezTo>
                    <a:cubicBezTo>
                      <a:pt x="2395795" y="733940"/>
                      <a:pt x="2368852" y="694669"/>
                      <a:pt x="2396490" y="731520"/>
                    </a:cubicBezTo>
                    <a:cubicBezTo>
                      <a:pt x="2397760" y="739140"/>
                      <a:pt x="2398080" y="746981"/>
                      <a:pt x="2400300" y="754380"/>
                    </a:cubicBezTo>
                    <a:cubicBezTo>
                      <a:pt x="2401932" y="759820"/>
                      <a:pt x="2406730" y="764066"/>
                      <a:pt x="2407920" y="769620"/>
                    </a:cubicBezTo>
                    <a:cubicBezTo>
                      <a:pt x="2410594" y="782100"/>
                      <a:pt x="2410460" y="795020"/>
                      <a:pt x="2411730" y="807720"/>
                    </a:cubicBezTo>
                    <a:cubicBezTo>
                      <a:pt x="2401645" y="1029597"/>
                      <a:pt x="2410687" y="910976"/>
                      <a:pt x="2400300" y="1009650"/>
                    </a:cubicBezTo>
                    <a:cubicBezTo>
                      <a:pt x="2398964" y="1022343"/>
                      <a:pt x="2398383" y="1035128"/>
                      <a:pt x="2396490" y="1047750"/>
                    </a:cubicBezTo>
                    <a:cubicBezTo>
                      <a:pt x="2394569" y="1060558"/>
                      <a:pt x="2390999" y="1073075"/>
                      <a:pt x="2388870" y="1085850"/>
                    </a:cubicBezTo>
                    <a:cubicBezTo>
                      <a:pt x="2380860" y="1133913"/>
                      <a:pt x="2390811" y="1099076"/>
                      <a:pt x="2377440" y="1139190"/>
                    </a:cubicBezTo>
                    <a:cubicBezTo>
                      <a:pt x="2376170" y="1148080"/>
                      <a:pt x="2375808" y="1157148"/>
                      <a:pt x="2373630" y="1165860"/>
                    </a:cubicBezTo>
                    <a:cubicBezTo>
                      <a:pt x="2370708" y="1177549"/>
                      <a:pt x="2362200" y="1200150"/>
                      <a:pt x="2362200" y="1200150"/>
                    </a:cubicBezTo>
                    <a:cubicBezTo>
                      <a:pt x="2360930" y="1209040"/>
                      <a:pt x="2360970" y="1218218"/>
                      <a:pt x="2358390" y="1226820"/>
                    </a:cubicBezTo>
                    <a:cubicBezTo>
                      <a:pt x="2355500" y="1236454"/>
                      <a:pt x="2347310" y="1241316"/>
                      <a:pt x="2339340" y="1245870"/>
                    </a:cubicBezTo>
                    <a:cubicBezTo>
                      <a:pt x="2314068" y="1260311"/>
                      <a:pt x="2334042" y="1248141"/>
                      <a:pt x="2312670" y="1257300"/>
                    </a:cubicBezTo>
                    <a:cubicBezTo>
                      <a:pt x="2307450" y="1259537"/>
                      <a:pt x="2302909" y="1263426"/>
                      <a:pt x="2297430" y="1264920"/>
                    </a:cubicBezTo>
                    <a:cubicBezTo>
                      <a:pt x="2288766" y="1267283"/>
                      <a:pt x="2279618" y="1267254"/>
                      <a:pt x="2270760" y="1268730"/>
                    </a:cubicBezTo>
                    <a:cubicBezTo>
                      <a:pt x="2256754" y="1271064"/>
                      <a:pt x="2242955" y="1274722"/>
                      <a:pt x="2228850" y="1276350"/>
                    </a:cubicBezTo>
                    <a:cubicBezTo>
                      <a:pt x="2209884" y="1278538"/>
                      <a:pt x="2190704" y="1278321"/>
                      <a:pt x="2171700" y="1280160"/>
                    </a:cubicBezTo>
                    <a:cubicBezTo>
                      <a:pt x="2151317" y="1282133"/>
                      <a:pt x="2131083" y="1285433"/>
                      <a:pt x="2110740" y="1287780"/>
                    </a:cubicBezTo>
                    <a:cubicBezTo>
                      <a:pt x="2098061" y="1289243"/>
                      <a:pt x="2085305" y="1290007"/>
                      <a:pt x="2072640" y="1291590"/>
                    </a:cubicBezTo>
                    <a:cubicBezTo>
                      <a:pt x="2054818" y="1293818"/>
                      <a:pt x="2037156" y="1297280"/>
                      <a:pt x="2019300" y="1299210"/>
                    </a:cubicBezTo>
                    <a:cubicBezTo>
                      <a:pt x="1990150" y="1302361"/>
                      <a:pt x="1931670" y="1306830"/>
                      <a:pt x="1931670" y="1306830"/>
                    </a:cubicBezTo>
                    <a:cubicBezTo>
                      <a:pt x="1918970" y="1309370"/>
                      <a:pt x="1906363" y="1312430"/>
                      <a:pt x="1893570" y="1314450"/>
                    </a:cubicBezTo>
                    <a:cubicBezTo>
                      <a:pt x="1882210" y="1316244"/>
                      <a:pt x="1870583" y="1316141"/>
                      <a:pt x="1859280" y="1318260"/>
                    </a:cubicBezTo>
                    <a:cubicBezTo>
                      <a:pt x="1850193" y="1319964"/>
                      <a:pt x="1841715" y="1324273"/>
                      <a:pt x="1832610" y="1325880"/>
                    </a:cubicBezTo>
                    <a:cubicBezTo>
                      <a:pt x="1820041" y="1328098"/>
                      <a:pt x="1807145" y="1327885"/>
                      <a:pt x="1794510" y="1329690"/>
                    </a:cubicBezTo>
                    <a:cubicBezTo>
                      <a:pt x="1756876" y="1335066"/>
                      <a:pt x="1756342" y="1338488"/>
                      <a:pt x="1722120" y="1341120"/>
                    </a:cubicBezTo>
                    <a:cubicBezTo>
                      <a:pt x="1699292" y="1342876"/>
                      <a:pt x="1676360" y="1343080"/>
                      <a:pt x="1653540" y="1344930"/>
                    </a:cubicBezTo>
                    <a:cubicBezTo>
                      <a:pt x="1440340" y="1362216"/>
                      <a:pt x="1706531" y="1344714"/>
                      <a:pt x="1520190" y="1356360"/>
                    </a:cubicBezTo>
                    <a:cubicBezTo>
                      <a:pt x="1504950" y="1358900"/>
                      <a:pt x="1489826" y="1362274"/>
                      <a:pt x="1474470" y="1363980"/>
                    </a:cubicBezTo>
                    <a:cubicBezTo>
                      <a:pt x="1451963" y="1366481"/>
                      <a:pt x="1356441" y="1370834"/>
                      <a:pt x="1341120" y="1371600"/>
                    </a:cubicBezTo>
                    <a:cubicBezTo>
                      <a:pt x="1273810" y="1370330"/>
                      <a:pt x="1206436" y="1370992"/>
                      <a:pt x="1139190" y="1367790"/>
                    </a:cubicBezTo>
                    <a:cubicBezTo>
                      <a:pt x="1126253" y="1367174"/>
                      <a:pt x="1113898" y="1362091"/>
                      <a:pt x="1101090" y="1360170"/>
                    </a:cubicBezTo>
                    <a:cubicBezTo>
                      <a:pt x="1088468" y="1358277"/>
                      <a:pt x="1075690" y="1357630"/>
                      <a:pt x="1062990" y="1356360"/>
                    </a:cubicBezTo>
                    <a:cubicBezTo>
                      <a:pt x="1008079" y="1342632"/>
                      <a:pt x="1055106" y="1352524"/>
                      <a:pt x="979170" y="1344930"/>
                    </a:cubicBezTo>
                    <a:cubicBezTo>
                      <a:pt x="960025" y="1343016"/>
                      <a:pt x="940714" y="1337005"/>
                      <a:pt x="922020" y="1333500"/>
                    </a:cubicBezTo>
                    <a:cubicBezTo>
                      <a:pt x="913194" y="1331845"/>
                      <a:pt x="904240" y="1330960"/>
                      <a:pt x="895350" y="1329690"/>
                    </a:cubicBezTo>
                    <a:cubicBezTo>
                      <a:pt x="863435" y="1313733"/>
                      <a:pt x="898995" y="1329645"/>
                      <a:pt x="857250" y="1318260"/>
                    </a:cubicBezTo>
                    <a:cubicBezTo>
                      <a:pt x="850652" y="1316460"/>
                      <a:pt x="844751" y="1312605"/>
                      <a:pt x="838200" y="1310640"/>
                    </a:cubicBezTo>
                    <a:cubicBezTo>
                      <a:pt x="831997" y="1308779"/>
                      <a:pt x="825472" y="1308235"/>
                      <a:pt x="819150" y="1306830"/>
                    </a:cubicBezTo>
                    <a:cubicBezTo>
                      <a:pt x="814038" y="1305694"/>
                      <a:pt x="808926" y="1304525"/>
                      <a:pt x="803910" y="1303020"/>
                    </a:cubicBezTo>
                    <a:cubicBezTo>
                      <a:pt x="757531" y="1289106"/>
                      <a:pt x="800937" y="1300372"/>
                      <a:pt x="765810" y="1291590"/>
                    </a:cubicBezTo>
                    <a:cubicBezTo>
                      <a:pt x="762000" y="1289050"/>
                      <a:pt x="758476" y="1286018"/>
                      <a:pt x="754380" y="1283970"/>
                    </a:cubicBezTo>
                    <a:cubicBezTo>
                      <a:pt x="750788" y="1282174"/>
                      <a:pt x="746710" y="1281570"/>
                      <a:pt x="742950" y="1280160"/>
                    </a:cubicBezTo>
                    <a:cubicBezTo>
                      <a:pt x="736546" y="1277759"/>
                      <a:pt x="730451" y="1274505"/>
                      <a:pt x="723900" y="1272540"/>
                    </a:cubicBezTo>
                    <a:cubicBezTo>
                      <a:pt x="717697" y="1270679"/>
                      <a:pt x="711172" y="1270135"/>
                      <a:pt x="704850" y="1268730"/>
                    </a:cubicBezTo>
                    <a:cubicBezTo>
                      <a:pt x="699738" y="1267594"/>
                      <a:pt x="694690" y="1266190"/>
                      <a:pt x="689610" y="1264920"/>
                    </a:cubicBezTo>
                    <a:cubicBezTo>
                      <a:pt x="685800" y="1261110"/>
                      <a:pt x="682319" y="1256939"/>
                      <a:pt x="678180" y="1253490"/>
                    </a:cubicBezTo>
                    <a:cubicBezTo>
                      <a:pt x="668905" y="1245761"/>
                      <a:pt x="642054" y="1232558"/>
                      <a:pt x="636270" y="1230630"/>
                    </a:cubicBezTo>
                    <a:cubicBezTo>
                      <a:pt x="622781" y="1226134"/>
                      <a:pt x="623724" y="1227047"/>
                      <a:pt x="609600" y="1219200"/>
                    </a:cubicBezTo>
                    <a:cubicBezTo>
                      <a:pt x="603127" y="1215604"/>
                      <a:pt x="597174" y="1211082"/>
                      <a:pt x="590550" y="1207770"/>
                    </a:cubicBezTo>
                    <a:cubicBezTo>
                      <a:pt x="586958" y="1205974"/>
                      <a:pt x="582811" y="1205542"/>
                      <a:pt x="579120" y="1203960"/>
                    </a:cubicBezTo>
                    <a:cubicBezTo>
                      <a:pt x="573900" y="1201723"/>
                      <a:pt x="569100" y="1198577"/>
                      <a:pt x="563880" y="1196340"/>
                    </a:cubicBezTo>
                    <a:cubicBezTo>
                      <a:pt x="560189" y="1194758"/>
                      <a:pt x="556120" y="1194161"/>
                      <a:pt x="552450" y="1192530"/>
                    </a:cubicBezTo>
                    <a:cubicBezTo>
                      <a:pt x="544665" y="1189070"/>
                      <a:pt x="537500" y="1184264"/>
                      <a:pt x="529590" y="1181100"/>
                    </a:cubicBezTo>
                    <a:cubicBezTo>
                      <a:pt x="524728" y="1179155"/>
                      <a:pt x="519318" y="1178946"/>
                      <a:pt x="514350" y="1177290"/>
                    </a:cubicBezTo>
                    <a:cubicBezTo>
                      <a:pt x="507862" y="1175127"/>
                      <a:pt x="501704" y="1172071"/>
                      <a:pt x="495300" y="1169670"/>
                    </a:cubicBezTo>
                    <a:cubicBezTo>
                      <a:pt x="491540" y="1168260"/>
                      <a:pt x="487462" y="1167656"/>
                      <a:pt x="483870" y="1165860"/>
                    </a:cubicBezTo>
                    <a:cubicBezTo>
                      <a:pt x="479774" y="1163812"/>
                      <a:pt x="476649" y="1160044"/>
                      <a:pt x="472440" y="1158240"/>
                    </a:cubicBezTo>
                    <a:cubicBezTo>
                      <a:pt x="467732" y="1156222"/>
                      <a:pt x="441540" y="1151298"/>
                      <a:pt x="438150" y="1150620"/>
                    </a:cubicBezTo>
                    <a:cubicBezTo>
                      <a:pt x="433070" y="1148080"/>
                      <a:pt x="428228" y="1144994"/>
                      <a:pt x="422910" y="1143000"/>
                    </a:cubicBezTo>
                    <a:cubicBezTo>
                      <a:pt x="403940" y="1135886"/>
                      <a:pt x="394326" y="1141724"/>
                      <a:pt x="373380" y="1127760"/>
                    </a:cubicBezTo>
                    <a:cubicBezTo>
                      <a:pt x="369570" y="1125220"/>
                      <a:pt x="366237" y="1121748"/>
                      <a:pt x="361950" y="1120140"/>
                    </a:cubicBezTo>
                    <a:cubicBezTo>
                      <a:pt x="355887" y="1117866"/>
                      <a:pt x="349182" y="1117901"/>
                      <a:pt x="342900" y="1116330"/>
                    </a:cubicBezTo>
                    <a:cubicBezTo>
                      <a:pt x="339004" y="1115356"/>
                      <a:pt x="335280" y="1113790"/>
                      <a:pt x="331470" y="1112520"/>
                    </a:cubicBezTo>
                    <a:cubicBezTo>
                      <a:pt x="328930" y="1108710"/>
                      <a:pt x="325710" y="1105274"/>
                      <a:pt x="323850" y="1101090"/>
                    </a:cubicBezTo>
                    <a:cubicBezTo>
                      <a:pt x="320588" y="1093750"/>
                      <a:pt x="343535" y="1092200"/>
                      <a:pt x="346710" y="108585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Freihandform 6"/>
              <p:cNvSpPr/>
              <p:nvPr/>
            </p:nvSpPr>
            <p:spPr>
              <a:xfrm>
                <a:off x="1466871" y="4553214"/>
                <a:ext cx="1877789" cy="400354"/>
              </a:xfrm>
              <a:custGeom>
                <a:avLst/>
                <a:gdLst>
                  <a:gd name="connsiteX0" fmla="*/ 339502 w 2996578"/>
                  <a:gd name="connsiteY0" fmla="*/ 190500 h 1089660"/>
                  <a:gd name="connsiteX1" fmla="*/ 255682 w 2996578"/>
                  <a:gd name="connsiteY1" fmla="*/ 194310 h 1089660"/>
                  <a:gd name="connsiteX2" fmla="*/ 229012 w 2996578"/>
                  <a:gd name="connsiteY2" fmla="*/ 205740 h 1089660"/>
                  <a:gd name="connsiteX3" fmla="*/ 209962 w 2996578"/>
                  <a:gd name="connsiteY3" fmla="*/ 209550 h 1089660"/>
                  <a:gd name="connsiteX4" fmla="*/ 206152 w 2996578"/>
                  <a:gd name="connsiteY4" fmla="*/ 220980 h 1089660"/>
                  <a:gd name="connsiteX5" fmla="*/ 194722 w 2996578"/>
                  <a:gd name="connsiteY5" fmla="*/ 224790 h 1089660"/>
                  <a:gd name="connsiteX6" fmla="*/ 183292 w 2996578"/>
                  <a:gd name="connsiteY6" fmla="*/ 232410 h 1089660"/>
                  <a:gd name="connsiteX7" fmla="*/ 179482 w 2996578"/>
                  <a:gd name="connsiteY7" fmla="*/ 243840 h 1089660"/>
                  <a:gd name="connsiteX8" fmla="*/ 152812 w 2996578"/>
                  <a:gd name="connsiteY8" fmla="*/ 259080 h 1089660"/>
                  <a:gd name="connsiteX9" fmla="*/ 129952 w 2996578"/>
                  <a:gd name="connsiteY9" fmla="*/ 281940 h 1089660"/>
                  <a:gd name="connsiteX10" fmla="*/ 118522 w 2996578"/>
                  <a:gd name="connsiteY10" fmla="*/ 293370 h 1089660"/>
                  <a:gd name="connsiteX11" fmla="*/ 103282 w 2996578"/>
                  <a:gd name="connsiteY11" fmla="*/ 308610 h 1089660"/>
                  <a:gd name="connsiteX12" fmla="*/ 95662 w 2996578"/>
                  <a:gd name="connsiteY12" fmla="*/ 320040 h 1089660"/>
                  <a:gd name="connsiteX13" fmla="*/ 88042 w 2996578"/>
                  <a:gd name="connsiteY13" fmla="*/ 342900 h 1089660"/>
                  <a:gd name="connsiteX14" fmla="*/ 76612 w 2996578"/>
                  <a:gd name="connsiteY14" fmla="*/ 350520 h 1089660"/>
                  <a:gd name="connsiteX15" fmla="*/ 68992 w 2996578"/>
                  <a:gd name="connsiteY15" fmla="*/ 361950 h 1089660"/>
                  <a:gd name="connsiteX16" fmla="*/ 61372 w 2996578"/>
                  <a:gd name="connsiteY16" fmla="*/ 384810 h 1089660"/>
                  <a:gd name="connsiteX17" fmla="*/ 53752 w 2996578"/>
                  <a:gd name="connsiteY17" fmla="*/ 396240 h 1089660"/>
                  <a:gd name="connsiteX18" fmla="*/ 42322 w 2996578"/>
                  <a:gd name="connsiteY18" fmla="*/ 422910 h 1089660"/>
                  <a:gd name="connsiteX19" fmla="*/ 30892 w 2996578"/>
                  <a:gd name="connsiteY19" fmla="*/ 434340 h 1089660"/>
                  <a:gd name="connsiteX20" fmla="*/ 15652 w 2996578"/>
                  <a:gd name="connsiteY20" fmla="*/ 461010 h 1089660"/>
                  <a:gd name="connsiteX21" fmla="*/ 11842 w 2996578"/>
                  <a:gd name="connsiteY21" fmla="*/ 472440 h 1089660"/>
                  <a:gd name="connsiteX22" fmla="*/ 4222 w 2996578"/>
                  <a:gd name="connsiteY22" fmla="*/ 487680 h 1089660"/>
                  <a:gd name="connsiteX23" fmla="*/ 8032 w 2996578"/>
                  <a:gd name="connsiteY23" fmla="*/ 613410 h 1089660"/>
                  <a:gd name="connsiteX24" fmla="*/ 11842 w 2996578"/>
                  <a:gd name="connsiteY24" fmla="*/ 628650 h 1089660"/>
                  <a:gd name="connsiteX25" fmla="*/ 19462 w 2996578"/>
                  <a:gd name="connsiteY25" fmla="*/ 640080 h 1089660"/>
                  <a:gd name="connsiteX26" fmla="*/ 27082 w 2996578"/>
                  <a:gd name="connsiteY26" fmla="*/ 666750 h 1089660"/>
                  <a:gd name="connsiteX27" fmla="*/ 38512 w 2996578"/>
                  <a:gd name="connsiteY27" fmla="*/ 678180 h 1089660"/>
                  <a:gd name="connsiteX28" fmla="*/ 57562 w 2996578"/>
                  <a:gd name="connsiteY28" fmla="*/ 697230 h 1089660"/>
                  <a:gd name="connsiteX29" fmla="*/ 61372 w 2996578"/>
                  <a:gd name="connsiteY29" fmla="*/ 712470 h 1089660"/>
                  <a:gd name="connsiteX30" fmla="*/ 84232 w 2996578"/>
                  <a:gd name="connsiteY30" fmla="*/ 742950 h 1089660"/>
                  <a:gd name="connsiteX31" fmla="*/ 95662 w 2996578"/>
                  <a:gd name="connsiteY31" fmla="*/ 758190 h 1089660"/>
                  <a:gd name="connsiteX32" fmla="*/ 110902 w 2996578"/>
                  <a:gd name="connsiteY32" fmla="*/ 781050 h 1089660"/>
                  <a:gd name="connsiteX33" fmla="*/ 114712 w 2996578"/>
                  <a:gd name="connsiteY33" fmla="*/ 792480 h 1089660"/>
                  <a:gd name="connsiteX34" fmla="*/ 149002 w 2996578"/>
                  <a:gd name="connsiteY34" fmla="*/ 819150 h 1089660"/>
                  <a:gd name="connsiteX35" fmla="*/ 164242 w 2996578"/>
                  <a:gd name="connsiteY35" fmla="*/ 822960 h 1089660"/>
                  <a:gd name="connsiteX36" fmla="*/ 175672 w 2996578"/>
                  <a:gd name="connsiteY36" fmla="*/ 830580 h 1089660"/>
                  <a:gd name="connsiteX37" fmla="*/ 187102 w 2996578"/>
                  <a:gd name="connsiteY37" fmla="*/ 834390 h 1089660"/>
                  <a:gd name="connsiteX38" fmla="*/ 190912 w 2996578"/>
                  <a:gd name="connsiteY38" fmla="*/ 845820 h 1089660"/>
                  <a:gd name="connsiteX39" fmla="*/ 202342 w 2996578"/>
                  <a:gd name="connsiteY39" fmla="*/ 849630 h 1089660"/>
                  <a:gd name="connsiteX40" fmla="*/ 213772 w 2996578"/>
                  <a:gd name="connsiteY40" fmla="*/ 857250 h 1089660"/>
                  <a:gd name="connsiteX41" fmla="*/ 225202 w 2996578"/>
                  <a:gd name="connsiteY41" fmla="*/ 861060 h 1089660"/>
                  <a:gd name="connsiteX42" fmla="*/ 236632 w 2996578"/>
                  <a:gd name="connsiteY42" fmla="*/ 868680 h 1089660"/>
                  <a:gd name="connsiteX43" fmla="*/ 248062 w 2996578"/>
                  <a:gd name="connsiteY43" fmla="*/ 872490 h 1089660"/>
                  <a:gd name="connsiteX44" fmla="*/ 274732 w 2996578"/>
                  <a:gd name="connsiteY44" fmla="*/ 883920 h 1089660"/>
                  <a:gd name="connsiteX45" fmla="*/ 286162 w 2996578"/>
                  <a:gd name="connsiteY45" fmla="*/ 891540 h 1089660"/>
                  <a:gd name="connsiteX46" fmla="*/ 331882 w 2996578"/>
                  <a:gd name="connsiteY46" fmla="*/ 899160 h 1089660"/>
                  <a:gd name="connsiteX47" fmla="*/ 366172 w 2996578"/>
                  <a:gd name="connsiteY47" fmla="*/ 906780 h 1089660"/>
                  <a:gd name="connsiteX48" fmla="*/ 400462 w 2996578"/>
                  <a:gd name="connsiteY48" fmla="*/ 910590 h 1089660"/>
                  <a:gd name="connsiteX49" fmla="*/ 438562 w 2996578"/>
                  <a:gd name="connsiteY49" fmla="*/ 918210 h 1089660"/>
                  <a:gd name="connsiteX50" fmla="*/ 465232 w 2996578"/>
                  <a:gd name="connsiteY50" fmla="*/ 922020 h 1089660"/>
                  <a:gd name="connsiteX51" fmla="*/ 495712 w 2996578"/>
                  <a:gd name="connsiteY51" fmla="*/ 929640 h 1089660"/>
                  <a:gd name="connsiteX52" fmla="*/ 518572 w 2996578"/>
                  <a:gd name="connsiteY52" fmla="*/ 937260 h 1089660"/>
                  <a:gd name="connsiteX53" fmla="*/ 549052 w 2996578"/>
                  <a:gd name="connsiteY53" fmla="*/ 941070 h 1089660"/>
                  <a:gd name="connsiteX54" fmla="*/ 594772 w 2996578"/>
                  <a:gd name="connsiteY54" fmla="*/ 952500 h 1089660"/>
                  <a:gd name="connsiteX55" fmla="*/ 636682 w 2996578"/>
                  <a:gd name="connsiteY55" fmla="*/ 963930 h 1089660"/>
                  <a:gd name="connsiteX56" fmla="*/ 667162 w 2996578"/>
                  <a:gd name="connsiteY56" fmla="*/ 967740 h 1089660"/>
                  <a:gd name="connsiteX57" fmla="*/ 724312 w 2996578"/>
                  <a:gd name="connsiteY57" fmla="*/ 979170 h 1089660"/>
                  <a:gd name="connsiteX58" fmla="*/ 758602 w 2996578"/>
                  <a:gd name="connsiteY58" fmla="*/ 990600 h 1089660"/>
                  <a:gd name="connsiteX59" fmla="*/ 781462 w 2996578"/>
                  <a:gd name="connsiteY59" fmla="*/ 998220 h 1089660"/>
                  <a:gd name="connsiteX60" fmla="*/ 827182 w 2996578"/>
                  <a:gd name="connsiteY60" fmla="*/ 1005840 h 1089660"/>
                  <a:gd name="connsiteX61" fmla="*/ 926242 w 2996578"/>
                  <a:gd name="connsiteY61" fmla="*/ 1024890 h 1089660"/>
                  <a:gd name="connsiteX62" fmla="*/ 945292 w 2996578"/>
                  <a:gd name="connsiteY62" fmla="*/ 1032510 h 1089660"/>
                  <a:gd name="connsiteX63" fmla="*/ 960532 w 2996578"/>
                  <a:gd name="connsiteY63" fmla="*/ 1036320 h 1089660"/>
                  <a:gd name="connsiteX64" fmla="*/ 1090072 w 2996578"/>
                  <a:gd name="connsiteY64" fmla="*/ 1043940 h 1089660"/>
                  <a:gd name="connsiteX65" fmla="*/ 1162462 w 2996578"/>
                  <a:gd name="connsiteY65" fmla="*/ 1047750 h 1089660"/>
                  <a:gd name="connsiteX66" fmla="*/ 1223422 w 2996578"/>
                  <a:gd name="connsiteY66" fmla="*/ 1055370 h 1089660"/>
                  <a:gd name="connsiteX67" fmla="*/ 1311052 w 2996578"/>
                  <a:gd name="connsiteY67" fmla="*/ 1062990 h 1089660"/>
                  <a:gd name="connsiteX68" fmla="*/ 1352962 w 2996578"/>
                  <a:gd name="connsiteY68" fmla="*/ 1070610 h 1089660"/>
                  <a:gd name="connsiteX69" fmla="*/ 2103532 w 2996578"/>
                  <a:gd name="connsiteY69" fmla="*/ 1089660 h 1089660"/>
                  <a:gd name="connsiteX70" fmla="*/ 2316892 w 2996578"/>
                  <a:gd name="connsiteY70" fmla="*/ 1085850 h 1089660"/>
                  <a:gd name="connsiteX71" fmla="*/ 2354992 w 2996578"/>
                  <a:gd name="connsiteY71" fmla="*/ 1074420 h 1089660"/>
                  <a:gd name="connsiteX72" fmla="*/ 2374042 w 2996578"/>
                  <a:gd name="connsiteY72" fmla="*/ 1070610 h 1089660"/>
                  <a:gd name="connsiteX73" fmla="*/ 2408332 w 2996578"/>
                  <a:gd name="connsiteY73" fmla="*/ 1059180 h 1089660"/>
                  <a:gd name="connsiteX74" fmla="*/ 2476912 w 2996578"/>
                  <a:gd name="connsiteY74" fmla="*/ 1040130 h 1089660"/>
                  <a:gd name="connsiteX75" fmla="*/ 2507392 w 2996578"/>
                  <a:gd name="connsiteY75" fmla="*/ 1032510 h 1089660"/>
                  <a:gd name="connsiteX76" fmla="*/ 2537872 w 2996578"/>
                  <a:gd name="connsiteY76" fmla="*/ 1024890 h 1089660"/>
                  <a:gd name="connsiteX77" fmla="*/ 2553112 w 2996578"/>
                  <a:gd name="connsiteY77" fmla="*/ 1021080 h 1089660"/>
                  <a:gd name="connsiteX78" fmla="*/ 2564542 w 2996578"/>
                  <a:gd name="connsiteY78" fmla="*/ 1013460 h 1089660"/>
                  <a:gd name="connsiteX79" fmla="*/ 2579782 w 2996578"/>
                  <a:gd name="connsiteY79" fmla="*/ 1009650 h 1089660"/>
                  <a:gd name="connsiteX80" fmla="*/ 2602642 w 2996578"/>
                  <a:gd name="connsiteY80" fmla="*/ 1002030 h 1089660"/>
                  <a:gd name="connsiteX81" fmla="*/ 2617882 w 2996578"/>
                  <a:gd name="connsiteY81" fmla="*/ 998220 h 1089660"/>
                  <a:gd name="connsiteX82" fmla="*/ 2640742 w 2996578"/>
                  <a:gd name="connsiteY82" fmla="*/ 986790 h 1089660"/>
                  <a:gd name="connsiteX83" fmla="*/ 2655982 w 2996578"/>
                  <a:gd name="connsiteY83" fmla="*/ 982980 h 1089660"/>
                  <a:gd name="connsiteX84" fmla="*/ 2667412 w 2996578"/>
                  <a:gd name="connsiteY84" fmla="*/ 975360 h 1089660"/>
                  <a:gd name="connsiteX85" fmla="*/ 2690272 w 2996578"/>
                  <a:gd name="connsiteY85" fmla="*/ 967740 h 1089660"/>
                  <a:gd name="connsiteX86" fmla="*/ 2716942 w 2996578"/>
                  <a:gd name="connsiteY86" fmla="*/ 948690 h 1089660"/>
                  <a:gd name="connsiteX87" fmla="*/ 2739802 w 2996578"/>
                  <a:gd name="connsiteY87" fmla="*/ 937260 h 1089660"/>
                  <a:gd name="connsiteX88" fmla="*/ 2755042 w 2996578"/>
                  <a:gd name="connsiteY88" fmla="*/ 933450 h 1089660"/>
                  <a:gd name="connsiteX89" fmla="*/ 2785522 w 2996578"/>
                  <a:gd name="connsiteY89" fmla="*/ 914400 h 1089660"/>
                  <a:gd name="connsiteX90" fmla="*/ 2812192 w 2996578"/>
                  <a:gd name="connsiteY90" fmla="*/ 899160 h 1089660"/>
                  <a:gd name="connsiteX91" fmla="*/ 2831242 w 2996578"/>
                  <a:gd name="connsiteY91" fmla="*/ 876300 h 1089660"/>
                  <a:gd name="connsiteX92" fmla="*/ 2854102 w 2996578"/>
                  <a:gd name="connsiteY92" fmla="*/ 857250 h 1089660"/>
                  <a:gd name="connsiteX93" fmla="*/ 2869342 w 2996578"/>
                  <a:gd name="connsiteY93" fmla="*/ 834390 h 1089660"/>
                  <a:gd name="connsiteX94" fmla="*/ 2888392 w 2996578"/>
                  <a:gd name="connsiteY94" fmla="*/ 811530 h 1089660"/>
                  <a:gd name="connsiteX95" fmla="*/ 2896012 w 2996578"/>
                  <a:gd name="connsiteY95" fmla="*/ 784860 h 1089660"/>
                  <a:gd name="connsiteX96" fmla="*/ 2903632 w 2996578"/>
                  <a:gd name="connsiteY96" fmla="*/ 773430 h 1089660"/>
                  <a:gd name="connsiteX97" fmla="*/ 2907442 w 2996578"/>
                  <a:gd name="connsiteY97" fmla="*/ 762000 h 1089660"/>
                  <a:gd name="connsiteX98" fmla="*/ 2918872 w 2996578"/>
                  <a:gd name="connsiteY98" fmla="*/ 754380 h 1089660"/>
                  <a:gd name="connsiteX99" fmla="*/ 2934112 w 2996578"/>
                  <a:gd name="connsiteY99" fmla="*/ 720090 h 1089660"/>
                  <a:gd name="connsiteX100" fmla="*/ 2941732 w 2996578"/>
                  <a:gd name="connsiteY100" fmla="*/ 697230 h 1089660"/>
                  <a:gd name="connsiteX101" fmla="*/ 2945542 w 2996578"/>
                  <a:gd name="connsiteY101" fmla="*/ 678180 h 1089660"/>
                  <a:gd name="connsiteX102" fmla="*/ 2956972 w 2996578"/>
                  <a:gd name="connsiteY102" fmla="*/ 640080 h 1089660"/>
                  <a:gd name="connsiteX103" fmla="*/ 2968402 w 2996578"/>
                  <a:gd name="connsiteY103" fmla="*/ 601980 h 1089660"/>
                  <a:gd name="connsiteX104" fmla="*/ 2979832 w 2996578"/>
                  <a:gd name="connsiteY104" fmla="*/ 548640 h 1089660"/>
                  <a:gd name="connsiteX105" fmla="*/ 2991262 w 2996578"/>
                  <a:gd name="connsiteY105" fmla="*/ 506730 h 1089660"/>
                  <a:gd name="connsiteX106" fmla="*/ 2987452 w 2996578"/>
                  <a:gd name="connsiteY106" fmla="*/ 365760 h 1089660"/>
                  <a:gd name="connsiteX107" fmla="*/ 2976022 w 2996578"/>
                  <a:gd name="connsiteY107" fmla="*/ 339090 h 1089660"/>
                  <a:gd name="connsiteX108" fmla="*/ 2972212 w 2996578"/>
                  <a:gd name="connsiteY108" fmla="*/ 327660 h 1089660"/>
                  <a:gd name="connsiteX109" fmla="*/ 2960782 w 2996578"/>
                  <a:gd name="connsiteY109" fmla="*/ 320040 h 1089660"/>
                  <a:gd name="connsiteX110" fmla="*/ 2949352 w 2996578"/>
                  <a:gd name="connsiteY110" fmla="*/ 308610 h 1089660"/>
                  <a:gd name="connsiteX111" fmla="*/ 2934112 w 2996578"/>
                  <a:gd name="connsiteY111" fmla="*/ 274320 h 1089660"/>
                  <a:gd name="connsiteX112" fmla="*/ 2922682 w 2996578"/>
                  <a:gd name="connsiteY112" fmla="*/ 266700 h 1089660"/>
                  <a:gd name="connsiteX113" fmla="*/ 2911252 w 2996578"/>
                  <a:gd name="connsiteY113" fmla="*/ 251460 h 1089660"/>
                  <a:gd name="connsiteX114" fmla="*/ 2899822 w 2996578"/>
                  <a:gd name="connsiteY114" fmla="*/ 240030 h 1089660"/>
                  <a:gd name="connsiteX115" fmla="*/ 2876962 w 2996578"/>
                  <a:gd name="connsiteY115" fmla="*/ 220980 h 1089660"/>
                  <a:gd name="connsiteX116" fmla="*/ 2857912 w 2996578"/>
                  <a:gd name="connsiteY116" fmla="*/ 201930 h 1089660"/>
                  <a:gd name="connsiteX117" fmla="*/ 2838862 w 2996578"/>
                  <a:gd name="connsiteY117" fmla="*/ 186690 h 1089660"/>
                  <a:gd name="connsiteX118" fmla="*/ 2812192 w 2996578"/>
                  <a:gd name="connsiteY118" fmla="*/ 171450 h 1089660"/>
                  <a:gd name="connsiteX119" fmla="*/ 2796952 w 2996578"/>
                  <a:gd name="connsiteY119" fmla="*/ 163830 h 1089660"/>
                  <a:gd name="connsiteX120" fmla="*/ 2758852 w 2996578"/>
                  <a:gd name="connsiteY120" fmla="*/ 160020 h 1089660"/>
                  <a:gd name="connsiteX121" fmla="*/ 2690272 w 2996578"/>
                  <a:gd name="connsiteY121" fmla="*/ 148590 h 1089660"/>
                  <a:gd name="connsiteX122" fmla="*/ 2621692 w 2996578"/>
                  <a:gd name="connsiteY122" fmla="*/ 137160 h 1089660"/>
                  <a:gd name="connsiteX123" fmla="*/ 2457862 w 2996578"/>
                  <a:gd name="connsiteY123" fmla="*/ 121920 h 1089660"/>
                  <a:gd name="connsiteX124" fmla="*/ 2427382 w 2996578"/>
                  <a:gd name="connsiteY124" fmla="*/ 114300 h 1089660"/>
                  <a:gd name="connsiteX125" fmla="*/ 2366422 w 2996578"/>
                  <a:gd name="connsiteY125" fmla="*/ 110490 h 1089660"/>
                  <a:gd name="connsiteX126" fmla="*/ 2324512 w 2996578"/>
                  <a:gd name="connsiteY126" fmla="*/ 106680 h 1089660"/>
                  <a:gd name="connsiteX127" fmla="*/ 2294032 w 2996578"/>
                  <a:gd name="connsiteY127" fmla="*/ 99060 h 1089660"/>
                  <a:gd name="connsiteX128" fmla="*/ 2274982 w 2996578"/>
                  <a:gd name="connsiteY128" fmla="*/ 95250 h 1089660"/>
                  <a:gd name="connsiteX129" fmla="*/ 2263552 w 2996578"/>
                  <a:gd name="connsiteY129" fmla="*/ 87630 h 1089660"/>
                  <a:gd name="connsiteX130" fmla="*/ 2248312 w 2996578"/>
                  <a:gd name="connsiteY130" fmla="*/ 83820 h 1089660"/>
                  <a:gd name="connsiteX131" fmla="*/ 2229262 w 2996578"/>
                  <a:gd name="connsiteY131" fmla="*/ 76200 h 1089660"/>
                  <a:gd name="connsiteX132" fmla="*/ 2198782 w 2996578"/>
                  <a:gd name="connsiteY132" fmla="*/ 68580 h 1089660"/>
                  <a:gd name="connsiteX133" fmla="*/ 2160682 w 2996578"/>
                  <a:gd name="connsiteY133" fmla="*/ 57150 h 1089660"/>
                  <a:gd name="connsiteX134" fmla="*/ 2137822 w 2996578"/>
                  <a:gd name="connsiteY134" fmla="*/ 45720 h 1089660"/>
                  <a:gd name="connsiteX135" fmla="*/ 2122582 w 2996578"/>
                  <a:gd name="connsiteY135" fmla="*/ 38100 h 1089660"/>
                  <a:gd name="connsiteX136" fmla="*/ 2095912 w 2996578"/>
                  <a:gd name="connsiteY136" fmla="*/ 34290 h 1089660"/>
                  <a:gd name="connsiteX137" fmla="*/ 2084482 w 2996578"/>
                  <a:gd name="connsiteY137" fmla="*/ 30480 h 1089660"/>
                  <a:gd name="connsiteX138" fmla="*/ 2069242 w 2996578"/>
                  <a:gd name="connsiteY138" fmla="*/ 22860 h 1089660"/>
                  <a:gd name="connsiteX139" fmla="*/ 2046382 w 2996578"/>
                  <a:gd name="connsiteY139" fmla="*/ 19050 h 1089660"/>
                  <a:gd name="connsiteX140" fmla="*/ 2031142 w 2996578"/>
                  <a:gd name="connsiteY140" fmla="*/ 11430 h 1089660"/>
                  <a:gd name="connsiteX141" fmla="*/ 2008282 w 2996578"/>
                  <a:gd name="connsiteY141" fmla="*/ 7620 h 1089660"/>
                  <a:gd name="connsiteX142" fmla="*/ 1947322 w 2996578"/>
                  <a:gd name="connsiteY142" fmla="*/ 0 h 1089660"/>
                  <a:gd name="connsiteX143" fmla="*/ 1867312 w 2996578"/>
                  <a:gd name="connsiteY143" fmla="*/ 3810 h 1089660"/>
                  <a:gd name="connsiteX144" fmla="*/ 1844452 w 2996578"/>
                  <a:gd name="connsiteY144" fmla="*/ 7620 h 1089660"/>
                  <a:gd name="connsiteX145" fmla="*/ 1833022 w 2996578"/>
                  <a:gd name="connsiteY145" fmla="*/ 15240 h 1089660"/>
                  <a:gd name="connsiteX146" fmla="*/ 1821592 w 2996578"/>
                  <a:gd name="connsiteY146" fmla="*/ 19050 h 1089660"/>
                  <a:gd name="connsiteX147" fmla="*/ 1794922 w 2996578"/>
                  <a:gd name="connsiteY147" fmla="*/ 30480 h 1089660"/>
                  <a:gd name="connsiteX148" fmla="*/ 1779682 w 2996578"/>
                  <a:gd name="connsiteY148" fmla="*/ 41910 h 1089660"/>
                  <a:gd name="connsiteX149" fmla="*/ 1768252 w 2996578"/>
                  <a:gd name="connsiteY149" fmla="*/ 45720 h 1089660"/>
                  <a:gd name="connsiteX150" fmla="*/ 1745392 w 2996578"/>
                  <a:gd name="connsiteY150" fmla="*/ 68580 h 1089660"/>
                  <a:gd name="connsiteX151" fmla="*/ 1737772 w 2996578"/>
                  <a:gd name="connsiteY151" fmla="*/ 80010 h 1089660"/>
                  <a:gd name="connsiteX152" fmla="*/ 1726342 w 2996578"/>
                  <a:gd name="connsiteY152" fmla="*/ 83820 h 1089660"/>
                  <a:gd name="connsiteX153" fmla="*/ 1703482 w 2996578"/>
                  <a:gd name="connsiteY153" fmla="*/ 102870 h 1089660"/>
                  <a:gd name="connsiteX154" fmla="*/ 1680622 w 2996578"/>
                  <a:gd name="connsiteY154" fmla="*/ 110490 h 1089660"/>
                  <a:gd name="connsiteX155" fmla="*/ 1653952 w 2996578"/>
                  <a:gd name="connsiteY155" fmla="*/ 129540 h 1089660"/>
                  <a:gd name="connsiteX156" fmla="*/ 1642522 w 2996578"/>
                  <a:gd name="connsiteY156" fmla="*/ 133350 h 1089660"/>
                  <a:gd name="connsiteX157" fmla="*/ 1631092 w 2996578"/>
                  <a:gd name="connsiteY157" fmla="*/ 140970 h 1089660"/>
                  <a:gd name="connsiteX158" fmla="*/ 1604422 w 2996578"/>
                  <a:gd name="connsiteY158" fmla="*/ 148590 h 1089660"/>
                  <a:gd name="connsiteX159" fmla="*/ 1577752 w 2996578"/>
                  <a:gd name="connsiteY159" fmla="*/ 160020 h 1089660"/>
                  <a:gd name="connsiteX160" fmla="*/ 1566322 w 2996578"/>
                  <a:gd name="connsiteY160" fmla="*/ 167640 h 1089660"/>
                  <a:gd name="connsiteX161" fmla="*/ 1551082 w 2996578"/>
                  <a:gd name="connsiteY161" fmla="*/ 171450 h 1089660"/>
                  <a:gd name="connsiteX162" fmla="*/ 1535842 w 2996578"/>
                  <a:gd name="connsiteY162" fmla="*/ 179070 h 1089660"/>
                  <a:gd name="connsiteX163" fmla="*/ 1516792 w 2996578"/>
                  <a:gd name="connsiteY163" fmla="*/ 182880 h 1089660"/>
                  <a:gd name="connsiteX164" fmla="*/ 1501552 w 2996578"/>
                  <a:gd name="connsiteY164" fmla="*/ 186690 h 1089660"/>
                  <a:gd name="connsiteX165" fmla="*/ 1455832 w 2996578"/>
                  <a:gd name="connsiteY165" fmla="*/ 201930 h 1089660"/>
                  <a:gd name="connsiteX166" fmla="*/ 1440592 w 2996578"/>
                  <a:gd name="connsiteY166" fmla="*/ 205740 h 1089660"/>
                  <a:gd name="connsiteX167" fmla="*/ 1417732 w 2996578"/>
                  <a:gd name="connsiteY167" fmla="*/ 209550 h 1089660"/>
                  <a:gd name="connsiteX168" fmla="*/ 1391062 w 2996578"/>
                  <a:gd name="connsiteY168" fmla="*/ 217170 h 1089660"/>
                  <a:gd name="connsiteX169" fmla="*/ 1368202 w 2996578"/>
                  <a:gd name="connsiteY169" fmla="*/ 220980 h 1089660"/>
                  <a:gd name="connsiteX170" fmla="*/ 1318672 w 2996578"/>
                  <a:gd name="connsiteY170" fmla="*/ 232410 h 1089660"/>
                  <a:gd name="connsiteX171" fmla="*/ 1295812 w 2996578"/>
                  <a:gd name="connsiteY171" fmla="*/ 240030 h 1089660"/>
                  <a:gd name="connsiteX172" fmla="*/ 1276762 w 2996578"/>
                  <a:gd name="connsiteY172" fmla="*/ 243840 h 1089660"/>
                  <a:gd name="connsiteX173" fmla="*/ 1261522 w 2996578"/>
                  <a:gd name="connsiteY173" fmla="*/ 251460 h 1089660"/>
                  <a:gd name="connsiteX174" fmla="*/ 1231042 w 2996578"/>
                  <a:gd name="connsiteY174" fmla="*/ 255270 h 1089660"/>
                  <a:gd name="connsiteX175" fmla="*/ 1196752 w 2996578"/>
                  <a:gd name="connsiteY175" fmla="*/ 262890 h 1089660"/>
                  <a:gd name="connsiteX176" fmla="*/ 1013872 w 2996578"/>
                  <a:gd name="connsiteY176" fmla="*/ 255270 h 1089660"/>
                  <a:gd name="connsiteX177" fmla="*/ 971962 w 2996578"/>
                  <a:gd name="connsiteY177" fmla="*/ 247650 h 1089660"/>
                  <a:gd name="connsiteX178" fmla="*/ 888142 w 2996578"/>
                  <a:gd name="connsiteY178" fmla="*/ 243840 h 1089660"/>
                  <a:gd name="connsiteX179" fmla="*/ 853852 w 2996578"/>
                  <a:gd name="connsiteY179" fmla="*/ 236220 h 1089660"/>
                  <a:gd name="connsiteX180" fmla="*/ 789082 w 2996578"/>
                  <a:gd name="connsiteY180" fmla="*/ 232410 h 1089660"/>
                  <a:gd name="connsiteX181" fmla="*/ 762412 w 2996578"/>
                  <a:gd name="connsiteY181" fmla="*/ 228600 h 1089660"/>
                  <a:gd name="connsiteX182" fmla="*/ 724312 w 2996578"/>
                  <a:gd name="connsiteY182" fmla="*/ 209550 h 1089660"/>
                  <a:gd name="connsiteX183" fmla="*/ 632872 w 2996578"/>
                  <a:gd name="connsiteY183" fmla="*/ 194310 h 1089660"/>
                  <a:gd name="connsiteX184" fmla="*/ 606202 w 2996578"/>
                  <a:gd name="connsiteY184" fmla="*/ 190500 h 1089660"/>
                  <a:gd name="connsiteX185" fmla="*/ 564292 w 2996578"/>
                  <a:gd name="connsiteY185" fmla="*/ 182880 h 1089660"/>
                  <a:gd name="connsiteX186" fmla="*/ 533812 w 2996578"/>
                  <a:gd name="connsiteY186" fmla="*/ 179070 h 1089660"/>
                  <a:gd name="connsiteX187" fmla="*/ 461422 w 2996578"/>
                  <a:gd name="connsiteY187" fmla="*/ 167640 h 1089660"/>
                  <a:gd name="connsiteX188" fmla="*/ 423322 w 2996578"/>
                  <a:gd name="connsiteY188" fmla="*/ 163830 h 1089660"/>
                  <a:gd name="connsiteX189" fmla="*/ 289972 w 2996578"/>
                  <a:gd name="connsiteY189" fmla="*/ 167640 h 1089660"/>
                  <a:gd name="connsiteX190" fmla="*/ 278542 w 2996578"/>
                  <a:gd name="connsiteY190" fmla="*/ 175260 h 1089660"/>
                  <a:gd name="connsiteX191" fmla="*/ 255682 w 2996578"/>
                  <a:gd name="connsiteY191" fmla="*/ 186690 h 1089660"/>
                  <a:gd name="connsiteX192" fmla="*/ 225202 w 2996578"/>
                  <a:gd name="connsiteY192" fmla="*/ 205740 h 1089660"/>
                  <a:gd name="connsiteX193" fmla="*/ 213772 w 2996578"/>
                  <a:gd name="connsiteY193" fmla="*/ 213360 h 1089660"/>
                  <a:gd name="connsiteX194" fmla="*/ 198532 w 2996578"/>
                  <a:gd name="connsiteY194" fmla="*/ 217170 h 1089660"/>
                  <a:gd name="connsiteX195" fmla="*/ 206152 w 2996578"/>
                  <a:gd name="connsiteY195" fmla="*/ 220980 h 108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996578" h="1089660">
                    <a:moveTo>
                      <a:pt x="339502" y="190500"/>
                    </a:moveTo>
                    <a:cubicBezTo>
                      <a:pt x="311562" y="191770"/>
                      <a:pt x="283562" y="192080"/>
                      <a:pt x="255682" y="194310"/>
                    </a:cubicBezTo>
                    <a:cubicBezTo>
                      <a:pt x="246921" y="195011"/>
                      <a:pt x="236449" y="203261"/>
                      <a:pt x="229012" y="205740"/>
                    </a:cubicBezTo>
                    <a:cubicBezTo>
                      <a:pt x="222869" y="207788"/>
                      <a:pt x="216312" y="208280"/>
                      <a:pt x="209962" y="209550"/>
                    </a:cubicBezTo>
                    <a:cubicBezTo>
                      <a:pt x="208692" y="213360"/>
                      <a:pt x="208992" y="218140"/>
                      <a:pt x="206152" y="220980"/>
                    </a:cubicBezTo>
                    <a:cubicBezTo>
                      <a:pt x="203312" y="223820"/>
                      <a:pt x="198314" y="222994"/>
                      <a:pt x="194722" y="224790"/>
                    </a:cubicBezTo>
                    <a:cubicBezTo>
                      <a:pt x="190626" y="226838"/>
                      <a:pt x="187102" y="229870"/>
                      <a:pt x="183292" y="232410"/>
                    </a:cubicBezTo>
                    <a:cubicBezTo>
                      <a:pt x="182022" y="236220"/>
                      <a:pt x="182053" y="240755"/>
                      <a:pt x="179482" y="243840"/>
                    </a:cubicBezTo>
                    <a:cubicBezTo>
                      <a:pt x="170610" y="254486"/>
                      <a:pt x="164206" y="255282"/>
                      <a:pt x="152812" y="259080"/>
                    </a:cubicBezTo>
                    <a:lnTo>
                      <a:pt x="129952" y="281940"/>
                    </a:lnTo>
                    <a:lnTo>
                      <a:pt x="118522" y="293370"/>
                    </a:lnTo>
                    <a:cubicBezTo>
                      <a:pt x="110209" y="318308"/>
                      <a:pt x="121755" y="293832"/>
                      <a:pt x="103282" y="308610"/>
                    </a:cubicBezTo>
                    <a:cubicBezTo>
                      <a:pt x="99706" y="311471"/>
                      <a:pt x="97522" y="315856"/>
                      <a:pt x="95662" y="320040"/>
                    </a:cubicBezTo>
                    <a:cubicBezTo>
                      <a:pt x="92400" y="327380"/>
                      <a:pt x="94725" y="338445"/>
                      <a:pt x="88042" y="342900"/>
                    </a:cubicBezTo>
                    <a:lnTo>
                      <a:pt x="76612" y="350520"/>
                    </a:lnTo>
                    <a:cubicBezTo>
                      <a:pt x="74072" y="354330"/>
                      <a:pt x="70852" y="357766"/>
                      <a:pt x="68992" y="361950"/>
                    </a:cubicBezTo>
                    <a:cubicBezTo>
                      <a:pt x="65730" y="369290"/>
                      <a:pt x="65827" y="378127"/>
                      <a:pt x="61372" y="384810"/>
                    </a:cubicBezTo>
                    <a:cubicBezTo>
                      <a:pt x="58832" y="388620"/>
                      <a:pt x="55800" y="392144"/>
                      <a:pt x="53752" y="396240"/>
                    </a:cubicBezTo>
                    <a:cubicBezTo>
                      <a:pt x="45461" y="412823"/>
                      <a:pt x="55536" y="404411"/>
                      <a:pt x="42322" y="422910"/>
                    </a:cubicBezTo>
                    <a:cubicBezTo>
                      <a:pt x="39190" y="427295"/>
                      <a:pt x="34702" y="430530"/>
                      <a:pt x="30892" y="434340"/>
                    </a:cubicBezTo>
                    <a:cubicBezTo>
                      <a:pt x="22156" y="460547"/>
                      <a:pt x="34105" y="428717"/>
                      <a:pt x="15652" y="461010"/>
                    </a:cubicBezTo>
                    <a:cubicBezTo>
                      <a:pt x="13659" y="464497"/>
                      <a:pt x="13424" y="468749"/>
                      <a:pt x="11842" y="472440"/>
                    </a:cubicBezTo>
                    <a:cubicBezTo>
                      <a:pt x="9605" y="477660"/>
                      <a:pt x="6762" y="482600"/>
                      <a:pt x="4222" y="487680"/>
                    </a:cubicBezTo>
                    <a:cubicBezTo>
                      <a:pt x="203" y="572089"/>
                      <a:pt x="-4282" y="547738"/>
                      <a:pt x="8032" y="613410"/>
                    </a:cubicBezTo>
                    <a:cubicBezTo>
                      <a:pt x="8997" y="618557"/>
                      <a:pt x="9779" y="623837"/>
                      <a:pt x="11842" y="628650"/>
                    </a:cubicBezTo>
                    <a:cubicBezTo>
                      <a:pt x="13646" y="632859"/>
                      <a:pt x="16922" y="636270"/>
                      <a:pt x="19462" y="640080"/>
                    </a:cubicBezTo>
                    <a:cubicBezTo>
                      <a:pt x="19970" y="642112"/>
                      <a:pt x="24896" y="663470"/>
                      <a:pt x="27082" y="666750"/>
                    </a:cubicBezTo>
                    <a:cubicBezTo>
                      <a:pt x="30071" y="671233"/>
                      <a:pt x="35063" y="674041"/>
                      <a:pt x="38512" y="678180"/>
                    </a:cubicBezTo>
                    <a:cubicBezTo>
                      <a:pt x="54387" y="697230"/>
                      <a:pt x="36607" y="683260"/>
                      <a:pt x="57562" y="697230"/>
                    </a:cubicBezTo>
                    <a:cubicBezTo>
                      <a:pt x="58832" y="702310"/>
                      <a:pt x="59245" y="707685"/>
                      <a:pt x="61372" y="712470"/>
                    </a:cubicBezTo>
                    <a:cubicBezTo>
                      <a:pt x="71451" y="735147"/>
                      <a:pt x="70566" y="727006"/>
                      <a:pt x="84232" y="742950"/>
                    </a:cubicBezTo>
                    <a:cubicBezTo>
                      <a:pt x="88365" y="747771"/>
                      <a:pt x="91852" y="753110"/>
                      <a:pt x="95662" y="758190"/>
                    </a:cubicBezTo>
                    <a:cubicBezTo>
                      <a:pt x="104721" y="785368"/>
                      <a:pt x="91876" y="752510"/>
                      <a:pt x="110902" y="781050"/>
                    </a:cubicBezTo>
                    <a:cubicBezTo>
                      <a:pt x="113130" y="784392"/>
                      <a:pt x="112246" y="789310"/>
                      <a:pt x="114712" y="792480"/>
                    </a:cubicBezTo>
                    <a:cubicBezTo>
                      <a:pt x="130302" y="812525"/>
                      <a:pt x="131116" y="814040"/>
                      <a:pt x="149002" y="819150"/>
                    </a:cubicBezTo>
                    <a:cubicBezTo>
                      <a:pt x="154037" y="820589"/>
                      <a:pt x="159162" y="821690"/>
                      <a:pt x="164242" y="822960"/>
                    </a:cubicBezTo>
                    <a:cubicBezTo>
                      <a:pt x="168052" y="825500"/>
                      <a:pt x="171576" y="828532"/>
                      <a:pt x="175672" y="830580"/>
                    </a:cubicBezTo>
                    <a:cubicBezTo>
                      <a:pt x="179264" y="832376"/>
                      <a:pt x="184262" y="831550"/>
                      <a:pt x="187102" y="834390"/>
                    </a:cubicBezTo>
                    <a:cubicBezTo>
                      <a:pt x="189942" y="837230"/>
                      <a:pt x="188072" y="842980"/>
                      <a:pt x="190912" y="845820"/>
                    </a:cubicBezTo>
                    <a:cubicBezTo>
                      <a:pt x="193752" y="848660"/>
                      <a:pt x="198750" y="847834"/>
                      <a:pt x="202342" y="849630"/>
                    </a:cubicBezTo>
                    <a:cubicBezTo>
                      <a:pt x="206438" y="851678"/>
                      <a:pt x="209676" y="855202"/>
                      <a:pt x="213772" y="857250"/>
                    </a:cubicBezTo>
                    <a:cubicBezTo>
                      <a:pt x="217364" y="859046"/>
                      <a:pt x="221610" y="859264"/>
                      <a:pt x="225202" y="861060"/>
                    </a:cubicBezTo>
                    <a:cubicBezTo>
                      <a:pt x="229298" y="863108"/>
                      <a:pt x="232536" y="866632"/>
                      <a:pt x="236632" y="868680"/>
                    </a:cubicBezTo>
                    <a:cubicBezTo>
                      <a:pt x="240224" y="870476"/>
                      <a:pt x="244470" y="870694"/>
                      <a:pt x="248062" y="872490"/>
                    </a:cubicBezTo>
                    <a:cubicBezTo>
                      <a:pt x="274374" y="885646"/>
                      <a:pt x="243014" y="875991"/>
                      <a:pt x="274732" y="883920"/>
                    </a:cubicBezTo>
                    <a:cubicBezTo>
                      <a:pt x="278542" y="886460"/>
                      <a:pt x="281875" y="889932"/>
                      <a:pt x="286162" y="891540"/>
                    </a:cubicBezTo>
                    <a:cubicBezTo>
                      <a:pt x="293699" y="894366"/>
                      <a:pt x="326979" y="898241"/>
                      <a:pt x="331882" y="899160"/>
                    </a:cubicBezTo>
                    <a:cubicBezTo>
                      <a:pt x="343390" y="901318"/>
                      <a:pt x="354622" y="904855"/>
                      <a:pt x="366172" y="906780"/>
                    </a:cubicBezTo>
                    <a:cubicBezTo>
                      <a:pt x="377516" y="908671"/>
                      <a:pt x="389102" y="908796"/>
                      <a:pt x="400462" y="910590"/>
                    </a:cubicBezTo>
                    <a:cubicBezTo>
                      <a:pt x="413255" y="912610"/>
                      <a:pt x="425808" y="915959"/>
                      <a:pt x="438562" y="918210"/>
                    </a:cubicBezTo>
                    <a:cubicBezTo>
                      <a:pt x="447406" y="919771"/>
                      <a:pt x="456426" y="920259"/>
                      <a:pt x="465232" y="922020"/>
                    </a:cubicBezTo>
                    <a:cubicBezTo>
                      <a:pt x="475501" y="924074"/>
                      <a:pt x="485642" y="926763"/>
                      <a:pt x="495712" y="929640"/>
                    </a:cubicBezTo>
                    <a:cubicBezTo>
                      <a:pt x="503435" y="931847"/>
                      <a:pt x="510718" y="935577"/>
                      <a:pt x="518572" y="937260"/>
                    </a:cubicBezTo>
                    <a:cubicBezTo>
                      <a:pt x="528584" y="939405"/>
                      <a:pt x="538892" y="939800"/>
                      <a:pt x="549052" y="941070"/>
                    </a:cubicBezTo>
                    <a:cubicBezTo>
                      <a:pt x="572516" y="956713"/>
                      <a:pt x="549739" y="944056"/>
                      <a:pt x="594772" y="952500"/>
                    </a:cubicBezTo>
                    <a:cubicBezTo>
                      <a:pt x="604956" y="954409"/>
                      <a:pt x="624661" y="961926"/>
                      <a:pt x="636682" y="963930"/>
                    </a:cubicBezTo>
                    <a:cubicBezTo>
                      <a:pt x="646782" y="965613"/>
                      <a:pt x="657098" y="965853"/>
                      <a:pt x="667162" y="967740"/>
                    </a:cubicBezTo>
                    <a:cubicBezTo>
                      <a:pt x="761223" y="985376"/>
                      <a:pt x="640225" y="967158"/>
                      <a:pt x="724312" y="979170"/>
                    </a:cubicBezTo>
                    <a:cubicBezTo>
                      <a:pt x="762509" y="994449"/>
                      <a:pt x="725790" y="980756"/>
                      <a:pt x="758602" y="990600"/>
                    </a:cubicBezTo>
                    <a:cubicBezTo>
                      <a:pt x="766295" y="992908"/>
                      <a:pt x="773621" y="996478"/>
                      <a:pt x="781462" y="998220"/>
                    </a:cubicBezTo>
                    <a:cubicBezTo>
                      <a:pt x="796544" y="1001572"/>
                      <a:pt x="812032" y="1002810"/>
                      <a:pt x="827182" y="1005840"/>
                    </a:cubicBezTo>
                    <a:cubicBezTo>
                      <a:pt x="910957" y="1022595"/>
                      <a:pt x="877831" y="1016822"/>
                      <a:pt x="926242" y="1024890"/>
                    </a:cubicBezTo>
                    <a:cubicBezTo>
                      <a:pt x="932592" y="1027430"/>
                      <a:pt x="938804" y="1030347"/>
                      <a:pt x="945292" y="1032510"/>
                    </a:cubicBezTo>
                    <a:cubicBezTo>
                      <a:pt x="950260" y="1034166"/>
                      <a:pt x="955312" y="1035908"/>
                      <a:pt x="960532" y="1036320"/>
                    </a:cubicBezTo>
                    <a:cubicBezTo>
                      <a:pt x="1003652" y="1039724"/>
                      <a:pt x="1046886" y="1041496"/>
                      <a:pt x="1090072" y="1043940"/>
                    </a:cubicBezTo>
                    <a:lnTo>
                      <a:pt x="1162462" y="1047750"/>
                    </a:lnTo>
                    <a:lnTo>
                      <a:pt x="1223422" y="1055370"/>
                    </a:lnTo>
                    <a:cubicBezTo>
                      <a:pt x="1256168" y="1059148"/>
                      <a:pt x="1277119" y="1060380"/>
                      <a:pt x="1311052" y="1062990"/>
                    </a:cubicBezTo>
                    <a:cubicBezTo>
                      <a:pt x="1325022" y="1065530"/>
                      <a:pt x="1338796" y="1069640"/>
                      <a:pt x="1352962" y="1070610"/>
                    </a:cubicBezTo>
                    <a:cubicBezTo>
                      <a:pt x="1607819" y="1088066"/>
                      <a:pt x="1842349" y="1085791"/>
                      <a:pt x="2103532" y="1089660"/>
                    </a:cubicBezTo>
                    <a:lnTo>
                      <a:pt x="2316892" y="1085850"/>
                    </a:lnTo>
                    <a:cubicBezTo>
                      <a:pt x="2335412" y="1085243"/>
                      <a:pt x="2337572" y="1079646"/>
                      <a:pt x="2354992" y="1074420"/>
                    </a:cubicBezTo>
                    <a:cubicBezTo>
                      <a:pt x="2361195" y="1072559"/>
                      <a:pt x="2367692" y="1071880"/>
                      <a:pt x="2374042" y="1070610"/>
                    </a:cubicBezTo>
                    <a:cubicBezTo>
                      <a:pt x="2393928" y="1057353"/>
                      <a:pt x="2377533" y="1066024"/>
                      <a:pt x="2408332" y="1059180"/>
                    </a:cubicBezTo>
                    <a:cubicBezTo>
                      <a:pt x="2493824" y="1040182"/>
                      <a:pt x="2422798" y="1055591"/>
                      <a:pt x="2476912" y="1040130"/>
                    </a:cubicBezTo>
                    <a:cubicBezTo>
                      <a:pt x="2486982" y="1037253"/>
                      <a:pt x="2497232" y="1035050"/>
                      <a:pt x="2507392" y="1032510"/>
                    </a:cubicBezTo>
                    <a:lnTo>
                      <a:pt x="2537872" y="1024890"/>
                    </a:lnTo>
                    <a:lnTo>
                      <a:pt x="2553112" y="1021080"/>
                    </a:lnTo>
                    <a:cubicBezTo>
                      <a:pt x="2556922" y="1018540"/>
                      <a:pt x="2560333" y="1015264"/>
                      <a:pt x="2564542" y="1013460"/>
                    </a:cubicBezTo>
                    <a:cubicBezTo>
                      <a:pt x="2569355" y="1011397"/>
                      <a:pt x="2574766" y="1011155"/>
                      <a:pt x="2579782" y="1009650"/>
                    </a:cubicBezTo>
                    <a:cubicBezTo>
                      <a:pt x="2587475" y="1007342"/>
                      <a:pt x="2594949" y="1004338"/>
                      <a:pt x="2602642" y="1002030"/>
                    </a:cubicBezTo>
                    <a:cubicBezTo>
                      <a:pt x="2607658" y="1000525"/>
                      <a:pt x="2612847" y="999659"/>
                      <a:pt x="2617882" y="998220"/>
                    </a:cubicBezTo>
                    <a:cubicBezTo>
                      <a:pt x="2649991" y="989046"/>
                      <a:pt x="2607346" y="1001103"/>
                      <a:pt x="2640742" y="986790"/>
                    </a:cubicBezTo>
                    <a:cubicBezTo>
                      <a:pt x="2645555" y="984727"/>
                      <a:pt x="2650902" y="984250"/>
                      <a:pt x="2655982" y="982980"/>
                    </a:cubicBezTo>
                    <a:cubicBezTo>
                      <a:pt x="2659792" y="980440"/>
                      <a:pt x="2663228" y="977220"/>
                      <a:pt x="2667412" y="975360"/>
                    </a:cubicBezTo>
                    <a:cubicBezTo>
                      <a:pt x="2674752" y="972098"/>
                      <a:pt x="2690272" y="967740"/>
                      <a:pt x="2690272" y="967740"/>
                    </a:cubicBezTo>
                    <a:cubicBezTo>
                      <a:pt x="2695931" y="963496"/>
                      <a:pt x="2709779" y="952669"/>
                      <a:pt x="2716942" y="948690"/>
                    </a:cubicBezTo>
                    <a:cubicBezTo>
                      <a:pt x="2724389" y="944553"/>
                      <a:pt x="2731892" y="940424"/>
                      <a:pt x="2739802" y="937260"/>
                    </a:cubicBezTo>
                    <a:cubicBezTo>
                      <a:pt x="2744664" y="935315"/>
                      <a:pt x="2749962" y="934720"/>
                      <a:pt x="2755042" y="933450"/>
                    </a:cubicBezTo>
                    <a:cubicBezTo>
                      <a:pt x="2766165" y="926776"/>
                      <a:pt x="2775260" y="921730"/>
                      <a:pt x="2785522" y="914400"/>
                    </a:cubicBezTo>
                    <a:cubicBezTo>
                      <a:pt x="2805705" y="899984"/>
                      <a:pt x="2793644" y="905343"/>
                      <a:pt x="2812192" y="899160"/>
                    </a:cubicBezTo>
                    <a:cubicBezTo>
                      <a:pt x="2845585" y="865767"/>
                      <a:pt x="2804720" y="908126"/>
                      <a:pt x="2831242" y="876300"/>
                    </a:cubicBezTo>
                    <a:cubicBezTo>
                      <a:pt x="2840409" y="865299"/>
                      <a:pt x="2842863" y="864742"/>
                      <a:pt x="2854102" y="857250"/>
                    </a:cubicBezTo>
                    <a:cubicBezTo>
                      <a:pt x="2860798" y="837163"/>
                      <a:pt x="2853487" y="853416"/>
                      <a:pt x="2869342" y="834390"/>
                    </a:cubicBezTo>
                    <a:cubicBezTo>
                      <a:pt x="2895864" y="802564"/>
                      <a:pt x="2854999" y="844923"/>
                      <a:pt x="2888392" y="811530"/>
                    </a:cubicBezTo>
                    <a:cubicBezTo>
                      <a:pt x="2889613" y="806647"/>
                      <a:pt x="2893279" y="790326"/>
                      <a:pt x="2896012" y="784860"/>
                    </a:cubicBezTo>
                    <a:cubicBezTo>
                      <a:pt x="2898060" y="780764"/>
                      <a:pt x="2901584" y="777526"/>
                      <a:pt x="2903632" y="773430"/>
                    </a:cubicBezTo>
                    <a:cubicBezTo>
                      <a:pt x="2905428" y="769838"/>
                      <a:pt x="2904933" y="765136"/>
                      <a:pt x="2907442" y="762000"/>
                    </a:cubicBezTo>
                    <a:cubicBezTo>
                      <a:pt x="2910303" y="758424"/>
                      <a:pt x="2915062" y="756920"/>
                      <a:pt x="2918872" y="754380"/>
                    </a:cubicBezTo>
                    <a:cubicBezTo>
                      <a:pt x="2930947" y="736267"/>
                      <a:pt x="2925044" y="747294"/>
                      <a:pt x="2934112" y="720090"/>
                    </a:cubicBezTo>
                    <a:cubicBezTo>
                      <a:pt x="2936652" y="712470"/>
                      <a:pt x="2940157" y="705106"/>
                      <a:pt x="2941732" y="697230"/>
                    </a:cubicBezTo>
                    <a:cubicBezTo>
                      <a:pt x="2943002" y="690880"/>
                      <a:pt x="2943838" y="684428"/>
                      <a:pt x="2945542" y="678180"/>
                    </a:cubicBezTo>
                    <a:cubicBezTo>
                      <a:pt x="2952831" y="651452"/>
                      <a:pt x="2952509" y="662395"/>
                      <a:pt x="2956972" y="640080"/>
                    </a:cubicBezTo>
                    <a:cubicBezTo>
                      <a:pt x="2963297" y="608455"/>
                      <a:pt x="2956165" y="626455"/>
                      <a:pt x="2968402" y="601980"/>
                    </a:cubicBezTo>
                    <a:cubicBezTo>
                      <a:pt x="2977341" y="521527"/>
                      <a:pt x="2965340" y="601778"/>
                      <a:pt x="2979832" y="548640"/>
                    </a:cubicBezTo>
                    <a:cubicBezTo>
                      <a:pt x="2994635" y="494362"/>
                      <a:pt x="2972036" y="554795"/>
                      <a:pt x="2991262" y="506730"/>
                    </a:cubicBezTo>
                    <a:cubicBezTo>
                      <a:pt x="3000086" y="444965"/>
                      <a:pt x="2997313" y="477516"/>
                      <a:pt x="2987452" y="365760"/>
                    </a:cubicBezTo>
                    <a:cubicBezTo>
                      <a:pt x="2985753" y="346503"/>
                      <a:pt x="2983730" y="354505"/>
                      <a:pt x="2976022" y="339090"/>
                    </a:cubicBezTo>
                    <a:cubicBezTo>
                      <a:pt x="2974226" y="335498"/>
                      <a:pt x="2974721" y="330796"/>
                      <a:pt x="2972212" y="327660"/>
                    </a:cubicBezTo>
                    <a:cubicBezTo>
                      <a:pt x="2969351" y="324084"/>
                      <a:pt x="2964300" y="322971"/>
                      <a:pt x="2960782" y="320040"/>
                    </a:cubicBezTo>
                    <a:cubicBezTo>
                      <a:pt x="2956643" y="316591"/>
                      <a:pt x="2953162" y="312420"/>
                      <a:pt x="2949352" y="308610"/>
                    </a:cubicBezTo>
                    <a:cubicBezTo>
                      <a:pt x="2945579" y="297292"/>
                      <a:pt x="2943169" y="283377"/>
                      <a:pt x="2934112" y="274320"/>
                    </a:cubicBezTo>
                    <a:cubicBezTo>
                      <a:pt x="2930874" y="271082"/>
                      <a:pt x="2925920" y="269938"/>
                      <a:pt x="2922682" y="266700"/>
                    </a:cubicBezTo>
                    <a:cubicBezTo>
                      <a:pt x="2918192" y="262210"/>
                      <a:pt x="2915385" y="256281"/>
                      <a:pt x="2911252" y="251460"/>
                    </a:cubicBezTo>
                    <a:cubicBezTo>
                      <a:pt x="2907745" y="247369"/>
                      <a:pt x="2902954" y="244415"/>
                      <a:pt x="2899822" y="240030"/>
                    </a:cubicBezTo>
                    <a:cubicBezTo>
                      <a:pt x="2884663" y="218807"/>
                      <a:pt x="2902504" y="227365"/>
                      <a:pt x="2876962" y="220980"/>
                    </a:cubicBezTo>
                    <a:cubicBezTo>
                      <a:pt x="2856642" y="190500"/>
                      <a:pt x="2883312" y="227330"/>
                      <a:pt x="2857912" y="201930"/>
                    </a:cubicBezTo>
                    <a:cubicBezTo>
                      <a:pt x="2840678" y="184696"/>
                      <a:pt x="2861114" y="194107"/>
                      <a:pt x="2838862" y="186690"/>
                    </a:cubicBezTo>
                    <a:cubicBezTo>
                      <a:pt x="2812232" y="166718"/>
                      <a:pt x="2834818" y="181147"/>
                      <a:pt x="2812192" y="171450"/>
                    </a:cubicBezTo>
                    <a:cubicBezTo>
                      <a:pt x="2806972" y="169213"/>
                      <a:pt x="2802506" y="165020"/>
                      <a:pt x="2796952" y="163830"/>
                    </a:cubicBezTo>
                    <a:cubicBezTo>
                      <a:pt x="2784472" y="161156"/>
                      <a:pt x="2771552" y="161290"/>
                      <a:pt x="2758852" y="160020"/>
                    </a:cubicBezTo>
                    <a:cubicBezTo>
                      <a:pt x="2707974" y="145483"/>
                      <a:pt x="2757655" y="157884"/>
                      <a:pt x="2690272" y="148590"/>
                    </a:cubicBezTo>
                    <a:cubicBezTo>
                      <a:pt x="2667314" y="145423"/>
                      <a:pt x="2644752" y="139466"/>
                      <a:pt x="2621692" y="137160"/>
                    </a:cubicBezTo>
                    <a:cubicBezTo>
                      <a:pt x="2490915" y="124082"/>
                      <a:pt x="2545569" y="128667"/>
                      <a:pt x="2457862" y="121920"/>
                    </a:cubicBezTo>
                    <a:cubicBezTo>
                      <a:pt x="2447702" y="119380"/>
                      <a:pt x="2437774" y="115599"/>
                      <a:pt x="2427382" y="114300"/>
                    </a:cubicBezTo>
                    <a:cubicBezTo>
                      <a:pt x="2407180" y="111775"/>
                      <a:pt x="2386726" y="111994"/>
                      <a:pt x="2366422" y="110490"/>
                    </a:cubicBezTo>
                    <a:cubicBezTo>
                      <a:pt x="2352433" y="109454"/>
                      <a:pt x="2338482" y="107950"/>
                      <a:pt x="2324512" y="106680"/>
                    </a:cubicBezTo>
                    <a:lnTo>
                      <a:pt x="2294032" y="99060"/>
                    </a:lnTo>
                    <a:cubicBezTo>
                      <a:pt x="2287722" y="97604"/>
                      <a:pt x="2281045" y="97524"/>
                      <a:pt x="2274982" y="95250"/>
                    </a:cubicBezTo>
                    <a:cubicBezTo>
                      <a:pt x="2270695" y="93642"/>
                      <a:pt x="2267761" y="89434"/>
                      <a:pt x="2263552" y="87630"/>
                    </a:cubicBezTo>
                    <a:cubicBezTo>
                      <a:pt x="2258739" y="85567"/>
                      <a:pt x="2253280" y="85476"/>
                      <a:pt x="2248312" y="83820"/>
                    </a:cubicBezTo>
                    <a:cubicBezTo>
                      <a:pt x="2241824" y="81657"/>
                      <a:pt x="2235799" y="78211"/>
                      <a:pt x="2229262" y="76200"/>
                    </a:cubicBezTo>
                    <a:cubicBezTo>
                      <a:pt x="2219252" y="73120"/>
                      <a:pt x="2208717" y="71892"/>
                      <a:pt x="2198782" y="68580"/>
                    </a:cubicBezTo>
                    <a:cubicBezTo>
                      <a:pt x="2170954" y="59304"/>
                      <a:pt x="2183714" y="62908"/>
                      <a:pt x="2160682" y="57150"/>
                    </a:cubicBezTo>
                    <a:cubicBezTo>
                      <a:pt x="2138716" y="42506"/>
                      <a:pt x="2159906" y="55184"/>
                      <a:pt x="2137822" y="45720"/>
                    </a:cubicBezTo>
                    <a:cubicBezTo>
                      <a:pt x="2132602" y="43483"/>
                      <a:pt x="2128061" y="39594"/>
                      <a:pt x="2122582" y="38100"/>
                    </a:cubicBezTo>
                    <a:cubicBezTo>
                      <a:pt x="2113918" y="35737"/>
                      <a:pt x="2104802" y="35560"/>
                      <a:pt x="2095912" y="34290"/>
                    </a:cubicBezTo>
                    <a:cubicBezTo>
                      <a:pt x="2092102" y="33020"/>
                      <a:pt x="2088173" y="32062"/>
                      <a:pt x="2084482" y="30480"/>
                    </a:cubicBezTo>
                    <a:cubicBezTo>
                      <a:pt x="2079262" y="28243"/>
                      <a:pt x="2074682" y="24492"/>
                      <a:pt x="2069242" y="22860"/>
                    </a:cubicBezTo>
                    <a:cubicBezTo>
                      <a:pt x="2061843" y="20640"/>
                      <a:pt x="2054002" y="20320"/>
                      <a:pt x="2046382" y="19050"/>
                    </a:cubicBezTo>
                    <a:cubicBezTo>
                      <a:pt x="2041302" y="16510"/>
                      <a:pt x="2036582" y="13062"/>
                      <a:pt x="2031142" y="11430"/>
                    </a:cubicBezTo>
                    <a:cubicBezTo>
                      <a:pt x="2023743" y="9210"/>
                      <a:pt x="2015936" y="8664"/>
                      <a:pt x="2008282" y="7620"/>
                    </a:cubicBezTo>
                    <a:cubicBezTo>
                      <a:pt x="1987992" y="4853"/>
                      <a:pt x="1967642" y="2540"/>
                      <a:pt x="1947322" y="0"/>
                    </a:cubicBezTo>
                    <a:cubicBezTo>
                      <a:pt x="1920652" y="1270"/>
                      <a:pt x="1893939" y="1838"/>
                      <a:pt x="1867312" y="3810"/>
                    </a:cubicBezTo>
                    <a:cubicBezTo>
                      <a:pt x="1859608" y="4381"/>
                      <a:pt x="1851781" y="5177"/>
                      <a:pt x="1844452" y="7620"/>
                    </a:cubicBezTo>
                    <a:cubicBezTo>
                      <a:pt x="1840108" y="9068"/>
                      <a:pt x="1837118" y="13192"/>
                      <a:pt x="1833022" y="15240"/>
                    </a:cubicBezTo>
                    <a:cubicBezTo>
                      <a:pt x="1829430" y="17036"/>
                      <a:pt x="1825283" y="17468"/>
                      <a:pt x="1821592" y="19050"/>
                    </a:cubicBezTo>
                    <a:cubicBezTo>
                      <a:pt x="1788636" y="33174"/>
                      <a:pt x="1821727" y="21545"/>
                      <a:pt x="1794922" y="30480"/>
                    </a:cubicBezTo>
                    <a:cubicBezTo>
                      <a:pt x="1789842" y="34290"/>
                      <a:pt x="1785195" y="38760"/>
                      <a:pt x="1779682" y="41910"/>
                    </a:cubicBezTo>
                    <a:cubicBezTo>
                      <a:pt x="1776195" y="43903"/>
                      <a:pt x="1771422" y="43254"/>
                      <a:pt x="1768252" y="45720"/>
                    </a:cubicBezTo>
                    <a:cubicBezTo>
                      <a:pt x="1759746" y="52336"/>
                      <a:pt x="1751370" y="59614"/>
                      <a:pt x="1745392" y="68580"/>
                    </a:cubicBezTo>
                    <a:cubicBezTo>
                      <a:pt x="1742852" y="72390"/>
                      <a:pt x="1741348" y="77149"/>
                      <a:pt x="1737772" y="80010"/>
                    </a:cubicBezTo>
                    <a:cubicBezTo>
                      <a:pt x="1734636" y="82519"/>
                      <a:pt x="1730152" y="82550"/>
                      <a:pt x="1726342" y="83820"/>
                    </a:cubicBezTo>
                    <a:cubicBezTo>
                      <a:pt x="1719164" y="90998"/>
                      <a:pt x="1713030" y="98626"/>
                      <a:pt x="1703482" y="102870"/>
                    </a:cubicBezTo>
                    <a:cubicBezTo>
                      <a:pt x="1696142" y="106132"/>
                      <a:pt x="1680622" y="110490"/>
                      <a:pt x="1680622" y="110490"/>
                    </a:cubicBezTo>
                    <a:cubicBezTo>
                      <a:pt x="1677170" y="113079"/>
                      <a:pt x="1659523" y="126754"/>
                      <a:pt x="1653952" y="129540"/>
                    </a:cubicBezTo>
                    <a:cubicBezTo>
                      <a:pt x="1650360" y="131336"/>
                      <a:pt x="1646114" y="131554"/>
                      <a:pt x="1642522" y="133350"/>
                    </a:cubicBezTo>
                    <a:cubicBezTo>
                      <a:pt x="1638426" y="135398"/>
                      <a:pt x="1635188" y="138922"/>
                      <a:pt x="1631092" y="140970"/>
                    </a:cubicBezTo>
                    <a:cubicBezTo>
                      <a:pt x="1625626" y="143703"/>
                      <a:pt x="1609305" y="147369"/>
                      <a:pt x="1604422" y="148590"/>
                    </a:cubicBezTo>
                    <a:cubicBezTo>
                      <a:pt x="1575726" y="167720"/>
                      <a:pt x="1612196" y="145258"/>
                      <a:pt x="1577752" y="160020"/>
                    </a:cubicBezTo>
                    <a:cubicBezTo>
                      <a:pt x="1573543" y="161824"/>
                      <a:pt x="1570531" y="165836"/>
                      <a:pt x="1566322" y="167640"/>
                    </a:cubicBezTo>
                    <a:cubicBezTo>
                      <a:pt x="1561509" y="169703"/>
                      <a:pt x="1555985" y="169611"/>
                      <a:pt x="1551082" y="171450"/>
                    </a:cubicBezTo>
                    <a:cubicBezTo>
                      <a:pt x="1545764" y="173444"/>
                      <a:pt x="1541230" y="177274"/>
                      <a:pt x="1535842" y="179070"/>
                    </a:cubicBezTo>
                    <a:cubicBezTo>
                      <a:pt x="1529699" y="181118"/>
                      <a:pt x="1523114" y="181475"/>
                      <a:pt x="1516792" y="182880"/>
                    </a:cubicBezTo>
                    <a:cubicBezTo>
                      <a:pt x="1511680" y="184016"/>
                      <a:pt x="1506550" y="185128"/>
                      <a:pt x="1501552" y="186690"/>
                    </a:cubicBezTo>
                    <a:cubicBezTo>
                      <a:pt x="1486219" y="191482"/>
                      <a:pt x="1471417" y="198034"/>
                      <a:pt x="1455832" y="201930"/>
                    </a:cubicBezTo>
                    <a:cubicBezTo>
                      <a:pt x="1450752" y="203200"/>
                      <a:pt x="1445727" y="204713"/>
                      <a:pt x="1440592" y="205740"/>
                    </a:cubicBezTo>
                    <a:cubicBezTo>
                      <a:pt x="1433017" y="207255"/>
                      <a:pt x="1425259" y="207813"/>
                      <a:pt x="1417732" y="209550"/>
                    </a:cubicBezTo>
                    <a:cubicBezTo>
                      <a:pt x="1408723" y="211629"/>
                      <a:pt x="1400071" y="215091"/>
                      <a:pt x="1391062" y="217170"/>
                    </a:cubicBezTo>
                    <a:cubicBezTo>
                      <a:pt x="1383535" y="218907"/>
                      <a:pt x="1375696" y="219106"/>
                      <a:pt x="1368202" y="220980"/>
                    </a:cubicBezTo>
                    <a:cubicBezTo>
                      <a:pt x="1312416" y="234926"/>
                      <a:pt x="1380580" y="223566"/>
                      <a:pt x="1318672" y="232410"/>
                    </a:cubicBezTo>
                    <a:cubicBezTo>
                      <a:pt x="1311052" y="234950"/>
                      <a:pt x="1303561" y="237917"/>
                      <a:pt x="1295812" y="240030"/>
                    </a:cubicBezTo>
                    <a:cubicBezTo>
                      <a:pt x="1289564" y="241734"/>
                      <a:pt x="1282905" y="241792"/>
                      <a:pt x="1276762" y="243840"/>
                    </a:cubicBezTo>
                    <a:cubicBezTo>
                      <a:pt x="1271374" y="245636"/>
                      <a:pt x="1267032" y="250082"/>
                      <a:pt x="1261522" y="251460"/>
                    </a:cubicBezTo>
                    <a:cubicBezTo>
                      <a:pt x="1251589" y="253943"/>
                      <a:pt x="1241125" y="253491"/>
                      <a:pt x="1231042" y="255270"/>
                    </a:cubicBezTo>
                    <a:cubicBezTo>
                      <a:pt x="1219511" y="257305"/>
                      <a:pt x="1208182" y="260350"/>
                      <a:pt x="1196752" y="262890"/>
                    </a:cubicBezTo>
                    <a:cubicBezTo>
                      <a:pt x="1135792" y="260350"/>
                      <a:pt x="1074745" y="259397"/>
                      <a:pt x="1013872" y="255270"/>
                    </a:cubicBezTo>
                    <a:cubicBezTo>
                      <a:pt x="999705" y="254310"/>
                      <a:pt x="986103" y="248936"/>
                      <a:pt x="971962" y="247650"/>
                    </a:cubicBezTo>
                    <a:cubicBezTo>
                      <a:pt x="944108" y="245118"/>
                      <a:pt x="916082" y="245110"/>
                      <a:pt x="888142" y="243840"/>
                    </a:cubicBezTo>
                    <a:cubicBezTo>
                      <a:pt x="876712" y="241300"/>
                      <a:pt x="865484" y="237562"/>
                      <a:pt x="853852" y="236220"/>
                    </a:cubicBezTo>
                    <a:cubicBezTo>
                      <a:pt x="832367" y="233741"/>
                      <a:pt x="810635" y="234206"/>
                      <a:pt x="789082" y="232410"/>
                    </a:cubicBezTo>
                    <a:cubicBezTo>
                      <a:pt x="780133" y="231664"/>
                      <a:pt x="771302" y="229870"/>
                      <a:pt x="762412" y="228600"/>
                    </a:cubicBezTo>
                    <a:cubicBezTo>
                      <a:pt x="749712" y="222250"/>
                      <a:pt x="738087" y="212994"/>
                      <a:pt x="724312" y="209550"/>
                    </a:cubicBezTo>
                    <a:cubicBezTo>
                      <a:pt x="684456" y="199586"/>
                      <a:pt x="712771" y="206147"/>
                      <a:pt x="632872" y="194310"/>
                    </a:cubicBezTo>
                    <a:cubicBezTo>
                      <a:pt x="623989" y="192994"/>
                      <a:pt x="615037" y="192106"/>
                      <a:pt x="606202" y="190500"/>
                    </a:cubicBezTo>
                    <a:cubicBezTo>
                      <a:pt x="592232" y="187960"/>
                      <a:pt x="578317" y="185095"/>
                      <a:pt x="564292" y="182880"/>
                    </a:cubicBezTo>
                    <a:cubicBezTo>
                      <a:pt x="554178" y="181283"/>
                      <a:pt x="543972" y="180340"/>
                      <a:pt x="533812" y="179070"/>
                    </a:cubicBezTo>
                    <a:cubicBezTo>
                      <a:pt x="500902" y="162615"/>
                      <a:pt x="526233" y="172825"/>
                      <a:pt x="461422" y="167640"/>
                    </a:cubicBezTo>
                    <a:cubicBezTo>
                      <a:pt x="448699" y="166622"/>
                      <a:pt x="436022" y="165100"/>
                      <a:pt x="423322" y="163830"/>
                    </a:cubicBezTo>
                    <a:cubicBezTo>
                      <a:pt x="378872" y="165100"/>
                      <a:pt x="334302" y="164140"/>
                      <a:pt x="289972" y="167640"/>
                    </a:cubicBezTo>
                    <a:cubicBezTo>
                      <a:pt x="285407" y="168000"/>
                      <a:pt x="282638" y="173212"/>
                      <a:pt x="278542" y="175260"/>
                    </a:cubicBezTo>
                    <a:cubicBezTo>
                      <a:pt x="246994" y="191034"/>
                      <a:pt x="288439" y="164852"/>
                      <a:pt x="255682" y="186690"/>
                    </a:cubicBezTo>
                    <a:cubicBezTo>
                      <a:pt x="237403" y="214108"/>
                      <a:pt x="263288" y="180350"/>
                      <a:pt x="225202" y="205740"/>
                    </a:cubicBezTo>
                    <a:cubicBezTo>
                      <a:pt x="221392" y="208280"/>
                      <a:pt x="217981" y="211556"/>
                      <a:pt x="213772" y="213360"/>
                    </a:cubicBezTo>
                    <a:cubicBezTo>
                      <a:pt x="208959" y="215423"/>
                      <a:pt x="202235" y="213467"/>
                      <a:pt x="198532" y="217170"/>
                    </a:cubicBezTo>
                    <a:cubicBezTo>
                      <a:pt x="196524" y="219178"/>
                      <a:pt x="203612" y="219710"/>
                      <a:pt x="206152" y="22098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Freihandform 7"/>
              <p:cNvSpPr/>
              <p:nvPr/>
            </p:nvSpPr>
            <p:spPr>
              <a:xfrm>
                <a:off x="3333029" y="4553214"/>
                <a:ext cx="1384759" cy="474322"/>
              </a:xfrm>
              <a:custGeom>
                <a:avLst/>
                <a:gdLst>
                  <a:gd name="connsiteX0" fmla="*/ 461010 w 2209800"/>
                  <a:gd name="connsiteY0" fmla="*/ 45111 h 1290981"/>
                  <a:gd name="connsiteX1" fmla="*/ 373380 w 2209800"/>
                  <a:gd name="connsiteY1" fmla="*/ 56541 h 1290981"/>
                  <a:gd name="connsiteX2" fmla="*/ 316230 w 2209800"/>
                  <a:gd name="connsiteY2" fmla="*/ 67971 h 1290981"/>
                  <a:gd name="connsiteX3" fmla="*/ 293370 w 2209800"/>
                  <a:gd name="connsiteY3" fmla="*/ 75591 h 1290981"/>
                  <a:gd name="connsiteX4" fmla="*/ 266700 w 2209800"/>
                  <a:gd name="connsiteY4" fmla="*/ 79401 h 1290981"/>
                  <a:gd name="connsiteX5" fmla="*/ 255270 w 2209800"/>
                  <a:gd name="connsiteY5" fmla="*/ 87021 h 1290981"/>
                  <a:gd name="connsiteX6" fmla="*/ 228600 w 2209800"/>
                  <a:gd name="connsiteY6" fmla="*/ 94641 h 1290981"/>
                  <a:gd name="connsiteX7" fmla="*/ 205740 w 2209800"/>
                  <a:gd name="connsiteY7" fmla="*/ 113691 h 1290981"/>
                  <a:gd name="connsiteX8" fmla="*/ 201930 w 2209800"/>
                  <a:gd name="connsiteY8" fmla="*/ 128931 h 1290981"/>
                  <a:gd name="connsiteX9" fmla="*/ 194310 w 2209800"/>
                  <a:gd name="connsiteY9" fmla="*/ 144171 h 1290981"/>
                  <a:gd name="connsiteX10" fmla="*/ 198120 w 2209800"/>
                  <a:gd name="connsiteY10" fmla="*/ 231801 h 1290981"/>
                  <a:gd name="connsiteX11" fmla="*/ 201930 w 2209800"/>
                  <a:gd name="connsiteY11" fmla="*/ 254661 h 1290981"/>
                  <a:gd name="connsiteX12" fmla="*/ 209550 w 2209800"/>
                  <a:gd name="connsiteY12" fmla="*/ 269901 h 1290981"/>
                  <a:gd name="connsiteX13" fmla="*/ 205740 w 2209800"/>
                  <a:gd name="connsiteY13" fmla="*/ 414681 h 1290981"/>
                  <a:gd name="connsiteX14" fmla="*/ 201930 w 2209800"/>
                  <a:gd name="connsiteY14" fmla="*/ 433731 h 1290981"/>
                  <a:gd name="connsiteX15" fmla="*/ 194310 w 2209800"/>
                  <a:gd name="connsiteY15" fmla="*/ 448971 h 1290981"/>
                  <a:gd name="connsiteX16" fmla="*/ 190500 w 2209800"/>
                  <a:gd name="connsiteY16" fmla="*/ 460401 h 1290981"/>
                  <a:gd name="connsiteX17" fmla="*/ 186690 w 2209800"/>
                  <a:gd name="connsiteY17" fmla="*/ 475641 h 1290981"/>
                  <a:gd name="connsiteX18" fmla="*/ 179070 w 2209800"/>
                  <a:gd name="connsiteY18" fmla="*/ 487071 h 1290981"/>
                  <a:gd name="connsiteX19" fmla="*/ 175260 w 2209800"/>
                  <a:gd name="connsiteY19" fmla="*/ 498501 h 1290981"/>
                  <a:gd name="connsiteX20" fmla="*/ 167640 w 2209800"/>
                  <a:gd name="connsiteY20" fmla="*/ 513741 h 1290981"/>
                  <a:gd name="connsiteX21" fmla="*/ 163830 w 2209800"/>
                  <a:gd name="connsiteY21" fmla="*/ 525171 h 1290981"/>
                  <a:gd name="connsiteX22" fmla="*/ 160020 w 2209800"/>
                  <a:gd name="connsiteY22" fmla="*/ 540411 h 1290981"/>
                  <a:gd name="connsiteX23" fmla="*/ 152400 w 2209800"/>
                  <a:gd name="connsiteY23" fmla="*/ 551841 h 1290981"/>
                  <a:gd name="connsiteX24" fmla="*/ 140970 w 2209800"/>
                  <a:gd name="connsiteY24" fmla="*/ 574701 h 1290981"/>
                  <a:gd name="connsiteX25" fmla="*/ 129540 w 2209800"/>
                  <a:gd name="connsiteY25" fmla="*/ 605181 h 1290981"/>
                  <a:gd name="connsiteX26" fmla="*/ 121920 w 2209800"/>
                  <a:gd name="connsiteY26" fmla="*/ 628041 h 1290981"/>
                  <a:gd name="connsiteX27" fmla="*/ 110490 w 2209800"/>
                  <a:gd name="connsiteY27" fmla="*/ 650901 h 1290981"/>
                  <a:gd name="connsiteX28" fmla="*/ 91440 w 2209800"/>
                  <a:gd name="connsiteY28" fmla="*/ 677571 h 1290981"/>
                  <a:gd name="connsiteX29" fmla="*/ 83820 w 2209800"/>
                  <a:gd name="connsiteY29" fmla="*/ 700431 h 1290981"/>
                  <a:gd name="connsiteX30" fmla="*/ 64770 w 2209800"/>
                  <a:gd name="connsiteY30" fmla="*/ 727101 h 1290981"/>
                  <a:gd name="connsiteX31" fmla="*/ 49530 w 2209800"/>
                  <a:gd name="connsiteY31" fmla="*/ 746151 h 1290981"/>
                  <a:gd name="connsiteX32" fmla="*/ 38100 w 2209800"/>
                  <a:gd name="connsiteY32" fmla="*/ 769011 h 1290981"/>
                  <a:gd name="connsiteX33" fmla="*/ 34290 w 2209800"/>
                  <a:gd name="connsiteY33" fmla="*/ 780441 h 1290981"/>
                  <a:gd name="connsiteX34" fmla="*/ 26670 w 2209800"/>
                  <a:gd name="connsiteY34" fmla="*/ 791871 h 1290981"/>
                  <a:gd name="connsiteX35" fmla="*/ 19050 w 2209800"/>
                  <a:gd name="connsiteY35" fmla="*/ 818541 h 1290981"/>
                  <a:gd name="connsiteX36" fmla="*/ 11430 w 2209800"/>
                  <a:gd name="connsiteY36" fmla="*/ 829971 h 1290981"/>
                  <a:gd name="connsiteX37" fmla="*/ 7620 w 2209800"/>
                  <a:gd name="connsiteY37" fmla="*/ 841401 h 1290981"/>
                  <a:gd name="connsiteX38" fmla="*/ 0 w 2209800"/>
                  <a:gd name="connsiteY38" fmla="*/ 856641 h 1290981"/>
                  <a:gd name="connsiteX39" fmla="*/ 3810 w 2209800"/>
                  <a:gd name="connsiteY39" fmla="*/ 913791 h 1290981"/>
                  <a:gd name="connsiteX40" fmla="*/ 7620 w 2209800"/>
                  <a:gd name="connsiteY40" fmla="*/ 925221 h 1290981"/>
                  <a:gd name="connsiteX41" fmla="*/ 22860 w 2209800"/>
                  <a:gd name="connsiteY41" fmla="*/ 959511 h 1290981"/>
                  <a:gd name="connsiteX42" fmla="*/ 57150 w 2209800"/>
                  <a:gd name="connsiteY42" fmla="*/ 989991 h 1290981"/>
                  <a:gd name="connsiteX43" fmla="*/ 83820 w 2209800"/>
                  <a:gd name="connsiteY43" fmla="*/ 1016661 h 1290981"/>
                  <a:gd name="connsiteX44" fmla="*/ 95250 w 2209800"/>
                  <a:gd name="connsiteY44" fmla="*/ 1028091 h 1290981"/>
                  <a:gd name="connsiteX45" fmla="*/ 118110 w 2209800"/>
                  <a:gd name="connsiteY45" fmla="*/ 1039521 h 1290981"/>
                  <a:gd name="connsiteX46" fmla="*/ 144780 w 2209800"/>
                  <a:gd name="connsiteY46" fmla="*/ 1050951 h 1290981"/>
                  <a:gd name="connsiteX47" fmla="*/ 156210 w 2209800"/>
                  <a:gd name="connsiteY47" fmla="*/ 1062381 h 1290981"/>
                  <a:gd name="connsiteX48" fmla="*/ 167640 w 2209800"/>
                  <a:gd name="connsiteY48" fmla="*/ 1066191 h 1290981"/>
                  <a:gd name="connsiteX49" fmla="*/ 182880 w 2209800"/>
                  <a:gd name="connsiteY49" fmla="*/ 1073811 h 1290981"/>
                  <a:gd name="connsiteX50" fmla="*/ 194310 w 2209800"/>
                  <a:gd name="connsiteY50" fmla="*/ 1077621 h 1290981"/>
                  <a:gd name="connsiteX51" fmla="*/ 209550 w 2209800"/>
                  <a:gd name="connsiteY51" fmla="*/ 1085241 h 1290981"/>
                  <a:gd name="connsiteX52" fmla="*/ 232410 w 2209800"/>
                  <a:gd name="connsiteY52" fmla="*/ 1092861 h 1290981"/>
                  <a:gd name="connsiteX53" fmla="*/ 247650 w 2209800"/>
                  <a:gd name="connsiteY53" fmla="*/ 1100481 h 1290981"/>
                  <a:gd name="connsiteX54" fmla="*/ 293370 w 2209800"/>
                  <a:gd name="connsiteY54" fmla="*/ 1111911 h 1290981"/>
                  <a:gd name="connsiteX55" fmla="*/ 308610 w 2209800"/>
                  <a:gd name="connsiteY55" fmla="*/ 1115721 h 1290981"/>
                  <a:gd name="connsiteX56" fmla="*/ 331470 w 2209800"/>
                  <a:gd name="connsiteY56" fmla="*/ 1123341 h 1290981"/>
                  <a:gd name="connsiteX57" fmla="*/ 377190 w 2209800"/>
                  <a:gd name="connsiteY57" fmla="*/ 1127151 h 1290981"/>
                  <a:gd name="connsiteX58" fmla="*/ 407670 w 2209800"/>
                  <a:gd name="connsiteY58" fmla="*/ 1134771 h 1290981"/>
                  <a:gd name="connsiteX59" fmla="*/ 453390 w 2209800"/>
                  <a:gd name="connsiteY59" fmla="*/ 1138581 h 1290981"/>
                  <a:gd name="connsiteX60" fmla="*/ 480060 w 2209800"/>
                  <a:gd name="connsiteY60" fmla="*/ 1142391 h 1290981"/>
                  <a:gd name="connsiteX61" fmla="*/ 533400 w 2209800"/>
                  <a:gd name="connsiteY61" fmla="*/ 1153821 h 1290981"/>
                  <a:gd name="connsiteX62" fmla="*/ 552450 w 2209800"/>
                  <a:gd name="connsiteY62" fmla="*/ 1161441 h 1290981"/>
                  <a:gd name="connsiteX63" fmla="*/ 598170 w 2209800"/>
                  <a:gd name="connsiteY63" fmla="*/ 1165251 h 1290981"/>
                  <a:gd name="connsiteX64" fmla="*/ 617220 w 2209800"/>
                  <a:gd name="connsiteY64" fmla="*/ 1169061 h 1290981"/>
                  <a:gd name="connsiteX65" fmla="*/ 647700 w 2209800"/>
                  <a:gd name="connsiteY65" fmla="*/ 1176681 h 1290981"/>
                  <a:gd name="connsiteX66" fmla="*/ 674370 w 2209800"/>
                  <a:gd name="connsiteY66" fmla="*/ 1180491 h 1290981"/>
                  <a:gd name="connsiteX67" fmla="*/ 701040 w 2209800"/>
                  <a:gd name="connsiteY67" fmla="*/ 1188111 h 1290981"/>
                  <a:gd name="connsiteX68" fmla="*/ 731520 w 2209800"/>
                  <a:gd name="connsiteY68" fmla="*/ 1191921 h 1290981"/>
                  <a:gd name="connsiteX69" fmla="*/ 769620 w 2209800"/>
                  <a:gd name="connsiteY69" fmla="*/ 1199541 h 1290981"/>
                  <a:gd name="connsiteX70" fmla="*/ 922020 w 2209800"/>
                  <a:gd name="connsiteY70" fmla="*/ 1207161 h 1290981"/>
                  <a:gd name="connsiteX71" fmla="*/ 990600 w 2209800"/>
                  <a:gd name="connsiteY71" fmla="*/ 1218591 h 1290981"/>
                  <a:gd name="connsiteX72" fmla="*/ 1024890 w 2209800"/>
                  <a:gd name="connsiteY72" fmla="*/ 1226211 h 1290981"/>
                  <a:gd name="connsiteX73" fmla="*/ 1066800 w 2209800"/>
                  <a:gd name="connsiteY73" fmla="*/ 1230021 h 1290981"/>
                  <a:gd name="connsiteX74" fmla="*/ 1219200 w 2209800"/>
                  <a:gd name="connsiteY74" fmla="*/ 1241451 h 1290981"/>
                  <a:gd name="connsiteX75" fmla="*/ 1322070 w 2209800"/>
                  <a:gd name="connsiteY75" fmla="*/ 1252881 h 1290981"/>
                  <a:gd name="connsiteX76" fmla="*/ 1402080 w 2209800"/>
                  <a:gd name="connsiteY76" fmla="*/ 1264311 h 1290981"/>
                  <a:gd name="connsiteX77" fmla="*/ 1443990 w 2209800"/>
                  <a:gd name="connsiteY77" fmla="*/ 1271931 h 1290981"/>
                  <a:gd name="connsiteX78" fmla="*/ 1524000 w 2209800"/>
                  <a:gd name="connsiteY78" fmla="*/ 1275741 h 1290981"/>
                  <a:gd name="connsiteX79" fmla="*/ 1645920 w 2209800"/>
                  <a:gd name="connsiteY79" fmla="*/ 1290981 h 1290981"/>
                  <a:gd name="connsiteX80" fmla="*/ 1832610 w 2209800"/>
                  <a:gd name="connsiteY80" fmla="*/ 1287171 h 1290981"/>
                  <a:gd name="connsiteX81" fmla="*/ 1855470 w 2209800"/>
                  <a:gd name="connsiteY81" fmla="*/ 1283361 h 1290981"/>
                  <a:gd name="connsiteX82" fmla="*/ 1866900 w 2209800"/>
                  <a:gd name="connsiteY82" fmla="*/ 1275741 h 1290981"/>
                  <a:gd name="connsiteX83" fmla="*/ 1878330 w 2209800"/>
                  <a:gd name="connsiteY83" fmla="*/ 1271931 h 1290981"/>
                  <a:gd name="connsiteX84" fmla="*/ 1893570 w 2209800"/>
                  <a:gd name="connsiteY84" fmla="*/ 1264311 h 1290981"/>
                  <a:gd name="connsiteX85" fmla="*/ 1920240 w 2209800"/>
                  <a:gd name="connsiteY85" fmla="*/ 1256691 h 1290981"/>
                  <a:gd name="connsiteX86" fmla="*/ 1950720 w 2209800"/>
                  <a:gd name="connsiteY86" fmla="*/ 1245261 h 1290981"/>
                  <a:gd name="connsiteX87" fmla="*/ 1965960 w 2209800"/>
                  <a:gd name="connsiteY87" fmla="*/ 1237641 h 1290981"/>
                  <a:gd name="connsiteX88" fmla="*/ 1977390 w 2209800"/>
                  <a:gd name="connsiteY88" fmla="*/ 1233831 h 1290981"/>
                  <a:gd name="connsiteX89" fmla="*/ 1985010 w 2209800"/>
                  <a:gd name="connsiteY89" fmla="*/ 1222401 h 1290981"/>
                  <a:gd name="connsiteX90" fmla="*/ 2007870 w 2209800"/>
                  <a:gd name="connsiteY90" fmla="*/ 1210971 h 1290981"/>
                  <a:gd name="connsiteX91" fmla="*/ 2019300 w 2209800"/>
                  <a:gd name="connsiteY91" fmla="*/ 1199541 h 1290981"/>
                  <a:gd name="connsiteX92" fmla="*/ 2030730 w 2209800"/>
                  <a:gd name="connsiteY92" fmla="*/ 1195731 h 1290981"/>
                  <a:gd name="connsiteX93" fmla="*/ 2045970 w 2209800"/>
                  <a:gd name="connsiteY93" fmla="*/ 1180491 h 1290981"/>
                  <a:gd name="connsiteX94" fmla="*/ 2068830 w 2209800"/>
                  <a:gd name="connsiteY94" fmla="*/ 1157631 h 1290981"/>
                  <a:gd name="connsiteX95" fmla="*/ 2080260 w 2209800"/>
                  <a:gd name="connsiteY95" fmla="*/ 1146201 h 1290981"/>
                  <a:gd name="connsiteX96" fmla="*/ 2084070 w 2209800"/>
                  <a:gd name="connsiteY96" fmla="*/ 1134771 h 1290981"/>
                  <a:gd name="connsiteX97" fmla="*/ 2106930 w 2209800"/>
                  <a:gd name="connsiteY97" fmla="*/ 1111911 h 1290981"/>
                  <a:gd name="connsiteX98" fmla="*/ 2118360 w 2209800"/>
                  <a:gd name="connsiteY98" fmla="*/ 1096671 h 1290981"/>
                  <a:gd name="connsiteX99" fmla="*/ 2133600 w 2209800"/>
                  <a:gd name="connsiteY99" fmla="*/ 1073811 h 1290981"/>
                  <a:gd name="connsiteX100" fmla="*/ 2156460 w 2209800"/>
                  <a:gd name="connsiteY100" fmla="*/ 1043331 h 1290981"/>
                  <a:gd name="connsiteX101" fmla="*/ 2160270 w 2209800"/>
                  <a:gd name="connsiteY101" fmla="*/ 1031901 h 1290981"/>
                  <a:gd name="connsiteX102" fmla="*/ 2167890 w 2209800"/>
                  <a:gd name="connsiteY102" fmla="*/ 1020471 h 1290981"/>
                  <a:gd name="connsiteX103" fmla="*/ 2183130 w 2209800"/>
                  <a:gd name="connsiteY103" fmla="*/ 986181 h 1290981"/>
                  <a:gd name="connsiteX104" fmla="*/ 2186940 w 2209800"/>
                  <a:gd name="connsiteY104" fmla="*/ 970941 h 1290981"/>
                  <a:gd name="connsiteX105" fmla="*/ 2194560 w 2209800"/>
                  <a:gd name="connsiteY105" fmla="*/ 951891 h 1290981"/>
                  <a:gd name="connsiteX106" fmla="*/ 2198370 w 2209800"/>
                  <a:gd name="connsiteY106" fmla="*/ 929031 h 1290981"/>
                  <a:gd name="connsiteX107" fmla="*/ 2205990 w 2209800"/>
                  <a:gd name="connsiteY107" fmla="*/ 909981 h 1290981"/>
                  <a:gd name="connsiteX108" fmla="*/ 2209800 w 2209800"/>
                  <a:gd name="connsiteY108" fmla="*/ 894741 h 1290981"/>
                  <a:gd name="connsiteX109" fmla="*/ 2202180 w 2209800"/>
                  <a:gd name="connsiteY109" fmla="*/ 730911 h 1290981"/>
                  <a:gd name="connsiteX110" fmla="*/ 2190750 w 2209800"/>
                  <a:gd name="connsiteY110" fmla="*/ 692811 h 1290981"/>
                  <a:gd name="connsiteX111" fmla="*/ 2175510 w 2209800"/>
                  <a:gd name="connsiteY111" fmla="*/ 624231 h 1290981"/>
                  <a:gd name="connsiteX112" fmla="*/ 2164080 w 2209800"/>
                  <a:gd name="connsiteY112" fmla="*/ 597561 h 1290981"/>
                  <a:gd name="connsiteX113" fmla="*/ 2152650 w 2209800"/>
                  <a:gd name="connsiteY113" fmla="*/ 563271 h 1290981"/>
                  <a:gd name="connsiteX114" fmla="*/ 2148840 w 2209800"/>
                  <a:gd name="connsiteY114" fmla="*/ 544221 h 1290981"/>
                  <a:gd name="connsiteX115" fmla="*/ 2141220 w 2209800"/>
                  <a:gd name="connsiteY115" fmla="*/ 532791 h 1290981"/>
                  <a:gd name="connsiteX116" fmla="*/ 2137410 w 2209800"/>
                  <a:gd name="connsiteY116" fmla="*/ 517551 h 1290981"/>
                  <a:gd name="connsiteX117" fmla="*/ 2133600 w 2209800"/>
                  <a:gd name="connsiteY117" fmla="*/ 498501 h 1290981"/>
                  <a:gd name="connsiteX118" fmla="*/ 2125980 w 2209800"/>
                  <a:gd name="connsiteY118" fmla="*/ 483261 h 1290981"/>
                  <a:gd name="connsiteX119" fmla="*/ 2114550 w 2209800"/>
                  <a:gd name="connsiteY119" fmla="*/ 460401 h 1290981"/>
                  <a:gd name="connsiteX120" fmla="*/ 2110740 w 2209800"/>
                  <a:gd name="connsiteY120" fmla="*/ 445161 h 1290981"/>
                  <a:gd name="connsiteX121" fmla="*/ 2087880 w 2209800"/>
                  <a:gd name="connsiteY121" fmla="*/ 418491 h 1290981"/>
                  <a:gd name="connsiteX122" fmla="*/ 2084070 w 2209800"/>
                  <a:gd name="connsiteY122" fmla="*/ 407061 h 1290981"/>
                  <a:gd name="connsiteX123" fmla="*/ 2061210 w 2209800"/>
                  <a:gd name="connsiteY123" fmla="*/ 388011 h 1290981"/>
                  <a:gd name="connsiteX124" fmla="*/ 2045970 w 2209800"/>
                  <a:gd name="connsiteY124" fmla="*/ 365151 h 1290981"/>
                  <a:gd name="connsiteX125" fmla="*/ 2038350 w 2209800"/>
                  <a:gd name="connsiteY125" fmla="*/ 353721 h 1290981"/>
                  <a:gd name="connsiteX126" fmla="*/ 2026920 w 2209800"/>
                  <a:gd name="connsiteY126" fmla="*/ 346101 h 1290981"/>
                  <a:gd name="connsiteX127" fmla="*/ 2007870 w 2209800"/>
                  <a:gd name="connsiteY127" fmla="*/ 323241 h 1290981"/>
                  <a:gd name="connsiteX128" fmla="*/ 1985010 w 2209800"/>
                  <a:gd name="connsiteY128" fmla="*/ 311811 h 1290981"/>
                  <a:gd name="connsiteX129" fmla="*/ 1973580 w 2209800"/>
                  <a:gd name="connsiteY129" fmla="*/ 288951 h 1290981"/>
                  <a:gd name="connsiteX130" fmla="*/ 1946910 w 2209800"/>
                  <a:gd name="connsiteY130" fmla="*/ 269901 h 1290981"/>
                  <a:gd name="connsiteX131" fmla="*/ 1931670 w 2209800"/>
                  <a:gd name="connsiteY131" fmla="*/ 247041 h 1290981"/>
                  <a:gd name="connsiteX132" fmla="*/ 1905000 w 2209800"/>
                  <a:gd name="connsiteY132" fmla="*/ 224181 h 1290981"/>
                  <a:gd name="connsiteX133" fmla="*/ 1885950 w 2209800"/>
                  <a:gd name="connsiteY133" fmla="*/ 208941 h 1290981"/>
                  <a:gd name="connsiteX134" fmla="*/ 1866900 w 2209800"/>
                  <a:gd name="connsiteY134" fmla="*/ 193701 h 1290981"/>
                  <a:gd name="connsiteX135" fmla="*/ 1828800 w 2209800"/>
                  <a:gd name="connsiteY135" fmla="*/ 167031 h 1290981"/>
                  <a:gd name="connsiteX136" fmla="*/ 1817370 w 2209800"/>
                  <a:gd name="connsiteY136" fmla="*/ 155601 h 1290981"/>
                  <a:gd name="connsiteX137" fmla="*/ 1775460 w 2209800"/>
                  <a:gd name="connsiteY137" fmla="*/ 132741 h 1290981"/>
                  <a:gd name="connsiteX138" fmla="*/ 1767840 w 2209800"/>
                  <a:gd name="connsiteY138" fmla="*/ 121311 h 1290981"/>
                  <a:gd name="connsiteX139" fmla="*/ 1748790 w 2209800"/>
                  <a:gd name="connsiteY139" fmla="*/ 113691 h 1290981"/>
                  <a:gd name="connsiteX140" fmla="*/ 1737360 w 2209800"/>
                  <a:gd name="connsiteY140" fmla="*/ 109881 h 1290981"/>
                  <a:gd name="connsiteX141" fmla="*/ 1722120 w 2209800"/>
                  <a:gd name="connsiteY141" fmla="*/ 106071 h 1290981"/>
                  <a:gd name="connsiteX142" fmla="*/ 1706880 w 2209800"/>
                  <a:gd name="connsiteY142" fmla="*/ 98451 h 1290981"/>
                  <a:gd name="connsiteX143" fmla="*/ 1695450 w 2209800"/>
                  <a:gd name="connsiteY143" fmla="*/ 94641 h 1290981"/>
                  <a:gd name="connsiteX144" fmla="*/ 1680210 w 2209800"/>
                  <a:gd name="connsiteY144" fmla="*/ 87021 h 1290981"/>
                  <a:gd name="connsiteX145" fmla="*/ 1657350 w 2209800"/>
                  <a:gd name="connsiteY145" fmla="*/ 83211 h 1290981"/>
                  <a:gd name="connsiteX146" fmla="*/ 1623060 w 2209800"/>
                  <a:gd name="connsiteY146" fmla="*/ 71781 h 1290981"/>
                  <a:gd name="connsiteX147" fmla="*/ 1607820 w 2209800"/>
                  <a:gd name="connsiteY147" fmla="*/ 64161 h 1290981"/>
                  <a:gd name="connsiteX148" fmla="*/ 1584960 w 2209800"/>
                  <a:gd name="connsiteY148" fmla="*/ 60351 h 1290981"/>
                  <a:gd name="connsiteX149" fmla="*/ 1558290 w 2209800"/>
                  <a:gd name="connsiteY149" fmla="*/ 52731 h 1290981"/>
                  <a:gd name="connsiteX150" fmla="*/ 1539240 w 2209800"/>
                  <a:gd name="connsiteY150" fmla="*/ 48921 h 1290981"/>
                  <a:gd name="connsiteX151" fmla="*/ 1470660 w 2209800"/>
                  <a:gd name="connsiteY151" fmla="*/ 33681 h 1290981"/>
                  <a:gd name="connsiteX152" fmla="*/ 1451610 w 2209800"/>
                  <a:gd name="connsiteY152" fmla="*/ 26061 h 1290981"/>
                  <a:gd name="connsiteX153" fmla="*/ 1200150 w 2209800"/>
                  <a:gd name="connsiteY153" fmla="*/ 10821 h 1290981"/>
                  <a:gd name="connsiteX154" fmla="*/ 659130 w 2209800"/>
                  <a:gd name="connsiteY154" fmla="*/ 10821 h 1290981"/>
                  <a:gd name="connsiteX155" fmla="*/ 640080 w 2209800"/>
                  <a:gd name="connsiteY155" fmla="*/ 18441 h 1290981"/>
                  <a:gd name="connsiteX156" fmla="*/ 617220 w 2209800"/>
                  <a:gd name="connsiteY156" fmla="*/ 22251 h 1290981"/>
                  <a:gd name="connsiteX157" fmla="*/ 594360 w 2209800"/>
                  <a:gd name="connsiteY157" fmla="*/ 33681 h 1290981"/>
                  <a:gd name="connsiteX158" fmla="*/ 582930 w 2209800"/>
                  <a:gd name="connsiteY158" fmla="*/ 41301 h 1290981"/>
                  <a:gd name="connsiteX159" fmla="*/ 556260 w 2209800"/>
                  <a:gd name="connsiteY159" fmla="*/ 48921 h 1290981"/>
                  <a:gd name="connsiteX160" fmla="*/ 502920 w 2209800"/>
                  <a:gd name="connsiteY160" fmla="*/ 75591 h 1290981"/>
                  <a:gd name="connsiteX161" fmla="*/ 480060 w 2209800"/>
                  <a:gd name="connsiteY161" fmla="*/ 83211 h 1290981"/>
                  <a:gd name="connsiteX162" fmla="*/ 308610 w 2209800"/>
                  <a:gd name="connsiteY162" fmla="*/ 87021 h 1290981"/>
                  <a:gd name="connsiteX163" fmla="*/ 297180 w 2209800"/>
                  <a:gd name="connsiteY163" fmla="*/ 94641 h 129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2209800" h="1290981">
                    <a:moveTo>
                      <a:pt x="461010" y="45111"/>
                    </a:moveTo>
                    <a:cubicBezTo>
                      <a:pt x="436758" y="47316"/>
                      <a:pt x="396541" y="49924"/>
                      <a:pt x="373380" y="56541"/>
                    </a:cubicBezTo>
                    <a:cubicBezTo>
                      <a:pt x="336865" y="66974"/>
                      <a:pt x="355884" y="63014"/>
                      <a:pt x="316230" y="67971"/>
                    </a:cubicBezTo>
                    <a:cubicBezTo>
                      <a:pt x="308610" y="70511"/>
                      <a:pt x="301196" y="73785"/>
                      <a:pt x="293370" y="75591"/>
                    </a:cubicBezTo>
                    <a:cubicBezTo>
                      <a:pt x="284620" y="77610"/>
                      <a:pt x="275302" y="76821"/>
                      <a:pt x="266700" y="79401"/>
                    </a:cubicBezTo>
                    <a:cubicBezTo>
                      <a:pt x="262314" y="80717"/>
                      <a:pt x="259366" y="84973"/>
                      <a:pt x="255270" y="87021"/>
                    </a:cubicBezTo>
                    <a:cubicBezTo>
                      <a:pt x="249804" y="89754"/>
                      <a:pt x="233483" y="93420"/>
                      <a:pt x="228600" y="94641"/>
                    </a:cubicBezTo>
                    <a:cubicBezTo>
                      <a:pt x="221317" y="99497"/>
                      <a:pt x="210253" y="105793"/>
                      <a:pt x="205740" y="113691"/>
                    </a:cubicBezTo>
                    <a:cubicBezTo>
                      <a:pt x="203142" y="118237"/>
                      <a:pt x="203769" y="124028"/>
                      <a:pt x="201930" y="128931"/>
                    </a:cubicBezTo>
                    <a:cubicBezTo>
                      <a:pt x="199936" y="134249"/>
                      <a:pt x="196850" y="139091"/>
                      <a:pt x="194310" y="144171"/>
                    </a:cubicBezTo>
                    <a:cubicBezTo>
                      <a:pt x="195580" y="173381"/>
                      <a:pt x="196108" y="202633"/>
                      <a:pt x="198120" y="231801"/>
                    </a:cubicBezTo>
                    <a:cubicBezTo>
                      <a:pt x="198652" y="239508"/>
                      <a:pt x="199710" y="247262"/>
                      <a:pt x="201930" y="254661"/>
                    </a:cubicBezTo>
                    <a:cubicBezTo>
                      <a:pt x="203562" y="260101"/>
                      <a:pt x="207010" y="264821"/>
                      <a:pt x="209550" y="269901"/>
                    </a:cubicBezTo>
                    <a:cubicBezTo>
                      <a:pt x="216471" y="339112"/>
                      <a:pt x="215488" y="307455"/>
                      <a:pt x="205740" y="414681"/>
                    </a:cubicBezTo>
                    <a:cubicBezTo>
                      <a:pt x="205154" y="421130"/>
                      <a:pt x="203978" y="427588"/>
                      <a:pt x="201930" y="433731"/>
                    </a:cubicBezTo>
                    <a:cubicBezTo>
                      <a:pt x="200134" y="439119"/>
                      <a:pt x="196547" y="443751"/>
                      <a:pt x="194310" y="448971"/>
                    </a:cubicBezTo>
                    <a:cubicBezTo>
                      <a:pt x="192728" y="452662"/>
                      <a:pt x="191603" y="456539"/>
                      <a:pt x="190500" y="460401"/>
                    </a:cubicBezTo>
                    <a:cubicBezTo>
                      <a:pt x="189061" y="465436"/>
                      <a:pt x="188753" y="470828"/>
                      <a:pt x="186690" y="475641"/>
                    </a:cubicBezTo>
                    <a:cubicBezTo>
                      <a:pt x="184886" y="479850"/>
                      <a:pt x="181118" y="482975"/>
                      <a:pt x="179070" y="487071"/>
                    </a:cubicBezTo>
                    <a:cubicBezTo>
                      <a:pt x="177274" y="490663"/>
                      <a:pt x="176842" y="494810"/>
                      <a:pt x="175260" y="498501"/>
                    </a:cubicBezTo>
                    <a:cubicBezTo>
                      <a:pt x="173023" y="503721"/>
                      <a:pt x="169877" y="508521"/>
                      <a:pt x="167640" y="513741"/>
                    </a:cubicBezTo>
                    <a:cubicBezTo>
                      <a:pt x="166058" y="517432"/>
                      <a:pt x="164933" y="521309"/>
                      <a:pt x="163830" y="525171"/>
                    </a:cubicBezTo>
                    <a:cubicBezTo>
                      <a:pt x="162391" y="530206"/>
                      <a:pt x="162083" y="535598"/>
                      <a:pt x="160020" y="540411"/>
                    </a:cubicBezTo>
                    <a:cubicBezTo>
                      <a:pt x="158216" y="544620"/>
                      <a:pt x="154448" y="547745"/>
                      <a:pt x="152400" y="551841"/>
                    </a:cubicBezTo>
                    <a:cubicBezTo>
                      <a:pt x="136626" y="583389"/>
                      <a:pt x="162808" y="541944"/>
                      <a:pt x="140970" y="574701"/>
                    </a:cubicBezTo>
                    <a:cubicBezTo>
                      <a:pt x="132721" y="607697"/>
                      <a:pt x="142822" y="571975"/>
                      <a:pt x="129540" y="605181"/>
                    </a:cubicBezTo>
                    <a:cubicBezTo>
                      <a:pt x="126557" y="612639"/>
                      <a:pt x="126375" y="621358"/>
                      <a:pt x="121920" y="628041"/>
                    </a:cubicBezTo>
                    <a:cubicBezTo>
                      <a:pt x="100082" y="660798"/>
                      <a:pt x="126264" y="619353"/>
                      <a:pt x="110490" y="650901"/>
                    </a:cubicBezTo>
                    <a:cubicBezTo>
                      <a:pt x="107704" y="656472"/>
                      <a:pt x="94029" y="674119"/>
                      <a:pt x="91440" y="677571"/>
                    </a:cubicBezTo>
                    <a:cubicBezTo>
                      <a:pt x="88900" y="685191"/>
                      <a:pt x="88639" y="694005"/>
                      <a:pt x="83820" y="700431"/>
                    </a:cubicBezTo>
                    <a:cubicBezTo>
                      <a:pt x="81231" y="703883"/>
                      <a:pt x="67556" y="721530"/>
                      <a:pt x="64770" y="727101"/>
                    </a:cubicBezTo>
                    <a:cubicBezTo>
                      <a:pt x="55568" y="745504"/>
                      <a:pt x="68798" y="733306"/>
                      <a:pt x="49530" y="746151"/>
                    </a:cubicBezTo>
                    <a:cubicBezTo>
                      <a:pt x="39953" y="774881"/>
                      <a:pt x="52872" y="739468"/>
                      <a:pt x="38100" y="769011"/>
                    </a:cubicBezTo>
                    <a:cubicBezTo>
                      <a:pt x="36304" y="772603"/>
                      <a:pt x="36086" y="776849"/>
                      <a:pt x="34290" y="780441"/>
                    </a:cubicBezTo>
                    <a:cubicBezTo>
                      <a:pt x="32242" y="784537"/>
                      <a:pt x="28718" y="787775"/>
                      <a:pt x="26670" y="791871"/>
                    </a:cubicBezTo>
                    <a:cubicBezTo>
                      <a:pt x="19256" y="806699"/>
                      <a:pt x="26374" y="801451"/>
                      <a:pt x="19050" y="818541"/>
                    </a:cubicBezTo>
                    <a:cubicBezTo>
                      <a:pt x="17246" y="822750"/>
                      <a:pt x="13478" y="825875"/>
                      <a:pt x="11430" y="829971"/>
                    </a:cubicBezTo>
                    <a:cubicBezTo>
                      <a:pt x="9634" y="833563"/>
                      <a:pt x="9202" y="837710"/>
                      <a:pt x="7620" y="841401"/>
                    </a:cubicBezTo>
                    <a:cubicBezTo>
                      <a:pt x="5383" y="846621"/>
                      <a:pt x="2540" y="851561"/>
                      <a:pt x="0" y="856641"/>
                    </a:cubicBezTo>
                    <a:cubicBezTo>
                      <a:pt x="1270" y="875691"/>
                      <a:pt x="1702" y="894815"/>
                      <a:pt x="3810" y="913791"/>
                    </a:cubicBezTo>
                    <a:cubicBezTo>
                      <a:pt x="4254" y="917783"/>
                      <a:pt x="6210" y="921461"/>
                      <a:pt x="7620" y="925221"/>
                    </a:cubicBezTo>
                    <a:cubicBezTo>
                      <a:pt x="9397" y="929960"/>
                      <a:pt x="18785" y="954418"/>
                      <a:pt x="22860" y="959511"/>
                    </a:cubicBezTo>
                    <a:cubicBezTo>
                      <a:pt x="37773" y="978152"/>
                      <a:pt x="41506" y="979562"/>
                      <a:pt x="57150" y="989991"/>
                    </a:cubicBezTo>
                    <a:cubicBezTo>
                      <a:pt x="65771" y="1015854"/>
                      <a:pt x="53251" y="986092"/>
                      <a:pt x="83820" y="1016661"/>
                    </a:cubicBezTo>
                    <a:cubicBezTo>
                      <a:pt x="87630" y="1020471"/>
                      <a:pt x="91111" y="1024642"/>
                      <a:pt x="95250" y="1028091"/>
                    </a:cubicBezTo>
                    <a:cubicBezTo>
                      <a:pt x="108171" y="1038858"/>
                      <a:pt x="103959" y="1033456"/>
                      <a:pt x="118110" y="1039521"/>
                    </a:cubicBezTo>
                    <a:cubicBezTo>
                      <a:pt x="151066" y="1053645"/>
                      <a:pt x="117975" y="1042016"/>
                      <a:pt x="144780" y="1050951"/>
                    </a:cubicBezTo>
                    <a:cubicBezTo>
                      <a:pt x="148590" y="1054761"/>
                      <a:pt x="151727" y="1059392"/>
                      <a:pt x="156210" y="1062381"/>
                    </a:cubicBezTo>
                    <a:cubicBezTo>
                      <a:pt x="159552" y="1064609"/>
                      <a:pt x="163949" y="1064609"/>
                      <a:pt x="167640" y="1066191"/>
                    </a:cubicBezTo>
                    <a:cubicBezTo>
                      <a:pt x="172860" y="1068428"/>
                      <a:pt x="177660" y="1071574"/>
                      <a:pt x="182880" y="1073811"/>
                    </a:cubicBezTo>
                    <a:cubicBezTo>
                      <a:pt x="186571" y="1075393"/>
                      <a:pt x="190619" y="1076039"/>
                      <a:pt x="194310" y="1077621"/>
                    </a:cubicBezTo>
                    <a:cubicBezTo>
                      <a:pt x="199530" y="1079858"/>
                      <a:pt x="204277" y="1083132"/>
                      <a:pt x="209550" y="1085241"/>
                    </a:cubicBezTo>
                    <a:cubicBezTo>
                      <a:pt x="217008" y="1088224"/>
                      <a:pt x="225226" y="1089269"/>
                      <a:pt x="232410" y="1092861"/>
                    </a:cubicBezTo>
                    <a:cubicBezTo>
                      <a:pt x="237490" y="1095401"/>
                      <a:pt x="242229" y="1098787"/>
                      <a:pt x="247650" y="1100481"/>
                    </a:cubicBezTo>
                    <a:cubicBezTo>
                      <a:pt x="262644" y="1105167"/>
                      <a:pt x="278130" y="1108101"/>
                      <a:pt x="293370" y="1111911"/>
                    </a:cubicBezTo>
                    <a:cubicBezTo>
                      <a:pt x="298450" y="1113181"/>
                      <a:pt x="303642" y="1114065"/>
                      <a:pt x="308610" y="1115721"/>
                    </a:cubicBezTo>
                    <a:cubicBezTo>
                      <a:pt x="316230" y="1118261"/>
                      <a:pt x="323547" y="1122021"/>
                      <a:pt x="331470" y="1123341"/>
                    </a:cubicBezTo>
                    <a:cubicBezTo>
                      <a:pt x="346555" y="1125855"/>
                      <a:pt x="361950" y="1125881"/>
                      <a:pt x="377190" y="1127151"/>
                    </a:cubicBezTo>
                    <a:cubicBezTo>
                      <a:pt x="387350" y="1129691"/>
                      <a:pt x="397313" y="1133217"/>
                      <a:pt x="407670" y="1134771"/>
                    </a:cubicBezTo>
                    <a:cubicBezTo>
                      <a:pt x="422794" y="1137040"/>
                      <a:pt x="438181" y="1136980"/>
                      <a:pt x="453390" y="1138581"/>
                    </a:cubicBezTo>
                    <a:cubicBezTo>
                      <a:pt x="462321" y="1139521"/>
                      <a:pt x="471170" y="1141121"/>
                      <a:pt x="480060" y="1142391"/>
                    </a:cubicBezTo>
                    <a:cubicBezTo>
                      <a:pt x="543739" y="1163617"/>
                      <a:pt x="455298" y="1135797"/>
                      <a:pt x="533400" y="1153821"/>
                    </a:cubicBezTo>
                    <a:cubicBezTo>
                      <a:pt x="540064" y="1155359"/>
                      <a:pt x="545715" y="1160252"/>
                      <a:pt x="552450" y="1161441"/>
                    </a:cubicBezTo>
                    <a:cubicBezTo>
                      <a:pt x="567510" y="1164099"/>
                      <a:pt x="582930" y="1163981"/>
                      <a:pt x="598170" y="1165251"/>
                    </a:cubicBezTo>
                    <a:cubicBezTo>
                      <a:pt x="604520" y="1166521"/>
                      <a:pt x="610910" y="1167605"/>
                      <a:pt x="617220" y="1169061"/>
                    </a:cubicBezTo>
                    <a:cubicBezTo>
                      <a:pt x="627424" y="1171416"/>
                      <a:pt x="637431" y="1174627"/>
                      <a:pt x="647700" y="1176681"/>
                    </a:cubicBezTo>
                    <a:cubicBezTo>
                      <a:pt x="656506" y="1178442"/>
                      <a:pt x="665589" y="1178609"/>
                      <a:pt x="674370" y="1180491"/>
                    </a:cubicBezTo>
                    <a:cubicBezTo>
                      <a:pt x="683411" y="1182428"/>
                      <a:pt x="691974" y="1186298"/>
                      <a:pt x="701040" y="1188111"/>
                    </a:cubicBezTo>
                    <a:cubicBezTo>
                      <a:pt x="711080" y="1190119"/>
                      <a:pt x="721420" y="1190238"/>
                      <a:pt x="731520" y="1191921"/>
                    </a:cubicBezTo>
                    <a:cubicBezTo>
                      <a:pt x="744295" y="1194050"/>
                      <a:pt x="756710" y="1198508"/>
                      <a:pt x="769620" y="1199541"/>
                    </a:cubicBezTo>
                    <a:cubicBezTo>
                      <a:pt x="820321" y="1203597"/>
                      <a:pt x="922020" y="1207161"/>
                      <a:pt x="922020" y="1207161"/>
                    </a:cubicBezTo>
                    <a:cubicBezTo>
                      <a:pt x="989907" y="1224133"/>
                      <a:pt x="911581" y="1206114"/>
                      <a:pt x="990600" y="1218591"/>
                    </a:cubicBezTo>
                    <a:cubicBezTo>
                      <a:pt x="1002166" y="1220417"/>
                      <a:pt x="1013311" y="1224474"/>
                      <a:pt x="1024890" y="1226211"/>
                    </a:cubicBezTo>
                    <a:cubicBezTo>
                      <a:pt x="1038762" y="1228292"/>
                      <a:pt x="1052858" y="1228472"/>
                      <a:pt x="1066800" y="1230021"/>
                    </a:cubicBezTo>
                    <a:cubicBezTo>
                      <a:pt x="1176277" y="1242185"/>
                      <a:pt x="1080118" y="1235656"/>
                      <a:pt x="1219200" y="1241451"/>
                    </a:cubicBezTo>
                    <a:cubicBezTo>
                      <a:pt x="1330731" y="1260040"/>
                      <a:pt x="1191451" y="1238368"/>
                      <a:pt x="1322070" y="1252881"/>
                    </a:cubicBezTo>
                    <a:cubicBezTo>
                      <a:pt x="1348846" y="1255856"/>
                      <a:pt x="1375574" y="1259492"/>
                      <a:pt x="1402080" y="1264311"/>
                    </a:cubicBezTo>
                    <a:cubicBezTo>
                      <a:pt x="1416050" y="1266851"/>
                      <a:pt x="1429853" y="1270606"/>
                      <a:pt x="1443990" y="1271931"/>
                    </a:cubicBezTo>
                    <a:cubicBezTo>
                      <a:pt x="1470574" y="1274423"/>
                      <a:pt x="1497330" y="1274471"/>
                      <a:pt x="1524000" y="1275741"/>
                    </a:cubicBezTo>
                    <a:cubicBezTo>
                      <a:pt x="1573118" y="1292114"/>
                      <a:pt x="1560128" y="1289837"/>
                      <a:pt x="1645920" y="1290981"/>
                    </a:cubicBezTo>
                    <a:lnTo>
                      <a:pt x="1832610" y="1287171"/>
                    </a:lnTo>
                    <a:cubicBezTo>
                      <a:pt x="1840230" y="1285901"/>
                      <a:pt x="1848141" y="1285804"/>
                      <a:pt x="1855470" y="1283361"/>
                    </a:cubicBezTo>
                    <a:cubicBezTo>
                      <a:pt x="1859814" y="1281913"/>
                      <a:pt x="1862804" y="1277789"/>
                      <a:pt x="1866900" y="1275741"/>
                    </a:cubicBezTo>
                    <a:cubicBezTo>
                      <a:pt x="1870492" y="1273945"/>
                      <a:pt x="1874639" y="1273513"/>
                      <a:pt x="1878330" y="1271931"/>
                    </a:cubicBezTo>
                    <a:cubicBezTo>
                      <a:pt x="1883550" y="1269694"/>
                      <a:pt x="1888252" y="1266305"/>
                      <a:pt x="1893570" y="1264311"/>
                    </a:cubicBezTo>
                    <a:cubicBezTo>
                      <a:pt x="1903336" y="1260649"/>
                      <a:pt x="1911029" y="1261296"/>
                      <a:pt x="1920240" y="1256691"/>
                    </a:cubicBezTo>
                    <a:cubicBezTo>
                      <a:pt x="1946402" y="1243610"/>
                      <a:pt x="1913966" y="1252612"/>
                      <a:pt x="1950720" y="1245261"/>
                    </a:cubicBezTo>
                    <a:cubicBezTo>
                      <a:pt x="1955800" y="1242721"/>
                      <a:pt x="1960740" y="1239878"/>
                      <a:pt x="1965960" y="1237641"/>
                    </a:cubicBezTo>
                    <a:cubicBezTo>
                      <a:pt x="1969651" y="1236059"/>
                      <a:pt x="1974254" y="1236340"/>
                      <a:pt x="1977390" y="1233831"/>
                    </a:cubicBezTo>
                    <a:cubicBezTo>
                      <a:pt x="1980966" y="1230970"/>
                      <a:pt x="1981772" y="1225639"/>
                      <a:pt x="1985010" y="1222401"/>
                    </a:cubicBezTo>
                    <a:cubicBezTo>
                      <a:pt x="1992396" y="1215015"/>
                      <a:pt x="1998574" y="1214070"/>
                      <a:pt x="2007870" y="1210971"/>
                    </a:cubicBezTo>
                    <a:cubicBezTo>
                      <a:pt x="2011680" y="1207161"/>
                      <a:pt x="2014817" y="1202530"/>
                      <a:pt x="2019300" y="1199541"/>
                    </a:cubicBezTo>
                    <a:cubicBezTo>
                      <a:pt x="2022642" y="1197313"/>
                      <a:pt x="2027890" y="1198571"/>
                      <a:pt x="2030730" y="1195731"/>
                    </a:cubicBezTo>
                    <a:cubicBezTo>
                      <a:pt x="2051050" y="1175411"/>
                      <a:pt x="2015490" y="1190651"/>
                      <a:pt x="2045970" y="1180491"/>
                    </a:cubicBezTo>
                    <a:lnTo>
                      <a:pt x="2068830" y="1157631"/>
                    </a:lnTo>
                    <a:lnTo>
                      <a:pt x="2080260" y="1146201"/>
                    </a:lnTo>
                    <a:cubicBezTo>
                      <a:pt x="2081530" y="1142391"/>
                      <a:pt x="2081604" y="1137941"/>
                      <a:pt x="2084070" y="1134771"/>
                    </a:cubicBezTo>
                    <a:cubicBezTo>
                      <a:pt x="2090686" y="1126265"/>
                      <a:pt x="2100464" y="1120532"/>
                      <a:pt x="2106930" y="1111911"/>
                    </a:cubicBezTo>
                    <a:lnTo>
                      <a:pt x="2118360" y="1096671"/>
                    </a:lnTo>
                    <a:cubicBezTo>
                      <a:pt x="2125203" y="1076141"/>
                      <a:pt x="2117546" y="1093432"/>
                      <a:pt x="2133600" y="1073811"/>
                    </a:cubicBezTo>
                    <a:cubicBezTo>
                      <a:pt x="2141642" y="1063982"/>
                      <a:pt x="2156460" y="1043331"/>
                      <a:pt x="2156460" y="1043331"/>
                    </a:cubicBezTo>
                    <a:cubicBezTo>
                      <a:pt x="2157730" y="1039521"/>
                      <a:pt x="2158474" y="1035493"/>
                      <a:pt x="2160270" y="1031901"/>
                    </a:cubicBezTo>
                    <a:cubicBezTo>
                      <a:pt x="2162318" y="1027805"/>
                      <a:pt x="2166030" y="1024655"/>
                      <a:pt x="2167890" y="1020471"/>
                    </a:cubicBezTo>
                    <a:cubicBezTo>
                      <a:pt x="2186026" y="979665"/>
                      <a:pt x="2165885" y="1012049"/>
                      <a:pt x="2183130" y="986181"/>
                    </a:cubicBezTo>
                    <a:cubicBezTo>
                      <a:pt x="2184400" y="981101"/>
                      <a:pt x="2185284" y="975909"/>
                      <a:pt x="2186940" y="970941"/>
                    </a:cubicBezTo>
                    <a:cubicBezTo>
                      <a:pt x="2189103" y="964453"/>
                      <a:pt x="2192760" y="958489"/>
                      <a:pt x="2194560" y="951891"/>
                    </a:cubicBezTo>
                    <a:cubicBezTo>
                      <a:pt x="2196593" y="944438"/>
                      <a:pt x="2196337" y="936484"/>
                      <a:pt x="2198370" y="929031"/>
                    </a:cubicBezTo>
                    <a:cubicBezTo>
                      <a:pt x="2200170" y="922433"/>
                      <a:pt x="2203827" y="916469"/>
                      <a:pt x="2205990" y="909981"/>
                    </a:cubicBezTo>
                    <a:cubicBezTo>
                      <a:pt x="2207646" y="905013"/>
                      <a:pt x="2208530" y="899821"/>
                      <a:pt x="2209800" y="894741"/>
                    </a:cubicBezTo>
                    <a:cubicBezTo>
                      <a:pt x="2207260" y="840131"/>
                      <a:pt x="2205662" y="785469"/>
                      <a:pt x="2202180" y="730911"/>
                    </a:cubicBezTo>
                    <a:cubicBezTo>
                      <a:pt x="2201662" y="722791"/>
                      <a:pt x="2191988" y="697765"/>
                      <a:pt x="2190750" y="692811"/>
                    </a:cubicBezTo>
                    <a:cubicBezTo>
                      <a:pt x="2178115" y="642269"/>
                      <a:pt x="2201509" y="702227"/>
                      <a:pt x="2175510" y="624231"/>
                    </a:cubicBezTo>
                    <a:cubicBezTo>
                      <a:pt x="2159917" y="577451"/>
                      <a:pt x="2187620" y="658765"/>
                      <a:pt x="2164080" y="597561"/>
                    </a:cubicBezTo>
                    <a:cubicBezTo>
                      <a:pt x="2159755" y="586316"/>
                      <a:pt x="2155013" y="575085"/>
                      <a:pt x="2152650" y="563271"/>
                    </a:cubicBezTo>
                    <a:cubicBezTo>
                      <a:pt x="2151380" y="556921"/>
                      <a:pt x="2151114" y="550284"/>
                      <a:pt x="2148840" y="544221"/>
                    </a:cubicBezTo>
                    <a:cubicBezTo>
                      <a:pt x="2147232" y="539934"/>
                      <a:pt x="2143760" y="536601"/>
                      <a:pt x="2141220" y="532791"/>
                    </a:cubicBezTo>
                    <a:cubicBezTo>
                      <a:pt x="2139950" y="527711"/>
                      <a:pt x="2138546" y="522663"/>
                      <a:pt x="2137410" y="517551"/>
                    </a:cubicBezTo>
                    <a:cubicBezTo>
                      <a:pt x="2136005" y="511229"/>
                      <a:pt x="2135648" y="504644"/>
                      <a:pt x="2133600" y="498501"/>
                    </a:cubicBezTo>
                    <a:cubicBezTo>
                      <a:pt x="2131804" y="493113"/>
                      <a:pt x="2128217" y="488481"/>
                      <a:pt x="2125980" y="483261"/>
                    </a:cubicBezTo>
                    <a:cubicBezTo>
                      <a:pt x="2116516" y="461177"/>
                      <a:pt x="2129194" y="482367"/>
                      <a:pt x="2114550" y="460401"/>
                    </a:cubicBezTo>
                    <a:cubicBezTo>
                      <a:pt x="2113280" y="455321"/>
                      <a:pt x="2112803" y="449974"/>
                      <a:pt x="2110740" y="445161"/>
                    </a:cubicBezTo>
                    <a:cubicBezTo>
                      <a:pt x="2106388" y="435007"/>
                      <a:pt x="2094978" y="425589"/>
                      <a:pt x="2087880" y="418491"/>
                    </a:cubicBezTo>
                    <a:cubicBezTo>
                      <a:pt x="2086610" y="414681"/>
                      <a:pt x="2086298" y="410403"/>
                      <a:pt x="2084070" y="407061"/>
                    </a:cubicBezTo>
                    <a:cubicBezTo>
                      <a:pt x="2078203" y="398260"/>
                      <a:pt x="2069644" y="393634"/>
                      <a:pt x="2061210" y="388011"/>
                    </a:cubicBezTo>
                    <a:cubicBezTo>
                      <a:pt x="2054514" y="367924"/>
                      <a:pt x="2061825" y="384177"/>
                      <a:pt x="2045970" y="365151"/>
                    </a:cubicBezTo>
                    <a:cubicBezTo>
                      <a:pt x="2043039" y="361633"/>
                      <a:pt x="2041588" y="356959"/>
                      <a:pt x="2038350" y="353721"/>
                    </a:cubicBezTo>
                    <a:cubicBezTo>
                      <a:pt x="2035112" y="350483"/>
                      <a:pt x="2030438" y="349032"/>
                      <a:pt x="2026920" y="346101"/>
                    </a:cubicBezTo>
                    <a:cubicBezTo>
                      <a:pt x="1989470" y="314893"/>
                      <a:pt x="2037840" y="353211"/>
                      <a:pt x="2007870" y="323241"/>
                    </a:cubicBezTo>
                    <a:cubicBezTo>
                      <a:pt x="2000484" y="315855"/>
                      <a:pt x="1994306" y="314910"/>
                      <a:pt x="1985010" y="311811"/>
                    </a:cubicBezTo>
                    <a:cubicBezTo>
                      <a:pt x="1982410" y="304010"/>
                      <a:pt x="1980398" y="294632"/>
                      <a:pt x="1973580" y="288951"/>
                    </a:cubicBezTo>
                    <a:cubicBezTo>
                      <a:pt x="1949023" y="268487"/>
                      <a:pt x="1966623" y="295246"/>
                      <a:pt x="1946910" y="269901"/>
                    </a:cubicBezTo>
                    <a:cubicBezTo>
                      <a:pt x="1941287" y="262672"/>
                      <a:pt x="1938996" y="252536"/>
                      <a:pt x="1931670" y="247041"/>
                    </a:cubicBezTo>
                    <a:cubicBezTo>
                      <a:pt x="1920458" y="238632"/>
                      <a:pt x="1913845" y="234794"/>
                      <a:pt x="1905000" y="224181"/>
                    </a:cubicBezTo>
                    <a:cubicBezTo>
                      <a:pt x="1891743" y="208273"/>
                      <a:pt x="1904714" y="215196"/>
                      <a:pt x="1885950" y="208941"/>
                    </a:cubicBezTo>
                    <a:cubicBezTo>
                      <a:pt x="1865034" y="177568"/>
                      <a:pt x="1892381" y="213520"/>
                      <a:pt x="1866900" y="193701"/>
                    </a:cubicBezTo>
                    <a:cubicBezTo>
                      <a:pt x="1829153" y="164342"/>
                      <a:pt x="1859929" y="174813"/>
                      <a:pt x="1828800" y="167031"/>
                    </a:cubicBezTo>
                    <a:cubicBezTo>
                      <a:pt x="1824990" y="163221"/>
                      <a:pt x="1821728" y="158770"/>
                      <a:pt x="1817370" y="155601"/>
                    </a:cubicBezTo>
                    <a:cubicBezTo>
                      <a:pt x="1792282" y="137355"/>
                      <a:pt x="1795307" y="139357"/>
                      <a:pt x="1775460" y="132741"/>
                    </a:cubicBezTo>
                    <a:cubicBezTo>
                      <a:pt x="1772920" y="128931"/>
                      <a:pt x="1771566" y="123973"/>
                      <a:pt x="1767840" y="121311"/>
                    </a:cubicBezTo>
                    <a:cubicBezTo>
                      <a:pt x="1762275" y="117336"/>
                      <a:pt x="1755194" y="116092"/>
                      <a:pt x="1748790" y="113691"/>
                    </a:cubicBezTo>
                    <a:cubicBezTo>
                      <a:pt x="1745030" y="112281"/>
                      <a:pt x="1741222" y="110984"/>
                      <a:pt x="1737360" y="109881"/>
                    </a:cubicBezTo>
                    <a:cubicBezTo>
                      <a:pt x="1732325" y="108442"/>
                      <a:pt x="1727023" y="107910"/>
                      <a:pt x="1722120" y="106071"/>
                    </a:cubicBezTo>
                    <a:cubicBezTo>
                      <a:pt x="1716802" y="104077"/>
                      <a:pt x="1712100" y="100688"/>
                      <a:pt x="1706880" y="98451"/>
                    </a:cubicBezTo>
                    <a:cubicBezTo>
                      <a:pt x="1703189" y="96869"/>
                      <a:pt x="1699141" y="96223"/>
                      <a:pt x="1695450" y="94641"/>
                    </a:cubicBezTo>
                    <a:cubicBezTo>
                      <a:pt x="1690230" y="92404"/>
                      <a:pt x="1685650" y="88653"/>
                      <a:pt x="1680210" y="87021"/>
                    </a:cubicBezTo>
                    <a:cubicBezTo>
                      <a:pt x="1672811" y="84801"/>
                      <a:pt x="1664970" y="84481"/>
                      <a:pt x="1657350" y="83211"/>
                    </a:cubicBezTo>
                    <a:cubicBezTo>
                      <a:pt x="1633591" y="67372"/>
                      <a:pt x="1660392" y="82981"/>
                      <a:pt x="1623060" y="71781"/>
                    </a:cubicBezTo>
                    <a:cubicBezTo>
                      <a:pt x="1617620" y="70149"/>
                      <a:pt x="1613260" y="65793"/>
                      <a:pt x="1607820" y="64161"/>
                    </a:cubicBezTo>
                    <a:cubicBezTo>
                      <a:pt x="1600421" y="61941"/>
                      <a:pt x="1592487" y="62088"/>
                      <a:pt x="1584960" y="60351"/>
                    </a:cubicBezTo>
                    <a:cubicBezTo>
                      <a:pt x="1575951" y="58272"/>
                      <a:pt x="1567260" y="54973"/>
                      <a:pt x="1558290" y="52731"/>
                    </a:cubicBezTo>
                    <a:cubicBezTo>
                      <a:pt x="1552008" y="51160"/>
                      <a:pt x="1545544" y="50404"/>
                      <a:pt x="1539240" y="48921"/>
                    </a:cubicBezTo>
                    <a:cubicBezTo>
                      <a:pt x="1474622" y="33717"/>
                      <a:pt x="1514623" y="41008"/>
                      <a:pt x="1470660" y="33681"/>
                    </a:cubicBezTo>
                    <a:cubicBezTo>
                      <a:pt x="1464310" y="31141"/>
                      <a:pt x="1458350" y="27223"/>
                      <a:pt x="1451610" y="26061"/>
                    </a:cubicBezTo>
                    <a:cubicBezTo>
                      <a:pt x="1353294" y="9110"/>
                      <a:pt x="1310861" y="13457"/>
                      <a:pt x="1200150" y="10821"/>
                    </a:cubicBezTo>
                    <a:cubicBezTo>
                      <a:pt x="998073" y="-7550"/>
                      <a:pt x="1106743" y="947"/>
                      <a:pt x="659130" y="10821"/>
                    </a:cubicBezTo>
                    <a:cubicBezTo>
                      <a:pt x="652293" y="10972"/>
                      <a:pt x="646678" y="16641"/>
                      <a:pt x="640080" y="18441"/>
                    </a:cubicBezTo>
                    <a:cubicBezTo>
                      <a:pt x="632627" y="20474"/>
                      <a:pt x="624840" y="20981"/>
                      <a:pt x="617220" y="22251"/>
                    </a:cubicBezTo>
                    <a:cubicBezTo>
                      <a:pt x="584463" y="44089"/>
                      <a:pt x="625908" y="17907"/>
                      <a:pt x="594360" y="33681"/>
                    </a:cubicBezTo>
                    <a:cubicBezTo>
                      <a:pt x="590264" y="35729"/>
                      <a:pt x="587139" y="39497"/>
                      <a:pt x="582930" y="41301"/>
                    </a:cubicBezTo>
                    <a:cubicBezTo>
                      <a:pt x="573359" y="45403"/>
                      <a:pt x="565322" y="43978"/>
                      <a:pt x="556260" y="48921"/>
                    </a:cubicBezTo>
                    <a:cubicBezTo>
                      <a:pt x="504984" y="76889"/>
                      <a:pt x="546521" y="61057"/>
                      <a:pt x="502920" y="75591"/>
                    </a:cubicBezTo>
                    <a:cubicBezTo>
                      <a:pt x="495300" y="78131"/>
                      <a:pt x="488090" y="83033"/>
                      <a:pt x="480060" y="83211"/>
                    </a:cubicBezTo>
                    <a:lnTo>
                      <a:pt x="308610" y="87021"/>
                    </a:lnTo>
                    <a:lnTo>
                      <a:pt x="297180" y="94641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Freihandform 8"/>
              <p:cNvSpPr/>
              <p:nvPr/>
            </p:nvSpPr>
            <p:spPr>
              <a:xfrm>
                <a:off x="3999354" y="4189725"/>
                <a:ext cx="897878" cy="442648"/>
              </a:xfrm>
              <a:custGeom>
                <a:avLst/>
                <a:gdLst>
                  <a:gd name="connsiteX0" fmla="*/ 206014 w 1432834"/>
                  <a:gd name="connsiteY0" fmla="*/ 110490 h 1204773"/>
                  <a:gd name="connsiteX1" fmla="*/ 152674 w 1432834"/>
                  <a:gd name="connsiteY1" fmla="*/ 125730 h 1204773"/>
                  <a:gd name="connsiteX2" fmla="*/ 141244 w 1432834"/>
                  <a:gd name="connsiteY2" fmla="*/ 129540 h 1204773"/>
                  <a:gd name="connsiteX3" fmla="*/ 118384 w 1432834"/>
                  <a:gd name="connsiteY3" fmla="*/ 148590 h 1204773"/>
                  <a:gd name="connsiteX4" fmla="*/ 106954 w 1432834"/>
                  <a:gd name="connsiteY4" fmla="*/ 152400 h 1204773"/>
                  <a:gd name="connsiteX5" fmla="*/ 91714 w 1432834"/>
                  <a:gd name="connsiteY5" fmla="*/ 167640 h 1204773"/>
                  <a:gd name="connsiteX6" fmla="*/ 76474 w 1432834"/>
                  <a:gd name="connsiteY6" fmla="*/ 190500 h 1204773"/>
                  <a:gd name="connsiteX7" fmla="*/ 53614 w 1432834"/>
                  <a:gd name="connsiteY7" fmla="*/ 213360 h 1204773"/>
                  <a:gd name="connsiteX8" fmla="*/ 42184 w 1432834"/>
                  <a:gd name="connsiteY8" fmla="*/ 240030 h 1204773"/>
                  <a:gd name="connsiteX9" fmla="*/ 38374 w 1432834"/>
                  <a:gd name="connsiteY9" fmla="*/ 251460 h 1204773"/>
                  <a:gd name="connsiteX10" fmla="*/ 30754 w 1432834"/>
                  <a:gd name="connsiteY10" fmla="*/ 266700 h 1204773"/>
                  <a:gd name="connsiteX11" fmla="*/ 26944 w 1432834"/>
                  <a:gd name="connsiteY11" fmla="*/ 281940 h 1204773"/>
                  <a:gd name="connsiteX12" fmla="*/ 19324 w 1432834"/>
                  <a:gd name="connsiteY12" fmla="*/ 304800 h 1204773"/>
                  <a:gd name="connsiteX13" fmla="*/ 4084 w 1432834"/>
                  <a:gd name="connsiteY13" fmla="*/ 373380 h 1204773"/>
                  <a:gd name="connsiteX14" fmla="*/ 7894 w 1432834"/>
                  <a:gd name="connsiteY14" fmla="*/ 666750 h 1204773"/>
                  <a:gd name="connsiteX15" fmla="*/ 26944 w 1432834"/>
                  <a:gd name="connsiteY15" fmla="*/ 701040 h 1204773"/>
                  <a:gd name="connsiteX16" fmla="*/ 34564 w 1432834"/>
                  <a:gd name="connsiteY16" fmla="*/ 712470 h 1204773"/>
                  <a:gd name="connsiteX17" fmla="*/ 38374 w 1432834"/>
                  <a:gd name="connsiteY17" fmla="*/ 723900 h 1204773"/>
                  <a:gd name="connsiteX18" fmla="*/ 49804 w 1432834"/>
                  <a:gd name="connsiteY18" fmla="*/ 727710 h 1204773"/>
                  <a:gd name="connsiteX19" fmla="*/ 65044 w 1432834"/>
                  <a:gd name="connsiteY19" fmla="*/ 742950 h 1204773"/>
                  <a:gd name="connsiteX20" fmla="*/ 76474 w 1432834"/>
                  <a:gd name="connsiteY20" fmla="*/ 754380 h 1204773"/>
                  <a:gd name="connsiteX21" fmla="*/ 87904 w 1432834"/>
                  <a:gd name="connsiteY21" fmla="*/ 758190 h 1204773"/>
                  <a:gd name="connsiteX22" fmla="*/ 99334 w 1432834"/>
                  <a:gd name="connsiteY22" fmla="*/ 765810 h 1204773"/>
                  <a:gd name="connsiteX23" fmla="*/ 110764 w 1432834"/>
                  <a:gd name="connsiteY23" fmla="*/ 769620 h 1204773"/>
                  <a:gd name="connsiteX24" fmla="*/ 126004 w 1432834"/>
                  <a:gd name="connsiteY24" fmla="*/ 777240 h 1204773"/>
                  <a:gd name="connsiteX25" fmla="*/ 137434 w 1432834"/>
                  <a:gd name="connsiteY25" fmla="*/ 781050 h 1204773"/>
                  <a:gd name="connsiteX26" fmla="*/ 148864 w 1432834"/>
                  <a:gd name="connsiteY26" fmla="*/ 788670 h 1204773"/>
                  <a:gd name="connsiteX27" fmla="*/ 202204 w 1432834"/>
                  <a:gd name="connsiteY27" fmla="*/ 796290 h 1204773"/>
                  <a:gd name="connsiteX28" fmla="*/ 225064 w 1432834"/>
                  <a:gd name="connsiteY28" fmla="*/ 807720 h 1204773"/>
                  <a:gd name="connsiteX29" fmla="*/ 240304 w 1432834"/>
                  <a:gd name="connsiteY29" fmla="*/ 815340 h 1204773"/>
                  <a:gd name="connsiteX30" fmla="*/ 251734 w 1432834"/>
                  <a:gd name="connsiteY30" fmla="*/ 819150 h 1204773"/>
                  <a:gd name="connsiteX31" fmla="*/ 263164 w 1432834"/>
                  <a:gd name="connsiteY31" fmla="*/ 826770 h 1204773"/>
                  <a:gd name="connsiteX32" fmla="*/ 301264 w 1432834"/>
                  <a:gd name="connsiteY32" fmla="*/ 834390 h 1204773"/>
                  <a:gd name="connsiteX33" fmla="*/ 327934 w 1432834"/>
                  <a:gd name="connsiteY33" fmla="*/ 842010 h 1204773"/>
                  <a:gd name="connsiteX34" fmla="*/ 346984 w 1432834"/>
                  <a:gd name="connsiteY34" fmla="*/ 845820 h 1204773"/>
                  <a:gd name="connsiteX35" fmla="*/ 369844 w 1432834"/>
                  <a:gd name="connsiteY35" fmla="*/ 853440 h 1204773"/>
                  <a:gd name="connsiteX36" fmla="*/ 419374 w 1432834"/>
                  <a:gd name="connsiteY36" fmla="*/ 864870 h 1204773"/>
                  <a:gd name="connsiteX37" fmla="*/ 434614 w 1432834"/>
                  <a:gd name="connsiteY37" fmla="*/ 868680 h 1204773"/>
                  <a:gd name="connsiteX38" fmla="*/ 457474 w 1432834"/>
                  <a:gd name="connsiteY38" fmla="*/ 872490 h 1204773"/>
                  <a:gd name="connsiteX39" fmla="*/ 495574 w 1432834"/>
                  <a:gd name="connsiteY39" fmla="*/ 880110 h 1204773"/>
                  <a:gd name="connsiteX40" fmla="*/ 537484 w 1432834"/>
                  <a:gd name="connsiteY40" fmla="*/ 891540 h 1204773"/>
                  <a:gd name="connsiteX41" fmla="*/ 560344 w 1432834"/>
                  <a:gd name="connsiteY41" fmla="*/ 899160 h 1204773"/>
                  <a:gd name="connsiteX42" fmla="*/ 571774 w 1432834"/>
                  <a:gd name="connsiteY42" fmla="*/ 906780 h 1204773"/>
                  <a:gd name="connsiteX43" fmla="*/ 587014 w 1432834"/>
                  <a:gd name="connsiteY43" fmla="*/ 918210 h 1204773"/>
                  <a:gd name="connsiteX44" fmla="*/ 598444 w 1432834"/>
                  <a:gd name="connsiteY44" fmla="*/ 922020 h 1204773"/>
                  <a:gd name="connsiteX45" fmla="*/ 644164 w 1432834"/>
                  <a:gd name="connsiteY45" fmla="*/ 933450 h 1204773"/>
                  <a:gd name="connsiteX46" fmla="*/ 655594 w 1432834"/>
                  <a:gd name="connsiteY46" fmla="*/ 944880 h 1204773"/>
                  <a:gd name="connsiteX47" fmla="*/ 667024 w 1432834"/>
                  <a:gd name="connsiteY47" fmla="*/ 948690 h 1204773"/>
                  <a:gd name="connsiteX48" fmla="*/ 682264 w 1432834"/>
                  <a:gd name="connsiteY48" fmla="*/ 956310 h 1204773"/>
                  <a:gd name="connsiteX49" fmla="*/ 693694 w 1432834"/>
                  <a:gd name="connsiteY49" fmla="*/ 960120 h 1204773"/>
                  <a:gd name="connsiteX50" fmla="*/ 705124 w 1432834"/>
                  <a:gd name="connsiteY50" fmla="*/ 967740 h 1204773"/>
                  <a:gd name="connsiteX51" fmla="*/ 731794 w 1432834"/>
                  <a:gd name="connsiteY51" fmla="*/ 982980 h 1204773"/>
                  <a:gd name="connsiteX52" fmla="*/ 758464 w 1432834"/>
                  <a:gd name="connsiteY52" fmla="*/ 998220 h 1204773"/>
                  <a:gd name="connsiteX53" fmla="*/ 769894 w 1432834"/>
                  <a:gd name="connsiteY53" fmla="*/ 1005840 h 1204773"/>
                  <a:gd name="connsiteX54" fmla="*/ 792754 w 1432834"/>
                  <a:gd name="connsiteY54" fmla="*/ 1013460 h 1204773"/>
                  <a:gd name="connsiteX55" fmla="*/ 804184 w 1432834"/>
                  <a:gd name="connsiteY55" fmla="*/ 1021080 h 1204773"/>
                  <a:gd name="connsiteX56" fmla="*/ 819424 w 1432834"/>
                  <a:gd name="connsiteY56" fmla="*/ 1032510 h 1204773"/>
                  <a:gd name="connsiteX57" fmla="*/ 830854 w 1432834"/>
                  <a:gd name="connsiteY57" fmla="*/ 1036320 h 1204773"/>
                  <a:gd name="connsiteX58" fmla="*/ 842284 w 1432834"/>
                  <a:gd name="connsiteY58" fmla="*/ 1043940 h 1204773"/>
                  <a:gd name="connsiteX59" fmla="*/ 849904 w 1432834"/>
                  <a:gd name="connsiteY59" fmla="*/ 1055370 h 1204773"/>
                  <a:gd name="connsiteX60" fmla="*/ 872764 w 1432834"/>
                  <a:gd name="connsiteY60" fmla="*/ 1062990 h 1204773"/>
                  <a:gd name="connsiteX61" fmla="*/ 895624 w 1432834"/>
                  <a:gd name="connsiteY61" fmla="*/ 1074420 h 1204773"/>
                  <a:gd name="connsiteX62" fmla="*/ 907054 w 1432834"/>
                  <a:gd name="connsiteY62" fmla="*/ 1085850 h 1204773"/>
                  <a:gd name="connsiteX63" fmla="*/ 933724 w 1432834"/>
                  <a:gd name="connsiteY63" fmla="*/ 1101090 h 1204773"/>
                  <a:gd name="connsiteX64" fmla="*/ 945154 w 1432834"/>
                  <a:gd name="connsiteY64" fmla="*/ 1108710 h 1204773"/>
                  <a:gd name="connsiteX65" fmla="*/ 956584 w 1432834"/>
                  <a:gd name="connsiteY65" fmla="*/ 1120140 h 1204773"/>
                  <a:gd name="connsiteX66" fmla="*/ 971824 w 1432834"/>
                  <a:gd name="connsiteY66" fmla="*/ 1123950 h 1204773"/>
                  <a:gd name="connsiteX67" fmla="*/ 998494 w 1432834"/>
                  <a:gd name="connsiteY67" fmla="*/ 1139190 h 1204773"/>
                  <a:gd name="connsiteX68" fmla="*/ 1009924 w 1432834"/>
                  <a:gd name="connsiteY68" fmla="*/ 1146810 h 1204773"/>
                  <a:gd name="connsiteX69" fmla="*/ 1028974 w 1432834"/>
                  <a:gd name="connsiteY69" fmla="*/ 1150620 h 1204773"/>
                  <a:gd name="connsiteX70" fmla="*/ 1063264 w 1432834"/>
                  <a:gd name="connsiteY70" fmla="*/ 1162050 h 1204773"/>
                  <a:gd name="connsiteX71" fmla="*/ 1105174 w 1432834"/>
                  <a:gd name="connsiteY71" fmla="*/ 1173480 h 1204773"/>
                  <a:gd name="connsiteX72" fmla="*/ 1120414 w 1432834"/>
                  <a:gd name="connsiteY72" fmla="*/ 1181100 h 1204773"/>
                  <a:gd name="connsiteX73" fmla="*/ 1131844 w 1432834"/>
                  <a:gd name="connsiteY73" fmla="*/ 1184910 h 1204773"/>
                  <a:gd name="connsiteX74" fmla="*/ 1192804 w 1432834"/>
                  <a:gd name="connsiteY74" fmla="*/ 1196340 h 1204773"/>
                  <a:gd name="connsiteX75" fmla="*/ 1215664 w 1432834"/>
                  <a:gd name="connsiteY75" fmla="*/ 1203960 h 1204773"/>
                  <a:gd name="connsiteX76" fmla="*/ 1314724 w 1432834"/>
                  <a:gd name="connsiteY76" fmla="*/ 1196340 h 1204773"/>
                  <a:gd name="connsiteX77" fmla="*/ 1326154 w 1432834"/>
                  <a:gd name="connsiteY77" fmla="*/ 1192530 h 1204773"/>
                  <a:gd name="connsiteX78" fmla="*/ 1349014 w 1432834"/>
                  <a:gd name="connsiteY78" fmla="*/ 1173480 h 1204773"/>
                  <a:gd name="connsiteX79" fmla="*/ 1364254 w 1432834"/>
                  <a:gd name="connsiteY79" fmla="*/ 1169670 h 1204773"/>
                  <a:gd name="connsiteX80" fmla="*/ 1368064 w 1432834"/>
                  <a:gd name="connsiteY80" fmla="*/ 1158240 h 1204773"/>
                  <a:gd name="connsiteX81" fmla="*/ 1387114 w 1432834"/>
                  <a:gd name="connsiteY81" fmla="*/ 1135380 h 1204773"/>
                  <a:gd name="connsiteX82" fmla="*/ 1394734 w 1432834"/>
                  <a:gd name="connsiteY82" fmla="*/ 1120140 h 1204773"/>
                  <a:gd name="connsiteX83" fmla="*/ 1402354 w 1432834"/>
                  <a:gd name="connsiteY83" fmla="*/ 1108710 h 1204773"/>
                  <a:gd name="connsiteX84" fmla="*/ 1406164 w 1432834"/>
                  <a:gd name="connsiteY84" fmla="*/ 1097280 h 1204773"/>
                  <a:gd name="connsiteX85" fmla="*/ 1413784 w 1432834"/>
                  <a:gd name="connsiteY85" fmla="*/ 1082040 h 1204773"/>
                  <a:gd name="connsiteX86" fmla="*/ 1409974 w 1432834"/>
                  <a:gd name="connsiteY86" fmla="*/ 1059180 h 1204773"/>
                  <a:gd name="connsiteX87" fmla="*/ 1406164 w 1432834"/>
                  <a:gd name="connsiteY87" fmla="*/ 1028700 h 1204773"/>
                  <a:gd name="connsiteX88" fmla="*/ 1398544 w 1432834"/>
                  <a:gd name="connsiteY88" fmla="*/ 1013460 h 1204773"/>
                  <a:gd name="connsiteX89" fmla="*/ 1406164 w 1432834"/>
                  <a:gd name="connsiteY89" fmla="*/ 872490 h 1204773"/>
                  <a:gd name="connsiteX90" fmla="*/ 1409974 w 1432834"/>
                  <a:gd name="connsiteY90" fmla="*/ 849630 h 1204773"/>
                  <a:gd name="connsiteX91" fmla="*/ 1417594 w 1432834"/>
                  <a:gd name="connsiteY91" fmla="*/ 796290 h 1204773"/>
                  <a:gd name="connsiteX92" fmla="*/ 1421404 w 1432834"/>
                  <a:gd name="connsiteY92" fmla="*/ 701040 h 1204773"/>
                  <a:gd name="connsiteX93" fmla="*/ 1429024 w 1432834"/>
                  <a:gd name="connsiteY93" fmla="*/ 659130 h 1204773"/>
                  <a:gd name="connsiteX94" fmla="*/ 1432834 w 1432834"/>
                  <a:gd name="connsiteY94" fmla="*/ 601980 h 1204773"/>
                  <a:gd name="connsiteX95" fmla="*/ 1425214 w 1432834"/>
                  <a:gd name="connsiteY95" fmla="*/ 434340 h 1204773"/>
                  <a:gd name="connsiteX96" fmla="*/ 1417594 w 1432834"/>
                  <a:gd name="connsiteY96" fmla="*/ 396240 h 1204773"/>
                  <a:gd name="connsiteX97" fmla="*/ 1409974 w 1432834"/>
                  <a:gd name="connsiteY97" fmla="*/ 377190 h 1204773"/>
                  <a:gd name="connsiteX98" fmla="*/ 1398544 w 1432834"/>
                  <a:gd name="connsiteY98" fmla="*/ 339090 h 1204773"/>
                  <a:gd name="connsiteX99" fmla="*/ 1390924 w 1432834"/>
                  <a:gd name="connsiteY99" fmla="*/ 316230 h 1204773"/>
                  <a:gd name="connsiteX100" fmla="*/ 1383304 w 1432834"/>
                  <a:gd name="connsiteY100" fmla="*/ 304800 h 1204773"/>
                  <a:gd name="connsiteX101" fmla="*/ 1379494 w 1432834"/>
                  <a:gd name="connsiteY101" fmla="*/ 293370 h 1204773"/>
                  <a:gd name="connsiteX102" fmla="*/ 1371874 w 1432834"/>
                  <a:gd name="connsiteY102" fmla="*/ 281940 h 1204773"/>
                  <a:gd name="connsiteX103" fmla="*/ 1356634 w 1432834"/>
                  <a:gd name="connsiteY103" fmla="*/ 255270 h 1204773"/>
                  <a:gd name="connsiteX104" fmla="*/ 1345204 w 1432834"/>
                  <a:gd name="connsiteY104" fmla="*/ 228600 h 1204773"/>
                  <a:gd name="connsiteX105" fmla="*/ 1341394 w 1432834"/>
                  <a:gd name="connsiteY105" fmla="*/ 217170 h 1204773"/>
                  <a:gd name="connsiteX106" fmla="*/ 1329964 w 1432834"/>
                  <a:gd name="connsiteY106" fmla="*/ 205740 h 1204773"/>
                  <a:gd name="connsiteX107" fmla="*/ 1318534 w 1432834"/>
                  <a:gd name="connsiteY107" fmla="*/ 190500 h 1204773"/>
                  <a:gd name="connsiteX108" fmla="*/ 1303294 w 1432834"/>
                  <a:gd name="connsiteY108" fmla="*/ 175260 h 1204773"/>
                  <a:gd name="connsiteX109" fmla="*/ 1291864 w 1432834"/>
                  <a:gd name="connsiteY109" fmla="*/ 163830 h 1204773"/>
                  <a:gd name="connsiteX110" fmla="*/ 1280434 w 1432834"/>
                  <a:gd name="connsiteY110" fmla="*/ 160020 h 1204773"/>
                  <a:gd name="connsiteX111" fmla="*/ 1269004 w 1432834"/>
                  <a:gd name="connsiteY111" fmla="*/ 152400 h 1204773"/>
                  <a:gd name="connsiteX112" fmla="*/ 1257574 w 1432834"/>
                  <a:gd name="connsiteY112" fmla="*/ 148590 h 1204773"/>
                  <a:gd name="connsiteX113" fmla="*/ 1227094 w 1432834"/>
                  <a:gd name="connsiteY113" fmla="*/ 137160 h 1204773"/>
                  <a:gd name="connsiteX114" fmla="*/ 1204234 w 1432834"/>
                  <a:gd name="connsiteY114" fmla="*/ 125730 h 1204773"/>
                  <a:gd name="connsiteX115" fmla="*/ 1188994 w 1432834"/>
                  <a:gd name="connsiteY115" fmla="*/ 118110 h 1204773"/>
                  <a:gd name="connsiteX116" fmla="*/ 1166134 w 1432834"/>
                  <a:gd name="connsiteY116" fmla="*/ 114300 h 1204773"/>
                  <a:gd name="connsiteX117" fmla="*/ 1143274 w 1432834"/>
                  <a:gd name="connsiteY117" fmla="*/ 102870 h 1204773"/>
                  <a:gd name="connsiteX118" fmla="*/ 1128034 w 1432834"/>
                  <a:gd name="connsiteY118" fmla="*/ 99060 h 1204773"/>
                  <a:gd name="connsiteX119" fmla="*/ 1116604 w 1432834"/>
                  <a:gd name="connsiteY119" fmla="*/ 91440 h 1204773"/>
                  <a:gd name="connsiteX120" fmla="*/ 1093744 w 1432834"/>
                  <a:gd name="connsiteY120" fmla="*/ 83820 h 1204773"/>
                  <a:gd name="connsiteX121" fmla="*/ 1067074 w 1432834"/>
                  <a:gd name="connsiteY121" fmla="*/ 72390 h 1204773"/>
                  <a:gd name="connsiteX122" fmla="*/ 1040404 w 1432834"/>
                  <a:gd name="connsiteY122" fmla="*/ 60960 h 1204773"/>
                  <a:gd name="connsiteX123" fmla="*/ 1025164 w 1432834"/>
                  <a:gd name="connsiteY123" fmla="*/ 53340 h 1204773"/>
                  <a:gd name="connsiteX124" fmla="*/ 1006114 w 1432834"/>
                  <a:gd name="connsiteY124" fmla="*/ 49530 h 1204773"/>
                  <a:gd name="connsiteX125" fmla="*/ 990874 w 1432834"/>
                  <a:gd name="connsiteY125" fmla="*/ 45720 h 1204773"/>
                  <a:gd name="connsiteX126" fmla="*/ 964204 w 1432834"/>
                  <a:gd name="connsiteY126" fmla="*/ 38100 h 1204773"/>
                  <a:gd name="connsiteX127" fmla="*/ 948964 w 1432834"/>
                  <a:gd name="connsiteY127" fmla="*/ 34290 h 1204773"/>
                  <a:gd name="connsiteX128" fmla="*/ 933724 w 1432834"/>
                  <a:gd name="connsiteY128" fmla="*/ 26670 h 1204773"/>
                  <a:gd name="connsiteX129" fmla="*/ 910864 w 1432834"/>
                  <a:gd name="connsiteY129" fmla="*/ 22860 h 1204773"/>
                  <a:gd name="connsiteX130" fmla="*/ 888004 w 1432834"/>
                  <a:gd name="connsiteY130" fmla="*/ 15240 h 1204773"/>
                  <a:gd name="connsiteX131" fmla="*/ 868954 w 1432834"/>
                  <a:gd name="connsiteY131" fmla="*/ 11430 h 1204773"/>
                  <a:gd name="connsiteX132" fmla="*/ 796564 w 1432834"/>
                  <a:gd name="connsiteY132" fmla="*/ 0 h 1204773"/>
                  <a:gd name="connsiteX133" fmla="*/ 583204 w 1432834"/>
                  <a:gd name="connsiteY133" fmla="*/ 3810 h 1204773"/>
                  <a:gd name="connsiteX134" fmla="*/ 533674 w 1432834"/>
                  <a:gd name="connsiteY134" fmla="*/ 7620 h 1204773"/>
                  <a:gd name="connsiteX135" fmla="*/ 366034 w 1432834"/>
                  <a:gd name="connsiteY135" fmla="*/ 19050 h 1204773"/>
                  <a:gd name="connsiteX136" fmla="*/ 350794 w 1432834"/>
                  <a:gd name="connsiteY136" fmla="*/ 22860 h 1204773"/>
                  <a:gd name="connsiteX137" fmla="*/ 339364 w 1432834"/>
                  <a:gd name="connsiteY137" fmla="*/ 30480 h 1204773"/>
                  <a:gd name="connsiteX138" fmla="*/ 327934 w 1432834"/>
                  <a:gd name="connsiteY138" fmla="*/ 34290 h 1204773"/>
                  <a:gd name="connsiteX139" fmla="*/ 312694 w 1432834"/>
                  <a:gd name="connsiteY139" fmla="*/ 41910 h 1204773"/>
                  <a:gd name="connsiteX140" fmla="*/ 289834 w 1432834"/>
                  <a:gd name="connsiteY140" fmla="*/ 49530 h 1204773"/>
                  <a:gd name="connsiteX141" fmla="*/ 270784 w 1432834"/>
                  <a:gd name="connsiteY141" fmla="*/ 68580 h 1204773"/>
                  <a:gd name="connsiteX142" fmla="*/ 259354 w 1432834"/>
                  <a:gd name="connsiteY142" fmla="*/ 72390 h 1204773"/>
                  <a:gd name="connsiteX143" fmla="*/ 236494 w 1432834"/>
                  <a:gd name="connsiteY143" fmla="*/ 87630 h 1204773"/>
                  <a:gd name="connsiteX144" fmla="*/ 232684 w 1432834"/>
                  <a:gd name="connsiteY144" fmla="*/ 99060 h 1204773"/>
                  <a:gd name="connsiteX145" fmla="*/ 198394 w 1432834"/>
                  <a:gd name="connsiteY145" fmla="*/ 114300 h 1204773"/>
                  <a:gd name="connsiteX146" fmla="*/ 186964 w 1432834"/>
                  <a:gd name="connsiteY146" fmla="*/ 121920 h 1204773"/>
                  <a:gd name="connsiteX147" fmla="*/ 171724 w 1432834"/>
                  <a:gd name="connsiteY147" fmla="*/ 125730 h 1204773"/>
                  <a:gd name="connsiteX148" fmla="*/ 156484 w 1432834"/>
                  <a:gd name="connsiteY148" fmla="*/ 133350 h 120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432834" h="1204773">
                    <a:moveTo>
                      <a:pt x="206014" y="110490"/>
                    </a:moveTo>
                    <a:cubicBezTo>
                      <a:pt x="143230" y="123047"/>
                      <a:pt x="187881" y="110641"/>
                      <a:pt x="152674" y="125730"/>
                    </a:cubicBezTo>
                    <a:cubicBezTo>
                      <a:pt x="148983" y="127312"/>
                      <a:pt x="144836" y="127744"/>
                      <a:pt x="141244" y="129540"/>
                    </a:cubicBezTo>
                    <a:cubicBezTo>
                      <a:pt x="116313" y="142005"/>
                      <a:pt x="143663" y="131738"/>
                      <a:pt x="118384" y="148590"/>
                    </a:cubicBezTo>
                    <a:cubicBezTo>
                      <a:pt x="115042" y="150818"/>
                      <a:pt x="110764" y="151130"/>
                      <a:pt x="106954" y="152400"/>
                    </a:cubicBezTo>
                    <a:cubicBezTo>
                      <a:pt x="96794" y="182880"/>
                      <a:pt x="112034" y="147320"/>
                      <a:pt x="91714" y="167640"/>
                    </a:cubicBezTo>
                    <a:cubicBezTo>
                      <a:pt x="85238" y="174116"/>
                      <a:pt x="82950" y="184024"/>
                      <a:pt x="76474" y="190500"/>
                    </a:cubicBezTo>
                    <a:lnTo>
                      <a:pt x="53614" y="213360"/>
                    </a:lnTo>
                    <a:cubicBezTo>
                      <a:pt x="44679" y="240165"/>
                      <a:pt x="56308" y="207074"/>
                      <a:pt x="42184" y="240030"/>
                    </a:cubicBezTo>
                    <a:cubicBezTo>
                      <a:pt x="40602" y="243721"/>
                      <a:pt x="39956" y="247769"/>
                      <a:pt x="38374" y="251460"/>
                    </a:cubicBezTo>
                    <a:cubicBezTo>
                      <a:pt x="36137" y="256680"/>
                      <a:pt x="32748" y="261382"/>
                      <a:pt x="30754" y="266700"/>
                    </a:cubicBezTo>
                    <a:cubicBezTo>
                      <a:pt x="28915" y="271603"/>
                      <a:pt x="28449" y="276924"/>
                      <a:pt x="26944" y="281940"/>
                    </a:cubicBezTo>
                    <a:cubicBezTo>
                      <a:pt x="24636" y="289633"/>
                      <a:pt x="21864" y="297180"/>
                      <a:pt x="19324" y="304800"/>
                    </a:cubicBezTo>
                    <a:cubicBezTo>
                      <a:pt x="10901" y="363763"/>
                      <a:pt x="19736" y="342076"/>
                      <a:pt x="4084" y="373380"/>
                    </a:cubicBezTo>
                    <a:cubicBezTo>
                      <a:pt x="-463" y="505232"/>
                      <a:pt x="-3522" y="512637"/>
                      <a:pt x="7894" y="666750"/>
                    </a:cubicBezTo>
                    <a:cubicBezTo>
                      <a:pt x="9673" y="690769"/>
                      <a:pt x="14896" y="686582"/>
                      <a:pt x="26944" y="701040"/>
                    </a:cubicBezTo>
                    <a:cubicBezTo>
                      <a:pt x="29875" y="704558"/>
                      <a:pt x="32516" y="708374"/>
                      <a:pt x="34564" y="712470"/>
                    </a:cubicBezTo>
                    <a:cubicBezTo>
                      <a:pt x="36360" y="716062"/>
                      <a:pt x="35534" y="721060"/>
                      <a:pt x="38374" y="723900"/>
                    </a:cubicBezTo>
                    <a:cubicBezTo>
                      <a:pt x="41214" y="726740"/>
                      <a:pt x="45994" y="726440"/>
                      <a:pt x="49804" y="727710"/>
                    </a:cubicBezTo>
                    <a:cubicBezTo>
                      <a:pt x="57061" y="749481"/>
                      <a:pt x="47627" y="731339"/>
                      <a:pt x="65044" y="742950"/>
                    </a:cubicBezTo>
                    <a:cubicBezTo>
                      <a:pt x="69527" y="745939"/>
                      <a:pt x="71991" y="751391"/>
                      <a:pt x="76474" y="754380"/>
                    </a:cubicBezTo>
                    <a:cubicBezTo>
                      <a:pt x="79816" y="756608"/>
                      <a:pt x="84312" y="756394"/>
                      <a:pt x="87904" y="758190"/>
                    </a:cubicBezTo>
                    <a:cubicBezTo>
                      <a:pt x="92000" y="760238"/>
                      <a:pt x="95238" y="763762"/>
                      <a:pt x="99334" y="765810"/>
                    </a:cubicBezTo>
                    <a:cubicBezTo>
                      <a:pt x="102926" y="767606"/>
                      <a:pt x="107073" y="768038"/>
                      <a:pt x="110764" y="769620"/>
                    </a:cubicBezTo>
                    <a:cubicBezTo>
                      <a:pt x="115984" y="771857"/>
                      <a:pt x="120784" y="775003"/>
                      <a:pt x="126004" y="777240"/>
                    </a:cubicBezTo>
                    <a:cubicBezTo>
                      <a:pt x="129695" y="778822"/>
                      <a:pt x="133842" y="779254"/>
                      <a:pt x="137434" y="781050"/>
                    </a:cubicBezTo>
                    <a:cubicBezTo>
                      <a:pt x="141530" y="783098"/>
                      <a:pt x="144577" y="787062"/>
                      <a:pt x="148864" y="788670"/>
                    </a:cubicBezTo>
                    <a:cubicBezTo>
                      <a:pt x="159079" y="792501"/>
                      <a:pt x="197194" y="795733"/>
                      <a:pt x="202204" y="796290"/>
                    </a:cubicBezTo>
                    <a:cubicBezTo>
                      <a:pt x="224170" y="810934"/>
                      <a:pt x="202980" y="798256"/>
                      <a:pt x="225064" y="807720"/>
                    </a:cubicBezTo>
                    <a:cubicBezTo>
                      <a:pt x="230284" y="809957"/>
                      <a:pt x="235084" y="813103"/>
                      <a:pt x="240304" y="815340"/>
                    </a:cubicBezTo>
                    <a:cubicBezTo>
                      <a:pt x="243995" y="816922"/>
                      <a:pt x="248142" y="817354"/>
                      <a:pt x="251734" y="819150"/>
                    </a:cubicBezTo>
                    <a:cubicBezTo>
                      <a:pt x="255830" y="821198"/>
                      <a:pt x="258787" y="825423"/>
                      <a:pt x="263164" y="826770"/>
                    </a:cubicBezTo>
                    <a:cubicBezTo>
                      <a:pt x="275543" y="830579"/>
                      <a:pt x="288811" y="830832"/>
                      <a:pt x="301264" y="834390"/>
                    </a:cubicBezTo>
                    <a:cubicBezTo>
                      <a:pt x="310154" y="836930"/>
                      <a:pt x="318964" y="839768"/>
                      <a:pt x="327934" y="842010"/>
                    </a:cubicBezTo>
                    <a:cubicBezTo>
                      <a:pt x="334216" y="843581"/>
                      <a:pt x="340736" y="844116"/>
                      <a:pt x="346984" y="845820"/>
                    </a:cubicBezTo>
                    <a:cubicBezTo>
                      <a:pt x="354733" y="847933"/>
                      <a:pt x="362151" y="851132"/>
                      <a:pt x="369844" y="853440"/>
                    </a:cubicBezTo>
                    <a:cubicBezTo>
                      <a:pt x="379408" y="856309"/>
                      <a:pt x="418064" y="864568"/>
                      <a:pt x="419374" y="864870"/>
                    </a:cubicBezTo>
                    <a:cubicBezTo>
                      <a:pt x="424476" y="866047"/>
                      <a:pt x="429479" y="867653"/>
                      <a:pt x="434614" y="868680"/>
                    </a:cubicBezTo>
                    <a:cubicBezTo>
                      <a:pt x="442189" y="870195"/>
                      <a:pt x="449881" y="871066"/>
                      <a:pt x="457474" y="872490"/>
                    </a:cubicBezTo>
                    <a:cubicBezTo>
                      <a:pt x="470204" y="874877"/>
                      <a:pt x="482910" y="877396"/>
                      <a:pt x="495574" y="880110"/>
                    </a:cubicBezTo>
                    <a:cubicBezTo>
                      <a:pt x="506302" y="882409"/>
                      <a:pt x="529583" y="889109"/>
                      <a:pt x="537484" y="891540"/>
                    </a:cubicBezTo>
                    <a:cubicBezTo>
                      <a:pt x="545161" y="893902"/>
                      <a:pt x="553661" y="894705"/>
                      <a:pt x="560344" y="899160"/>
                    </a:cubicBezTo>
                    <a:cubicBezTo>
                      <a:pt x="564154" y="901700"/>
                      <a:pt x="568048" y="904118"/>
                      <a:pt x="571774" y="906780"/>
                    </a:cubicBezTo>
                    <a:cubicBezTo>
                      <a:pt x="576941" y="910471"/>
                      <a:pt x="581501" y="915060"/>
                      <a:pt x="587014" y="918210"/>
                    </a:cubicBezTo>
                    <a:cubicBezTo>
                      <a:pt x="590501" y="920203"/>
                      <a:pt x="594597" y="920866"/>
                      <a:pt x="598444" y="922020"/>
                    </a:cubicBezTo>
                    <a:cubicBezTo>
                      <a:pt x="626641" y="930479"/>
                      <a:pt x="619339" y="928485"/>
                      <a:pt x="644164" y="933450"/>
                    </a:cubicBezTo>
                    <a:cubicBezTo>
                      <a:pt x="647974" y="937260"/>
                      <a:pt x="651111" y="941891"/>
                      <a:pt x="655594" y="944880"/>
                    </a:cubicBezTo>
                    <a:cubicBezTo>
                      <a:pt x="658936" y="947108"/>
                      <a:pt x="663333" y="947108"/>
                      <a:pt x="667024" y="948690"/>
                    </a:cubicBezTo>
                    <a:cubicBezTo>
                      <a:pt x="672244" y="950927"/>
                      <a:pt x="677044" y="954073"/>
                      <a:pt x="682264" y="956310"/>
                    </a:cubicBezTo>
                    <a:cubicBezTo>
                      <a:pt x="685955" y="957892"/>
                      <a:pt x="690102" y="958324"/>
                      <a:pt x="693694" y="960120"/>
                    </a:cubicBezTo>
                    <a:cubicBezTo>
                      <a:pt x="697790" y="962168"/>
                      <a:pt x="701148" y="965468"/>
                      <a:pt x="705124" y="967740"/>
                    </a:cubicBezTo>
                    <a:cubicBezTo>
                      <a:pt x="738961" y="987076"/>
                      <a:pt x="703947" y="964415"/>
                      <a:pt x="731794" y="982980"/>
                    </a:cubicBezTo>
                    <a:cubicBezTo>
                      <a:pt x="738918" y="1004353"/>
                      <a:pt x="729966" y="988721"/>
                      <a:pt x="758464" y="998220"/>
                    </a:cubicBezTo>
                    <a:cubicBezTo>
                      <a:pt x="762808" y="999668"/>
                      <a:pt x="765710" y="1003980"/>
                      <a:pt x="769894" y="1005840"/>
                    </a:cubicBezTo>
                    <a:cubicBezTo>
                      <a:pt x="777234" y="1009102"/>
                      <a:pt x="786071" y="1009005"/>
                      <a:pt x="792754" y="1013460"/>
                    </a:cubicBezTo>
                    <a:cubicBezTo>
                      <a:pt x="796564" y="1016000"/>
                      <a:pt x="800458" y="1018418"/>
                      <a:pt x="804184" y="1021080"/>
                    </a:cubicBezTo>
                    <a:cubicBezTo>
                      <a:pt x="809351" y="1024771"/>
                      <a:pt x="813911" y="1029360"/>
                      <a:pt x="819424" y="1032510"/>
                    </a:cubicBezTo>
                    <a:cubicBezTo>
                      <a:pt x="822911" y="1034503"/>
                      <a:pt x="827262" y="1034524"/>
                      <a:pt x="830854" y="1036320"/>
                    </a:cubicBezTo>
                    <a:cubicBezTo>
                      <a:pt x="834950" y="1038368"/>
                      <a:pt x="838474" y="1041400"/>
                      <a:pt x="842284" y="1043940"/>
                    </a:cubicBezTo>
                    <a:cubicBezTo>
                      <a:pt x="844824" y="1047750"/>
                      <a:pt x="846021" y="1052943"/>
                      <a:pt x="849904" y="1055370"/>
                    </a:cubicBezTo>
                    <a:cubicBezTo>
                      <a:pt x="856715" y="1059627"/>
                      <a:pt x="866081" y="1058535"/>
                      <a:pt x="872764" y="1062990"/>
                    </a:cubicBezTo>
                    <a:cubicBezTo>
                      <a:pt x="887536" y="1072838"/>
                      <a:pt x="879850" y="1069162"/>
                      <a:pt x="895624" y="1074420"/>
                    </a:cubicBezTo>
                    <a:cubicBezTo>
                      <a:pt x="899434" y="1078230"/>
                      <a:pt x="902915" y="1082401"/>
                      <a:pt x="907054" y="1085850"/>
                    </a:cubicBezTo>
                    <a:cubicBezTo>
                      <a:pt x="917180" y="1094289"/>
                      <a:pt x="921867" y="1094315"/>
                      <a:pt x="933724" y="1101090"/>
                    </a:cubicBezTo>
                    <a:cubicBezTo>
                      <a:pt x="937700" y="1103362"/>
                      <a:pt x="941636" y="1105779"/>
                      <a:pt x="945154" y="1108710"/>
                    </a:cubicBezTo>
                    <a:cubicBezTo>
                      <a:pt x="949293" y="1112159"/>
                      <a:pt x="951906" y="1117467"/>
                      <a:pt x="956584" y="1120140"/>
                    </a:cubicBezTo>
                    <a:cubicBezTo>
                      <a:pt x="961130" y="1122738"/>
                      <a:pt x="966744" y="1122680"/>
                      <a:pt x="971824" y="1123950"/>
                    </a:cubicBezTo>
                    <a:cubicBezTo>
                      <a:pt x="1008675" y="1151588"/>
                      <a:pt x="969404" y="1124645"/>
                      <a:pt x="998494" y="1139190"/>
                    </a:cubicBezTo>
                    <a:cubicBezTo>
                      <a:pt x="1002590" y="1141238"/>
                      <a:pt x="1005637" y="1145202"/>
                      <a:pt x="1009924" y="1146810"/>
                    </a:cubicBezTo>
                    <a:cubicBezTo>
                      <a:pt x="1015987" y="1149084"/>
                      <a:pt x="1022624" y="1149350"/>
                      <a:pt x="1028974" y="1150620"/>
                    </a:cubicBezTo>
                    <a:cubicBezTo>
                      <a:pt x="1056916" y="1164591"/>
                      <a:pt x="1030766" y="1153187"/>
                      <a:pt x="1063264" y="1162050"/>
                    </a:cubicBezTo>
                    <a:cubicBezTo>
                      <a:pt x="1116437" y="1176552"/>
                      <a:pt x="1058762" y="1164198"/>
                      <a:pt x="1105174" y="1173480"/>
                    </a:cubicBezTo>
                    <a:cubicBezTo>
                      <a:pt x="1110254" y="1176020"/>
                      <a:pt x="1115194" y="1178863"/>
                      <a:pt x="1120414" y="1181100"/>
                    </a:cubicBezTo>
                    <a:cubicBezTo>
                      <a:pt x="1124105" y="1182682"/>
                      <a:pt x="1127948" y="1183936"/>
                      <a:pt x="1131844" y="1184910"/>
                    </a:cubicBezTo>
                    <a:cubicBezTo>
                      <a:pt x="1163738" y="1192883"/>
                      <a:pt x="1163104" y="1192097"/>
                      <a:pt x="1192804" y="1196340"/>
                    </a:cubicBezTo>
                    <a:cubicBezTo>
                      <a:pt x="1200424" y="1198880"/>
                      <a:pt x="1207637" y="1203673"/>
                      <a:pt x="1215664" y="1203960"/>
                    </a:cubicBezTo>
                    <a:cubicBezTo>
                      <a:pt x="1257079" y="1205439"/>
                      <a:pt x="1281269" y="1205899"/>
                      <a:pt x="1314724" y="1196340"/>
                    </a:cubicBezTo>
                    <a:cubicBezTo>
                      <a:pt x="1318586" y="1195237"/>
                      <a:pt x="1322344" y="1193800"/>
                      <a:pt x="1326154" y="1192530"/>
                    </a:cubicBezTo>
                    <a:cubicBezTo>
                      <a:pt x="1333020" y="1185664"/>
                      <a:pt x="1339731" y="1177458"/>
                      <a:pt x="1349014" y="1173480"/>
                    </a:cubicBezTo>
                    <a:cubicBezTo>
                      <a:pt x="1353827" y="1171417"/>
                      <a:pt x="1359174" y="1170940"/>
                      <a:pt x="1364254" y="1169670"/>
                    </a:cubicBezTo>
                    <a:cubicBezTo>
                      <a:pt x="1365524" y="1165860"/>
                      <a:pt x="1365836" y="1161582"/>
                      <a:pt x="1368064" y="1158240"/>
                    </a:cubicBezTo>
                    <a:cubicBezTo>
                      <a:pt x="1399584" y="1110960"/>
                      <a:pt x="1362183" y="1179009"/>
                      <a:pt x="1387114" y="1135380"/>
                    </a:cubicBezTo>
                    <a:cubicBezTo>
                      <a:pt x="1389932" y="1130449"/>
                      <a:pt x="1391916" y="1125071"/>
                      <a:pt x="1394734" y="1120140"/>
                    </a:cubicBezTo>
                    <a:cubicBezTo>
                      <a:pt x="1397006" y="1116164"/>
                      <a:pt x="1400306" y="1112806"/>
                      <a:pt x="1402354" y="1108710"/>
                    </a:cubicBezTo>
                    <a:cubicBezTo>
                      <a:pt x="1404150" y="1105118"/>
                      <a:pt x="1404582" y="1100971"/>
                      <a:pt x="1406164" y="1097280"/>
                    </a:cubicBezTo>
                    <a:cubicBezTo>
                      <a:pt x="1408401" y="1092060"/>
                      <a:pt x="1411244" y="1087120"/>
                      <a:pt x="1413784" y="1082040"/>
                    </a:cubicBezTo>
                    <a:cubicBezTo>
                      <a:pt x="1412514" y="1074420"/>
                      <a:pt x="1411066" y="1066827"/>
                      <a:pt x="1409974" y="1059180"/>
                    </a:cubicBezTo>
                    <a:cubicBezTo>
                      <a:pt x="1408526" y="1049044"/>
                      <a:pt x="1408647" y="1038633"/>
                      <a:pt x="1406164" y="1028700"/>
                    </a:cubicBezTo>
                    <a:cubicBezTo>
                      <a:pt x="1404786" y="1023190"/>
                      <a:pt x="1401084" y="1018540"/>
                      <a:pt x="1398544" y="1013460"/>
                    </a:cubicBezTo>
                    <a:cubicBezTo>
                      <a:pt x="1399399" y="996365"/>
                      <a:pt x="1404292" y="894016"/>
                      <a:pt x="1406164" y="872490"/>
                    </a:cubicBezTo>
                    <a:cubicBezTo>
                      <a:pt x="1406833" y="864794"/>
                      <a:pt x="1408828" y="857270"/>
                      <a:pt x="1409974" y="849630"/>
                    </a:cubicBezTo>
                    <a:cubicBezTo>
                      <a:pt x="1412638" y="831868"/>
                      <a:pt x="1415054" y="814070"/>
                      <a:pt x="1417594" y="796290"/>
                    </a:cubicBezTo>
                    <a:cubicBezTo>
                      <a:pt x="1418864" y="764540"/>
                      <a:pt x="1418765" y="732706"/>
                      <a:pt x="1421404" y="701040"/>
                    </a:cubicBezTo>
                    <a:cubicBezTo>
                      <a:pt x="1422583" y="686890"/>
                      <a:pt x="1427396" y="673235"/>
                      <a:pt x="1429024" y="659130"/>
                    </a:cubicBezTo>
                    <a:cubicBezTo>
                      <a:pt x="1431212" y="640164"/>
                      <a:pt x="1431564" y="621030"/>
                      <a:pt x="1432834" y="601980"/>
                    </a:cubicBezTo>
                    <a:cubicBezTo>
                      <a:pt x="1430294" y="546100"/>
                      <a:pt x="1429346" y="490125"/>
                      <a:pt x="1425214" y="434340"/>
                    </a:cubicBezTo>
                    <a:cubicBezTo>
                      <a:pt x="1424257" y="421424"/>
                      <a:pt x="1422404" y="408265"/>
                      <a:pt x="1417594" y="396240"/>
                    </a:cubicBezTo>
                    <a:lnTo>
                      <a:pt x="1409974" y="377190"/>
                    </a:lnTo>
                    <a:cubicBezTo>
                      <a:pt x="1403078" y="335816"/>
                      <a:pt x="1411201" y="370732"/>
                      <a:pt x="1398544" y="339090"/>
                    </a:cubicBezTo>
                    <a:cubicBezTo>
                      <a:pt x="1395561" y="331632"/>
                      <a:pt x="1395379" y="322913"/>
                      <a:pt x="1390924" y="316230"/>
                    </a:cubicBezTo>
                    <a:cubicBezTo>
                      <a:pt x="1388384" y="312420"/>
                      <a:pt x="1385352" y="308896"/>
                      <a:pt x="1383304" y="304800"/>
                    </a:cubicBezTo>
                    <a:cubicBezTo>
                      <a:pt x="1381508" y="301208"/>
                      <a:pt x="1381290" y="296962"/>
                      <a:pt x="1379494" y="293370"/>
                    </a:cubicBezTo>
                    <a:cubicBezTo>
                      <a:pt x="1377446" y="289274"/>
                      <a:pt x="1373922" y="286036"/>
                      <a:pt x="1371874" y="281940"/>
                    </a:cubicBezTo>
                    <a:cubicBezTo>
                      <a:pt x="1357329" y="252850"/>
                      <a:pt x="1384272" y="292121"/>
                      <a:pt x="1356634" y="255270"/>
                    </a:cubicBezTo>
                    <a:cubicBezTo>
                      <a:pt x="1347699" y="228465"/>
                      <a:pt x="1359328" y="261556"/>
                      <a:pt x="1345204" y="228600"/>
                    </a:cubicBezTo>
                    <a:cubicBezTo>
                      <a:pt x="1343622" y="224909"/>
                      <a:pt x="1343622" y="220512"/>
                      <a:pt x="1341394" y="217170"/>
                    </a:cubicBezTo>
                    <a:cubicBezTo>
                      <a:pt x="1338405" y="212687"/>
                      <a:pt x="1333471" y="209831"/>
                      <a:pt x="1329964" y="205740"/>
                    </a:cubicBezTo>
                    <a:cubicBezTo>
                      <a:pt x="1325831" y="200919"/>
                      <a:pt x="1322344" y="195580"/>
                      <a:pt x="1318534" y="190500"/>
                    </a:cubicBezTo>
                    <a:cubicBezTo>
                      <a:pt x="1311277" y="168729"/>
                      <a:pt x="1320711" y="186871"/>
                      <a:pt x="1303294" y="175260"/>
                    </a:cubicBezTo>
                    <a:cubicBezTo>
                      <a:pt x="1298811" y="172271"/>
                      <a:pt x="1296347" y="166819"/>
                      <a:pt x="1291864" y="163830"/>
                    </a:cubicBezTo>
                    <a:cubicBezTo>
                      <a:pt x="1288522" y="161602"/>
                      <a:pt x="1284026" y="161816"/>
                      <a:pt x="1280434" y="160020"/>
                    </a:cubicBezTo>
                    <a:cubicBezTo>
                      <a:pt x="1276338" y="157972"/>
                      <a:pt x="1273100" y="154448"/>
                      <a:pt x="1269004" y="152400"/>
                    </a:cubicBezTo>
                    <a:cubicBezTo>
                      <a:pt x="1265412" y="150604"/>
                      <a:pt x="1261265" y="150172"/>
                      <a:pt x="1257574" y="148590"/>
                    </a:cubicBezTo>
                    <a:cubicBezTo>
                      <a:pt x="1229681" y="136636"/>
                      <a:pt x="1255191" y="144184"/>
                      <a:pt x="1227094" y="137160"/>
                    </a:cubicBezTo>
                    <a:cubicBezTo>
                      <a:pt x="1205128" y="122516"/>
                      <a:pt x="1226318" y="135194"/>
                      <a:pt x="1204234" y="125730"/>
                    </a:cubicBezTo>
                    <a:cubicBezTo>
                      <a:pt x="1199014" y="123493"/>
                      <a:pt x="1194434" y="119742"/>
                      <a:pt x="1188994" y="118110"/>
                    </a:cubicBezTo>
                    <a:cubicBezTo>
                      <a:pt x="1181595" y="115890"/>
                      <a:pt x="1173675" y="115976"/>
                      <a:pt x="1166134" y="114300"/>
                    </a:cubicBezTo>
                    <a:cubicBezTo>
                      <a:pt x="1143905" y="109360"/>
                      <a:pt x="1165405" y="112355"/>
                      <a:pt x="1143274" y="102870"/>
                    </a:cubicBezTo>
                    <a:cubicBezTo>
                      <a:pt x="1138461" y="100807"/>
                      <a:pt x="1133114" y="100330"/>
                      <a:pt x="1128034" y="99060"/>
                    </a:cubicBezTo>
                    <a:cubicBezTo>
                      <a:pt x="1124224" y="96520"/>
                      <a:pt x="1120788" y="93300"/>
                      <a:pt x="1116604" y="91440"/>
                    </a:cubicBezTo>
                    <a:cubicBezTo>
                      <a:pt x="1109264" y="88178"/>
                      <a:pt x="1100427" y="88275"/>
                      <a:pt x="1093744" y="83820"/>
                    </a:cubicBezTo>
                    <a:cubicBezTo>
                      <a:pt x="1077957" y="73295"/>
                      <a:pt x="1086756" y="77311"/>
                      <a:pt x="1067074" y="72390"/>
                    </a:cubicBezTo>
                    <a:cubicBezTo>
                      <a:pt x="1043911" y="56948"/>
                      <a:pt x="1068522" y="71504"/>
                      <a:pt x="1040404" y="60960"/>
                    </a:cubicBezTo>
                    <a:cubicBezTo>
                      <a:pt x="1035086" y="58966"/>
                      <a:pt x="1030552" y="55136"/>
                      <a:pt x="1025164" y="53340"/>
                    </a:cubicBezTo>
                    <a:cubicBezTo>
                      <a:pt x="1019021" y="51292"/>
                      <a:pt x="1012436" y="50935"/>
                      <a:pt x="1006114" y="49530"/>
                    </a:cubicBezTo>
                    <a:cubicBezTo>
                      <a:pt x="1001002" y="48394"/>
                      <a:pt x="995926" y="47098"/>
                      <a:pt x="990874" y="45720"/>
                    </a:cubicBezTo>
                    <a:cubicBezTo>
                      <a:pt x="981954" y="43287"/>
                      <a:pt x="973124" y="40533"/>
                      <a:pt x="964204" y="38100"/>
                    </a:cubicBezTo>
                    <a:cubicBezTo>
                      <a:pt x="959152" y="36722"/>
                      <a:pt x="953867" y="36129"/>
                      <a:pt x="948964" y="34290"/>
                    </a:cubicBezTo>
                    <a:cubicBezTo>
                      <a:pt x="943646" y="32296"/>
                      <a:pt x="939164" y="28302"/>
                      <a:pt x="933724" y="26670"/>
                    </a:cubicBezTo>
                    <a:cubicBezTo>
                      <a:pt x="926325" y="24450"/>
                      <a:pt x="918358" y="24734"/>
                      <a:pt x="910864" y="22860"/>
                    </a:cubicBezTo>
                    <a:cubicBezTo>
                      <a:pt x="903072" y="20912"/>
                      <a:pt x="895753" y="17353"/>
                      <a:pt x="888004" y="15240"/>
                    </a:cubicBezTo>
                    <a:cubicBezTo>
                      <a:pt x="881756" y="13536"/>
                      <a:pt x="875342" y="12495"/>
                      <a:pt x="868954" y="11430"/>
                    </a:cubicBezTo>
                    <a:lnTo>
                      <a:pt x="796564" y="0"/>
                    </a:lnTo>
                    <a:lnTo>
                      <a:pt x="583204" y="3810"/>
                    </a:lnTo>
                    <a:cubicBezTo>
                      <a:pt x="566652" y="4290"/>
                      <a:pt x="550206" y="6675"/>
                      <a:pt x="533674" y="7620"/>
                    </a:cubicBezTo>
                    <a:cubicBezTo>
                      <a:pt x="383112" y="16224"/>
                      <a:pt x="516544" y="5367"/>
                      <a:pt x="366034" y="19050"/>
                    </a:cubicBezTo>
                    <a:cubicBezTo>
                      <a:pt x="360954" y="20320"/>
                      <a:pt x="355607" y="20797"/>
                      <a:pt x="350794" y="22860"/>
                    </a:cubicBezTo>
                    <a:cubicBezTo>
                      <a:pt x="346585" y="24664"/>
                      <a:pt x="343460" y="28432"/>
                      <a:pt x="339364" y="30480"/>
                    </a:cubicBezTo>
                    <a:cubicBezTo>
                      <a:pt x="335772" y="32276"/>
                      <a:pt x="331625" y="32708"/>
                      <a:pt x="327934" y="34290"/>
                    </a:cubicBezTo>
                    <a:cubicBezTo>
                      <a:pt x="322714" y="36527"/>
                      <a:pt x="317967" y="39801"/>
                      <a:pt x="312694" y="41910"/>
                    </a:cubicBezTo>
                    <a:cubicBezTo>
                      <a:pt x="305236" y="44893"/>
                      <a:pt x="289834" y="49530"/>
                      <a:pt x="289834" y="49530"/>
                    </a:cubicBezTo>
                    <a:cubicBezTo>
                      <a:pt x="282214" y="60960"/>
                      <a:pt x="283484" y="62230"/>
                      <a:pt x="270784" y="68580"/>
                    </a:cubicBezTo>
                    <a:cubicBezTo>
                      <a:pt x="267192" y="70376"/>
                      <a:pt x="262865" y="70440"/>
                      <a:pt x="259354" y="72390"/>
                    </a:cubicBezTo>
                    <a:cubicBezTo>
                      <a:pt x="251348" y="76838"/>
                      <a:pt x="236494" y="87630"/>
                      <a:pt x="236494" y="87630"/>
                    </a:cubicBezTo>
                    <a:cubicBezTo>
                      <a:pt x="235224" y="91440"/>
                      <a:pt x="235193" y="95924"/>
                      <a:pt x="232684" y="99060"/>
                    </a:cubicBezTo>
                    <a:cubicBezTo>
                      <a:pt x="223822" y="110138"/>
                      <a:pt x="209371" y="106982"/>
                      <a:pt x="198394" y="114300"/>
                    </a:cubicBezTo>
                    <a:cubicBezTo>
                      <a:pt x="194584" y="116840"/>
                      <a:pt x="191173" y="120116"/>
                      <a:pt x="186964" y="121920"/>
                    </a:cubicBezTo>
                    <a:cubicBezTo>
                      <a:pt x="182151" y="123983"/>
                      <a:pt x="176627" y="123891"/>
                      <a:pt x="171724" y="125730"/>
                    </a:cubicBezTo>
                    <a:cubicBezTo>
                      <a:pt x="166406" y="127724"/>
                      <a:pt x="156484" y="133350"/>
                      <a:pt x="156484" y="13335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Freihandform 9"/>
              <p:cNvSpPr/>
              <p:nvPr/>
            </p:nvSpPr>
            <p:spPr>
              <a:xfrm>
                <a:off x="3453613" y="3634740"/>
                <a:ext cx="1370434" cy="438150"/>
              </a:xfrm>
              <a:custGeom>
                <a:avLst/>
                <a:gdLst>
                  <a:gd name="connsiteX0" fmla="*/ 1908810 w 2186940"/>
                  <a:gd name="connsiteY0" fmla="*/ 1085850 h 1192530"/>
                  <a:gd name="connsiteX1" fmla="*/ 1950720 w 2186940"/>
                  <a:gd name="connsiteY1" fmla="*/ 1074420 h 1192530"/>
                  <a:gd name="connsiteX2" fmla="*/ 1965960 w 2186940"/>
                  <a:gd name="connsiteY2" fmla="*/ 1070610 h 1192530"/>
                  <a:gd name="connsiteX3" fmla="*/ 1981200 w 2186940"/>
                  <a:gd name="connsiteY3" fmla="*/ 1062990 h 1192530"/>
                  <a:gd name="connsiteX4" fmla="*/ 2004060 w 2186940"/>
                  <a:gd name="connsiteY4" fmla="*/ 1055370 h 1192530"/>
                  <a:gd name="connsiteX5" fmla="*/ 2023110 w 2186940"/>
                  <a:gd name="connsiteY5" fmla="*/ 1047750 h 1192530"/>
                  <a:gd name="connsiteX6" fmla="*/ 2038350 w 2186940"/>
                  <a:gd name="connsiteY6" fmla="*/ 1043940 h 1192530"/>
                  <a:gd name="connsiteX7" fmla="*/ 2057400 w 2186940"/>
                  <a:gd name="connsiteY7" fmla="*/ 1036320 h 1192530"/>
                  <a:gd name="connsiteX8" fmla="*/ 2068830 w 2186940"/>
                  <a:gd name="connsiteY8" fmla="*/ 1032510 h 1192530"/>
                  <a:gd name="connsiteX9" fmla="*/ 2095500 w 2186940"/>
                  <a:gd name="connsiteY9" fmla="*/ 1009650 h 1192530"/>
                  <a:gd name="connsiteX10" fmla="*/ 2099310 w 2186940"/>
                  <a:gd name="connsiteY10" fmla="*/ 998220 h 1192530"/>
                  <a:gd name="connsiteX11" fmla="*/ 2122170 w 2186940"/>
                  <a:gd name="connsiteY11" fmla="*/ 971550 h 1192530"/>
                  <a:gd name="connsiteX12" fmla="*/ 2133600 w 2186940"/>
                  <a:gd name="connsiteY12" fmla="*/ 944880 h 1192530"/>
                  <a:gd name="connsiteX13" fmla="*/ 2145030 w 2186940"/>
                  <a:gd name="connsiteY13" fmla="*/ 922020 h 1192530"/>
                  <a:gd name="connsiteX14" fmla="*/ 2148840 w 2186940"/>
                  <a:gd name="connsiteY14" fmla="*/ 906780 h 1192530"/>
                  <a:gd name="connsiteX15" fmla="*/ 2160270 w 2186940"/>
                  <a:gd name="connsiteY15" fmla="*/ 883920 h 1192530"/>
                  <a:gd name="connsiteX16" fmla="*/ 2171700 w 2186940"/>
                  <a:gd name="connsiteY16" fmla="*/ 876300 h 1192530"/>
                  <a:gd name="connsiteX17" fmla="*/ 2186940 w 2186940"/>
                  <a:gd name="connsiteY17" fmla="*/ 819150 h 1192530"/>
                  <a:gd name="connsiteX18" fmla="*/ 2179320 w 2186940"/>
                  <a:gd name="connsiteY18" fmla="*/ 708660 h 1192530"/>
                  <a:gd name="connsiteX19" fmla="*/ 2171700 w 2186940"/>
                  <a:gd name="connsiteY19" fmla="*/ 693420 h 1192530"/>
                  <a:gd name="connsiteX20" fmla="*/ 2164080 w 2186940"/>
                  <a:gd name="connsiteY20" fmla="*/ 659130 h 1192530"/>
                  <a:gd name="connsiteX21" fmla="*/ 2156460 w 2186940"/>
                  <a:gd name="connsiteY21" fmla="*/ 643890 h 1192530"/>
                  <a:gd name="connsiteX22" fmla="*/ 2145030 w 2186940"/>
                  <a:gd name="connsiteY22" fmla="*/ 609600 h 1192530"/>
                  <a:gd name="connsiteX23" fmla="*/ 2141220 w 2186940"/>
                  <a:gd name="connsiteY23" fmla="*/ 594360 h 1192530"/>
                  <a:gd name="connsiteX24" fmla="*/ 2133600 w 2186940"/>
                  <a:gd name="connsiteY24" fmla="*/ 582930 h 1192530"/>
                  <a:gd name="connsiteX25" fmla="*/ 2125980 w 2186940"/>
                  <a:gd name="connsiteY25" fmla="*/ 544830 h 1192530"/>
                  <a:gd name="connsiteX26" fmla="*/ 2118360 w 2186940"/>
                  <a:gd name="connsiteY26" fmla="*/ 533400 h 1192530"/>
                  <a:gd name="connsiteX27" fmla="*/ 2114550 w 2186940"/>
                  <a:gd name="connsiteY27" fmla="*/ 518160 h 1192530"/>
                  <a:gd name="connsiteX28" fmla="*/ 2095500 w 2186940"/>
                  <a:gd name="connsiteY28" fmla="*/ 491490 h 1192530"/>
                  <a:gd name="connsiteX29" fmla="*/ 2076450 w 2186940"/>
                  <a:gd name="connsiteY29" fmla="*/ 461010 h 1192530"/>
                  <a:gd name="connsiteX30" fmla="*/ 2068830 w 2186940"/>
                  <a:gd name="connsiteY30" fmla="*/ 449580 h 1192530"/>
                  <a:gd name="connsiteX31" fmla="*/ 2065020 w 2186940"/>
                  <a:gd name="connsiteY31" fmla="*/ 438150 h 1192530"/>
                  <a:gd name="connsiteX32" fmla="*/ 2049780 w 2186940"/>
                  <a:gd name="connsiteY32" fmla="*/ 415290 h 1192530"/>
                  <a:gd name="connsiteX33" fmla="*/ 2042160 w 2186940"/>
                  <a:gd name="connsiteY33" fmla="*/ 403860 h 1192530"/>
                  <a:gd name="connsiteX34" fmla="*/ 2038350 w 2186940"/>
                  <a:gd name="connsiteY34" fmla="*/ 392430 h 1192530"/>
                  <a:gd name="connsiteX35" fmla="*/ 2026920 w 2186940"/>
                  <a:gd name="connsiteY35" fmla="*/ 388620 h 1192530"/>
                  <a:gd name="connsiteX36" fmla="*/ 2011680 w 2186940"/>
                  <a:gd name="connsiteY36" fmla="*/ 365760 h 1192530"/>
                  <a:gd name="connsiteX37" fmla="*/ 1988820 w 2186940"/>
                  <a:gd name="connsiteY37" fmla="*/ 350520 h 1192530"/>
                  <a:gd name="connsiteX38" fmla="*/ 1973580 w 2186940"/>
                  <a:gd name="connsiteY38" fmla="*/ 335280 h 1192530"/>
                  <a:gd name="connsiteX39" fmla="*/ 1950720 w 2186940"/>
                  <a:gd name="connsiteY39" fmla="*/ 312420 h 1192530"/>
                  <a:gd name="connsiteX40" fmla="*/ 1939290 w 2186940"/>
                  <a:gd name="connsiteY40" fmla="*/ 300990 h 1192530"/>
                  <a:gd name="connsiteX41" fmla="*/ 1927860 w 2186940"/>
                  <a:gd name="connsiteY41" fmla="*/ 297180 h 1192530"/>
                  <a:gd name="connsiteX42" fmla="*/ 1912620 w 2186940"/>
                  <a:gd name="connsiteY42" fmla="*/ 274320 h 1192530"/>
                  <a:gd name="connsiteX43" fmla="*/ 1908810 w 2186940"/>
                  <a:gd name="connsiteY43" fmla="*/ 262890 h 1192530"/>
                  <a:gd name="connsiteX44" fmla="*/ 1885950 w 2186940"/>
                  <a:gd name="connsiteY44" fmla="*/ 255270 h 1192530"/>
                  <a:gd name="connsiteX45" fmla="*/ 1863090 w 2186940"/>
                  <a:gd name="connsiteY45" fmla="*/ 243840 h 1192530"/>
                  <a:gd name="connsiteX46" fmla="*/ 1836420 w 2186940"/>
                  <a:gd name="connsiteY46" fmla="*/ 224790 h 1192530"/>
                  <a:gd name="connsiteX47" fmla="*/ 1813560 w 2186940"/>
                  <a:gd name="connsiteY47" fmla="*/ 217170 h 1192530"/>
                  <a:gd name="connsiteX48" fmla="*/ 1786890 w 2186940"/>
                  <a:gd name="connsiteY48" fmla="*/ 198120 h 1192530"/>
                  <a:gd name="connsiteX49" fmla="*/ 1771650 w 2186940"/>
                  <a:gd name="connsiteY49" fmla="*/ 194310 h 1192530"/>
                  <a:gd name="connsiteX50" fmla="*/ 1733550 w 2186940"/>
                  <a:gd name="connsiteY50" fmla="*/ 182880 h 1192530"/>
                  <a:gd name="connsiteX51" fmla="*/ 1703070 w 2186940"/>
                  <a:gd name="connsiteY51" fmla="*/ 171450 h 1192530"/>
                  <a:gd name="connsiteX52" fmla="*/ 1684020 w 2186940"/>
                  <a:gd name="connsiteY52" fmla="*/ 167640 h 1192530"/>
                  <a:gd name="connsiteX53" fmla="*/ 1657350 w 2186940"/>
                  <a:gd name="connsiteY53" fmla="*/ 156210 h 1192530"/>
                  <a:gd name="connsiteX54" fmla="*/ 1645920 w 2186940"/>
                  <a:gd name="connsiteY54" fmla="*/ 148590 h 1192530"/>
                  <a:gd name="connsiteX55" fmla="*/ 1611630 w 2186940"/>
                  <a:gd name="connsiteY55" fmla="*/ 140970 h 1192530"/>
                  <a:gd name="connsiteX56" fmla="*/ 1592580 w 2186940"/>
                  <a:gd name="connsiteY56" fmla="*/ 133350 h 1192530"/>
                  <a:gd name="connsiteX57" fmla="*/ 1581150 w 2186940"/>
                  <a:gd name="connsiteY57" fmla="*/ 129540 h 1192530"/>
                  <a:gd name="connsiteX58" fmla="*/ 1565910 w 2186940"/>
                  <a:gd name="connsiteY58" fmla="*/ 121920 h 1192530"/>
                  <a:gd name="connsiteX59" fmla="*/ 1546860 w 2186940"/>
                  <a:gd name="connsiteY59" fmla="*/ 118110 h 1192530"/>
                  <a:gd name="connsiteX60" fmla="*/ 1531620 w 2186940"/>
                  <a:gd name="connsiteY60" fmla="*/ 110490 h 1192530"/>
                  <a:gd name="connsiteX61" fmla="*/ 1493520 w 2186940"/>
                  <a:gd name="connsiteY61" fmla="*/ 102870 h 1192530"/>
                  <a:gd name="connsiteX62" fmla="*/ 1470660 w 2186940"/>
                  <a:gd name="connsiteY62" fmla="*/ 95250 h 1192530"/>
                  <a:gd name="connsiteX63" fmla="*/ 1451610 w 2186940"/>
                  <a:gd name="connsiteY63" fmla="*/ 91440 h 1192530"/>
                  <a:gd name="connsiteX64" fmla="*/ 1428750 w 2186940"/>
                  <a:gd name="connsiteY64" fmla="*/ 83820 h 1192530"/>
                  <a:gd name="connsiteX65" fmla="*/ 1325880 w 2186940"/>
                  <a:gd name="connsiteY65" fmla="*/ 68580 h 1192530"/>
                  <a:gd name="connsiteX66" fmla="*/ 1283970 w 2186940"/>
                  <a:gd name="connsiteY66" fmla="*/ 60960 h 1192530"/>
                  <a:gd name="connsiteX67" fmla="*/ 1203960 w 2186940"/>
                  <a:gd name="connsiteY67" fmla="*/ 53340 h 1192530"/>
                  <a:gd name="connsiteX68" fmla="*/ 1120140 w 2186940"/>
                  <a:gd name="connsiteY68" fmla="*/ 41910 h 1192530"/>
                  <a:gd name="connsiteX69" fmla="*/ 1078230 w 2186940"/>
                  <a:gd name="connsiteY69" fmla="*/ 34290 h 1192530"/>
                  <a:gd name="connsiteX70" fmla="*/ 1013460 w 2186940"/>
                  <a:gd name="connsiteY70" fmla="*/ 30480 h 1192530"/>
                  <a:gd name="connsiteX71" fmla="*/ 910590 w 2186940"/>
                  <a:gd name="connsiteY71" fmla="*/ 22860 h 1192530"/>
                  <a:gd name="connsiteX72" fmla="*/ 815340 w 2186940"/>
                  <a:gd name="connsiteY72" fmla="*/ 11430 h 1192530"/>
                  <a:gd name="connsiteX73" fmla="*/ 571500 w 2186940"/>
                  <a:gd name="connsiteY73" fmla="*/ 0 h 1192530"/>
                  <a:gd name="connsiteX74" fmla="*/ 491490 w 2186940"/>
                  <a:gd name="connsiteY74" fmla="*/ 7620 h 1192530"/>
                  <a:gd name="connsiteX75" fmla="*/ 468630 w 2186940"/>
                  <a:gd name="connsiteY75" fmla="*/ 15240 h 1192530"/>
                  <a:gd name="connsiteX76" fmla="*/ 430530 w 2186940"/>
                  <a:gd name="connsiteY76" fmla="*/ 22860 h 1192530"/>
                  <a:gd name="connsiteX77" fmla="*/ 407670 w 2186940"/>
                  <a:gd name="connsiteY77" fmla="*/ 30480 h 1192530"/>
                  <a:gd name="connsiteX78" fmla="*/ 392430 w 2186940"/>
                  <a:gd name="connsiteY78" fmla="*/ 34290 h 1192530"/>
                  <a:gd name="connsiteX79" fmla="*/ 381000 w 2186940"/>
                  <a:gd name="connsiteY79" fmla="*/ 41910 h 1192530"/>
                  <a:gd name="connsiteX80" fmla="*/ 369570 w 2186940"/>
                  <a:gd name="connsiteY80" fmla="*/ 45720 h 1192530"/>
                  <a:gd name="connsiteX81" fmla="*/ 339090 w 2186940"/>
                  <a:gd name="connsiteY81" fmla="*/ 60960 h 1192530"/>
                  <a:gd name="connsiteX82" fmla="*/ 304800 w 2186940"/>
                  <a:gd name="connsiteY82" fmla="*/ 72390 h 1192530"/>
                  <a:gd name="connsiteX83" fmla="*/ 255270 w 2186940"/>
                  <a:gd name="connsiteY83" fmla="*/ 83820 h 1192530"/>
                  <a:gd name="connsiteX84" fmla="*/ 240030 w 2186940"/>
                  <a:gd name="connsiteY84" fmla="*/ 91440 h 1192530"/>
                  <a:gd name="connsiteX85" fmla="*/ 228600 w 2186940"/>
                  <a:gd name="connsiteY85" fmla="*/ 95250 h 1192530"/>
                  <a:gd name="connsiteX86" fmla="*/ 217170 w 2186940"/>
                  <a:gd name="connsiteY86" fmla="*/ 102870 h 1192530"/>
                  <a:gd name="connsiteX87" fmla="*/ 205740 w 2186940"/>
                  <a:gd name="connsiteY87" fmla="*/ 106680 h 1192530"/>
                  <a:gd name="connsiteX88" fmla="*/ 186690 w 2186940"/>
                  <a:gd name="connsiteY88" fmla="*/ 114300 h 1192530"/>
                  <a:gd name="connsiteX89" fmla="*/ 175260 w 2186940"/>
                  <a:gd name="connsiteY89" fmla="*/ 121920 h 1192530"/>
                  <a:gd name="connsiteX90" fmla="*/ 140970 w 2186940"/>
                  <a:gd name="connsiteY90" fmla="*/ 133350 h 1192530"/>
                  <a:gd name="connsiteX91" fmla="*/ 118110 w 2186940"/>
                  <a:gd name="connsiteY91" fmla="*/ 148590 h 1192530"/>
                  <a:gd name="connsiteX92" fmla="*/ 110490 w 2186940"/>
                  <a:gd name="connsiteY92" fmla="*/ 160020 h 1192530"/>
                  <a:gd name="connsiteX93" fmla="*/ 91440 w 2186940"/>
                  <a:gd name="connsiteY93" fmla="*/ 171450 h 1192530"/>
                  <a:gd name="connsiteX94" fmla="*/ 80010 w 2186940"/>
                  <a:gd name="connsiteY94" fmla="*/ 182880 h 1192530"/>
                  <a:gd name="connsiteX95" fmla="*/ 72390 w 2186940"/>
                  <a:gd name="connsiteY95" fmla="*/ 209550 h 1192530"/>
                  <a:gd name="connsiteX96" fmla="*/ 53340 w 2186940"/>
                  <a:gd name="connsiteY96" fmla="*/ 232410 h 1192530"/>
                  <a:gd name="connsiteX97" fmla="*/ 45720 w 2186940"/>
                  <a:gd name="connsiteY97" fmla="*/ 255270 h 1192530"/>
                  <a:gd name="connsiteX98" fmla="*/ 38100 w 2186940"/>
                  <a:gd name="connsiteY98" fmla="*/ 270510 h 1192530"/>
                  <a:gd name="connsiteX99" fmla="*/ 34290 w 2186940"/>
                  <a:gd name="connsiteY99" fmla="*/ 285750 h 1192530"/>
                  <a:gd name="connsiteX100" fmla="*/ 26670 w 2186940"/>
                  <a:gd name="connsiteY100" fmla="*/ 312420 h 1192530"/>
                  <a:gd name="connsiteX101" fmla="*/ 22860 w 2186940"/>
                  <a:gd name="connsiteY101" fmla="*/ 327660 h 1192530"/>
                  <a:gd name="connsiteX102" fmla="*/ 11430 w 2186940"/>
                  <a:gd name="connsiteY102" fmla="*/ 361950 h 1192530"/>
                  <a:gd name="connsiteX103" fmla="*/ 0 w 2186940"/>
                  <a:gd name="connsiteY103" fmla="*/ 415290 h 1192530"/>
                  <a:gd name="connsiteX104" fmla="*/ 3810 w 2186940"/>
                  <a:gd name="connsiteY104" fmla="*/ 491490 h 1192530"/>
                  <a:gd name="connsiteX105" fmla="*/ 11430 w 2186940"/>
                  <a:gd name="connsiteY105" fmla="*/ 518160 h 1192530"/>
                  <a:gd name="connsiteX106" fmla="*/ 19050 w 2186940"/>
                  <a:gd name="connsiteY106" fmla="*/ 529590 h 1192530"/>
                  <a:gd name="connsiteX107" fmla="*/ 22860 w 2186940"/>
                  <a:gd name="connsiteY107" fmla="*/ 541020 h 1192530"/>
                  <a:gd name="connsiteX108" fmla="*/ 30480 w 2186940"/>
                  <a:gd name="connsiteY108" fmla="*/ 552450 h 1192530"/>
                  <a:gd name="connsiteX109" fmla="*/ 45720 w 2186940"/>
                  <a:gd name="connsiteY109" fmla="*/ 579120 h 1192530"/>
                  <a:gd name="connsiteX110" fmla="*/ 57150 w 2186940"/>
                  <a:gd name="connsiteY110" fmla="*/ 601980 h 1192530"/>
                  <a:gd name="connsiteX111" fmla="*/ 68580 w 2186940"/>
                  <a:gd name="connsiteY111" fmla="*/ 609600 h 1192530"/>
                  <a:gd name="connsiteX112" fmla="*/ 87630 w 2186940"/>
                  <a:gd name="connsiteY112" fmla="*/ 636270 h 1192530"/>
                  <a:gd name="connsiteX113" fmla="*/ 133350 w 2186940"/>
                  <a:gd name="connsiteY113" fmla="*/ 674370 h 1192530"/>
                  <a:gd name="connsiteX114" fmla="*/ 144780 w 2186940"/>
                  <a:gd name="connsiteY114" fmla="*/ 681990 h 1192530"/>
                  <a:gd name="connsiteX115" fmla="*/ 160020 w 2186940"/>
                  <a:gd name="connsiteY115" fmla="*/ 697230 h 1192530"/>
                  <a:gd name="connsiteX116" fmla="*/ 175260 w 2186940"/>
                  <a:gd name="connsiteY116" fmla="*/ 712470 h 1192530"/>
                  <a:gd name="connsiteX117" fmla="*/ 186690 w 2186940"/>
                  <a:gd name="connsiteY117" fmla="*/ 723900 h 1192530"/>
                  <a:gd name="connsiteX118" fmla="*/ 190500 w 2186940"/>
                  <a:gd name="connsiteY118" fmla="*/ 735330 h 1192530"/>
                  <a:gd name="connsiteX119" fmla="*/ 201930 w 2186940"/>
                  <a:gd name="connsiteY119" fmla="*/ 742950 h 1192530"/>
                  <a:gd name="connsiteX120" fmla="*/ 224790 w 2186940"/>
                  <a:gd name="connsiteY120" fmla="*/ 762000 h 1192530"/>
                  <a:gd name="connsiteX121" fmla="*/ 240030 w 2186940"/>
                  <a:gd name="connsiteY121" fmla="*/ 777240 h 1192530"/>
                  <a:gd name="connsiteX122" fmla="*/ 255270 w 2186940"/>
                  <a:gd name="connsiteY122" fmla="*/ 800100 h 1192530"/>
                  <a:gd name="connsiteX123" fmla="*/ 278130 w 2186940"/>
                  <a:gd name="connsiteY123" fmla="*/ 822960 h 1192530"/>
                  <a:gd name="connsiteX124" fmla="*/ 285750 w 2186940"/>
                  <a:gd name="connsiteY124" fmla="*/ 834390 h 1192530"/>
                  <a:gd name="connsiteX125" fmla="*/ 312420 w 2186940"/>
                  <a:gd name="connsiteY125" fmla="*/ 853440 h 1192530"/>
                  <a:gd name="connsiteX126" fmla="*/ 331470 w 2186940"/>
                  <a:gd name="connsiteY126" fmla="*/ 876300 h 1192530"/>
                  <a:gd name="connsiteX127" fmla="*/ 339090 w 2186940"/>
                  <a:gd name="connsiteY127" fmla="*/ 887730 h 1192530"/>
                  <a:gd name="connsiteX128" fmla="*/ 354330 w 2186940"/>
                  <a:gd name="connsiteY128" fmla="*/ 891540 h 1192530"/>
                  <a:gd name="connsiteX129" fmla="*/ 377190 w 2186940"/>
                  <a:gd name="connsiteY129" fmla="*/ 902970 h 1192530"/>
                  <a:gd name="connsiteX130" fmla="*/ 388620 w 2186940"/>
                  <a:gd name="connsiteY130" fmla="*/ 910590 h 1192530"/>
                  <a:gd name="connsiteX131" fmla="*/ 415290 w 2186940"/>
                  <a:gd name="connsiteY131" fmla="*/ 918210 h 1192530"/>
                  <a:gd name="connsiteX132" fmla="*/ 426720 w 2186940"/>
                  <a:gd name="connsiteY132" fmla="*/ 925830 h 1192530"/>
                  <a:gd name="connsiteX133" fmla="*/ 438150 w 2186940"/>
                  <a:gd name="connsiteY133" fmla="*/ 929640 h 1192530"/>
                  <a:gd name="connsiteX134" fmla="*/ 453390 w 2186940"/>
                  <a:gd name="connsiteY134" fmla="*/ 937260 h 1192530"/>
                  <a:gd name="connsiteX135" fmla="*/ 464820 w 2186940"/>
                  <a:gd name="connsiteY135" fmla="*/ 941070 h 1192530"/>
                  <a:gd name="connsiteX136" fmla="*/ 480060 w 2186940"/>
                  <a:gd name="connsiteY136" fmla="*/ 948690 h 1192530"/>
                  <a:gd name="connsiteX137" fmla="*/ 502920 w 2186940"/>
                  <a:gd name="connsiteY137" fmla="*/ 956310 h 1192530"/>
                  <a:gd name="connsiteX138" fmla="*/ 518160 w 2186940"/>
                  <a:gd name="connsiteY138" fmla="*/ 963930 h 1192530"/>
                  <a:gd name="connsiteX139" fmla="*/ 529590 w 2186940"/>
                  <a:gd name="connsiteY139" fmla="*/ 967740 h 1192530"/>
                  <a:gd name="connsiteX140" fmla="*/ 556260 w 2186940"/>
                  <a:gd name="connsiteY140" fmla="*/ 979170 h 1192530"/>
                  <a:gd name="connsiteX141" fmla="*/ 567690 w 2186940"/>
                  <a:gd name="connsiteY141" fmla="*/ 986790 h 1192530"/>
                  <a:gd name="connsiteX142" fmla="*/ 594360 w 2186940"/>
                  <a:gd name="connsiteY142" fmla="*/ 994410 h 1192530"/>
                  <a:gd name="connsiteX143" fmla="*/ 605790 w 2186940"/>
                  <a:gd name="connsiteY143" fmla="*/ 1002030 h 1192530"/>
                  <a:gd name="connsiteX144" fmla="*/ 617220 w 2186940"/>
                  <a:gd name="connsiteY144" fmla="*/ 1013460 h 1192530"/>
                  <a:gd name="connsiteX145" fmla="*/ 632460 w 2186940"/>
                  <a:gd name="connsiteY145" fmla="*/ 1017270 h 1192530"/>
                  <a:gd name="connsiteX146" fmla="*/ 643890 w 2186940"/>
                  <a:gd name="connsiteY146" fmla="*/ 1021080 h 1192530"/>
                  <a:gd name="connsiteX147" fmla="*/ 655320 w 2186940"/>
                  <a:gd name="connsiteY147" fmla="*/ 1028700 h 1192530"/>
                  <a:gd name="connsiteX148" fmla="*/ 670560 w 2186940"/>
                  <a:gd name="connsiteY148" fmla="*/ 1032510 h 1192530"/>
                  <a:gd name="connsiteX149" fmla="*/ 685800 w 2186940"/>
                  <a:gd name="connsiteY149" fmla="*/ 1040130 h 1192530"/>
                  <a:gd name="connsiteX150" fmla="*/ 708660 w 2186940"/>
                  <a:gd name="connsiteY150" fmla="*/ 1055370 h 1192530"/>
                  <a:gd name="connsiteX151" fmla="*/ 720090 w 2186940"/>
                  <a:gd name="connsiteY151" fmla="*/ 1062990 h 1192530"/>
                  <a:gd name="connsiteX152" fmla="*/ 742950 w 2186940"/>
                  <a:gd name="connsiteY152" fmla="*/ 1070610 h 1192530"/>
                  <a:gd name="connsiteX153" fmla="*/ 758190 w 2186940"/>
                  <a:gd name="connsiteY153" fmla="*/ 1078230 h 1192530"/>
                  <a:gd name="connsiteX154" fmla="*/ 769620 w 2186940"/>
                  <a:gd name="connsiteY154" fmla="*/ 1082040 h 1192530"/>
                  <a:gd name="connsiteX155" fmla="*/ 796290 w 2186940"/>
                  <a:gd name="connsiteY155" fmla="*/ 1093470 h 1192530"/>
                  <a:gd name="connsiteX156" fmla="*/ 807720 w 2186940"/>
                  <a:gd name="connsiteY156" fmla="*/ 1101090 h 1192530"/>
                  <a:gd name="connsiteX157" fmla="*/ 834390 w 2186940"/>
                  <a:gd name="connsiteY157" fmla="*/ 1108710 h 1192530"/>
                  <a:gd name="connsiteX158" fmla="*/ 845820 w 2186940"/>
                  <a:gd name="connsiteY158" fmla="*/ 1116330 h 1192530"/>
                  <a:gd name="connsiteX159" fmla="*/ 857250 w 2186940"/>
                  <a:gd name="connsiteY159" fmla="*/ 1120140 h 1192530"/>
                  <a:gd name="connsiteX160" fmla="*/ 864870 w 2186940"/>
                  <a:gd name="connsiteY160" fmla="*/ 1131570 h 1192530"/>
                  <a:gd name="connsiteX161" fmla="*/ 876300 w 2186940"/>
                  <a:gd name="connsiteY161" fmla="*/ 1135380 h 1192530"/>
                  <a:gd name="connsiteX162" fmla="*/ 899160 w 2186940"/>
                  <a:gd name="connsiteY162" fmla="*/ 1146810 h 1192530"/>
                  <a:gd name="connsiteX163" fmla="*/ 925830 w 2186940"/>
                  <a:gd name="connsiteY163" fmla="*/ 1165860 h 1192530"/>
                  <a:gd name="connsiteX164" fmla="*/ 948690 w 2186940"/>
                  <a:gd name="connsiteY164" fmla="*/ 1173480 h 1192530"/>
                  <a:gd name="connsiteX165" fmla="*/ 960120 w 2186940"/>
                  <a:gd name="connsiteY165" fmla="*/ 1181100 h 1192530"/>
                  <a:gd name="connsiteX166" fmla="*/ 975360 w 2186940"/>
                  <a:gd name="connsiteY166" fmla="*/ 1184910 h 1192530"/>
                  <a:gd name="connsiteX167" fmla="*/ 990600 w 2186940"/>
                  <a:gd name="connsiteY167" fmla="*/ 1192530 h 1192530"/>
                  <a:gd name="connsiteX168" fmla="*/ 1062990 w 2186940"/>
                  <a:gd name="connsiteY168" fmla="*/ 1188720 h 1192530"/>
                  <a:gd name="connsiteX169" fmla="*/ 1082040 w 2186940"/>
                  <a:gd name="connsiteY169" fmla="*/ 1184910 h 1192530"/>
                  <a:gd name="connsiteX170" fmla="*/ 1093470 w 2186940"/>
                  <a:gd name="connsiteY170" fmla="*/ 1177290 h 1192530"/>
                  <a:gd name="connsiteX171" fmla="*/ 1127760 w 2186940"/>
                  <a:gd name="connsiteY171" fmla="*/ 1162050 h 1192530"/>
                  <a:gd name="connsiteX172" fmla="*/ 1131570 w 2186940"/>
                  <a:gd name="connsiteY172" fmla="*/ 1150620 h 1192530"/>
                  <a:gd name="connsiteX173" fmla="*/ 1143000 w 2186940"/>
                  <a:gd name="connsiteY173" fmla="*/ 1146810 h 1192530"/>
                  <a:gd name="connsiteX174" fmla="*/ 1165860 w 2186940"/>
                  <a:gd name="connsiteY174" fmla="*/ 1135380 h 1192530"/>
                  <a:gd name="connsiteX175" fmla="*/ 1192530 w 2186940"/>
                  <a:gd name="connsiteY175" fmla="*/ 1120140 h 1192530"/>
                  <a:gd name="connsiteX176" fmla="*/ 1203960 w 2186940"/>
                  <a:gd name="connsiteY176" fmla="*/ 1112520 h 1192530"/>
                  <a:gd name="connsiteX177" fmla="*/ 1219200 w 2186940"/>
                  <a:gd name="connsiteY177" fmla="*/ 1108710 h 1192530"/>
                  <a:gd name="connsiteX178" fmla="*/ 1230630 w 2186940"/>
                  <a:gd name="connsiteY178" fmla="*/ 1104900 h 1192530"/>
                  <a:gd name="connsiteX179" fmla="*/ 1257300 w 2186940"/>
                  <a:gd name="connsiteY179" fmla="*/ 1085850 h 1192530"/>
                  <a:gd name="connsiteX180" fmla="*/ 1268730 w 2186940"/>
                  <a:gd name="connsiteY180" fmla="*/ 1082040 h 1192530"/>
                  <a:gd name="connsiteX181" fmla="*/ 1295400 w 2186940"/>
                  <a:gd name="connsiteY181" fmla="*/ 1070610 h 1192530"/>
                  <a:gd name="connsiteX182" fmla="*/ 1375410 w 2186940"/>
                  <a:gd name="connsiteY182" fmla="*/ 1059180 h 1192530"/>
                  <a:gd name="connsiteX183" fmla="*/ 1543050 w 2186940"/>
                  <a:gd name="connsiteY183" fmla="*/ 1062990 h 1192530"/>
                  <a:gd name="connsiteX184" fmla="*/ 1908810 w 2186940"/>
                  <a:gd name="connsiteY184" fmla="*/ 1070610 h 1192530"/>
                  <a:gd name="connsiteX185" fmla="*/ 1908810 w 2186940"/>
                  <a:gd name="connsiteY185" fmla="*/ 1085850 h 119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2186940" h="1192530">
                    <a:moveTo>
                      <a:pt x="1908810" y="1085850"/>
                    </a:moveTo>
                    <a:cubicBezTo>
                      <a:pt x="1915795" y="1086485"/>
                      <a:pt x="1914008" y="1086657"/>
                      <a:pt x="1950720" y="1074420"/>
                    </a:cubicBezTo>
                    <a:cubicBezTo>
                      <a:pt x="1955688" y="1072764"/>
                      <a:pt x="1961057" y="1072449"/>
                      <a:pt x="1965960" y="1070610"/>
                    </a:cubicBezTo>
                    <a:cubicBezTo>
                      <a:pt x="1971278" y="1068616"/>
                      <a:pt x="1975927" y="1065099"/>
                      <a:pt x="1981200" y="1062990"/>
                    </a:cubicBezTo>
                    <a:cubicBezTo>
                      <a:pt x="1988658" y="1060007"/>
                      <a:pt x="1996602" y="1058353"/>
                      <a:pt x="2004060" y="1055370"/>
                    </a:cubicBezTo>
                    <a:cubicBezTo>
                      <a:pt x="2010410" y="1052830"/>
                      <a:pt x="2016622" y="1049913"/>
                      <a:pt x="2023110" y="1047750"/>
                    </a:cubicBezTo>
                    <a:cubicBezTo>
                      <a:pt x="2028078" y="1046094"/>
                      <a:pt x="2033382" y="1045596"/>
                      <a:pt x="2038350" y="1043940"/>
                    </a:cubicBezTo>
                    <a:cubicBezTo>
                      <a:pt x="2044838" y="1041777"/>
                      <a:pt x="2050996" y="1038721"/>
                      <a:pt x="2057400" y="1036320"/>
                    </a:cubicBezTo>
                    <a:cubicBezTo>
                      <a:pt x="2061160" y="1034910"/>
                      <a:pt x="2065020" y="1033780"/>
                      <a:pt x="2068830" y="1032510"/>
                    </a:cubicBezTo>
                    <a:cubicBezTo>
                      <a:pt x="2075872" y="1027228"/>
                      <a:pt x="2090193" y="1017610"/>
                      <a:pt x="2095500" y="1009650"/>
                    </a:cubicBezTo>
                    <a:cubicBezTo>
                      <a:pt x="2097728" y="1006308"/>
                      <a:pt x="2097514" y="1001812"/>
                      <a:pt x="2099310" y="998220"/>
                    </a:cubicBezTo>
                    <a:cubicBezTo>
                      <a:pt x="2105113" y="986615"/>
                      <a:pt x="2112796" y="980924"/>
                      <a:pt x="2122170" y="971550"/>
                    </a:cubicBezTo>
                    <a:cubicBezTo>
                      <a:pt x="2131105" y="944745"/>
                      <a:pt x="2119476" y="977836"/>
                      <a:pt x="2133600" y="944880"/>
                    </a:cubicBezTo>
                    <a:cubicBezTo>
                      <a:pt x="2143064" y="922796"/>
                      <a:pt x="2130386" y="943986"/>
                      <a:pt x="2145030" y="922020"/>
                    </a:cubicBezTo>
                    <a:cubicBezTo>
                      <a:pt x="2146300" y="916940"/>
                      <a:pt x="2147401" y="911815"/>
                      <a:pt x="2148840" y="906780"/>
                    </a:cubicBezTo>
                    <a:cubicBezTo>
                      <a:pt x="2151319" y="898103"/>
                      <a:pt x="2153591" y="890599"/>
                      <a:pt x="2160270" y="883920"/>
                    </a:cubicBezTo>
                    <a:cubicBezTo>
                      <a:pt x="2163508" y="880682"/>
                      <a:pt x="2167890" y="878840"/>
                      <a:pt x="2171700" y="876300"/>
                    </a:cubicBezTo>
                    <a:cubicBezTo>
                      <a:pt x="2183023" y="842332"/>
                      <a:pt x="2177578" y="861281"/>
                      <a:pt x="2186940" y="819150"/>
                    </a:cubicBezTo>
                    <a:cubicBezTo>
                      <a:pt x="2186915" y="818657"/>
                      <a:pt x="2183967" y="728797"/>
                      <a:pt x="2179320" y="708660"/>
                    </a:cubicBezTo>
                    <a:cubicBezTo>
                      <a:pt x="2178043" y="703126"/>
                      <a:pt x="2174240" y="698500"/>
                      <a:pt x="2171700" y="693420"/>
                    </a:cubicBezTo>
                    <a:cubicBezTo>
                      <a:pt x="2169417" y="679720"/>
                      <a:pt x="2169196" y="671067"/>
                      <a:pt x="2164080" y="659130"/>
                    </a:cubicBezTo>
                    <a:cubicBezTo>
                      <a:pt x="2161843" y="653910"/>
                      <a:pt x="2158499" y="649191"/>
                      <a:pt x="2156460" y="643890"/>
                    </a:cubicBezTo>
                    <a:cubicBezTo>
                      <a:pt x="2152135" y="632645"/>
                      <a:pt x="2147952" y="621289"/>
                      <a:pt x="2145030" y="609600"/>
                    </a:cubicBezTo>
                    <a:cubicBezTo>
                      <a:pt x="2143760" y="604520"/>
                      <a:pt x="2143283" y="599173"/>
                      <a:pt x="2141220" y="594360"/>
                    </a:cubicBezTo>
                    <a:cubicBezTo>
                      <a:pt x="2139416" y="590151"/>
                      <a:pt x="2136140" y="586740"/>
                      <a:pt x="2133600" y="582930"/>
                    </a:cubicBezTo>
                    <a:cubicBezTo>
                      <a:pt x="2132196" y="573101"/>
                      <a:pt x="2131300" y="555470"/>
                      <a:pt x="2125980" y="544830"/>
                    </a:cubicBezTo>
                    <a:cubicBezTo>
                      <a:pt x="2123932" y="540734"/>
                      <a:pt x="2120900" y="537210"/>
                      <a:pt x="2118360" y="533400"/>
                    </a:cubicBezTo>
                    <a:cubicBezTo>
                      <a:pt x="2117090" y="528320"/>
                      <a:pt x="2116613" y="522973"/>
                      <a:pt x="2114550" y="518160"/>
                    </a:cubicBezTo>
                    <a:cubicBezTo>
                      <a:pt x="2112693" y="513827"/>
                      <a:pt x="2096801" y="493225"/>
                      <a:pt x="2095500" y="491490"/>
                    </a:cubicBezTo>
                    <a:cubicBezTo>
                      <a:pt x="2086432" y="464286"/>
                      <a:pt x="2094563" y="473085"/>
                      <a:pt x="2076450" y="461010"/>
                    </a:cubicBezTo>
                    <a:cubicBezTo>
                      <a:pt x="2073910" y="457200"/>
                      <a:pt x="2070878" y="453676"/>
                      <a:pt x="2068830" y="449580"/>
                    </a:cubicBezTo>
                    <a:cubicBezTo>
                      <a:pt x="2067034" y="445988"/>
                      <a:pt x="2066970" y="441661"/>
                      <a:pt x="2065020" y="438150"/>
                    </a:cubicBezTo>
                    <a:cubicBezTo>
                      <a:pt x="2060572" y="430144"/>
                      <a:pt x="2054860" y="422910"/>
                      <a:pt x="2049780" y="415290"/>
                    </a:cubicBezTo>
                    <a:cubicBezTo>
                      <a:pt x="2047240" y="411480"/>
                      <a:pt x="2043608" y="408204"/>
                      <a:pt x="2042160" y="403860"/>
                    </a:cubicBezTo>
                    <a:cubicBezTo>
                      <a:pt x="2040890" y="400050"/>
                      <a:pt x="2041190" y="395270"/>
                      <a:pt x="2038350" y="392430"/>
                    </a:cubicBezTo>
                    <a:cubicBezTo>
                      <a:pt x="2035510" y="389590"/>
                      <a:pt x="2030730" y="389890"/>
                      <a:pt x="2026920" y="388620"/>
                    </a:cubicBezTo>
                    <a:cubicBezTo>
                      <a:pt x="2022470" y="375269"/>
                      <a:pt x="2024523" y="375749"/>
                      <a:pt x="2011680" y="365760"/>
                    </a:cubicBezTo>
                    <a:cubicBezTo>
                      <a:pt x="2004451" y="360137"/>
                      <a:pt x="1988820" y="350520"/>
                      <a:pt x="1988820" y="350520"/>
                    </a:cubicBezTo>
                    <a:cubicBezTo>
                      <a:pt x="1980692" y="326136"/>
                      <a:pt x="1991868" y="349504"/>
                      <a:pt x="1973580" y="335280"/>
                    </a:cubicBezTo>
                    <a:cubicBezTo>
                      <a:pt x="1965074" y="328664"/>
                      <a:pt x="1958340" y="320040"/>
                      <a:pt x="1950720" y="312420"/>
                    </a:cubicBezTo>
                    <a:cubicBezTo>
                      <a:pt x="1946910" y="308610"/>
                      <a:pt x="1944402" y="302694"/>
                      <a:pt x="1939290" y="300990"/>
                    </a:cubicBezTo>
                    <a:lnTo>
                      <a:pt x="1927860" y="297180"/>
                    </a:lnTo>
                    <a:cubicBezTo>
                      <a:pt x="1918801" y="270002"/>
                      <a:pt x="1931646" y="302860"/>
                      <a:pt x="1912620" y="274320"/>
                    </a:cubicBezTo>
                    <a:cubicBezTo>
                      <a:pt x="1910392" y="270978"/>
                      <a:pt x="1912078" y="265224"/>
                      <a:pt x="1908810" y="262890"/>
                    </a:cubicBezTo>
                    <a:cubicBezTo>
                      <a:pt x="1902274" y="258221"/>
                      <a:pt x="1892633" y="259725"/>
                      <a:pt x="1885950" y="255270"/>
                    </a:cubicBezTo>
                    <a:cubicBezTo>
                      <a:pt x="1871178" y="245422"/>
                      <a:pt x="1878864" y="249098"/>
                      <a:pt x="1863090" y="243840"/>
                    </a:cubicBezTo>
                    <a:cubicBezTo>
                      <a:pt x="1850816" y="231566"/>
                      <a:pt x="1853136" y="231476"/>
                      <a:pt x="1836420" y="224790"/>
                    </a:cubicBezTo>
                    <a:cubicBezTo>
                      <a:pt x="1828962" y="221807"/>
                      <a:pt x="1813560" y="217170"/>
                      <a:pt x="1813560" y="217170"/>
                    </a:cubicBezTo>
                    <a:cubicBezTo>
                      <a:pt x="1811825" y="215869"/>
                      <a:pt x="1791223" y="199977"/>
                      <a:pt x="1786890" y="198120"/>
                    </a:cubicBezTo>
                    <a:cubicBezTo>
                      <a:pt x="1782077" y="196057"/>
                      <a:pt x="1776553" y="196149"/>
                      <a:pt x="1771650" y="194310"/>
                    </a:cubicBezTo>
                    <a:cubicBezTo>
                      <a:pt x="1723769" y="176355"/>
                      <a:pt x="1797011" y="196983"/>
                      <a:pt x="1733550" y="182880"/>
                    </a:cubicBezTo>
                    <a:cubicBezTo>
                      <a:pt x="1724031" y="180765"/>
                      <a:pt x="1711545" y="173993"/>
                      <a:pt x="1703070" y="171450"/>
                    </a:cubicBezTo>
                    <a:cubicBezTo>
                      <a:pt x="1696867" y="169589"/>
                      <a:pt x="1690370" y="168910"/>
                      <a:pt x="1684020" y="167640"/>
                    </a:cubicBezTo>
                    <a:cubicBezTo>
                      <a:pt x="1655324" y="148510"/>
                      <a:pt x="1691794" y="170972"/>
                      <a:pt x="1657350" y="156210"/>
                    </a:cubicBezTo>
                    <a:cubicBezTo>
                      <a:pt x="1653141" y="154406"/>
                      <a:pt x="1650129" y="150394"/>
                      <a:pt x="1645920" y="148590"/>
                    </a:cubicBezTo>
                    <a:cubicBezTo>
                      <a:pt x="1639080" y="145658"/>
                      <a:pt x="1617657" y="142778"/>
                      <a:pt x="1611630" y="140970"/>
                    </a:cubicBezTo>
                    <a:cubicBezTo>
                      <a:pt x="1605079" y="139005"/>
                      <a:pt x="1598984" y="135751"/>
                      <a:pt x="1592580" y="133350"/>
                    </a:cubicBezTo>
                    <a:cubicBezTo>
                      <a:pt x="1588820" y="131940"/>
                      <a:pt x="1584841" y="131122"/>
                      <a:pt x="1581150" y="129540"/>
                    </a:cubicBezTo>
                    <a:cubicBezTo>
                      <a:pt x="1575930" y="127303"/>
                      <a:pt x="1571298" y="123716"/>
                      <a:pt x="1565910" y="121920"/>
                    </a:cubicBezTo>
                    <a:cubicBezTo>
                      <a:pt x="1559767" y="119872"/>
                      <a:pt x="1553210" y="119380"/>
                      <a:pt x="1546860" y="118110"/>
                    </a:cubicBezTo>
                    <a:cubicBezTo>
                      <a:pt x="1541780" y="115570"/>
                      <a:pt x="1536938" y="112484"/>
                      <a:pt x="1531620" y="110490"/>
                    </a:cubicBezTo>
                    <a:cubicBezTo>
                      <a:pt x="1518956" y="105741"/>
                      <a:pt x="1506689" y="106162"/>
                      <a:pt x="1493520" y="102870"/>
                    </a:cubicBezTo>
                    <a:cubicBezTo>
                      <a:pt x="1485728" y="100922"/>
                      <a:pt x="1478409" y="97363"/>
                      <a:pt x="1470660" y="95250"/>
                    </a:cubicBezTo>
                    <a:cubicBezTo>
                      <a:pt x="1464412" y="93546"/>
                      <a:pt x="1457858" y="93144"/>
                      <a:pt x="1451610" y="91440"/>
                    </a:cubicBezTo>
                    <a:cubicBezTo>
                      <a:pt x="1443861" y="89327"/>
                      <a:pt x="1436582" y="85600"/>
                      <a:pt x="1428750" y="83820"/>
                    </a:cubicBezTo>
                    <a:cubicBezTo>
                      <a:pt x="1340648" y="63797"/>
                      <a:pt x="1397440" y="78338"/>
                      <a:pt x="1325880" y="68580"/>
                    </a:cubicBezTo>
                    <a:cubicBezTo>
                      <a:pt x="1311811" y="66662"/>
                      <a:pt x="1298059" y="62721"/>
                      <a:pt x="1283970" y="60960"/>
                    </a:cubicBezTo>
                    <a:cubicBezTo>
                      <a:pt x="1257386" y="57637"/>
                      <a:pt x="1203960" y="53340"/>
                      <a:pt x="1203960" y="53340"/>
                    </a:cubicBezTo>
                    <a:cubicBezTo>
                      <a:pt x="1117246" y="35997"/>
                      <a:pt x="1218462" y="54735"/>
                      <a:pt x="1120140" y="41910"/>
                    </a:cubicBezTo>
                    <a:cubicBezTo>
                      <a:pt x="1106060" y="40074"/>
                      <a:pt x="1092348" y="35803"/>
                      <a:pt x="1078230" y="34290"/>
                    </a:cubicBezTo>
                    <a:cubicBezTo>
                      <a:pt x="1056726" y="31986"/>
                      <a:pt x="1035037" y="31951"/>
                      <a:pt x="1013460" y="30480"/>
                    </a:cubicBezTo>
                    <a:lnTo>
                      <a:pt x="910590" y="22860"/>
                    </a:lnTo>
                    <a:cubicBezTo>
                      <a:pt x="886054" y="20815"/>
                      <a:pt x="834102" y="13306"/>
                      <a:pt x="815340" y="11430"/>
                    </a:cubicBezTo>
                    <a:cubicBezTo>
                      <a:pt x="754196" y="5316"/>
                      <a:pt x="581638" y="406"/>
                      <a:pt x="571500" y="0"/>
                    </a:cubicBezTo>
                    <a:cubicBezTo>
                      <a:pt x="557735" y="983"/>
                      <a:pt x="511356" y="3036"/>
                      <a:pt x="491490" y="7620"/>
                    </a:cubicBezTo>
                    <a:cubicBezTo>
                      <a:pt x="483664" y="9426"/>
                      <a:pt x="476323" y="12932"/>
                      <a:pt x="468630" y="15240"/>
                    </a:cubicBezTo>
                    <a:cubicBezTo>
                      <a:pt x="436969" y="24738"/>
                      <a:pt x="471724" y="12562"/>
                      <a:pt x="430530" y="22860"/>
                    </a:cubicBezTo>
                    <a:cubicBezTo>
                      <a:pt x="422738" y="24808"/>
                      <a:pt x="415363" y="28172"/>
                      <a:pt x="407670" y="30480"/>
                    </a:cubicBezTo>
                    <a:cubicBezTo>
                      <a:pt x="402654" y="31985"/>
                      <a:pt x="397510" y="33020"/>
                      <a:pt x="392430" y="34290"/>
                    </a:cubicBezTo>
                    <a:cubicBezTo>
                      <a:pt x="388620" y="36830"/>
                      <a:pt x="385096" y="39862"/>
                      <a:pt x="381000" y="41910"/>
                    </a:cubicBezTo>
                    <a:cubicBezTo>
                      <a:pt x="377408" y="43706"/>
                      <a:pt x="373057" y="43727"/>
                      <a:pt x="369570" y="45720"/>
                    </a:cubicBezTo>
                    <a:cubicBezTo>
                      <a:pt x="339347" y="62990"/>
                      <a:pt x="369391" y="53385"/>
                      <a:pt x="339090" y="60960"/>
                    </a:cubicBezTo>
                    <a:cubicBezTo>
                      <a:pt x="318846" y="74456"/>
                      <a:pt x="336203" y="65143"/>
                      <a:pt x="304800" y="72390"/>
                    </a:cubicBezTo>
                    <a:cubicBezTo>
                      <a:pt x="241475" y="87003"/>
                      <a:pt x="311670" y="74420"/>
                      <a:pt x="255270" y="83820"/>
                    </a:cubicBezTo>
                    <a:cubicBezTo>
                      <a:pt x="250190" y="86360"/>
                      <a:pt x="245250" y="89203"/>
                      <a:pt x="240030" y="91440"/>
                    </a:cubicBezTo>
                    <a:cubicBezTo>
                      <a:pt x="236339" y="93022"/>
                      <a:pt x="232192" y="93454"/>
                      <a:pt x="228600" y="95250"/>
                    </a:cubicBezTo>
                    <a:cubicBezTo>
                      <a:pt x="224504" y="97298"/>
                      <a:pt x="221266" y="100822"/>
                      <a:pt x="217170" y="102870"/>
                    </a:cubicBezTo>
                    <a:cubicBezTo>
                      <a:pt x="213578" y="104666"/>
                      <a:pt x="209500" y="105270"/>
                      <a:pt x="205740" y="106680"/>
                    </a:cubicBezTo>
                    <a:cubicBezTo>
                      <a:pt x="199336" y="109081"/>
                      <a:pt x="192807" y="111241"/>
                      <a:pt x="186690" y="114300"/>
                    </a:cubicBezTo>
                    <a:cubicBezTo>
                      <a:pt x="182594" y="116348"/>
                      <a:pt x="179356" y="119872"/>
                      <a:pt x="175260" y="121920"/>
                    </a:cubicBezTo>
                    <a:cubicBezTo>
                      <a:pt x="160913" y="129094"/>
                      <a:pt x="155522" y="129712"/>
                      <a:pt x="140970" y="133350"/>
                    </a:cubicBezTo>
                    <a:cubicBezTo>
                      <a:pt x="133350" y="138430"/>
                      <a:pt x="123190" y="140970"/>
                      <a:pt x="118110" y="148590"/>
                    </a:cubicBezTo>
                    <a:cubicBezTo>
                      <a:pt x="115570" y="152400"/>
                      <a:pt x="113967" y="157040"/>
                      <a:pt x="110490" y="160020"/>
                    </a:cubicBezTo>
                    <a:cubicBezTo>
                      <a:pt x="104867" y="164839"/>
                      <a:pt x="97364" y="167007"/>
                      <a:pt x="91440" y="171450"/>
                    </a:cubicBezTo>
                    <a:cubicBezTo>
                      <a:pt x="87129" y="174683"/>
                      <a:pt x="83820" y="179070"/>
                      <a:pt x="80010" y="182880"/>
                    </a:cubicBezTo>
                    <a:cubicBezTo>
                      <a:pt x="78789" y="187763"/>
                      <a:pt x="75123" y="204084"/>
                      <a:pt x="72390" y="209550"/>
                    </a:cubicBezTo>
                    <a:cubicBezTo>
                      <a:pt x="67086" y="220159"/>
                      <a:pt x="61766" y="223984"/>
                      <a:pt x="53340" y="232410"/>
                    </a:cubicBezTo>
                    <a:cubicBezTo>
                      <a:pt x="50800" y="240030"/>
                      <a:pt x="49312" y="248086"/>
                      <a:pt x="45720" y="255270"/>
                    </a:cubicBezTo>
                    <a:cubicBezTo>
                      <a:pt x="43180" y="260350"/>
                      <a:pt x="40094" y="265192"/>
                      <a:pt x="38100" y="270510"/>
                    </a:cubicBezTo>
                    <a:cubicBezTo>
                      <a:pt x="36261" y="275413"/>
                      <a:pt x="35668" y="280698"/>
                      <a:pt x="34290" y="285750"/>
                    </a:cubicBezTo>
                    <a:cubicBezTo>
                      <a:pt x="31857" y="294670"/>
                      <a:pt x="29103" y="303500"/>
                      <a:pt x="26670" y="312420"/>
                    </a:cubicBezTo>
                    <a:cubicBezTo>
                      <a:pt x="25292" y="317472"/>
                      <a:pt x="24400" y="322655"/>
                      <a:pt x="22860" y="327660"/>
                    </a:cubicBezTo>
                    <a:cubicBezTo>
                      <a:pt x="19317" y="339175"/>
                      <a:pt x="13411" y="350066"/>
                      <a:pt x="11430" y="361950"/>
                    </a:cubicBezTo>
                    <a:cubicBezTo>
                      <a:pt x="5898" y="395140"/>
                      <a:pt x="9494" y="377316"/>
                      <a:pt x="0" y="415290"/>
                    </a:cubicBezTo>
                    <a:cubicBezTo>
                      <a:pt x="1270" y="440690"/>
                      <a:pt x="1698" y="466146"/>
                      <a:pt x="3810" y="491490"/>
                    </a:cubicBezTo>
                    <a:cubicBezTo>
                      <a:pt x="4054" y="494420"/>
                      <a:pt x="9446" y="514192"/>
                      <a:pt x="11430" y="518160"/>
                    </a:cubicBezTo>
                    <a:cubicBezTo>
                      <a:pt x="13478" y="522256"/>
                      <a:pt x="17002" y="525494"/>
                      <a:pt x="19050" y="529590"/>
                    </a:cubicBezTo>
                    <a:cubicBezTo>
                      <a:pt x="20846" y="533182"/>
                      <a:pt x="21064" y="537428"/>
                      <a:pt x="22860" y="541020"/>
                    </a:cubicBezTo>
                    <a:cubicBezTo>
                      <a:pt x="24908" y="545116"/>
                      <a:pt x="28432" y="548354"/>
                      <a:pt x="30480" y="552450"/>
                    </a:cubicBezTo>
                    <a:cubicBezTo>
                      <a:pt x="45025" y="581540"/>
                      <a:pt x="18082" y="542269"/>
                      <a:pt x="45720" y="579120"/>
                    </a:cubicBezTo>
                    <a:cubicBezTo>
                      <a:pt x="48819" y="588416"/>
                      <a:pt x="49764" y="594594"/>
                      <a:pt x="57150" y="601980"/>
                    </a:cubicBezTo>
                    <a:cubicBezTo>
                      <a:pt x="60388" y="605218"/>
                      <a:pt x="64770" y="607060"/>
                      <a:pt x="68580" y="609600"/>
                    </a:cubicBezTo>
                    <a:cubicBezTo>
                      <a:pt x="77470" y="636270"/>
                      <a:pt x="68580" y="629920"/>
                      <a:pt x="87630" y="636270"/>
                    </a:cubicBezTo>
                    <a:cubicBezTo>
                      <a:pt x="116966" y="665606"/>
                      <a:pt x="101524" y="653152"/>
                      <a:pt x="133350" y="674370"/>
                    </a:cubicBezTo>
                    <a:lnTo>
                      <a:pt x="144780" y="681990"/>
                    </a:lnTo>
                    <a:cubicBezTo>
                      <a:pt x="154940" y="712470"/>
                      <a:pt x="139700" y="676910"/>
                      <a:pt x="160020" y="697230"/>
                    </a:cubicBezTo>
                    <a:cubicBezTo>
                      <a:pt x="180340" y="717550"/>
                      <a:pt x="144780" y="702310"/>
                      <a:pt x="175260" y="712470"/>
                    </a:cubicBezTo>
                    <a:cubicBezTo>
                      <a:pt x="179070" y="716280"/>
                      <a:pt x="183701" y="719417"/>
                      <a:pt x="186690" y="723900"/>
                    </a:cubicBezTo>
                    <a:cubicBezTo>
                      <a:pt x="188918" y="727242"/>
                      <a:pt x="187991" y="732194"/>
                      <a:pt x="190500" y="735330"/>
                    </a:cubicBezTo>
                    <a:cubicBezTo>
                      <a:pt x="193361" y="738906"/>
                      <a:pt x="198692" y="739712"/>
                      <a:pt x="201930" y="742950"/>
                    </a:cubicBezTo>
                    <a:cubicBezTo>
                      <a:pt x="222689" y="763709"/>
                      <a:pt x="202959" y="754723"/>
                      <a:pt x="224790" y="762000"/>
                    </a:cubicBezTo>
                    <a:cubicBezTo>
                      <a:pt x="234950" y="792480"/>
                      <a:pt x="219710" y="756920"/>
                      <a:pt x="240030" y="777240"/>
                    </a:cubicBezTo>
                    <a:cubicBezTo>
                      <a:pt x="246506" y="783716"/>
                      <a:pt x="248794" y="793624"/>
                      <a:pt x="255270" y="800100"/>
                    </a:cubicBezTo>
                    <a:cubicBezTo>
                      <a:pt x="262890" y="807720"/>
                      <a:pt x="272152" y="813994"/>
                      <a:pt x="278130" y="822960"/>
                    </a:cubicBezTo>
                    <a:cubicBezTo>
                      <a:pt x="280670" y="826770"/>
                      <a:pt x="282512" y="831152"/>
                      <a:pt x="285750" y="834390"/>
                    </a:cubicBezTo>
                    <a:cubicBezTo>
                      <a:pt x="290476" y="839116"/>
                      <a:pt x="305930" y="849113"/>
                      <a:pt x="312420" y="853440"/>
                    </a:cubicBezTo>
                    <a:cubicBezTo>
                      <a:pt x="331339" y="881819"/>
                      <a:pt x="307024" y="846964"/>
                      <a:pt x="331470" y="876300"/>
                    </a:cubicBezTo>
                    <a:cubicBezTo>
                      <a:pt x="334401" y="879818"/>
                      <a:pt x="335280" y="885190"/>
                      <a:pt x="339090" y="887730"/>
                    </a:cubicBezTo>
                    <a:cubicBezTo>
                      <a:pt x="343447" y="890635"/>
                      <a:pt x="349250" y="890270"/>
                      <a:pt x="354330" y="891540"/>
                    </a:cubicBezTo>
                    <a:cubicBezTo>
                      <a:pt x="387087" y="913378"/>
                      <a:pt x="345642" y="887196"/>
                      <a:pt x="377190" y="902970"/>
                    </a:cubicBezTo>
                    <a:cubicBezTo>
                      <a:pt x="381286" y="905018"/>
                      <a:pt x="384411" y="908786"/>
                      <a:pt x="388620" y="910590"/>
                    </a:cubicBezTo>
                    <a:cubicBezTo>
                      <a:pt x="405710" y="917914"/>
                      <a:pt x="400462" y="910796"/>
                      <a:pt x="415290" y="918210"/>
                    </a:cubicBezTo>
                    <a:cubicBezTo>
                      <a:pt x="419386" y="920258"/>
                      <a:pt x="422624" y="923782"/>
                      <a:pt x="426720" y="925830"/>
                    </a:cubicBezTo>
                    <a:cubicBezTo>
                      <a:pt x="430312" y="927626"/>
                      <a:pt x="434459" y="928058"/>
                      <a:pt x="438150" y="929640"/>
                    </a:cubicBezTo>
                    <a:cubicBezTo>
                      <a:pt x="443370" y="931877"/>
                      <a:pt x="448170" y="935023"/>
                      <a:pt x="453390" y="937260"/>
                    </a:cubicBezTo>
                    <a:cubicBezTo>
                      <a:pt x="457081" y="938842"/>
                      <a:pt x="461129" y="939488"/>
                      <a:pt x="464820" y="941070"/>
                    </a:cubicBezTo>
                    <a:cubicBezTo>
                      <a:pt x="470040" y="943307"/>
                      <a:pt x="474787" y="946581"/>
                      <a:pt x="480060" y="948690"/>
                    </a:cubicBezTo>
                    <a:cubicBezTo>
                      <a:pt x="487518" y="951673"/>
                      <a:pt x="495736" y="952718"/>
                      <a:pt x="502920" y="956310"/>
                    </a:cubicBezTo>
                    <a:cubicBezTo>
                      <a:pt x="508000" y="958850"/>
                      <a:pt x="512940" y="961693"/>
                      <a:pt x="518160" y="963930"/>
                    </a:cubicBezTo>
                    <a:cubicBezTo>
                      <a:pt x="521851" y="965512"/>
                      <a:pt x="525998" y="965944"/>
                      <a:pt x="529590" y="967740"/>
                    </a:cubicBezTo>
                    <a:cubicBezTo>
                      <a:pt x="555902" y="980896"/>
                      <a:pt x="524542" y="971241"/>
                      <a:pt x="556260" y="979170"/>
                    </a:cubicBezTo>
                    <a:cubicBezTo>
                      <a:pt x="560070" y="981710"/>
                      <a:pt x="563594" y="984742"/>
                      <a:pt x="567690" y="986790"/>
                    </a:cubicBezTo>
                    <a:cubicBezTo>
                      <a:pt x="573156" y="989523"/>
                      <a:pt x="589477" y="993189"/>
                      <a:pt x="594360" y="994410"/>
                    </a:cubicBezTo>
                    <a:cubicBezTo>
                      <a:pt x="598170" y="996950"/>
                      <a:pt x="602272" y="999099"/>
                      <a:pt x="605790" y="1002030"/>
                    </a:cubicBezTo>
                    <a:cubicBezTo>
                      <a:pt x="609929" y="1005479"/>
                      <a:pt x="612542" y="1010787"/>
                      <a:pt x="617220" y="1013460"/>
                    </a:cubicBezTo>
                    <a:cubicBezTo>
                      <a:pt x="621766" y="1016058"/>
                      <a:pt x="627425" y="1015831"/>
                      <a:pt x="632460" y="1017270"/>
                    </a:cubicBezTo>
                    <a:cubicBezTo>
                      <a:pt x="636322" y="1018373"/>
                      <a:pt x="640298" y="1019284"/>
                      <a:pt x="643890" y="1021080"/>
                    </a:cubicBezTo>
                    <a:cubicBezTo>
                      <a:pt x="647986" y="1023128"/>
                      <a:pt x="651111" y="1026896"/>
                      <a:pt x="655320" y="1028700"/>
                    </a:cubicBezTo>
                    <a:cubicBezTo>
                      <a:pt x="660133" y="1030763"/>
                      <a:pt x="665657" y="1030671"/>
                      <a:pt x="670560" y="1032510"/>
                    </a:cubicBezTo>
                    <a:cubicBezTo>
                      <a:pt x="675878" y="1034504"/>
                      <a:pt x="680720" y="1037590"/>
                      <a:pt x="685800" y="1040130"/>
                    </a:cubicBezTo>
                    <a:cubicBezTo>
                      <a:pt x="699193" y="1060220"/>
                      <a:pt x="685697" y="1045529"/>
                      <a:pt x="708660" y="1055370"/>
                    </a:cubicBezTo>
                    <a:cubicBezTo>
                      <a:pt x="712869" y="1057174"/>
                      <a:pt x="715906" y="1061130"/>
                      <a:pt x="720090" y="1062990"/>
                    </a:cubicBezTo>
                    <a:cubicBezTo>
                      <a:pt x="727430" y="1066252"/>
                      <a:pt x="735766" y="1067018"/>
                      <a:pt x="742950" y="1070610"/>
                    </a:cubicBezTo>
                    <a:cubicBezTo>
                      <a:pt x="748030" y="1073150"/>
                      <a:pt x="752970" y="1075993"/>
                      <a:pt x="758190" y="1078230"/>
                    </a:cubicBezTo>
                    <a:cubicBezTo>
                      <a:pt x="761881" y="1079812"/>
                      <a:pt x="766028" y="1080244"/>
                      <a:pt x="769620" y="1082040"/>
                    </a:cubicBezTo>
                    <a:cubicBezTo>
                      <a:pt x="795932" y="1095196"/>
                      <a:pt x="764572" y="1085541"/>
                      <a:pt x="796290" y="1093470"/>
                    </a:cubicBezTo>
                    <a:cubicBezTo>
                      <a:pt x="800100" y="1096010"/>
                      <a:pt x="803624" y="1099042"/>
                      <a:pt x="807720" y="1101090"/>
                    </a:cubicBezTo>
                    <a:cubicBezTo>
                      <a:pt x="813186" y="1103823"/>
                      <a:pt x="829507" y="1107489"/>
                      <a:pt x="834390" y="1108710"/>
                    </a:cubicBezTo>
                    <a:cubicBezTo>
                      <a:pt x="838200" y="1111250"/>
                      <a:pt x="841724" y="1114282"/>
                      <a:pt x="845820" y="1116330"/>
                    </a:cubicBezTo>
                    <a:cubicBezTo>
                      <a:pt x="849412" y="1118126"/>
                      <a:pt x="854114" y="1117631"/>
                      <a:pt x="857250" y="1120140"/>
                    </a:cubicBezTo>
                    <a:cubicBezTo>
                      <a:pt x="860826" y="1123001"/>
                      <a:pt x="861294" y="1128709"/>
                      <a:pt x="864870" y="1131570"/>
                    </a:cubicBezTo>
                    <a:cubicBezTo>
                      <a:pt x="868006" y="1134079"/>
                      <a:pt x="872708" y="1133584"/>
                      <a:pt x="876300" y="1135380"/>
                    </a:cubicBezTo>
                    <a:cubicBezTo>
                      <a:pt x="905843" y="1150152"/>
                      <a:pt x="870430" y="1137233"/>
                      <a:pt x="899160" y="1146810"/>
                    </a:cubicBezTo>
                    <a:cubicBezTo>
                      <a:pt x="911434" y="1159084"/>
                      <a:pt x="909114" y="1159174"/>
                      <a:pt x="925830" y="1165860"/>
                    </a:cubicBezTo>
                    <a:cubicBezTo>
                      <a:pt x="933288" y="1168843"/>
                      <a:pt x="942007" y="1169025"/>
                      <a:pt x="948690" y="1173480"/>
                    </a:cubicBezTo>
                    <a:cubicBezTo>
                      <a:pt x="952500" y="1176020"/>
                      <a:pt x="955911" y="1179296"/>
                      <a:pt x="960120" y="1181100"/>
                    </a:cubicBezTo>
                    <a:cubicBezTo>
                      <a:pt x="964933" y="1183163"/>
                      <a:pt x="970457" y="1183071"/>
                      <a:pt x="975360" y="1184910"/>
                    </a:cubicBezTo>
                    <a:cubicBezTo>
                      <a:pt x="980678" y="1186904"/>
                      <a:pt x="985520" y="1189990"/>
                      <a:pt x="990600" y="1192530"/>
                    </a:cubicBezTo>
                    <a:cubicBezTo>
                      <a:pt x="1014730" y="1191260"/>
                      <a:pt x="1038910" y="1190727"/>
                      <a:pt x="1062990" y="1188720"/>
                    </a:cubicBezTo>
                    <a:cubicBezTo>
                      <a:pt x="1069443" y="1188182"/>
                      <a:pt x="1075977" y="1187184"/>
                      <a:pt x="1082040" y="1184910"/>
                    </a:cubicBezTo>
                    <a:cubicBezTo>
                      <a:pt x="1086327" y="1183302"/>
                      <a:pt x="1089286" y="1179150"/>
                      <a:pt x="1093470" y="1177290"/>
                    </a:cubicBezTo>
                    <a:cubicBezTo>
                      <a:pt x="1134276" y="1159154"/>
                      <a:pt x="1101892" y="1179295"/>
                      <a:pt x="1127760" y="1162050"/>
                    </a:cubicBezTo>
                    <a:cubicBezTo>
                      <a:pt x="1129030" y="1158240"/>
                      <a:pt x="1128730" y="1153460"/>
                      <a:pt x="1131570" y="1150620"/>
                    </a:cubicBezTo>
                    <a:cubicBezTo>
                      <a:pt x="1134410" y="1147780"/>
                      <a:pt x="1139408" y="1148606"/>
                      <a:pt x="1143000" y="1146810"/>
                    </a:cubicBezTo>
                    <a:cubicBezTo>
                      <a:pt x="1172543" y="1132038"/>
                      <a:pt x="1137130" y="1144957"/>
                      <a:pt x="1165860" y="1135380"/>
                    </a:cubicBezTo>
                    <a:cubicBezTo>
                      <a:pt x="1179661" y="1114678"/>
                      <a:pt x="1165328" y="1130341"/>
                      <a:pt x="1192530" y="1120140"/>
                    </a:cubicBezTo>
                    <a:cubicBezTo>
                      <a:pt x="1196817" y="1118532"/>
                      <a:pt x="1199751" y="1114324"/>
                      <a:pt x="1203960" y="1112520"/>
                    </a:cubicBezTo>
                    <a:cubicBezTo>
                      <a:pt x="1208773" y="1110457"/>
                      <a:pt x="1214165" y="1110149"/>
                      <a:pt x="1219200" y="1108710"/>
                    </a:cubicBezTo>
                    <a:cubicBezTo>
                      <a:pt x="1223062" y="1107607"/>
                      <a:pt x="1226939" y="1106482"/>
                      <a:pt x="1230630" y="1104900"/>
                    </a:cubicBezTo>
                    <a:cubicBezTo>
                      <a:pt x="1267466" y="1089113"/>
                      <a:pt x="1225938" y="1106758"/>
                      <a:pt x="1257300" y="1085850"/>
                    </a:cubicBezTo>
                    <a:cubicBezTo>
                      <a:pt x="1260642" y="1083622"/>
                      <a:pt x="1265039" y="1083622"/>
                      <a:pt x="1268730" y="1082040"/>
                    </a:cubicBezTo>
                    <a:cubicBezTo>
                      <a:pt x="1283996" y="1075498"/>
                      <a:pt x="1281104" y="1074184"/>
                      <a:pt x="1295400" y="1070610"/>
                    </a:cubicBezTo>
                    <a:cubicBezTo>
                      <a:pt x="1318878" y="1064740"/>
                      <a:pt x="1357521" y="1061416"/>
                      <a:pt x="1375410" y="1059180"/>
                    </a:cubicBezTo>
                    <a:lnTo>
                      <a:pt x="1543050" y="1062990"/>
                    </a:lnTo>
                    <a:lnTo>
                      <a:pt x="1908810" y="1070610"/>
                    </a:lnTo>
                    <a:cubicBezTo>
                      <a:pt x="1930866" y="1081638"/>
                      <a:pt x="1901825" y="1085215"/>
                      <a:pt x="1908810" y="108585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Freihandform 10"/>
              <p:cNvSpPr/>
              <p:nvPr/>
            </p:nvSpPr>
            <p:spPr>
              <a:xfrm>
                <a:off x="1619250" y="3551390"/>
                <a:ext cx="1778699" cy="468946"/>
              </a:xfrm>
              <a:custGeom>
                <a:avLst/>
                <a:gdLst>
                  <a:gd name="connsiteX0" fmla="*/ 415290 w 2838450"/>
                  <a:gd name="connsiteY0" fmla="*/ 240030 h 1276350"/>
                  <a:gd name="connsiteX1" fmla="*/ 381000 w 2838450"/>
                  <a:gd name="connsiteY1" fmla="*/ 243840 h 1276350"/>
                  <a:gd name="connsiteX2" fmla="*/ 369570 w 2838450"/>
                  <a:gd name="connsiteY2" fmla="*/ 247650 h 1276350"/>
                  <a:gd name="connsiteX3" fmla="*/ 350520 w 2838450"/>
                  <a:gd name="connsiteY3" fmla="*/ 251460 h 1276350"/>
                  <a:gd name="connsiteX4" fmla="*/ 323850 w 2838450"/>
                  <a:gd name="connsiteY4" fmla="*/ 262890 h 1276350"/>
                  <a:gd name="connsiteX5" fmla="*/ 297180 w 2838450"/>
                  <a:gd name="connsiteY5" fmla="*/ 274320 h 1276350"/>
                  <a:gd name="connsiteX6" fmla="*/ 285750 w 2838450"/>
                  <a:gd name="connsiteY6" fmla="*/ 281940 h 1276350"/>
                  <a:gd name="connsiteX7" fmla="*/ 262890 w 2838450"/>
                  <a:gd name="connsiteY7" fmla="*/ 289560 h 1276350"/>
                  <a:gd name="connsiteX8" fmla="*/ 251460 w 2838450"/>
                  <a:gd name="connsiteY8" fmla="*/ 300990 h 1276350"/>
                  <a:gd name="connsiteX9" fmla="*/ 224790 w 2838450"/>
                  <a:gd name="connsiteY9" fmla="*/ 312420 h 1276350"/>
                  <a:gd name="connsiteX10" fmla="*/ 213360 w 2838450"/>
                  <a:gd name="connsiteY10" fmla="*/ 320040 h 1276350"/>
                  <a:gd name="connsiteX11" fmla="*/ 190500 w 2838450"/>
                  <a:gd name="connsiteY11" fmla="*/ 327660 h 1276350"/>
                  <a:gd name="connsiteX12" fmla="*/ 163830 w 2838450"/>
                  <a:gd name="connsiteY12" fmla="*/ 346710 h 1276350"/>
                  <a:gd name="connsiteX13" fmla="*/ 137160 w 2838450"/>
                  <a:gd name="connsiteY13" fmla="*/ 354330 h 1276350"/>
                  <a:gd name="connsiteX14" fmla="*/ 125730 w 2838450"/>
                  <a:gd name="connsiteY14" fmla="*/ 361950 h 1276350"/>
                  <a:gd name="connsiteX15" fmla="*/ 106680 w 2838450"/>
                  <a:gd name="connsiteY15" fmla="*/ 384810 h 1276350"/>
                  <a:gd name="connsiteX16" fmla="*/ 95250 w 2838450"/>
                  <a:gd name="connsiteY16" fmla="*/ 392430 h 1276350"/>
                  <a:gd name="connsiteX17" fmla="*/ 80010 w 2838450"/>
                  <a:gd name="connsiteY17" fmla="*/ 415290 h 1276350"/>
                  <a:gd name="connsiteX18" fmla="*/ 72390 w 2838450"/>
                  <a:gd name="connsiteY18" fmla="*/ 426720 h 1276350"/>
                  <a:gd name="connsiteX19" fmla="*/ 49530 w 2838450"/>
                  <a:gd name="connsiteY19" fmla="*/ 453390 h 1276350"/>
                  <a:gd name="connsiteX20" fmla="*/ 34290 w 2838450"/>
                  <a:gd name="connsiteY20" fmla="*/ 472440 h 1276350"/>
                  <a:gd name="connsiteX21" fmla="*/ 30480 w 2838450"/>
                  <a:gd name="connsiteY21" fmla="*/ 487680 h 1276350"/>
                  <a:gd name="connsiteX22" fmla="*/ 22860 w 2838450"/>
                  <a:gd name="connsiteY22" fmla="*/ 502920 h 1276350"/>
                  <a:gd name="connsiteX23" fmla="*/ 19050 w 2838450"/>
                  <a:gd name="connsiteY23" fmla="*/ 514350 h 1276350"/>
                  <a:gd name="connsiteX24" fmla="*/ 11430 w 2838450"/>
                  <a:gd name="connsiteY24" fmla="*/ 525780 h 1276350"/>
                  <a:gd name="connsiteX25" fmla="*/ 7620 w 2838450"/>
                  <a:gd name="connsiteY25" fmla="*/ 537210 h 1276350"/>
                  <a:gd name="connsiteX26" fmla="*/ 0 w 2838450"/>
                  <a:gd name="connsiteY26" fmla="*/ 563880 h 1276350"/>
                  <a:gd name="connsiteX27" fmla="*/ 7620 w 2838450"/>
                  <a:gd name="connsiteY27" fmla="*/ 647700 h 1276350"/>
                  <a:gd name="connsiteX28" fmla="*/ 15240 w 2838450"/>
                  <a:gd name="connsiteY28" fmla="*/ 666750 h 1276350"/>
                  <a:gd name="connsiteX29" fmla="*/ 19050 w 2838450"/>
                  <a:gd name="connsiteY29" fmla="*/ 678180 h 1276350"/>
                  <a:gd name="connsiteX30" fmla="*/ 26670 w 2838450"/>
                  <a:gd name="connsiteY30" fmla="*/ 689610 h 1276350"/>
                  <a:gd name="connsiteX31" fmla="*/ 41910 w 2838450"/>
                  <a:gd name="connsiteY31" fmla="*/ 723900 h 1276350"/>
                  <a:gd name="connsiteX32" fmla="*/ 53340 w 2838450"/>
                  <a:gd name="connsiteY32" fmla="*/ 750570 h 1276350"/>
                  <a:gd name="connsiteX33" fmla="*/ 60960 w 2838450"/>
                  <a:gd name="connsiteY33" fmla="*/ 777240 h 1276350"/>
                  <a:gd name="connsiteX34" fmla="*/ 68580 w 2838450"/>
                  <a:gd name="connsiteY34" fmla="*/ 788670 h 1276350"/>
                  <a:gd name="connsiteX35" fmla="*/ 72390 w 2838450"/>
                  <a:gd name="connsiteY35" fmla="*/ 803910 h 1276350"/>
                  <a:gd name="connsiteX36" fmla="*/ 83820 w 2838450"/>
                  <a:gd name="connsiteY36" fmla="*/ 815340 h 1276350"/>
                  <a:gd name="connsiteX37" fmla="*/ 106680 w 2838450"/>
                  <a:gd name="connsiteY37" fmla="*/ 834390 h 1276350"/>
                  <a:gd name="connsiteX38" fmla="*/ 118110 w 2838450"/>
                  <a:gd name="connsiteY38" fmla="*/ 857250 h 1276350"/>
                  <a:gd name="connsiteX39" fmla="*/ 129540 w 2838450"/>
                  <a:gd name="connsiteY39" fmla="*/ 861060 h 1276350"/>
                  <a:gd name="connsiteX40" fmla="*/ 144780 w 2838450"/>
                  <a:gd name="connsiteY40" fmla="*/ 895350 h 1276350"/>
                  <a:gd name="connsiteX41" fmla="*/ 167640 w 2838450"/>
                  <a:gd name="connsiteY41" fmla="*/ 918210 h 1276350"/>
                  <a:gd name="connsiteX42" fmla="*/ 182880 w 2838450"/>
                  <a:gd name="connsiteY42" fmla="*/ 944880 h 1276350"/>
                  <a:gd name="connsiteX43" fmla="*/ 186690 w 2838450"/>
                  <a:gd name="connsiteY43" fmla="*/ 956310 h 1276350"/>
                  <a:gd name="connsiteX44" fmla="*/ 198120 w 2838450"/>
                  <a:gd name="connsiteY44" fmla="*/ 960120 h 1276350"/>
                  <a:gd name="connsiteX45" fmla="*/ 213360 w 2838450"/>
                  <a:gd name="connsiteY45" fmla="*/ 975360 h 1276350"/>
                  <a:gd name="connsiteX46" fmla="*/ 232410 w 2838450"/>
                  <a:gd name="connsiteY46" fmla="*/ 998220 h 1276350"/>
                  <a:gd name="connsiteX47" fmla="*/ 247650 w 2838450"/>
                  <a:gd name="connsiteY47" fmla="*/ 1013460 h 1276350"/>
                  <a:gd name="connsiteX48" fmla="*/ 251460 w 2838450"/>
                  <a:gd name="connsiteY48" fmla="*/ 1024890 h 1276350"/>
                  <a:gd name="connsiteX49" fmla="*/ 274320 w 2838450"/>
                  <a:gd name="connsiteY49" fmla="*/ 1040130 h 1276350"/>
                  <a:gd name="connsiteX50" fmla="*/ 289560 w 2838450"/>
                  <a:gd name="connsiteY50" fmla="*/ 1059180 h 1276350"/>
                  <a:gd name="connsiteX51" fmla="*/ 312420 w 2838450"/>
                  <a:gd name="connsiteY51" fmla="*/ 1085850 h 1276350"/>
                  <a:gd name="connsiteX52" fmla="*/ 323850 w 2838450"/>
                  <a:gd name="connsiteY52" fmla="*/ 1089660 h 1276350"/>
                  <a:gd name="connsiteX53" fmla="*/ 327660 w 2838450"/>
                  <a:gd name="connsiteY53" fmla="*/ 1101090 h 1276350"/>
                  <a:gd name="connsiteX54" fmla="*/ 339090 w 2838450"/>
                  <a:gd name="connsiteY54" fmla="*/ 1104900 h 1276350"/>
                  <a:gd name="connsiteX55" fmla="*/ 350520 w 2838450"/>
                  <a:gd name="connsiteY55" fmla="*/ 1112520 h 1276350"/>
                  <a:gd name="connsiteX56" fmla="*/ 361950 w 2838450"/>
                  <a:gd name="connsiteY56" fmla="*/ 1116330 h 1276350"/>
                  <a:gd name="connsiteX57" fmla="*/ 373380 w 2838450"/>
                  <a:gd name="connsiteY57" fmla="*/ 1123950 h 1276350"/>
                  <a:gd name="connsiteX58" fmla="*/ 384810 w 2838450"/>
                  <a:gd name="connsiteY58" fmla="*/ 1127760 h 1276350"/>
                  <a:gd name="connsiteX59" fmla="*/ 407670 w 2838450"/>
                  <a:gd name="connsiteY59" fmla="*/ 1139190 h 1276350"/>
                  <a:gd name="connsiteX60" fmla="*/ 422910 w 2838450"/>
                  <a:gd name="connsiteY60" fmla="*/ 1150620 h 1276350"/>
                  <a:gd name="connsiteX61" fmla="*/ 438150 w 2838450"/>
                  <a:gd name="connsiteY61" fmla="*/ 1154430 h 1276350"/>
                  <a:gd name="connsiteX62" fmla="*/ 453390 w 2838450"/>
                  <a:gd name="connsiteY62" fmla="*/ 1162050 h 1276350"/>
                  <a:gd name="connsiteX63" fmla="*/ 464820 w 2838450"/>
                  <a:gd name="connsiteY63" fmla="*/ 1165860 h 1276350"/>
                  <a:gd name="connsiteX64" fmla="*/ 480060 w 2838450"/>
                  <a:gd name="connsiteY64" fmla="*/ 1173480 h 1276350"/>
                  <a:gd name="connsiteX65" fmla="*/ 518160 w 2838450"/>
                  <a:gd name="connsiteY65" fmla="*/ 1177290 h 1276350"/>
                  <a:gd name="connsiteX66" fmla="*/ 552450 w 2838450"/>
                  <a:gd name="connsiteY66" fmla="*/ 1188720 h 1276350"/>
                  <a:gd name="connsiteX67" fmla="*/ 617220 w 2838450"/>
                  <a:gd name="connsiteY67" fmla="*/ 1203960 h 1276350"/>
                  <a:gd name="connsiteX68" fmla="*/ 727710 w 2838450"/>
                  <a:gd name="connsiteY68" fmla="*/ 1215390 h 1276350"/>
                  <a:gd name="connsiteX69" fmla="*/ 754380 w 2838450"/>
                  <a:gd name="connsiteY69" fmla="*/ 1223010 h 1276350"/>
                  <a:gd name="connsiteX70" fmla="*/ 807720 w 2838450"/>
                  <a:gd name="connsiteY70" fmla="*/ 1230630 h 1276350"/>
                  <a:gd name="connsiteX71" fmla="*/ 857250 w 2838450"/>
                  <a:gd name="connsiteY71" fmla="*/ 1242060 h 1276350"/>
                  <a:gd name="connsiteX72" fmla="*/ 887730 w 2838450"/>
                  <a:gd name="connsiteY72" fmla="*/ 1249680 h 1276350"/>
                  <a:gd name="connsiteX73" fmla="*/ 899160 w 2838450"/>
                  <a:gd name="connsiteY73" fmla="*/ 1253490 h 1276350"/>
                  <a:gd name="connsiteX74" fmla="*/ 933450 w 2838450"/>
                  <a:gd name="connsiteY74" fmla="*/ 1257300 h 1276350"/>
                  <a:gd name="connsiteX75" fmla="*/ 982980 w 2838450"/>
                  <a:gd name="connsiteY75" fmla="*/ 1268730 h 1276350"/>
                  <a:gd name="connsiteX76" fmla="*/ 1009650 w 2838450"/>
                  <a:gd name="connsiteY76" fmla="*/ 1276350 h 1276350"/>
                  <a:gd name="connsiteX77" fmla="*/ 1207770 w 2838450"/>
                  <a:gd name="connsiteY77" fmla="*/ 1272540 h 1276350"/>
                  <a:gd name="connsiteX78" fmla="*/ 1242060 w 2838450"/>
                  <a:gd name="connsiteY78" fmla="*/ 1261110 h 1276350"/>
                  <a:gd name="connsiteX79" fmla="*/ 1257300 w 2838450"/>
                  <a:gd name="connsiteY79" fmla="*/ 1257300 h 1276350"/>
                  <a:gd name="connsiteX80" fmla="*/ 1272540 w 2838450"/>
                  <a:gd name="connsiteY80" fmla="*/ 1242060 h 1276350"/>
                  <a:gd name="connsiteX81" fmla="*/ 1283970 w 2838450"/>
                  <a:gd name="connsiteY81" fmla="*/ 1219200 h 1276350"/>
                  <a:gd name="connsiteX82" fmla="*/ 1295400 w 2838450"/>
                  <a:gd name="connsiteY82" fmla="*/ 1207770 h 1276350"/>
                  <a:gd name="connsiteX83" fmla="*/ 1299210 w 2838450"/>
                  <a:gd name="connsiteY83" fmla="*/ 1196340 h 1276350"/>
                  <a:gd name="connsiteX84" fmla="*/ 1322070 w 2838450"/>
                  <a:gd name="connsiteY84" fmla="*/ 1188720 h 1276350"/>
                  <a:gd name="connsiteX85" fmla="*/ 1344930 w 2838450"/>
                  <a:gd name="connsiteY85" fmla="*/ 1169670 h 1276350"/>
                  <a:gd name="connsiteX86" fmla="*/ 1360170 w 2838450"/>
                  <a:gd name="connsiteY86" fmla="*/ 1165860 h 1276350"/>
                  <a:gd name="connsiteX87" fmla="*/ 1371600 w 2838450"/>
                  <a:gd name="connsiteY87" fmla="*/ 1158240 h 1276350"/>
                  <a:gd name="connsiteX88" fmla="*/ 1421130 w 2838450"/>
                  <a:gd name="connsiteY88" fmla="*/ 1150620 h 1276350"/>
                  <a:gd name="connsiteX89" fmla="*/ 1451610 w 2838450"/>
                  <a:gd name="connsiteY89" fmla="*/ 1143000 h 1276350"/>
                  <a:gd name="connsiteX90" fmla="*/ 1474470 w 2838450"/>
                  <a:gd name="connsiteY90" fmla="*/ 1139190 h 1276350"/>
                  <a:gd name="connsiteX91" fmla="*/ 1512570 w 2838450"/>
                  <a:gd name="connsiteY91" fmla="*/ 1127760 h 1276350"/>
                  <a:gd name="connsiteX92" fmla="*/ 1527810 w 2838450"/>
                  <a:gd name="connsiteY92" fmla="*/ 1120140 h 1276350"/>
                  <a:gd name="connsiteX93" fmla="*/ 1565910 w 2838450"/>
                  <a:gd name="connsiteY93" fmla="*/ 1116330 h 1276350"/>
                  <a:gd name="connsiteX94" fmla="*/ 1718310 w 2838450"/>
                  <a:gd name="connsiteY94" fmla="*/ 1112520 h 1276350"/>
                  <a:gd name="connsiteX95" fmla="*/ 1912620 w 2838450"/>
                  <a:gd name="connsiteY95" fmla="*/ 1108710 h 1276350"/>
                  <a:gd name="connsiteX96" fmla="*/ 2042160 w 2838450"/>
                  <a:gd name="connsiteY96" fmla="*/ 1123950 h 1276350"/>
                  <a:gd name="connsiteX97" fmla="*/ 2091690 w 2838450"/>
                  <a:gd name="connsiteY97" fmla="*/ 1127760 h 1276350"/>
                  <a:gd name="connsiteX98" fmla="*/ 2190750 w 2838450"/>
                  <a:gd name="connsiteY98" fmla="*/ 1139190 h 1276350"/>
                  <a:gd name="connsiteX99" fmla="*/ 2255520 w 2838450"/>
                  <a:gd name="connsiteY99" fmla="*/ 1150620 h 1276350"/>
                  <a:gd name="connsiteX100" fmla="*/ 2297430 w 2838450"/>
                  <a:gd name="connsiteY100" fmla="*/ 1158240 h 1276350"/>
                  <a:gd name="connsiteX101" fmla="*/ 2354580 w 2838450"/>
                  <a:gd name="connsiteY101" fmla="*/ 1162050 h 1276350"/>
                  <a:gd name="connsiteX102" fmla="*/ 2541270 w 2838450"/>
                  <a:gd name="connsiteY102" fmla="*/ 1165860 h 1276350"/>
                  <a:gd name="connsiteX103" fmla="*/ 2556510 w 2838450"/>
                  <a:gd name="connsiteY103" fmla="*/ 1162050 h 1276350"/>
                  <a:gd name="connsiteX104" fmla="*/ 2579370 w 2838450"/>
                  <a:gd name="connsiteY104" fmla="*/ 1143000 h 1276350"/>
                  <a:gd name="connsiteX105" fmla="*/ 2590800 w 2838450"/>
                  <a:gd name="connsiteY105" fmla="*/ 1139190 h 1276350"/>
                  <a:gd name="connsiteX106" fmla="*/ 2602230 w 2838450"/>
                  <a:gd name="connsiteY106" fmla="*/ 1120140 h 1276350"/>
                  <a:gd name="connsiteX107" fmla="*/ 2613660 w 2838450"/>
                  <a:gd name="connsiteY107" fmla="*/ 1116330 h 1276350"/>
                  <a:gd name="connsiteX108" fmla="*/ 2632710 w 2838450"/>
                  <a:gd name="connsiteY108" fmla="*/ 1085850 h 1276350"/>
                  <a:gd name="connsiteX109" fmla="*/ 2640330 w 2838450"/>
                  <a:gd name="connsiteY109" fmla="*/ 1066800 h 1276350"/>
                  <a:gd name="connsiteX110" fmla="*/ 2644140 w 2838450"/>
                  <a:gd name="connsiteY110" fmla="*/ 1055370 h 1276350"/>
                  <a:gd name="connsiteX111" fmla="*/ 2651760 w 2838450"/>
                  <a:gd name="connsiteY111" fmla="*/ 1043940 h 1276350"/>
                  <a:gd name="connsiteX112" fmla="*/ 2659380 w 2838450"/>
                  <a:gd name="connsiteY112" fmla="*/ 1017270 h 1276350"/>
                  <a:gd name="connsiteX113" fmla="*/ 2670810 w 2838450"/>
                  <a:gd name="connsiteY113" fmla="*/ 1005840 h 1276350"/>
                  <a:gd name="connsiteX114" fmla="*/ 2689860 w 2838450"/>
                  <a:gd name="connsiteY114" fmla="*/ 975360 h 1276350"/>
                  <a:gd name="connsiteX115" fmla="*/ 2705100 w 2838450"/>
                  <a:gd name="connsiteY115" fmla="*/ 944880 h 1276350"/>
                  <a:gd name="connsiteX116" fmla="*/ 2708910 w 2838450"/>
                  <a:gd name="connsiteY116" fmla="*/ 933450 h 1276350"/>
                  <a:gd name="connsiteX117" fmla="*/ 2716530 w 2838450"/>
                  <a:gd name="connsiteY117" fmla="*/ 922020 h 1276350"/>
                  <a:gd name="connsiteX118" fmla="*/ 2720340 w 2838450"/>
                  <a:gd name="connsiteY118" fmla="*/ 906780 h 1276350"/>
                  <a:gd name="connsiteX119" fmla="*/ 2731770 w 2838450"/>
                  <a:gd name="connsiteY119" fmla="*/ 902970 h 1276350"/>
                  <a:gd name="connsiteX120" fmla="*/ 2739390 w 2838450"/>
                  <a:gd name="connsiteY120" fmla="*/ 891540 h 1276350"/>
                  <a:gd name="connsiteX121" fmla="*/ 2766060 w 2838450"/>
                  <a:gd name="connsiteY121" fmla="*/ 853440 h 1276350"/>
                  <a:gd name="connsiteX122" fmla="*/ 2777490 w 2838450"/>
                  <a:gd name="connsiteY122" fmla="*/ 822960 h 1276350"/>
                  <a:gd name="connsiteX123" fmla="*/ 2788920 w 2838450"/>
                  <a:gd name="connsiteY123" fmla="*/ 796290 h 1276350"/>
                  <a:gd name="connsiteX124" fmla="*/ 2800350 w 2838450"/>
                  <a:gd name="connsiteY124" fmla="*/ 762000 h 1276350"/>
                  <a:gd name="connsiteX125" fmla="*/ 2807970 w 2838450"/>
                  <a:gd name="connsiteY125" fmla="*/ 746760 h 1276350"/>
                  <a:gd name="connsiteX126" fmla="*/ 2819400 w 2838450"/>
                  <a:gd name="connsiteY126" fmla="*/ 689610 h 1276350"/>
                  <a:gd name="connsiteX127" fmla="*/ 2827020 w 2838450"/>
                  <a:gd name="connsiteY127" fmla="*/ 651510 h 1276350"/>
                  <a:gd name="connsiteX128" fmla="*/ 2838450 w 2838450"/>
                  <a:gd name="connsiteY128" fmla="*/ 579120 h 1276350"/>
                  <a:gd name="connsiteX129" fmla="*/ 2830830 w 2838450"/>
                  <a:gd name="connsiteY129" fmla="*/ 506730 h 1276350"/>
                  <a:gd name="connsiteX130" fmla="*/ 2823210 w 2838450"/>
                  <a:gd name="connsiteY130" fmla="*/ 495300 h 1276350"/>
                  <a:gd name="connsiteX131" fmla="*/ 2819400 w 2838450"/>
                  <a:gd name="connsiteY131" fmla="*/ 483870 h 1276350"/>
                  <a:gd name="connsiteX132" fmla="*/ 2796540 w 2838450"/>
                  <a:gd name="connsiteY132" fmla="*/ 461010 h 1276350"/>
                  <a:gd name="connsiteX133" fmla="*/ 2792730 w 2838450"/>
                  <a:gd name="connsiteY133" fmla="*/ 449580 h 1276350"/>
                  <a:gd name="connsiteX134" fmla="*/ 2754630 w 2838450"/>
                  <a:gd name="connsiteY134" fmla="*/ 415290 h 1276350"/>
                  <a:gd name="connsiteX135" fmla="*/ 2735580 w 2838450"/>
                  <a:gd name="connsiteY135" fmla="*/ 400050 h 1276350"/>
                  <a:gd name="connsiteX136" fmla="*/ 2724150 w 2838450"/>
                  <a:gd name="connsiteY136" fmla="*/ 388620 h 1276350"/>
                  <a:gd name="connsiteX137" fmla="*/ 2701290 w 2838450"/>
                  <a:gd name="connsiteY137" fmla="*/ 373380 h 1276350"/>
                  <a:gd name="connsiteX138" fmla="*/ 2686050 w 2838450"/>
                  <a:gd name="connsiteY138" fmla="*/ 361950 h 1276350"/>
                  <a:gd name="connsiteX139" fmla="*/ 2663190 w 2838450"/>
                  <a:gd name="connsiteY139" fmla="*/ 342900 h 1276350"/>
                  <a:gd name="connsiteX140" fmla="*/ 2651760 w 2838450"/>
                  <a:gd name="connsiteY140" fmla="*/ 339090 h 1276350"/>
                  <a:gd name="connsiteX141" fmla="*/ 2617470 w 2838450"/>
                  <a:gd name="connsiteY141" fmla="*/ 320040 h 1276350"/>
                  <a:gd name="connsiteX142" fmla="*/ 2602230 w 2838450"/>
                  <a:gd name="connsiteY142" fmla="*/ 308610 h 1276350"/>
                  <a:gd name="connsiteX143" fmla="*/ 2579370 w 2838450"/>
                  <a:gd name="connsiteY143" fmla="*/ 300990 h 1276350"/>
                  <a:gd name="connsiteX144" fmla="*/ 2567940 w 2838450"/>
                  <a:gd name="connsiteY144" fmla="*/ 293370 h 1276350"/>
                  <a:gd name="connsiteX145" fmla="*/ 2518410 w 2838450"/>
                  <a:gd name="connsiteY145" fmla="*/ 278130 h 1276350"/>
                  <a:gd name="connsiteX146" fmla="*/ 2476500 w 2838450"/>
                  <a:gd name="connsiteY146" fmla="*/ 255270 h 1276350"/>
                  <a:gd name="connsiteX147" fmla="*/ 2465070 w 2838450"/>
                  <a:gd name="connsiteY147" fmla="*/ 251460 h 1276350"/>
                  <a:gd name="connsiteX148" fmla="*/ 2453640 w 2838450"/>
                  <a:gd name="connsiteY148" fmla="*/ 243840 h 1276350"/>
                  <a:gd name="connsiteX149" fmla="*/ 2442210 w 2838450"/>
                  <a:gd name="connsiteY149" fmla="*/ 240030 h 1276350"/>
                  <a:gd name="connsiteX150" fmla="*/ 2430780 w 2838450"/>
                  <a:gd name="connsiteY150" fmla="*/ 232410 h 1276350"/>
                  <a:gd name="connsiteX151" fmla="*/ 2419350 w 2838450"/>
                  <a:gd name="connsiteY151" fmla="*/ 228600 h 1276350"/>
                  <a:gd name="connsiteX152" fmla="*/ 2404110 w 2838450"/>
                  <a:gd name="connsiteY152" fmla="*/ 220980 h 1276350"/>
                  <a:gd name="connsiteX153" fmla="*/ 2381250 w 2838450"/>
                  <a:gd name="connsiteY153" fmla="*/ 217170 h 1276350"/>
                  <a:gd name="connsiteX154" fmla="*/ 2366010 w 2838450"/>
                  <a:gd name="connsiteY154" fmla="*/ 205740 h 1276350"/>
                  <a:gd name="connsiteX155" fmla="*/ 2339340 w 2838450"/>
                  <a:gd name="connsiteY155" fmla="*/ 194310 h 1276350"/>
                  <a:gd name="connsiteX156" fmla="*/ 2324100 w 2838450"/>
                  <a:gd name="connsiteY156" fmla="*/ 190500 h 1276350"/>
                  <a:gd name="connsiteX157" fmla="*/ 2297430 w 2838450"/>
                  <a:gd name="connsiteY157" fmla="*/ 179070 h 1276350"/>
                  <a:gd name="connsiteX158" fmla="*/ 2263140 w 2838450"/>
                  <a:gd name="connsiteY158" fmla="*/ 167640 h 1276350"/>
                  <a:gd name="connsiteX159" fmla="*/ 2232660 w 2838450"/>
                  <a:gd name="connsiteY159" fmla="*/ 156210 h 1276350"/>
                  <a:gd name="connsiteX160" fmla="*/ 2217420 w 2838450"/>
                  <a:gd name="connsiteY160" fmla="*/ 148590 h 1276350"/>
                  <a:gd name="connsiteX161" fmla="*/ 2202180 w 2838450"/>
                  <a:gd name="connsiteY161" fmla="*/ 144780 h 1276350"/>
                  <a:gd name="connsiteX162" fmla="*/ 2183130 w 2838450"/>
                  <a:gd name="connsiteY162" fmla="*/ 137160 h 1276350"/>
                  <a:gd name="connsiteX163" fmla="*/ 2152650 w 2838450"/>
                  <a:gd name="connsiteY163" fmla="*/ 129540 h 1276350"/>
                  <a:gd name="connsiteX164" fmla="*/ 2137410 w 2838450"/>
                  <a:gd name="connsiteY164" fmla="*/ 121920 h 1276350"/>
                  <a:gd name="connsiteX165" fmla="*/ 2106930 w 2838450"/>
                  <a:gd name="connsiteY165" fmla="*/ 118110 h 1276350"/>
                  <a:gd name="connsiteX166" fmla="*/ 2080260 w 2838450"/>
                  <a:gd name="connsiteY166" fmla="*/ 106680 h 1276350"/>
                  <a:gd name="connsiteX167" fmla="*/ 2065020 w 2838450"/>
                  <a:gd name="connsiteY167" fmla="*/ 99060 h 1276350"/>
                  <a:gd name="connsiteX168" fmla="*/ 2019300 w 2838450"/>
                  <a:gd name="connsiteY168" fmla="*/ 91440 h 1276350"/>
                  <a:gd name="connsiteX169" fmla="*/ 1977390 w 2838450"/>
                  <a:gd name="connsiteY169" fmla="*/ 80010 h 1276350"/>
                  <a:gd name="connsiteX170" fmla="*/ 1958340 w 2838450"/>
                  <a:gd name="connsiteY170" fmla="*/ 72390 h 1276350"/>
                  <a:gd name="connsiteX171" fmla="*/ 1859280 w 2838450"/>
                  <a:gd name="connsiteY171" fmla="*/ 53340 h 1276350"/>
                  <a:gd name="connsiteX172" fmla="*/ 1802130 w 2838450"/>
                  <a:gd name="connsiteY172" fmla="*/ 41910 h 1276350"/>
                  <a:gd name="connsiteX173" fmla="*/ 1706880 w 2838450"/>
                  <a:gd name="connsiteY173" fmla="*/ 26670 h 1276350"/>
                  <a:gd name="connsiteX174" fmla="*/ 1527810 w 2838450"/>
                  <a:gd name="connsiteY174" fmla="*/ 11430 h 1276350"/>
                  <a:gd name="connsiteX175" fmla="*/ 1291590 w 2838450"/>
                  <a:gd name="connsiteY175" fmla="*/ 0 h 1276350"/>
                  <a:gd name="connsiteX176" fmla="*/ 1036320 w 2838450"/>
                  <a:gd name="connsiteY176" fmla="*/ 3810 h 1276350"/>
                  <a:gd name="connsiteX177" fmla="*/ 1013460 w 2838450"/>
                  <a:gd name="connsiteY177" fmla="*/ 7620 h 1276350"/>
                  <a:gd name="connsiteX178" fmla="*/ 979170 w 2838450"/>
                  <a:gd name="connsiteY178" fmla="*/ 11430 h 1276350"/>
                  <a:gd name="connsiteX179" fmla="*/ 929640 w 2838450"/>
                  <a:gd name="connsiteY179" fmla="*/ 22860 h 1276350"/>
                  <a:gd name="connsiteX180" fmla="*/ 902970 w 2838450"/>
                  <a:gd name="connsiteY180" fmla="*/ 30480 h 1276350"/>
                  <a:gd name="connsiteX181" fmla="*/ 887730 w 2838450"/>
                  <a:gd name="connsiteY181" fmla="*/ 34290 h 1276350"/>
                  <a:gd name="connsiteX182" fmla="*/ 853440 w 2838450"/>
                  <a:gd name="connsiteY182" fmla="*/ 45720 h 1276350"/>
                  <a:gd name="connsiteX183" fmla="*/ 838200 w 2838450"/>
                  <a:gd name="connsiteY183" fmla="*/ 53340 h 1276350"/>
                  <a:gd name="connsiteX184" fmla="*/ 811530 w 2838450"/>
                  <a:gd name="connsiteY184" fmla="*/ 60960 h 1276350"/>
                  <a:gd name="connsiteX185" fmla="*/ 796290 w 2838450"/>
                  <a:gd name="connsiteY185" fmla="*/ 68580 h 1276350"/>
                  <a:gd name="connsiteX186" fmla="*/ 784860 w 2838450"/>
                  <a:gd name="connsiteY186" fmla="*/ 72390 h 1276350"/>
                  <a:gd name="connsiteX187" fmla="*/ 773430 w 2838450"/>
                  <a:gd name="connsiteY187" fmla="*/ 80010 h 1276350"/>
                  <a:gd name="connsiteX188" fmla="*/ 750570 w 2838450"/>
                  <a:gd name="connsiteY188" fmla="*/ 83820 h 1276350"/>
                  <a:gd name="connsiteX189" fmla="*/ 712470 w 2838450"/>
                  <a:gd name="connsiteY189" fmla="*/ 95250 h 1276350"/>
                  <a:gd name="connsiteX190" fmla="*/ 681990 w 2838450"/>
                  <a:gd name="connsiteY190" fmla="*/ 99060 h 1276350"/>
                  <a:gd name="connsiteX191" fmla="*/ 662940 w 2838450"/>
                  <a:gd name="connsiteY191" fmla="*/ 106680 h 1276350"/>
                  <a:gd name="connsiteX192" fmla="*/ 651510 w 2838450"/>
                  <a:gd name="connsiteY192" fmla="*/ 110490 h 1276350"/>
                  <a:gd name="connsiteX193" fmla="*/ 617220 w 2838450"/>
                  <a:gd name="connsiteY193" fmla="*/ 121920 h 1276350"/>
                  <a:gd name="connsiteX194" fmla="*/ 590550 w 2838450"/>
                  <a:gd name="connsiteY194" fmla="*/ 140970 h 1276350"/>
                  <a:gd name="connsiteX195" fmla="*/ 579120 w 2838450"/>
                  <a:gd name="connsiteY195" fmla="*/ 144780 h 1276350"/>
                  <a:gd name="connsiteX196" fmla="*/ 567690 w 2838450"/>
                  <a:gd name="connsiteY196" fmla="*/ 156210 h 1276350"/>
                  <a:gd name="connsiteX197" fmla="*/ 533400 w 2838450"/>
                  <a:gd name="connsiteY197" fmla="*/ 171450 h 1276350"/>
                  <a:gd name="connsiteX198" fmla="*/ 529590 w 2838450"/>
                  <a:gd name="connsiteY198" fmla="*/ 182880 h 1276350"/>
                  <a:gd name="connsiteX199" fmla="*/ 495300 w 2838450"/>
                  <a:gd name="connsiteY199" fmla="*/ 205740 h 1276350"/>
                  <a:gd name="connsiteX200" fmla="*/ 468630 w 2838450"/>
                  <a:gd name="connsiteY200" fmla="*/ 228600 h 1276350"/>
                  <a:gd name="connsiteX201" fmla="*/ 453390 w 2838450"/>
                  <a:gd name="connsiteY201" fmla="*/ 240030 h 1276350"/>
                  <a:gd name="connsiteX202" fmla="*/ 441960 w 2838450"/>
                  <a:gd name="connsiteY202" fmla="*/ 247650 h 1276350"/>
                  <a:gd name="connsiteX203" fmla="*/ 415290 w 2838450"/>
                  <a:gd name="connsiteY203" fmla="*/ 240030 h 127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38450" h="1276350">
                    <a:moveTo>
                      <a:pt x="415290" y="240030"/>
                    </a:moveTo>
                    <a:cubicBezTo>
                      <a:pt x="405130" y="239395"/>
                      <a:pt x="392344" y="241949"/>
                      <a:pt x="381000" y="243840"/>
                    </a:cubicBezTo>
                    <a:cubicBezTo>
                      <a:pt x="377039" y="244500"/>
                      <a:pt x="373466" y="246676"/>
                      <a:pt x="369570" y="247650"/>
                    </a:cubicBezTo>
                    <a:cubicBezTo>
                      <a:pt x="363288" y="249221"/>
                      <a:pt x="356870" y="250190"/>
                      <a:pt x="350520" y="251460"/>
                    </a:cubicBezTo>
                    <a:cubicBezTo>
                      <a:pt x="321824" y="270590"/>
                      <a:pt x="358294" y="248128"/>
                      <a:pt x="323850" y="262890"/>
                    </a:cubicBezTo>
                    <a:cubicBezTo>
                      <a:pt x="287014" y="278677"/>
                      <a:pt x="340933" y="263382"/>
                      <a:pt x="297180" y="274320"/>
                    </a:cubicBezTo>
                    <a:cubicBezTo>
                      <a:pt x="293370" y="276860"/>
                      <a:pt x="289934" y="280080"/>
                      <a:pt x="285750" y="281940"/>
                    </a:cubicBezTo>
                    <a:cubicBezTo>
                      <a:pt x="278410" y="285202"/>
                      <a:pt x="262890" y="289560"/>
                      <a:pt x="262890" y="289560"/>
                    </a:cubicBezTo>
                    <a:cubicBezTo>
                      <a:pt x="259080" y="293370"/>
                      <a:pt x="255845" y="297858"/>
                      <a:pt x="251460" y="300990"/>
                    </a:cubicBezTo>
                    <a:cubicBezTo>
                      <a:pt x="232961" y="314204"/>
                      <a:pt x="241373" y="304129"/>
                      <a:pt x="224790" y="312420"/>
                    </a:cubicBezTo>
                    <a:cubicBezTo>
                      <a:pt x="220694" y="314468"/>
                      <a:pt x="217544" y="318180"/>
                      <a:pt x="213360" y="320040"/>
                    </a:cubicBezTo>
                    <a:cubicBezTo>
                      <a:pt x="206020" y="323302"/>
                      <a:pt x="190500" y="327660"/>
                      <a:pt x="190500" y="327660"/>
                    </a:cubicBezTo>
                    <a:cubicBezTo>
                      <a:pt x="188765" y="328961"/>
                      <a:pt x="168163" y="344853"/>
                      <a:pt x="163830" y="346710"/>
                    </a:cubicBezTo>
                    <a:cubicBezTo>
                      <a:pt x="146740" y="354034"/>
                      <a:pt x="151988" y="346916"/>
                      <a:pt x="137160" y="354330"/>
                    </a:cubicBezTo>
                    <a:cubicBezTo>
                      <a:pt x="133064" y="356378"/>
                      <a:pt x="129540" y="359410"/>
                      <a:pt x="125730" y="361950"/>
                    </a:cubicBezTo>
                    <a:cubicBezTo>
                      <a:pt x="118238" y="373189"/>
                      <a:pt x="117681" y="375643"/>
                      <a:pt x="106680" y="384810"/>
                    </a:cubicBezTo>
                    <a:cubicBezTo>
                      <a:pt x="103162" y="387741"/>
                      <a:pt x="99060" y="389890"/>
                      <a:pt x="95250" y="392430"/>
                    </a:cubicBezTo>
                    <a:lnTo>
                      <a:pt x="80010" y="415290"/>
                    </a:lnTo>
                    <a:cubicBezTo>
                      <a:pt x="77470" y="419100"/>
                      <a:pt x="75628" y="423482"/>
                      <a:pt x="72390" y="426720"/>
                    </a:cubicBezTo>
                    <a:cubicBezTo>
                      <a:pt x="56470" y="442640"/>
                      <a:pt x="64193" y="433839"/>
                      <a:pt x="49530" y="453390"/>
                    </a:cubicBezTo>
                    <a:cubicBezTo>
                      <a:pt x="37074" y="490757"/>
                      <a:pt x="57268" y="437973"/>
                      <a:pt x="34290" y="472440"/>
                    </a:cubicBezTo>
                    <a:cubicBezTo>
                      <a:pt x="31385" y="476797"/>
                      <a:pt x="32319" y="482777"/>
                      <a:pt x="30480" y="487680"/>
                    </a:cubicBezTo>
                    <a:cubicBezTo>
                      <a:pt x="28486" y="492998"/>
                      <a:pt x="25097" y="497700"/>
                      <a:pt x="22860" y="502920"/>
                    </a:cubicBezTo>
                    <a:cubicBezTo>
                      <a:pt x="21278" y="506611"/>
                      <a:pt x="20846" y="510758"/>
                      <a:pt x="19050" y="514350"/>
                    </a:cubicBezTo>
                    <a:cubicBezTo>
                      <a:pt x="17002" y="518446"/>
                      <a:pt x="13478" y="521684"/>
                      <a:pt x="11430" y="525780"/>
                    </a:cubicBezTo>
                    <a:cubicBezTo>
                      <a:pt x="9634" y="529372"/>
                      <a:pt x="8774" y="533363"/>
                      <a:pt x="7620" y="537210"/>
                    </a:cubicBezTo>
                    <a:cubicBezTo>
                      <a:pt x="4963" y="546066"/>
                      <a:pt x="2540" y="554990"/>
                      <a:pt x="0" y="563880"/>
                    </a:cubicBezTo>
                    <a:cubicBezTo>
                      <a:pt x="911" y="579367"/>
                      <a:pt x="550" y="624135"/>
                      <a:pt x="7620" y="647700"/>
                    </a:cubicBezTo>
                    <a:cubicBezTo>
                      <a:pt x="9585" y="654251"/>
                      <a:pt x="12839" y="660346"/>
                      <a:pt x="15240" y="666750"/>
                    </a:cubicBezTo>
                    <a:cubicBezTo>
                      <a:pt x="16650" y="670510"/>
                      <a:pt x="17254" y="674588"/>
                      <a:pt x="19050" y="678180"/>
                    </a:cubicBezTo>
                    <a:cubicBezTo>
                      <a:pt x="21098" y="682276"/>
                      <a:pt x="24810" y="685426"/>
                      <a:pt x="26670" y="689610"/>
                    </a:cubicBezTo>
                    <a:cubicBezTo>
                      <a:pt x="44806" y="730416"/>
                      <a:pt x="24665" y="698032"/>
                      <a:pt x="41910" y="723900"/>
                    </a:cubicBezTo>
                    <a:cubicBezTo>
                      <a:pt x="52848" y="767653"/>
                      <a:pt x="37553" y="713734"/>
                      <a:pt x="53340" y="750570"/>
                    </a:cubicBezTo>
                    <a:cubicBezTo>
                      <a:pt x="60664" y="767660"/>
                      <a:pt x="53546" y="762412"/>
                      <a:pt x="60960" y="777240"/>
                    </a:cubicBezTo>
                    <a:cubicBezTo>
                      <a:pt x="63008" y="781336"/>
                      <a:pt x="66040" y="784860"/>
                      <a:pt x="68580" y="788670"/>
                    </a:cubicBezTo>
                    <a:cubicBezTo>
                      <a:pt x="69850" y="793750"/>
                      <a:pt x="69792" y="799364"/>
                      <a:pt x="72390" y="803910"/>
                    </a:cubicBezTo>
                    <a:cubicBezTo>
                      <a:pt x="75063" y="808588"/>
                      <a:pt x="80371" y="811201"/>
                      <a:pt x="83820" y="815340"/>
                    </a:cubicBezTo>
                    <a:cubicBezTo>
                      <a:pt x="99206" y="833804"/>
                      <a:pt x="81619" y="821860"/>
                      <a:pt x="106680" y="834390"/>
                    </a:cubicBezTo>
                    <a:cubicBezTo>
                      <a:pt x="109190" y="841920"/>
                      <a:pt x="111396" y="851879"/>
                      <a:pt x="118110" y="857250"/>
                    </a:cubicBezTo>
                    <a:cubicBezTo>
                      <a:pt x="121246" y="859759"/>
                      <a:pt x="125730" y="859790"/>
                      <a:pt x="129540" y="861060"/>
                    </a:cubicBezTo>
                    <a:cubicBezTo>
                      <a:pt x="134372" y="875555"/>
                      <a:pt x="135120" y="884482"/>
                      <a:pt x="144780" y="895350"/>
                    </a:cubicBezTo>
                    <a:cubicBezTo>
                      <a:pt x="151939" y="903404"/>
                      <a:pt x="167640" y="918210"/>
                      <a:pt x="167640" y="918210"/>
                    </a:cubicBezTo>
                    <a:cubicBezTo>
                      <a:pt x="176376" y="944417"/>
                      <a:pt x="164427" y="912587"/>
                      <a:pt x="182880" y="944880"/>
                    </a:cubicBezTo>
                    <a:cubicBezTo>
                      <a:pt x="184873" y="948367"/>
                      <a:pt x="183850" y="953470"/>
                      <a:pt x="186690" y="956310"/>
                    </a:cubicBezTo>
                    <a:cubicBezTo>
                      <a:pt x="189530" y="959150"/>
                      <a:pt x="194310" y="958850"/>
                      <a:pt x="198120" y="960120"/>
                    </a:cubicBezTo>
                    <a:cubicBezTo>
                      <a:pt x="210538" y="997373"/>
                      <a:pt x="190782" y="948267"/>
                      <a:pt x="213360" y="975360"/>
                    </a:cubicBezTo>
                    <a:cubicBezTo>
                      <a:pt x="236139" y="1002695"/>
                      <a:pt x="206466" y="989572"/>
                      <a:pt x="232410" y="998220"/>
                    </a:cubicBezTo>
                    <a:cubicBezTo>
                      <a:pt x="242570" y="1028700"/>
                      <a:pt x="227330" y="993140"/>
                      <a:pt x="247650" y="1013460"/>
                    </a:cubicBezTo>
                    <a:cubicBezTo>
                      <a:pt x="250490" y="1016300"/>
                      <a:pt x="248620" y="1022050"/>
                      <a:pt x="251460" y="1024890"/>
                    </a:cubicBezTo>
                    <a:cubicBezTo>
                      <a:pt x="257936" y="1031366"/>
                      <a:pt x="274320" y="1040130"/>
                      <a:pt x="274320" y="1040130"/>
                    </a:cubicBezTo>
                    <a:cubicBezTo>
                      <a:pt x="281737" y="1062382"/>
                      <a:pt x="272326" y="1041946"/>
                      <a:pt x="289560" y="1059180"/>
                    </a:cubicBezTo>
                    <a:cubicBezTo>
                      <a:pt x="309697" y="1079317"/>
                      <a:pt x="280557" y="1063091"/>
                      <a:pt x="312420" y="1085850"/>
                    </a:cubicBezTo>
                    <a:cubicBezTo>
                      <a:pt x="315688" y="1088184"/>
                      <a:pt x="320040" y="1088390"/>
                      <a:pt x="323850" y="1089660"/>
                    </a:cubicBezTo>
                    <a:cubicBezTo>
                      <a:pt x="325120" y="1093470"/>
                      <a:pt x="324820" y="1098250"/>
                      <a:pt x="327660" y="1101090"/>
                    </a:cubicBezTo>
                    <a:cubicBezTo>
                      <a:pt x="330500" y="1103930"/>
                      <a:pt x="335498" y="1103104"/>
                      <a:pt x="339090" y="1104900"/>
                    </a:cubicBezTo>
                    <a:cubicBezTo>
                      <a:pt x="343186" y="1106948"/>
                      <a:pt x="346424" y="1110472"/>
                      <a:pt x="350520" y="1112520"/>
                    </a:cubicBezTo>
                    <a:cubicBezTo>
                      <a:pt x="354112" y="1114316"/>
                      <a:pt x="358358" y="1114534"/>
                      <a:pt x="361950" y="1116330"/>
                    </a:cubicBezTo>
                    <a:cubicBezTo>
                      <a:pt x="366046" y="1118378"/>
                      <a:pt x="369284" y="1121902"/>
                      <a:pt x="373380" y="1123950"/>
                    </a:cubicBezTo>
                    <a:cubicBezTo>
                      <a:pt x="376972" y="1125746"/>
                      <a:pt x="381218" y="1125964"/>
                      <a:pt x="384810" y="1127760"/>
                    </a:cubicBezTo>
                    <a:cubicBezTo>
                      <a:pt x="414353" y="1142532"/>
                      <a:pt x="378940" y="1129613"/>
                      <a:pt x="407670" y="1139190"/>
                    </a:cubicBezTo>
                    <a:cubicBezTo>
                      <a:pt x="412750" y="1143000"/>
                      <a:pt x="417230" y="1147780"/>
                      <a:pt x="422910" y="1150620"/>
                    </a:cubicBezTo>
                    <a:cubicBezTo>
                      <a:pt x="427594" y="1152962"/>
                      <a:pt x="433247" y="1152591"/>
                      <a:pt x="438150" y="1154430"/>
                    </a:cubicBezTo>
                    <a:cubicBezTo>
                      <a:pt x="443468" y="1156424"/>
                      <a:pt x="448170" y="1159813"/>
                      <a:pt x="453390" y="1162050"/>
                    </a:cubicBezTo>
                    <a:cubicBezTo>
                      <a:pt x="457081" y="1163632"/>
                      <a:pt x="461129" y="1164278"/>
                      <a:pt x="464820" y="1165860"/>
                    </a:cubicBezTo>
                    <a:cubicBezTo>
                      <a:pt x="470040" y="1168097"/>
                      <a:pt x="474506" y="1172290"/>
                      <a:pt x="480060" y="1173480"/>
                    </a:cubicBezTo>
                    <a:cubicBezTo>
                      <a:pt x="492540" y="1176154"/>
                      <a:pt x="505460" y="1176020"/>
                      <a:pt x="518160" y="1177290"/>
                    </a:cubicBezTo>
                    <a:cubicBezTo>
                      <a:pt x="538046" y="1190547"/>
                      <a:pt x="521651" y="1181876"/>
                      <a:pt x="552450" y="1188720"/>
                    </a:cubicBezTo>
                    <a:cubicBezTo>
                      <a:pt x="562476" y="1190948"/>
                      <a:pt x="600070" y="1201510"/>
                      <a:pt x="617220" y="1203960"/>
                    </a:cubicBezTo>
                    <a:cubicBezTo>
                      <a:pt x="673651" y="1212022"/>
                      <a:pt x="674711" y="1211313"/>
                      <a:pt x="727710" y="1215390"/>
                    </a:cubicBezTo>
                    <a:cubicBezTo>
                      <a:pt x="736600" y="1217930"/>
                      <a:pt x="745298" y="1221280"/>
                      <a:pt x="754380" y="1223010"/>
                    </a:cubicBezTo>
                    <a:cubicBezTo>
                      <a:pt x="772023" y="1226371"/>
                      <a:pt x="790451" y="1225696"/>
                      <a:pt x="807720" y="1230630"/>
                    </a:cubicBezTo>
                    <a:cubicBezTo>
                      <a:pt x="867335" y="1247663"/>
                      <a:pt x="803950" y="1230639"/>
                      <a:pt x="857250" y="1242060"/>
                    </a:cubicBezTo>
                    <a:cubicBezTo>
                      <a:pt x="867490" y="1244254"/>
                      <a:pt x="877626" y="1246924"/>
                      <a:pt x="887730" y="1249680"/>
                    </a:cubicBezTo>
                    <a:cubicBezTo>
                      <a:pt x="891605" y="1250737"/>
                      <a:pt x="895199" y="1252830"/>
                      <a:pt x="899160" y="1253490"/>
                    </a:cubicBezTo>
                    <a:cubicBezTo>
                      <a:pt x="910504" y="1255381"/>
                      <a:pt x="922020" y="1256030"/>
                      <a:pt x="933450" y="1257300"/>
                    </a:cubicBezTo>
                    <a:cubicBezTo>
                      <a:pt x="963797" y="1272474"/>
                      <a:pt x="933283" y="1259412"/>
                      <a:pt x="982980" y="1268730"/>
                    </a:cubicBezTo>
                    <a:cubicBezTo>
                      <a:pt x="992067" y="1270434"/>
                      <a:pt x="1000760" y="1273810"/>
                      <a:pt x="1009650" y="1276350"/>
                    </a:cubicBezTo>
                    <a:cubicBezTo>
                      <a:pt x="1075690" y="1275080"/>
                      <a:pt x="1141859" y="1276862"/>
                      <a:pt x="1207770" y="1272540"/>
                    </a:cubicBezTo>
                    <a:cubicBezTo>
                      <a:pt x="1219792" y="1271752"/>
                      <a:pt x="1230371" y="1264032"/>
                      <a:pt x="1242060" y="1261110"/>
                    </a:cubicBezTo>
                    <a:lnTo>
                      <a:pt x="1257300" y="1257300"/>
                    </a:lnTo>
                    <a:cubicBezTo>
                      <a:pt x="1265613" y="1232362"/>
                      <a:pt x="1254067" y="1256838"/>
                      <a:pt x="1272540" y="1242060"/>
                    </a:cubicBezTo>
                    <a:cubicBezTo>
                      <a:pt x="1285387" y="1231783"/>
                      <a:pt x="1276082" y="1231032"/>
                      <a:pt x="1283970" y="1219200"/>
                    </a:cubicBezTo>
                    <a:cubicBezTo>
                      <a:pt x="1286959" y="1214717"/>
                      <a:pt x="1291590" y="1211580"/>
                      <a:pt x="1295400" y="1207770"/>
                    </a:cubicBezTo>
                    <a:cubicBezTo>
                      <a:pt x="1296670" y="1203960"/>
                      <a:pt x="1295942" y="1198674"/>
                      <a:pt x="1299210" y="1196340"/>
                    </a:cubicBezTo>
                    <a:cubicBezTo>
                      <a:pt x="1305746" y="1191671"/>
                      <a:pt x="1322070" y="1188720"/>
                      <a:pt x="1322070" y="1188720"/>
                    </a:cubicBezTo>
                    <a:cubicBezTo>
                      <a:pt x="1328936" y="1181854"/>
                      <a:pt x="1335647" y="1173648"/>
                      <a:pt x="1344930" y="1169670"/>
                    </a:cubicBezTo>
                    <a:cubicBezTo>
                      <a:pt x="1349743" y="1167607"/>
                      <a:pt x="1355090" y="1167130"/>
                      <a:pt x="1360170" y="1165860"/>
                    </a:cubicBezTo>
                    <a:cubicBezTo>
                      <a:pt x="1363980" y="1163320"/>
                      <a:pt x="1367391" y="1160044"/>
                      <a:pt x="1371600" y="1158240"/>
                    </a:cubicBezTo>
                    <a:cubicBezTo>
                      <a:pt x="1383149" y="1153291"/>
                      <a:pt x="1414246" y="1151385"/>
                      <a:pt x="1421130" y="1150620"/>
                    </a:cubicBezTo>
                    <a:cubicBezTo>
                      <a:pt x="1431290" y="1148080"/>
                      <a:pt x="1441370" y="1145194"/>
                      <a:pt x="1451610" y="1143000"/>
                    </a:cubicBezTo>
                    <a:cubicBezTo>
                      <a:pt x="1459164" y="1141381"/>
                      <a:pt x="1467017" y="1141223"/>
                      <a:pt x="1474470" y="1139190"/>
                    </a:cubicBezTo>
                    <a:cubicBezTo>
                      <a:pt x="1543392" y="1120393"/>
                      <a:pt x="1445285" y="1141217"/>
                      <a:pt x="1512570" y="1127760"/>
                    </a:cubicBezTo>
                    <a:cubicBezTo>
                      <a:pt x="1517650" y="1125220"/>
                      <a:pt x="1522256" y="1121330"/>
                      <a:pt x="1527810" y="1120140"/>
                    </a:cubicBezTo>
                    <a:cubicBezTo>
                      <a:pt x="1540290" y="1117466"/>
                      <a:pt x="1553157" y="1116840"/>
                      <a:pt x="1565910" y="1116330"/>
                    </a:cubicBezTo>
                    <a:cubicBezTo>
                      <a:pt x="1616685" y="1114299"/>
                      <a:pt x="1667510" y="1113790"/>
                      <a:pt x="1718310" y="1112520"/>
                    </a:cubicBezTo>
                    <a:cubicBezTo>
                      <a:pt x="1803299" y="1095522"/>
                      <a:pt x="1760291" y="1101218"/>
                      <a:pt x="1912620" y="1108710"/>
                    </a:cubicBezTo>
                    <a:cubicBezTo>
                      <a:pt x="1986769" y="1112357"/>
                      <a:pt x="1977567" y="1116773"/>
                      <a:pt x="2042160" y="1123950"/>
                    </a:cubicBezTo>
                    <a:cubicBezTo>
                      <a:pt x="2058617" y="1125779"/>
                      <a:pt x="2075240" y="1125862"/>
                      <a:pt x="2091690" y="1127760"/>
                    </a:cubicBezTo>
                    <a:cubicBezTo>
                      <a:pt x="2223482" y="1142967"/>
                      <a:pt x="2059243" y="1129074"/>
                      <a:pt x="2190750" y="1139190"/>
                    </a:cubicBezTo>
                    <a:cubicBezTo>
                      <a:pt x="2278338" y="1156708"/>
                      <a:pt x="2187821" y="1139337"/>
                      <a:pt x="2255520" y="1150620"/>
                    </a:cubicBezTo>
                    <a:cubicBezTo>
                      <a:pt x="2269526" y="1152954"/>
                      <a:pt x="2283325" y="1156612"/>
                      <a:pt x="2297430" y="1158240"/>
                    </a:cubicBezTo>
                    <a:cubicBezTo>
                      <a:pt x="2316396" y="1160428"/>
                      <a:pt x="2335530" y="1160780"/>
                      <a:pt x="2354580" y="1162050"/>
                    </a:cubicBezTo>
                    <a:cubicBezTo>
                      <a:pt x="2467289" y="1178956"/>
                      <a:pt x="2405157" y="1175247"/>
                      <a:pt x="2541270" y="1165860"/>
                    </a:cubicBezTo>
                    <a:cubicBezTo>
                      <a:pt x="2546350" y="1164590"/>
                      <a:pt x="2551697" y="1164113"/>
                      <a:pt x="2556510" y="1162050"/>
                    </a:cubicBezTo>
                    <a:cubicBezTo>
                      <a:pt x="2573961" y="1154571"/>
                      <a:pt x="2562892" y="1153985"/>
                      <a:pt x="2579370" y="1143000"/>
                    </a:cubicBezTo>
                    <a:cubicBezTo>
                      <a:pt x="2582712" y="1140772"/>
                      <a:pt x="2586990" y="1140460"/>
                      <a:pt x="2590800" y="1139190"/>
                    </a:cubicBezTo>
                    <a:cubicBezTo>
                      <a:pt x="2594610" y="1132840"/>
                      <a:pt x="2596994" y="1125376"/>
                      <a:pt x="2602230" y="1120140"/>
                    </a:cubicBezTo>
                    <a:cubicBezTo>
                      <a:pt x="2605070" y="1117300"/>
                      <a:pt x="2611326" y="1119598"/>
                      <a:pt x="2613660" y="1116330"/>
                    </a:cubicBezTo>
                    <a:cubicBezTo>
                      <a:pt x="2642513" y="1075936"/>
                      <a:pt x="2603318" y="1105445"/>
                      <a:pt x="2632710" y="1085850"/>
                    </a:cubicBezTo>
                    <a:cubicBezTo>
                      <a:pt x="2635250" y="1079500"/>
                      <a:pt x="2637929" y="1073204"/>
                      <a:pt x="2640330" y="1066800"/>
                    </a:cubicBezTo>
                    <a:cubicBezTo>
                      <a:pt x="2641740" y="1063040"/>
                      <a:pt x="2642344" y="1058962"/>
                      <a:pt x="2644140" y="1055370"/>
                    </a:cubicBezTo>
                    <a:cubicBezTo>
                      <a:pt x="2646188" y="1051274"/>
                      <a:pt x="2649220" y="1047750"/>
                      <a:pt x="2651760" y="1043940"/>
                    </a:cubicBezTo>
                    <a:cubicBezTo>
                      <a:pt x="2652268" y="1041908"/>
                      <a:pt x="2657194" y="1020550"/>
                      <a:pt x="2659380" y="1017270"/>
                    </a:cubicBezTo>
                    <a:cubicBezTo>
                      <a:pt x="2662369" y="1012787"/>
                      <a:pt x="2667303" y="1009931"/>
                      <a:pt x="2670810" y="1005840"/>
                    </a:cubicBezTo>
                    <a:cubicBezTo>
                      <a:pt x="2682680" y="991991"/>
                      <a:pt x="2682054" y="990971"/>
                      <a:pt x="2689860" y="975360"/>
                    </a:cubicBezTo>
                    <a:cubicBezTo>
                      <a:pt x="2697475" y="937283"/>
                      <a:pt x="2686804" y="972324"/>
                      <a:pt x="2705100" y="944880"/>
                    </a:cubicBezTo>
                    <a:cubicBezTo>
                      <a:pt x="2707328" y="941538"/>
                      <a:pt x="2707114" y="937042"/>
                      <a:pt x="2708910" y="933450"/>
                    </a:cubicBezTo>
                    <a:cubicBezTo>
                      <a:pt x="2710958" y="929354"/>
                      <a:pt x="2713990" y="925830"/>
                      <a:pt x="2716530" y="922020"/>
                    </a:cubicBezTo>
                    <a:cubicBezTo>
                      <a:pt x="2717800" y="916940"/>
                      <a:pt x="2717069" y="910869"/>
                      <a:pt x="2720340" y="906780"/>
                    </a:cubicBezTo>
                    <a:cubicBezTo>
                      <a:pt x="2722849" y="903644"/>
                      <a:pt x="2728634" y="905479"/>
                      <a:pt x="2731770" y="902970"/>
                    </a:cubicBezTo>
                    <a:cubicBezTo>
                      <a:pt x="2735346" y="900109"/>
                      <a:pt x="2737197" y="895560"/>
                      <a:pt x="2739390" y="891540"/>
                    </a:cubicBezTo>
                    <a:cubicBezTo>
                      <a:pt x="2759148" y="855318"/>
                      <a:pt x="2744183" y="868025"/>
                      <a:pt x="2766060" y="853440"/>
                    </a:cubicBezTo>
                    <a:cubicBezTo>
                      <a:pt x="2775723" y="805124"/>
                      <a:pt x="2762774" y="857297"/>
                      <a:pt x="2777490" y="822960"/>
                    </a:cubicBezTo>
                    <a:cubicBezTo>
                      <a:pt x="2792252" y="788516"/>
                      <a:pt x="2769790" y="824986"/>
                      <a:pt x="2788920" y="796290"/>
                    </a:cubicBezTo>
                    <a:cubicBezTo>
                      <a:pt x="2793343" y="778600"/>
                      <a:pt x="2792152" y="780446"/>
                      <a:pt x="2800350" y="762000"/>
                    </a:cubicBezTo>
                    <a:cubicBezTo>
                      <a:pt x="2802657" y="756810"/>
                      <a:pt x="2806174" y="752148"/>
                      <a:pt x="2807970" y="746760"/>
                    </a:cubicBezTo>
                    <a:cubicBezTo>
                      <a:pt x="2817179" y="719133"/>
                      <a:pt x="2814614" y="716730"/>
                      <a:pt x="2819400" y="689610"/>
                    </a:cubicBezTo>
                    <a:cubicBezTo>
                      <a:pt x="2821651" y="676856"/>
                      <a:pt x="2824819" y="664273"/>
                      <a:pt x="2827020" y="651510"/>
                    </a:cubicBezTo>
                    <a:cubicBezTo>
                      <a:pt x="2831171" y="627436"/>
                      <a:pt x="2838450" y="579120"/>
                      <a:pt x="2838450" y="579120"/>
                    </a:cubicBezTo>
                    <a:cubicBezTo>
                      <a:pt x="2838341" y="577486"/>
                      <a:pt x="2838160" y="523833"/>
                      <a:pt x="2830830" y="506730"/>
                    </a:cubicBezTo>
                    <a:cubicBezTo>
                      <a:pt x="2829026" y="502521"/>
                      <a:pt x="2825258" y="499396"/>
                      <a:pt x="2823210" y="495300"/>
                    </a:cubicBezTo>
                    <a:cubicBezTo>
                      <a:pt x="2821414" y="491708"/>
                      <a:pt x="2821866" y="487040"/>
                      <a:pt x="2819400" y="483870"/>
                    </a:cubicBezTo>
                    <a:cubicBezTo>
                      <a:pt x="2812784" y="475364"/>
                      <a:pt x="2796540" y="461010"/>
                      <a:pt x="2796540" y="461010"/>
                    </a:cubicBezTo>
                    <a:cubicBezTo>
                      <a:pt x="2795270" y="457200"/>
                      <a:pt x="2795239" y="452716"/>
                      <a:pt x="2792730" y="449580"/>
                    </a:cubicBezTo>
                    <a:cubicBezTo>
                      <a:pt x="2767759" y="418366"/>
                      <a:pt x="2774723" y="430360"/>
                      <a:pt x="2754630" y="415290"/>
                    </a:cubicBezTo>
                    <a:cubicBezTo>
                      <a:pt x="2748124" y="410411"/>
                      <a:pt x="2741700" y="405405"/>
                      <a:pt x="2735580" y="400050"/>
                    </a:cubicBezTo>
                    <a:cubicBezTo>
                      <a:pt x="2731525" y="396502"/>
                      <a:pt x="2728403" y="391928"/>
                      <a:pt x="2724150" y="388620"/>
                    </a:cubicBezTo>
                    <a:cubicBezTo>
                      <a:pt x="2716921" y="382997"/>
                      <a:pt x="2708793" y="378632"/>
                      <a:pt x="2701290" y="373380"/>
                    </a:cubicBezTo>
                    <a:cubicBezTo>
                      <a:pt x="2696088" y="369739"/>
                      <a:pt x="2690871" y="366083"/>
                      <a:pt x="2686050" y="361950"/>
                    </a:cubicBezTo>
                    <a:cubicBezTo>
                      <a:pt x="2674253" y="351839"/>
                      <a:pt x="2676663" y="349637"/>
                      <a:pt x="2663190" y="342900"/>
                    </a:cubicBezTo>
                    <a:cubicBezTo>
                      <a:pt x="2659598" y="341104"/>
                      <a:pt x="2655570" y="340360"/>
                      <a:pt x="2651760" y="339090"/>
                    </a:cubicBezTo>
                    <a:cubicBezTo>
                      <a:pt x="2612519" y="309660"/>
                      <a:pt x="2662372" y="344986"/>
                      <a:pt x="2617470" y="320040"/>
                    </a:cubicBezTo>
                    <a:cubicBezTo>
                      <a:pt x="2611919" y="316956"/>
                      <a:pt x="2607910" y="311450"/>
                      <a:pt x="2602230" y="308610"/>
                    </a:cubicBezTo>
                    <a:cubicBezTo>
                      <a:pt x="2595046" y="305018"/>
                      <a:pt x="2586053" y="305445"/>
                      <a:pt x="2579370" y="300990"/>
                    </a:cubicBezTo>
                    <a:cubicBezTo>
                      <a:pt x="2575560" y="298450"/>
                      <a:pt x="2572149" y="295174"/>
                      <a:pt x="2567940" y="293370"/>
                    </a:cubicBezTo>
                    <a:cubicBezTo>
                      <a:pt x="2544702" y="283411"/>
                      <a:pt x="2549177" y="298641"/>
                      <a:pt x="2518410" y="278130"/>
                    </a:cubicBezTo>
                    <a:cubicBezTo>
                      <a:pt x="2504497" y="268855"/>
                      <a:pt x="2493788" y="261033"/>
                      <a:pt x="2476500" y="255270"/>
                    </a:cubicBezTo>
                    <a:cubicBezTo>
                      <a:pt x="2472690" y="254000"/>
                      <a:pt x="2468662" y="253256"/>
                      <a:pt x="2465070" y="251460"/>
                    </a:cubicBezTo>
                    <a:cubicBezTo>
                      <a:pt x="2460974" y="249412"/>
                      <a:pt x="2457736" y="245888"/>
                      <a:pt x="2453640" y="243840"/>
                    </a:cubicBezTo>
                    <a:cubicBezTo>
                      <a:pt x="2450048" y="242044"/>
                      <a:pt x="2445802" y="241826"/>
                      <a:pt x="2442210" y="240030"/>
                    </a:cubicBezTo>
                    <a:cubicBezTo>
                      <a:pt x="2438114" y="237982"/>
                      <a:pt x="2434876" y="234458"/>
                      <a:pt x="2430780" y="232410"/>
                    </a:cubicBezTo>
                    <a:cubicBezTo>
                      <a:pt x="2427188" y="230614"/>
                      <a:pt x="2423041" y="230182"/>
                      <a:pt x="2419350" y="228600"/>
                    </a:cubicBezTo>
                    <a:cubicBezTo>
                      <a:pt x="2414130" y="226363"/>
                      <a:pt x="2409550" y="222612"/>
                      <a:pt x="2404110" y="220980"/>
                    </a:cubicBezTo>
                    <a:cubicBezTo>
                      <a:pt x="2396711" y="218760"/>
                      <a:pt x="2388870" y="218440"/>
                      <a:pt x="2381250" y="217170"/>
                    </a:cubicBezTo>
                    <a:cubicBezTo>
                      <a:pt x="2376170" y="213360"/>
                      <a:pt x="2371395" y="209105"/>
                      <a:pt x="2366010" y="205740"/>
                    </a:cubicBezTo>
                    <a:cubicBezTo>
                      <a:pt x="2357454" y="200393"/>
                      <a:pt x="2348892" y="197039"/>
                      <a:pt x="2339340" y="194310"/>
                    </a:cubicBezTo>
                    <a:cubicBezTo>
                      <a:pt x="2334305" y="192871"/>
                      <a:pt x="2329180" y="191770"/>
                      <a:pt x="2324100" y="190500"/>
                    </a:cubicBezTo>
                    <a:cubicBezTo>
                      <a:pt x="2304010" y="177107"/>
                      <a:pt x="2322033" y="187271"/>
                      <a:pt x="2297430" y="179070"/>
                    </a:cubicBezTo>
                    <a:cubicBezTo>
                      <a:pt x="2254389" y="164723"/>
                      <a:pt x="2299661" y="176770"/>
                      <a:pt x="2263140" y="167640"/>
                    </a:cubicBezTo>
                    <a:cubicBezTo>
                      <a:pt x="2239664" y="151989"/>
                      <a:pt x="2265616" y="167195"/>
                      <a:pt x="2232660" y="156210"/>
                    </a:cubicBezTo>
                    <a:cubicBezTo>
                      <a:pt x="2227272" y="154414"/>
                      <a:pt x="2222738" y="150584"/>
                      <a:pt x="2217420" y="148590"/>
                    </a:cubicBezTo>
                    <a:cubicBezTo>
                      <a:pt x="2212517" y="146751"/>
                      <a:pt x="2207148" y="146436"/>
                      <a:pt x="2202180" y="144780"/>
                    </a:cubicBezTo>
                    <a:cubicBezTo>
                      <a:pt x="2195692" y="142617"/>
                      <a:pt x="2189667" y="139171"/>
                      <a:pt x="2183130" y="137160"/>
                    </a:cubicBezTo>
                    <a:cubicBezTo>
                      <a:pt x="2173120" y="134080"/>
                      <a:pt x="2162017" y="134224"/>
                      <a:pt x="2152650" y="129540"/>
                    </a:cubicBezTo>
                    <a:cubicBezTo>
                      <a:pt x="2147570" y="127000"/>
                      <a:pt x="2142920" y="123298"/>
                      <a:pt x="2137410" y="121920"/>
                    </a:cubicBezTo>
                    <a:cubicBezTo>
                      <a:pt x="2127477" y="119437"/>
                      <a:pt x="2117090" y="119380"/>
                      <a:pt x="2106930" y="118110"/>
                    </a:cubicBezTo>
                    <a:cubicBezTo>
                      <a:pt x="2056385" y="92838"/>
                      <a:pt x="2119502" y="123498"/>
                      <a:pt x="2080260" y="106680"/>
                    </a:cubicBezTo>
                    <a:cubicBezTo>
                      <a:pt x="2075040" y="104443"/>
                      <a:pt x="2070408" y="100856"/>
                      <a:pt x="2065020" y="99060"/>
                    </a:cubicBezTo>
                    <a:cubicBezTo>
                      <a:pt x="2056663" y="96274"/>
                      <a:pt x="2025340" y="92303"/>
                      <a:pt x="2019300" y="91440"/>
                    </a:cubicBezTo>
                    <a:cubicBezTo>
                      <a:pt x="1987275" y="75427"/>
                      <a:pt x="2023522" y="91543"/>
                      <a:pt x="1977390" y="80010"/>
                    </a:cubicBezTo>
                    <a:cubicBezTo>
                      <a:pt x="1970755" y="78351"/>
                      <a:pt x="1964997" y="73956"/>
                      <a:pt x="1958340" y="72390"/>
                    </a:cubicBezTo>
                    <a:cubicBezTo>
                      <a:pt x="1920745" y="63544"/>
                      <a:pt x="1897055" y="65932"/>
                      <a:pt x="1859280" y="53340"/>
                    </a:cubicBezTo>
                    <a:cubicBezTo>
                      <a:pt x="1815668" y="38803"/>
                      <a:pt x="1858494" y="51304"/>
                      <a:pt x="1802130" y="41910"/>
                    </a:cubicBezTo>
                    <a:cubicBezTo>
                      <a:pt x="1718178" y="27918"/>
                      <a:pt x="1831353" y="39117"/>
                      <a:pt x="1706880" y="26670"/>
                    </a:cubicBezTo>
                    <a:cubicBezTo>
                      <a:pt x="1694159" y="25398"/>
                      <a:pt x="1569634" y="14128"/>
                      <a:pt x="1527810" y="11430"/>
                    </a:cubicBezTo>
                    <a:cubicBezTo>
                      <a:pt x="1461872" y="7176"/>
                      <a:pt x="1339190" y="2164"/>
                      <a:pt x="1291590" y="0"/>
                    </a:cubicBezTo>
                    <a:lnTo>
                      <a:pt x="1036320" y="3810"/>
                    </a:lnTo>
                    <a:cubicBezTo>
                      <a:pt x="1028598" y="4022"/>
                      <a:pt x="1021117" y="6599"/>
                      <a:pt x="1013460" y="7620"/>
                    </a:cubicBezTo>
                    <a:cubicBezTo>
                      <a:pt x="1002061" y="9140"/>
                      <a:pt x="990600" y="10160"/>
                      <a:pt x="979170" y="11430"/>
                    </a:cubicBezTo>
                    <a:cubicBezTo>
                      <a:pt x="941279" y="26586"/>
                      <a:pt x="980881" y="12612"/>
                      <a:pt x="929640" y="22860"/>
                    </a:cubicBezTo>
                    <a:cubicBezTo>
                      <a:pt x="920574" y="24673"/>
                      <a:pt x="911890" y="28047"/>
                      <a:pt x="902970" y="30480"/>
                    </a:cubicBezTo>
                    <a:cubicBezTo>
                      <a:pt x="897918" y="31858"/>
                      <a:pt x="892735" y="32750"/>
                      <a:pt x="887730" y="34290"/>
                    </a:cubicBezTo>
                    <a:cubicBezTo>
                      <a:pt x="876215" y="37833"/>
                      <a:pt x="864216" y="40332"/>
                      <a:pt x="853440" y="45720"/>
                    </a:cubicBezTo>
                    <a:cubicBezTo>
                      <a:pt x="848360" y="48260"/>
                      <a:pt x="843518" y="51346"/>
                      <a:pt x="838200" y="53340"/>
                    </a:cubicBezTo>
                    <a:cubicBezTo>
                      <a:pt x="812421" y="63007"/>
                      <a:pt x="833022" y="51749"/>
                      <a:pt x="811530" y="60960"/>
                    </a:cubicBezTo>
                    <a:cubicBezTo>
                      <a:pt x="806310" y="63197"/>
                      <a:pt x="801510" y="66343"/>
                      <a:pt x="796290" y="68580"/>
                    </a:cubicBezTo>
                    <a:cubicBezTo>
                      <a:pt x="792599" y="70162"/>
                      <a:pt x="788452" y="70594"/>
                      <a:pt x="784860" y="72390"/>
                    </a:cubicBezTo>
                    <a:cubicBezTo>
                      <a:pt x="780764" y="74438"/>
                      <a:pt x="777774" y="78562"/>
                      <a:pt x="773430" y="80010"/>
                    </a:cubicBezTo>
                    <a:cubicBezTo>
                      <a:pt x="766101" y="82453"/>
                      <a:pt x="758064" y="81946"/>
                      <a:pt x="750570" y="83820"/>
                    </a:cubicBezTo>
                    <a:cubicBezTo>
                      <a:pt x="730245" y="88901"/>
                      <a:pt x="730611" y="92226"/>
                      <a:pt x="712470" y="95250"/>
                    </a:cubicBezTo>
                    <a:cubicBezTo>
                      <a:pt x="702370" y="96933"/>
                      <a:pt x="692150" y="97790"/>
                      <a:pt x="681990" y="99060"/>
                    </a:cubicBezTo>
                    <a:cubicBezTo>
                      <a:pt x="675640" y="101600"/>
                      <a:pt x="669344" y="104279"/>
                      <a:pt x="662940" y="106680"/>
                    </a:cubicBezTo>
                    <a:cubicBezTo>
                      <a:pt x="659180" y="108090"/>
                      <a:pt x="655270" y="109080"/>
                      <a:pt x="651510" y="110490"/>
                    </a:cubicBezTo>
                    <a:cubicBezTo>
                      <a:pt x="622816" y="121250"/>
                      <a:pt x="642757" y="115536"/>
                      <a:pt x="617220" y="121920"/>
                    </a:cubicBezTo>
                    <a:cubicBezTo>
                      <a:pt x="613768" y="124509"/>
                      <a:pt x="596121" y="138184"/>
                      <a:pt x="590550" y="140970"/>
                    </a:cubicBezTo>
                    <a:cubicBezTo>
                      <a:pt x="586958" y="142766"/>
                      <a:pt x="582930" y="143510"/>
                      <a:pt x="579120" y="144780"/>
                    </a:cubicBezTo>
                    <a:cubicBezTo>
                      <a:pt x="575310" y="148590"/>
                      <a:pt x="572173" y="153221"/>
                      <a:pt x="567690" y="156210"/>
                    </a:cubicBezTo>
                    <a:cubicBezTo>
                      <a:pt x="554464" y="165027"/>
                      <a:pt x="546677" y="167024"/>
                      <a:pt x="533400" y="171450"/>
                    </a:cubicBezTo>
                    <a:cubicBezTo>
                      <a:pt x="532130" y="175260"/>
                      <a:pt x="532161" y="179795"/>
                      <a:pt x="529590" y="182880"/>
                    </a:cubicBezTo>
                    <a:cubicBezTo>
                      <a:pt x="524299" y="189229"/>
                      <a:pt x="501284" y="202150"/>
                      <a:pt x="495300" y="205740"/>
                    </a:cubicBezTo>
                    <a:cubicBezTo>
                      <a:pt x="482436" y="225036"/>
                      <a:pt x="493445" y="212057"/>
                      <a:pt x="468630" y="228600"/>
                    </a:cubicBezTo>
                    <a:cubicBezTo>
                      <a:pt x="463346" y="232122"/>
                      <a:pt x="458557" y="236339"/>
                      <a:pt x="453390" y="240030"/>
                    </a:cubicBezTo>
                    <a:cubicBezTo>
                      <a:pt x="449664" y="242692"/>
                      <a:pt x="445382" y="244608"/>
                      <a:pt x="441960" y="247650"/>
                    </a:cubicBezTo>
                    <a:cubicBezTo>
                      <a:pt x="419579" y="267544"/>
                      <a:pt x="425450" y="240665"/>
                      <a:pt x="415290" y="24003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Freihandform 15"/>
              <p:cNvSpPr/>
              <p:nvPr/>
            </p:nvSpPr>
            <p:spPr>
              <a:xfrm rot="389665" flipH="1">
                <a:off x="4848927" y="3700606"/>
                <a:ext cx="933959" cy="442648"/>
              </a:xfrm>
              <a:custGeom>
                <a:avLst/>
                <a:gdLst>
                  <a:gd name="connsiteX0" fmla="*/ 206014 w 1432834"/>
                  <a:gd name="connsiteY0" fmla="*/ 110490 h 1204773"/>
                  <a:gd name="connsiteX1" fmla="*/ 152674 w 1432834"/>
                  <a:gd name="connsiteY1" fmla="*/ 125730 h 1204773"/>
                  <a:gd name="connsiteX2" fmla="*/ 141244 w 1432834"/>
                  <a:gd name="connsiteY2" fmla="*/ 129540 h 1204773"/>
                  <a:gd name="connsiteX3" fmla="*/ 118384 w 1432834"/>
                  <a:gd name="connsiteY3" fmla="*/ 148590 h 1204773"/>
                  <a:gd name="connsiteX4" fmla="*/ 106954 w 1432834"/>
                  <a:gd name="connsiteY4" fmla="*/ 152400 h 1204773"/>
                  <a:gd name="connsiteX5" fmla="*/ 91714 w 1432834"/>
                  <a:gd name="connsiteY5" fmla="*/ 167640 h 1204773"/>
                  <a:gd name="connsiteX6" fmla="*/ 76474 w 1432834"/>
                  <a:gd name="connsiteY6" fmla="*/ 190500 h 1204773"/>
                  <a:gd name="connsiteX7" fmla="*/ 53614 w 1432834"/>
                  <a:gd name="connsiteY7" fmla="*/ 213360 h 1204773"/>
                  <a:gd name="connsiteX8" fmla="*/ 42184 w 1432834"/>
                  <a:gd name="connsiteY8" fmla="*/ 240030 h 1204773"/>
                  <a:gd name="connsiteX9" fmla="*/ 38374 w 1432834"/>
                  <a:gd name="connsiteY9" fmla="*/ 251460 h 1204773"/>
                  <a:gd name="connsiteX10" fmla="*/ 30754 w 1432834"/>
                  <a:gd name="connsiteY10" fmla="*/ 266700 h 1204773"/>
                  <a:gd name="connsiteX11" fmla="*/ 26944 w 1432834"/>
                  <a:gd name="connsiteY11" fmla="*/ 281940 h 1204773"/>
                  <a:gd name="connsiteX12" fmla="*/ 19324 w 1432834"/>
                  <a:gd name="connsiteY12" fmla="*/ 304800 h 1204773"/>
                  <a:gd name="connsiteX13" fmla="*/ 4084 w 1432834"/>
                  <a:gd name="connsiteY13" fmla="*/ 373380 h 1204773"/>
                  <a:gd name="connsiteX14" fmla="*/ 7894 w 1432834"/>
                  <a:gd name="connsiteY14" fmla="*/ 666750 h 1204773"/>
                  <a:gd name="connsiteX15" fmla="*/ 26944 w 1432834"/>
                  <a:gd name="connsiteY15" fmla="*/ 701040 h 1204773"/>
                  <a:gd name="connsiteX16" fmla="*/ 34564 w 1432834"/>
                  <a:gd name="connsiteY16" fmla="*/ 712470 h 1204773"/>
                  <a:gd name="connsiteX17" fmla="*/ 38374 w 1432834"/>
                  <a:gd name="connsiteY17" fmla="*/ 723900 h 1204773"/>
                  <a:gd name="connsiteX18" fmla="*/ 49804 w 1432834"/>
                  <a:gd name="connsiteY18" fmla="*/ 727710 h 1204773"/>
                  <a:gd name="connsiteX19" fmla="*/ 65044 w 1432834"/>
                  <a:gd name="connsiteY19" fmla="*/ 742950 h 1204773"/>
                  <a:gd name="connsiteX20" fmla="*/ 76474 w 1432834"/>
                  <a:gd name="connsiteY20" fmla="*/ 754380 h 1204773"/>
                  <a:gd name="connsiteX21" fmla="*/ 87904 w 1432834"/>
                  <a:gd name="connsiteY21" fmla="*/ 758190 h 1204773"/>
                  <a:gd name="connsiteX22" fmla="*/ 99334 w 1432834"/>
                  <a:gd name="connsiteY22" fmla="*/ 765810 h 1204773"/>
                  <a:gd name="connsiteX23" fmla="*/ 110764 w 1432834"/>
                  <a:gd name="connsiteY23" fmla="*/ 769620 h 1204773"/>
                  <a:gd name="connsiteX24" fmla="*/ 126004 w 1432834"/>
                  <a:gd name="connsiteY24" fmla="*/ 777240 h 1204773"/>
                  <a:gd name="connsiteX25" fmla="*/ 137434 w 1432834"/>
                  <a:gd name="connsiteY25" fmla="*/ 781050 h 1204773"/>
                  <a:gd name="connsiteX26" fmla="*/ 148864 w 1432834"/>
                  <a:gd name="connsiteY26" fmla="*/ 788670 h 1204773"/>
                  <a:gd name="connsiteX27" fmla="*/ 202204 w 1432834"/>
                  <a:gd name="connsiteY27" fmla="*/ 796290 h 1204773"/>
                  <a:gd name="connsiteX28" fmla="*/ 225064 w 1432834"/>
                  <a:gd name="connsiteY28" fmla="*/ 807720 h 1204773"/>
                  <a:gd name="connsiteX29" fmla="*/ 240304 w 1432834"/>
                  <a:gd name="connsiteY29" fmla="*/ 815340 h 1204773"/>
                  <a:gd name="connsiteX30" fmla="*/ 251734 w 1432834"/>
                  <a:gd name="connsiteY30" fmla="*/ 819150 h 1204773"/>
                  <a:gd name="connsiteX31" fmla="*/ 263164 w 1432834"/>
                  <a:gd name="connsiteY31" fmla="*/ 826770 h 1204773"/>
                  <a:gd name="connsiteX32" fmla="*/ 301264 w 1432834"/>
                  <a:gd name="connsiteY32" fmla="*/ 834390 h 1204773"/>
                  <a:gd name="connsiteX33" fmla="*/ 327934 w 1432834"/>
                  <a:gd name="connsiteY33" fmla="*/ 842010 h 1204773"/>
                  <a:gd name="connsiteX34" fmla="*/ 346984 w 1432834"/>
                  <a:gd name="connsiteY34" fmla="*/ 845820 h 1204773"/>
                  <a:gd name="connsiteX35" fmla="*/ 369844 w 1432834"/>
                  <a:gd name="connsiteY35" fmla="*/ 853440 h 1204773"/>
                  <a:gd name="connsiteX36" fmla="*/ 419374 w 1432834"/>
                  <a:gd name="connsiteY36" fmla="*/ 864870 h 1204773"/>
                  <a:gd name="connsiteX37" fmla="*/ 434614 w 1432834"/>
                  <a:gd name="connsiteY37" fmla="*/ 868680 h 1204773"/>
                  <a:gd name="connsiteX38" fmla="*/ 457474 w 1432834"/>
                  <a:gd name="connsiteY38" fmla="*/ 872490 h 1204773"/>
                  <a:gd name="connsiteX39" fmla="*/ 495574 w 1432834"/>
                  <a:gd name="connsiteY39" fmla="*/ 880110 h 1204773"/>
                  <a:gd name="connsiteX40" fmla="*/ 537484 w 1432834"/>
                  <a:gd name="connsiteY40" fmla="*/ 891540 h 1204773"/>
                  <a:gd name="connsiteX41" fmla="*/ 560344 w 1432834"/>
                  <a:gd name="connsiteY41" fmla="*/ 899160 h 1204773"/>
                  <a:gd name="connsiteX42" fmla="*/ 571774 w 1432834"/>
                  <a:gd name="connsiteY42" fmla="*/ 906780 h 1204773"/>
                  <a:gd name="connsiteX43" fmla="*/ 587014 w 1432834"/>
                  <a:gd name="connsiteY43" fmla="*/ 918210 h 1204773"/>
                  <a:gd name="connsiteX44" fmla="*/ 598444 w 1432834"/>
                  <a:gd name="connsiteY44" fmla="*/ 922020 h 1204773"/>
                  <a:gd name="connsiteX45" fmla="*/ 644164 w 1432834"/>
                  <a:gd name="connsiteY45" fmla="*/ 933450 h 1204773"/>
                  <a:gd name="connsiteX46" fmla="*/ 655594 w 1432834"/>
                  <a:gd name="connsiteY46" fmla="*/ 944880 h 1204773"/>
                  <a:gd name="connsiteX47" fmla="*/ 667024 w 1432834"/>
                  <a:gd name="connsiteY47" fmla="*/ 948690 h 1204773"/>
                  <a:gd name="connsiteX48" fmla="*/ 682264 w 1432834"/>
                  <a:gd name="connsiteY48" fmla="*/ 956310 h 1204773"/>
                  <a:gd name="connsiteX49" fmla="*/ 693694 w 1432834"/>
                  <a:gd name="connsiteY49" fmla="*/ 960120 h 1204773"/>
                  <a:gd name="connsiteX50" fmla="*/ 705124 w 1432834"/>
                  <a:gd name="connsiteY50" fmla="*/ 967740 h 1204773"/>
                  <a:gd name="connsiteX51" fmla="*/ 731794 w 1432834"/>
                  <a:gd name="connsiteY51" fmla="*/ 982980 h 1204773"/>
                  <a:gd name="connsiteX52" fmla="*/ 758464 w 1432834"/>
                  <a:gd name="connsiteY52" fmla="*/ 998220 h 1204773"/>
                  <a:gd name="connsiteX53" fmla="*/ 769894 w 1432834"/>
                  <a:gd name="connsiteY53" fmla="*/ 1005840 h 1204773"/>
                  <a:gd name="connsiteX54" fmla="*/ 792754 w 1432834"/>
                  <a:gd name="connsiteY54" fmla="*/ 1013460 h 1204773"/>
                  <a:gd name="connsiteX55" fmla="*/ 804184 w 1432834"/>
                  <a:gd name="connsiteY55" fmla="*/ 1021080 h 1204773"/>
                  <a:gd name="connsiteX56" fmla="*/ 819424 w 1432834"/>
                  <a:gd name="connsiteY56" fmla="*/ 1032510 h 1204773"/>
                  <a:gd name="connsiteX57" fmla="*/ 830854 w 1432834"/>
                  <a:gd name="connsiteY57" fmla="*/ 1036320 h 1204773"/>
                  <a:gd name="connsiteX58" fmla="*/ 842284 w 1432834"/>
                  <a:gd name="connsiteY58" fmla="*/ 1043940 h 1204773"/>
                  <a:gd name="connsiteX59" fmla="*/ 849904 w 1432834"/>
                  <a:gd name="connsiteY59" fmla="*/ 1055370 h 1204773"/>
                  <a:gd name="connsiteX60" fmla="*/ 872764 w 1432834"/>
                  <a:gd name="connsiteY60" fmla="*/ 1062990 h 1204773"/>
                  <a:gd name="connsiteX61" fmla="*/ 895624 w 1432834"/>
                  <a:gd name="connsiteY61" fmla="*/ 1074420 h 1204773"/>
                  <a:gd name="connsiteX62" fmla="*/ 907054 w 1432834"/>
                  <a:gd name="connsiteY62" fmla="*/ 1085850 h 1204773"/>
                  <a:gd name="connsiteX63" fmla="*/ 933724 w 1432834"/>
                  <a:gd name="connsiteY63" fmla="*/ 1101090 h 1204773"/>
                  <a:gd name="connsiteX64" fmla="*/ 945154 w 1432834"/>
                  <a:gd name="connsiteY64" fmla="*/ 1108710 h 1204773"/>
                  <a:gd name="connsiteX65" fmla="*/ 956584 w 1432834"/>
                  <a:gd name="connsiteY65" fmla="*/ 1120140 h 1204773"/>
                  <a:gd name="connsiteX66" fmla="*/ 971824 w 1432834"/>
                  <a:gd name="connsiteY66" fmla="*/ 1123950 h 1204773"/>
                  <a:gd name="connsiteX67" fmla="*/ 998494 w 1432834"/>
                  <a:gd name="connsiteY67" fmla="*/ 1139190 h 1204773"/>
                  <a:gd name="connsiteX68" fmla="*/ 1009924 w 1432834"/>
                  <a:gd name="connsiteY68" fmla="*/ 1146810 h 1204773"/>
                  <a:gd name="connsiteX69" fmla="*/ 1028974 w 1432834"/>
                  <a:gd name="connsiteY69" fmla="*/ 1150620 h 1204773"/>
                  <a:gd name="connsiteX70" fmla="*/ 1063264 w 1432834"/>
                  <a:gd name="connsiteY70" fmla="*/ 1162050 h 1204773"/>
                  <a:gd name="connsiteX71" fmla="*/ 1105174 w 1432834"/>
                  <a:gd name="connsiteY71" fmla="*/ 1173480 h 1204773"/>
                  <a:gd name="connsiteX72" fmla="*/ 1120414 w 1432834"/>
                  <a:gd name="connsiteY72" fmla="*/ 1181100 h 1204773"/>
                  <a:gd name="connsiteX73" fmla="*/ 1131844 w 1432834"/>
                  <a:gd name="connsiteY73" fmla="*/ 1184910 h 1204773"/>
                  <a:gd name="connsiteX74" fmla="*/ 1192804 w 1432834"/>
                  <a:gd name="connsiteY74" fmla="*/ 1196340 h 1204773"/>
                  <a:gd name="connsiteX75" fmla="*/ 1215664 w 1432834"/>
                  <a:gd name="connsiteY75" fmla="*/ 1203960 h 1204773"/>
                  <a:gd name="connsiteX76" fmla="*/ 1314724 w 1432834"/>
                  <a:gd name="connsiteY76" fmla="*/ 1196340 h 1204773"/>
                  <a:gd name="connsiteX77" fmla="*/ 1326154 w 1432834"/>
                  <a:gd name="connsiteY77" fmla="*/ 1192530 h 1204773"/>
                  <a:gd name="connsiteX78" fmla="*/ 1349014 w 1432834"/>
                  <a:gd name="connsiteY78" fmla="*/ 1173480 h 1204773"/>
                  <a:gd name="connsiteX79" fmla="*/ 1364254 w 1432834"/>
                  <a:gd name="connsiteY79" fmla="*/ 1169670 h 1204773"/>
                  <a:gd name="connsiteX80" fmla="*/ 1368064 w 1432834"/>
                  <a:gd name="connsiteY80" fmla="*/ 1158240 h 1204773"/>
                  <a:gd name="connsiteX81" fmla="*/ 1387114 w 1432834"/>
                  <a:gd name="connsiteY81" fmla="*/ 1135380 h 1204773"/>
                  <a:gd name="connsiteX82" fmla="*/ 1394734 w 1432834"/>
                  <a:gd name="connsiteY82" fmla="*/ 1120140 h 1204773"/>
                  <a:gd name="connsiteX83" fmla="*/ 1402354 w 1432834"/>
                  <a:gd name="connsiteY83" fmla="*/ 1108710 h 1204773"/>
                  <a:gd name="connsiteX84" fmla="*/ 1406164 w 1432834"/>
                  <a:gd name="connsiteY84" fmla="*/ 1097280 h 1204773"/>
                  <a:gd name="connsiteX85" fmla="*/ 1413784 w 1432834"/>
                  <a:gd name="connsiteY85" fmla="*/ 1082040 h 1204773"/>
                  <a:gd name="connsiteX86" fmla="*/ 1409974 w 1432834"/>
                  <a:gd name="connsiteY86" fmla="*/ 1059180 h 1204773"/>
                  <a:gd name="connsiteX87" fmla="*/ 1406164 w 1432834"/>
                  <a:gd name="connsiteY87" fmla="*/ 1028700 h 1204773"/>
                  <a:gd name="connsiteX88" fmla="*/ 1398544 w 1432834"/>
                  <a:gd name="connsiteY88" fmla="*/ 1013460 h 1204773"/>
                  <a:gd name="connsiteX89" fmla="*/ 1406164 w 1432834"/>
                  <a:gd name="connsiteY89" fmla="*/ 872490 h 1204773"/>
                  <a:gd name="connsiteX90" fmla="*/ 1409974 w 1432834"/>
                  <a:gd name="connsiteY90" fmla="*/ 849630 h 1204773"/>
                  <a:gd name="connsiteX91" fmla="*/ 1417594 w 1432834"/>
                  <a:gd name="connsiteY91" fmla="*/ 796290 h 1204773"/>
                  <a:gd name="connsiteX92" fmla="*/ 1421404 w 1432834"/>
                  <a:gd name="connsiteY92" fmla="*/ 701040 h 1204773"/>
                  <a:gd name="connsiteX93" fmla="*/ 1429024 w 1432834"/>
                  <a:gd name="connsiteY93" fmla="*/ 659130 h 1204773"/>
                  <a:gd name="connsiteX94" fmla="*/ 1432834 w 1432834"/>
                  <a:gd name="connsiteY94" fmla="*/ 601980 h 1204773"/>
                  <a:gd name="connsiteX95" fmla="*/ 1425214 w 1432834"/>
                  <a:gd name="connsiteY95" fmla="*/ 434340 h 1204773"/>
                  <a:gd name="connsiteX96" fmla="*/ 1417594 w 1432834"/>
                  <a:gd name="connsiteY96" fmla="*/ 396240 h 1204773"/>
                  <a:gd name="connsiteX97" fmla="*/ 1409974 w 1432834"/>
                  <a:gd name="connsiteY97" fmla="*/ 377190 h 1204773"/>
                  <a:gd name="connsiteX98" fmla="*/ 1398544 w 1432834"/>
                  <a:gd name="connsiteY98" fmla="*/ 339090 h 1204773"/>
                  <a:gd name="connsiteX99" fmla="*/ 1390924 w 1432834"/>
                  <a:gd name="connsiteY99" fmla="*/ 316230 h 1204773"/>
                  <a:gd name="connsiteX100" fmla="*/ 1383304 w 1432834"/>
                  <a:gd name="connsiteY100" fmla="*/ 304800 h 1204773"/>
                  <a:gd name="connsiteX101" fmla="*/ 1379494 w 1432834"/>
                  <a:gd name="connsiteY101" fmla="*/ 293370 h 1204773"/>
                  <a:gd name="connsiteX102" fmla="*/ 1371874 w 1432834"/>
                  <a:gd name="connsiteY102" fmla="*/ 281940 h 1204773"/>
                  <a:gd name="connsiteX103" fmla="*/ 1356634 w 1432834"/>
                  <a:gd name="connsiteY103" fmla="*/ 255270 h 1204773"/>
                  <a:gd name="connsiteX104" fmla="*/ 1345204 w 1432834"/>
                  <a:gd name="connsiteY104" fmla="*/ 228600 h 1204773"/>
                  <a:gd name="connsiteX105" fmla="*/ 1341394 w 1432834"/>
                  <a:gd name="connsiteY105" fmla="*/ 217170 h 1204773"/>
                  <a:gd name="connsiteX106" fmla="*/ 1329964 w 1432834"/>
                  <a:gd name="connsiteY106" fmla="*/ 205740 h 1204773"/>
                  <a:gd name="connsiteX107" fmla="*/ 1318534 w 1432834"/>
                  <a:gd name="connsiteY107" fmla="*/ 190500 h 1204773"/>
                  <a:gd name="connsiteX108" fmla="*/ 1303294 w 1432834"/>
                  <a:gd name="connsiteY108" fmla="*/ 175260 h 1204773"/>
                  <a:gd name="connsiteX109" fmla="*/ 1291864 w 1432834"/>
                  <a:gd name="connsiteY109" fmla="*/ 163830 h 1204773"/>
                  <a:gd name="connsiteX110" fmla="*/ 1280434 w 1432834"/>
                  <a:gd name="connsiteY110" fmla="*/ 160020 h 1204773"/>
                  <a:gd name="connsiteX111" fmla="*/ 1269004 w 1432834"/>
                  <a:gd name="connsiteY111" fmla="*/ 152400 h 1204773"/>
                  <a:gd name="connsiteX112" fmla="*/ 1257574 w 1432834"/>
                  <a:gd name="connsiteY112" fmla="*/ 148590 h 1204773"/>
                  <a:gd name="connsiteX113" fmla="*/ 1227094 w 1432834"/>
                  <a:gd name="connsiteY113" fmla="*/ 137160 h 1204773"/>
                  <a:gd name="connsiteX114" fmla="*/ 1204234 w 1432834"/>
                  <a:gd name="connsiteY114" fmla="*/ 125730 h 1204773"/>
                  <a:gd name="connsiteX115" fmla="*/ 1188994 w 1432834"/>
                  <a:gd name="connsiteY115" fmla="*/ 118110 h 1204773"/>
                  <a:gd name="connsiteX116" fmla="*/ 1166134 w 1432834"/>
                  <a:gd name="connsiteY116" fmla="*/ 114300 h 1204773"/>
                  <a:gd name="connsiteX117" fmla="*/ 1143274 w 1432834"/>
                  <a:gd name="connsiteY117" fmla="*/ 102870 h 1204773"/>
                  <a:gd name="connsiteX118" fmla="*/ 1128034 w 1432834"/>
                  <a:gd name="connsiteY118" fmla="*/ 99060 h 1204773"/>
                  <a:gd name="connsiteX119" fmla="*/ 1116604 w 1432834"/>
                  <a:gd name="connsiteY119" fmla="*/ 91440 h 1204773"/>
                  <a:gd name="connsiteX120" fmla="*/ 1093744 w 1432834"/>
                  <a:gd name="connsiteY120" fmla="*/ 83820 h 1204773"/>
                  <a:gd name="connsiteX121" fmla="*/ 1067074 w 1432834"/>
                  <a:gd name="connsiteY121" fmla="*/ 72390 h 1204773"/>
                  <a:gd name="connsiteX122" fmla="*/ 1040404 w 1432834"/>
                  <a:gd name="connsiteY122" fmla="*/ 60960 h 1204773"/>
                  <a:gd name="connsiteX123" fmla="*/ 1025164 w 1432834"/>
                  <a:gd name="connsiteY123" fmla="*/ 53340 h 1204773"/>
                  <a:gd name="connsiteX124" fmla="*/ 1006114 w 1432834"/>
                  <a:gd name="connsiteY124" fmla="*/ 49530 h 1204773"/>
                  <a:gd name="connsiteX125" fmla="*/ 990874 w 1432834"/>
                  <a:gd name="connsiteY125" fmla="*/ 45720 h 1204773"/>
                  <a:gd name="connsiteX126" fmla="*/ 964204 w 1432834"/>
                  <a:gd name="connsiteY126" fmla="*/ 38100 h 1204773"/>
                  <a:gd name="connsiteX127" fmla="*/ 948964 w 1432834"/>
                  <a:gd name="connsiteY127" fmla="*/ 34290 h 1204773"/>
                  <a:gd name="connsiteX128" fmla="*/ 933724 w 1432834"/>
                  <a:gd name="connsiteY128" fmla="*/ 26670 h 1204773"/>
                  <a:gd name="connsiteX129" fmla="*/ 910864 w 1432834"/>
                  <a:gd name="connsiteY129" fmla="*/ 22860 h 1204773"/>
                  <a:gd name="connsiteX130" fmla="*/ 888004 w 1432834"/>
                  <a:gd name="connsiteY130" fmla="*/ 15240 h 1204773"/>
                  <a:gd name="connsiteX131" fmla="*/ 868954 w 1432834"/>
                  <a:gd name="connsiteY131" fmla="*/ 11430 h 1204773"/>
                  <a:gd name="connsiteX132" fmla="*/ 796564 w 1432834"/>
                  <a:gd name="connsiteY132" fmla="*/ 0 h 1204773"/>
                  <a:gd name="connsiteX133" fmla="*/ 583204 w 1432834"/>
                  <a:gd name="connsiteY133" fmla="*/ 3810 h 1204773"/>
                  <a:gd name="connsiteX134" fmla="*/ 533674 w 1432834"/>
                  <a:gd name="connsiteY134" fmla="*/ 7620 h 1204773"/>
                  <a:gd name="connsiteX135" fmla="*/ 366034 w 1432834"/>
                  <a:gd name="connsiteY135" fmla="*/ 19050 h 1204773"/>
                  <a:gd name="connsiteX136" fmla="*/ 350794 w 1432834"/>
                  <a:gd name="connsiteY136" fmla="*/ 22860 h 1204773"/>
                  <a:gd name="connsiteX137" fmla="*/ 339364 w 1432834"/>
                  <a:gd name="connsiteY137" fmla="*/ 30480 h 1204773"/>
                  <a:gd name="connsiteX138" fmla="*/ 327934 w 1432834"/>
                  <a:gd name="connsiteY138" fmla="*/ 34290 h 1204773"/>
                  <a:gd name="connsiteX139" fmla="*/ 312694 w 1432834"/>
                  <a:gd name="connsiteY139" fmla="*/ 41910 h 1204773"/>
                  <a:gd name="connsiteX140" fmla="*/ 289834 w 1432834"/>
                  <a:gd name="connsiteY140" fmla="*/ 49530 h 1204773"/>
                  <a:gd name="connsiteX141" fmla="*/ 270784 w 1432834"/>
                  <a:gd name="connsiteY141" fmla="*/ 68580 h 1204773"/>
                  <a:gd name="connsiteX142" fmla="*/ 259354 w 1432834"/>
                  <a:gd name="connsiteY142" fmla="*/ 72390 h 1204773"/>
                  <a:gd name="connsiteX143" fmla="*/ 236494 w 1432834"/>
                  <a:gd name="connsiteY143" fmla="*/ 87630 h 1204773"/>
                  <a:gd name="connsiteX144" fmla="*/ 232684 w 1432834"/>
                  <a:gd name="connsiteY144" fmla="*/ 99060 h 1204773"/>
                  <a:gd name="connsiteX145" fmla="*/ 198394 w 1432834"/>
                  <a:gd name="connsiteY145" fmla="*/ 114300 h 1204773"/>
                  <a:gd name="connsiteX146" fmla="*/ 186964 w 1432834"/>
                  <a:gd name="connsiteY146" fmla="*/ 121920 h 1204773"/>
                  <a:gd name="connsiteX147" fmla="*/ 171724 w 1432834"/>
                  <a:gd name="connsiteY147" fmla="*/ 125730 h 1204773"/>
                  <a:gd name="connsiteX148" fmla="*/ 156484 w 1432834"/>
                  <a:gd name="connsiteY148" fmla="*/ 133350 h 120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432834" h="1204773">
                    <a:moveTo>
                      <a:pt x="206014" y="110490"/>
                    </a:moveTo>
                    <a:cubicBezTo>
                      <a:pt x="143230" y="123047"/>
                      <a:pt x="187881" y="110641"/>
                      <a:pt x="152674" y="125730"/>
                    </a:cubicBezTo>
                    <a:cubicBezTo>
                      <a:pt x="148983" y="127312"/>
                      <a:pt x="144836" y="127744"/>
                      <a:pt x="141244" y="129540"/>
                    </a:cubicBezTo>
                    <a:cubicBezTo>
                      <a:pt x="116313" y="142005"/>
                      <a:pt x="143663" y="131738"/>
                      <a:pt x="118384" y="148590"/>
                    </a:cubicBezTo>
                    <a:cubicBezTo>
                      <a:pt x="115042" y="150818"/>
                      <a:pt x="110764" y="151130"/>
                      <a:pt x="106954" y="152400"/>
                    </a:cubicBezTo>
                    <a:cubicBezTo>
                      <a:pt x="96794" y="182880"/>
                      <a:pt x="112034" y="147320"/>
                      <a:pt x="91714" y="167640"/>
                    </a:cubicBezTo>
                    <a:cubicBezTo>
                      <a:pt x="85238" y="174116"/>
                      <a:pt x="82950" y="184024"/>
                      <a:pt x="76474" y="190500"/>
                    </a:cubicBezTo>
                    <a:lnTo>
                      <a:pt x="53614" y="213360"/>
                    </a:lnTo>
                    <a:cubicBezTo>
                      <a:pt x="44679" y="240165"/>
                      <a:pt x="56308" y="207074"/>
                      <a:pt x="42184" y="240030"/>
                    </a:cubicBezTo>
                    <a:cubicBezTo>
                      <a:pt x="40602" y="243721"/>
                      <a:pt x="39956" y="247769"/>
                      <a:pt x="38374" y="251460"/>
                    </a:cubicBezTo>
                    <a:cubicBezTo>
                      <a:pt x="36137" y="256680"/>
                      <a:pt x="32748" y="261382"/>
                      <a:pt x="30754" y="266700"/>
                    </a:cubicBezTo>
                    <a:cubicBezTo>
                      <a:pt x="28915" y="271603"/>
                      <a:pt x="28449" y="276924"/>
                      <a:pt x="26944" y="281940"/>
                    </a:cubicBezTo>
                    <a:cubicBezTo>
                      <a:pt x="24636" y="289633"/>
                      <a:pt x="21864" y="297180"/>
                      <a:pt x="19324" y="304800"/>
                    </a:cubicBezTo>
                    <a:cubicBezTo>
                      <a:pt x="10901" y="363763"/>
                      <a:pt x="19736" y="342076"/>
                      <a:pt x="4084" y="373380"/>
                    </a:cubicBezTo>
                    <a:cubicBezTo>
                      <a:pt x="-463" y="505232"/>
                      <a:pt x="-3522" y="512637"/>
                      <a:pt x="7894" y="666750"/>
                    </a:cubicBezTo>
                    <a:cubicBezTo>
                      <a:pt x="9673" y="690769"/>
                      <a:pt x="14896" y="686582"/>
                      <a:pt x="26944" y="701040"/>
                    </a:cubicBezTo>
                    <a:cubicBezTo>
                      <a:pt x="29875" y="704558"/>
                      <a:pt x="32516" y="708374"/>
                      <a:pt x="34564" y="712470"/>
                    </a:cubicBezTo>
                    <a:cubicBezTo>
                      <a:pt x="36360" y="716062"/>
                      <a:pt x="35534" y="721060"/>
                      <a:pt x="38374" y="723900"/>
                    </a:cubicBezTo>
                    <a:cubicBezTo>
                      <a:pt x="41214" y="726740"/>
                      <a:pt x="45994" y="726440"/>
                      <a:pt x="49804" y="727710"/>
                    </a:cubicBezTo>
                    <a:cubicBezTo>
                      <a:pt x="57061" y="749481"/>
                      <a:pt x="47627" y="731339"/>
                      <a:pt x="65044" y="742950"/>
                    </a:cubicBezTo>
                    <a:cubicBezTo>
                      <a:pt x="69527" y="745939"/>
                      <a:pt x="71991" y="751391"/>
                      <a:pt x="76474" y="754380"/>
                    </a:cubicBezTo>
                    <a:cubicBezTo>
                      <a:pt x="79816" y="756608"/>
                      <a:pt x="84312" y="756394"/>
                      <a:pt x="87904" y="758190"/>
                    </a:cubicBezTo>
                    <a:cubicBezTo>
                      <a:pt x="92000" y="760238"/>
                      <a:pt x="95238" y="763762"/>
                      <a:pt x="99334" y="765810"/>
                    </a:cubicBezTo>
                    <a:cubicBezTo>
                      <a:pt x="102926" y="767606"/>
                      <a:pt x="107073" y="768038"/>
                      <a:pt x="110764" y="769620"/>
                    </a:cubicBezTo>
                    <a:cubicBezTo>
                      <a:pt x="115984" y="771857"/>
                      <a:pt x="120784" y="775003"/>
                      <a:pt x="126004" y="777240"/>
                    </a:cubicBezTo>
                    <a:cubicBezTo>
                      <a:pt x="129695" y="778822"/>
                      <a:pt x="133842" y="779254"/>
                      <a:pt x="137434" y="781050"/>
                    </a:cubicBezTo>
                    <a:cubicBezTo>
                      <a:pt x="141530" y="783098"/>
                      <a:pt x="144577" y="787062"/>
                      <a:pt x="148864" y="788670"/>
                    </a:cubicBezTo>
                    <a:cubicBezTo>
                      <a:pt x="159079" y="792501"/>
                      <a:pt x="197194" y="795733"/>
                      <a:pt x="202204" y="796290"/>
                    </a:cubicBezTo>
                    <a:cubicBezTo>
                      <a:pt x="224170" y="810934"/>
                      <a:pt x="202980" y="798256"/>
                      <a:pt x="225064" y="807720"/>
                    </a:cubicBezTo>
                    <a:cubicBezTo>
                      <a:pt x="230284" y="809957"/>
                      <a:pt x="235084" y="813103"/>
                      <a:pt x="240304" y="815340"/>
                    </a:cubicBezTo>
                    <a:cubicBezTo>
                      <a:pt x="243995" y="816922"/>
                      <a:pt x="248142" y="817354"/>
                      <a:pt x="251734" y="819150"/>
                    </a:cubicBezTo>
                    <a:cubicBezTo>
                      <a:pt x="255830" y="821198"/>
                      <a:pt x="258787" y="825423"/>
                      <a:pt x="263164" y="826770"/>
                    </a:cubicBezTo>
                    <a:cubicBezTo>
                      <a:pt x="275543" y="830579"/>
                      <a:pt x="288811" y="830832"/>
                      <a:pt x="301264" y="834390"/>
                    </a:cubicBezTo>
                    <a:cubicBezTo>
                      <a:pt x="310154" y="836930"/>
                      <a:pt x="318964" y="839768"/>
                      <a:pt x="327934" y="842010"/>
                    </a:cubicBezTo>
                    <a:cubicBezTo>
                      <a:pt x="334216" y="843581"/>
                      <a:pt x="340736" y="844116"/>
                      <a:pt x="346984" y="845820"/>
                    </a:cubicBezTo>
                    <a:cubicBezTo>
                      <a:pt x="354733" y="847933"/>
                      <a:pt x="362151" y="851132"/>
                      <a:pt x="369844" y="853440"/>
                    </a:cubicBezTo>
                    <a:cubicBezTo>
                      <a:pt x="379408" y="856309"/>
                      <a:pt x="418064" y="864568"/>
                      <a:pt x="419374" y="864870"/>
                    </a:cubicBezTo>
                    <a:cubicBezTo>
                      <a:pt x="424476" y="866047"/>
                      <a:pt x="429479" y="867653"/>
                      <a:pt x="434614" y="868680"/>
                    </a:cubicBezTo>
                    <a:cubicBezTo>
                      <a:pt x="442189" y="870195"/>
                      <a:pt x="449881" y="871066"/>
                      <a:pt x="457474" y="872490"/>
                    </a:cubicBezTo>
                    <a:cubicBezTo>
                      <a:pt x="470204" y="874877"/>
                      <a:pt x="482910" y="877396"/>
                      <a:pt x="495574" y="880110"/>
                    </a:cubicBezTo>
                    <a:cubicBezTo>
                      <a:pt x="506302" y="882409"/>
                      <a:pt x="529583" y="889109"/>
                      <a:pt x="537484" y="891540"/>
                    </a:cubicBezTo>
                    <a:cubicBezTo>
                      <a:pt x="545161" y="893902"/>
                      <a:pt x="553661" y="894705"/>
                      <a:pt x="560344" y="899160"/>
                    </a:cubicBezTo>
                    <a:cubicBezTo>
                      <a:pt x="564154" y="901700"/>
                      <a:pt x="568048" y="904118"/>
                      <a:pt x="571774" y="906780"/>
                    </a:cubicBezTo>
                    <a:cubicBezTo>
                      <a:pt x="576941" y="910471"/>
                      <a:pt x="581501" y="915060"/>
                      <a:pt x="587014" y="918210"/>
                    </a:cubicBezTo>
                    <a:cubicBezTo>
                      <a:pt x="590501" y="920203"/>
                      <a:pt x="594597" y="920866"/>
                      <a:pt x="598444" y="922020"/>
                    </a:cubicBezTo>
                    <a:cubicBezTo>
                      <a:pt x="626641" y="930479"/>
                      <a:pt x="619339" y="928485"/>
                      <a:pt x="644164" y="933450"/>
                    </a:cubicBezTo>
                    <a:cubicBezTo>
                      <a:pt x="647974" y="937260"/>
                      <a:pt x="651111" y="941891"/>
                      <a:pt x="655594" y="944880"/>
                    </a:cubicBezTo>
                    <a:cubicBezTo>
                      <a:pt x="658936" y="947108"/>
                      <a:pt x="663333" y="947108"/>
                      <a:pt x="667024" y="948690"/>
                    </a:cubicBezTo>
                    <a:cubicBezTo>
                      <a:pt x="672244" y="950927"/>
                      <a:pt x="677044" y="954073"/>
                      <a:pt x="682264" y="956310"/>
                    </a:cubicBezTo>
                    <a:cubicBezTo>
                      <a:pt x="685955" y="957892"/>
                      <a:pt x="690102" y="958324"/>
                      <a:pt x="693694" y="960120"/>
                    </a:cubicBezTo>
                    <a:cubicBezTo>
                      <a:pt x="697790" y="962168"/>
                      <a:pt x="701148" y="965468"/>
                      <a:pt x="705124" y="967740"/>
                    </a:cubicBezTo>
                    <a:cubicBezTo>
                      <a:pt x="738961" y="987076"/>
                      <a:pt x="703947" y="964415"/>
                      <a:pt x="731794" y="982980"/>
                    </a:cubicBezTo>
                    <a:cubicBezTo>
                      <a:pt x="738918" y="1004353"/>
                      <a:pt x="729966" y="988721"/>
                      <a:pt x="758464" y="998220"/>
                    </a:cubicBezTo>
                    <a:cubicBezTo>
                      <a:pt x="762808" y="999668"/>
                      <a:pt x="765710" y="1003980"/>
                      <a:pt x="769894" y="1005840"/>
                    </a:cubicBezTo>
                    <a:cubicBezTo>
                      <a:pt x="777234" y="1009102"/>
                      <a:pt x="786071" y="1009005"/>
                      <a:pt x="792754" y="1013460"/>
                    </a:cubicBezTo>
                    <a:cubicBezTo>
                      <a:pt x="796564" y="1016000"/>
                      <a:pt x="800458" y="1018418"/>
                      <a:pt x="804184" y="1021080"/>
                    </a:cubicBezTo>
                    <a:cubicBezTo>
                      <a:pt x="809351" y="1024771"/>
                      <a:pt x="813911" y="1029360"/>
                      <a:pt x="819424" y="1032510"/>
                    </a:cubicBezTo>
                    <a:cubicBezTo>
                      <a:pt x="822911" y="1034503"/>
                      <a:pt x="827262" y="1034524"/>
                      <a:pt x="830854" y="1036320"/>
                    </a:cubicBezTo>
                    <a:cubicBezTo>
                      <a:pt x="834950" y="1038368"/>
                      <a:pt x="838474" y="1041400"/>
                      <a:pt x="842284" y="1043940"/>
                    </a:cubicBezTo>
                    <a:cubicBezTo>
                      <a:pt x="844824" y="1047750"/>
                      <a:pt x="846021" y="1052943"/>
                      <a:pt x="849904" y="1055370"/>
                    </a:cubicBezTo>
                    <a:cubicBezTo>
                      <a:pt x="856715" y="1059627"/>
                      <a:pt x="866081" y="1058535"/>
                      <a:pt x="872764" y="1062990"/>
                    </a:cubicBezTo>
                    <a:cubicBezTo>
                      <a:pt x="887536" y="1072838"/>
                      <a:pt x="879850" y="1069162"/>
                      <a:pt x="895624" y="1074420"/>
                    </a:cubicBezTo>
                    <a:cubicBezTo>
                      <a:pt x="899434" y="1078230"/>
                      <a:pt x="902915" y="1082401"/>
                      <a:pt x="907054" y="1085850"/>
                    </a:cubicBezTo>
                    <a:cubicBezTo>
                      <a:pt x="917180" y="1094289"/>
                      <a:pt x="921867" y="1094315"/>
                      <a:pt x="933724" y="1101090"/>
                    </a:cubicBezTo>
                    <a:cubicBezTo>
                      <a:pt x="937700" y="1103362"/>
                      <a:pt x="941636" y="1105779"/>
                      <a:pt x="945154" y="1108710"/>
                    </a:cubicBezTo>
                    <a:cubicBezTo>
                      <a:pt x="949293" y="1112159"/>
                      <a:pt x="951906" y="1117467"/>
                      <a:pt x="956584" y="1120140"/>
                    </a:cubicBezTo>
                    <a:cubicBezTo>
                      <a:pt x="961130" y="1122738"/>
                      <a:pt x="966744" y="1122680"/>
                      <a:pt x="971824" y="1123950"/>
                    </a:cubicBezTo>
                    <a:cubicBezTo>
                      <a:pt x="1008675" y="1151588"/>
                      <a:pt x="969404" y="1124645"/>
                      <a:pt x="998494" y="1139190"/>
                    </a:cubicBezTo>
                    <a:cubicBezTo>
                      <a:pt x="1002590" y="1141238"/>
                      <a:pt x="1005637" y="1145202"/>
                      <a:pt x="1009924" y="1146810"/>
                    </a:cubicBezTo>
                    <a:cubicBezTo>
                      <a:pt x="1015987" y="1149084"/>
                      <a:pt x="1022624" y="1149350"/>
                      <a:pt x="1028974" y="1150620"/>
                    </a:cubicBezTo>
                    <a:cubicBezTo>
                      <a:pt x="1056916" y="1164591"/>
                      <a:pt x="1030766" y="1153187"/>
                      <a:pt x="1063264" y="1162050"/>
                    </a:cubicBezTo>
                    <a:cubicBezTo>
                      <a:pt x="1116437" y="1176552"/>
                      <a:pt x="1058762" y="1164198"/>
                      <a:pt x="1105174" y="1173480"/>
                    </a:cubicBezTo>
                    <a:cubicBezTo>
                      <a:pt x="1110254" y="1176020"/>
                      <a:pt x="1115194" y="1178863"/>
                      <a:pt x="1120414" y="1181100"/>
                    </a:cubicBezTo>
                    <a:cubicBezTo>
                      <a:pt x="1124105" y="1182682"/>
                      <a:pt x="1127948" y="1183936"/>
                      <a:pt x="1131844" y="1184910"/>
                    </a:cubicBezTo>
                    <a:cubicBezTo>
                      <a:pt x="1163738" y="1192883"/>
                      <a:pt x="1163104" y="1192097"/>
                      <a:pt x="1192804" y="1196340"/>
                    </a:cubicBezTo>
                    <a:cubicBezTo>
                      <a:pt x="1200424" y="1198880"/>
                      <a:pt x="1207637" y="1203673"/>
                      <a:pt x="1215664" y="1203960"/>
                    </a:cubicBezTo>
                    <a:cubicBezTo>
                      <a:pt x="1257079" y="1205439"/>
                      <a:pt x="1281269" y="1205899"/>
                      <a:pt x="1314724" y="1196340"/>
                    </a:cubicBezTo>
                    <a:cubicBezTo>
                      <a:pt x="1318586" y="1195237"/>
                      <a:pt x="1322344" y="1193800"/>
                      <a:pt x="1326154" y="1192530"/>
                    </a:cubicBezTo>
                    <a:cubicBezTo>
                      <a:pt x="1333020" y="1185664"/>
                      <a:pt x="1339731" y="1177458"/>
                      <a:pt x="1349014" y="1173480"/>
                    </a:cubicBezTo>
                    <a:cubicBezTo>
                      <a:pt x="1353827" y="1171417"/>
                      <a:pt x="1359174" y="1170940"/>
                      <a:pt x="1364254" y="1169670"/>
                    </a:cubicBezTo>
                    <a:cubicBezTo>
                      <a:pt x="1365524" y="1165860"/>
                      <a:pt x="1365836" y="1161582"/>
                      <a:pt x="1368064" y="1158240"/>
                    </a:cubicBezTo>
                    <a:cubicBezTo>
                      <a:pt x="1399584" y="1110960"/>
                      <a:pt x="1362183" y="1179009"/>
                      <a:pt x="1387114" y="1135380"/>
                    </a:cubicBezTo>
                    <a:cubicBezTo>
                      <a:pt x="1389932" y="1130449"/>
                      <a:pt x="1391916" y="1125071"/>
                      <a:pt x="1394734" y="1120140"/>
                    </a:cubicBezTo>
                    <a:cubicBezTo>
                      <a:pt x="1397006" y="1116164"/>
                      <a:pt x="1400306" y="1112806"/>
                      <a:pt x="1402354" y="1108710"/>
                    </a:cubicBezTo>
                    <a:cubicBezTo>
                      <a:pt x="1404150" y="1105118"/>
                      <a:pt x="1404582" y="1100971"/>
                      <a:pt x="1406164" y="1097280"/>
                    </a:cubicBezTo>
                    <a:cubicBezTo>
                      <a:pt x="1408401" y="1092060"/>
                      <a:pt x="1411244" y="1087120"/>
                      <a:pt x="1413784" y="1082040"/>
                    </a:cubicBezTo>
                    <a:cubicBezTo>
                      <a:pt x="1412514" y="1074420"/>
                      <a:pt x="1411066" y="1066827"/>
                      <a:pt x="1409974" y="1059180"/>
                    </a:cubicBezTo>
                    <a:cubicBezTo>
                      <a:pt x="1408526" y="1049044"/>
                      <a:pt x="1408647" y="1038633"/>
                      <a:pt x="1406164" y="1028700"/>
                    </a:cubicBezTo>
                    <a:cubicBezTo>
                      <a:pt x="1404786" y="1023190"/>
                      <a:pt x="1401084" y="1018540"/>
                      <a:pt x="1398544" y="1013460"/>
                    </a:cubicBezTo>
                    <a:cubicBezTo>
                      <a:pt x="1399399" y="996365"/>
                      <a:pt x="1404292" y="894016"/>
                      <a:pt x="1406164" y="872490"/>
                    </a:cubicBezTo>
                    <a:cubicBezTo>
                      <a:pt x="1406833" y="864794"/>
                      <a:pt x="1408828" y="857270"/>
                      <a:pt x="1409974" y="849630"/>
                    </a:cubicBezTo>
                    <a:cubicBezTo>
                      <a:pt x="1412638" y="831868"/>
                      <a:pt x="1415054" y="814070"/>
                      <a:pt x="1417594" y="796290"/>
                    </a:cubicBezTo>
                    <a:cubicBezTo>
                      <a:pt x="1418864" y="764540"/>
                      <a:pt x="1418765" y="732706"/>
                      <a:pt x="1421404" y="701040"/>
                    </a:cubicBezTo>
                    <a:cubicBezTo>
                      <a:pt x="1422583" y="686890"/>
                      <a:pt x="1427396" y="673235"/>
                      <a:pt x="1429024" y="659130"/>
                    </a:cubicBezTo>
                    <a:cubicBezTo>
                      <a:pt x="1431212" y="640164"/>
                      <a:pt x="1431564" y="621030"/>
                      <a:pt x="1432834" y="601980"/>
                    </a:cubicBezTo>
                    <a:cubicBezTo>
                      <a:pt x="1430294" y="546100"/>
                      <a:pt x="1429346" y="490125"/>
                      <a:pt x="1425214" y="434340"/>
                    </a:cubicBezTo>
                    <a:cubicBezTo>
                      <a:pt x="1424257" y="421424"/>
                      <a:pt x="1422404" y="408265"/>
                      <a:pt x="1417594" y="396240"/>
                    </a:cubicBezTo>
                    <a:lnTo>
                      <a:pt x="1409974" y="377190"/>
                    </a:lnTo>
                    <a:cubicBezTo>
                      <a:pt x="1403078" y="335816"/>
                      <a:pt x="1411201" y="370732"/>
                      <a:pt x="1398544" y="339090"/>
                    </a:cubicBezTo>
                    <a:cubicBezTo>
                      <a:pt x="1395561" y="331632"/>
                      <a:pt x="1395379" y="322913"/>
                      <a:pt x="1390924" y="316230"/>
                    </a:cubicBezTo>
                    <a:cubicBezTo>
                      <a:pt x="1388384" y="312420"/>
                      <a:pt x="1385352" y="308896"/>
                      <a:pt x="1383304" y="304800"/>
                    </a:cubicBezTo>
                    <a:cubicBezTo>
                      <a:pt x="1381508" y="301208"/>
                      <a:pt x="1381290" y="296962"/>
                      <a:pt x="1379494" y="293370"/>
                    </a:cubicBezTo>
                    <a:cubicBezTo>
                      <a:pt x="1377446" y="289274"/>
                      <a:pt x="1373922" y="286036"/>
                      <a:pt x="1371874" y="281940"/>
                    </a:cubicBezTo>
                    <a:cubicBezTo>
                      <a:pt x="1357329" y="252850"/>
                      <a:pt x="1384272" y="292121"/>
                      <a:pt x="1356634" y="255270"/>
                    </a:cubicBezTo>
                    <a:cubicBezTo>
                      <a:pt x="1347699" y="228465"/>
                      <a:pt x="1359328" y="261556"/>
                      <a:pt x="1345204" y="228600"/>
                    </a:cubicBezTo>
                    <a:cubicBezTo>
                      <a:pt x="1343622" y="224909"/>
                      <a:pt x="1343622" y="220512"/>
                      <a:pt x="1341394" y="217170"/>
                    </a:cubicBezTo>
                    <a:cubicBezTo>
                      <a:pt x="1338405" y="212687"/>
                      <a:pt x="1333471" y="209831"/>
                      <a:pt x="1329964" y="205740"/>
                    </a:cubicBezTo>
                    <a:cubicBezTo>
                      <a:pt x="1325831" y="200919"/>
                      <a:pt x="1322344" y="195580"/>
                      <a:pt x="1318534" y="190500"/>
                    </a:cubicBezTo>
                    <a:cubicBezTo>
                      <a:pt x="1311277" y="168729"/>
                      <a:pt x="1320711" y="186871"/>
                      <a:pt x="1303294" y="175260"/>
                    </a:cubicBezTo>
                    <a:cubicBezTo>
                      <a:pt x="1298811" y="172271"/>
                      <a:pt x="1296347" y="166819"/>
                      <a:pt x="1291864" y="163830"/>
                    </a:cubicBezTo>
                    <a:cubicBezTo>
                      <a:pt x="1288522" y="161602"/>
                      <a:pt x="1284026" y="161816"/>
                      <a:pt x="1280434" y="160020"/>
                    </a:cubicBezTo>
                    <a:cubicBezTo>
                      <a:pt x="1276338" y="157972"/>
                      <a:pt x="1273100" y="154448"/>
                      <a:pt x="1269004" y="152400"/>
                    </a:cubicBezTo>
                    <a:cubicBezTo>
                      <a:pt x="1265412" y="150604"/>
                      <a:pt x="1261265" y="150172"/>
                      <a:pt x="1257574" y="148590"/>
                    </a:cubicBezTo>
                    <a:cubicBezTo>
                      <a:pt x="1229681" y="136636"/>
                      <a:pt x="1255191" y="144184"/>
                      <a:pt x="1227094" y="137160"/>
                    </a:cubicBezTo>
                    <a:cubicBezTo>
                      <a:pt x="1205128" y="122516"/>
                      <a:pt x="1226318" y="135194"/>
                      <a:pt x="1204234" y="125730"/>
                    </a:cubicBezTo>
                    <a:cubicBezTo>
                      <a:pt x="1199014" y="123493"/>
                      <a:pt x="1194434" y="119742"/>
                      <a:pt x="1188994" y="118110"/>
                    </a:cubicBezTo>
                    <a:cubicBezTo>
                      <a:pt x="1181595" y="115890"/>
                      <a:pt x="1173675" y="115976"/>
                      <a:pt x="1166134" y="114300"/>
                    </a:cubicBezTo>
                    <a:cubicBezTo>
                      <a:pt x="1143905" y="109360"/>
                      <a:pt x="1165405" y="112355"/>
                      <a:pt x="1143274" y="102870"/>
                    </a:cubicBezTo>
                    <a:cubicBezTo>
                      <a:pt x="1138461" y="100807"/>
                      <a:pt x="1133114" y="100330"/>
                      <a:pt x="1128034" y="99060"/>
                    </a:cubicBezTo>
                    <a:cubicBezTo>
                      <a:pt x="1124224" y="96520"/>
                      <a:pt x="1120788" y="93300"/>
                      <a:pt x="1116604" y="91440"/>
                    </a:cubicBezTo>
                    <a:cubicBezTo>
                      <a:pt x="1109264" y="88178"/>
                      <a:pt x="1100427" y="88275"/>
                      <a:pt x="1093744" y="83820"/>
                    </a:cubicBezTo>
                    <a:cubicBezTo>
                      <a:pt x="1077957" y="73295"/>
                      <a:pt x="1086756" y="77311"/>
                      <a:pt x="1067074" y="72390"/>
                    </a:cubicBezTo>
                    <a:cubicBezTo>
                      <a:pt x="1043911" y="56948"/>
                      <a:pt x="1068522" y="71504"/>
                      <a:pt x="1040404" y="60960"/>
                    </a:cubicBezTo>
                    <a:cubicBezTo>
                      <a:pt x="1035086" y="58966"/>
                      <a:pt x="1030552" y="55136"/>
                      <a:pt x="1025164" y="53340"/>
                    </a:cubicBezTo>
                    <a:cubicBezTo>
                      <a:pt x="1019021" y="51292"/>
                      <a:pt x="1012436" y="50935"/>
                      <a:pt x="1006114" y="49530"/>
                    </a:cubicBezTo>
                    <a:cubicBezTo>
                      <a:pt x="1001002" y="48394"/>
                      <a:pt x="995926" y="47098"/>
                      <a:pt x="990874" y="45720"/>
                    </a:cubicBezTo>
                    <a:cubicBezTo>
                      <a:pt x="981954" y="43287"/>
                      <a:pt x="973124" y="40533"/>
                      <a:pt x="964204" y="38100"/>
                    </a:cubicBezTo>
                    <a:cubicBezTo>
                      <a:pt x="959152" y="36722"/>
                      <a:pt x="953867" y="36129"/>
                      <a:pt x="948964" y="34290"/>
                    </a:cubicBezTo>
                    <a:cubicBezTo>
                      <a:pt x="943646" y="32296"/>
                      <a:pt x="939164" y="28302"/>
                      <a:pt x="933724" y="26670"/>
                    </a:cubicBezTo>
                    <a:cubicBezTo>
                      <a:pt x="926325" y="24450"/>
                      <a:pt x="918358" y="24734"/>
                      <a:pt x="910864" y="22860"/>
                    </a:cubicBezTo>
                    <a:cubicBezTo>
                      <a:pt x="903072" y="20912"/>
                      <a:pt x="895753" y="17353"/>
                      <a:pt x="888004" y="15240"/>
                    </a:cubicBezTo>
                    <a:cubicBezTo>
                      <a:pt x="881756" y="13536"/>
                      <a:pt x="875342" y="12495"/>
                      <a:pt x="868954" y="11430"/>
                    </a:cubicBezTo>
                    <a:lnTo>
                      <a:pt x="796564" y="0"/>
                    </a:lnTo>
                    <a:lnTo>
                      <a:pt x="583204" y="3810"/>
                    </a:lnTo>
                    <a:cubicBezTo>
                      <a:pt x="566652" y="4290"/>
                      <a:pt x="550206" y="6675"/>
                      <a:pt x="533674" y="7620"/>
                    </a:cubicBezTo>
                    <a:cubicBezTo>
                      <a:pt x="383112" y="16224"/>
                      <a:pt x="516544" y="5367"/>
                      <a:pt x="366034" y="19050"/>
                    </a:cubicBezTo>
                    <a:cubicBezTo>
                      <a:pt x="360954" y="20320"/>
                      <a:pt x="355607" y="20797"/>
                      <a:pt x="350794" y="22860"/>
                    </a:cubicBezTo>
                    <a:cubicBezTo>
                      <a:pt x="346585" y="24664"/>
                      <a:pt x="343460" y="28432"/>
                      <a:pt x="339364" y="30480"/>
                    </a:cubicBezTo>
                    <a:cubicBezTo>
                      <a:pt x="335772" y="32276"/>
                      <a:pt x="331625" y="32708"/>
                      <a:pt x="327934" y="34290"/>
                    </a:cubicBezTo>
                    <a:cubicBezTo>
                      <a:pt x="322714" y="36527"/>
                      <a:pt x="317967" y="39801"/>
                      <a:pt x="312694" y="41910"/>
                    </a:cubicBezTo>
                    <a:cubicBezTo>
                      <a:pt x="305236" y="44893"/>
                      <a:pt x="289834" y="49530"/>
                      <a:pt x="289834" y="49530"/>
                    </a:cubicBezTo>
                    <a:cubicBezTo>
                      <a:pt x="282214" y="60960"/>
                      <a:pt x="283484" y="62230"/>
                      <a:pt x="270784" y="68580"/>
                    </a:cubicBezTo>
                    <a:cubicBezTo>
                      <a:pt x="267192" y="70376"/>
                      <a:pt x="262865" y="70440"/>
                      <a:pt x="259354" y="72390"/>
                    </a:cubicBezTo>
                    <a:cubicBezTo>
                      <a:pt x="251348" y="76838"/>
                      <a:pt x="236494" y="87630"/>
                      <a:pt x="236494" y="87630"/>
                    </a:cubicBezTo>
                    <a:cubicBezTo>
                      <a:pt x="235224" y="91440"/>
                      <a:pt x="235193" y="95924"/>
                      <a:pt x="232684" y="99060"/>
                    </a:cubicBezTo>
                    <a:cubicBezTo>
                      <a:pt x="223822" y="110138"/>
                      <a:pt x="209371" y="106982"/>
                      <a:pt x="198394" y="114300"/>
                    </a:cubicBezTo>
                    <a:cubicBezTo>
                      <a:pt x="194584" y="116840"/>
                      <a:pt x="191173" y="120116"/>
                      <a:pt x="186964" y="121920"/>
                    </a:cubicBezTo>
                    <a:cubicBezTo>
                      <a:pt x="182151" y="123983"/>
                      <a:pt x="176627" y="123891"/>
                      <a:pt x="171724" y="125730"/>
                    </a:cubicBezTo>
                    <a:cubicBezTo>
                      <a:pt x="166406" y="127724"/>
                      <a:pt x="156484" y="133350"/>
                      <a:pt x="156484" y="13335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Freihandform 18"/>
              <p:cNvSpPr/>
              <p:nvPr/>
            </p:nvSpPr>
            <p:spPr>
              <a:xfrm rot="324301">
                <a:off x="4953763" y="4140810"/>
                <a:ext cx="990600" cy="508021"/>
              </a:xfrm>
              <a:custGeom>
                <a:avLst/>
                <a:gdLst>
                  <a:gd name="connsiteX0" fmla="*/ 30480 w 990600"/>
                  <a:gd name="connsiteY0" fmla="*/ 152400 h 508021"/>
                  <a:gd name="connsiteX1" fmla="*/ 19050 w 990600"/>
                  <a:gd name="connsiteY1" fmla="*/ 171450 h 508021"/>
                  <a:gd name="connsiteX2" fmla="*/ 11430 w 990600"/>
                  <a:gd name="connsiteY2" fmla="*/ 182880 h 508021"/>
                  <a:gd name="connsiteX3" fmla="*/ 0 w 990600"/>
                  <a:gd name="connsiteY3" fmla="*/ 209550 h 508021"/>
                  <a:gd name="connsiteX4" fmla="*/ 3810 w 990600"/>
                  <a:gd name="connsiteY4" fmla="*/ 426720 h 508021"/>
                  <a:gd name="connsiteX5" fmla="*/ 7620 w 990600"/>
                  <a:gd name="connsiteY5" fmla="*/ 453390 h 508021"/>
                  <a:gd name="connsiteX6" fmla="*/ 26670 w 990600"/>
                  <a:gd name="connsiteY6" fmla="*/ 472440 h 508021"/>
                  <a:gd name="connsiteX7" fmla="*/ 68580 w 990600"/>
                  <a:gd name="connsiteY7" fmla="*/ 491490 h 508021"/>
                  <a:gd name="connsiteX8" fmla="*/ 95250 w 990600"/>
                  <a:gd name="connsiteY8" fmla="*/ 495300 h 508021"/>
                  <a:gd name="connsiteX9" fmla="*/ 118110 w 990600"/>
                  <a:gd name="connsiteY9" fmla="*/ 502920 h 508021"/>
                  <a:gd name="connsiteX10" fmla="*/ 320040 w 990600"/>
                  <a:gd name="connsiteY10" fmla="*/ 499110 h 508021"/>
                  <a:gd name="connsiteX11" fmla="*/ 567690 w 990600"/>
                  <a:gd name="connsiteY11" fmla="*/ 502920 h 508021"/>
                  <a:gd name="connsiteX12" fmla="*/ 621030 w 990600"/>
                  <a:gd name="connsiteY12" fmla="*/ 499110 h 508021"/>
                  <a:gd name="connsiteX13" fmla="*/ 880110 w 990600"/>
                  <a:gd name="connsiteY13" fmla="*/ 483870 h 508021"/>
                  <a:gd name="connsiteX14" fmla="*/ 895350 w 990600"/>
                  <a:gd name="connsiteY14" fmla="*/ 480060 h 508021"/>
                  <a:gd name="connsiteX15" fmla="*/ 906780 w 990600"/>
                  <a:gd name="connsiteY15" fmla="*/ 472440 h 508021"/>
                  <a:gd name="connsiteX16" fmla="*/ 918210 w 990600"/>
                  <a:gd name="connsiteY16" fmla="*/ 468630 h 508021"/>
                  <a:gd name="connsiteX17" fmla="*/ 941070 w 990600"/>
                  <a:gd name="connsiteY17" fmla="*/ 457200 h 508021"/>
                  <a:gd name="connsiteX18" fmla="*/ 952500 w 990600"/>
                  <a:gd name="connsiteY18" fmla="*/ 434340 h 508021"/>
                  <a:gd name="connsiteX19" fmla="*/ 963930 w 990600"/>
                  <a:gd name="connsiteY19" fmla="*/ 430530 h 508021"/>
                  <a:gd name="connsiteX20" fmla="*/ 979170 w 990600"/>
                  <a:gd name="connsiteY20" fmla="*/ 407670 h 508021"/>
                  <a:gd name="connsiteX21" fmla="*/ 982980 w 990600"/>
                  <a:gd name="connsiteY21" fmla="*/ 396240 h 508021"/>
                  <a:gd name="connsiteX22" fmla="*/ 990600 w 990600"/>
                  <a:gd name="connsiteY22" fmla="*/ 377190 h 508021"/>
                  <a:gd name="connsiteX23" fmla="*/ 986790 w 990600"/>
                  <a:gd name="connsiteY23" fmla="*/ 190500 h 508021"/>
                  <a:gd name="connsiteX24" fmla="*/ 982980 w 990600"/>
                  <a:gd name="connsiteY24" fmla="*/ 160020 h 508021"/>
                  <a:gd name="connsiteX25" fmla="*/ 975360 w 990600"/>
                  <a:gd name="connsiteY25" fmla="*/ 133350 h 508021"/>
                  <a:gd name="connsiteX26" fmla="*/ 971550 w 990600"/>
                  <a:gd name="connsiteY26" fmla="*/ 99060 h 508021"/>
                  <a:gd name="connsiteX27" fmla="*/ 960120 w 990600"/>
                  <a:gd name="connsiteY27" fmla="*/ 76200 h 508021"/>
                  <a:gd name="connsiteX28" fmla="*/ 956310 w 990600"/>
                  <a:gd name="connsiteY28" fmla="*/ 64770 h 508021"/>
                  <a:gd name="connsiteX29" fmla="*/ 948690 w 990600"/>
                  <a:gd name="connsiteY29" fmla="*/ 49530 h 508021"/>
                  <a:gd name="connsiteX30" fmla="*/ 944880 w 990600"/>
                  <a:gd name="connsiteY30" fmla="*/ 38100 h 508021"/>
                  <a:gd name="connsiteX31" fmla="*/ 922020 w 990600"/>
                  <a:gd name="connsiteY31" fmla="*/ 22860 h 508021"/>
                  <a:gd name="connsiteX32" fmla="*/ 910590 w 990600"/>
                  <a:gd name="connsiteY32" fmla="*/ 11430 h 508021"/>
                  <a:gd name="connsiteX33" fmla="*/ 899160 w 990600"/>
                  <a:gd name="connsiteY33" fmla="*/ 7620 h 508021"/>
                  <a:gd name="connsiteX34" fmla="*/ 868680 w 990600"/>
                  <a:gd name="connsiteY34" fmla="*/ 0 h 508021"/>
                  <a:gd name="connsiteX35" fmla="*/ 796290 w 990600"/>
                  <a:gd name="connsiteY35" fmla="*/ 3810 h 508021"/>
                  <a:gd name="connsiteX36" fmla="*/ 685800 w 990600"/>
                  <a:gd name="connsiteY36" fmla="*/ 7620 h 508021"/>
                  <a:gd name="connsiteX37" fmla="*/ 662940 w 990600"/>
                  <a:gd name="connsiteY37" fmla="*/ 15240 h 508021"/>
                  <a:gd name="connsiteX38" fmla="*/ 640080 w 990600"/>
                  <a:gd name="connsiteY38" fmla="*/ 19050 h 508021"/>
                  <a:gd name="connsiteX39" fmla="*/ 624840 w 990600"/>
                  <a:gd name="connsiteY39" fmla="*/ 26670 h 508021"/>
                  <a:gd name="connsiteX40" fmla="*/ 590550 w 990600"/>
                  <a:gd name="connsiteY40" fmla="*/ 34290 h 508021"/>
                  <a:gd name="connsiteX41" fmla="*/ 571500 w 990600"/>
                  <a:gd name="connsiteY41" fmla="*/ 41910 h 508021"/>
                  <a:gd name="connsiteX42" fmla="*/ 419100 w 990600"/>
                  <a:gd name="connsiteY42" fmla="*/ 57150 h 508021"/>
                  <a:gd name="connsiteX43" fmla="*/ 392430 w 990600"/>
                  <a:gd name="connsiteY43" fmla="*/ 60960 h 508021"/>
                  <a:gd name="connsiteX44" fmla="*/ 346710 w 990600"/>
                  <a:gd name="connsiteY44" fmla="*/ 72390 h 508021"/>
                  <a:gd name="connsiteX45" fmla="*/ 331470 w 990600"/>
                  <a:gd name="connsiteY45" fmla="*/ 80010 h 508021"/>
                  <a:gd name="connsiteX46" fmla="*/ 316230 w 990600"/>
                  <a:gd name="connsiteY46" fmla="*/ 83820 h 508021"/>
                  <a:gd name="connsiteX47" fmla="*/ 300990 w 990600"/>
                  <a:gd name="connsiteY47" fmla="*/ 91440 h 508021"/>
                  <a:gd name="connsiteX48" fmla="*/ 270510 w 990600"/>
                  <a:gd name="connsiteY48" fmla="*/ 99060 h 508021"/>
                  <a:gd name="connsiteX49" fmla="*/ 243840 w 990600"/>
                  <a:gd name="connsiteY49" fmla="*/ 110490 h 508021"/>
                  <a:gd name="connsiteX50" fmla="*/ 228600 w 990600"/>
                  <a:gd name="connsiteY50" fmla="*/ 121920 h 508021"/>
                  <a:gd name="connsiteX51" fmla="*/ 45720 w 990600"/>
                  <a:gd name="connsiteY51" fmla="*/ 137160 h 508021"/>
                  <a:gd name="connsiteX52" fmla="*/ 11430 w 990600"/>
                  <a:gd name="connsiteY52" fmla="*/ 156210 h 508021"/>
                  <a:gd name="connsiteX53" fmla="*/ 30480 w 990600"/>
                  <a:gd name="connsiteY53" fmla="*/ 152400 h 50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0600" h="508021">
                    <a:moveTo>
                      <a:pt x="30480" y="152400"/>
                    </a:moveTo>
                    <a:cubicBezTo>
                      <a:pt x="31750" y="154940"/>
                      <a:pt x="22975" y="165170"/>
                      <a:pt x="19050" y="171450"/>
                    </a:cubicBezTo>
                    <a:cubicBezTo>
                      <a:pt x="16623" y="175333"/>
                      <a:pt x="13234" y="178671"/>
                      <a:pt x="11430" y="182880"/>
                    </a:cubicBezTo>
                    <a:cubicBezTo>
                      <a:pt x="-3332" y="217324"/>
                      <a:pt x="19130" y="180854"/>
                      <a:pt x="0" y="209550"/>
                    </a:cubicBezTo>
                    <a:cubicBezTo>
                      <a:pt x="1270" y="281940"/>
                      <a:pt x="1549" y="354354"/>
                      <a:pt x="3810" y="426720"/>
                    </a:cubicBezTo>
                    <a:cubicBezTo>
                      <a:pt x="4090" y="435696"/>
                      <a:pt x="5040" y="444788"/>
                      <a:pt x="7620" y="453390"/>
                    </a:cubicBezTo>
                    <a:cubicBezTo>
                      <a:pt x="10465" y="462873"/>
                      <a:pt x="18745" y="468037"/>
                      <a:pt x="26670" y="472440"/>
                    </a:cubicBezTo>
                    <a:cubicBezTo>
                      <a:pt x="33892" y="476452"/>
                      <a:pt x="59084" y="489116"/>
                      <a:pt x="68580" y="491490"/>
                    </a:cubicBezTo>
                    <a:cubicBezTo>
                      <a:pt x="77292" y="493668"/>
                      <a:pt x="86360" y="494030"/>
                      <a:pt x="95250" y="495300"/>
                    </a:cubicBezTo>
                    <a:cubicBezTo>
                      <a:pt x="102870" y="497840"/>
                      <a:pt x="110284" y="501114"/>
                      <a:pt x="118110" y="502920"/>
                    </a:cubicBezTo>
                    <a:cubicBezTo>
                      <a:pt x="175562" y="516178"/>
                      <a:pt x="312307" y="499446"/>
                      <a:pt x="320040" y="499110"/>
                    </a:cubicBezTo>
                    <a:lnTo>
                      <a:pt x="567690" y="502920"/>
                    </a:lnTo>
                    <a:cubicBezTo>
                      <a:pt x="585515" y="502920"/>
                      <a:pt x="603235" y="500157"/>
                      <a:pt x="621030" y="499110"/>
                    </a:cubicBezTo>
                    <a:cubicBezTo>
                      <a:pt x="902522" y="482552"/>
                      <a:pt x="743219" y="493648"/>
                      <a:pt x="880110" y="483870"/>
                    </a:cubicBezTo>
                    <a:cubicBezTo>
                      <a:pt x="885190" y="482600"/>
                      <a:pt x="890537" y="482123"/>
                      <a:pt x="895350" y="480060"/>
                    </a:cubicBezTo>
                    <a:cubicBezTo>
                      <a:pt x="899559" y="478256"/>
                      <a:pt x="902684" y="474488"/>
                      <a:pt x="906780" y="472440"/>
                    </a:cubicBezTo>
                    <a:cubicBezTo>
                      <a:pt x="910372" y="470644"/>
                      <a:pt x="914618" y="470426"/>
                      <a:pt x="918210" y="468630"/>
                    </a:cubicBezTo>
                    <a:cubicBezTo>
                      <a:pt x="947753" y="453858"/>
                      <a:pt x="912340" y="466777"/>
                      <a:pt x="941070" y="457200"/>
                    </a:cubicBezTo>
                    <a:cubicBezTo>
                      <a:pt x="943580" y="449670"/>
                      <a:pt x="945786" y="439711"/>
                      <a:pt x="952500" y="434340"/>
                    </a:cubicBezTo>
                    <a:cubicBezTo>
                      <a:pt x="955636" y="431831"/>
                      <a:pt x="960120" y="431800"/>
                      <a:pt x="963930" y="430530"/>
                    </a:cubicBezTo>
                    <a:cubicBezTo>
                      <a:pt x="972989" y="403352"/>
                      <a:pt x="960144" y="436210"/>
                      <a:pt x="979170" y="407670"/>
                    </a:cubicBezTo>
                    <a:cubicBezTo>
                      <a:pt x="981398" y="404328"/>
                      <a:pt x="981570" y="400000"/>
                      <a:pt x="982980" y="396240"/>
                    </a:cubicBezTo>
                    <a:cubicBezTo>
                      <a:pt x="985381" y="389836"/>
                      <a:pt x="988060" y="383540"/>
                      <a:pt x="990600" y="377190"/>
                    </a:cubicBezTo>
                    <a:cubicBezTo>
                      <a:pt x="989330" y="314960"/>
                      <a:pt x="988973" y="252705"/>
                      <a:pt x="986790" y="190500"/>
                    </a:cubicBezTo>
                    <a:cubicBezTo>
                      <a:pt x="986431" y="180267"/>
                      <a:pt x="984988" y="170060"/>
                      <a:pt x="982980" y="160020"/>
                    </a:cubicBezTo>
                    <a:cubicBezTo>
                      <a:pt x="981167" y="150954"/>
                      <a:pt x="977900" y="142240"/>
                      <a:pt x="975360" y="133350"/>
                    </a:cubicBezTo>
                    <a:cubicBezTo>
                      <a:pt x="974090" y="121920"/>
                      <a:pt x="973441" y="110404"/>
                      <a:pt x="971550" y="99060"/>
                    </a:cubicBezTo>
                    <a:cubicBezTo>
                      <a:pt x="969156" y="84695"/>
                      <a:pt x="966702" y="89365"/>
                      <a:pt x="960120" y="76200"/>
                    </a:cubicBezTo>
                    <a:cubicBezTo>
                      <a:pt x="958324" y="72608"/>
                      <a:pt x="957892" y="68461"/>
                      <a:pt x="956310" y="64770"/>
                    </a:cubicBezTo>
                    <a:cubicBezTo>
                      <a:pt x="954073" y="59550"/>
                      <a:pt x="950927" y="54750"/>
                      <a:pt x="948690" y="49530"/>
                    </a:cubicBezTo>
                    <a:cubicBezTo>
                      <a:pt x="947108" y="45839"/>
                      <a:pt x="947720" y="40940"/>
                      <a:pt x="944880" y="38100"/>
                    </a:cubicBezTo>
                    <a:cubicBezTo>
                      <a:pt x="938404" y="31624"/>
                      <a:pt x="928496" y="29336"/>
                      <a:pt x="922020" y="22860"/>
                    </a:cubicBezTo>
                    <a:cubicBezTo>
                      <a:pt x="918210" y="19050"/>
                      <a:pt x="915073" y="14419"/>
                      <a:pt x="910590" y="11430"/>
                    </a:cubicBezTo>
                    <a:cubicBezTo>
                      <a:pt x="907248" y="9202"/>
                      <a:pt x="903035" y="8677"/>
                      <a:pt x="899160" y="7620"/>
                    </a:cubicBezTo>
                    <a:cubicBezTo>
                      <a:pt x="889056" y="4864"/>
                      <a:pt x="878840" y="2540"/>
                      <a:pt x="868680" y="0"/>
                    </a:cubicBezTo>
                    <a:lnTo>
                      <a:pt x="796290" y="3810"/>
                    </a:lnTo>
                    <a:cubicBezTo>
                      <a:pt x="759470" y="5344"/>
                      <a:pt x="722517" y="4473"/>
                      <a:pt x="685800" y="7620"/>
                    </a:cubicBezTo>
                    <a:cubicBezTo>
                      <a:pt x="677797" y="8306"/>
                      <a:pt x="670732" y="13292"/>
                      <a:pt x="662940" y="15240"/>
                    </a:cubicBezTo>
                    <a:cubicBezTo>
                      <a:pt x="655446" y="17114"/>
                      <a:pt x="647700" y="17780"/>
                      <a:pt x="640080" y="19050"/>
                    </a:cubicBezTo>
                    <a:cubicBezTo>
                      <a:pt x="635000" y="21590"/>
                      <a:pt x="630158" y="24676"/>
                      <a:pt x="624840" y="26670"/>
                    </a:cubicBezTo>
                    <a:cubicBezTo>
                      <a:pt x="613114" y="31067"/>
                      <a:pt x="602620" y="30669"/>
                      <a:pt x="590550" y="34290"/>
                    </a:cubicBezTo>
                    <a:cubicBezTo>
                      <a:pt x="583999" y="36255"/>
                      <a:pt x="578266" y="40915"/>
                      <a:pt x="571500" y="41910"/>
                    </a:cubicBezTo>
                    <a:cubicBezTo>
                      <a:pt x="481160" y="55195"/>
                      <a:pt x="484965" y="49832"/>
                      <a:pt x="419100" y="57150"/>
                    </a:cubicBezTo>
                    <a:cubicBezTo>
                      <a:pt x="410175" y="58142"/>
                      <a:pt x="401320" y="59690"/>
                      <a:pt x="392430" y="60960"/>
                    </a:cubicBezTo>
                    <a:cubicBezTo>
                      <a:pt x="367186" y="77789"/>
                      <a:pt x="396213" y="60966"/>
                      <a:pt x="346710" y="72390"/>
                    </a:cubicBezTo>
                    <a:cubicBezTo>
                      <a:pt x="341176" y="73667"/>
                      <a:pt x="336788" y="78016"/>
                      <a:pt x="331470" y="80010"/>
                    </a:cubicBezTo>
                    <a:cubicBezTo>
                      <a:pt x="326567" y="81849"/>
                      <a:pt x="321133" y="81981"/>
                      <a:pt x="316230" y="83820"/>
                    </a:cubicBezTo>
                    <a:cubicBezTo>
                      <a:pt x="310912" y="85814"/>
                      <a:pt x="306378" y="89644"/>
                      <a:pt x="300990" y="91440"/>
                    </a:cubicBezTo>
                    <a:cubicBezTo>
                      <a:pt x="274155" y="100385"/>
                      <a:pt x="290469" y="90506"/>
                      <a:pt x="270510" y="99060"/>
                    </a:cubicBezTo>
                    <a:cubicBezTo>
                      <a:pt x="237554" y="113184"/>
                      <a:pt x="270645" y="101555"/>
                      <a:pt x="243840" y="110490"/>
                    </a:cubicBezTo>
                    <a:cubicBezTo>
                      <a:pt x="238760" y="114300"/>
                      <a:pt x="233985" y="118555"/>
                      <a:pt x="228600" y="121920"/>
                    </a:cubicBezTo>
                    <a:cubicBezTo>
                      <a:pt x="178184" y="153430"/>
                      <a:pt x="80741" y="136306"/>
                      <a:pt x="45720" y="137160"/>
                    </a:cubicBezTo>
                    <a:cubicBezTo>
                      <a:pt x="24704" y="144165"/>
                      <a:pt x="23873" y="140656"/>
                      <a:pt x="11430" y="156210"/>
                    </a:cubicBezTo>
                    <a:cubicBezTo>
                      <a:pt x="9656" y="158428"/>
                      <a:pt x="29210" y="149860"/>
                      <a:pt x="30480" y="15240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4751020" y="4671060"/>
                <a:ext cx="1078425" cy="392430"/>
              </a:xfrm>
              <a:custGeom>
                <a:avLst/>
                <a:gdLst>
                  <a:gd name="connsiteX0" fmla="*/ 64820 w 1078425"/>
                  <a:gd name="connsiteY0" fmla="*/ 26670 h 392430"/>
                  <a:gd name="connsiteX1" fmla="*/ 41960 w 1078425"/>
                  <a:gd name="connsiteY1" fmla="*/ 30480 h 392430"/>
                  <a:gd name="connsiteX2" fmla="*/ 26720 w 1078425"/>
                  <a:gd name="connsiteY2" fmla="*/ 34290 h 392430"/>
                  <a:gd name="connsiteX3" fmla="*/ 22910 w 1078425"/>
                  <a:gd name="connsiteY3" fmla="*/ 45720 h 392430"/>
                  <a:gd name="connsiteX4" fmla="*/ 15290 w 1078425"/>
                  <a:gd name="connsiteY4" fmla="*/ 57150 h 392430"/>
                  <a:gd name="connsiteX5" fmla="*/ 11480 w 1078425"/>
                  <a:gd name="connsiteY5" fmla="*/ 72390 h 392430"/>
                  <a:gd name="connsiteX6" fmla="*/ 22910 w 1078425"/>
                  <a:gd name="connsiteY6" fmla="*/ 125730 h 392430"/>
                  <a:gd name="connsiteX7" fmla="*/ 30530 w 1078425"/>
                  <a:gd name="connsiteY7" fmla="*/ 140970 h 392430"/>
                  <a:gd name="connsiteX8" fmla="*/ 26720 w 1078425"/>
                  <a:gd name="connsiteY8" fmla="*/ 240030 h 392430"/>
                  <a:gd name="connsiteX9" fmla="*/ 22910 w 1078425"/>
                  <a:gd name="connsiteY9" fmla="*/ 251460 h 392430"/>
                  <a:gd name="connsiteX10" fmla="*/ 11480 w 1078425"/>
                  <a:gd name="connsiteY10" fmla="*/ 262890 h 392430"/>
                  <a:gd name="connsiteX11" fmla="*/ 3860 w 1078425"/>
                  <a:gd name="connsiteY11" fmla="*/ 274320 h 392430"/>
                  <a:gd name="connsiteX12" fmla="*/ 50 w 1078425"/>
                  <a:gd name="connsiteY12" fmla="*/ 289560 h 392430"/>
                  <a:gd name="connsiteX13" fmla="*/ 19100 w 1078425"/>
                  <a:gd name="connsiteY13" fmla="*/ 327660 h 392430"/>
                  <a:gd name="connsiteX14" fmla="*/ 30530 w 1078425"/>
                  <a:gd name="connsiteY14" fmla="*/ 331470 h 392430"/>
                  <a:gd name="connsiteX15" fmla="*/ 45770 w 1078425"/>
                  <a:gd name="connsiteY15" fmla="*/ 339090 h 392430"/>
                  <a:gd name="connsiteX16" fmla="*/ 64820 w 1078425"/>
                  <a:gd name="connsiteY16" fmla="*/ 342900 h 392430"/>
                  <a:gd name="connsiteX17" fmla="*/ 76250 w 1078425"/>
                  <a:gd name="connsiteY17" fmla="*/ 346710 h 392430"/>
                  <a:gd name="connsiteX18" fmla="*/ 110540 w 1078425"/>
                  <a:gd name="connsiteY18" fmla="*/ 354330 h 392430"/>
                  <a:gd name="connsiteX19" fmla="*/ 121970 w 1078425"/>
                  <a:gd name="connsiteY19" fmla="*/ 358140 h 392430"/>
                  <a:gd name="connsiteX20" fmla="*/ 148640 w 1078425"/>
                  <a:gd name="connsiteY20" fmla="*/ 365760 h 392430"/>
                  <a:gd name="connsiteX21" fmla="*/ 201980 w 1078425"/>
                  <a:gd name="connsiteY21" fmla="*/ 377190 h 392430"/>
                  <a:gd name="connsiteX22" fmla="*/ 518210 w 1078425"/>
                  <a:gd name="connsiteY22" fmla="*/ 377190 h 392430"/>
                  <a:gd name="connsiteX23" fmla="*/ 617270 w 1078425"/>
                  <a:gd name="connsiteY23" fmla="*/ 388620 h 392430"/>
                  <a:gd name="connsiteX24" fmla="*/ 670610 w 1078425"/>
                  <a:gd name="connsiteY24" fmla="*/ 392430 h 392430"/>
                  <a:gd name="connsiteX25" fmla="*/ 876350 w 1078425"/>
                  <a:gd name="connsiteY25" fmla="*/ 384810 h 392430"/>
                  <a:gd name="connsiteX26" fmla="*/ 937310 w 1078425"/>
                  <a:gd name="connsiteY26" fmla="*/ 381000 h 392430"/>
                  <a:gd name="connsiteX27" fmla="*/ 990650 w 1078425"/>
                  <a:gd name="connsiteY27" fmla="*/ 369570 h 392430"/>
                  <a:gd name="connsiteX28" fmla="*/ 1002080 w 1078425"/>
                  <a:gd name="connsiteY28" fmla="*/ 361950 h 392430"/>
                  <a:gd name="connsiteX29" fmla="*/ 1024940 w 1078425"/>
                  <a:gd name="connsiteY29" fmla="*/ 354330 h 392430"/>
                  <a:gd name="connsiteX30" fmla="*/ 1047800 w 1078425"/>
                  <a:gd name="connsiteY30" fmla="*/ 342900 h 392430"/>
                  <a:gd name="connsiteX31" fmla="*/ 1059230 w 1078425"/>
                  <a:gd name="connsiteY31" fmla="*/ 335280 h 392430"/>
                  <a:gd name="connsiteX32" fmla="*/ 1063040 w 1078425"/>
                  <a:gd name="connsiteY32" fmla="*/ 323850 h 392430"/>
                  <a:gd name="connsiteX33" fmla="*/ 1066850 w 1078425"/>
                  <a:gd name="connsiteY33" fmla="*/ 308610 h 392430"/>
                  <a:gd name="connsiteX34" fmla="*/ 1074470 w 1078425"/>
                  <a:gd name="connsiteY34" fmla="*/ 297180 h 392430"/>
                  <a:gd name="connsiteX35" fmla="*/ 1078280 w 1078425"/>
                  <a:gd name="connsiteY35" fmla="*/ 243840 h 392430"/>
                  <a:gd name="connsiteX36" fmla="*/ 1070660 w 1078425"/>
                  <a:gd name="connsiteY36" fmla="*/ 220980 h 392430"/>
                  <a:gd name="connsiteX37" fmla="*/ 1055420 w 1078425"/>
                  <a:gd name="connsiteY37" fmla="*/ 194310 h 392430"/>
                  <a:gd name="connsiteX38" fmla="*/ 1043990 w 1078425"/>
                  <a:gd name="connsiteY38" fmla="*/ 182880 h 392430"/>
                  <a:gd name="connsiteX39" fmla="*/ 1032560 w 1078425"/>
                  <a:gd name="connsiteY39" fmla="*/ 152400 h 392430"/>
                  <a:gd name="connsiteX40" fmla="*/ 1024940 w 1078425"/>
                  <a:gd name="connsiteY40" fmla="*/ 129540 h 392430"/>
                  <a:gd name="connsiteX41" fmla="*/ 990650 w 1078425"/>
                  <a:gd name="connsiteY41" fmla="*/ 110490 h 392430"/>
                  <a:gd name="connsiteX42" fmla="*/ 967790 w 1078425"/>
                  <a:gd name="connsiteY42" fmla="*/ 102870 h 392430"/>
                  <a:gd name="connsiteX43" fmla="*/ 956360 w 1078425"/>
                  <a:gd name="connsiteY43" fmla="*/ 99060 h 392430"/>
                  <a:gd name="connsiteX44" fmla="*/ 937310 w 1078425"/>
                  <a:gd name="connsiteY44" fmla="*/ 91440 h 392430"/>
                  <a:gd name="connsiteX45" fmla="*/ 903020 w 1078425"/>
                  <a:gd name="connsiteY45" fmla="*/ 87630 h 392430"/>
                  <a:gd name="connsiteX46" fmla="*/ 861110 w 1078425"/>
                  <a:gd name="connsiteY46" fmla="*/ 76200 h 392430"/>
                  <a:gd name="connsiteX47" fmla="*/ 823010 w 1078425"/>
                  <a:gd name="connsiteY47" fmla="*/ 72390 h 392430"/>
                  <a:gd name="connsiteX48" fmla="*/ 777290 w 1078425"/>
                  <a:gd name="connsiteY48" fmla="*/ 64770 h 392430"/>
                  <a:gd name="connsiteX49" fmla="*/ 750620 w 1078425"/>
                  <a:gd name="connsiteY49" fmla="*/ 60960 h 392430"/>
                  <a:gd name="connsiteX50" fmla="*/ 716330 w 1078425"/>
                  <a:gd name="connsiteY50" fmla="*/ 53340 h 392430"/>
                  <a:gd name="connsiteX51" fmla="*/ 647750 w 1078425"/>
                  <a:gd name="connsiteY51" fmla="*/ 49530 h 392430"/>
                  <a:gd name="connsiteX52" fmla="*/ 621080 w 1078425"/>
                  <a:gd name="connsiteY52" fmla="*/ 41910 h 392430"/>
                  <a:gd name="connsiteX53" fmla="*/ 594410 w 1078425"/>
                  <a:gd name="connsiteY53" fmla="*/ 34290 h 392430"/>
                  <a:gd name="connsiteX54" fmla="*/ 582980 w 1078425"/>
                  <a:gd name="connsiteY54" fmla="*/ 26670 h 392430"/>
                  <a:gd name="connsiteX55" fmla="*/ 560120 w 1078425"/>
                  <a:gd name="connsiteY55" fmla="*/ 22860 h 392430"/>
                  <a:gd name="connsiteX56" fmla="*/ 537260 w 1078425"/>
                  <a:gd name="connsiteY56" fmla="*/ 15240 h 392430"/>
                  <a:gd name="connsiteX57" fmla="*/ 518210 w 1078425"/>
                  <a:gd name="connsiteY57" fmla="*/ 11430 h 392430"/>
                  <a:gd name="connsiteX58" fmla="*/ 407720 w 1078425"/>
                  <a:gd name="connsiteY58" fmla="*/ 0 h 392430"/>
                  <a:gd name="connsiteX59" fmla="*/ 327710 w 1078425"/>
                  <a:gd name="connsiteY59" fmla="*/ 3810 h 392430"/>
                  <a:gd name="connsiteX60" fmla="*/ 289610 w 1078425"/>
                  <a:gd name="connsiteY60" fmla="*/ 11430 h 392430"/>
                  <a:gd name="connsiteX61" fmla="*/ 251510 w 1078425"/>
                  <a:gd name="connsiteY61" fmla="*/ 22860 h 392430"/>
                  <a:gd name="connsiteX62" fmla="*/ 64820 w 1078425"/>
                  <a:gd name="connsiteY62" fmla="*/ 30480 h 392430"/>
                  <a:gd name="connsiteX63" fmla="*/ 38150 w 1078425"/>
                  <a:gd name="connsiteY63" fmla="*/ 45720 h 392430"/>
                  <a:gd name="connsiteX64" fmla="*/ 64820 w 1078425"/>
                  <a:gd name="connsiteY64" fmla="*/ 26670 h 39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078425" h="392430">
                    <a:moveTo>
                      <a:pt x="64820" y="26670"/>
                    </a:moveTo>
                    <a:cubicBezTo>
                      <a:pt x="65455" y="24130"/>
                      <a:pt x="49535" y="28965"/>
                      <a:pt x="41960" y="30480"/>
                    </a:cubicBezTo>
                    <a:cubicBezTo>
                      <a:pt x="36825" y="31507"/>
                      <a:pt x="30809" y="31019"/>
                      <a:pt x="26720" y="34290"/>
                    </a:cubicBezTo>
                    <a:cubicBezTo>
                      <a:pt x="23584" y="36799"/>
                      <a:pt x="24706" y="42128"/>
                      <a:pt x="22910" y="45720"/>
                    </a:cubicBezTo>
                    <a:cubicBezTo>
                      <a:pt x="20862" y="49816"/>
                      <a:pt x="17830" y="53340"/>
                      <a:pt x="15290" y="57150"/>
                    </a:cubicBezTo>
                    <a:cubicBezTo>
                      <a:pt x="14020" y="62230"/>
                      <a:pt x="11132" y="67165"/>
                      <a:pt x="11480" y="72390"/>
                    </a:cubicBezTo>
                    <a:cubicBezTo>
                      <a:pt x="12020" y="80492"/>
                      <a:pt x="16816" y="111510"/>
                      <a:pt x="22910" y="125730"/>
                    </a:cubicBezTo>
                    <a:cubicBezTo>
                      <a:pt x="25147" y="130950"/>
                      <a:pt x="27990" y="135890"/>
                      <a:pt x="30530" y="140970"/>
                    </a:cubicBezTo>
                    <a:cubicBezTo>
                      <a:pt x="39211" y="184377"/>
                      <a:pt x="36537" y="161491"/>
                      <a:pt x="26720" y="240030"/>
                    </a:cubicBezTo>
                    <a:cubicBezTo>
                      <a:pt x="26222" y="244015"/>
                      <a:pt x="25138" y="248118"/>
                      <a:pt x="22910" y="251460"/>
                    </a:cubicBezTo>
                    <a:cubicBezTo>
                      <a:pt x="19921" y="255943"/>
                      <a:pt x="14929" y="258751"/>
                      <a:pt x="11480" y="262890"/>
                    </a:cubicBezTo>
                    <a:cubicBezTo>
                      <a:pt x="8549" y="266408"/>
                      <a:pt x="6400" y="270510"/>
                      <a:pt x="3860" y="274320"/>
                    </a:cubicBezTo>
                    <a:cubicBezTo>
                      <a:pt x="2590" y="279400"/>
                      <a:pt x="-424" y="284345"/>
                      <a:pt x="50" y="289560"/>
                    </a:cubicBezTo>
                    <a:cubicBezTo>
                      <a:pt x="1551" y="306067"/>
                      <a:pt x="5561" y="318634"/>
                      <a:pt x="19100" y="327660"/>
                    </a:cubicBezTo>
                    <a:cubicBezTo>
                      <a:pt x="22442" y="329888"/>
                      <a:pt x="26839" y="329888"/>
                      <a:pt x="30530" y="331470"/>
                    </a:cubicBezTo>
                    <a:cubicBezTo>
                      <a:pt x="35750" y="333707"/>
                      <a:pt x="40382" y="337294"/>
                      <a:pt x="45770" y="339090"/>
                    </a:cubicBezTo>
                    <a:cubicBezTo>
                      <a:pt x="51913" y="341138"/>
                      <a:pt x="58538" y="341329"/>
                      <a:pt x="64820" y="342900"/>
                    </a:cubicBezTo>
                    <a:cubicBezTo>
                      <a:pt x="68716" y="343874"/>
                      <a:pt x="72354" y="345736"/>
                      <a:pt x="76250" y="346710"/>
                    </a:cubicBezTo>
                    <a:cubicBezTo>
                      <a:pt x="87609" y="349550"/>
                      <a:pt x="99181" y="351490"/>
                      <a:pt x="110540" y="354330"/>
                    </a:cubicBezTo>
                    <a:cubicBezTo>
                      <a:pt x="114436" y="355304"/>
                      <a:pt x="118123" y="356986"/>
                      <a:pt x="121970" y="358140"/>
                    </a:cubicBezTo>
                    <a:cubicBezTo>
                      <a:pt x="130826" y="360797"/>
                      <a:pt x="139720" y="363327"/>
                      <a:pt x="148640" y="365760"/>
                    </a:cubicBezTo>
                    <a:cubicBezTo>
                      <a:pt x="167756" y="370973"/>
                      <a:pt x="180237" y="372841"/>
                      <a:pt x="201980" y="377190"/>
                    </a:cubicBezTo>
                    <a:cubicBezTo>
                      <a:pt x="357314" y="371834"/>
                      <a:pt x="319751" y="371176"/>
                      <a:pt x="518210" y="377190"/>
                    </a:cubicBezTo>
                    <a:cubicBezTo>
                      <a:pt x="565024" y="378609"/>
                      <a:pt x="568527" y="383398"/>
                      <a:pt x="617270" y="388620"/>
                    </a:cubicBezTo>
                    <a:cubicBezTo>
                      <a:pt x="634994" y="390519"/>
                      <a:pt x="652830" y="391160"/>
                      <a:pt x="670610" y="392430"/>
                    </a:cubicBezTo>
                    <a:lnTo>
                      <a:pt x="876350" y="384810"/>
                    </a:lnTo>
                    <a:cubicBezTo>
                      <a:pt x="896691" y="383938"/>
                      <a:pt x="917085" y="383334"/>
                      <a:pt x="937310" y="381000"/>
                    </a:cubicBezTo>
                    <a:cubicBezTo>
                      <a:pt x="953369" y="379147"/>
                      <a:pt x="973833" y="373774"/>
                      <a:pt x="990650" y="369570"/>
                    </a:cubicBezTo>
                    <a:cubicBezTo>
                      <a:pt x="994460" y="367030"/>
                      <a:pt x="997896" y="363810"/>
                      <a:pt x="1002080" y="361950"/>
                    </a:cubicBezTo>
                    <a:cubicBezTo>
                      <a:pt x="1009420" y="358688"/>
                      <a:pt x="1018257" y="358785"/>
                      <a:pt x="1024940" y="354330"/>
                    </a:cubicBezTo>
                    <a:cubicBezTo>
                      <a:pt x="1057697" y="332492"/>
                      <a:pt x="1016252" y="358674"/>
                      <a:pt x="1047800" y="342900"/>
                    </a:cubicBezTo>
                    <a:cubicBezTo>
                      <a:pt x="1051896" y="340852"/>
                      <a:pt x="1055420" y="337820"/>
                      <a:pt x="1059230" y="335280"/>
                    </a:cubicBezTo>
                    <a:cubicBezTo>
                      <a:pt x="1060500" y="331470"/>
                      <a:pt x="1061937" y="327712"/>
                      <a:pt x="1063040" y="323850"/>
                    </a:cubicBezTo>
                    <a:cubicBezTo>
                      <a:pt x="1064479" y="318815"/>
                      <a:pt x="1064787" y="313423"/>
                      <a:pt x="1066850" y="308610"/>
                    </a:cubicBezTo>
                    <a:cubicBezTo>
                      <a:pt x="1068654" y="304401"/>
                      <a:pt x="1071930" y="300990"/>
                      <a:pt x="1074470" y="297180"/>
                    </a:cubicBezTo>
                    <a:cubicBezTo>
                      <a:pt x="1075740" y="279400"/>
                      <a:pt x="1079170" y="261643"/>
                      <a:pt x="1078280" y="243840"/>
                    </a:cubicBezTo>
                    <a:cubicBezTo>
                      <a:pt x="1077879" y="235818"/>
                      <a:pt x="1073643" y="228438"/>
                      <a:pt x="1070660" y="220980"/>
                    </a:cubicBezTo>
                    <a:cubicBezTo>
                      <a:pt x="1067793" y="213814"/>
                      <a:pt x="1060707" y="200655"/>
                      <a:pt x="1055420" y="194310"/>
                    </a:cubicBezTo>
                    <a:cubicBezTo>
                      <a:pt x="1051971" y="190171"/>
                      <a:pt x="1047800" y="186690"/>
                      <a:pt x="1043990" y="182880"/>
                    </a:cubicBezTo>
                    <a:cubicBezTo>
                      <a:pt x="1034958" y="137718"/>
                      <a:pt x="1046830" y="184507"/>
                      <a:pt x="1032560" y="152400"/>
                    </a:cubicBezTo>
                    <a:cubicBezTo>
                      <a:pt x="1029298" y="145060"/>
                      <a:pt x="1030620" y="135220"/>
                      <a:pt x="1024940" y="129540"/>
                    </a:cubicBezTo>
                    <a:cubicBezTo>
                      <a:pt x="1007830" y="112430"/>
                      <a:pt x="1018622" y="119814"/>
                      <a:pt x="990650" y="110490"/>
                    </a:cubicBezTo>
                    <a:lnTo>
                      <a:pt x="967790" y="102870"/>
                    </a:lnTo>
                    <a:cubicBezTo>
                      <a:pt x="963980" y="101600"/>
                      <a:pt x="960089" y="100552"/>
                      <a:pt x="956360" y="99060"/>
                    </a:cubicBezTo>
                    <a:cubicBezTo>
                      <a:pt x="950010" y="96520"/>
                      <a:pt x="943997" y="92873"/>
                      <a:pt x="937310" y="91440"/>
                    </a:cubicBezTo>
                    <a:cubicBezTo>
                      <a:pt x="926065" y="89030"/>
                      <a:pt x="914450" y="88900"/>
                      <a:pt x="903020" y="87630"/>
                    </a:cubicBezTo>
                    <a:cubicBezTo>
                      <a:pt x="885149" y="81673"/>
                      <a:pt x="879061" y="78593"/>
                      <a:pt x="861110" y="76200"/>
                    </a:cubicBezTo>
                    <a:cubicBezTo>
                      <a:pt x="848459" y="74513"/>
                      <a:pt x="835656" y="74114"/>
                      <a:pt x="823010" y="72390"/>
                    </a:cubicBezTo>
                    <a:cubicBezTo>
                      <a:pt x="807701" y="70302"/>
                      <a:pt x="792551" y="67180"/>
                      <a:pt x="777290" y="64770"/>
                    </a:cubicBezTo>
                    <a:cubicBezTo>
                      <a:pt x="768420" y="63369"/>
                      <a:pt x="759446" y="62615"/>
                      <a:pt x="750620" y="60960"/>
                    </a:cubicBezTo>
                    <a:cubicBezTo>
                      <a:pt x="739112" y="58802"/>
                      <a:pt x="727967" y="54633"/>
                      <a:pt x="716330" y="53340"/>
                    </a:cubicBezTo>
                    <a:cubicBezTo>
                      <a:pt x="693575" y="50812"/>
                      <a:pt x="670610" y="50800"/>
                      <a:pt x="647750" y="49530"/>
                    </a:cubicBezTo>
                    <a:lnTo>
                      <a:pt x="621080" y="41910"/>
                    </a:lnTo>
                    <a:cubicBezTo>
                      <a:pt x="615709" y="40445"/>
                      <a:pt x="600250" y="37210"/>
                      <a:pt x="594410" y="34290"/>
                    </a:cubicBezTo>
                    <a:cubicBezTo>
                      <a:pt x="590314" y="32242"/>
                      <a:pt x="587324" y="28118"/>
                      <a:pt x="582980" y="26670"/>
                    </a:cubicBezTo>
                    <a:cubicBezTo>
                      <a:pt x="575651" y="24227"/>
                      <a:pt x="567614" y="24734"/>
                      <a:pt x="560120" y="22860"/>
                    </a:cubicBezTo>
                    <a:cubicBezTo>
                      <a:pt x="552328" y="20912"/>
                      <a:pt x="545009" y="17353"/>
                      <a:pt x="537260" y="15240"/>
                    </a:cubicBezTo>
                    <a:cubicBezTo>
                      <a:pt x="531012" y="13536"/>
                      <a:pt x="524581" y="12588"/>
                      <a:pt x="518210" y="11430"/>
                    </a:cubicBezTo>
                    <a:cubicBezTo>
                      <a:pt x="474699" y="3519"/>
                      <a:pt x="471655" y="5560"/>
                      <a:pt x="407720" y="0"/>
                    </a:cubicBezTo>
                    <a:cubicBezTo>
                      <a:pt x="381050" y="1270"/>
                      <a:pt x="354286" y="1238"/>
                      <a:pt x="327710" y="3810"/>
                    </a:cubicBezTo>
                    <a:cubicBezTo>
                      <a:pt x="314819" y="5058"/>
                      <a:pt x="301635" y="6620"/>
                      <a:pt x="289610" y="11430"/>
                    </a:cubicBezTo>
                    <a:cubicBezTo>
                      <a:pt x="275955" y="16892"/>
                      <a:pt x="266465" y="22029"/>
                      <a:pt x="251510" y="22860"/>
                    </a:cubicBezTo>
                    <a:cubicBezTo>
                      <a:pt x="189324" y="26315"/>
                      <a:pt x="127050" y="27940"/>
                      <a:pt x="64820" y="30480"/>
                    </a:cubicBezTo>
                    <a:cubicBezTo>
                      <a:pt x="61070" y="32355"/>
                      <a:pt x="41740" y="41232"/>
                      <a:pt x="38150" y="45720"/>
                    </a:cubicBezTo>
                    <a:cubicBezTo>
                      <a:pt x="35641" y="48856"/>
                      <a:pt x="64185" y="29210"/>
                      <a:pt x="64820" y="2667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1002688" y="3604260"/>
                <a:ext cx="616561" cy="369578"/>
              </a:xfrm>
              <a:custGeom>
                <a:avLst/>
                <a:gdLst>
                  <a:gd name="connsiteX0" fmla="*/ 83161 w 616561"/>
                  <a:gd name="connsiteY0" fmla="*/ 365760 h 369578"/>
                  <a:gd name="connsiteX1" fmla="*/ 67921 w 616561"/>
                  <a:gd name="connsiteY1" fmla="*/ 346710 h 369578"/>
                  <a:gd name="connsiteX2" fmla="*/ 33631 w 616561"/>
                  <a:gd name="connsiteY2" fmla="*/ 331470 h 369578"/>
                  <a:gd name="connsiteX3" fmla="*/ 22201 w 616561"/>
                  <a:gd name="connsiteY3" fmla="*/ 308610 h 369578"/>
                  <a:gd name="connsiteX4" fmla="*/ 18391 w 616561"/>
                  <a:gd name="connsiteY4" fmla="*/ 297180 h 369578"/>
                  <a:gd name="connsiteX5" fmla="*/ 10771 w 616561"/>
                  <a:gd name="connsiteY5" fmla="*/ 278130 h 369578"/>
                  <a:gd name="connsiteX6" fmla="*/ 6961 w 616561"/>
                  <a:gd name="connsiteY6" fmla="*/ 228600 h 369578"/>
                  <a:gd name="connsiteX7" fmla="*/ 6961 w 616561"/>
                  <a:gd name="connsiteY7" fmla="*/ 72390 h 369578"/>
                  <a:gd name="connsiteX8" fmla="*/ 41251 w 616561"/>
                  <a:gd name="connsiteY8" fmla="*/ 41910 h 369578"/>
                  <a:gd name="connsiteX9" fmla="*/ 67921 w 616561"/>
                  <a:gd name="connsiteY9" fmla="*/ 34290 h 369578"/>
                  <a:gd name="connsiteX10" fmla="*/ 90781 w 616561"/>
                  <a:gd name="connsiteY10" fmla="*/ 22860 h 369578"/>
                  <a:gd name="connsiteX11" fmla="*/ 102211 w 616561"/>
                  <a:gd name="connsiteY11" fmla="*/ 11430 h 369578"/>
                  <a:gd name="connsiteX12" fmla="*/ 132691 w 616561"/>
                  <a:gd name="connsiteY12" fmla="*/ 0 h 369578"/>
                  <a:gd name="connsiteX13" fmla="*/ 212701 w 616561"/>
                  <a:gd name="connsiteY13" fmla="*/ 7620 h 369578"/>
                  <a:gd name="connsiteX14" fmla="*/ 300331 w 616561"/>
                  <a:gd name="connsiteY14" fmla="*/ 11430 h 369578"/>
                  <a:gd name="connsiteX15" fmla="*/ 349861 w 616561"/>
                  <a:gd name="connsiteY15" fmla="*/ 19050 h 369578"/>
                  <a:gd name="connsiteX16" fmla="*/ 414631 w 616561"/>
                  <a:gd name="connsiteY16" fmla="*/ 22860 h 369578"/>
                  <a:gd name="connsiteX17" fmla="*/ 475591 w 616561"/>
                  <a:gd name="connsiteY17" fmla="*/ 30480 h 369578"/>
                  <a:gd name="connsiteX18" fmla="*/ 490831 w 616561"/>
                  <a:gd name="connsiteY18" fmla="*/ 34290 h 369578"/>
                  <a:gd name="connsiteX19" fmla="*/ 517501 w 616561"/>
                  <a:gd name="connsiteY19" fmla="*/ 38100 h 369578"/>
                  <a:gd name="connsiteX20" fmla="*/ 532741 w 616561"/>
                  <a:gd name="connsiteY20" fmla="*/ 45720 h 369578"/>
                  <a:gd name="connsiteX21" fmla="*/ 544171 w 616561"/>
                  <a:gd name="connsiteY21" fmla="*/ 49530 h 369578"/>
                  <a:gd name="connsiteX22" fmla="*/ 555601 w 616561"/>
                  <a:gd name="connsiteY22" fmla="*/ 57150 h 369578"/>
                  <a:gd name="connsiteX23" fmla="*/ 547981 w 616561"/>
                  <a:gd name="connsiteY23" fmla="*/ 110490 h 369578"/>
                  <a:gd name="connsiteX24" fmla="*/ 544171 w 616561"/>
                  <a:gd name="connsiteY24" fmla="*/ 121920 h 369578"/>
                  <a:gd name="connsiteX25" fmla="*/ 555601 w 616561"/>
                  <a:gd name="connsiteY25" fmla="*/ 186690 h 369578"/>
                  <a:gd name="connsiteX26" fmla="*/ 567031 w 616561"/>
                  <a:gd name="connsiteY26" fmla="*/ 213360 h 369578"/>
                  <a:gd name="connsiteX27" fmla="*/ 570841 w 616561"/>
                  <a:gd name="connsiteY27" fmla="*/ 224790 h 369578"/>
                  <a:gd name="connsiteX28" fmla="*/ 582271 w 616561"/>
                  <a:gd name="connsiteY28" fmla="*/ 228600 h 369578"/>
                  <a:gd name="connsiteX29" fmla="*/ 593701 w 616561"/>
                  <a:gd name="connsiteY29" fmla="*/ 255270 h 369578"/>
                  <a:gd name="connsiteX30" fmla="*/ 597511 w 616561"/>
                  <a:gd name="connsiteY30" fmla="*/ 274320 h 369578"/>
                  <a:gd name="connsiteX31" fmla="*/ 605131 w 616561"/>
                  <a:gd name="connsiteY31" fmla="*/ 289560 h 369578"/>
                  <a:gd name="connsiteX32" fmla="*/ 616561 w 616561"/>
                  <a:gd name="connsiteY32" fmla="*/ 312420 h 369578"/>
                  <a:gd name="connsiteX33" fmla="*/ 601321 w 616561"/>
                  <a:gd name="connsiteY33" fmla="*/ 327660 h 369578"/>
                  <a:gd name="connsiteX34" fmla="*/ 532741 w 616561"/>
                  <a:gd name="connsiteY34" fmla="*/ 331470 h 369578"/>
                  <a:gd name="connsiteX35" fmla="*/ 441301 w 616561"/>
                  <a:gd name="connsiteY35" fmla="*/ 339090 h 369578"/>
                  <a:gd name="connsiteX36" fmla="*/ 414631 w 616561"/>
                  <a:gd name="connsiteY36" fmla="*/ 346710 h 369578"/>
                  <a:gd name="connsiteX37" fmla="*/ 387961 w 616561"/>
                  <a:gd name="connsiteY37" fmla="*/ 358140 h 369578"/>
                  <a:gd name="connsiteX38" fmla="*/ 357481 w 616561"/>
                  <a:gd name="connsiteY38" fmla="*/ 369570 h 369578"/>
                  <a:gd name="connsiteX39" fmla="*/ 83161 w 616561"/>
                  <a:gd name="connsiteY39" fmla="*/ 365760 h 36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16561" h="369578">
                    <a:moveTo>
                      <a:pt x="83161" y="365760"/>
                    </a:moveTo>
                    <a:cubicBezTo>
                      <a:pt x="34901" y="361950"/>
                      <a:pt x="74894" y="350894"/>
                      <a:pt x="67921" y="346710"/>
                    </a:cubicBezTo>
                    <a:cubicBezTo>
                      <a:pt x="9223" y="311491"/>
                      <a:pt x="71813" y="369652"/>
                      <a:pt x="33631" y="331470"/>
                    </a:cubicBezTo>
                    <a:cubicBezTo>
                      <a:pt x="24054" y="302740"/>
                      <a:pt x="36973" y="338153"/>
                      <a:pt x="22201" y="308610"/>
                    </a:cubicBezTo>
                    <a:cubicBezTo>
                      <a:pt x="20405" y="305018"/>
                      <a:pt x="19801" y="300940"/>
                      <a:pt x="18391" y="297180"/>
                    </a:cubicBezTo>
                    <a:cubicBezTo>
                      <a:pt x="15990" y="290776"/>
                      <a:pt x="13311" y="284480"/>
                      <a:pt x="10771" y="278130"/>
                    </a:cubicBezTo>
                    <a:cubicBezTo>
                      <a:pt x="9501" y="261620"/>
                      <a:pt x="8395" y="245097"/>
                      <a:pt x="6961" y="228600"/>
                    </a:cubicBezTo>
                    <a:cubicBezTo>
                      <a:pt x="2018" y="171752"/>
                      <a:pt x="-5859" y="140154"/>
                      <a:pt x="6961" y="72390"/>
                    </a:cubicBezTo>
                    <a:cubicBezTo>
                      <a:pt x="7678" y="68598"/>
                      <a:pt x="31639" y="46029"/>
                      <a:pt x="41251" y="41910"/>
                    </a:cubicBezTo>
                    <a:cubicBezTo>
                      <a:pt x="58341" y="34586"/>
                      <a:pt x="53093" y="41704"/>
                      <a:pt x="67921" y="34290"/>
                    </a:cubicBezTo>
                    <a:cubicBezTo>
                      <a:pt x="97464" y="19518"/>
                      <a:pt x="62051" y="32437"/>
                      <a:pt x="90781" y="22860"/>
                    </a:cubicBezTo>
                    <a:cubicBezTo>
                      <a:pt x="94591" y="19050"/>
                      <a:pt x="97826" y="14562"/>
                      <a:pt x="102211" y="11430"/>
                    </a:cubicBezTo>
                    <a:cubicBezTo>
                      <a:pt x="112939" y="3767"/>
                      <a:pt x="120419" y="3068"/>
                      <a:pt x="132691" y="0"/>
                    </a:cubicBezTo>
                    <a:cubicBezTo>
                      <a:pt x="159361" y="2540"/>
                      <a:pt x="185972" y="5798"/>
                      <a:pt x="212701" y="7620"/>
                    </a:cubicBezTo>
                    <a:cubicBezTo>
                      <a:pt x="241871" y="9609"/>
                      <a:pt x="271194" y="9002"/>
                      <a:pt x="300331" y="11430"/>
                    </a:cubicBezTo>
                    <a:cubicBezTo>
                      <a:pt x="316978" y="12817"/>
                      <a:pt x="333240" y="17388"/>
                      <a:pt x="349861" y="19050"/>
                    </a:cubicBezTo>
                    <a:cubicBezTo>
                      <a:pt x="371381" y="21202"/>
                      <a:pt x="393041" y="21590"/>
                      <a:pt x="414631" y="22860"/>
                    </a:cubicBezTo>
                    <a:cubicBezTo>
                      <a:pt x="434951" y="25400"/>
                      <a:pt x="455339" y="27442"/>
                      <a:pt x="475591" y="30480"/>
                    </a:cubicBezTo>
                    <a:cubicBezTo>
                      <a:pt x="480769" y="31257"/>
                      <a:pt x="485679" y="33353"/>
                      <a:pt x="490831" y="34290"/>
                    </a:cubicBezTo>
                    <a:cubicBezTo>
                      <a:pt x="499666" y="35896"/>
                      <a:pt x="508611" y="36830"/>
                      <a:pt x="517501" y="38100"/>
                    </a:cubicBezTo>
                    <a:cubicBezTo>
                      <a:pt x="522581" y="40640"/>
                      <a:pt x="527521" y="43483"/>
                      <a:pt x="532741" y="45720"/>
                    </a:cubicBezTo>
                    <a:cubicBezTo>
                      <a:pt x="536432" y="47302"/>
                      <a:pt x="540579" y="47734"/>
                      <a:pt x="544171" y="49530"/>
                    </a:cubicBezTo>
                    <a:cubicBezTo>
                      <a:pt x="548267" y="51578"/>
                      <a:pt x="551791" y="54610"/>
                      <a:pt x="555601" y="57150"/>
                    </a:cubicBezTo>
                    <a:cubicBezTo>
                      <a:pt x="553061" y="74930"/>
                      <a:pt x="551102" y="92803"/>
                      <a:pt x="547981" y="110490"/>
                    </a:cubicBezTo>
                    <a:cubicBezTo>
                      <a:pt x="547283" y="114445"/>
                      <a:pt x="543920" y="117912"/>
                      <a:pt x="544171" y="121920"/>
                    </a:cubicBezTo>
                    <a:cubicBezTo>
                      <a:pt x="545188" y="138188"/>
                      <a:pt x="550059" y="167294"/>
                      <a:pt x="555601" y="186690"/>
                    </a:cubicBezTo>
                    <a:cubicBezTo>
                      <a:pt x="560707" y="204560"/>
                      <a:pt x="558322" y="193040"/>
                      <a:pt x="567031" y="213360"/>
                    </a:cubicBezTo>
                    <a:cubicBezTo>
                      <a:pt x="568613" y="217051"/>
                      <a:pt x="568001" y="221950"/>
                      <a:pt x="570841" y="224790"/>
                    </a:cubicBezTo>
                    <a:cubicBezTo>
                      <a:pt x="573681" y="227630"/>
                      <a:pt x="578461" y="227330"/>
                      <a:pt x="582271" y="228600"/>
                    </a:cubicBezTo>
                    <a:cubicBezTo>
                      <a:pt x="587723" y="239504"/>
                      <a:pt x="590898" y="244058"/>
                      <a:pt x="593701" y="255270"/>
                    </a:cubicBezTo>
                    <a:cubicBezTo>
                      <a:pt x="595272" y="261552"/>
                      <a:pt x="595463" y="268177"/>
                      <a:pt x="597511" y="274320"/>
                    </a:cubicBezTo>
                    <a:cubicBezTo>
                      <a:pt x="599307" y="279708"/>
                      <a:pt x="602894" y="284340"/>
                      <a:pt x="605131" y="289560"/>
                    </a:cubicBezTo>
                    <a:cubicBezTo>
                      <a:pt x="614595" y="311644"/>
                      <a:pt x="601917" y="290454"/>
                      <a:pt x="616561" y="312420"/>
                    </a:cubicBezTo>
                    <a:cubicBezTo>
                      <a:pt x="611481" y="317500"/>
                      <a:pt x="608327" y="326068"/>
                      <a:pt x="601321" y="327660"/>
                    </a:cubicBezTo>
                    <a:cubicBezTo>
                      <a:pt x="578995" y="332734"/>
                      <a:pt x="555578" y="329839"/>
                      <a:pt x="532741" y="331470"/>
                    </a:cubicBezTo>
                    <a:cubicBezTo>
                      <a:pt x="502233" y="333649"/>
                      <a:pt x="471781" y="336550"/>
                      <a:pt x="441301" y="339090"/>
                    </a:cubicBezTo>
                    <a:cubicBezTo>
                      <a:pt x="436418" y="340311"/>
                      <a:pt x="420097" y="343977"/>
                      <a:pt x="414631" y="346710"/>
                    </a:cubicBezTo>
                    <a:cubicBezTo>
                      <a:pt x="388319" y="359866"/>
                      <a:pt x="419679" y="350211"/>
                      <a:pt x="387961" y="358140"/>
                    </a:cubicBezTo>
                    <a:cubicBezTo>
                      <a:pt x="376368" y="365869"/>
                      <a:pt x="373632" y="369788"/>
                      <a:pt x="357481" y="369570"/>
                    </a:cubicBezTo>
                    <a:cubicBezTo>
                      <a:pt x="269776" y="368385"/>
                      <a:pt x="131421" y="369570"/>
                      <a:pt x="83161" y="36576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Freihandform 22"/>
              <p:cNvSpPr/>
              <p:nvPr/>
            </p:nvSpPr>
            <p:spPr>
              <a:xfrm>
                <a:off x="1022256" y="2945130"/>
                <a:ext cx="1524000" cy="544830"/>
              </a:xfrm>
              <a:custGeom>
                <a:avLst/>
                <a:gdLst>
                  <a:gd name="connsiteX0" fmla="*/ 22860 w 1524000"/>
                  <a:gd name="connsiteY0" fmla="*/ 175260 h 544830"/>
                  <a:gd name="connsiteX1" fmla="*/ 15240 w 1524000"/>
                  <a:gd name="connsiteY1" fmla="*/ 247650 h 544830"/>
                  <a:gd name="connsiteX2" fmla="*/ 11430 w 1524000"/>
                  <a:gd name="connsiteY2" fmla="*/ 270510 h 544830"/>
                  <a:gd name="connsiteX3" fmla="*/ 15240 w 1524000"/>
                  <a:gd name="connsiteY3" fmla="*/ 422910 h 544830"/>
                  <a:gd name="connsiteX4" fmla="*/ 22860 w 1524000"/>
                  <a:gd name="connsiteY4" fmla="*/ 438150 h 544830"/>
                  <a:gd name="connsiteX5" fmla="*/ 34290 w 1524000"/>
                  <a:gd name="connsiteY5" fmla="*/ 461010 h 544830"/>
                  <a:gd name="connsiteX6" fmla="*/ 49530 w 1524000"/>
                  <a:gd name="connsiteY6" fmla="*/ 468630 h 544830"/>
                  <a:gd name="connsiteX7" fmla="*/ 72390 w 1524000"/>
                  <a:gd name="connsiteY7" fmla="*/ 480060 h 544830"/>
                  <a:gd name="connsiteX8" fmla="*/ 110490 w 1524000"/>
                  <a:gd name="connsiteY8" fmla="*/ 487680 h 544830"/>
                  <a:gd name="connsiteX9" fmla="*/ 194310 w 1524000"/>
                  <a:gd name="connsiteY9" fmla="*/ 491490 h 544830"/>
                  <a:gd name="connsiteX10" fmla="*/ 217170 w 1524000"/>
                  <a:gd name="connsiteY10" fmla="*/ 495300 h 544830"/>
                  <a:gd name="connsiteX11" fmla="*/ 243840 w 1524000"/>
                  <a:gd name="connsiteY11" fmla="*/ 502920 h 544830"/>
                  <a:gd name="connsiteX12" fmla="*/ 278130 w 1524000"/>
                  <a:gd name="connsiteY12" fmla="*/ 506730 h 544830"/>
                  <a:gd name="connsiteX13" fmla="*/ 304800 w 1524000"/>
                  <a:gd name="connsiteY13" fmla="*/ 514350 h 544830"/>
                  <a:gd name="connsiteX14" fmla="*/ 331470 w 1524000"/>
                  <a:gd name="connsiteY14" fmla="*/ 518160 h 544830"/>
                  <a:gd name="connsiteX15" fmla="*/ 537210 w 1524000"/>
                  <a:gd name="connsiteY15" fmla="*/ 525780 h 544830"/>
                  <a:gd name="connsiteX16" fmla="*/ 563880 w 1524000"/>
                  <a:gd name="connsiteY16" fmla="*/ 529590 h 544830"/>
                  <a:gd name="connsiteX17" fmla="*/ 609600 w 1524000"/>
                  <a:gd name="connsiteY17" fmla="*/ 533400 h 544830"/>
                  <a:gd name="connsiteX18" fmla="*/ 640080 w 1524000"/>
                  <a:gd name="connsiteY18" fmla="*/ 541020 h 544830"/>
                  <a:gd name="connsiteX19" fmla="*/ 716280 w 1524000"/>
                  <a:gd name="connsiteY19" fmla="*/ 544830 h 544830"/>
                  <a:gd name="connsiteX20" fmla="*/ 815340 w 1524000"/>
                  <a:gd name="connsiteY20" fmla="*/ 533400 h 544830"/>
                  <a:gd name="connsiteX21" fmla="*/ 853440 w 1524000"/>
                  <a:gd name="connsiteY21" fmla="*/ 529590 h 544830"/>
                  <a:gd name="connsiteX22" fmla="*/ 872490 w 1524000"/>
                  <a:gd name="connsiteY22" fmla="*/ 521970 h 544830"/>
                  <a:gd name="connsiteX23" fmla="*/ 883920 w 1524000"/>
                  <a:gd name="connsiteY23" fmla="*/ 518160 h 544830"/>
                  <a:gd name="connsiteX24" fmla="*/ 895350 w 1524000"/>
                  <a:gd name="connsiteY24" fmla="*/ 510540 h 544830"/>
                  <a:gd name="connsiteX25" fmla="*/ 906780 w 1524000"/>
                  <a:gd name="connsiteY25" fmla="*/ 506730 h 544830"/>
                  <a:gd name="connsiteX26" fmla="*/ 918210 w 1524000"/>
                  <a:gd name="connsiteY26" fmla="*/ 499110 h 544830"/>
                  <a:gd name="connsiteX27" fmla="*/ 944880 w 1524000"/>
                  <a:gd name="connsiteY27" fmla="*/ 491490 h 544830"/>
                  <a:gd name="connsiteX28" fmla="*/ 971550 w 1524000"/>
                  <a:gd name="connsiteY28" fmla="*/ 480060 h 544830"/>
                  <a:gd name="connsiteX29" fmla="*/ 982980 w 1524000"/>
                  <a:gd name="connsiteY29" fmla="*/ 472440 h 544830"/>
                  <a:gd name="connsiteX30" fmla="*/ 1047750 w 1524000"/>
                  <a:gd name="connsiteY30" fmla="*/ 464820 h 544830"/>
                  <a:gd name="connsiteX31" fmla="*/ 1215390 w 1524000"/>
                  <a:gd name="connsiteY31" fmla="*/ 453390 h 544830"/>
                  <a:gd name="connsiteX32" fmla="*/ 1329690 w 1524000"/>
                  <a:gd name="connsiteY32" fmla="*/ 441960 h 544830"/>
                  <a:gd name="connsiteX33" fmla="*/ 1356360 w 1524000"/>
                  <a:gd name="connsiteY33" fmla="*/ 434340 h 544830"/>
                  <a:gd name="connsiteX34" fmla="*/ 1398270 w 1524000"/>
                  <a:gd name="connsiteY34" fmla="*/ 426720 h 544830"/>
                  <a:gd name="connsiteX35" fmla="*/ 1432560 w 1524000"/>
                  <a:gd name="connsiteY35" fmla="*/ 415290 h 544830"/>
                  <a:gd name="connsiteX36" fmla="*/ 1455420 w 1524000"/>
                  <a:gd name="connsiteY36" fmla="*/ 396240 h 544830"/>
                  <a:gd name="connsiteX37" fmla="*/ 1470660 w 1524000"/>
                  <a:gd name="connsiteY37" fmla="*/ 369570 h 544830"/>
                  <a:gd name="connsiteX38" fmla="*/ 1482090 w 1524000"/>
                  <a:gd name="connsiteY38" fmla="*/ 365760 h 544830"/>
                  <a:gd name="connsiteX39" fmla="*/ 1485900 w 1524000"/>
                  <a:gd name="connsiteY39" fmla="*/ 354330 h 544830"/>
                  <a:gd name="connsiteX40" fmla="*/ 1493520 w 1524000"/>
                  <a:gd name="connsiteY40" fmla="*/ 342900 h 544830"/>
                  <a:gd name="connsiteX41" fmla="*/ 1501140 w 1524000"/>
                  <a:gd name="connsiteY41" fmla="*/ 312420 h 544830"/>
                  <a:gd name="connsiteX42" fmla="*/ 1508760 w 1524000"/>
                  <a:gd name="connsiteY42" fmla="*/ 293370 h 544830"/>
                  <a:gd name="connsiteX43" fmla="*/ 1512570 w 1524000"/>
                  <a:gd name="connsiteY43" fmla="*/ 266700 h 544830"/>
                  <a:gd name="connsiteX44" fmla="*/ 1520190 w 1524000"/>
                  <a:gd name="connsiteY44" fmla="*/ 236220 h 544830"/>
                  <a:gd name="connsiteX45" fmla="*/ 1524000 w 1524000"/>
                  <a:gd name="connsiteY45" fmla="*/ 213360 h 544830"/>
                  <a:gd name="connsiteX46" fmla="*/ 1516380 w 1524000"/>
                  <a:gd name="connsiteY46" fmla="*/ 144780 h 544830"/>
                  <a:gd name="connsiteX47" fmla="*/ 1512570 w 1524000"/>
                  <a:gd name="connsiteY47" fmla="*/ 133350 h 544830"/>
                  <a:gd name="connsiteX48" fmla="*/ 1504950 w 1524000"/>
                  <a:gd name="connsiteY48" fmla="*/ 121920 h 544830"/>
                  <a:gd name="connsiteX49" fmla="*/ 1501140 w 1524000"/>
                  <a:gd name="connsiteY49" fmla="*/ 110490 h 544830"/>
                  <a:gd name="connsiteX50" fmla="*/ 1489710 w 1524000"/>
                  <a:gd name="connsiteY50" fmla="*/ 106680 h 544830"/>
                  <a:gd name="connsiteX51" fmla="*/ 1478280 w 1524000"/>
                  <a:gd name="connsiteY51" fmla="*/ 99060 h 544830"/>
                  <a:gd name="connsiteX52" fmla="*/ 1466850 w 1524000"/>
                  <a:gd name="connsiteY52" fmla="*/ 87630 h 544830"/>
                  <a:gd name="connsiteX53" fmla="*/ 1451610 w 1524000"/>
                  <a:gd name="connsiteY53" fmla="*/ 80010 h 544830"/>
                  <a:gd name="connsiteX54" fmla="*/ 1440180 w 1524000"/>
                  <a:gd name="connsiteY54" fmla="*/ 72390 h 544830"/>
                  <a:gd name="connsiteX55" fmla="*/ 1424940 w 1524000"/>
                  <a:gd name="connsiteY55" fmla="*/ 60960 h 544830"/>
                  <a:gd name="connsiteX56" fmla="*/ 1413510 w 1524000"/>
                  <a:gd name="connsiteY56" fmla="*/ 57150 h 544830"/>
                  <a:gd name="connsiteX57" fmla="*/ 1386840 w 1524000"/>
                  <a:gd name="connsiteY57" fmla="*/ 45720 h 544830"/>
                  <a:gd name="connsiteX58" fmla="*/ 1375410 w 1524000"/>
                  <a:gd name="connsiteY58" fmla="*/ 41910 h 544830"/>
                  <a:gd name="connsiteX59" fmla="*/ 1360170 w 1524000"/>
                  <a:gd name="connsiteY59" fmla="*/ 34290 h 544830"/>
                  <a:gd name="connsiteX60" fmla="*/ 1291590 w 1524000"/>
                  <a:gd name="connsiteY60" fmla="*/ 30480 h 544830"/>
                  <a:gd name="connsiteX61" fmla="*/ 857250 w 1524000"/>
                  <a:gd name="connsiteY61" fmla="*/ 22860 h 544830"/>
                  <a:gd name="connsiteX62" fmla="*/ 784860 w 1524000"/>
                  <a:gd name="connsiteY62" fmla="*/ 11430 h 544830"/>
                  <a:gd name="connsiteX63" fmla="*/ 693420 w 1524000"/>
                  <a:gd name="connsiteY63" fmla="*/ 0 h 544830"/>
                  <a:gd name="connsiteX64" fmla="*/ 518160 w 1524000"/>
                  <a:gd name="connsiteY64" fmla="*/ 3810 h 544830"/>
                  <a:gd name="connsiteX65" fmla="*/ 240030 w 1524000"/>
                  <a:gd name="connsiteY65" fmla="*/ 7620 h 544830"/>
                  <a:gd name="connsiteX66" fmla="*/ 205740 w 1524000"/>
                  <a:gd name="connsiteY66" fmla="*/ 15240 h 544830"/>
                  <a:gd name="connsiteX67" fmla="*/ 156210 w 1524000"/>
                  <a:gd name="connsiteY67" fmla="*/ 26670 h 544830"/>
                  <a:gd name="connsiteX68" fmla="*/ 129540 w 1524000"/>
                  <a:gd name="connsiteY68" fmla="*/ 34290 h 544830"/>
                  <a:gd name="connsiteX69" fmla="*/ 99060 w 1524000"/>
                  <a:gd name="connsiteY69" fmla="*/ 45720 h 544830"/>
                  <a:gd name="connsiteX70" fmla="*/ 87630 w 1524000"/>
                  <a:gd name="connsiteY70" fmla="*/ 53340 h 544830"/>
                  <a:gd name="connsiteX71" fmla="*/ 76200 w 1524000"/>
                  <a:gd name="connsiteY71" fmla="*/ 57150 h 544830"/>
                  <a:gd name="connsiteX72" fmla="*/ 53340 w 1524000"/>
                  <a:gd name="connsiteY72" fmla="*/ 72390 h 544830"/>
                  <a:gd name="connsiteX73" fmla="*/ 41910 w 1524000"/>
                  <a:gd name="connsiteY73" fmla="*/ 80010 h 544830"/>
                  <a:gd name="connsiteX74" fmla="*/ 38100 w 1524000"/>
                  <a:gd name="connsiteY74" fmla="*/ 91440 h 544830"/>
                  <a:gd name="connsiteX75" fmla="*/ 15240 w 1524000"/>
                  <a:gd name="connsiteY75" fmla="*/ 110490 h 544830"/>
                  <a:gd name="connsiteX76" fmla="*/ 0 w 1524000"/>
                  <a:gd name="connsiteY76" fmla="*/ 144780 h 544830"/>
                  <a:gd name="connsiteX77" fmla="*/ 7620 w 1524000"/>
                  <a:gd name="connsiteY77" fmla="*/ 182880 h 544830"/>
                  <a:gd name="connsiteX78" fmla="*/ 22860 w 1524000"/>
                  <a:gd name="connsiteY78" fmla="*/ 175260 h 54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524000" h="544830">
                    <a:moveTo>
                      <a:pt x="22860" y="175260"/>
                    </a:moveTo>
                    <a:cubicBezTo>
                      <a:pt x="24130" y="186055"/>
                      <a:pt x="18131" y="223560"/>
                      <a:pt x="15240" y="247650"/>
                    </a:cubicBezTo>
                    <a:cubicBezTo>
                      <a:pt x="14320" y="255320"/>
                      <a:pt x="11430" y="262785"/>
                      <a:pt x="11430" y="270510"/>
                    </a:cubicBezTo>
                    <a:cubicBezTo>
                      <a:pt x="11430" y="321326"/>
                      <a:pt x="11783" y="372212"/>
                      <a:pt x="15240" y="422910"/>
                    </a:cubicBezTo>
                    <a:cubicBezTo>
                      <a:pt x="15626" y="428576"/>
                      <a:pt x="20623" y="432930"/>
                      <a:pt x="22860" y="438150"/>
                    </a:cubicBezTo>
                    <a:cubicBezTo>
                      <a:pt x="26616" y="446915"/>
                      <a:pt x="26155" y="454230"/>
                      <a:pt x="34290" y="461010"/>
                    </a:cubicBezTo>
                    <a:cubicBezTo>
                      <a:pt x="38653" y="464646"/>
                      <a:pt x="44599" y="465812"/>
                      <a:pt x="49530" y="468630"/>
                    </a:cubicBezTo>
                    <a:cubicBezTo>
                      <a:pt x="63016" y="476337"/>
                      <a:pt x="57743" y="476680"/>
                      <a:pt x="72390" y="480060"/>
                    </a:cubicBezTo>
                    <a:cubicBezTo>
                      <a:pt x="85010" y="482972"/>
                      <a:pt x="97595" y="486471"/>
                      <a:pt x="110490" y="487680"/>
                    </a:cubicBezTo>
                    <a:cubicBezTo>
                      <a:pt x="138337" y="490291"/>
                      <a:pt x="166370" y="490220"/>
                      <a:pt x="194310" y="491490"/>
                    </a:cubicBezTo>
                    <a:cubicBezTo>
                      <a:pt x="201930" y="492760"/>
                      <a:pt x="209643" y="493563"/>
                      <a:pt x="217170" y="495300"/>
                    </a:cubicBezTo>
                    <a:cubicBezTo>
                      <a:pt x="226179" y="497379"/>
                      <a:pt x="234753" y="501216"/>
                      <a:pt x="243840" y="502920"/>
                    </a:cubicBezTo>
                    <a:cubicBezTo>
                      <a:pt x="255143" y="505039"/>
                      <a:pt x="266700" y="505460"/>
                      <a:pt x="278130" y="506730"/>
                    </a:cubicBezTo>
                    <a:cubicBezTo>
                      <a:pt x="287020" y="509270"/>
                      <a:pt x="295759" y="512413"/>
                      <a:pt x="304800" y="514350"/>
                    </a:cubicBezTo>
                    <a:cubicBezTo>
                      <a:pt x="313581" y="516232"/>
                      <a:pt x="322501" y="517719"/>
                      <a:pt x="331470" y="518160"/>
                    </a:cubicBezTo>
                    <a:cubicBezTo>
                      <a:pt x="400014" y="521531"/>
                      <a:pt x="468630" y="523240"/>
                      <a:pt x="537210" y="525780"/>
                    </a:cubicBezTo>
                    <a:cubicBezTo>
                      <a:pt x="546100" y="527050"/>
                      <a:pt x="554949" y="528650"/>
                      <a:pt x="563880" y="529590"/>
                    </a:cubicBezTo>
                    <a:cubicBezTo>
                      <a:pt x="579089" y="531191"/>
                      <a:pt x="594476" y="531131"/>
                      <a:pt x="609600" y="533400"/>
                    </a:cubicBezTo>
                    <a:cubicBezTo>
                      <a:pt x="619957" y="534954"/>
                      <a:pt x="629667" y="539904"/>
                      <a:pt x="640080" y="541020"/>
                    </a:cubicBezTo>
                    <a:cubicBezTo>
                      <a:pt x="665367" y="543729"/>
                      <a:pt x="690880" y="543560"/>
                      <a:pt x="716280" y="544830"/>
                    </a:cubicBezTo>
                    <a:lnTo>
                      <a:pt x="815340" y="533400"/>
                    </a:lnTo>
                    <a:cubicBezTo>
                      <a:pt x="828025" y="531991"/>
                      <a:pt x="853440" y="529590"/>
                      <a:pt x="853440" y="529590"/>
                    </a:cubicBezTo>
                    <a:cubicBezTo>
                      <a:pt x="859790" y="527050"/>
                      <a:pt x="866086" y="524371"/>
                      <a:pt x="872490" y="521970"/>
                    </a:cubicBezTo>
                    <a:cubicBezTo>
                      <a:pt x="876250" y="520560"/>
                      <a:pt x="880328" y="519956"/>
                      <a:pt x="883920" y="518160"/>
                    </a:cubicBezTo>
                    <a:cubicBezTo>
                      <a:pt x="888016" y="516112"/>
                      <a:pt x="891254" y="512588"/>
                      <a:pt x="895350" y="510540"/>
                    </a:cubicBezTo>
                    <a:cubicBezTo>
                      <a:pt x="898942" y="508744"/>
                      <a:pt x="903188" y="508526"/>
                      <a:pt x="906780" y="506730"/>
                    </a:cubicBezTo>
                    <a:cubicBezTo>
                      <a:pt x="910876" y="504682"/>
                      <a:pt x="914001" y="500914"/>
                      <a:pt x="918210" y="499110"/>
                    </a:cubicBezTo>
                    <a:cubicBezTo>
                      <a:pt x="935300" y="491786"/>
                      <a:pt x="930052" y="498904"/>
                      <a:pt x="944880" y="491490"/>
                    </a:cubicBezTo>
                    <a:cubicBezTo>
                      <a:pt x="971192" y="478334"/>
                      <a:pt x="939832" y="487989"/>
                      <a:pt x="971550" y="480060"/>
                    </a:cubicBezTo>
                    <a:cubicBezTo>
                      <a:pt x="975360" y="477520"/>
                      <a:pt x="978693" y="474048"/>
                      <a:pt x="982980" y="472440"/>
                    </a:cubicBezTo>
                    <a:cubicBezTo>
                      <a:pt x="996598" y="467333"/>
                      <a:pt x="1043817" y="465148"/>
                      <a:pt x="1047750" y="464820"/>
                    </a:cubicBezTo>
                    <a:cubicBezTo>
                      <a:pt x="1140390" y="447976"/>
                      <a:pt x="1047483" y="462718"/>
                      <a:pt x="1215390" y="453390"/>
                    </a:cubicBezTo>
                    <a:cubicBezTo>
                      <a:pt x="1241521" y="451938"/>
                      <a:pt x="1296816" y="445613"/>
                      <a:pt x="1329690" y="441960"/>
                    </a:cubicBezTo>
                    <a:cubicBezTo>
                      <a:pt x="1338580" y="439420"/>
                      <a:pt x="1347351" y="436419"/>
                      <a:pt x="1356360" y="434340"/>
                    </a:cubicBezTo>
                    <a:cubicBezTo>
                      <a:pt x="1370181" y="431150"/>
                      <a:pt x="1384576" y="430632"/>
                      <a:pt x="1398270" y="426720"/>
                    </a:cubicBezTo>
                    <a:cubicBezTo>
                      <a:pt x="1409855" y="423410"/>
                      <a:pt x="1422535" y="421973"/>
                      <a:pt x="1432560" y="415290"/>
                    </a:cubicBezTo>
                    <a:cubicBezTo>
                      <a:pt x="1441674" y="409214"/>
                      <a:pt x="1448753" y="405574"/>
                      <a:pt x="1455420" y="396240"/>
                    </a:cubicBezTo>
                    <a:cubicBezTo>
                      <a:pt x="1459170" y="390990"/>
                      <a:pt x="1464661" y="374369"/>
                      <a:pt x="1470660" y="369570"/>
                    </a:cubicBezTo>
                    <a:cubicBezTo>
                      <a:pt x="1473796" y="367061"/>
                      <a:pt x="1478280" y="367030"/>
                      <a:pt x="1482090" y="365760"/>
                    </a:cubicBezTo>
                    <a:cubicBezTo>
                      <a:pt x="1483360" y="361950"/>
                      <a:pt x="1484104" y="357922"/>
                      <a:pt x="1485900" y="354330"/>
                    </a:cubicBezTo>
                    <a:cubicBezTo>
                      <a:pt x="1487948" y="350234"/>
                      <a:pt x="1491955" y="347203"/>
                      <a:pt x="1493520" y="342900"/>
                    </a:cubicBezTo>
                    <a:cubicBezTo>
                      <a:pt x="1497099" y="333058"/>
                      <a:pt x="1498600" y="322580"/>
                      <a:pt x="1501140" y="312420"/>
                    </a:cubicBezTo>
                    <a:cubicBezTo>
                      <a:pt x="1502799" y="305785"/>
                      <a:pt x="1506220" y="299720"/>
                      <a:pt x="1508760" y="293370"/>
                    </a:cubicBezTo>
                    <a:cubicBezTo>
                      <a:pt x="1510030" y="284480"/>
                      <a:pt x="1510809" y="275506"/>
                      <a:pt x="1512570" y="266700"/>
                    </a:cubicBezTo>
                    <a:cubicBezTo>
                      <a:pt x="1514624" y="256431"/>
                      <a:pt x="1517996" y="246460"/>
                      <a:pt x="1520190" y="236220"/>
                    </a:cubicBezTo>
                    <a:cubicBezTo>
                      <a:pt x="1521809" y="228666"/>
                      <a:pt x="1522730" y="220980"/>
                      <a:pt x="1524000" y="213360"/>
                    </a:cubicBezTo>
                    <a:cubicBezTo>
                      <a:pt x="1521460" y="190500"/>
                      <a:pt x="1519633" y="167550"/>
                      <a:pt x="1516380" y="144780"/>
                    </a:cubicBezTo>
                    <a:cubicBezTo>
                      <a:pt x="1515812" y="140804"/>
                      <a:pt x="1514366" y="136942"/>
                      <a:pt x="1512570" y="133350"/>
                    </a:cubicBezTo>
                    <a:cubicBezTo>
                      <a:pt x="1510522" y="129254"/>
                      <a:pt x="1506998" y="126016"/>
                      <a:pt x="1504950" y="121920"/>
                    </a:cubicBezTo>
                    <a:cubicBezTo>
                      <a:pt x="1503154" y="118328"/>
                      <a:pt x="1503980" y="113330"/>
                      <a:pt x="1501140" y="110490"/>
                    </a:cubicBezTo>
                    <a:cubicBezTo>
                      <a:pt x="1498300" y="107650"/>
                      <a:pt x="1493302" y="108476"/>
                      <a:pt x="1489710" y="106680"/>
                    </a:cubicBezTo>
                    <a:cubicBezTo>
                      <a:pt x="1485614" y="104632"/>
                      <a:pt x="1481798" y="101991"/>
                      <a:pt x="1478280" y="99060"/>
                    </a:cubicBezTo>
                    <a:cubicBezTo>
                      <a:pt x="1474141" y="95611"/>
                      <a:pt x="1471235" y="90762"/>
                      <a:pt x="1466850" y="87630"/>
                    </a:cubicBezTo>
                    <a:cubicBezTo>
                      <a:pt x="1462228" y="84329"/>
                      <a:pt x="1456541" y="82828"/>
                      <a:pt x="1451610" y="80010"/>
                    </a:cubicBezTo>
                    <a:cubicBezTo>
                      <a:pt x="1447634" y="77738"/>
                      <a:pt x="1443906" y="75052"/>
                      <a:pt x="1440180" y="72390"/>
                    </a:cubicBezTo>
                    <a:cubicBezTo>
                      <a:pt x="1435013" y="68699"/>
                      <a:pt x="1430453" y="64110"/>
                      <a:pt x="1424940" y="60960"/>
                    </a:cubicBezTo>
                    <a:cubicBezTo>
                      <a:pt x="1421453" y="58967"/>
                      <a:pt x="1417102" y="58946"/>
                      <a:pt x="1413510" y="57150"/>
                    </a:cubicBezTo>
                    <a:cubicBezTo>
                      <a:pt x="1382576" y="41683"/>
                      <a:pt x="1423844" y="56293"/>
                      <a:pt x="1386840" y="45720"/>
                    </a:cubicBezTo>
                    <a:cubicBezTo>
                      <a:pt x="1382978" y="44617"/>
                      <a:pt x="1379101" y="43492"/>
                      <a:pt x="1375410" y="41910"/>
                    </a:cubicBezTo>
                    <a:cubicBezTo>
                      <a:pt x="1370190" y="39673"/>
                      <a:pt x="1365798" y="35057"/>
                      <a:pt x="1360170" y="34290"/>
                    </a:cubicBezTo>
                    <a:cubicBezTo>
                      <a:pt x="1337485" y="31197"/>
                      <a:pt x="1314479" y="31000"/>
                      <a:pt x="1291590" y="30480"/>
                    </a:cubicBezTo>
                    <a:lnTo>
                      <a:pt x="857250" y="22860"/>
                    </a:lnTo>
                    <a:cubicBezTo>
                      <a:pt x="794304" y="15866"/>
                      <a:pt x="852013" y="23280"/>
                      <a:pt x="784860" y="11430"/>
                    </a:cubicBezTo>
                    <a:cubicBezTo>
                      <a:pt x="764207" y="7785"/>
                      <a:pt x="700448" y="827"/>
                      <a:pt x="693420" y="0"/>
                    </a:cubicBezTo>
                    <a:lnTo>
                      <a:pt x="518160" y="3810"/>
                    </a:lnTo>
                    <a:cubicBezTo>
                      <a:pt x="425454" y="5368"/>
                      <a:pt x="332687" y="4230"/>
                      <a:pt x="240030" y="7620"/>
                    </a:cubicBezTo>
                    <a:cubicBezTo>
                      <a:pt x="228329" y="8048"/>
                      <a:pt x="217221" y="12944"/>
                      <a:pt x="205740" y="15240"/>
                    </a:cubicBezTo>
                    <a:cubicBezTo>
                      <a:pt x="154015" y="25585"/>
                      <a:pt x="213939" y="10926"/>
                      <a:pt x="156210" y="26670"/>
                    </a:cubicBezTo>
                    <a:cubicBezTo>
                      <a:pt x="150839" y="28135"/>
                      <a:pt x="135380" y="31370"/>
                      <a:pt x="129540" y="34290"/>
                    </a:cubicBezTo>
                    <a:cubicBezTo>
                      <a:pt x="103378" y="47371"/>
                      <a:pt x="135814" y="38369"/>
                      <a:pt x="99060" y="45720"/>
                    </a:cubicBezTo>
                    <a:cubicBezTo>
                      <a:pt x="95250" y="48260"/>
                      <a:pt x="91726" y="51292"/>
                      <a:pt x="87630" y="53340"/>
                    </a:cubicBezTo>
                    <a:cubicBezTo>
                      <a:pt x="84038" y="55136"/>
                      <a:pt x="79711" y="55200"/>
                      <a:pt x="76200" y="57150"/>
                    </a:cubicBezTo>
                    <a:cubicBezTo>
                      <a:pt x="68194" y="61598"/>
                      <a:pt x="60960" y="67310"/>
                      <a:pt x="53340" y="72390"/>
                    </a:cubicBezTo>
                    <a:lnTo>
                      <a:pt x="41910" y="80010"/>
                    </a:lnTo>
                    <a:cubicBezTo>
                      <a:pt x="40640" y="83820"/>
                      <a:pt x="40328" y="88098"/>
                      <a:pt x="38100" y="91440"/>
                    </a:cubicBezTo>
                    <a:cubicBezTo>
                      <a:pt x="32233" y="100241"/>
                      <a:pt x="23674" y="104867"/>
                      <a:pt x="15240" y="110490"/>
                    </a:cubicBezTo>
                    <a:cubicBezTo>
                      <a:pt x="6172" y="137694"/>
                      <a:pt x="12075" y="126667"/>
                      <a:pt x="0" y="144780"/>
                    </a:cubicBezTo>
                    <a:cubicBezTo>
                      <a:pt x="2994" y="162743"/>
                      <a:pt x="3073" y="166966"/>
                      <a:pt x="7620" y="182880"/>
                    </a:cubicBezTo>
                    <a:cubicBezTo>
                      <a:pt x="8723" y="186742"/>
                      <a:pt x="21590" y="164465"/>
                      <a:pt x="22860" y="17526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 rot="21447678">
                <a:off x="2594610" y="2937963"/>
                <a:ext cx="1131571" cy="643890"/>
              </a:xfrm>
              <a:custGeom>
                <a:avLst/>
                <a:gdLst>
                  <a:gd name="connsiteX0" fmla="*/ 19050 w 1131570"/>
                  <a:gd name="connsiteY0" fmla="*/ 99060 h 643890"/>
                  <a:gd name="connsiteX1" fmla="*/ 15240 w 1131570"/>
                  <a:gd name="connsiteY1" fmla="*/ 156210 h 643890"/>
                  <a:gd name="connsiteX2" fmla="*/ 7620 w 1131570"/>
                  <a:gd name="connsiteY2" fmla="*/ 327660 h 643890"/>
                  <a:gd name="connsiteX3" fmla="*/ 0 w 1131570"/>
                  <a:gd name="connsiteY3" fmla="*/ 350520 h 643890"/>
                  <a:gd name="connsiteX4" fmla="*/ 15240 w 1131570"/>
                  <a:gd name="connsiteY4" fmla="*/ 400050 h 643890"/>
                  <a:gd name="connsiteX5" fmla="*/ 26670 w 1131570"/>
                  <a:gd name="connsiteY5" fmla="*/ 403860 h 643890"/>
                  <a:gd name="connsiteX6" fmla="*/ 49530 w 1131570"/>
                  <a:gd name="connsiteY6" fmla="*/ 419100 h 643890"/>
                  <a:gd name="connsiteX7" fmla="*/ 72390 w 1131570"/>
                  <a:gd name="connsiteY7" fmla="*/ 438150 h 643890"/>
                  <a:gd name="connsiteX8" fmla="*/ 87630 w 1131570"/>
                  <a:gd name="connsiteY8" fmla="*/ 441960 h 643890"/>
                  <a:gd name="connsiteX9" fmla="*/ 99060 w 1131570"/>
                  <a:gd name="connsiteY9" fmla="*/ 445770 h 643890"/>
                  <a:gd name="connsiteX10" fmla="*/ 251460 w 1131570"/>
                  <a:gd name="connsiteY10" fmla="*/ 453390 h 643890"/>
                  <a:gd name="connsiteX11" fmla="*/ 270510 w 1131570"/>
                  <a:gd name="connsiteY11" fmla="*/ 457200 h 643890"/>
                  <a:gd name="connsiteX12" fmla="*/ 293370 w 1131570"/>
                  <a:gd name="connsiteY12" fmla="*/ 464820 h 643890"/>
                  <a:gd name="connsiteX13" fmla="*/ 316230 w 1131570"/>
                  <a:gd name="connsiteY13" fmla="*/ 468630 h 643890"/>
                  <a:gd name="connsiteX14" fmla="*/ 381000 w 1131570"/>
                  <a:gd name="connsiteY14" fmla="*/ 483870 h 643890"/>
                  <a:gd name="connsiteX15" fmla="*/ 453390 w 1131570"/>
                  <a:gd name="connsiteY15" fmla="*/ 495300 h 643890"/>
                  <a:gd name="connsiteX16" fmla="*/ 533400 w 1131570"/>
                  <a:gd name="connsiteY16" fmla="*/ 506730 h 643890"/>
                  <a:gd name="connsiteX17" fmla="*/ 560070 w 1131570"/>
                  <a:gd name="connsiteY17" fmla="*/ 514350 h 643890"/>
                  <a:gd name="connsiteX18" fmla="*/ 579120 w 1131570"/>
                  <a:gd name="connsiteY18" fmla="*/ 518160 h 643890"/>
                  <a:gd name="connsiteX19" fmla="*/ 598170 w 1131570"/>
                  <a:gd name="connsiteY19" fmla="*/ 525780 h 643890"/>
                  <a:gd name="connsiteX20" fmla="*/ 624840 w 1131570"/>
                  <a:gd name="connsiteY20" fmla="*/ 533400 h 643890"/>
                  <a:gd name="connsiteX21" fmla="*/ 643890 w 1131570"/>
                  <a:gd name="connsiteY21" fmla="*/ 541020 h 643890"/>
                  <a:gd name="connsiteX22" fmla="*/ 655320 w 1131570"/>
                  <a:gd name="connsiteY22" fmla="*/ 544830 h 643890"/>
                  <a:gd name="connsiteX23" fmla="*/ 670560 w 1131570"/>
                  <a:gd name="connsiteY23" fmla="*/ 552450 h 643890"/>
                  <a:gd name="connsiteX24" fmla="*/ 708660 w 1131570"/>
                  <a:gd name="connsiteY24" fmla="*/ 560070 h 643890"/>
                  <a:gd name="connsiteX25" fmla="*/ 735330 w 1131570"/>
                  <a:gd name="connsiteY25" fmla="*/ 571500 h 643890"/>
                  <a:gd name="connsiteX26" fmla="*/ 750570 w 1131570"/>
                  <a:gd name="connsiteY26" fmla="*/ 579120 h 643890"/>
                  <a:gd name="connsiteX27" fmla="*/ 800100 w 1131570"/>
                  <a:gd name="connsiteY27" fmla="*/ 594360 h 643890"/>
                  <a:gd name="connsiteX28" fmla="*/ 811530 w 1131570"/>
                  <a:gd name="connsiteY28" fmla="*/ 598170 h 643890"/>
                  <a:gd name="connsiteX29" fmla="*/ 822960 w 1131570"/>
                  <a:gd name="connsiteY29" fmla="*/ 605790 h 643890"/>
                  <a:gd name="connsiteX30" fmla="*/ 849630 w 1131570"/>
                  <a:gd name="connsiteY30" fmla="*/ 609600 h 643890"/>
                  <a:gd name="connsiteX31" fmla="*/ 883920 w 1131570"/>
                  <a:gd name="connsiteY31" fmla="*/ 621030 h 643890"/>
                  <a:gd name="connsiteX32" fmla="*/ 902970 w 1131570"/>
                  <a:gd name="connsiteY32" fmla="*/ 628650 h 643890"/>
                  <a:gd name="connsiteX33" fmla="*/ 925830 w 1131570"/>
                  <a:gd name="connsiteY33" fmla="*/ 632460 h 643890"/>
                  <a:gd name="connsiteX34" fmla="*/ 948690 w 1131570"/>
                  <a:gd name="connsiteY34" fmla="*/ 640080 h 643890"/>
                  <a:gd name="connsiteX35" fmla="*/ 963930 w 1131570"/>
                  <a:gd name="connsiteY35" fmla="*/ 643890 h 643890"/>
                  <a:gd name="connsiteX36" fmla="*/ 1043940 w 1131570"/>
                  <a:gd name="connsiteY36" fmla="*/ 636270 h 643890"/>
                  <a:gd name="connsiteX37" fmla="*/ 1055370 w 1131570"/>
                  <a:gd name="connsiteY37" fmla="*/ 632460 h 643890"/>
                  <a:gd name="connsiteX38" fmla="*/ 1066800 w 1131570"/>
                  <a:gd name="connsiteY38" fmla="*/ 609600 h 643890"/>
                  <a:gd name="connsiteX39" fmla="*/ 1078230 w 1131570"/>
                  <a:gd name="connsiteY39" fmla="*/ 586740 h 643890"/>
                  <a:gd name="connsiteX40" fmla="*/ 1082040 w 1131570"/>
                  <a:gd name="connsiteY40" fmla="*/ 518160 h 643890"/>
                  <a:gd name="connsiteX41" fmla="*/ 1089660 w 1131570"/>
                  <a:gd name="connsiteY41" fmla="*/ 506730 h 643890"/>
                  <a:gd name="connsiteX42" fmla="*/ 1112520 w 1131570"/>
                  <a:gd name="connsiteY42" fmla="*/ 457200 h 643890"/>
                  <a:gd name="connsiteX43" fmla="*/ 1116330 w 1131570"/>
                  <a:gd name="connsiteY43" fmla="*/ 445770 h 643890"/>
                  <a:gd name="connsiteX44" fmla="*/ 1120140 w 1131570"/>
                  <a:gd name="connsiteY44" fmla="*/ 419100 h 643890"/>
                  <a:gd name="connsiteX45" fmla="*/ 1127760 w 1131570"/>
                  <a:gd name="connsiteY45" fmla="*/ 400050 h 643890"/>
                  <a:gd name="connsiteX46" fmla="*/ 1131570 w 1131570"/>
                  <a:gd name="connsiteY46" fmla="*/ 381000 h 643890"/>
                  <a:gd name="connsiteX47" fmla="*/ 1123950 w 1131570"/>
                  <a:gd name="connsiteY47" fmla="*/ 293370 h 643890"/>
                  <a:gd name="connsiteX48" fmla="*/ 1120140 w 1131570"/>
                  <a:gd name="connsiteY48" fmla="*/ 175260 h 643890"/>
                  <a:gd name="connsiteX49" fmla="*/ 1116330 w 1131570"/>
                  <a:gd name="connsiteY49" fmla="*/ 163830 h 643890"/>
                  <a:gd name="connsiteX50" fmla="*/ 1104900 w 1131570"/>
                  <a:gd name="connsiteY50" fmla="*/ 160020 h 643890"/>
                  <a:gd name="connsiteX51" fmla="*/ 1097280 w 1131570"/>
                  <a:gd name="connsiteY51" fmla="*/ 144780 h 643890"/>
                  <a:gd name="connsiteX52" fmla="*/ 1085850 w 1131570"/>
                  <a:gd name="connsiteY52" fmla="*/ 125730 h 643890"/>
                  <a:gd name="connsiteX53" fmla="*/ 1070610 w 1131570"/>
                  <a:gd name="connsiteY53" fmla="*/ 99060 h 643890"/>
                  <a:gd name="connsiteX54" fmla="*/ 1047750 w 1131570"/>
                  <a:gd name="connsiteY54" fmla="*/ 83820 h 643890"/>
                  <a:gd name="connsiteX55" fmla="*/ 1036320 w 1131570"/>
                  <a:gd name="connsiteY55" fmla="*/ 76200 h 643890"/>
                  <a:gd name="connsiteX56" fmla="*/ 1021080 w 1131570"/>
                  <a:gd name="connsiteY56" fmla="*/ 64770 h 643890"/>
                  <a:gd name="connsiteX57" fmla="*/ 1005840 w 1131570"/>
                  <a:gd name="connsiteY57" fmla="*/ 60960 h 643890"/>
                  <a:gd name="connsiteX58" fmla="*/ 990600 w 1131570"/>
                  <a:gd name="connsiteY58" fmla="*/ 53340 h 643890"/>
                  <a:gd name="connsiteX59" fmla="*/ 944880 w 1131570"/>
                  <a:gd name="connsiteY59" fmla="*/ 49530 h 643890"/>
                  <a:gd name="connsiteX60" fmla="*/ 800100 w 1131570"/>
                  <a:gd name="connsiteY60" fmla="*/ 38100 h 643890"/>
                  <a:gd name="connsiteX61" fmla="*/ 781050 w 1131570"/>
                  <a:gd name="connsiteY61" fmla="*/ 30480 h 643890"/>
                  <a:gd name="connsiteX62" fmla="*/ 712470 w 1131570"/>
                  <a:gd name="connsiteY62" fmla="*/ 26670 h 643890"/>
                  <a:gd name="connsiteX63" fmla="*/ 678180 w 1131570"/>
                  <a:gd name="connsiteY63" fmla="*/ 19050 h 643890"/>
                  <a:gd name="connsiteX64" fmla="*/ 640080 w 1131570"/>
                  <a:gd name="connsiteY64" fmla="*/ 15240 h 643890"/>
                  <a:gd name="connsiteX65" fmla="*/ 617220 w 1131570"/>
                  <a:gd name="connsiteY65" fmla="*/ 7620 h 643890"/>
                  <a:gd name="connsiteX66" fmla="*/ 541020 w 1131570"/>
                  <a:gd name="connsiteY66" fmla="*/ 0 h 643890"/>
                  <a:gd name="connsiteX67" fmla="*/ 339090 w 1131570"/>
                  <a:gd name="connsiteY67" fmla="*/ 3810 h 643890"/>
                  <a:gd name="connsiteX68" fmla="*/ 278130 w 1131570"/>
                  <a:gd name="connsiteY68" fmla="*/ 11430 h 643890"/>
                  <a:gd name="connsiteX69" fmla="*/ 213360 w 1131570"/>
                  <a:gd name="connsiteY69" fmla="*/ 15240 h 643890"/>
                  <a:gd name="connsiteX70" fmla="*/ 186690 w 1131570"/>
                  <a:gd name="connsiteY70" fmla="*/ 22860 h 643890"/>
                  <a:gd name="connsiteX71" fmla="*/ 137160 w 1131570"/>
                  <a:gd name="connsiteY71" fmla="*/ 30480 h 643890"/>
                  <a:gd name="connsiteX72" fmla="*/ 110490 w 1131570"/>
                  <a:gd name="connsiteY72" fmla="*/ 41910 h 643890"/>
                  <a:gd name="connsiteX73" fmla="*/ 99060 w 1131570"/>
                  <a:gd name="connsiteY73" fmla="*/ 49530 h 643890"/>
                  <a:gd name="connsiteX74" fmla="*/ 87630 w 1131570"/>
                  <a:gd name="connsiteY74" fmla="*/ 53340 h 643890"/>
                  <a:gd name="connsiteX75" fmla="*/ 57150 w 1131570"/>
                  <a:gd name="connsiteY75" fmla="*/ 68580 h 643890"/>
                  <a:gd name="connsiteX76" fmla="*/ 45720 w 1131570"/>
                  <a:gd name="connsiteY76" fmla="*/ 76200 h 643890"/>
                  <a:gd name="connsiteX77" fmla="*/ 34290 w 1131570"/>
                  <a:gd name="connsiteY77" fmla="*/ 80010 h 643890"/>
                  <a:gd name="connsiteX78" fmla="*/ 30480 w 1131570"/>
                  <a:gd name="connsiteY78" fmla="*/ 91440 h 643890"/>
                  <a:gd name="connsiteX79" fmla="*/ 19050 w 1131570"/>
                  <a:gd name="connsiteY79" fmla="*/ 102870 h 643890"/>
                  <a:gd name="connsiteX80" fmla="*/ 19050 w 1131570"/>
                  <a:gd name="connsiteY80" fmla="*/ 99060 h 64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131570" h="643890">
                    <a:moveTo>
                      <a:pt x="19050" y="99060"/>
                    </a:moveTo>
                    <a:cubicBezTo>
                      <a:pt x="18415" y="107950"/>
                      <a:pt x="16193" y="137142"/>
                      <a:pt x="15240" y="156210"/>
                    </a:cubicBezTo>
                    <a:cubicBezTo>
                      <a:pt x="12383" y="213345"/>
                      <a:pt x="12093" y="270629"/>
                      <a:pt x="7620" y="327660"/>
                    </a:cubicBezTo>
                    <a:cubicBezTo>
                      <a:pt x="6992" y="335668"/>
                      <a:pt x="0" y="350520"/>
                      <a:pt x="0" y="350520"/>
                    </a:cubicBezTo>
                    <a:cubicBezTo>
                      <a:pt x="2616" y="376677"/>
                      <a:pt x="-4485" y="386900"/>
                      <a:pt x="15240" y="400050"/>
                    </a:cubicBezTo>
                    <a:cubicBezTo>
                      <a:pt x="18582" y="402278"/>
                      <a:pt x="22860" y="402590"/>
                      <a:pt x="26670" y="403860"/>
                    </a:cubicBezTo>
                    <a:cubicBezTo>
                      <a:pt x="33478" y="424285"/>
                      <a:pt x="25009" y="409905"/>
                      <a:pt x="49530" y="419100"/>
                    </a:cubicBezTo>
                    <a:cubicBezTo>
                      <a:pt x="69012" y="426406"/>
                      <a:pt x="53523" y="427369"/>
                      <a:pt x="72390" y="438150"/>
                    </a:cubicBezTo>
                    <a:cubicBezTo>
                      <a:pt x="76936" y="440748"/>
                      <a:pt x="82595" y="440521"/>
                      <a:pt x="87630" y="441960"/>
                    </a:cubicBezTo>
                    <a:cubicBezTo>
                      <a:pt x="91492" y="443063"/>
                      <a:pt x="95054" y="445490"/>
                      <a:pt x="99060" y="445770"/>
                    </a:cubicBezTo>
                    <a:cubicBezTo>
                      <a:pt x="149800" y="449310"/>
                      <a:pt x="200660" y="450850"/>
                      <a:pt x="251460" y="453390"/>
                    </a:cubicBezTo>
                    <a:cubicBezTo>
                      <a:pt x="257810" y="454660"/>
                      <a:pt x="264262" y="455496"/>
                      <a:pt x="270510" y="457200"/>
                    </a:cubicBezTo>
                    <a:cubicBezTo>
                      <a:pt x="278259" y="459313"/>
                      <a:pt x="285578" y="462872"/>
                      <a:pt x="293370" y="464820"/>
                    </a:cubicBezTo>
                    <a:cubicBezTo>
                      <a:pt x="300864" y="466694"/>
                      <a:pt x="308610" y="467360"/>
                      <a:pt x="316230" y="468630"/>
                    </a:cubicBezTo>
                    <a:cubicBezTo>
                      <a:pt x="353496" y="483536"/>
                      <a:pt x="319790" y="471628"/>
                      <a:pt x="381000" y="483870"/>
                    </a:cubicBezTo>
                    <a:cubicBezTo>
                      <a:pt x="448082" y="497286"/>
                      <a:pt x="390507" y="486916"/>
                      <a:pt x="453390" y="495300"/>
                    </a:cubicBezTo>
                    <a:cubicBezTo>
                      <a:pt x="480094" y="498861"/>
                      <a:pt x="507496" y="499329"/>
                      <a:pt x="533400" y="506730"/>
                    </a:cubicBezTo>
                    <a:cubicBezTo>
                      <a:pt x="542290" y="509270"/>
                      <a:pt x="551100" y="512108"/>
                      <a:pt x="560070" y="514350"/>
                    </a:cubicBezTo>
                    <a:cubicBezTo>
                      <a:pt x="566352" y="515921"/>
                      <a:pt x="572917" y="516299"/>
                      <a:pt x="579120" y="518160"/>
                    </a:cubicBezTo>
                    <a:cubicBezTo>
                      <a:pt x="585671" y="520125"/>
                      <a:pt x="591766" y="523379"/>
                      <a:pt x="598170" y="525780"/>
                    </a:cubicBezTo>
                    <a:cubicBezTo>
                      <a:pt x="627524" y="536788"/>
                      <a:pt x="588811" y="521390"/>
                      <a:pt x="624840" y="533400"/>
                    </a:cubicBezTo>
                    <a:cubicBezTo>
                      <a:pt x="631328" y="535563"/>
                      <a:pt x="637486" y="538619"/>
                      <a:pt x="643890" y="541020"/>
                    </a:cubicBezTo>
                    <a:cubicBezTo>
                      <a:pt x="647650" y="542430"/>
                      <a:pt x="651629" y="543248"/>
                      <a:pt x="655320" y="544830"/>
                    </a:cubicBezTo>
                    <a:cubicBezTo>
                      <a:pt x="660540" y="547067"/>
                      <a:pt x="665242" y="550456"/>
                      <a:pt x="670560" y="552450"/>
                    </a:cubicBezTo>
                    <a:cubicBezTo>
                      <a:pt x="679654" y="555860"/>
                      <a:pt x="700759" y="558753"/>
                      <a:pt x="708660" y="560070"/>
                    </a:cubicBezTo>
                    <a:cubicBezTo>
                      <a:pt x="759205" y="585342"/>
                      <a:pt x="696088" y="554682"/>
                      <a:pt x="735330" y="571500"/>
                    </a:cubicBezTo>
                    <a:cubicBezTo>
                      <a:pt x="740550" y="573737"/>
                      <a:pt x="745269" y="577081"/>
                      <a:pt x="750570" y="579120"/>
                    </a:cubicBezTo>
                    <a:cubicBezTo>
                      <a:pt x="791846" y="594995"/>
                      <a:pt x="772294" y="586415"/>
                      <a:pt x="800100" y="594360"/>
                    </a:cubicBezTo>
                    <a:cubicBezTo>
                      <a:pt x="803962" y="595463"/>
                      <a:pt x="807938" y="596374"/>
                      <a:pt x="811530" y="598170"/>
                    </a:cubicBezTo>
                    <a:cubicBezTo>
                      <a:pt x="815626" y="600218"/>
                      <a:pt x="818574" y="604474"/>
                      <a:pt x="822960" y="605790"/>
                    </a:cubicBezTo>
                    <a:cubicBezTo>
                      <a:pt x="831562" y="608370"/>
                      <a:pt x="840740" y="608330"/>
                      <a:pt x="849630" y="609600"/>
                    </a:cubicBezTo>
                    <a:cubicBezTo>
                      <a:pt x="871857" y="624418"/>
                      <a:pt x="849173" y="611553"/>
                      <a:pt x="883920" y="621030"/>
                    </a:cubicBezTo>
                    <a:cubicBezTo>
                      <a:pt x="890518" y="622830"/>
                      <a:pt x="896372" y="626850"/>
                      <a:pt x="902970" y="628650"/>
                    </a:cubicBezTo>
                    <a:cubicBezTo>
                      <a:pt x="910423" y="630683"/>
                      <a:pt x="918336" y="630586"/>
                      <a:pt x="925830" y="632460"/>
                    </a:cubicBezTo>
                    <a:cubicBezTo>
                      <a:pt x="933622" y="634408"/>
                      <a:pt x="940997" y="637772"/>
                      <a:pt x="948690" y="640080"/>
                    </a:cubicBezTo>
                    <a:cubicBezTo>
                      <a:pt x="953706" y="641585"/>
                      <a:pt x="958850" y="642620"/>
                      <a:pt x="963930" y="643890"/>
                    </a:cubicBezTo>
                    <a:cubicBezTo>
                      <a:pt x="990600" y="641350"/>
                      <a:pt x="1017356" y="639593"/>
                      <a:pt x="1043940" y="636270"/>
                    </a:cubicBezTo>
                    <a:cubicBezTo>
                      <a:pt x="1047925" y="635772"/>
                      <a:pt x="1052234" y="634969"/>
                      <a:pt x="1055370" y="632460"/>
                    </a:cubicBezTo>
                    <a:cubicBezTo>
                      <a:pt x="1064469" y="625181"/>
                      <a:pt x="1062199" y="618803"/>
                      <a:pt x="1066800" y="609600"/>
                    </a:cubicBezTo>
                    <a:cubicBezTo>
                      <a:pt x="1081572" y="580057"/>
                      <a:pt x="1068653" y="615470"/>
                      <a:pt x="1078230" y="586740"/>
                    </a:cubicBezTo>
                    <a:cubicBezTo>
                      <a:pt x="1079500" y="563880"/>
                      <a:pt x="1078802" y="540825"/>
                      <a:pt x="1082040" y="518160"/>
                    </a:cubicBezTo>
                    <a:cubicBezTo>
                      <a:pt x="1082688" y="513627"/>
                      <a:pt x="1087899" y="510957"/>
                      <a:pt x="1089660" y="506730"/>
                    </a:cubicBezTo>
                    <a:cubicBezTo>
                      <a:pt x="1110657" y="456337"/>
                      <a:pt x="1089877" y="487390"/>
                      <a:pt x="1112520" y="457200"/>
                    </a:cubicBezTo>
                    <a:cubicBezTo>
                      <a:pt x="1113790" y="453390"/>
                      <a:pt x="1115542" y="449708"/>
                      <a:pt x="1116330" y="445770"/>
                    </a:cubicBezTo>
                    <a:cubicBezTo>
                      <a:pt x="1118091" y="436964"/>
                      <a:pt x="1117962" y="427812"/>
                      <a:pt x="1120140" y="419100"/>
                    </a:cubicBezTo>
                    <a:cubicBezTo>
                      <a:pt x="1121799" y="412465"/>
                      <a:pt x="1125795" y="406601"/>
                      <a:pt x="1127760" y="400050"/>
                    </a:cubicBezTo>
                    <a:cubicBezTo>
                      <a:pt x="1129621" y="393847"/>
                      <a:pt x="1130300" y="387350"/>
                      <a:pt x="1131570" y="381000"/>
                    </a:cubicBezTo>
                    <a:cubicBezTo>
                      <a:pt x="1129030" y="351790"/>
                      <a:pt x="1125576" y="322645"/>
                      <a:pt x="1123950" y="293370"/>
                    </a:cubicBezTo>
                    <a:cubicBezTo>
                      <a:pt x="1121765" y="254040"/>
                      <a:pt x="1122453" y="214583"/>
                      <a:pt x="1120140" y="175260"/>
                    </a:cubicBezTo>
                    <a:cubicBezTo>
                      <a:pt x="1119904" y="171251"/>
                      <a:pt x="1119170" y="166670"/>
                      <a:pt x="1116330" y="163830"/>
                    </a:cubicBezTo>
                    <a:cubicBezTo>
                      <a:pt x="1113490" y="160990"/>
                      <a:pt x="1108710" y="161290"/>
                      <a:pt x="1104900" y="160020"/>
                    </a:cubicBezTo>
                    <a:cubicBezTo>
                      <a:pt x="1102360" y="154940"/>
                      <a:pt x="1100038" y="149745"/>
                      <a:pt x="1097280" y="144780"/>
                    </a:cubicBezTo>
                    <a:cubicBezTo>
                      <a:pt x="1093684" y="138307"/>
                      <a:pt x="1089162" y="132354"/>
                      <a:pt x="1085850" y="125730"/>
                    </a:cubicBezTo>
                    <a:cubicBezTo>
                      <a:pt x="1078297" y="110624"/>
                      <a:pt x="1087193" y="113800"/>
                      <a:pt x="1070610" y="99060"/>
                    </a:cubicBezTo>
                    <a:cubicBezTo>
                      <a:pt x="1063765" y="92976"/>
                      <a:pt x="1055370" y="88900"/>
                      <a:pt x="1047750" y="83820"/>
                    </a:cubicBezTo>
                    <a:cubicBezTo>
                      <a:pt x="1043940" y="81280"/>
                      <a:pt x="1039983" y="78947"/>
                      <a:pt x="1036320" y="76200"/>
                    </a:cubicBezTo>
                    <a:cubicBezTo>
                      <a:pt x="1031240" y="72390"/>
                      <a:pt x="1026760" y="67610"/>
                      <a:pt x="1021080" y="64770"/>
                    </a:cubicBezTo>
                    <a:cubicBezTo>
                      <a:pt x="1016396" y="62428"/>
                      <a:pt x="1010743" y="62799"/>
                      <a:pt x="1005840" y="60960"/>
                    </a:cubicBezTo>
                    <a:cubicBezTo>
                      <a:pt x="1000522" y="58966"/>
                      <a:pt x="996182" y="54387"/>
                      <a:pt x="990600" y="53340"/>
                    </a:cubicBezTo>
                    <a:cubicBezTo>
                      <a:pt x="975569" y="50522"/>
                      <a:pt x="960120" y="50800"/>
                      <a:pt x="944880" y="49530"/>
                    </a:cubicBezTo>
                    <a:cubicBezTo>
                      <a:pt x="895336" y="16501"/>
                      <a:pt x="948850" y="49256"/>
                      <a:pt x="800100" y="38100"/>
                    </a:cubicBezTo>
                    <a:cubicBezTo>
                      <a:pt x="793280" y="37588"/>
                      <a:pt x="787832" y="31365"/>
                      <a:pt x="781050" y="30480"/>
                    </a:cubicBezTo>
                    <a:cubicBezTo>
                      <a:pt x="758347" y="27519"/>
                      <a:pt x="735330" y="27940"/>
                      <a:pt x="712470" y="26670"/>
                    </a:cubicBezTo>
                    <a:cubicBezTo>
                      <a:pt x="701040" y="24130"/>
                      <a:pt x="689746" y="20876"/>
                      <a:pt x="678180" y="19050"/>
                    </a:cubicBezTo>
                    <a:cubicBezTo>
                      <a:pt x="665573" y="17059"/>
                      <a:pt x="652625" y="17592"/>
                      <a:pt x="640080" y="15240"/>
                    </a:cubicBezTo>
                    <a:cubicBezTo>
                      <a:pt x="632185" y="13760"/>
                      <a:pt x="625046" y="9426"/>
                      <a:pt x="617220" y="7620"/>
                    </a:cubicBezTo>
                    <a:cubicBezTo>
                      <a:pt x="598765" y="3361"/>
                      <a:pt x="554131" y="1009"/>
                      <a:pt x="541020" y="0"/>
                    </a:cubicBezTo>
                    <a:cubicBezTo>
                      <a:pt x="473710" y="1270"/>
                      <a:pt x="406348" y="886"/>
                      <a:pt x="339090" y="3810"/>
                    </a:cubicBezTo>
                    <a:cubicBezTo>
                      <a:pt x="318631" y="4700"/>
                      <a:pt x="298524" y="9576"/>
                      <a:pt x="278130" y="11430"/>
                    </a:cubicBezTo>
                    <a:cubicBezTo>
                      <a:pt x="256591" y="13388"/>
                      <a:pt x="234950" y="13970"/>
                      <a:pt x="213360" y="15240"/>
                    </a:cubicBezTo>
                    <a:cubicBezTo>
                      <a:pt x="204470" y="17780"/>
                      <a:pt x="195699" y="20781"/>
                      <a:pt x="186690" y="22860"/>
                    </a:cubicBezTo>
                    <a:cubicBezTo>
                      <a:pt x="178100" y="24842"/>
                      <a:pt x="144592" y="29418"/>
                      <a:pt x="137160" y="30480"/>
                    </a:cubicBezTo>
                    <a:cubicBezTo>
                      <a:pt x="108464" y="49610"/>
                      <a:pt x="144934" y="27148"/>
                      <a:pt x="110490" y="41910"/>
                    </a:cubicBezTo>
                    <a:cubicBezTo>
                      <a:pt x="106281" y="43714"/>
                      <a:pt x="103156" y="47482"/>
                      <a:pt x="99060" y="49530"/>
                    </a:cubicBezTo>
                    <a:cubicBezTo>
                      <a:pt x="95468" y="51326"/>
                      <a:pt x="91440" y="52070"/>
                      <a:pt x="87630" y="53340"/>
                    </a:cubicBezTo>
                    <a:cubicBezTo>
                      <a:pt x="53783" y="78725"/>
                      <a:pt x="90440" y="54313"/>
                      <a:pt x="57150" y="68580"/>
                    </a:cubicBezTo>
                    <a:cubicBezTo>
                      <a:pt x="52941" y="70384"/>
                      <a:pt x="49816" y="74152"/>
                      <a:pt x="45720" y="76200"/>
                    </a:cubicBezTo>
                    <a:cubicBezTo>
                      <a:pt x="42128" y="77996"/>
                      <a:pt x="38100" y="78740"/>
                      <a:pt x="34290" y="80010"/>
                    </a:cubicBezTo>
                    <a:cubicBezTo>
                      <a:pt x="33020" y="83820"/>
                      <a:pt x="32708" y="88098"/>
                      <a:pt x="30480" y="91440"/>
                    </a:cubicBezTo>
                    <a:cubicBezTo>
                      <a:pt x="27491" y="95923"/>
                      <a:pt x="19645" y="97515"/>
                      <a:pt x="19050" y="102870"/>
                    </a:cubicBezTo>
                    <a:cubicBezTo>
                      <a:pt x="18163" y="110853"/>
                      <a:pt x="19685" y="90170"/>
                      <a:pt x="19050" y="9906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Freihandform 24"/>
              <p:cNvSpPr/>
              <p:nvPr/>
            </p:nvSpPr>
            <p:spPr>
              <a:xfrm>
                <a:off x="3783330" y="3032511"/>
                <a:ext cx="742950" cy="602229"/>
              </a:xfrm>
              <a:custGeom>
                <a:avLst/>
                <a:gdLst>
                  <a:gd name="connsiteX0" fmla="*/ 64770 w 742950"/>
                  <a:gd name="connsiteY0" fmla="*/ 61209 h 602229"/>
                  <a:gd name="connsiteX1" fmla="*/ 57150 w 742950"/>
                  <a:gd name="connsiteY1" fmla="*/ 99309 h 602229"/>
                  <a:gd name="connsiteX2" fmla="*/ 45720 w 742950"/>
                  <a:gd name="connsiteY2" fmla="*/ 122169 h 602229"/>
                  <a:gd name="connsiteX3" fmla="*/ 38100 w 742950"/>
                  <a:gd name="connsiteY3" fmla="*/ 148839 h 602229"/>
                  <a:gd name="connsiteX4" fmla="*/ 30480 w 742950"/>
                  <a:gd name="connsiteY4" fmla="*/ 175509 h 602229"/>
                  <a:gd name="connsiteX5" fmla="*/ 26670 w 742950"/>
                  <a:gd name="connsiteY5" fmla="*/ 255519 h 602229"/>
                  <a:gd name="connsiteX6" fmla="*/ 19050 w 742950"/>
                  <a:gd name="connsiteY6" fmla="*/ 282189 h 602229"/>
                  <a:gd name="connsiteX7" fmla="*/ 15240 w 742950"/>
                  <a:gd name="connsiteY7" fmla="*/ 327909 h 602229"/>
                  <a:gd name="connsiteX8" fmla="*/ 7620 w 742950"/>
                  <a:gd name="connsiteY8" fmla="*/ 358389 h 602229"/>
                  <a:gd name="connsiteX9" fmla="*/ 0 w 742950"/>
                  <a:gd name="connsiteY9" fmla="*/ 419349 h 602229"/>
                  <a:gd name="connsiteX10" fmla="*/ 3810 w 742950"/>
                  <a:gd name="connsiteY10" fmla="*/ 480309 h 602229"/>
                  <a:gd name="connsiteX11" fmla="*/ 15240 w 742950"/>
                  <a:gd name="connsiteY11" fmla="*/ 487929 h 602229"/>
                  <a:gd name="connsiteX12" fmla="*/ 34290 w 742950"/>
                  <a:gd name="connsiteY12" fmla="*/ 506979 h 602229"/>
                  <a:gd name="connsiteX13" fmla="*/ 38100 w 742950"/>
                  <a:gd name="connsiteY13" fmla="*/ 518409 h 602229"/>
                  <a:gd name="connsiteX14" fmla="*/ 60960 w 742950"/>
                  <a:gd name="connsiteY14" fmla="*/ 526029 h 602229"/>
                  <a:gd name="connsiteX15" fmla="*/ 87630 w 742950"/>
                  <a:gd name="connsiteY15" fmla="*/ 537459 h 602229"/>
                  <a:gd name="connsiteX16" fmla="*/ 99060 w 742950"/>
                  <a:gd name="connsiteY16" fmla="*/ 545079 h 602229"/>
                  <a:gd name="connsiteX17" fmla="*/ 110490 w 742950"/>
                  <a:gd name="connsiteY17" fmla="*/ 548889 h 602229"/>
                  <a:gd name="connsiteX18" fmla="*/ 228600 w 742950"/>
                  <a:gd name="connsiteY18" fmla="*/ 556509 h 602229"/>
                  <a:gd name="connsiteX19" fmla="*/ 247650 w 742950"/>
                  <a:gd name="connsiteY19" fmla="*/ 560319 h 602229"/>
                  <a:gd name="connsiteX20" fmla="*/ 270510 w 742950"/>
                  <a:gd name="connsiteY20" fmla="*/ 564129 h 602229"/>
                  <a:gd name="connsiteX21" fmla="*/ 304800 w 742950"/>
                  <a:gd name="connsiteY21" fmla="*/ 575559 h 602229"/>
                  <a:gd name="connsiteX22" fmla="*/ 316230 w 742950"/>
                  <a:gd name="connsiteY22" fmla="*/ 583179 h 602229"/>
                  <a:gd name="connsiteX23" fmla="*/ 400050 w 742950"/>
                  <a:gd name="connsiteY23" fmla="*/ 586989 h 602229"/>
                  <a:gd name="connsiteX24" fmla="*/ 449580 w 742950"/>
                  <a:gd name="connsiteY24" fmla="*/ 594609 h 602229"/>
                  <a:gd name="connsiteX25" fmla="*/ 521970 w 742950"/>
                  <a:gd name="connsiteY25" fmla="*/ 602229 h 602229"/>
                  <a:gd name="connsiteX26" fmla="*/ 651510 w 742950"/>
                  <a:gd name="connsiteY26" fmla="*/ 598419 h 602229"/>
                  <a:gd name="connsiteX27" fmla="*/ 655320 w 742950"/>
                  <a:gd name="connsiteY27" fmla="*/ 586989 h 602229"/>
                  <a:gd name="connsiteX28" fmla="*/ 662940 w 742950"/>
                  <a:gd name="connsiteY28" fmla="*/ 552699 h 602229"/>
                  <a:gd name="connsiteX29" fmla="*/ 678180 w 742950"/>
                  <a:gd name="connsiteY29" fmla="*/ 529839 h 602229"/>
                  <a:gd name="connsiteX30" fmla="*/ 689610 w 742950"/>
                  <a:gd name="connsiteY30" fmla="*/ 526029 h 602229"/>
                  <a:gd name="connsiteX31" fmla="*/ 693420 w 742950"/>
                  <a:gd name="connsiteY31" fmla="*/ 514599 h 602229"/>
                  <a:gd name="connsiteX32" fmla="*/ 701040 w 742950"/>
                  <a:gd name="connsiteY32" fmla="*/ 503169 h 602229"/>
                  <a:gd name="connsiteX33" fmla="*/ 704850 w 742950"/>
                  <a:gd name="connsiteY33" fmla="*/ 476499 h 602229"/>
                  <a:gd name="connsiteX34" fmla="*/ 708660 w 742950"/>
                  <a:gd name="connsiteY34" fmla="*/ 457449 h 602229"/>
                  <a:gd name="connsiteX35" fmla="*/ 716280 w 742950"/>
                  <a:gd name="connsiteY35" fmla="*/ 362199 h 602229"/>
                  <a:gd name="connsiteX36" fmla="*/ 727710 w 742950"/>
                  <a:gd name="connsiteY36" fmla="*/ 324099 h 602229"/>
                  <a:gd name="connsiteX37" fmla="*/ 731520 w 742950"/>
                  <a:gd name="connsiteY37" fmla="*/ 308859 h 602229"/>
                  <a:gd name="connsiteX38" fmla="*/ 742950 w 742950"/>
                  <a:gd name="connsiteY38" fmla="*/ 278379 h 602229"/>
                  <a:gd name="connsiteX39" fmla="*/ 739140 w 742950"/>
                  <a:gd name="connsiteY39" fmla="*/ 183129 h 602229"/>
                  <a:gd name="connsiteX40" fmla="*/ 731520 w 742950"/>
                  <a:gd name="connsiteY40" fmla="*/ 152649 h 602229"/>
                  <a:gd name="connsiteX41" fmla="*/ 712470 w 742950"/>
                  <a:gd name="connsiteY41" fmla="*/ 129789 h 602229"/>
                  <a:gd name="connsiteX42" fmla="*/ 693420 w 742950"/>
                  <a:gd name="connsiteY42" fmla="*/ 103119 h 602229"/>
                  <a:gd name="connsiteX43" fmla="*/ 674370 w 742950"/>
                  <a:gd name="connsiteY43" fmla="*/ 87879 h 602229"/>
                  <a:gd name="connsiteX44" fmla="*/ 647700 w 742950"/>
                  <a:gd name="connsiteY44" fmla="*/ 72639 h 602229"/>
                  <a:gd name="connsiteX45" fmla="*/ 636270 w 742950"/>
                  <a:gd name="connsiteY45" fmla="*/ 61209 h 602229"/>
                  <a:gd name="connsiteX46" fmla="*/ 628650 w 742950"/>
                  <a:gd name="connsiteY46" fmla="*/ 49779 h 602229"/>
                  <a:gd name="connsiteX47" fmla="*/ 594360 w 742950"/>
                  <a:gd name="connsiteY47" fmla="*/ 34539 h 602229"/>
                  <a:gd name="connsiteX48" fmla="*/ 582930 w 742950"/>
                  <a:gd name="connsiteY48" fmla="*/ 26919 h 602229"/>
                  <a:gd name="connsiteX49" fmla="*/ 571500 w 742950"/>
                  <a:gd name="connsiteY49" fmla="*/ 23109 h 602229"/>
                  <a:gd name="connsiteX50" fmla="*/ 514350 w 742950"/>
                  <a:gd name="connsiteY50" fmla="*/ 15489 h 602229"/>
                  <a:gd name="connsiteX51" fmla="*/ 369570 w 742950"/>
                  <a:gd name="connsiteY51" fmla="*/ 11679 h 602229"/>
                  <a:gd name="connsiteX52" fmla="*/ 350520 w 742950"/>
                  <a:gd name="connsiteY52" fmla="*/ 4059 h 602229"/>
                  <a:gd name="connsiteX53" fmla="*/ 167640 w 742950"/>
                  <a:gd name="connsiteY53" fmla="*/ 7869 h 602229"/>
                  <a:gd name="connsiteX54" fmla="*/ 140970 w 742950"/>
                  <a:gd name="connsiteY54" fmla="*/ 19299 h 602229"/>
                  <a:gd name="connsiteX55" fmla="*/ 129540 w 742950"/>
                  <a:gd name="connsiteY55" fmla="*/ 23109 h 602229"/>
                  <a:gd name="connsiteX56" fmla="*/ 118110 w 742950"/>
                  <a:gd name="connsiteY56" fmla="*/ 30729 h 602229"/>
                  <a:gd name="connsiteX57" fmla="*/ 102870 w 742950"/>
                  <a:gd name="connsiteY57" fmla="*/ 34539 h 602229"/>
                  <a:gd name="connsiteX58" fmla="*/ 91440 w 742950"/>
                  <a:gd name="connsiteY58" fmla="*/ 45969 h 602229"/>
                  <a:gd name="connsiteX59" fmla="*/ 76200 w 742950"/>
                  <a:gd name="connsiteY59" fmla="*/ 49779 h 602229"/>
                  <a:gd name="connsiteX60" fmla="*/ 53340 w 742950"/>
                  <a:gd name="connsiteY60" fmla="*/ 68829 h 602229"/>
                  <a:gd name="connsiteX61" fmla="*/ 64770 w 742950"/>
                  <a:gd name="connsiteY61" fmla="*/ 61209 h 60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42950" h="602229">
                    <a:moveTo>
                      <a:pt x="64770" y="61209"/>
                    </a:moveTo>
                    <a:cubicBezTo>
                      <a:pt x="65405" y="66289"/>
                      <a:pt x="60062" y="86689"/>
                      <a:pt x="57150" y="99309"/>
                    </a:cubicBezTo>
                    <a:cubicBezTo>
                      <a:pt x="53046" y="117094"/>
                      <a:pt x="54252" y="105105"/>
                      <a:pt x="45720" y="122169"/>
                    </a:cubicBezTo>
                    <a:cubicBezTo>
                      <a:pt x="42800" y="128009"/>
                      <a:pt x="39565" y="143468"/>
                      <a:pt x="38100" y="148839"/>
                    </a:cubicBezTo>
                    <a:cubicBezTo>
                      <a:pt x="35667" y="157759"/>
                      <a:pt x="33020" y="166619"/>
                      <a:pt x="30480" y="175509"/>
                    </a:cubicBezTo>
                    <a:cubicBezTo>
                      <a:pt x="29210" y="202179"/>
                      <a:pt x="29514" y="228971"/>
                      <a:pt x="26670" y="255519"/>
                    </a:cubicBezTo>
                    <a:cubicBezTo>
                      <a:pt x="25685" y="264712"/>
                      <a:pt x="20492" y="273056"/>
                      <a:pt x="19050" y="282189"/>
                    </a:cubicBezTo>
                    <a:cubicBezTo>
                      <a:pt x="16665" y="297295"/>
                      <a:pt x="17509" y="312785"/>
                      <a:pt x="15240" y="327909"/>
                    </a:cubicBezTo>
                    <a:cubicBezTo>
                      <a:pt x="13686" y="338266"/>
                      <a:pt x="9814" y="348149"/>
                      <a:pt x="7620" y="358389"/>
                    </a:cubicBezTo>
                    <a:cubicBezTo>
                      <a:pt x="3189" y="379068"/>
                      <a:pt x="2138" y="397966"/>
                      <a:pt x="0" y="419349"/>
                    </a:cubicBezTo>
                    <a:cubicBezTo>
                      <a:pt x="1270" y="439669"/>
                      <a:pt x="-607" y="460434"/>
                      <a:pt x="3810" y="480309"/>
                    </a:cubicBezTo>
                    <a:cubicBezTo>
                      <a:pt x="4803" y="484779"/>
                      <a:pt x="12002" y="484691"/>
                      <a:pt x="15240" y="487929"/>
                    </a:cubicBezTo>
                    <a:cubicBezTo>
                      <a:pt x="40640" y="513329"/>
                      <a:pt x="3810" y="486659"/>
                      <a:pt x="34290" y="506979"/>
                    </a:cubicBezTo>
                    <a:cubicBezTo>
                      <a:pt x="35560" y="510789"/>
                      <a:pt x="34832" y="516075"/>
                      <a:pt x="38100" y="518409"/>
                    </a:cubicBezTo>
                    <a:cubicBezTo>
                      <a:pt x="44636" y="523078"/>
                      <a:pt x="54277" y="521574"/>
                      <a:pt x="60960" y="526029"/>
                    </a:cubicBezTo>
                    <a:cubicBezTo>
                      <a:pt x="76747" y="536554"/>
                      <a:pt x="67948" y="532538"/>
                      <a:pt x="87630" y="537459"/>
                    </a:cubicBezTo>
                    <a:cubicBezTo>
                      <a:pt x="91440" y="539999"/>
                      <a:pt x="94964" y="543031"/>
                      <a:pt x="99060" y="545079"/>
                    </a:cubicBezTo>
                    <a:cubicBezTo>
                      <a:pt x="102652" y="546875"/>
                      <a:pt x="106489" y="548536"/>
                      <a:pt x="110490" y="548889"/>
                    </a:cubicBezTo>
                    <a:cubicBezTo>
                      <a:pt x="149789" y="552357"/>
                      <a:pt x="189230" y="553969"/>
                      <a:pt x="228600" y="556509"/>
                    </a:cubicBezTo>
                    <a:lnTo>
                      <a:pt x="247650" y="560319"/>
                    </a:lnTo>
                    <a:cubicBezTo>
                      <a:pt x="255251" y="561701"/>
                      <a:pt x="263046" y="562139"/>
                      <a:pt x="270510" y="564129"/>
                    </a:cubicBezTo>
                    <a:cubicBezTo>
                      <a:pt x="282151" y="567233"/>
                      <a:pt x="294775" y="568876"/>
                      <a:pt x="304800" y="575559"/>
                    </a:cubicBezTo>
                    <a:cubicBezTo>
                      <a:pt x="308610" y="578099"/>
                      <a:pt x="311684" y="582633"/>
                      <a:pt x="316230" y="583179"/>
                    </a:cubicBezTo>
                    <a:cubicBezTo>
                      <a:pt x="344000" y="586511"/>
                      <a:pt x="372110" y="585719"/>
                      <a:pt x="400050" y="586989"/>
                    </a:cubicBezTo>
                    <a:cubicBezTo>
                      <a:pt x="416560" y="589529"/>
                      <a:pt x="433005" y="592537"/>
                      <a:pt x="449580" y="594609"/>
                    </a:cubicBezTo>
                    <a:cubicBezTo>
                      <a:pt x="473656" y="597618"/>
                      <a:pt x="521970" y="602229"/>
                      <a:pt x="521970" y="602229"/>
                    </a:cubicBezTo>
                    <a:cubicBezTo>
                      <a:pt x="565150" y="600959"/>
                      <a:pt x="608591" y="603324"/>
                      <a:pt x="651510" y="598419"/>
                    </a:cubicBezTo>
                    <a:cubicBezTo>
                      <a:pt x="655500" y="597963"/>
                      <a:pt x="654346" y="590885"/>
                      <a:pt x="655320" y="586989"/>
                    </a:cubicBezTo>
                    <a:cubicBezTo>
                      <a:pt x="658160" y="575630"/>
                      <a:pt x="660100" y="564058"/>
                      <a:pt x="662940" y="552699"/>
                    </a:cubicBezTo>
                    <a:cubicBezTo>
                      <a:pt x="665736" y="541515"/>
                      <a:pt x="667556" y="536921"/>
                      <a:pt x="678180" y="529839"/>
                    </a:cubicBezTo>
                    <a:cubicBezTo>
                      <a:pt x="681522" y="527611"/>
                      <a:pt x="685800" y="527299"/>
                      <a:pt x="689610" y="526029"/>
                    </a:cubicBezTo>
                    <a:cubicBezTo>
                      <a:pt x="690880" y="522219"/>
                      <a:pt x="691624" y="518191"/>
                      <a:pt x="693420" y="514599"/>
                    </a:cubicBezTo>
                    <a:cubicBezTo>
                      <a:pt x="695468" y="510503"/>
                      <a:pt x="699724" y="507555"/>
                      <a:pt x="701040" y="503169"/>
                    </a:cubicBezTo>
                    <a:cubicBezTo>
                      <a:pt x="703620" y="494567"/>
                      <a:pt x="703374" y="485357"/>
                      <a:pt x="704850" y="476499"/>
                    </a:cubicBezTo>
                    <a:cubicBezTo>
                      <a:pt x="705915" y="470111"/>
                      <a:pt x="707390" y="463799"/>
                      <a:pt x="708660" y="457449"/>
                    </a:cubicBezTo>
                    <a:cubicBezTo>
                      <a:pt x="711200" y="425699"/>
                      <a:pt x="713111" y="393892"/>
                      <a:pt x="716280" y="362199"/>
                    </a:cubicBezTo>
                    <a:cubicBezTo>
                      <a:pt x="718430" y="340701"/>
                      <a:pt x="720855" y="344664"/>
                      <a:pt x="727710" y="324099"/>
                    </a:cubicBezTo>
                    <a:cubicBezTo>
                      <a:pt x="729366" y="319131"/>
                      <a:pt x="730081" y="313894"/>
                      <a:pt x="731520" y="308859"/>
                    </a:cubicBezTo>
                    <a:cubicBezTo>
                      <a:pt x="734506" y="298407"/>
                      <a:pt x="738924" y="288444"/>
                      <a:pt x="742950" y="278379"/>
                    </a:cubicBezTo>
                    <a:cubicBezTo>
                      <a:pt x="741680" y="246629"/>
                      <a:pt x="741254" y="214834"/>
                      <a:pt x="739140" y="183129"/>
                    </a:cubicBezTo>
                    <a:cubicBezTo>
                      <a:pt x="738998" y="180992"/>
                      <a:pt x="734615" y="157291"/>
                      <a:pt x="731520" y="152649"/>
                    </a:cubicBezTo>
                    <a:cubicBezTo>
                      <a:pt x="719557" y="134704"/>
                      <a:pt x="720780" y="148487"/>
                      <a:pt x="712470" y="129789"/>
                    </a:cubicBezTo>
                    <a:cubicBezTo>
                      <a:pt x="700101" y="101959"/>
                      <a:pt x="714209" y="110049"/>
                      <a:pt x="693420" y="103119"/>
                    </a:cubicBezTo>
                    <a:cubicBezTo>
                      <a:pt x="678961" y="81430"/>
                      <a:pt x="694189" y="99204"/>
                      <a:pt x="674370" y="87879"/>
                    </a:cubicBezTo>
                    <a:cubicBezTo>
                      <a:pt x="642077" y="69426"/>
                      <a:pt x="673907" y="81375"/>
                      <a:pt x="647700" y="72639"/>
                    </a:cubicBezTo>
                    <a:cubicBezTo>
                      <a:pt x="643890" y="68829"/>
                      <a:pt x="639719" y="65348"/>
                      <a:pt x="636270" y="61209"/>
                    </a:cubicBezTo>
                    <a:cubicBezTo>
                      <a:pt x="633339" y="57691"/>
                      <a:pt x="631888" y="53017"/>
                      <a:pt x="628650" y="49779"/>
                    </a:cubicBezTo>
                    <a:cubicBezTo>
                      <a:pt x="613141" y="34270"/>
                      <a:pt x="616996" y="49629"/>
                      <a:pt x="594360" y="34539"/>
                    </a:cubicBezTo>
                    <a:cubicBezTo>
                      <a:pt x="590550" y="31999"/>
                      <a:pt x="587026" y="28967"/>
                      <a:pt x="582930" y="26919"/>
                    </a:cubicBezTo>
                    <a:cubicBezTo>
                      <a:pt x="579338" y="25123"/>
                      <a:pt x="575461" y="23769"/>
                      <a:pt x="571500" y="23109"/>
                    </a:cubicBezTo>
                    <a:cubicBezTo>
                      <a:pt x="552543" y="19949"/>
                      <a:pt x="533538" y="16575"/>
                      <a:pt x="514350" y="15489"/>
                    </a:cubicBezTo>
                    <a:cubicBezTo>
                      <a:pt x="466150" y="12761"/>
                      <a:pt x="417830" y="12949"/>
                      <a:pt x="369570" y="11679"/>
                    </a:cubicBezTo>
                    <a:cubicBezTo>
                      <a:pt x="363220" y="9139"/>
                      <a:pt x="357226" y="5400"/>
                      <a:pt x="350520" y="4059"/>
                    </a:cubicBezTo>
                    <a:cubicBezTo>
                      <a:pt x="298449" y="-6355"/>
                      <a:pt x="195991" y="6377"/>
                      <a:pt x="167640" y="7869"/>
                    </a:cubicBezTo>
                    <a:cubicBezTo>
                      <a:pt x="135922" y="15798"/>
                      <a:pt x="167282" y="6143"/>
                      <a:pt x="140970" y="19299"/>
                    </a:cubicBezTo>
                    <a:cubicBezTo>
                      <a:pt x="137378" y="21095"/>
                      <a:pt x="133132" y="21313"/>
                      <a:pt x="129540" y="23109"/>
                    </a:cubicBezTo>
                    <a:cubicBezTo>
                      <a:pt x="125444" y="25157"/>
                      <a:pt x="122319" y="28925"/>
                      <a:pt x="118110" y="30729"/>
                    </a:cubicBezTo>
                    <a:cubicBezTo>
                      <a:pt x="113297" y="32792"/>
                      <a:pt x="107950" y="33269"/>
                      <a:pt x="102870" y="34539"/>
                    </a:cubicBezTo>
                    <a:cubicBezTo>
                      <a:pt x="99060" y="38349"/>
                      <a:pt x="96118" y="43296"/>
                      <a:pt x="91440" y="45969"/>
                    </a:cubicBezTo>
                    <a:cubicBezTo>
                      <a:pt x="86894" y="48567"/>
                      <a:pt x="81013" y="47716"/>
                      <a:pt x="76200" y="49779"/>
                    </a:cubicBezTo>
                    <a:cubicBezTo>
                      <a:pt x="70630" y="52166"/>
                      <a:pt x="55837" y="63836"/>
                      <a:pt x="53340" y="68829"/>
                    </a:cubicBezTo>
                    <a:cubicBezTo>
                      <a:pt x="52537" y="70435"/>
                      <a:pt x="64135" y="56129"/>
                      <a:pt x="64770" y="61209"/>
                    </a:cubicBezTo>
                    <a:close/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4568190" y="3082174"/>
                <a:ext cx="1283970" cy="655436"/>
              </a:xfrm>
              <a:custGeom>
                <a:avLst/>
                <a:gdLst>
                  <a:gd name="connsiteX0" fmla="*/ 224790 w 1283970"/>
                  <a:gd name="connsiteY0" fmla="*/ 38216 h 655436"/>
                  <a:gd name="connsiteX1" fmla="*/ 201930 w 1283970"/>
                  <a:gd name="connsiteY1" fmla="*/ 42026 h 655436"/>
                  <a:gd name="connsiteX2" fmla="*/ 160020 w 1283970"/>
                  <a:gd name="connsiteY2" fmla="*/ 53456 h 655436"/>
                  <a:gd name="connsiteX3" fmla="*/ 110490 w 1283970"/>
                  <a:gd name="connsiteY3" fmla="*/ 57266 h 655436"/>
                  <a:gd name="connsiteX4" fmla="*/ 91440 w 1283970"/>
                  <a:gd name="connsiteY4" fmla="*/ 64886 h 655436"/>
                  <a:gd name="connsiteX5" fmla="*/ 76200 w 1283970"/>
                  <a:gd name="connsiteY5" fmla="*/ 68696 h 655436"/>
                  <a:gd name="connsiteX6" fmla="*/ 60960 w 1283970"/>
                  <a:gd name="connsiteY6" fmla="*/ 83936 h 655436"/>
                  <a:gd name="connsiteX7" fmla="*/ 57150 w 1283970"/>
                  <a:gd name="connsiteY7" fmla="*/ 95366 h 655436"/>
                  <a:gd name="connsiteX8" fmla="*/ 45720 w 1283970"/>
                  <a:gd name="connsiteY8" fmla="*/ 118226 h 655436"/>
                  <a:gd name="connsiteX9" fmla="*/ 26670 w 1283970"/>
                  <a:gd name="connsiteY9" fmla="*/ 217286 h 655436"/>
                  <a:gd name="connsiteX10" fmla="*/ 22860 w 1283970"/>
                  <a:gd name="connsiteY10" fmla="*/ 243956 h 655436"/>
                  <a:gd name="connsiteX11" fmla="*/ 19050 w 1283970"/>
                  <a:gd name="connsiteY11" fmla="*/ 274436 h 655436"/>
                  <a:gd name="connsiteX12" fmla="*/ 7620 w 1283970"/>
                  <a:gd name="connsiteY12" fmla="*/ 312536 h 655436"/>
                  <a:gd name="connsiteX13" fmla="*/ 0 w 1283970"/>
                  <a:gd name="connsiteY13" fmla="*/ 358256 h 655436"/>
                  <a:gd name="connsiteX14" fmla="*/ 7620 w 1283970"/>
                  <a:gd name="connsiteY14" fmla="*/ 476366 h 655436"/>
                  <a:gd name="connsiteX15" fmla="*/ 15240 w 1283970"/>
                  <a:gd name="connsiteY15" fmla="*/ 491606 h 655436"/>
                  <a:gd name="connsiteX16" fmla="*/ 22860 w 1283970"/>
                  <a:gd name="connsiteY16" fmla="*/ 514466 h 655436"/>
                  <a:gd name="connsiteX17" fmla="*/ 57150 w 1283970"/>
                  <a:gd name="connsiteY17" fmla="*/ 541136 h 655436"/>
                  <a:gd name="connsiteX18" fmla="*/ 60960 w 1283970"/>
                  <a:gd name="connsiteY18" fmla="*/ 552566 h 655436"/>
                  <a:gd name="connsiteX19" fmla="*/ 72390 w 1283970"/>
                  <a:gd name="connsiteY19" fmla="*/ 556376 h 655436"/>
                  <a:gd name="connsiteX20" fmla="*/ 83820 w 1283970"/>
                  <a:gd name="connsiteY20" fmla="*/ 563996 h 655436"/>
                  <a:gd name="connsiteX21" fmla="*/ 110490 w 1283970"/>
                  <a:gd name="connsiteY21" fmla="*/ 571616 h 655436"/>
                  <a:gd name="connsiteX22" fmla="*/ 133350 w 1283970"/>
                  <a:gd name="connsiteY22" fmla="*/ 594476 h 655436"/>
                  <a:gd name="connsiteX23" fmla="*/ 144780 w 1283970"/>
                  <a:gd name="connsiteY23" fmla="*/ 605906 h 655436"/>
                  <a:gd name="connsiteX24" fmla="*/ 156210 w 1283970"/>
                  <a:gd name="connsiteY24" fmla="*/ 609716 h 655436"/>
                  <a:gd name="connsiteX25" fmla="*/ 163830 w 1283970"/>
                  <a:gd name="connsiteY25" fmla="*/ 621146 h 655436"/>
                  <a:gd name="connsiteX26" fmla="*/ 186690 w 1283970"/>
                  <a:gd name="connsiteY26" fmla="*/ 632576 h 655436"/>
                  <a:gd name="connsiteX27" fmla="*/ 198120 w 1283970"/>
                  <a:gd name="connsiteY27" fmla="*/ 640196 h 655436"/>
                  <a:gd name="connsiteX28" fmla="*/ 220980 w 1283970"/>
                  <a:gd name="connsiteY28" fmla="*/ 647816 h 655436"/>
                  <a:gd name="connsiteX29" fmla="*/ 236220 w 1283970"/>
                  <a:gd name="connsiteY29" fmla="*/ 655436 h 655436"/>
                  <a:gd name="connsiteX30" fmla="*/ 262890 w 1283970"/>
                  <a:gd name="connsiteY30" fmla="*/ 651626 h 655436"/>
                  <a:gd name="connsiteX31" fmla="*/ 274320 w 1283970"/>
                  <a:gd name="connsiteY31" fmla="*/ 647816 h 655436"/>
                  <a:gd name="connsiteX32" fmla="*/ 278130 w 1283970"/>
                  <a:gd name="connsiteY32" fmla="*/ 636386 h 655436"/>
                  <a:gd name="connsiteX33" fmla="*/ 289560 w 1283970"/>
                  <a:gd name="connsiteY33" fmla="*/ 624956 h 655436"/>
                  <a:gd name="connsiteX34" fmla="*/ 297180 w 1283970"/>
                  <a:gd name="connsiteY34" fmla="*/ 613526 h 655436"/>
                  <a:gd name="connsiteX35" fmla="*/ 312420 w 1283970"/>
                  <a:gd name="connsiteY35" fmla="*/ 605906 h 655436"/>
                  <a:gd name="connsiteX36" fmla="*/ 323850 w 1283970"/>
                  <a:gd name="connsiteY36" fmla="*/ 598286 h 655436"/>
                  <a:gd name="connsiteX37" fmla="*/ 327660 w 1283970"/>
                  <a:gd name="connsiteY37" fmla="*/ 586856 h 655436"/>
                  <a:gd name="connsiteX38" fmla="*/ 339090 w 1283970"/>
                  <a:gd name="connsiteY38" fmla="*/ 583046 h 655436"/>
                  <a:gd name="connsiteX39" fmla="*/ 350520 w 1283970"/>
                  <a:gd name="connsiteY39" fmla="*/ 575426 h 655436"/>
                  <a:gd name="connsiteX40" fmla="*/ 377190 w 1283970"/>
                  <a:gd name="connsiteY40" fmla="*/ 567806 h 655436"/>
                  <a:gd name="connsiteX41" fmla="*/ 441960 w 1283970"/>
                  <a:gd name="connsiteY41" fmla="*/ 556376 h 655436"/>
                  <a:gd name="connsiteX42" fmla="*/ 796290 w 1283970"/>
                  <a:gd name="connsiteY42" fmla="*/ 563996 h 655436"/>
                  <a:gd name="connsiteX43" fmla="*/ 868680 w 1283970"/>
                  <a:gd name="connsiteY43" fmla="*/ 571616 h 655436"/>
                  <a:gd name="connsiteX44" fmla="*/ 944880 w 1283970"/>
                  <a:gd name="connsiteY44" fmla="*/ 583046 h 655436"/>
                  <a:gd name="connsiteX45" fmla="*/ 967740 w 1283970"/>
                  <a:gd name="connsiteY45" fmla="*/ 590666 h 655436"/>
                  <a:gd name="connsiteX46" fmla="*/ 994410 w 1283970"/>
                  <a:gd name="connsiteY46" fmla="*/ 594476 h 655436"/>
                  <a:gd name="connsiteX47" fmla="*/ 1005840 w 1283970"/>
                  <a:gd name="connsiteY47" fmla="*/ 602096 h 655436"/>
                  <a:gd name="connsiteX48" fmla="*/ 1032510 w 1283970"/>
                  <a:gd name="connsiteY48" fmla="*/ 605906 h 655436"/>
                  <a:gd name="connsiteX49" fmla="*/ 1078230 w 1283970"/>
                  <a:gd name="connsiteY49" fmla="*/ 617336 h 655436"/>
                  <a:gd name="connsiteX50" fmla="*/ 1089660 w 1283970"/>
                  <a:gd name="connsiteY50" fmla="*/ 621146 h 655436"/>
                  <a:gd name="connsiteX51" fmla="*/ 1108710 w 1283970"/>
                  <a:gd name="connsiteY51" fmla="*/ 628766 h 655436"/>
                  <a:gd name="connsiteX52" fmla="*/ 1154430 w 1283970"/>
                  <a:gd name="connsiteY52" fmla="*/ 632576 h 655436"/>
                  <a:gd name="connsiteX53" fmla="*/ 1207770 w 1283970"/>
                  <a:gd name="connsiteY53" fmla="*/ 624956 h 655436"/>
                  <a:gd name="connsiteX54" fmla="*/ 1219200 w 1283970"/>
                  <a:gd name="connsiteY54" fmla="*/ 621146 h 655436"/>
                  <a:gd name="connsiteX55" fmla="*/ 1242060 w 1283970"/>
                  <a:gd name="connsiteY55" fmla="*/ 605906 h 655436"/>
                  <a:gd name="connsiteX56" fmla="*/ 1257300 w 1283970"/>
                  <a:gd name="connsiteY56" fmla="*/ 583046 h 655436"/>
                  <a:gd name="connsiteX57" fmla="*/ 1261110 w 1283970"/>
                  <a:gd name="connsiteY57" fmla="*/ 571616 h 655436"/>
                  <a:gd name="connsiteX58" fmla="*/ 1268730 w 1283970"/>
                  <a:gd name="connsiteY58" fmla="*/ 560186 h 655436"/>
                  <a:gd name="connsiteX59" fmla="*/ 1272540 w 1283970"/>
                  <a:gd name="connsiteY59" fmla="*/ 533516 h 655436"/>
                  <a:gd name="connsiteX60" fmla="*/ 1280160 w 1283970"/>
                  <a:gd name="connsiteY60" fmla="*/ 518276 h 655436"/>
                  <a:gd name="connsiteX61" fmla="*/ 1283970 w 1283970"/>
                  <a:gd name="connsiteY61" fmla="*/ 483986 h 655436"/>
                  <a:gd name="connsiteX62" fmla="*/ 1280160 w 1283970"/>
                  <a:gd name="connsiteY62" fmla="*/ 190616 h 655436"/>
                  <a:gd name="connsiteX63" fmla="*/ 1272540 w 1283970"/>
                  <a:gd name="connsiteY63" fmla="*/ 137276 h 655436"/>
                  <a:gd name="connsiteX64" fmla="*/ 1264920 w 1283970"/>
                  <a:gd name="connsiteY64" fmla="*/ 125846 h 655436"/>
                  <a:gd name="connsiteX65" fmla="*/ 1261110 w 1283970"/>
                  <a:gd name="connsiteY65" fmla="*/ 114416 h 655436"/>
                  <a:gd name="connsiteX66" fmla="*/ 1249680 w 1283970"/>
                  <a:gd name="connsiteY66" fmla="*/ 110606 h 655436"/>
                  <a:gd name="connsiteX67" fmla="*/ 1211580 w 1283970"/>
                  <a:gd name="connsiteY67" fmla="*/ 76316 h 655436"/>
                  <a:gd name="connsiteX68" fmla="*/ 1188720 w 1283970"/>
                  <a:gd name="connsiteY68" fmla="*/ 68696 h 655436"/>
                  <a:gd name="connsiteX69" fmla="*/ 1173480 w 1283970"/>
                  <a:gd name="connsiteY69" fmla="*/ 61076 h 655436"/>
                  <a:gd name="connsiteX70" fmla="*/ 1162050 w 1283970"/>
                  <a:gd name="connsiteY70" fmla="*/ 57266 h 655436"/>
                  <a:gd name="connsiteX71" fmla="*/ 1135380 w 1283970"/>
                  <a:gd name="connsiteY71" fmla="*/ 45836 h 655436"/>
                  <a:gd name="connsiteX72" fmla="*/ 1108710 w 1283970"/>
                  <a:gd name="connsiteY72" fmla="*/ 34406 h 655436"/>
                  <a:gd name="connsiteX73" fmla="*/ 929640 w 1283970"/>
                  <a:gd name="connsiteY73" fmla="*/ 15356 h 655436"/>
                  <a:gd name="connsiteX74" fmla="*/ 693420 w 1283970"/>
                  <a:gd name="connsiteY74" fmla="*/ 7736 h 655436"/>
                  <a:gd name="connsiteX75" fmla="*/ 643890 w 1283970"/>
                  <a:gd name="connsiteY75" fmla="*/ 116 h 655436"/>
                  <a:gd name="connsiteX76" fmla="*/ 373380 w 1283970"/>
                  <a:gd name="connsiteY76" fmla="*/ 7736 h 655436"/>
                  <a:gd name="connsiteX77" fmla="*/ 323850 w 1283970"/>
                  <a:gd name="connsiteY77" fmla="*/ 15356 h 655436"/>
                  <a:gd name="connsiteX78" fmla="*/ 289560 w 1283970"/>
                  <a:gd name="connsiteY78" fmla="*/ 19166 h 655436"/>
                  <a:gd name="connsiteX79" fmla="*/ 274320 w 1283970"/>
                  <a:gd name="connsiteY79" fmla="*/ 22976 h 655436"/>
                  <a:gd name="connsiteX80" fmla="*/ 247650 w 1283970"/>
                  <a:gd name="connsiteY80" fmla="*/ 30596 h 655436"/>
                  <a:gd name="connsiteX81" fmla="*/ 175260 w 1283970"/>
                  <a:gd name="connsiteY81" fmla="*/ 30596 h 65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283970" h="655436">
                    <a:moveTo>
                      <a:pt x="224790" y="38216"/>
                    </a:moveTo>
                    <a:cubicBezTo>
                      <a:pt x="217170" y="39486"/>
                      <a:pt x="209424" y="40152"/>
                      <a:pt x="201930" y="42026"/>
                    </a:cubicBezTo>
                    <a:cubicBezTo>
                      <a:pt x="176899" y="48284"/>
                      <a:pt x="183743" y="50820"/>
                      <a:pt x="160020" y="53456"/>
                    </a:cubicBezTo>
                    <a:cubicBezTo>
                      <a:pt x="143563" y="55285"/>
                      <a:pt x="127000" y="55996"/>
                      <a:pt x="110490" y="57266"/>
                    </a:cubicBezTo>
                    <a:cubicBezTo>
                      <a:pt x="104140" y="59806"/>
                      <a:pt x="97928" y="62723"/>
                      <a:pt x="91440" y="64886"/>
                    </a:cubicBezTo>
                    <a:cubicBezTo>
                      <a:pt x="86472" y="66542"/>
                      <a:pt x="80289" y="65425"/>
                      <a:pt x="76200" y="68696"/>
                    </a:cubicBezTo>
                    <a:cubicBezTo>
                      <a:pt x="47171" y="91919"/>
                      <a:pt x="100149" y="70873"/>
                      <a:pt x="60960" y="83936"/>
                    </a:cubicBezTo>
                    <a:cubicBezTo>
                      <a:pt x="59690" y="87746"/>
                      <a:pt x="58946" y="91774"/>
                      <a:pt x="57150" y="95366"/>
                    </a:cubicBezTo>
                    <a:cubicBezTo>
                      <a:pt x="47838" y="113990"/>
                      <a:pt x="50508" y="99073"/>
                      <a:pt x="45720" y="118226"/>
                    </a:cubicBezTo>
                    <a:cubicBezTo>
                      <a:pt x="37559" y="150869"/>
                      <a:pt x="31913" y="184081"/>
                      <a:pt x="26670" y="217286"/>
                    </a:cubicBezTo>
                    <a:cubicBezTo>
                      <a:pt x="25269" y="226156"/>
                      <a:pt x="24047" y="235055"/>
                      <a:pt x="22860" y="243956"/>
                    </a:cubicBezTo>
                    <a:cubicBezTo>
                      <a:pt x="21507" y="254105"/>
                      <a:pt x="21195" y="264424"/>
                      <a:pt x="19050" y="274436"/>
                    </a:cubicBezTo>
                    <a:cubicBezTo>
                      <a:pt x="4249" y="343505"/>
                      <a:pt x="16980" y="262617"/>
                      <a:pt x="7620" y="312536"/>
                    </a:cubicBezTo>
                    <a:cubicBezTo>
                      <a:pt x="4773" y="327722"/>
                      <a:pt x="2540" y="343016"/>
                      <a:pt x="0" y="358256"/>
                    </a:cubicBezTo>
                    <a:cubicBezTo>
                      <a:pt x="131" y="360736"/>
                      <a:pt x="4641" y="460477"/>
                      <a:pt x="7620" y="476366"/>
                    </a:cubicBezTo>
                    <a:cubicBezTo>
                      <a:pt x="8667" y="481948"/>
                      <a:pt x="13131" y="486333"/>
                      <a:pt x="15240" y="491606"/>
                    </a:cubicBezTo>
                    <a:cubicBezTo>
                      <a:pt x="18223" y="499064"/>
                      <a:pt x="17180" y="508786"/>
                      <a:pt x="22860" y="514466"/>
                    </a:cubicBezTo>
                    <a:cubicBezTo>
                      <a:pt x="48560" y="540166"/>
                      <a:pt x="35497" y="533918"/>
                      <a:pt x="57150" y="541136"/>
                    </a:cubicBezTo>
                    <a:cubicBezTo>
                      <a:pt x="58420" y="544946"/>
                      <a:pt x="58120" y="549726"/>
                      <a:pt x="60960" y="552566"/>
                    </a:cubicBezTo>
                    <a:cubicBezTo>
                      <a:pt x="63800" y="555406"/>
                      <a:pt x="68798" y="554580"/>
                      <a:pt x="72390" y="556376"/>
                    </a:cubicBezTo>
                    <a:cubicBezTo>
                      <a:pt x="76486" y="558424"/>
                      <a:pt x="79724" y="561948"/>
                      <a:pt x="83820" y="563996"/>
                    </a:cubicBezTo>
                    <a:cubicBezTo>
                      <a:pt x="89286" y="566729"/>
                      <a:pt x="105607" y="570395"/>
                      <a:pt x="110490" y="571616"/>
                    </a:cubicBezTo>
                    <a:lnTo>
                      <a:pt x="133350" y="594476"/>
                    </a:lnTo>
                    <a:cubicBezTo>
                      <a:pt x="137160" y="598286"/>
                      <a:pt x="139668" y="604202"/>
                      <a:pt x="144780" y="605906"/>
                    </a:cubicBezTo>
                    <a:lnTo>
                      <a:pt x="156210" y="609716"/>
                    </a:lnTo>
                    <a:cubicBezTo>
                      <a:pt x="158750" y="613526"/>
                      <a:pt x="160592" y="617908"/>
                      <a:pt x="163830" y="621146"/>
                    </a:cubicBezTo>
                    <a:cubicBezTo>
                      <a:pt x="174749" y="632065"/>
                      <a:pt x="174295" y="626378"/>
                      <a:pt x="186690" y="632576"/>
                    </a:cubicBezTo>
                    <a:cubicBezTo>
                      <a:pt x="190786" y="634624"/>
                      <a:pt x="193936" y="638336"/>
                      <a:pt x="198120" y="640196"/>
                    </a:cubicBezTo>
                    <a:cubicBezTo>
                      <a:pt x="205460" y="643458"/>
                      <a:pt x="213796" y="644224"/>
                      <a:pt x="220980" y="647816"/>
                    </a:cubicBezTo>
                    <a:lnTo>
                      <a:pt x="236220" y="655436"/>
                    </a:lnTo>
                    <a:cubicBezTo>
                      <a:pt x="245110" y="654166"/>
                      <a:pt x="254084" y="653387"/>
                      <a:pt x="262890" y="651626"/>
                    </a:cubicBezTo>
                    <a:cubicBezTo>
                      <a:pt x="266828" y="650838"/>
                      <a:pt x="271480" y="650656"/>
                      <a:pt x="274320" y="647816"/>
                    </a:cubicBezTo>
                    <a:cubicBezTo>
                      <a:pt x="277160" y="644976"/>
                      <a:pt x="275902" y="639728"/>
                      <a:pt x="278130" y="636386"/>
                    </a:cubicBezTo>
                    <a:cubicBezTo>
                      <a:pt x="281119" y="631903"/>
                      <a:pt x="286111" y="629095"/>
                      <a:pt x="289560" y="624956"/>
                    </a:cubicBezTo>
                    <a:cubicBezTo>
                      <a:pt x="292491" y="621438"/>
                      <a:pt x="293662" y="616457"/>
                      <a:pt x="297180" y="613526"/>
                    </a:cubicBezTo>
                    <a:cubicBezTo>
                      <a:pt x="301543" y="609890"/>
                      <a:pt x="307489" y="608724"/>
                      <a:pt x="312420" y="605906"/>
                    </a:cubicBezTo>
                    <a:cubicBezTo>
                      <a:pt x="316396" y="603634"/>
                      <a:pt x="320040" y="600826"/>
                      <a:pt x="323850" y="598286"/>
                    </a:cubicBezTo>
                    <a:cubicBezTo>
                      <a:pt x="325120" y="594476"/>
                      <a:pt x="324820" y="589696"/>
                      <a:pt x="327660" y="586856"/>
                    </a:cubicBezTo>
                    <a:cubicBezTo>
                      <a:pt x="330500" y="584016"/>
                      <a:pt x="335498" y="584842"/>
                      <a:pt x="339090" y="583046"/>
                    </a:cubicBezTo>
                    <a:cubicBezTo>
                      <a:pt x="343186" y="580998"/>
                      <a:pt x="346424" y="577474"/>
                      <a:pt x="350520" y="575426"/>
                    </a:cubicBezTo>
                    <a:cubicBezTo>
                      <a:pt x="355986" y="572693"/>
                      <a:pt x="372307" y="569027"/>
                      <a:pt x="377190" y="567806"/>
                    </a:cubicBezTo>
                    <a:cubicBezTo>
                      <a:pt x="401674" y="551483"/>
                      <a:pt x="390972" y="555899"/>
                      <a:pt x="441960" y="556376"/>
                    </a:cubicBezTo>
                    <a:cubicBezTo>
                      <a:pt x="560092" y="557480"/>
                      <a:pt x="678180" y="561456"/>
                      <a:pt x="796290" y="563996"/>
                    </a:cubicBezTo>
                    <a:cubicBezTo>
                      <a:pt x="820420" y="566536"/>
                      <a:pt x="844747" y="567627"/>
                      <a:pt x="868680" y="571616"/>
                    </a:cubicBezTo>
                    <a:cubicBezTo>
                      <a:pt x="924500" y="580919"/>
                      <a:pt x="899069" y="577320"/>
                      <a:pt x="944880" y="583046"/>
                    </a:cubicBezTo>
                    <a:cubicBezTo>
                      <a:pt x="952500" y="585586"/>
                      <a:pt x="959914" y="588860"/>
                      <a:pt x="967740" y="590666"/>
                    </a:cubicBezTo>
                    <a:cubicBezTo>
                      <a:pt x="976490" y="592685"/>
                      <a:pt x="985808" y="591896"/>
                      <a:pt x="994410" y="594476"/>
                    </a:cubicBezTo>
                    <a:cubicBezTo>
                      <a:pt x="998796" y="595792"/>
                      <a:pt x="1001454" y="600780"/>
                      <a:pt x="1005840" y="602096"/>
                    </a:cubicBezTo>
                    <a:cubicBezTo>
                      <a:pt x="1014442" y="604676"/>
                      <a:pt x="1023620" y="604636"/>
                      <a:pt x="1032510" y="605906"/>
                    </a:cubicBezTo>
                    <a:cubicBezTo>
                      <a:pt x="1078702" y="621303"/>
                      <a:pt x="1032056" y="607075"/>
                      <a:pt x="1078230" y="617336"/>
                    </a:cubicBezTo>
                    <a:cubicBezTo>
                      <a:pt x="1082150" y="618207"/>
                      <a:pt x="1085900" y="619736"/>
                      <a:pt x="1089660" y="621146"/>
                    </a:cubicBezTo>
                    <a:cubicBezTo>
                      <a:pt x="1096064" y="623547"/>
                      <a:pt x="1101975" y="627577"/>
                      <a:pt x="1108710" y="628766"/>
                    </a:cubicBezTo>
                    <a:cubicBezTo>
                      <a:pt x="1123770" y="631424"/>
                      <a:pt x="1139190" y="631306"/>
                      <a:pt x="1154430" y="632576"/>
                    </a:cubicBezTo>
                    <a:cubicBezTo>
                      <a:pt x="1172210" y="630036"/>
                      <a:pt x="1190083" y="628077"/>
                      <a:pt x="1207770" y="624956"/>
                    </a:cubicBezTo>
                    <a:cubicBezTo>
                      <a:pt x="1211725" y="624258"/>
                      <a:pt x="1215858" y="623374"/>
                      <a:pt x="1219200" y="621146"/>
                    </a:cubicBezTo>
                    <a:cubicBezTo>
                      <a:pt x="1247740" y="602120"/>
                      <a:pt x="1214882" y="614965"/>
                      <a:pt x="1242060" y="605906"/>
                    </a:cubicBezTo>
                    <a:cubicBezTo>
                      <a:pt x="1251119" y="578728"/>
                      <a:pt x="1238274" y="611586"/>
                      <a:pt x="1257300" y="583046"/>
                    </a:cubicBezTo>
                    <a:cubicBezTo>
                      <a:pt x="1259528" y="579704"/>
                      <a:pt x="1259314" y="575208"/>
                      <a:pt x="1261110" y="571616"/>
                    </a:cubicBezTo>
                    <a:cubicBezTo>
                      <a:pt x="1263158" y="567520"/>
                      <a:pt x="1266190" y="563996"/>
                      <a:pt x="1268730" y="560186"/>
                    </a:cubicBezTo>
                    <a:cubicBezTo>
                      <a:pt x="1270000" y="551296"/>
                      <a:pt x="1270177" y="542180"/>
                      <a:pt x="1272540" y="533516"/>
                    </a:cubicBezTo>
                    <a:cubicBezTo>
                      <a:pt x="1274034" y="528037"/>
                      <a:pt x="1278883" y="523810"/>
                      <a:pt x="1280160" y="518276"/>
                    </a:cubicBezTo>
                    <a:cubicBezTo>
                      <a:pt x="1282746" y="507070"/>
                      <a:pt x="1282700" y="495416"/>
                      <a:pt x="1283970" y="483986"/>
                    </a:cubicBezTo>
                    <a:cubicBezTo>
                      <a:pt x="1267487" y="129608"/>
                      <a:pt x="1280160" y="491272"/>
                      <a:pt x="1280160" y="190616"/>
                    </a:cubicBezTo>
                    <a:cubicBezTo>
                      <a:pt x="1280160" y="181855"/>
                      <a:pt x="1279591" y="151378"/>
                      <a:pt x="1272540" y="137276"/>
                    </a:cubicBezTo>
                    <a:cubicBezTo>
                      <a:pt x="1270492" y="133180"/>
                      <a:pt x="1266968" y="129942"/>
                      <a:pt x="1264920" y="125846"/>
                    </a:cubicBezTo>
                    <a:cubicBezTo>
                      <a:pt x="1263124" y="122254"/>
                      <a:pt x="1263950" y="117256"/>
                      <a:pt x="1261110" y="114416"/>
                    </a:cubicBezTo>
                    <a:cubicBezTo>
                      <a:pt x="1258270" y="111576"/>
                      <a:pt x="1253490" y="111876"/>
                      <a:pt x="1249680" y="110606"/>
                    </a:cubicBezTo>
                    <a:cubicBezTo>
                      <a:pt x="1242577" y="103503"/>
                      <a:pt x="1223511" y="82281"/>
                      <a:pt x="1211580" y="76316"/>
                    </a:cubicBezTo>
                    <a:cubicBezTo>
                      <a:pt x="1204396" y="72724"/>
                      <a:pt x="1195904" y="72288"/>
                      <a:pt x="1188720" y="68696"/>
                    </a:cubicBezTo>
                    <a:cubicBezTo>
                      <a:pt x="1183640" y="66156"/>
                      <a:pt x="1178700" y="63313"/>
                      <a:pt x="1173480" y="61076"/>
                    </a:cubicBezTo>
                    <a:cubicBezTo>
                      <a:pt x="1169789" y="59494"/>
                      <a:pt x="1165642" y="59062"/>
                      <a:pt x="1162050" y="57266"/>
                    </a:cubicBezTo>
                    <a:cubicBezTo>
                      <a:pt x="1135738" y="44110"/>
                      <a:pt x="1167098" y="53765"/>
                      <a:pt x="1135380" y="45836"/>
                    </a:cubicBezTo>
                    <a:cubicBezTo>
                      <a:pt x="1118600" y="34649"/>
                      <a:pt x="1129528" y="40084"/>
                      <a:pt x="1108710" y="34406"/>
                    </a:cubicBezTo>
                    <a:cubicBezTo>
                      <a:pt x="1028248" y="12462"/>
                      <a:pt x="1117757" y="29291"/>
                      <a:pt x="929640" y="15356"/>
                    </a:cubicBezTo>
                    <a:cubicBezTo>
                      <a:pt x="821154" y="7320"/>
                      <a:pt x="874718" y="11513"/>
                      <a:pt x="693420" y="7736"/>
                    </a:cubicBezTo>
                    <a:cubicBezTo>
                      <a:pt x="676910" y="5196"/>
                      <a:pt x="660593" y="351"/>
                      <a:pt x="643890" y="116"/>
                    </a:cubicBezTo>
                    <a:cubicBezTo>
                      <a:pt x="626373" y="-131"/>
                      <a:pt x="446911" y="-748"/>
                      <a:pt x="373380" y="7736"/>
                    </a:cubicBezTo>
                    <a:cubicBezTo>
                      <a:pt x="356786" y="9651"/>
                      <a:pt x="340401" y="13099"/>
                      <a:pt x="323850" y="15356"/>
                    </a:cubicBezTo>
                    <a:cubicBezTo>
                      <a:pt x="312455" y="16910"/>
                      <a:pt x="300990" y="17896"/>
                      <a:pt x="289560" y="19166"/>
                    </a:cubicBezTo>
                    <a:cubicBezTo>
                      <a:pt x="284480" y="20436"/>
                      <a:pt x="279372" y="21598"/>
                      <a:pt x="274320" y="22976"/>
                    </a:cubicBezTo>
                    <a:cubicBezTo>
                      <a:pt x="265400" y="25409"/>
                      <a:pt x="256869" y="29887"/>
                      <a:pt x="247650" y="30596"/>
                    </a:cubicBezTo>
                    <a:cubicBezTo>
                      <a:pt x="223591" y="32447"/>
                      <a:pt x="199390" y="30596"/>
                      <a:pt x="175260" y="30596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0" name="Freihandform 29"/>
            <p:cNvSpPr/>
            <p:nvPr/>
          </p:nvSpPr>
          <p:spPr>
            <a:xfrm>
              <a:off x="1047750" y="2548890"/>
              <a:ext cx="967740" cy="369623"/>
            </a:xfrm>
            <a:custGeom>
              <a:avLst/>
              <a:gdLst>
                <a:gd name="connsiteX0" fmla="*/ 114300 w 967740"/>
                <a:gd name="connsiteY0" fmla="*/ 369570 h 369623"/>
                <a:gd name="connsiteX1" fmla="*/ 64770 w 967740"/>
                <a:gd name="connsiteY1" fmla="*/ 361950 h 369623"/>
                <a:gd name="connsiteX2" fmla="*/ 53340 w 967740"/>
                <a:gd name="connsiteY2" fmla="*/ 358140 h 369623"/>
                <a:gd name="connsiteX3" fmla="*/ 49530 w 967740"/>
                <a:gd name="connsiteY3" fmla="*/ 346710 h 369623"/>
                <a:gd name="connsiteX4" fmla="*/ 41910 w 967740"/>
                <a:gd name="connsiteY4" fmla="*/ 335280 h 369623"/>
                <a:gd name="connsiteX5" fmla="*/ 34290 w 967740"/>
                <a:gd name="connsiteY5" fmla="*/ 312420 h 369623"/>
                <a:gd name="connsiteX6" fmla="*/ 26670 w 967740"/>
                <a:gd name="connsiteY6" fmla="*/ 297180 h 369623"/>
                <a:gd name="connsiteX7" fmla="*/ 22860 w 967740"/>
                <a:gd name="connsiteY7" fmla="*/ 285750 h 369623"/>
                <a:gd name="connsiteX8" fmla="*/ 15240 w 967740"/>
                <a:gd name="connsiteY8" fmla="*/ 274320 h 369623"/>
                <a:gd name="connsiteX9" fmla="*/ 11430 w 967740"/>
                <a:gd name="connsiteY9" fmla="*/ 262890 h 369623"/>
                <a:gd name="connsiteX10" fmla="*/ 0 w 967740"/>
                <a:gd name="connsiteY10" fmla="*/ 236220 h 369623"/>
                <a:gd name="connsiteX11" fmla="*/ 7620 w 967740"/>
                <a:gd name="connsiteY11" fmla="*/ 171450 h 369623"/>
                <a:gd name="connsiteX12" fmla="*/ 11430 w 967740"/>
                <a:gd name="connsiteY12" fmla="*/ 160020 h 369623"/>
                <a:gd name="connsiteX13" fmla="*/ 19050 w 967740"/>
                <a:gd name="connsiteY13" fmla="*/ 148590 h 369623"/>
                <a:gd name="connsiteX14" fmla="*/ 26670 w 967740"/>
                <a:gd name="connsiteY14" fmla="*/ 121920 h 369623"/>
                <a:gd name="connsiteX15" fmla="*/ 38100 w 967740"/>
                <a:gd name="connsiteY15" fmla="*/ 118110 h 369623"/>
                <a:gd name="connsiteX16" fmla="*/ 49530 w 967740"/>
                <a:gd name="connsiteY16" fmla="*/ 95250 h 369623"/>
                <a:gd name="connsiteX17" fmla="*/ 57150 w 967740"/>
                <a:gd name="connsiteY17" fmla="*/ 83820 h 369623"/>
                <a:gd name="connsiteX18" fmla="*/ 60960 w 967740"/>
                <a:gd name="connsiteY18" fmla="*/ 72390 h 369623"/>
                <a:gd name="connsiteX19" fmla="*/ 72390 w 967740"/>
                <a:gd name="connsiteY19" fmla="*/ 68580 h 369623"/>
                <a:gd name="connsiteX20" fmla="*/ 91440 w 967740"/>
                <a:gd name="connsiteY20" fmla="*/ 34290 h 369623"/>
                <a:gd name="connsiteX21" fmla="*/ 102870 w 967740"/>
                <a:gd name="connsiteY21" fmla="*/ 26670 h 369623"/>
                <a:gd name="connsiteX22" fmla="*/ 110490 w 967740"/>
                <a:gd name="connsiteY22" fmla="*/ 15240 h 369623"/>
                <a:gd name="connsiteX23" fmla="*/ 137160 w 967740"/>
                <a:gd name="connsiteY23" fmla="*/ 0 h 369623"/>
                <a:gd name="connsiteX24" fmla="*/ 217170 w 967740"/>
                <a:gd name="connsiteY24" fmla="*/ 3810 h 369623"/>
                <a:gd name="connsiteX25" fmla="*/ 240030 w 967740"/>
                <a:gd name="connsiteY25" fmla="*/ 11430 h 369623"/>
                <a:gd name="connsiteX26" fmla="*/ 262890 w 967740"/>
                <a:gd name="connsiteY26" fmla="*/ 15240 h 369623"/>
                <a:gd name="connsiteX27" fmla="*/ 281940 w 967740"/>
                <a:gd name="connsiteY27" fmla="*/ 22860 h 369623"/>
                <a:gd name="connsiteX28" fmla="*/ 392430 w 967740"/>
                <a:gd name="connsiteY28" fmla="*/ 38100 h 369623"/>
                <a:gd name="connsiteX29" fmla="*/ 541020 w 967740"/>
                <a:gd name="connsiteY29" fmla="*/ 34290 h 369623"/>
                <a:gd name="connsiteX30" fmla="*/ 579120 w 967740"/>
                <a:gd name="connsiteY30" fmla="*/ 26670 h 369623"/>
                <a:gd name="connsiteX31" fmla="*/ 651510 w 967740"/>
                <a:gd name="connsiteY31" fmla="*/ 19050 h 369623"/>
                <a:gd name="connsiteX32" fmla="*/ 803910 w 967740"/>
                <a:gd name="connsiteY32" fmla="*/ 26670 h 369623"/>
                <a:gd name="connsiteX33" fmla="*/ 819150 w 967740"/>
                <a:gd name="connsiteY33" fmla="*/ 30480 h 369623"/>
                <a:gd name="connsiteX34" fmla="*/ 861060 w 967740"/>
                <a:gd name="connsiteY34" fmla="*/ 41910 h 369623"/>
                <a:gd name="connsiteX35" fmla="*/ 872490 w 967740"/>
                <a:gd name="connsiteY35" fmla="*/ 49530 h 369623"/>
                <a:gd name="connsiteX36" fmla="*/ 895350 w 967740"/>
                <a:gd name="connsiteY36" fmla="*/ 57150 h 369623"/>
                <a:gd name="connsiteX37" fmla="*/ 918210 w 967740"/>
                <a:gd name="connsiteY37" fmla="*/ 68580 h 369623"/>
                <a:gd name="connsiteX38" fmla="*/ 922020 w 967740"/>
                <a:gd name="connsiteY38" fmla="*/ 80010 h 369623"/>
                <a:gd name="connsiteX39" fmla="*/ 944880 w 967740"/>
                <a:gd name="connsiteY39" fmla="*/ 91440 h 369623"/>
                <a:gd name="connsiteX40" fmla="*/ 956310 w 967740"/>
                <a:gd name="connsiteY40" fmla="*/ 114300 h 369623"/>
                <a:gd name="connsiteX41" fmla="*/ 960120 w 967740"/>
                <a:gd name="connsiteY41" fmla="*/ 125730 h 369623"/>
                <a:gd name="connsiteX42" fmla="*/ 967740 w 967740"/>
                <a:gd name="connsiteY42" fmla="*/ 144780 h 369623"/>
                <a:gd name="connsiteX43" fmla="*/ 963930 w 967740"/>
                <a:gd name="connsiteY43" fmla="*/ 179070 h 369623"/>
                <a:gd name="connsiteX44" fmla="*/ 960120 w 967740"/>
                <a:gd name="connsiteY44" fmla="*/ 190500 h 369623"/>
                <a:gd name="connsiteX45" fmla="*/ 948690 w 967740"/>
                <a:gd name="connsiteY45" fmla="*/ 194310 h 369623"/>
                <a:gd name="connsiteX46" fmla="*/ 933450 w 967740"/>
                <a:gd name="connsiteY46" fmla="*/ 217170 h 369623"/>
                <a:gd name="connsiteX47" fmla="*/ 925830 w 967740"/>
                <a:gd name="connsiteY47" fmla="*/ 228600 h 369623"/>
                <a:gd name="connsiteX48" fmla="*/ 914400 w 967740"/>
                <a:gd name="connsiteY48" fmla="*/ 232410 h 369623"/>
                <a:gd name="connsiteX49" fmla="*/ 899160 w 967740"/>
                <a:gd name="connsiteY49" fmla="*/ 266700 h 369623"/>
                <a:gd name="connsiteX50" fmla="*/ 887730 w 967740"/>
                <a:gd name="connsiteY50" fmla="*/ 274320 h 369623"/>
                <a:gd name="connsiteX51" fmla="*/ 883920 w 967740"/>
                <a:gd name="connsiteY51" fmla="*/ 285750 h 369623"/>
                <a:gd name="connsiteX52" fmla="*/ 872490 w 967740"/>
                <a:gd name="connsiteY52" fmla="*/ 293370 h 369623"/>
                <a:gd name="connsiteX53" fmla="*/ 849630 w 967740"/>
                <a:gd name="connsiteY53" fmla="*/ 300990 h 369623"/>
                <a:gd name="connsiteX54" fmla="*/ 807720 w 967740"/>
                <a:gd name="connsiteY54" fmla="*/ 312420 h 369623"/>
                <a:gd name="connsiteX55" fmla="*/ 521970 w 967740"/>
                <a:gd name="connsiteY55" fmla="*/ 323850 h 369623"/>
                <a:gd name="connsiteX56" fmla="*/ 472440 w 967740"/>
                <a:gd name="connsiteY56" fmla="*/ 331470 h 369623"/>
                <a:gd name="connsiteX57" fmla="*/ 441960 w 967740"/>
                <a:gd name="connsiteY57" fmla="*/ 335280 h 369623"/>
                <a:gd name="connsiteX58" fmla="*/ 426720 w 967740"/>
                <a:gd name="connsiteY58" fmla="*/ 339090 h 369623"/>
                <a:gd name="connsiteX59" fmla="*/ 400050 w 967740"/>
                <a:gd name="connsiteY59" fmla="*/ 346710 h 369623"/>
                <a:gd name="connsiteX60" fmla="*/ 308610 w 967740"/>
                <a:gd name="connsiteY60" fmla="*/ 350520 h 369623"/>
                <a:gd name="connsiteX61" fmla="*/ 236220 w 967740"/>
                <a:gd name="connsiteY61" fmla="*/ 358140 h 369623"/>
                <a:gd name="connsiteX62" fmla="*/ 114300 w 967740"/>
                <a:gd name="connsiteY62" fmla="*/ 369570 h 36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67740" h="369623">
                  <a:moveTo>
                    <a:pt x="114300" y="369570"/>
                  </a:moveTo>
                  <a:cubicBezTo>
                    <a:pt x="85725" y="370205"/>
                    <a:pt x="81188" y="365028"/>
                    <a:pt x="64770" y="361950"/>
                  </a:cubicBezTo>
                  <a:cubicBezTo>
                    <a:pt x="60823" y="361210"/>
                    <a:pt x="56180" y="360980"/>
                    <a:pt x="53340" y="358140"/>
                  </a:cubicBezTo>
                  <a:cubicBezTo>
                    <a:pt x="50500" y="355300"/>
                    <a:pt x="51326" y="350302"/>
                    <a:pt x="49530" y="346710"/>
                  </a:cubicBezTo>
                  <a:cubicBezTo>
                    <a:pt x="47482" y="342614"/>
                    <a:pt x="43770" y="339464"/>
                    <a:pt x="41910" y="335280"/>
                  </a:cubicBezTo>
                  <a:cubicBezTo>
                    <a:pt x="38648" y="327940"/>
                    <a:pt x="37882" y="319604"/>
                    <a:pt x="34290" y="312420"/>
                  </a:cubicBezTo>
                  <a:cubicBezTo>
                    <a:pt x="31750" y="307340"/>
                    <a:pt x="28907" y="302400"/>
                    <a:pt x="26670" y="297180"/>
                  </a:cubicBezTo>
                  <a:cubicBezTo>
                    <a:pt x="25088" y="293489"/>
                    <a:pt x="24656" y="289342"/>
                    <a:pt x="22860" y="285750"/>
                  </a:cubicBezTo>
                  <a:cubicBezTo>
                    <a:pt x="20812" y="281654"/>
                    <a:pt x="17288" y="278416"/>
                    <a:pt x="15240" y="274320"/>
                  </a:cubicBezTo>
                  <a:cubicBezTo>
                    <a:pt x="13444" y="270728"/>
                    <a:pt x="13012" y="266581"/>
                    <a:pt x="11430" y="262890"/>
                  </a:cubicBezTo>
                  <a:cubicBezTo>
                    <a:pt x="-2694" y="229934"/>
                    <a:pt x="8935" y="263025"/>
                    <a:pt x="0" y="236220"/>
                  </a:cubicBezTo>
                  <a:cubicBezTo>
                    <a:pt x="2540" y="214630"/>
                    <a:pt x="4395" y="192948"/>
                    <a:pt x="7620" y="171450"/>
                  </a:cubicBezTo>
                  <a:cubicBezTo>
                    <a:pt x="8216" y="167478"/>
                    <a:pt x="9634" y="163612"/>
                    <a:pt x="11430" y="160020"/>
                  </a:cubicBezTo>
                  <a:cubicBezTo>
                    <a:pt x="13478" y="155924"/>
                    <a:pt x="16510" y="152400"/>
                    <a:pt x="19050" y="148590"/>
                  </a:cubicBezTo>
                  <a:cubicBezTo>
                    <a:pt x="19083" y="148458"/>
                    <a:pt x="24848" y="123742"/>
                    <a:pt x="26670" y="121920"/>
                  </a:cubicBezTo>
                  <a:cubicBezTo>
                    <a:pt x="29510" y="119080"/>
                    <a:pt x="34290" y="119380"/>
                    <a:pt x="38100" y="118110"/>
                  </a:cubicBezTo>
                  <a:cubicBezTo>
                    <a:pt x="59938" y="85353"/>
                    <a:pt x="33756" y="126798"/>
                    <a:pt x="49530" y="95250"/>
                  </a:cubicBezTo>
                  <a:cubicBezTo>
                    <a:pt x="51578" y="91154"/>
                    <a:pt x="55102" y="87916"/>
                    <a:pt x="57150" y="83820"/>
                  </a:cubicBezTo>
                  <a:cubicBezTo>
                    <a:pt x="58946" y="80228"/>
                    <a:pt x="58120" y="75230"/>
                    <a:pt x="60960" y="72390"/>
                  </a:cubicBezTo>
                  <a:cubicBezTo>
                    <a:pt x="63800" y="69550"/>
                    <a:pt x="68580" y="69850"/>
                    <a:pt x="72390" y="68580"/>
                  </a:cubicBezTo>
                  <a:cubicBezTo>
                    <a:pt x="76360" y="56669"/>
                    <a:pt x="80211" y="41776"/>
                    <a:pt x="91440" y="34290"/>
                  </a:cubicBezTo>
                  <a:lnTo>
                    <a:pt x="102870" y="26670"/>
                  </a:lnTo>
                  <a:cubicBezTo>
                    <a:pt x="105410" y="22860"/>
                    <a:pt x="107252" y="18478"/>
                    <a:pt x="110490" y="15240"/>
                  </a:cubicBezTo>
                  <a:cubicBezTo>
                    <a:pt x="115875" y="9855"/>
                    <a:pt x="131184" y="2988"/>
                    <a:pt x="137160" y="0"/>
                  </a:cubicBezTo>
                  <a:cubicBezTo>
                    <a:pt x="163830" y="1270"/>
                    <a:pt x="190633" y="861"/>
                    <a:pt x="217170" y="3810"/>
                  </a:cubicBezTo>
                  <a:cubicBezTo>
                    <a:pt x="225153" y="4697"/>
                    <a:pt x="232238" y="9482"/>
                    <a:pt x="240030" y="11430"/>
                  </a:cubicBezTo>
                  <a:cubicBezTo>
                    <a:pt x="247524" y="13304"/>
                    <a:pt x="255270" y="13970"/>
                    <a:pt x="262890" y="15240"/>
                  </a:cubicBezTo>
                  <a:cubicBezTo>
                    <a:pt x="269240" y="17780"/>
                    <a:pt x="275283" y="21294"/>
                    <a:pt x="281940" y="22860"/>
                  </a:cubicBezTo>
                  <a:cubicBezTo>
                    <a:pt x="309925" y="29445"/>
                    <a:pt x="367441" y="35160"/>
                    <a:pt x="392430" y="38100"/>
                  </a:cubicBezTo>
                  <a:lnTo>
                    <a:pt x="541020" y="34290"/>
                  </a:lnTo>
                  <a:cubicBezTo>
                    <a:pt x="575847" y="32742"/>
                    <a:pt x="551775" y="30237"/>
                    <a:pt x="579120" y="26670"/>
                  </a:cubicBezTo>
                  <a:cubicBezTo>
                    <a:pt x="603180" y="23532"/>
                    <a:pt x="627380" y="21590"/>
                    <a:pt x="651510" y="19050"/>
                  </a:cubicBezTo>
                  <a:cubicBezTo>
                    <a:pt x="685327" y="20258"/>
                    <a:pt x="760614" y="21258"/>
                    <a:pt x="803910" y="26670"/>
                  </a:cubicBezTo>
                  <a:cubicBezTo>
                    <a:pt x="809106" y="27319"/>
                    <a:pt x="814098" y="29102"/>
                    <a:pt x="819150" y="30480"/>
                  </a:cubicBezTo>
                  <a:cubicBezTo>
                    <a:pt x="868972" y="44068"/>
                    <a:pt x="826590" y="33292"/>
                    <a:pt x="861060" y="41910"/>
                  </a:cubicBezTo>
                  <a:cubicBezTo>
                    <a:pt x="864870" y="44450"/>
                    <a:pt x="868306" y="47670"/>
                    <a:pt x="872490" y="49530"/>
                  </a:cubicBezTo>
                  <a:cubicBezTo>
                    <a:pt x="879830" y="52792"/>
                    <a:pt x="888667" y="52695"/>
                    <a:pt x="895350" y="57150"/>
                  </a:cubicBezTo>
                  <a:cubicBezTo>
                    <a:pt x="910122" y="66998"/>
                    <a:pt x="902436" y="63322"/>
                    <a:pt x="918210" y="68580"/>
                  </a:cubicBezTo>
                  <a:cubicBezTo>
                    <a:pt x="919480" y="72390"/>
                    <a:pt x="919511" y="76874"/>
                    <a:pt x="922020" y="80010"/>
                  </a:cubicBezTo>
                  <a:cubicBezTo>
                    <a:pt x="927391" y="86724"/>
                    <a:pt x="937350" y="88930"/>
                    <a:pt x="944880" y="91440"/>
                  </a:cubicBezTo>
                  <a:cubicBezTo>
                    <a:pt x="954457" y="120170"/>
                    <a:pt x="941538" y="84757"/>
                    <a:pt x="956310" y="114300"/>
                  </a:cubicBezTo>
                  <a:cubicBezTo>
                    <a:pt x="958106" y="117892"/>
                    <a:pt x="958710" y="121970"/>
                    <a:pt x="960120" y="125730"/>
                  </a:cubicBezTo>
                  <a:cubicBezTo>
                    <a:pt x="962521" y="132134"/>
                    <a:pt x="965200" y="138430"/>
                    <a:pt x="967740" y="144780"/>
                  </a:cubicBezTo>
                  <a:cubicBezTo>
                    <a:pt x="966470" y="156210"/>
                    <a:pt x="965821" y="167726"/>
                    <a:pt x="963930" y="179070"/>
                  </a:cubicBezTo>
                  <a:cubicBezTo>
                    <a:pt x="963270" y="183031"/>
                    <a:pt x="962960" y="187660"/>
                    <a:pt x="960120" y="190500"/>
                  </a:cubicBezTo>
                  <a:cubicBezTo>
                    <a:pt x="957280" y="193340"/>
                    <a:pt x="952500" y="193040"/>
                    <a:pt x="948690" y="194310"/>
                  </a:cubicBezTo>
                  <a:lnTo>
                    <a:pt x="933450" y="217170"/>
                  </a:lnTo>
                  <a:cubicBezTo>
                    <a:pt x="930910" y="220980"/>
                    <a:pt x="930174" y="227152"/>
                    <a:pt x="925830" y="228600"/>
                  </a:cubicBezTo>
                  <a:lnTo>
                    <a:pt x="914400" y="232410"/>
                  </a:lnTo>
                  <a:cubicBezTo>
                    <a:pt x="910627" y="243728"/>
                    <a:pt x="908217" y="257643"/>
                    <a:pt x="899160" y="266700"/>
                  </a:cubicBezTo>
                  <a:cubicBezTo>
                    <a:pt x="895922" y="269938"/>
                    <a:pt x="891540" y="271780"/>
                    <a:pt x="887730" y="274320"/>
                  </a:cubicBezTo>
                  <a:cubicBezTo>
                    <a:pt x="886460" y="278130"/>
                    <a:pt x="886429" y="282614"/>
                    <a:pt x="883920" y="285750"/>
                  </a:cubicBezTo>
                  <a:cubicBezTo>
                    <a:pt x="881059" y="289326"/>
                    <a:pt x="876674" y="291510"/>
                    <a:pt x="872490" y="293370"/>
                  </a:cubicBezTo>
                  <a:cubicBezTo>
                    <a:pt x="865150" y="296632"/>
                    <a:pt x="856814" y="297398"/>
                    <a:pt x="849630" y="300990"/>
                  </a:cubicBezTo>
                  <a:cubicBezTo>
                    <a:pt x="829370" y="311120"/>
                    <a:pt x="835250" y="310188"/>
                    <a:pt x="807720" y="312420"/>
                  </a:cubicBezTo>
                  <a:cubicBezTo>
                    <a:pt x="678343" y="322910"/>
                    <a:pt x="668779" y="320588"/>
                    <a:pt x="521970" y="323850"/>
                  </a:cubicBezTo>
                  <a:lnTo>
                    <a:pt x="472440" y="331470"/>
                  </a:lnTo>
                  <a:cubicBezTo>
                    <a:pt x="462304" y="332918"/>
                    <a:pt x="452060" y="333597"/>
                    <a:pt x="441960" y="335280"/>
                  </a:cubicBezTo>
                  <a:cubicBezTo>
                    <a:pt x="436795" y="336141"/>
                    <a:pt x="431772" y="337712"/>
                    <a:pt x="426720" y="339090"/>
                  </a:cubicBezTo>
                  <a:cubicBezTo>
                    <a:pt x="417800" y="341523"/>
                    <a:pt x="409253" y="345819"/>
                    <a:pt x="400050" y="346710"/>
                  </a:cubicBezTo>
                  <a:cubicBezTo>
                    <a:pt x="369685" y="349649"/>
                    <a:pt x="339090" y="349250"/>
                    <a:pt x="308610" y="350520"/>
                  </a:cubicBezTo>
                  <a:cubicBezTo>
                    <a:pt x="284480" y="353060"/>
                    <a:pt x="260479" y="357682"/>
                    <a:pt x="236220" y="358140"/>
                  </a:cubicBezTo>
                  <a:cubicBezTo>
                    <a:pt x="193029" y="358955"/>
                    <a:pt x="142875" y="368935"/>
                    <a:pt x="114300" y="36957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2019300" y="2579370"/>
              <a:ext cx="971550" cy="411480"/>
            </a:xfrm>
            <a:custGeom>
              <a:avLst/>
              <a:gdLst>
                <a:gd name="connsiteX0" fmla="*/ 822960 w 971550"/>
                <a:gd name="connsiteY0" fmla="*/ 327660 h 411480"/>
                <a:gd name="connsiteX1" fmla="*/ 868680 w 971550"/>
                <a:gd name="connsiteY1" fmla="*/ 323850 h 411480"/>
                <a:gd name="connsiteX2" fmla="*/ 880110 w 971550"/>
                <a:gd name="connsiteY2" fmla="*/ 320040 h 411480"/>
                <a:gd name="connsiteX3" fmla="*/ 906780 w 971550"/>
                <a:gd name="connsiteY3" fmla="*/ 312420 h 411480"/>
                <a:gd name="connsiteX4" fmla="*/ 933450 w 971550"/>
                <a:gd name="connsiteY4" fmla="*/ 308610 h 411480"/>
                <a:gd name="connsiteX5" fmla="*/ 944880 w 971550"/>
                <a:gd name="connsiteY5" fmla="*/ 297180 h 411480"/>
                <a:gd name="connsiteX6" fmla="*/ 948690 w 971550"/>
                <a:gd name="connsiteY6" fmla="*/ 285750 h 411480"/>
                <a:gd name="connsiteX7" fmla="*/ 960120 w 971550"/>
                <a:gd name="connsiteY7" fmla="*/ 259080 h 411480"/>
                <a:gd name="connsiteX8" fmla="*/ 971550 w 971550"/>
                <a:gd name="connsiteY8" fmla="*/ 224790 h 411480"/>
                <a:gd name="connsiteX9" fmla="*/ 963930 w 971550"/>
                <a:gd name="connsiteY9" fmla="*/ 182880 h 411480"/>
                <a:gd name="connsiteX10" fmla="*/ 960120 w 971550"/>
                <a:gd name="connsiteY10" fmla="*/ 171450 h 411480"/>
                <a:gd name="connsiteX11" fmla="*/ 952500 w 971550"/>
                <a:gd name="connsiteY11" fmla="*/ 160020 h 411480"/>
                <a:gd name="connsiteX12" fmla="*/ 941070 w 971550"/>
                <a:gd name="connsiteY12" fmla="*/ 102870 h 411480"/>
                <a:gd name="connsiteX13" fmla="*/ 914400 w 971550"/>
                <a:gd name="connsiteY13" fmla="*/ 87630 h 411480"/>
                <a:gd name="connsiteX14" fmla="*/ 902970 w 971550"/>
                <a:gd name="connsiteY14" fmla="*/ 80010 h 411480"/>
                <a:gd name="connsiteX15" fmla="*/ 891540 w 971550"/>
                <a:gd name="connsiteY15" fmla="*/ 76200 h 411480"/>
                <a:gd name="connsiteX16" fmla="*/ 876300 w 971550"/>
                <a:gd name="connsiteY16" fmla="*/ 68580 h 411480"/>
                <a:gd name="connsiteX17" fmla="*/ 864870 w 971550"/>
                <a:gd name="connsiteY17" fmla="*/ 64770 h 411480"/>
                <a:gd name="connsiteX18" fmla="*/ 822960 w 971550"/>
                <a:gd name="connsiteY18" fmla="*/ 53340 h 411480"/>
                <a:gd name="connsiteX19" fmla="*/ 800100 w 971550"/>
                <a:gd name="connsiteY19" fmla="*/ 49530 h 411480"/>
                <a:gd name="connsiteX20" fmla="*/ 750570 w 971550"/>
                <a:gd name="connsiteY20" fmla="*/ 38100 h 411480"/>
                <a:gd name="connsiteX21" fmla="*/ 666750 w 971550"/>
                <a:gd name="connsiteY21" fmla="*/ 30480 h 411480"/>
                <a:gd name="connsiteX22" fmla="*/ 632460 w 971550"/>
                <a:gd name="connsiteY22" fmla="*/ 26670 h 411480"/>
                <a:gd name="connsiteX23" fmla="*/ 598170 w 971550"/>
                <a:gd name="connsiteY23" fmla="*/ 15240 h 411480"/>
                <a:gd name="connsiteX24" fmla="*/ 544830 w 971550"/>
                <a:gd name="connsiteY24" fmla="*/ 3810 h 411480"/>
                <a:gd name="connsiteX25" fmla="*/ 468630 w 971550"/>
                <a:gd name="connsiteY25" fmla="*/ 0 h 411480"/>
                <a:gd name="connsiteX26" fmla="*/ 354330 w 971550"/>
                <a:gd name="connsiteY26" fmla="*/ 7620 h 411480"/>
                <a:gd name="connsiteX27" fmla="*/ 327660 w 971550"/>
                <a:gd name="connsiteY27" fmla="*/ 11430 h 411480"/>
                <a:gd name="connsiteX28" fmla="*/ 293370 w 971550"/>
                <a:gd name="connsiteY28" fmla="*/ 15240 h 411480"/>
                <a:gd name="connsiteX29" fmla="*/ 266700 w 971550"/>
                <a:gd name="connsiteY29" fmla="*/ 22860 h 411480"/>
                <a:gd name="connsiteX30" fmla="*/ 255270 w 971550"/>
                <a:gd name="connsiteY30" fmla="*/ 26670 h 411480"/>
                <a:gd name="connsiteX31" fmla="*/ 190500 w 971550"/>
                <a:gd name="connsiteY31" fmla="*/ 38100 h 411480"/>
                <a:gd name="connsiteX32" fmla="*/ 179070 w 971550"/>
                <a:gd name="connsiteY32" fmla="*/ 45720 h 411480"/>
                <a:gd name="connsiteX33" fmla="*/ 148590 w 971550"/>
                <a:gd name="connsiteY33" fmla="*/ 53340 h 411480"/>
                <a:gd name="connsiteX34" fmla="*/ 125730 w 971550"/>
                <a:gd name="connsiteY34" fmla="*/ 64770 h 411480"/>
                <a:gd name="connsiteX35" fmla="*/ 99060 w 971550"/>
                <a:gd name="connsiteY35" fmla="*/ 99060 h 411480"/>
                <a:gd name="connsiteX36" fmla="*/ 87630 w 971550"/>
                <a:gd name="connsiteY36" fmla="*/ 125730 h 411480"/>
                <a:gd name="connsiteX37" fmla="*/ 76200 w 971550"/>
                <a:gd name="connsiteY37" fmla="*/ 137160 h 411480"/>
                <a:gd name="connsiteX38" fmla="*/ 60960 w 971550"/>
                <a:gd name="connsiteY38" fmla="*/ 156210 h 411480"/>
                <a:gd name="connsiteX39" fmla="*/ 57150 w 971550"/>
                <a:gd name="connsiteY39" fmla="*/ 167640 h 411480"/>
                <a:gd name="connsiteX40" fmla="*/ 38100 w 971550"/>
                <a:gd name="connsiteY40" fmla="*/ 190500 h 411480"/>
                <a:gd name="connsiteX41" fmla="*/ 19050 w 971550"/>
                <a:gd name="connsiteY41" fmla="*/ 220980 h 411480"/>
                <a:gd name="connsiteX42" fmla="*/ 7620 w 971550"/>
                <a:gd name="connsiteY42" fmla="*/ 251460 h 411480"/>
                <a:gd name="connsiteX43" fmla="*/ 0 w 971550"/>
                <a:gd name="connsiteY43" fmla="*/ 266700 h 411480"/>
                <a:gd name="connsiteX44" fmla="*/ 3810 w 971550"/>
                <a:gd name="connsiteY44" fmla="*/ 289560 h 411480"/>
                <a:gd name="connsiteX45" fmla="*/ 15240 w 971550"/>
                <a:gd name="connsiteY45" fmla="*/ 297180 h 411480"/>
                <a:gd name="connsiteX46" fmla="*/ 19050 w 971550"/>
                <a:gd name="connsiteY46" fmla="*/ 308610 h 411480"/>
                <a:gd name="connsiteX47" fmla="*/ 45720 w 971550"/>
                <a:gd name="connsiteY47" fmla="*/ 320040 h 411480"/>
                <a:gd name="connsiteX48" fmla="*/ 205740 w 971550"/>
                <a:gd name="connsiteY48" fmla="*/ 327660 h 411480"/>
                <a:gd name="connsiteX49" fmla="*/ 259080 w 971550"/>
                <a:gd name="connsiteY49" fmla="*/ 335280 h 411480"/>
                <a:gd name="connsiteX50" fmla="*/ 320040 w 971550"/>
                <a:gd name="connsiteY50" fmla="*/ 346710 h 411480"/>
                <a:gd name="connsiteX51" fmla="*/ 369570 w 971550"/>
                <a:gd name="connsiteY51" fmla="*/ 358140 h 411480"/>
                <a:gd name="connsiteX52" fmla="*/ 396240 w 971550"/>
                <a:gd name="connsiteY52" fmla="*/ 365760 h 411480"/>
                <a:gd name="connsiteX53" fmla="*/ 430530 w 971550"/>
                <a:gd name="connsiteY53" fmla="*/ 373380 h 411480"/>
                <a:gd name="connsiteX54" fmla="*/ 445770 w 971550"/>
                <a:gd name="connsiteY54" fmla="*/ 381000 h 411480"/>
                <a:gd name="connsiteX55" fmla="*/ 457200 w 971550"/>
                <a:gd name="connsiteY55" fmla="*/ 384810 h 411480"/>
                <a:gd name="connsiteX56" fmla="*/ 483870 w 971550"/>
                <a:gd name="connsiteY56" fmla="*/ 407670 h 411480"/>
                <a:gd name="connsiteX57" fmla="*/ 510540 w 971550"/>
                <a:gd name="connsiteY57" fmla="*/ 411480 h 411480"/>
                <a:gd name="connsiteX58" fmla="*/ 575310 w 971550"/>
                <a:gd name="connsiteY58" fmla="*/ 407670 h 411480"/>
                <a:gd name="connsiteX59" fmla="*/ 586740 w 971550"/>
                <a:gd name="connsiteY59" fmla="*/ 400050 h 411480"/>
                <a:gd name="connsiteX60" fmla="*/ 598170 w 971550"/>
                <a:gd name="connsiteY60" fmla="*/ 396240 h 411480"/>
                <a:gd name="connsiteX61" fmla="*/ 624840 w 971550"/>
                <a:gd name="connsiteY61" fmla="*/ 384810 h 411480"/>
                <a:gd name="connsiteX62" fmla="*/ 659130 w 971550"/>
                <a:gd name="connsiteY62" fmla="*/ 369570 h 411480"/>
                <a:gd name="connsiteX63" fmla="*/ 674370 w 971550"/>
                <a:gd name="connsiteY63" fmla="*/ 361950 h 411480"/>
                <a:gd name="connsiteX64" fmla="*/ 685800 w 971550"/>
                <a:gd name="connsiteY64" fmla="*/ 358140 h 411480"/>
                <a:gd name="connsiteX65" fmla="*/ 697230 w 971550"/>
                <a:gd name="connsiteY65" fmla="*/ 350520 h 411480"/>
                <a:gd name="connsiteX66" fmla="*/ 716280 w 971550"/>
                <a:gd name="connsiteY66" fmla="*/ 346710 h 411480"/>
                <a:gd name="connsiteX67" fmla="*/ 822960 w 971550"/>
                <a:gd name="connsiteY67" fmla="*/ 32766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971550" h="411480">
                  <a:moveTo>
                    <a:pt x="822960" y="327660"/>
                  </a:moveTo>
                  <a:cubicBezTo>
                    <a:pt x="848360" y="323850"/>
                    <a:pt x="853521" y="325871"/>
                    <a:pt x="868680" y="323850"/>
                  </a:cubicBezTo>
                  <a:cubicBezTo>
                    <a:pt x="872661" y="323319"/>
                    <a:pt x="876263" y="321194"/>
                    <a:pt x="880110" y="320040"/>
                  </a:cubicBezTo>
                  <a:cubicBezTo>
                    <a:pt x="888966" y="317383"/>
                    <a:pt x="897739" y="314357"/>
                    <a:pt x="906780" y="312420"/>
                  </a:cubicBezTo>
                  <a:cubicBezTo>
                    <a:pt x="915561" y="310538"/>
                    <a:pt x="924560" y="309880"/>
                    <a:pt x="933450" y="308610"/>
                  </a:cubicBezTo>
                  <a:cubicBezTo>
                    <a:pt x="937260" y="304800"/>
                    <a:pt x="941891" y="301663"/>
                    <a:pt x="944880" y="297180"/>
                  </a:cubicBezTo>
                  <a:cubicBezTo>
                    <a:pt x="947108" y="293838"/>
                    <a:pt x="947108" y="289441"/>
                    <a:pt x="948690" y="285750"/>
                  </a:cubicBezTo>
                  <a:cubicBezTo>
                    <a:pt x="954066" y="273206"/>
                    <a:pt x="957371" y="271452"/>
                    <a:pt x="960120" y="259080"/>
                  </a:cubicBezTo>
                  <a:cubicBezTo>
                    <a:pt x="966964" y="228281"/>
                    <a:pt x="958293" y="244676"/>
                    <a:pt x="971550" y="224790"/>
                  </a:cubicBezTo>
                  <a:cubicBezTo>
                    <a:pt x="968467" y="203206"/>
                    <a:pt x="969063" y="200844"/>
                    <a:pt x="963930" y="182880"/>
                  </a:cubicBezTo>
                  <a:cubicBezTo>
                    <a:pt x="962827" y="179018"/>
                    <a:pt x="961916" y="175042"/>
                    <a:pt x="960120" y="171450"/>
                  </a:cubicBezTo>
                  <a:cubicBezTo>
                    <a:pt x="958072" y="167354"/>
                    <a:pt x="955040" y="163830"/>
                    <a:pt x="952500" y="160020"/>
                  </a:cubicBezTo>
                  <a:cubicBezTo>
                    <a:pt x="948690" y="140970"/>
                    <a:pt x="957234" y="113646"/>
                    <a:pt x="941070" y="102870"/>
                  </a:cubicBezTo>
                  <a:cubicBezTo>
                    <a:pt x="913223" y="84305"/>
                    <a:pt x="948237" y="106966"/>
                    <a:pt x="914400" y="87630"/>
                  </a:cubicBezTo>
                  <a:cubicBezTo>
                    <a:pt x="910424" y="85358"/>
                    <a:pt x="907066" y="82058"/>
                    <a:pt x="902970" y="80010"/>
                  </a:cubicBezTo>
                  <a:cubicBezTo>
                    <a:pt x="899378" y="78214"/>
                    <a:pt x="895231" y="77782"/>
                    <a:pt x="891540" y="76200"/>
                  </a:cubicBezTo>
                  <a:cubicBezTo>
                    <a:pt x="886320" y="73963"/>
                    <a:pt x="881520" y="70817"/>
                    <a:pt x="876300" y="68580"/>
                  </a:cubicBezTo>
                  <a:cubicBezTo>
                    <a:pt x="872609" y="66998"/>
                    <a:pt x="868717" y="65924"/>
                    <a:pt x="864870" y="64770"/>
                  </a:cubicBezTo>
                  <a:cubicBezTo>
                    <a:pt x="859068" y="63029"/>
                    <a:pt x="832500" y="55248"/>
                    <a:pt x="822960" y="53340"/>
                  </a:cubicBezTo>
                  <a:cubicBezTo>
                    <a:pt x="815385" y="51825"/>
                    <a:pt x="807627" y="51267"/>
                    <a:pt x="800100" y="49530"/>
                  </a:cubicBezTo>
                  <a:cubicBezTo>
                    <a:pt x="769276" y="42417"/>
                    <a:pt x="779814" y="41233"/>
                    <a:pt x="750570" y="38100"/>
                  </a:cubicBezTo>
                  <a:cubicBezTo>
                    <a:pt x="722674" y="35111"/>
                    <a:pt x="694675" y="33182"/>
                    <a:pt x="666750" y="30480"/>
                  </a:cubicBezTo>
                  <a:cubicBezTo>
                    <a:pt x="655303" y="29372"/>
                    <a:pt x="643890" y="27940"/>
                    <a:pt x="632460" y="26670"/>
                  </a:cubicBezTo>
                  <a:cubicBezTo>
                    <a:pt x="609701" y="15290"/>
                    <a:pt x="624759" y="21149"/>
                    <a:pt x="598170" y="15240"/>
                  </a:cubicBezTo>
                  <a:cubicBezTo>
                    <a:pt x="578348" y="10835"/>
                    <a:pt x="568321" y="6159"/>
                    <a:pt x="544830" y="3810"/>
                  </a:cubicBezTo>
                  <a:cubicBezTo>
                    <a:pt x="519524" y="1279"/>
                    <a:pt x="494030" y="1270"/>
                    <a:pt x="468630" y="0"/>
                  </a:cubicBezTo>
                  <a:lnTo>
                    <a:pt x="354330" y="7620"/>
                  </a:lnTo>
                  <a:cubicBezTo>
                    <a:pt x="345379" y="8346"/>
                    <a:pt x="336571" y="10316"/>
                    <a:pt x="327660" y="11430"/>
                  </a:cubicBezTo>
                  <a:cubicBezTo>
                    <a:pt x="316248" y="12856"/>
                    <a:pt x="304800" y="13970"/>
                    <a:pt x="293370" y="15240"/>
                  </a:cubicBezTo>
                  <a:lnTo>
                    <a:pt x="266700" y="22860"/>
                  </a:lnTo>
                  <a:cubicBezTo>
                    <a:pt x="262853" y="24014"/>
                    <a:pt x="259183" y="25767"/>
                    <a:pt x="255270" y="26670"/>
                  </a:cubicBezTo>
                  <a:cubicBezTo>
                    <a:pt x="224781" y="33706"/>
                    <a:pt x="218608" y="34085"/>
                    <a:pt x="190500" y="38100"/>
                  </a:cubicBezTo>
                  <a:cubicBezTo>
                    <a:pt x="186690" y="40640"/>
                    <a:pt x="183357" y="44112"/>
                    <a:pt x="179070" y="45720"/>
                  </a:cubicBezTo>
                  <a:cubicBezTo>
                    <a:pt x="161680" y="52241"/>
                    <a:pt x="162691" y="46289"/>
                    <a:pt x="148590" y="53340"/>
                  </a:cubicBezTo>
                  <a:cubicBezTo>
                    <a:pt x="119047" y="68112"/>
                    <a:pt x="154460" y="55193"/>
                    <a:pt x="125730" y="64770"/>
                  </a:cubicBezTo>
                  <a:cubicBezTo>
                    <a:pt x="115868" y="74632"/>
                    <a:pt x="103617" y="85388"/>
                    <a:pt x="99060" y="99060"/>
                  </a:cubicBezTo>
                  <a:cubicBezTo>
                    <a:pt x="95951" y="108388"/>
                    <a:pt x="93515" y="117491"/>
                    <a:pt x="87630" y="125730"/>
                  </a:cubicBezTo>
                  <a:cubicBezTo>
                    <a:pt x="84498" y="130115"/>
                    <a:pt x="80010" y="133350"/>
                    <a:pt x="76200" y="137160"/>
                  </a:cubicBezTo>
                  <a:cubicBezTo>
                    <a:pt x="66623" y="165890"/>
                    <a:pt x="80655" y="131591"/>
                    <a:pt x="60960" y="156210"/>
                  </a:cubicBezTo>
                  <a:cubicBezTo>
                    <a:pt x="58451" y="159346"/>
                    <a:pt x="58946" y="164048"/>
                    <a:pt x="57150" y="167640"/>
                  </a:cubicBezTo>
                  <a:cubicBezTo>
                    <a:pt x="51846" y="178249"/>
                    <a:pt x="46526" y="182074"/>
                    <a:pt x="38100" y="190500"/>
                  </a:cubicBezTo>
                  <a:cubicBezTo>
                    <a:pt x="29032" y="217704"/>
                    <a:pt x="37163" y="208905"/>
                    <a:pt x="19050" y="220980"/>
                  </a:cubicBezTo>
                  <a:cubicBezTo>
                    <a:pt x="3399" y="244456"/>
                    <a:pt x="18605" y="218504"/>
                    <a:pt x="7620" y="251460"/>
                  </a:cubicBezTo>
                  <a:cubicBezTo>
                    <a:pt x="5824" y="256848"/>
                    <a:pt x="2540" y="261620"/>
                    <a:pt x="0" y="266700"/>
                  </a:cubicBezTo>
                  <a:cubicBezTo>
                    <a:pt x="1270" y="274320"/>
                    <a:pt x="355" y="282650"/>
                    <a:pt x="3810" y="289560"/>
                  </a:cubicBezTo>
                  <a:cubicBezTo>
                    <a:pt x="5858" y="293656"/>
                    <a:pt x="12379" y="293604"/>
                    <a:pt x="15240" y="297180"/>
                  </a:cubicBezTo>
                  <a:cubicBezTo>
                    <a:pt x="17749" y="300316"/>
                    <a:pt x="16541" y="305474"/>
                    <a:pt x="19050" y="308610"/>
                  </a:cubicBezTo>
                  <a:cubicBezTo>
                    <a:pt x="24380" y="315272"/>
                    <a:pt x="37996" y="319536"/>
                    <a:pt x="45720" y="320040"/>
                  </a:cubicBezTo>
                  <a:cubicBezTo>
                    <a:pt x="99007" y="323515"/>
                    <a:pt x="152400" y="325120"/>
                    <a:pt x="205740" y="327660"/>
                  </a:cubicBezTo>
                  <a:cubicBezTo>
                    <a:pt x="220586" y="329516"/>
                    <a:pt x="243699" y="331984"/>
                    <a:pt x="259080" y="335280"/>
                  </a:cubicBezTo>
                  <a:cubicBezTo>
                    <a:pt x="315659" y="347404"/>
                    <a:pt x="263363" y="339625"/>
                    <a:pt x="320040" y="346710"/>
                  </a:cubicBezTo>
                  <a:cubicBezTo>
                    <a:pt x="369999" y="363363"/>
                    <a:pt x="314176" y="346270"/>
                    <a:pt x="369570" y="358140"/>
                  </a:cubicBezTo>
                  <a:cubicBezTo>
                    <a:pt x="378611" y="360077"/>
                    <a:pt x="387320" y="363327"/>
                    <a:pt x="396240" y="365760"/>
                  </a:cubicBezTo>
                  <a:cubicBezTo>
                    <a:pt x="411037" y="369795"/>
                    <a:pt x="414663" y="370207"/>
                    <a:pt x="430530" y="373380"/>
                  </a:cubicBezTo>
                  <a:cubicBezTo>
                    <a:pt x="435610" y="375920"/>
                    <a:pt x="440550" y="378763"/>
                    <a:pt x="445770" y="381000"/>
                  </a:cubicBezTo>
                  <a:cubicBezTo>
                    <a:pt x="449461" y="382582"/>
                    <a:pt x="453858" y="382582"/>
                    <a:pt x="457200" y="384810"/>
                  </a:cubicBezTo>
                  <a:cubicBezTo>
                    <a:pt x="469481" y="392997"/>
                    <a:pt x="468608" y="402120"/>
                    <a:pt x="483870" y="407670"/>
                  </a:cubicBezTo>
                  <a:cubicBezTo>
                    <a:pt x="492310" y="410739"/>
                    <a:pt x="501650" y="410210"/>
                    <a:pt x="510540" y="411480"/>
                  </a:cubicBezTo>
                  <a:cubicBezTo>
                    <a:pt x="532130" y="410210"/>
                    <a:pt x="553922" y="410878"/>
                    <a:pt x="575310" y="407670"/>
                  </a:cubicBezTo>
                  <a:cubicBezTo>
                    <a:pt x="579838" y="406991"/>
                    <a:pt x="582644" y="402098"/>
                    <a:pt x="586740" y="400050"/>
                  </a:cubicBezTo>
                  <a:cubicBezTo>
                    <a:pt x="590332" y="398254"/>
                    <a:pt x="594578" y="398036"/>
                    <a:pt x="598170" y="396240"/>
                  </a:cubicBezTo>
                  <a:cubicBezTo>
                    <a:pt x="624482" y="383084"/>
                    <a:pt x="593122" y="392739"/>
                    <a:pt x="624840" y="384810"/>
                  </a:cubicBezTo>
                  <a:cubicBezTo>
                    <a:pt x="658462" y="362395"/>
                    <a:pt x="604722" y="396774"/>
                    <a:pt x="659130" y="369570"/>
                  </a:cubicBezTo>
                  <a:cubicBezTo>
                    <a:pt x="664210" y="367030"/>
                    <a:pt x="669150" y="364187"/>
                    <a:pt x="674370" y="361950"/>
                  </a:cubicBezTo>
                  <a:cubicBezTo>
                    <a:pt x="678061" y="360368"/>
                    <a:pt x="682208" y="359936"/>
                    <a:pt x="685800" y="358140"/>
                  </a:cubicBezTo>
                  <a:cubicBezTo>
                    <a:pt x="689896" y="356092"/>
                    <a:pt x="692943" y="352128"/>
                    <a:pt x="697230" y="350520"/>
                  </a:cubicBezTo>
                  <a:cubicBezTo>
                    <a:pt x="703293" y="348246"/>
                    <a:pt x="709892" y="347775"/>
                    <a:pt x="716280" y="346710"/>
                  </a:cubicBezTo>
                  <a:cubicBezTo>
                    <a:pt x="789808" y="334455"/>
                    <a:pt x="797560" y="331470"/>
                    <a:pt x="822960" y="32766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3039929" y="2636520"/>
              <a:ext cx="1181565" cy="331470"/>
            </a:xfrm>
            <a:custGeom>
              <a:avLst/>
              <a:gdLst>
                <a:gd name="connsiteX0" fmla="*/ 15691 w 1181565"/>
                <a:gd name="connsiteY0" fmla="*/ 38100 h 331470"/>
                <a:gd name="connsiteX1" fmla="*/ 76651 w 1181565"/>
                <a:gd name="connsiteY1" fmla="*/ 49530 h 331470"/>
                <a:gd name="connsiteX2" fmla="*/ 236671 w 1181565"/>
                <a:gd name="connsiteY2" fmla="*/ 41910 h 331470"/>
                <a:gd name="connsiteX3" fmla="*/ 274771 w 1181565"/>
                <a:gd name="connsiteY3" fmla="*/ 30480 h 331470"/>
                <a:gd name="connsiteX4" fmla="*/ 312871 w 1181565"/>
                <a:gd name="connsiteY4" fmla="*/ 26670 h 331470"/>
                <a:gd name="connsiteX5" fmla="*/ 328111 w 1181565"/>
                <a:gd name="connsiteY5" fmla="*/ 19050 h 331470"/>
                <a:gd name="connsiteX6" fmla="*/ 370021 w 1181565"/>
                <a:gd name="connsiteY6" fmla="*/ 11430 h 331470"/>
                <a:gd name="connsiteX7" fmla="*/ 491941 w 1181565"/>
                <a:gd name="connsiteY7" fmla="*/ 3810 h 331470"/>
                <a:gd name="connsiteX8" fmla="*/ 606241 w 1181565"/>
                <a:gd name="connsiteY8" fmla="*/ 0 h 331470"/>
                <a:gd name="connsiteX9" fmla="*/ 933901 w 1181565"/>
                <a:gd name="connsiteY9" fmla="*/ 3810 h 331470"/>
                <a:gd name="connsiteX10" fmla="*/ 975811 w 1181565"/>
                <a:gd name="connsiteY10" fmla="*/ 11430 h 331470"/>
                <a:gd name="connsiteX11" fmla="*/ 1017721 w 1181565"/>
                <a:gd name="connsiteY11" fmla="*/ 15240 h 331470"/>
                <a:gd name="connsiteX12" fmla="*/ 1052011 w 1181565"/>
                <a:gd name="connsiteY12" fmla="*/ 26670 h 331470"/>
                <a:gd name="connsiteX13" fmla="*/ 1063441 w 1181565"/>
                <a:gd name="connsiteY13" fmla="*/ 34290 h 331470"/>
                <a:gd name="connsiteX14" fmla="*/ 1086301 w 1181565"/>
                <a:gd name="connsiteY14" fmla="*/ 41910 h 331470"/>
                <a:gd name="connsiteX15" fmla="*/ 1112971 w 1181565"/>
                <a:gd name="connsiteY15" fmla="*/ 60960 h 331470"/>
                <a:gd name="connsiteX16" fmla="*/ 1128211 w 1181565"/>
                <a:gd name="connsiteY16" fmla="*/ 64770 h 331470"/>
                <a:gd name="connsiteX17" fmla="*/ 1139641 w 1181565"/>
                <a:gd name="connsiteY17" fmla="*/ 72390 h 331470"/>
                <a:gd name="connsiteX18" fmla="*/ 1154881 w 1181565"/>
                <a:gd name="connsiteY18" fmla="*/ 76200 h 331470"/>
                <a:gd name="connsiteX19" fmla="*/ 1177741 w 1181565"/>
                <a:gd name="connsiteY19" fmla="*/ 91440 h 331470"/>
                <a:gd name="connsiteX20" fmla="*/ 1181551 w 1181565"/>
                <a:gd name="connsiteY20" fmla="*/ 106680 h 331470"/>
                <a:gd name="connsiteX21" fmla="*/ 1170121 w 1181565"/>
                <a:gd name="connsiteY21" fmla="*/ 190500 h 331470"/>
                <a:gd name="connsiteX22" fmla="*/ 1162501 w 1181565"/>
                <a:gd name="connsiteY22" fmla="*/ 209550 h 331470"/>
                <a:gd name="connsiteX23" fmla="*/ 1158691 w 1181565"/>
                <a:gd name="connsiteY23" fmla="*/ 228600 h 331470"/>
                <a:gd name="connsiteX24" fmla="*/ 1147261 w 1181565"/>
                <a:gd name="connsiteY24" fmla="*/ 255270 h 331470"/>
                <a:gd name="connsiteX25" fmla="*/ 1135831 w 1181565"/>
                <a:gd name="connsiteY25" fmla="*/ 297180 h 331470"/>
                <a:gd name="connsiteX26" fmla="*/ 1132021 w 1181565"/>
                <a:gd name="connsiteY26" fmla="*/ 308610 h 331470"/>
                <a:gd name="connsiteX27" fmla="*/ 1097731 w 1181565"/>
                <a:gd name="connsiteY27" fmla="*/ 323850 h 331470"/>
                <a:gd name="connsiteX28" fmla="*/ 1082491 w 1181565"/>
                <a:gd name="connsiteY28" fmla="*/ 331470 h 331470"/>
                <a:gd name="connsiteX29" fmla="*/ 880561 w 1181565"/>
                <a:gd name="connsiteY29" fmla="*/ 323850 h 331470"/>
                <a:gd name="connsiteX30" fmla="*/ 815791 w 1181565"/>
                <a:gd name="connsiteY30" fmla="*/ 312420 h 331470"/>
                <a:gd name="connsiteX31" fmla="*/ 785311 w 1181565"/>
                <a:gd name="connsiteY31" fmla="*/ 308610 h 331470"/>
                <a:gd name="connsiteX32" fmla="*/ 728161 w 1181565"/>
                <a:gd name="connsiteY32" fmla="*/ 297180 h 331470"/>
                <a:gd name="connsiteX33" fmla="*/ 709111 w 1181565"/>
                <a:gd name="connsiteY33" fmla="*/ 289560 h 331470"/>
                <a:gd name="connsiteX34" fmla="*/ 625291 w 1181565"/>
                <a:gd name="connsiteY34" fmla="*/ 281940 h 331470"/>
                <a:gd name="connsiteX35" fmla="*/ 579571 w 1181565"/>
                <a:gd name="connsiteY35" fmla="*/ 270510 h 331470"/>
                <a:gd name="connsiteX36" fmla="*/ 545281 w 1181565"/>
                <a:gd name="connsiteY36" fmla="*/ 262890 h 331470"/>
                <a:gd name="connsiteX37" fmla="*/ 507181 w 1181565"/>
                <a:gd name="connsiteY37" fmla="*/ 259080 h 331470"/>
                <a:gd name="connsiteX38" fmla="*/ 438601 w 1181565"/>
                <a:gd name="connsiteY38" fmla="*/ 251460 h 331470"/>
                <a:gd name="connsiteX39" fmla="*/ 206191 w 1181565"/>
                <a:gd name="connsiteY39" fmla="*/ 255270 h 331470"/>
                <a:gd name="connsiteX40" fmla="*/ 179521 w 1181565"/>
                <a:gd name="connsiteY40" fmla="*/ 259080 h 331470"/>
                <a:gd name="connsiteX41" fmla="*/ 152851 w 1181565"/>
                <a:gd name="connsiteY41" fmla="*/ 266700 h 331470"/>
                <a:gd name="connsiteX42" fmla="*/ 49981 w 1181565"/>
                <a:gd name="connsiteY42" fmla="*/ 262890 h 331470"/>
                <a:gd name="connsiteX43" fmla="*/ 38551 w 1181565"/>
                <a:gd name="connsiteY43" fmla="*/ 259080 h 331470"/>
                <a:gd name="connsiteX44" fmla="*/ 27121 w 1181565"/>
                <a:gd name="connsiteY44" fmla="*/ 236220 h 331470"/>
                <a:gd name="connsiteX45" fmla="*/ 34741 w 1181565"/>
                <a:gd name="connsiteY45" fmla="*/ 213360 h 331470"/>
                <a:gd name="connsiteX46" fmla="*/ 30931 w 1181565"/>
                <a:gd name="connsiteY46" fmla="*/ 160020 h 331470"/>
                <a:gd name="connsiteX47" fmla="*/ 15691 w 1181565"/>
                <a:gd name="connsiteY47" fmla="*/ 121920 h 331470"/>
                <a:gd name="connsiteX48" fmla="*/ 4261 w 1181565"/>
                <a:gd name="connsiteY48" fmla="*/ 99060 h 331470"/>
                <a:gd name="connsiteX49" fmla="*/ 8071 w 1181565"/>
                <a:gd name="connsiteY49" fmla="*/ 57150 h 331470"/>
                <a:gd name="connsiteX50" fmla="*/ 19501 w 1181565"/>
                <a:gd name="connsiteY50" fmla="*/ 53340 h 331470"/>
                <a:gd name="connsiteX51" fmla="*/ 15691 w 1181565"/>
                <a:gd name="connsiteY51" fmla="*/ 38100 h 33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81565" h="331470">
                  <a:moveTo>
                    <a:pt x="15691" y="38100"/>
                  </a:moveTo>
                  <a:cubicBezTo>
                    <a:pt x="25216" y="37465"/>
                    <a:pt x="64136" y="49785"/>
                    <a:pt x="76651" y="49530"/>
                  </a:cubicBezTo>
                  <a:cubicBezTo>
                    <a:pt x="130040" y="48440"/>
                    <a:pt x="183331" y="44450"/>
                    <a:pt x="236671" y="41910"/>
                  </a:cubicBezTo>
                  <a:cubicBezTo>
                    <a:pt x="247636" y="38255"/>
                    <a:pt x="265502" y="32116"/>
                    <a:pt x="274771" y="30480"/>
                  </a:cubicBezTo>
                  <a:cubicBezTo>
                    <a:pt x="287340" y="28262"/>
                    <a:pt x="300171" y="27940"/>
                    <a:pt x="312871" y="26670"/>
                  </a:cubicBezTo>
                  <a:cubicBezTo>
                    <a:pt x="317951" y="24130"/>
                    <a:pt x="322793" y="21044"/>
                    <a:pt x="328111" y="19050"/>
                  </a:cubicBezTo>
                  <a:cubicBezTo>
                    <a:pt x="337910" y="15375"/>
                    <a:pt x="362439" y="12013"/>
                    <a:pt x="370021" y="11430"/>
                  </a:cubicBezTo>
                  <a:cubicBezTo>
                    <a:pt x="410620" y="8307"/>
                    <a:pt x="451269" y="5778"/>
                    <a:pt x="491941" y="3810"/>
                  </a:cubicBezTo>
                  <a:cubicBezTo>
                    <a:pt x="530018" y="1968"/>
                    <a:pt x="568141" y="1270"/>
                    <a:pt x="606241" y="0"/>
                  </a:cubicBezTo>
                  <a:lnTo>
                    <a:pt x="933901" y="3810"/>
                  </a:lnTo>
                  <a:cubicBezTo>
                    <a:pt x="948093" y="4249"/>
                    <a:pt x="961742" y="9512"/>
                    <a:pt x="975811" y="11430"/>
                  </a:cubicBezTo>
                  <a:cubicBezTo>
                    <a:pt x="989710" y="13325"/>
                    <a:pt x="1003751" y="13970"/>
                    <a:pt x="1017721" y="15240"/>
                  </a:cubicBezTo>
                  <a:cubicBezTo>
                    <a:pt x="1029151" y="19050"/>
                    <a:pt x="1041986" y="19987"/>
                    <a:pt x="1052011" y="26670"/>
                  </a:cubicBezTo>
                  <a:cubicBezTo>
                    <a:pt x="1055821" y="29210"/>
                    <a:pt x="1059257" y="32430"/>
                    <a:pt x="1063441" y="34290"/>
                  </a:cubicBezTo>
                  <a:cubicBezTo>
                    <a:pt x="1070781" y="37552"/>
                    <a:pt x="1086301" y="41910"/>
                    <a:pt x="1086301" y="41910"/>
                  </a:cubicBezTo>
                  <a:cubicBezTo>
                    <a:pt x="1088036" y="43211"/>
                    <a:pt x="1108638" y="59103"/>
                    <a:pt x="1112971" y="60960"/>
                  </a:cubicBezTo>
                  <a:cubicBezTo>
                    <a:pt x="1117784" y="63023"/>
                    <a:pt x="1123131" y="63500"/>
                    <a:pt x="1128211" y="64770"/>
                  </a:cubicBezTo>
                  <a:cubicBezTo>
                    <a:pt x="1132021" y="67310"/>
                    <a:pt x="1135432" y="70586"/>
                    <a:pt x="1139641" y="72390"/>
                  </a:cubicBezTo>
                  <a:cubicBezTo>
                    <a:pt x="1144454" y="74453"/>
                    <a:pt x="1150335" y="73602"/>
                    <a:pt x="1154881" y="76200"/>
                  </a:cubicBezTo>
                  <a:cubicBezTo>
                    <a:pt x="1194836" y="99032"/>
                    <a:pt x="1142054" y="79544"/>
                    <a:pt x="1177741" y="91440"/>
                  </a:cubicBezTo>
                  <a:cubicBezTo>
                    <a:pt x="1179011" y="96520"/>
                    <a:pt x="1181789" y="101449"/>
                    <a:pt x="1181551" y="106680"/>
                  </a:cubicBezTo>
                  <a:cubicBezTo>
                    <a:pt x="1181133" y="115886"/>
                    <a:pt x="1177738" y="167648"/>
                    <a:pt x="1170121" y="190500"/>
                  </a:cubicBezTo>
                  <a:cubicBezTo>
                    <a:pt x="1167958" y="196988"/>
                    <a:pt x="1164466" y="202999"/>
                    <a:pt x="1162501" y="209550"/>
                  </a:cubicBezTo>
                  <a:cubicBezTo>
                    <a:pt x="1160640" y="215753"/>
                    <a:pt x="1160262" y="222318"/>
                    <a:pt x="1158691" y="228600"/>
                  </a:cubicBezTo>
                  <a:cubicBezTo>
                    <a:pt x="1155888" y="239812"/>
                    <a:pt x="1152713" y="244366"/>
                    <a:pt x="1147261" y="255270"/>
                  </a:cubicBezTo>
                  <a:cubicBezTo>
                    <a:pt x="1141334" y="296762"/>
                    <a:pt x="1148298" y="268090"/>
                    <a:pt x="1135831" y="297180"/>
                  </a:cubicBezTo>
                  <a:cubicBezTo>
                    <a:pt x="1134249" y="300871"/>
                    <a:pt x="1134530" y="305474"/>
                    <a:pt x="1132021" y="308610"/>
                  </a:cubicBezTo>
                  <a:cubicBezTo>
                    <a:pt x="1124549" y="317949"/>
                    <a:pt x="1106268" y="319581"/>
                    <a:pt x="1097731" y="323850"/>
                  </a:cubicBezTo>
                  <a:lnTo>
                    <a:pt x="1082491" y="331470"/>
                  </a:lnTo>
                  <a:cubicBezTo>
                    <a:pt x="1013324" y="329601"/>
                    <a:pt x="948523" y="329513"/>
                    <a:pt x="880561" y="323850"/>
                  </a:cubicBezTo>
                  <a:cubicBezTo>
                    <a:pt x="838273" y="320326"/>
                    <a:pt x="860293" y="320273"/>
                    <a:pt x="815791" y="312420"/>
                  </a:cubicBezTo>
                  <a:cubicBezTo>
                    <a:pt x="805708" y="310641"/>
                    <a:pt x="795471" y="309880"/>
                    <a:pt x="785311" y="308610"/>
                  </a:cubicBezTo>
                  <a:cubicBezTo>
                    <a:pt x="725953" y="288824"/>
                    <a:pt x="807071" y="314089"/>
                    <a:pt x="728161" y="297180"/>
                  </a:cubicBezTo>
                  <a:cubicBezTo>
                    <a:pt x="721474" y="295747"/>
                    <a:pt x="715798" y="290993"/>
                    <a:pt x="709111" y="289560"/>
                  </a:cubicBezTo>
                  <a:cubicBezTo>
                    <a:pt x="696481" y="286853"/>
                    <a:pt x="631405" y="282410"/>
                    <a:pt x="625291" y="281940"/>
                  </a:cubicBezTo>
                  <a:cubicBezTo>
                    <a:pt x="592553" y="268845"/>
                    <a:pt x="620037" y="278097"/>
                    <a:pt x="579571" y="270510"/>
                  </a:cubicBezTo>
                  <a:cubicBezTo>
                    <a:pt x="568063" y="268352"/>
                    <a:pt x="556847" y="264716"/>
                    <a:pt x="545281" y="262890"/>
                  </a:cubicBezTo>
                  <a:cubicBezTo>
                    <a:pt x="532674" y="260899"/>
                    <a:pt x="519872" y="260440"/>
                    <a:pt x="507181" y="259080"/>
                  </a:cubicBezTo>
                  <a:lnTo>
                    <a:pt x="438601" y="251460"/>
                  </a:lnTo>
                  <a:lnTo>
                    <a:pt x="206191" y="255270"/>
                  </a:lnTo>
                  <a:cubicBezTo>
                    <a:pt x="197215" y="255534"/>
                    <a:pt x="188302" y="257198"/>
                    <a:pt x="179521" y="259080"/>
                  </a:cubicBezTo>
                  <a:cubicBezTo>
                    <a:pt x="170480" y="261017"/>
                    <a:pt x="161741" y="264160"/>
                    <a:pt x="152851" y="266700"/>
                  </a:cubicBezTo>
                  <a:cubicBezTo>
                    <a:pt x="118561" y="265430"/>
                    <a:pt x="84219" y="265173"/>
                    <a:pt x="49981" y="262890"/>
                  </a:cubicBezTo>
                  <a:cubicBezTo>
                    <a:pt x="45974" y="262623"/>
                    <a:pt x="41687" y="261589"/>
                    <a:pt x="38551" y="259080"/>
                  </a:cubicBezTo>
                  <a:cubicBezTo>
                    <a:pt x="31837" y="253709"/>
                    <a:pt x="29631" y="243750"/>
                    <a:pt x="27121" y="236220"/>
                  </a:cubicBezTo>
                  <a:cubicBezTo>
                    <a:pt x="29661" y="228600"/>
                    <a:pt x="34340" y="221382"/>
                    <a:pt x="34741" y="213360"/>
                  </a:cubicBezTo>
                  <a:cubicBezTo>
                    <a:pt x="35631" y="195557"/>
                    <a:pt x="33575" y="177648"/>
                    <a:pt x="30931" y="160020"/>
                  </a:cubicBezTo>
                  <a:cubicBezTo>
                    <a:pt x="28263" y="142231"/>
                    <a:pt x="22132" y="136948"/>
                    <a:pt x="15691" y="121920"/>
                  </a:cubicBezTo>
                  <a:cubicBezTo>
                    <a:pt x="6227" y="99836"/>
                    <a:pt x="18905" y="121026"/>
                    <a:pt x="4261" y="99060"/>
                  </a:cubicBezTo>
                  <a:cubicBezTo>
                    <a:pt x="-51" y="81813"/>
                    <a:pt x="-4061" y="76561"/>
                    <a:pt x="8071" y="57150"/>
                  </a:cubicBezTo>
                  <a:cubicBezTo>
                    <a:pt x="10200" y="53744"/>
                    <a:pt x="15810" y="54922"/>
                    <a:pt x="19501" y="53340"/>
                  </a:cubicBezTo>
                  <a:cubicBezTo>
                    <a:pt x="24721" y="51103"/>
                    <a:pt x="6166" y="38735"/>
                    <a:pt x="15691" y="3810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244340" y="2595507"/>
              <a:ext cx="1554480" cy="483023"/>
            </a:xfrm>
            <a:custGeom>
              <a:avLst/>
              <a:gdLst>
                <a:gd name="connsiteX0" fmla="*/ 110490 w 1554480"/>
                <a:gd name="connsiteY0" fmla="*/ 82923 h 483023"/>
                <a:gd name="connsiteX1" fmla="*/ 76200 w 1554480"/>
                <a:gd name="connsiteY1" fmla="*/ 86733 h 483023"/>
                <a:gd name="connsiteX2" fmla="*/ 64770 w 1554480"/>
                <a:gd name="connsiteY2" fmla="*/ 94353 h 483023"/>
                <a:gd name="connsiteX3" fmla="*/ 38100 w 1554480"/>
                <a:gd name="connsiteY3" fmla="*/ 101973 h 483023"/>
                <a:gd name="connsiteX4" fmla="*/ 26670 w 1554480"/>
                <a:gd name="connsiteY4" fmla="*/ 109593 h 483023"/>
                <a:gd name="connsiteX5" fmla="*/ 22860 w 1554480"/>
                <a:gd name="connsiteY5" fmla="*/ 121023 h 483023"/>
                <a:gd name="connsiteX6" fmla="*/ 15240 w 1554480"/>
                <a:gd name="connsiteY6" fmla="*/ 178173 h 483023"/>
                <a:gd name="connsiteX7" fmla="*/ 11430 w 1554480"/>
                <a:gd name="connsiteY7" fmla="*/ 189603 h 483023"/>
                <a:gd name="connsiteX8" fmla="*/ 0 w 1554480"/>
                <a:gd name="connsiteY8" fmla="*/ 254373 h 483023"/>
                <a:gd name="connsiteX9" fmla="*/ 11430 w 1554480"/>
                <a:gd name="connsiteY9" fmla="*/ 342003 h 483023"/>
                <a:gd name="connsiteX10" fmla="*/ 19050 w 1554480"/>
                <a:gd name="connsiteY10" fmla="*/ 353433 h 483023"/>
                <a:gd name="connsiteX11" fmla="*/ 30480 w 1554480"/>
                <a:gd name="connsiteY11" fmla="*/ 357243 h 483023"/>
                <a:gd name="connsiteX12" fmla="*/ 41910 w 1554480"/>
                <a:gd name="connsiteY12" fmla="*/ 368673 h 483023"/>
                <a:gd name="connsiteX13" fmla="*/ 171450 w 1554480"/>
                <a:gd name="connsiteY13" fmla="*/ 383913 h 483023"/>
                <a:gd name="connsiteX14" fmla="*/ 198120 w 1554480"/>
                <a:gd name="connsiteY14" fmla="*/ 395343 h 483023"/>
                <a:gd name="connsiteX15" fmla="*/ 224790 w 1554480"/>
                <a:gd name="connsiteY15" fmla="*/ 406773 h 483023"/>
                <a:gd name="connsiteX16" fmla="*/ 228600 w 1554480"/>
                <a:gd name="connsiteY16" fmla="*/ 418203 h 483023"/>
                <a:gd name="connsiteX17" fmla="*/ 240030 w 1554480"/>
                <a:gd name="connsiteY17" fmla="*/ 422013 h 483023"/>
                <a:gd name="connsiteX18" fmla="*/ 251460 w 1554480"/>
                <a:gd name="connsiteY18" fmla="*/ 429633 h 483023"/>
                <a:gd name="connsiteX19" fmla="*/ 262890 w 1554480"/>
                <a:gd name="connsiteY19" fmla="*/ 433443 h 483023"/>
                <a:gd name="connsiteX20" fmla="*/ 285750 w 1554480"/>
                <a:gd name="connsiteY20" fmla="*/ 444873 h 483023"/>
                <a:gd name="connsiteX21" fmla="*/ 289560 w 1554480"/>
                <a:gd name="connsiteY21" fmla="*/ 456303 h 483023"/>
                <a:gd name="connsiteX22" fmla="*/ 300990 w 1554480"/>
                <a:gd name="connsiteY22" fmla="*/ 460113 h 483023"/>
                <a:gd name="connsiteX23" fmla="*/ 312420 w 1554480"/>
                <a:gd name="connsiteY23" fmla="*/ 467733 h 483023"/>
                <a:gd name="connsiteX24" fmla="*/ 316230 w 1554480"/>
                <a:gd name="connsiteY24" fmla="*/ 479163 h 483023"/>
                <a:gd name="connsiteX25" fmla="*/ 335280 w 1554480"/>
                <a:gd name="connsiteY25" fmla="*/ 482973 h 483023"/>
                <a:gd name="connsiteX26" fmla="*/ 422910 w 1554480"/>
                <a:gd name="connsiteY26" fmla="*/ 475353 h 483023"/>
                <a:gd name="connsiteX27" fmla="*/ 438150 w 1554480"/>
                <a:gd name="connsiteY27" fmla="*/ 463923 h 483023"/>
                <a:gd name="connsiteX28" fmla="*/ 461010 w 1554480"/>
                <a:gd name="connsiteY28" fmla="*/ 456303 h 483023"/>
                <a:gd name="connsiteX29" fmla="*/ 533400 w 1554480"/>
                <a:gd name="connsiteY29" fmla="*/ 437253 h 483023"/>
                <a:gd name="connsiteX30" fmla="*/ 857250 w 1554480"/>
                <a:gd name="connsiteY30" fmla="*/ 433443 h 483023"/>
                <a:gd name="connsiteX31" fmla="*/ 1082040 w 1554480"/>
                <a:gd name="connsiteY31" fmla="*/ 441063 h 483023"/>
                <a:gd name="connsiteX32" fmla="*/ 1116330 w 1554480"/>
                <a:gd name="connsiteY32" fmla="*/ 444873 h 483023"/>
                <a:gd name="connsiteX33" fmla="*/ 1223010 w 1554480"/>
                <a:gd name="connsiteY33" fmla="*/ 452493 h 483023"/>
                <a:gd name="connsiteX34" fmla="*/ 1383030 w 1554480"/>
                <a:gd name="connsiteY34" fmla="*/ 456303 h 483023"/>
                <a:gd name="connsiteX35" fmla="*/ 1497330 w 1554480"/>
                <a:gd name="connsiteY35" fmla="*/ 456303 h 483023"/>
                <a:gd name="connsiteX36" fmla="*/ 1501140 w 1554480"/>
                <a:gd name="connsiteY36" fmla="*/ 444873 h 483023"/>
                <a:gd name="connsiteX37" fmla="*/ 1512570 w 1554480"/>
                <a:gd name="connsiteY37" fmla="*/ 433443 h 483023"/>
                <a:gd name="connsiteX38" fmla="*/ 1516380 w 1554480"/>
                <a:gd name="connsiteY38" fmla="*/ 422013 h 483023"/>
                <a:gd name="connsiteX39" fmla="*/ 1524000 w 1554480"/>
                <a:gd name="connsiteY39" fmla="*/ 410583 h 483023"/>
                <a:gd name="connsiteX40" fmla="*/ 1535430 w 1554480"/>
                <a:gd name="connsiteY40" fmla="*/ 345813 h 483023"/>
                <a:gd name="connsiteX41" fmla="*/ 1543050 w 1554480"/>
                <a:gd name="connsiteY41" fmla="*/ 322953 h 483023"/>
                <a:gd name="connsiteX42" fmla="*/ 1554480 w 1554480"/>
                <a:gd name="connsiteY42" fmla="*/ 292473 h 483023"/>
                <a:gd name="connsiteX43" fmla="*/ 1546860 w 1554480"/>
                <a:gd name="connsiteY43" fmla="*/ 212463 h 483023"/>
                <a:gd name="connsiteX44" fmla="*/ 1543050 w 1554480"/>
                <a:gd name="connsiteY44" fmla="*/ 189603 h 483023"/>
                <a:gd name="connsiteX45" fmla="*/ 1539240 w 1554480"/>
                <a:gd name="connsiteY45" fmla="*/ 155313 h 483023"/>
                <a:gd name="connsiteX46" fmla="*/ 1531620 w 1554480"/>
                <a:gd name="connsiteY46" fmla="*/ 143883 h 483023"/>
                <a:gd name="connsiteX47" fmla="*/ 1508760 w 1554480"/>
                <a:gd name="connsiteY47" fmla="*/ 128643 h 483023"/>
                <a:gd name="connsiteX48" fmla="*/ 1470660 w 1554480"/>
                <a:gd name="connsiteY48" fmla="*/ 113403 h 483023"/>
                <a:gd name="connsiteX49" fmla="*/ 1455420 w 1554480"/>
                <a:gd name="connsiteY49" fmla="*/ 105783 h 483023"/>
                <a:gd name="connsiteX50" fmla="*/ 1356360 w 1554480"/>
                <a:gd name="connsiteY50" fmla="*/ 98163 h 483023"/>
                <a:gd name="connsiteX51" fmla="*/ 1325880 w 1554480"/>
                <a:gd name="connsiteY51" fmla="*/ 90543 h 483023"/>
                <a:gd name="connsiteX52" fmla="*/ 1303020 w 1554480"/>
                <a:gd name="connsiteY52" fmla="*/ 86733 h 483023"/>
                <a:gd name="connsiteX53" fmla="*/ 1264920 w 1554480"/>
                <a:gd name="connsiteY53" fmla="*/ 79113 h 483023"/>
                <a:gd name="connsiteX54" fmla="*/ 1242060 w 1554480"/>
                <a:gd name="connsiteY54" fmla="*/ 75303 h 483023"/>
                <a:gd name="connsiteX55" fmla="*/ 1219200 w 1554480"/>
                <a:gd name="connsiteY55" fmla="*/ 67683 h 483023"/>
                <a:gd name="connsiteX56" fmla="*/ 1177290 w 1554480"/>
                <a:gd name="connsiteY56" fmla="*/ 60063 h 483023"/>
                <a:gd name="connsiteX57" fmla="*/ 1139190 w 1554480"/>
                <a:gd name="connsiteY57" fmla="*/ 52443 h 483023"/>
                <a:gd name="connsiteX58" fmla="*/ 1062990 w 1554480"/>
                <a:gd name="connsiteY58" fmla="*/ 48633 h 483023"/>
                <a:gd name="connsiteX59" fmla="*/ 1009650 w 1554480"/>
                <a:gd name="connsiteY59" fmla="*/ 37203 h 483023"/>
                <a:gd name="connsiteX60" fmla="*/ 982980 w 1554480"/>
                <a:gd name="connsiteY60" fmla="*/ 29583 h 483023"/>
                <a:gd name="connsiteX61" fmla="*/ 963930 w 1554480"/>
                <a:gd name="connsiteY61" fmla="*/ 25773 h 483023"/>
                <a:gd name="connsiteX62" fmla="*/ 944880 w 1554480"/>
                <a:gd name="connsiteY62" fmla="*/ 18153 h 483023"/>
                <a:gd name="connsiteX63" fmla="*/ 899160 w 1554480"/>
                <a:gd name="connsiteY63" fmla="*/ 14343 h 483023"/>
                <a:gd name="connsiteX64" fmla="*/ 800100 w 1554480"/>
                <a:gd name="connsiteY64" fmla="*/ 10533 h 483023"/>
                <a:gd name="connsiteX65" fmla="*/ 518160 w 1554480"/>
                <a:gd name="connsiteY65" fmla="*/ 2913 h 483023"/>
                <a:gd name="connsiteX66" fmla="*/ 259080 w 1554480"/>
                <a:gd name="connsiteY66" fmla="*/ 10533 h 483023"/>
                <a:gd name="connsiteX67" fmla="*/ 243840 w 1554480"/>
                <a:gd name="connsiteY67" fmla="*/ 14343 h 483023"/>
                <a:gd name="connsiteX68" fmla="*/ 232410 w 1554480"/>
                <a:gd name="connsiteY68" fmla="*/ 25773 h 483023"/>
                <a:gd name="connsiteX69" fmla="*/ 220980 w 1554480"/>
                <a:gd name="connsiteY69" fmla="*/ 33393 h 483023"/>
                <a:gd name="connsiteX70" fmla="*/ 201930 w 1554480"/>
                <a:gd name="connsiteY70" fmla="*/ 48633 h 483023"/>
                <a:gd name="connsiteX71" fmla="*/ 194310 w 1554480"/>
                <a:gd name="connsiteY71" fmla="*/ 60063 h 483023"/>
                <a:gd name="connsiteX72" fmla="*/ 182880 w 1554480"/>
                <a:gd name="connsiteY72" fmla="*/ 63873 h 483023"/>
                <a:gd name="connsiteX73" fmla="*/ 152400 w 1554480"/>
                <a:gd name="connsiteY73" fmla="*/ 75303 h 483023"/>
                <a:gd name="connsiteX74" fmla="*/ 118110 w 1554480"/>
                <a:gd name="connsiteY74" fmla="*/ 90543 h 483023"/>
                <a:gd name="connsiteX75" fmla="*/ 102870 w 1554480"/>
                <a:gd name="connsiteY75" fmla="*/ 98163 h 483023"/>
                <a:gd name="connsiteX76" fmla="*/ 80010 w 1554480"/>
                <a:gd name="connsiteY76" fmla="*/ 109593 h 483023"/>
                <a:gd name="connsiteX77" fmla="*/ 110490 w 1554480"/>
                <a:gd name="connsiteY77" fmla="*/ 82923 h 48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54480" h="483023">
                  <a:moveTo>
                    <a:pt x="110490" y="82923"/>
                  </a:moveTo>
                  <a:cubicBezTo>
                    <a:pt x="109855" y="79113"/>
                    <a:pt x="87357" y="83944"/>
                    <a:pt x="76200" y="86733"/>
                  </a:cubicBezTo>
                  <a:cubicBezTo>
                    <a:pt x="71758" y="87844"/>
                    <a:pt x="68866" y="92305"/>
                    <a:pt x="64770" y="94353"/>
                  </a:cubicBezTo>
                  <a:cubicBezTo>
                    <a:pt x="59304" y="97086"/>
                    <a:pt x="42983" y="100752"/>
                    <a:pt x="38100" y="101973"/>
                  </a:cubicBezTo>
                  <a:cubicBezTo>
                    <a:pt x="34290" y="104513"/>
                    <a:pt x="29531" y="106017"/>
                    <a:pt x="26670" y="109593"/>
                  </a:cubicBezTo>
                  <a:cubicBezTo>
                    <a:pt x="24161" y="112729"/>
                    <a:pt x="23520" y="117062"/>
                    <a:pt x="22860" y="121023"/>
                  </a:cubicBezTo>
                  <a:cubicBezTo>
                    <a:pt x="19700" y="139980"/>
                    <a:pt x="18400" y="159216"/>
                    <a:pt x="15240" y="178173"/>
                  </a:cubicBezTo>
                  <a:cubicBezTo>
                    <a:pt x="14580" y="182134"/>
                    <a:pt x="12404" y="185707"/>
                    <a:pt x="11430" y="189603"/>
                  </a:cubicBezTo>
                  <a:cubicBezTo>
                    <a:pt x="8010" y="203283"/>
                    <a:pt x="525" y="251223"/>
                    <a:pt x="0" y="254373"/>
                  </a:cubicBezTo>
                  <a:cubicBezTo>
                    <a:pt x="514" y="263111"/>
                    <a:pt x="-1630" y="322413"/>
                    <a:pt x="11430" y="342003"/>
                  </a:cubicBezTo>
                  <a:cubicBezTo>
                    <a:pt x="13970" y="345813"/>
                    <a:pt x="15474" y="350572"/>
                    <a:pt x="19050" y="353433"/>
                  </a:cubicBezTo>
                  <a:cubicBezTo>
                    <a:pt x="22186" y="355942"/>
                    <a:pt x="26670" y="355973"/>
                    <a:pt x="30480" y="357243"/>
                  </a:cubicBezTo>
                  <a:cubicBezTo>
                    <a:pt x="34290" y="361053"/>
                    <a:pt x="38461" y="364534"/>
                    <a:pt x="41910" y="368673"/>
                  </a:cubicBezTo>
                  <a:cubicBezTo>
                    <a:pt x="79829" y="414176"/>
                    <a:pt x="-23821" y="377811"/>
                    <a:pt x="171450" y="383913"/>
                  </a:cubicBezTo>
                  <a:cubicBezTo>
                    <a:pt x="200146" y="403043"/>
                    <a:pt x="163676" y="380581"/>
                    <a:pt x="198120" y="395343"/>
                  </a:cubicBezTo>
                  <a:cubicBezTo>
                    <a:pt x="234956" y="411130"/>
                    <a:pt x="181037" y="395835"/>
                    <a:pt x="224790" y="406773"/>
                  </a:cubicBezTo>
                  <a:cubicBezTo>
                    <a:pt x="226060" y="410583"/>
                    <a:pt x="225760" y="415363"/>
                    <a:pt x="228600" y="418203"/>
                  </a:cubicBezTo>
                  <a:cubicBezTo>
                    <a:pt x="231440" y="421043"/>
                    <a:pt x="236438" y="420217"/>
                    <a:pt x="240030" y="422013"/>
                  </a:cubicBezTo>
                  <a:cubicBezTo>
                    <a:pt x="244126" y="424061"/>
                    <a:pt x="247364" y="427585"/>
                    <a:pt x="251460" y="429633"/>
                  </a:cubicBezTo>
                  <a:cubicBezTo>
                    <a:pt x="255052" y="431429"/>
                    <a:pt x="259298" y="431647"/>
                    <a:pt x="262890" y="433443"/>
                  </a:cubicBezTo>
                  <a:cubicBezTo>
                    <a:pt x="292433" y="448215"/>
                    <a:pt x="257020" y="435296"/>
                    <a:pt x="285750" y="444873"/>
                  </a:cubicBezTo>
                  <a:cubicBezTo>
                    <a:pt x="287020" y="448683"/>
                    <a:pt x="286720" y="453463"/>
                    <a:pt x="289560" y="456303"/>
                  </a:cubicBezTo>
                  <a:cubicBezTo>
                    <a:pt x="292400" y="459143"/>
                    <a:pt x="297398" y="458317"/>
                    <a:pt x="300990" y="460113"/>
                  </a:cubicBezTo>
                  <a:cubicBezTo>
                    <a:pt x="305086" y="462161"/>
                    <a:pt x="308610" y="465193"/>
                    <a:pt x="312420" y="467733"/>
                  </a:cubicBezTo>
                  <a:cubicBezTo>
                    <a:pt x="313690" y="471543"/>
                    <a:pt x="312888" y="476935"/>
                    <a:pt x="316230" y="479163"/>
                  </a:cubicBezTo>
                  <a:cubicBezTo>
                    <a:pt x="321618" y="482755"/>
                    <a:pt x="328808" y="483204"/>
                    <a:pt x="335280" y="482973"/>
                  </a:cubicBezTo>
                  <a:cubicBezTo>
                    <a:pt x="364582" y="481927"/>
                    <a:pt x="393700" y="477893"/>
                    <a:pt x="422910" y="475353"/>
                  </a:cubicBezTo>
                  <a:cubicBezTo>
                    <a:pt x="427990" y="471543"/>
                    <a:pt x="432470" y="466763"/>
                    <a:pt x="438150" y="463923"/>
                  </a:cubicBezTo>
                  <a:cubicBezTo>
                    <a:pt x="445334" y="460331"/>
                    <a:pt x="461010" y="456303"/>
                    <a:pt x="461010" y="456303"/>
                  </a:cubicBezTo>
                  <a:cubicBezTo>
                    <a:pt x="471744" y="424102"/>
                    <a:pt x="462831" y="439308"/>
                    <a:pt x="533400" y="437253"/>
                  </a:cubicBezTo>
                  <a:cubicBezTo>
                    <a:pt x="641312" y="434110"/>
                    <a:pt x="749300" y="434713"/>
                    <a:pt x="857250" y="433443"/>
                  </a:cubicBezTo>
                  <a:lnTo>
                    <a:pt x="1082040" y="441063"/>
                  </a:lnTo>
                  <a:cubicBezTo>
                    <a:pt x="1093529" y="441570"/>
                    <a:pt x="1104867" y="443944"/>
                    <a:pt x="1116330" y="444873"/>
                  </a:cubicBezTo>
                  <a:cubicBezTo>
                    <a:pt x="1151864" y="447754"/>
                    <a:pt x="1187392" y="450967"/>
                    <a:pt x="1223010" y="452493"/>
                  </a:cubicBezTo>
                  <a:cubicBezTo>
                    <a:pt x="1276316" y="454778"/>
                    <a:pt x="1329690" y="455033"/>
                    <a:pt x="1383030" y="456303"/>
                  </a:cubicBezTo>
                  <a:cubicBezTo>
                    <a:pt x="1408060" y="457775"/>
                    <a:pt x="1469319" y="464306"/>
                    <a:pt x="1497330" y="456303"/>
                  </a:cubicBezTo>
                  <a:cubicBezTo>
                    <a:pt x="1501192" y="455200"/>
                    <a:pt x="1498912" y="448215"/>
                    <a:pt x="1501140" y="444873"/>
                  </a:cubicBezTo>
                  <a:cubicBezTo>
                    <a:pt x="1504129" y="440390"/>
                    <a:pt x="1508760" y="437253"/>
                    <a:pt x="1512570" y="433443"/>
                  </a:cubicBezTo>
                  <a:cubicBezTo>
                    <a:pt x="1513840" y="429633"/>
                    <a:pt x="1514584" y="425605"/>
                    <a:pt x="1516380" y="422013"/>
                  </a:cubicBezTo>
                  <a:cubicBezTo>
                    <a:pt x="1518428" y="417917"/>
                    <a:pt x="1522889" y="415025"/>
                    <a:pt x="1524000" y="410583"/>
                  </a:cubicBezTo>
                  <a:cubicBezTo>
                    <a:pt x="1529317" y="389314"/>
                    <a:pt x="1528497" y="366612"/>
                    <a:pt x="1535430" y="345813"/>
                  </a:cubicBezTo>
                  <a:cubicBezTo>
                    <a:pt x="1537970" y="338193"/>
                    <a:pt x="1539458" y="330137"/>
                    <a:pt x="1543050" y="322953"/>
                  </a:cubicBezTo>
                  <a:cubicBezTo>
                    <a:pt x="1553012" y="303029"/>
                    <a:pt x="1549292" y="313223"/>
                    <a:pt x="1554480" y="292473"/>
                  </a:cubicBezTo>
                  <a:cubicBezTo>
                    <a:pt x="1551940" y="265803"/>
                    <a:pt x="1549819" y="239090"/>
                    <a:pt x="1546860" y="212463"/>
                  </a:cubicBezTo>
                  <a:cubicBezTo>
                    <a:pt x="1546007" y="204785"/>
                    <a:pt x="1544071" y="197260"/>
                    <a:pt x="1543050" y="189603"/>
                  </a:cubicBezTo>
                  <a:cubicBezTo>
                    <a:pt x="1541530" y="178204"/>
                    <a:pt x="1542029" y="166470"/>
                    <a:pt x="1539240" y="155313"/>
                  </a:cubicBezTo>
                  <a:cubicBezTo>
                    <a:pt x="1538129" y="150871"/>
                    <a:pt x="1535066" y="146898"/>
                    <a:pt x="1531620" y="143883"/>
                  </a:cubicBezTo>
                  <a:cubicBezTo>
                    <a:pt x="1524728" y="137852"/>
                    <a:pt x="1508760" y="128643"/>
                    <a:pt x="1508760" y="128643"/>
                  </a:cubicBezTo>
                  <a:cubicBezTo>
                    <a:pt x="1493894" y="106344"/>
                    <a:pt x="1509186" y="123035"/>
                    <a:pt x="1470660" y="113403"/>
                  </a:cubicBezTo>
                  <a:cubicBezTo>
                    <a:pt x="1465150" y="112025"/>
                    <a:pt x="1461050" y="106534"/>
                    <a:pt x="1455420" y="105783"/>
                  </a:cubicBezTo>
                  <a:cubicBezTo>
                    <a:pt x="1422593" y="101406"/>
                    <a:pt x="1356360" y="98163"/>
                    <a:pt x="1356360" y="98163"/>
                  </a:cubicBezTo>
                  <a:cubicBezTo>
                    <a:pt x="1346200" y="95623"/>
                    <a:pt x="1336120" y="92737"/>
                    <a:pt x="1325880" y="90543"/>
                  </a:cubicBezTo>
                  <a:cubicBezTo>
                    <a:pt x="1318326" y="88924"/>
                    <a:pt x="1310613" y="88157"/>
                    <a:pt x="1303020" y="86733"/>
                  </a:cubicBezTo>
                  <a:cubicBezTo>
                    <a:pt x="1290290" y="84346"/>
                    <a:pt x="1277650" y="81500"/>
                    <a:pt x="1264920" y="79113"/>
                  </a:cubicBezTo>
                  <a:cubicBezTo>
                    <a:pt x="1257327" y="77689"/>
                    <a:pt x="1249554" y="77177"/>
                    <a:pt x="1242060" y="75303"/>
                  </a:cubicBezTo>
                  <a:cubicBezTo>
                    <a:pt x="1234268" y="73355"/>
                    <a:pt x="1226893" y="69991"/>
                    <a:pt x="1219200" y="67683"/>
                  </a:cubicBezTo>
                  <a:cubicBezTo>
                    <a:pt x="1199889" y="61890"/>
                    <a:pt x="1201185" y="64280"/>
                    <a:pt x="1177290" y="60063"/>
                  </a:cubicBezTo>
                  <a:cubicBezTo>
                    <a:pt x="1164536" y="57812"/>
                    <a:pt x="1152077" y="53732"/>
                    <a:pt x="1139190" y="52443"/>
                  </a:cubicBezTo>
                  <a:cubicBezTo>
                    <a:pt x="1113884" y="49912"/>
                    <a:pt x="1088390" y="49903"/>
                    <a:pt x="1062990" y="48633"/>
                  </a:cubicBezTo>
                  <a:cubicBezTo>
                    <a:pt x="990803" y="28008"/>
                    <a:pt x="1081296" y="52556"/>
                    <a:pt x="1009650" y="37203"/>
                  </a:cubicBezTo>
                  <a:cubicBezTo>
                    <a:pt x="1000609" y="35266"/>
                    <a:pt x="991950" y="31825"/>
                    <a:pt x="982980" y="29583"/>
                  </a:cubicBezTo>
                  <a:cubicBezTo>
                    <a:pt x="976698" y="28012"/>
                    <a:pt x="970133" y="27634"/>
                    <a:pt x="963930" y="25773"/>
                  </a:cubicBezTo>
                  <a:cubicBezTo>
                    <a:pt x="957379" y="23808"/>
                    <a:pt x="951615" y="19342"/>
                    <a:pt x="944880" y="18153"/>
                  </a:cubicBezTo>
                  <a:cubicBezTo>
                    <a:pt x="929820" y="15495"/>
                    <a:pt x="914432" y="15147"/>
                    <a:pt x="899160" y="14343"/>
                  </a:cubicBezTo>
                  <a:cubicBezTo>
                    <a:pt x="866161" y="12606"/>
                    <a:pt x="833130" y="11524"/>
                    <a:pt x="800100" y="10533"/>
                  </a:cubicBezTo>
                  <a:lnTo>
                    <a:pt x="518160" y="2913"/>
                  </a:lnTo>
                  <a:cubicBezTo>
                    <a:pt x="401424" y="4766"/>
                    <a:pt x="346094" y="-8804"/>
                    <a:pt x="259080" y="10533"/>
                  </a:cubicBezTo>
                  <a:cubicBezTo>
                    <a:pt x="253968" y="11669"/>
                    <a:pt x="248920" y="13073"/>
                    <a:pt x="243840" y="14343"/>
                  </a:cubicBezTo>
                  <a:cubicBezTo>
                    <a:pt x="240030" y="18153"/>
                    <a:pt x="236549" y="22324"/>
                    <a:pt x="232410" y="25773"/>
                  </a:cubicBezTo>
                  <a:cubicBezTo>
                    <a:pt x="228892" y="28704"/>
                    <a:pt x="224218" y="30155"/>
                    <a:pt x="220980" y="33393"/>
                  </a:cubicBezTo>
                  <a:cubicBezTo>
                    <a:pt x="203746" y="50627"/>
                    <a:pt x="224182" y="41216"/>
                    <a:pt x="201930" y="48633"/>
                  </a:cubicBezTo>
                  <a:cubicBezTo>
                    <a:pt x="199390" y="52443"/>
                    <a:pt x="197886" y="57202"/>
                    <a:pt x="194310" y="60063"/>
                  </a:cubicBezTo>
                  <a:cubicBezTo>
                    <a:pt x="191174" y="62572"/>
                    <a:pt x="186571" y="62291"/>
                    <a:pt x="182880" y="63873"/>
                  </a:cubicBezTo>
                  <a:cubicBezTo>
                    <a:pt x="154987" y="75827"/>
                    <a:pt x="180497" y="68279"/>
                    <a:pt x="152400" y="75303"/>
                  </a:cubicBezTo>
                  <a:cubicBezTo>
                    <a:pt x="118778" y="97718"/>
                    <a:pt x="172518" y="63339"/>
                    <a:pt x="118110" y="90543"/>
                  </a:cubicBezTo>
                  <a:cubicBezTo>
                    <a:pt x="113030" y="93083"/>
                    <a:pt x="108090" y="95926"/>
                    <a:pt x="102870" y="98163"/>
                  </a:cubicBezTo>
                  <a:cubicBezTo>
                    <a:pt x="97133" y="100622"/>
                    <a:pt x="83338" y="102937"/>
                    <a:pt x="80010" y="109593"/>
                  </a:cubicBezTo>
                  <a:cubicBezTo>
                    <a:pt x="78874" y="111865"/>
                    <a:pt x="111125" y="86733"/>
                    <a:pt x="110490" y="82923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3760470" y="2240280"/>
              <a:ext cx="967740" cy="384810"/>
            </a:xfrm>
            <a:custGeom>
              <a:avLst/>
              <a:gdLst>
                <a:gd name="connsiteX0" fmla="*/ 194310 w 967740"/>
                <a:gd name="connsiteY0" fmla="*/ 300990 h 384810"/>
                <a:gd name="connsiteX1" fmla="*/ 251460 w 967740"/>
                <a:gd name="connsiteY1" fmla="*/ 308610 h 384810"/>
                <a:gd name="connsiteX2" fmla="*/ 262890 w 967740"/>
                <a:gd name="connsiteY2" fmla="*/ 316230 h 384810"/>
                <a:gd name="connsiteX3" fmla="*/ 278130 w 967740"/>
                <a:gd name="connsiteY3" fmla="*/ 320040 h 384810"/>
                <a:gd name="connsiteX4" fmla="*/ 293370 w 967740"/>
                <a:gd name="connsiteY4" fmla="*/ 327660 h 384810"/>
                <a:gd name="connsiteX5" fmla="*/ 320040 w 967740"/>
                <a:gd name="connsiteY5" fmla="*/ 335280 h 384810"/>
                <a:gd name="connsiteX6" fmla="*/ 342900 w 967740"/>
                <a:gd name="connsiteY6" fmla="*/ 346710 h 384810"/>
                <a:gd name="connsiteX7" fmla="*/ 354330 w 967740"/>
                <a:gd name="connsiteY7" fmla="*/ 354330 h 384810"/>
                <a:gd name="connsiteX8" fmla="*/ 365760 w 967740"/>
                <a:gd name="connsiteY8" fmla="*/ 358140 h 384810"/>
                <a:gd name="connsiteX9" fmla="*/ 381000 w 967740"/>
                <a:gd name="connsiteY9" fmla="*/ 365760 h 384810"/>
                <a:gd name="connsiteX10" fmla="*/ 396240 w 967740"/>
                <a:gd name="connsiteY10" fmla="*/ 369570 h 384810"/>
                <a:gd name="connsiteX11" fmla="*/ 495300 w 967740"/>
                <a:gd name="connsiteY11" fmla="*/ 384810 h 384810"/>
                <a:gd name="connsiteX12" fmla="*/ 575310 w 967740"/>
                <a:gd name="connsiteY12" fmla="*/ 377190 h 384810"/>
                <a:gd name="connsiteX13" fmla="*/ 586740 w 967740"/>
                <a:gd name="connsiteY13" fmla="*/ 373380 h 384810"/>
                <a:gd name="connsiteX14" fmla="*/ 601980 w 967740"/>
                <a:gd name="connsiteY14" fmla="*/ 369570 h 384810"/>
                <a:gd name="connsiteX15" fmla="*/ 624840 w 967740"/>
                <a:gd name="connsiteY15" fmla="*/ 358140 h 384810"/>
                <a:gd name="connsiteX16" fmla="*/ 636270 w 967740"/>
                <a:gd name="connsiteY16" fmla="*/ 350520 h 384810"/>
                <a:gd name="connsiteX17" fmla="*/ 647700 w 967740"/>
                <a:gd name="connsiteY17" fmla="*/ 346710 h 384810"/>
                <a:gd name="connsiteX18" fmla="*/ 662940 w 967740"/>
                <a:gd name="connsiteY18" fmla="*/ 339090 h 384810"/>
                <a:gd name="connsiteX19" fmla="*/ 685800 w 967740"/>
                <a:gd name="connsiteY19" fmla="*/ 331470 h 384810"/>
                <a:gd name="connsiteX20" fmla="*/ 701040 w 967740"/>
                <a:gd name="connsiteY20" fmla="*/ 323850 h 384810"/>
                <a:gd name="connsiteX21" fmla="*/ 712470 w 967740"/>
                <a:gd name="connsiteY21" fmla="*/ 320040 h 384810"/>
                <a:gd name="connsiteX22" fmla="*/ 739140 w 967740"/>
                <a:gd name="connsiteY22" fmla="*/ 312420 h 384810"/>
                <a:gd name="connsiteX23" fmla="*/ 807720 w 967740"/>
                <a:gd name="connsiteY23" fmla="*/ 304800 h 384810"/>
                <a:gd name="connsiteX24" fmla="*/ 899160 w 967740"/>
                <a:gd name="connsiteY24" fmla="*/ 293370 h 384810"/>
                <a:gd name="connsiteX25" fmla="*/ 910590 w 967740"/>
                <a:gd name="connsiteY25" fmla="*/ 285750 h 384810"/>
                <a:gd name="connsiteX26" fmla="*/ 929640 w 967740"/>
                <a:gd name="connsiteY26" fmla="*/ 281940 h 384810"/>
                <a:gd name="connsiteX27" fmla="*/ 944880 w 967740"/>
                <a:gd name="connsiteY27" fmla="*/ 266700 h 384810"/>
                <a:gd name="connsiteX28" fmla="*/ 948690 w 967740"/>
                <a:gd name="connsiteY28" fmla="*/ 255270 h 384810"/>
                <a:gd name="connsiteX29" fmla="*/ 960120 w 967740"/>
                <a:gd name="connsiteY29" fmla="*/ 243840 h 384810"/>
                <a:gd name="connsiteX30" fmla="*/ 967740 w 967740"/>
                <a:gd name="connsiteY30" fmla="*/ 232410 h 384810"/>
                <a:gd name="connsiteX31" fmla="*/ 963930 w 967740"/>
                <a:gd name="connsiteY31" fmla="*/ 118110 h 384810"/>
                <a:gd name="connsiteX32" fmla="*/ 960120 w 967740"/>
                <a:gd name="connsiteY32" fmla="*/ 102870 h 384810"/>
                <a:gd name="connsiteX33" fmla="*/ 952500 w 967740"/>
                <a:gd name="connsiteY33" fmla="*/ 91440 h 384810"/>
                <a:gd name="connsiteX34" fmla="*/ 948690 w 967740"/>
                <a:gd name="connsiteY34" fmla="*/ 80010 h 384810"/>
                <a:gd name="connsiteX35" fmla="*/ 925830 w 967740"/>
                <a:gd name="connsiteY35" fmla="*/ 64770 h 384810"/>
                <a:gd name="connsiteX36" fmla="*/ 910590 w 967740"/>
                <a:gd name="connsiteY36" fmla="*/ 49530 h 384810"/>
                <a:gd name="connsiteX37" fmla="*/ 887730 w 967740"/>
                <a:gd name="connsiteY37" fmla="*/ 26670 h 384810"/>
                <a:gd name="connsiteX38" fmla="*/ 876300 w 967740"/>
                <a:gd name="connsiteY38" fmla="*/ 22860 h 384810"/>
                <a:gd name="connsiteX39" fmla="*/ 864870 w 967740"/>
                <a:gd name="connsiteY39" fmla="*/ 15240 h 384810"/>
                <a:gd name="connsiteX40" fmla="*/ 845820 w 967740"/>
                <a:gd name="connsiteY40" fmla="*/ 11430 h 384810"/>
                <a:gd name="connsiteX41" fmla="*/ 788670 w 967740"/>
                <a:gd name="connsiteY41" fmla="*/ 0 h 384810"/>
                <a:gd name="connsiteX42" fmla="*/ 480060 w 967740"/>
                <a:gd name="connsiteY42" fmla="*/ 7620 h 384810"/>
                <a:gd name="connsiteX43" fmla="*/ 441960 w 967740"/>
                <a:gd name="connsiteY43" fmla="*/ 11430 h 384810"/>
                <a:gd name="connsiteX44" fmla="*/ 384810 w 967740"/>
                <a:gd name="connsiteY44" fmla="*/ 26670 h 384810"/>
                <a:gd name="connsiteX45" fmla="*/ 373380 w 967740"/>
                <a:gd name="connsiteY45" fmla="*/ 34290 h 384810"/>
                <a:gd name="connsiteX46" fmla="*/ 361950 w 967740"/>
                <a:gd name="connsiteY46" fmla="*/ 38100 h 384810"/>
                <a:gd name="connsiteX47" fmla="*/ 346710 w 967740"/>
                <a:gd name="connsiteY47" fmla="*/ 45720 h 384810"/>
                <a:gd name="connsiteX48" fmla="*/ 243840 w 967740"/>
                <a:gd name="connsiteY48" fmla="*/ 41910 h 384810"/>
                <a:gd name="connsiteX49" fmla="*/ 201930 w 967740"/>
                <a:gd name="connsiteY49" fmla="*/ 38100 h 384810"/>
                <a:gd name="connsiteX50" fmla="*/ 87630 w 967740"/>
                <a:gd name="connsiteY50" fmla="*/ 45720 h 384810"/>
                <a:gd name="connsiteX51" fmla="*/ 72390 w 967740"/>
                <a:gd name="connsiteY51" fmla="*/ 49530 h 384810"/>
                <a:gd name="connsiteX52" fmla="*/ 60960 w 967740"/>
                <a:gd name="connsiteY52" fmla="*/ 57150 h 384810"/>
                <a:gd name="connsiteX53" fmla="*/ 49530 w 967740"/>
                <a:gd name="connsiteY53" fmla="*/ 60960 h 384810"/>
                <a:gd name="connsiteX54" fmla="*/ 38100 w 967740"/>
                <a:gd name="connsiteY54" fmla="*/ 72390 h 384810"/>
                <a:gd name="connsiteX55" fmla="*/ 15240 w 967740"/>
                <a:gd name="connsiteY55" fmla="*/ 87630 h 384810"/>
                <a:gd name="connsiteX56" fmla="*/ 0 w 967740"/>
                <a:gd name="connsiteY56" fmla="*/ 121920 h 384810"/>
                <a:gd name="connsiteX57" fmla="*/ 7620 w 967740"/>
                <a:gd name="connsiteY57" fmla="*/ 186690 h 384810"/>
                <a:gd name="connsiteX58" fmla="*/ 11430 w 967740"/>
                <a:gd name="connsiteY58" fmla="*/ 198120 h 384810"/>
                <a:gd name="connsiteX59" fmla="*/ 22860 w 967740"/>
                <a:gd name="connsiteY59" fmla="*/ 213360 h 384810"/>
                <a:gd name="connsiteX60" fmla="*/ 30480 w 967740"/>
                <a:gd name="connsiteY60" fmla="*/ 224790 h 384810"/>
                <a:gd name="connsiteX61" fmla="*/ 34290 w 967740"/>
                <a:gd name="connsiteY61" fmla="*/ 236220 h 384810"/>
                <a:gd name="connsiteX62" fmla="*/ 45720 w 967740"/>
                <a:gd name="connsiteY62" fmla="*/ 240030 h 384810"/>
                <a:gd name="connsiteX63" fmla="*/ 49530 w 967740"/>
                <a:gd name="connsiteY63" fmla="*/ 251460 h 384810"/>
                <a:gd name="connsiteX64" fmla="*/ 68580 w 967740"/>
                <a:gd name="connsiteY64" fmla="*/ 274320 h 384810"/>
                <a:gd name="connsiteX65" fmla="*/ 80010 w 967740"/>
                <a:gd name="connsiteY65" fmla="*/ 281940 h 384810"/>
                <a:gd name="connsiteX66" fmla="*/ 99060 w 967740"/>
                <a:gd name="connsiteY66" fmla="*/ 304800 h 384810"/>
                <a:gd name="connsiteX67" fmla="*/ 121920 w 967740"/>
                <a:gd name="connsiteY67" fmla="*/ 312420 h 384810"/>
                <a:gd name="connsiteX68" fmla="*/ 194310 w 967740"/>
                <a:gd name="connsiteY68" fmla="*/ 30099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967740" h="384810">
                  <a:moveTo>
                    <a:pt x="194310" y="300990"/>
                  </a:moveTo>
                  <a:cubicBezTo>
                    <a:pt x="198088" y="301410"/>
                    <a:pt x="242909" y="305760"/>
                    <a:pt x="251460" y="308610"/>
                  </a:cubicBezTo>
                  <a:cubicBezTo>
                    <a:pt x="255804" y="310058"/>
                    <a:pt x="258681" y="314426"/>
                    <a:pt x="262890" y="316230"/>
                  </a:cubicBezTo>
                  <a:cubicBezTo>
                    <a:pt x="267703" y="318293"/>
                    <a:pt x="273227" y="318201"/>
                    <a:pt x="278130" y="320040"/>
                  </a:cubicBezTo>
                  <a:cubicBezTo>
                    <a:pt x="283448" y="322034"/>
                    <a:pt x="288150" y="325423"/>
                    <a:pt x="293370" y="327660"/>
                  </a:cubicBezTo>
                  <a:cubicBezTo>
                    <a:pt x="301022" y="330940"/>
                    <a:pt x="312306" y="333347"/>
                    <a:pt x="320040" y="335280"/>
                  </a:cubicBezTo>
                  <a:cubicBezTo>
                    <a:pt x="352797" y="357118"/>
                    <a:pt x="311352" y="330936"/>
                    <a:pt x="342900" y="346710"/>
                  </a:cubicBezTo>
                  <a:cubicBezTo>
                    <a:pt x="346996" y="348758"/>
                    <a:pt x="350234" y="352282"/>
                    <a:pt x="354330" y="354330"/>
                  </a:cubicBezTo>
                  <a:cubicBezTo>
                    <a:pt x="357922" y="356126"/>
                    <a:pt x="362069" y="356558"/>
                    <a:pt x="365760" y="358140"/>
                  </a:cubicBezTo>
                  <a:cubicBezTo>
                    <a:pt x="370980" y="360377"/>
                    <a:pt x="375682" y="363766"/>
                    <a:pt x="381000" y="365760"/>
                  </a:cubicBezTo>
                  <a:cubicBezTo>
                    <a:pt x="385903" y="367599"/>
                    <a:pt x="391096" y="368590"/>
                    <a:pt x="396240" y="369570"/>
                  </a:cubicBezTo>
                  <a:cubicBezTo>
                    <a:pt x="458907" y="381507"/>
                    <a:pt x="446265" y="379362"/>
                    <a:pt x="495300" y="384810"/>
                  </a:cubicBezTo>
                  <a:cubicBezTo>
                    <a:pt x="521970" y="382270"/>
                    <a:pt x="548726" y="380513"/>
                    <a:pt x="575310" y="377190"/>
                  </a:cubicBezTo>
                  <a:cubicBezTo>
                    <a:pt x="579295" y="376692"/>
                    <a:pt x="582878" y="374483"/>
                    <a:pt x="586740" y="373380"/>
                  </a:cubicBezTo>
                  <a:cubicBezTo>
                    <a:pt x="591775" y="371941"/>
                    <a:pt x="596900" y="370840"/>
                    <a:pt x="601980" y="369570"/>
                  </a:cubicBezTo>
                  <a:cubicBezTo>
                    <a:pt x="634737" y="347732"/>
                    <a:pt x="593292" y="373914"/>
                    <a:pt x="624840" y="358140"/>
                  </a:cubicBezTo>
                  <a:cubicBezTo>
                    <a:pt x="628936" y="356092"/>
                    <a:pt x="632174" y="352568"/>
                    <a:pt x="636270" y="350520"/>
                  </a:cubicBezTo>
                  <a:cubicBezTo>
                    <a:pt x="639862" y="348724"/>
                    <a:pt x="644009" y="348292"/>
                    <a:pt x="647700" y="346710"/>
                  </a:cubicBezTo>
                  <a:cubicBezTo>
                    <a:pt x="652920" y="344473"/>
                    <a:pt x="657667" y="341199"/>
                    <a:pt x="662940" y="339090"/>
                  </a:cubicBezTo>
                  <a:cubicBezTo>
                    <a:pt x="670398" y="336107"/>
                    <a:pt x="678616" y="335062"/>
                    <a:pt x="685800" y="331470"/>
                  </a:cubicBezTo>
                  <a:cubicBezTo>
                    <a:pt x="690880" y="328930"/>
                    <a:pt x="695820" y="326087"/>
                    <a:pt x="701040" y="323850"/>
                  </a:cubicBezTo>
                  <a:cubicBezTo>
                    <a:pt x="704731" y="322268"/>
                    <a:pt x="708623" y="321194"/>
                    <a:pt x="712470" y="320040"/>
                  </a:cubicBezTo>
                  <a:cubicBezTo>
                    <a:pt x="721326" y="317383"/>
                    <a:pt x="730099" y="314357"/>
                    <a:pt x="739140" y="312420"/>
                  </a:cubicBezTo>
                  <a:cubicBezTo>
                    <a:pt x="756216" y="308761"/>
                    <a:pt x="793544" y="306089"/>
                    <a:pt x="807720" y="304800"/>
                  </a:cubicBezTo>
                  <a:cubicBezTo>
                    <a:pt x="876438" y="285166"/>
                    <a:pt x="775445" y="311927"/>
                    <a:pt x="899160" y="293370"/>
                  </a:cubicBezTo>
                  <a:cubicBezTo>
                    <a:pt x="903688" y="292691"/>
                    <a:pt x="906303" y="287358"/>
                    <a:pt x="910590" y="285750"/>
                  </a:cubicBezTo>
                  <a:cubicBezTo>
                    <a:pt x="916653" y="283476"/>
                    <a:pt x="923290" y="283210"/>
                    <a:pt x="929640" y="281940"/>
                  </a:cubicBezTo>
                  <a:cubicBezTo>
                    <a:pt x="939800" y="251460"/>
                    <a:pt x="924560" y="287020"/>
                    <a:pt x="944880" y="266700"/>
                  </a:cubicBezTo>
                  <a:cubicBezTo>
                    <a:pt x="947720" y="263860"/>
                    <a:pt x="946462" y="258612"/>
                    <a:pt x="948690" y="255270"/>
                  </a:cubicBezTo>
                  <a:cubicBezTo>
                    <a:pt x="951679" y="250787"/>
                    <a:pt x="956671" y="247979"/>
                    <a:pt x="960120" y="243840"/>
                  </a:cubicBezTo>
                  <a:cubicBezTo>
                    <a:pt x="963051" y="240322"/>
                    <a:pt x="965200" y="236220"/>
                    <a:pt x="967740" y="232410"/>
                  </a:cubicBezTo>
                  <a:cubicBezTo>
                    <a:pt x="966470" y="194310"/>
                    <a:pt x="966169" y="156165"/>
                    <a:pt x="963930" y="118110"/>
                  </a:cubicBezTo>
                  <a:cubicBezTo>
                    <a:pt x="963623" y="112883"/>
                    <a:pt x="962183" y="107683"/>
                    <a:pt x="960120" y="102870"/>
                  </a:cubicBezTo>
                  <a:cubicBezTo>
                    <a:pt x="958316" y="98661"/>
                    <a:pt x="954548" y="95536"/>
                    <a:pt x="952500" y="91440"/>
                  </a:cubicBezTo>
                  <a:cubicBezTo>
                    <a:pt x="950704" y="87848"/>
                    <a:pt x="950918" y="83352"/>
                    <a:pt x="948690" y="80010"/>
                  </a:cubicBezTo>
                  <a:cubicBezTo>
                    <a:pt x="940536" y="67779"/>
                    <a:pt x="937813" y="68764"/>
                    <a:pt x="925830" y="64770"/>
                  </a:cubicBezTo>
                  <a:cubicBezTo>
                    <a:pt x="917517" y="39832"/>
                    <a:pt x="929063" y="64308"/>
                    <a:pt x="910590" y="49530"/>
                  </a:cubicBezTo>
                  <a:cubicBezTo>
                    <a:pt x="875974" y="21837"/>
                    <a:pt x="939186" y="56073"/>
                    <a:pt x="887730" y="26670"/>
                  </a:cubicBezTo>
                  <a:cubicBezTo>
                    <a:pt x="884243" y="24677"/>
                    <a:pt x="879892" y="24656"/>
                    <a:pt x="876300" y="22860"/>
                  </a:cubicBezTo>
                  <a:cubicBezTo>
                    <a:pt x="872204" y="20812"/>
                    <a:pt x="869157" y="16848"/>
                    <a:pt x="864870" y="15240"/>
                  </a:cubicBezTo>
                  <a:cubicBezTo>
                    <a:pt x="858807" y="12966"/>
                    <a:pt x="852023" y="13291"/>
                    <a:pt x="845820" y="11430"/>
                  </a:cubicBezTo>
                  <a:cubicBezTo>
                    <a:pt x="799469" y="-2475"/>
                    <a:pt x="862409" y="7374"/>
                    <a:pt x="788670" y="0"/>
                  </a:cubicBezTo>
                  <a:lnTo>
                    <a:pt x="480060" y="7620"/>
                  </a:lnTo>
                  <a:cubicBezTo>
                    <a:pt x="467304" y="8041"/>
                    <a:pt x="454450" y="8801"/>
                    <a:pt x="441960" y="11430"/>
                  </a:cubicBezTo>
                  <a:cubicBezTo>
                    <a:pt x="283809" y="44725"/>
                    <a:pt x="494272" y="8426"/>
                    <a:pt x="384810" y="26670"/>
                  </a:cubicBezTo>
                  <a:cubicBezTo>
                    <a:pt x="381000" y="29210"/>
                    <a:pt x="377476" y="32242"/>
                    <a:pt x="373380" y="34290"/>
                  </a:cubicBezTo>
                  <a:cubicBezTo>
                    <a:pt x="369788" y="36086"/>
                    <a:pt x="365641" y="36518"/>
                    <a:pt x="361950" y="38100"/>
                  </a:cubicBezTo>
                  <a:cubicBezTo>
                    <a:pt x="356730" y="40337"/>
                    <a:pt x="351790" y="43180"/>
                    <a:pt x="346710" y="45720"/>
                  </a:cubicBezTo>
                  <a:lnTo>
                    <a:pt x="243840" y="41910"/>
                  </a:lnTo>
                  <a:cubicBezTo>
                    <a:pt x="229832" y="41173"/>
                    <a:pt x="215953" y="37758"/>
                    <a:pt x="201930" y="38100"/>
                  </a:cubicBezTo>
                  <a:cubicBezTo>
                    <a:pt x="163757" y="39031"/>
                    <a:pt x="125730" y="43180"/>
                    <a:pt x="87630" y="45720"/>
                  </a:cubicBezTo>
                  <a:cubicBezTo>
                    <a:pt x="82550" y="46990"/>
                    <a:pt x="77203" y="47467"/>
                    <a:pt x="72390" y="49530"/>
                  </a:cubicBezTo>
                  <a:cubicBezTo>
                    <a:pt x="68181" y="51334"/>
                    <a:pt x="65056" y="55102"/>
                    <a:pt x="60960" y="57150"/>
                  </a:cubicBezTo>
                  <a:cubicBezTo>
                    <a:pt x="57368" y="58946"/>
                    <a:pt x="53340" y="59690"/>
                    <a:pt x="49530" y="60960"/>
                  </a:cubicBezTo>
                  <a:cubicBezTo>
                    <a:pt x="45720" y="64770"/>
                    <a:pt x="42583" y="69401"/>
                    <a:pt x="38100" y="72390"/>
                  </a:cubicBezTo>
                  <a:cubicBezTo>
                    <a:pt x="5017" y="94446"/>
                    <a:pt x="51703" y="51167"/>
                    <a:pt x="15240" y="87630"/>
                  </a:cubicBezTo>
                  <a:cubicBezTo>
                    <a:pt x="6172" y="114834"/>
                    <a:pt x="12075" y="103807"/>
                    <a:pt x="0" y="121920"/>
                  </a:cubicBezTo>
                  <a:cubicBezTo>
                    <a:pt x="2909" y="159738"/>
                    <a:pt x="206" y="160740"/>
                    <a:pt x="7620" y="186690"/>
                  </a:cubicBezTo>
                  <a:cubicBezTo>
                    <a:pt x="8723" y="190552"/>
                    <a:pt x="9437" y="194633"/>
                    <a:pt x="11430" y="198120"/>
                  </a:cubicBezTo>
                  <a:cubicBezTo>
                    <a:pt x="14580" y="203633"/>
                    <a:pt x="19169" y="208193"/>
                    <a:pt x="22860" y="213360"/>
                  </a:cubicBezTo>
                  <a:cubicBezTo>
                    <a:pt x="25522" y="217086"/>
                    <a:pt x="28432" y="220694"/>
                    <a:pt x="30480" y="224790"/>
                  </a:cubicBezTo>
                  <a:cubicBezTo>
                    <a:pt x="32276" y="228382"/>
                    <a:pt x="31450" y="233380"/>
                    <a:pt x="34290" y="236220"/>
                  </a:cubicBezTo>
                  <a:cubicBezTo>
                    <a:pt x="37130" y="239060"/>
                    <a:pt x="41910" y="238760"/>
                    <a:pt x="45720" y="240030"/>
                  </a:cubicBezTo>
                  <a:cubicBezTo>
                    <a:pt x="46990" y="243840"/>
                    <a:pt x="47734" y="247868"/>
                    <a:pt x="49530" y="251460"/>
                  </a:cubicBezTo>
                  <a:cubicBezTo>
                    <a:pt x="53811" y="260023"/>
                    <a:pt x="61358" y="268301"/>
                    <a:pt x="68580" y="274320"/>
                  </a:cubicBezTo>
                  <a:cubicBezTo>
                    <a:pt x="72098" y="277251"/>
                    <a:pt x="76200" y="279400"/>
                    <a:pt x="80010" y="281940"/>
                  </a:cubicBezTo>
                  <a:cubicBezTo>
                    <a:pt x="84753" y="289054"/>
                    <a:pt x="91295" y="300486"/>
                    <a:pt x="99060" y="304800"/>
                  </a:cubicBezTo>
                  <a:cubicBezTo>
                    <a:pt x="106081" y="308701"/>
                    <a:pt x="114300" y="309880"/>
                    <a:pt x="121920" y="312420"/>
                  </a:cubicBezTo>
                  <a:lnTo>
                    <a:pt x="194310" y="30099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792980" y="2190750"/>
              <a:ext cx="1005840" cy="461010"/>
            </a:xfrm>
            <a:custGeom>
              <a:avLst/>
              <a:gdLst>
                <a:gd name="connsiteX0" fmla="*/ 95250 w 1005840"/>
                <a:gd name="connsiteY0" fmla="*/ 87630 h 461010"/>
                <a:gd name="connsiteX1" fmla="*/ 76200 w 1005840"/>
                <a:gd name="connsiteY1" fmla="*/ 95250 h 461010"/>
                <a:gd name="connsiteX2" fmla="*/ 64770 w 1005840"/>
                <a:gd name="connsiteY2" fmla="*/ 102870 h 461010"/>
                <a:gd name="connsiteX3" fmla="*/ 49530 w 1005840"/>
                <a:gd name="connsiteY3" fmla="*/ 110490 h 461010"/>
                <a:gd name="connsiteX4" fmla="*/ 26670 w 1005840"/>
                <a:gd name="connsiteY4" fmla="*/ 121920 h 461010"/>
                <a:gd name="connsiteX5" fmla="*/ 11430 w 1005840"/>
                <a:gd name="connsiteY5" fmla="*/ 144780 h 461010"/>
                <a:gd name="connsiteX6" fmla="*/ 0 w 1005840"/>
                <a:gd name="connsiteY6" fmla="*/ 167640 h 461010"/>
                <a:gd name="connsiteX7" fmla="*/ 3810 w 1005840"/>
                <a:gd name="connsiteY7" fmla="*/ 308610 h 461010"/>
                <a:gd name="connsiteX8" fmla="*/ 7620 w 1005840"/>
                <a:gd name="connsiteY8" fmla="*/ 327660 h 461010"/>
                <a:gd name="connsiteX9" fmla="*/ 30480 w 1005840"/>
                <a:gd name="connsiteY9" fmla="*/ 339090 h 461010"/>
                <a:gd name="connsiteX10" fmla="*/ 87630 w 1005840"/>
                <a:gd name="connsiteY10" fmla="*/ 354330 h 461010"/>
                <a:gd name="connsiteX11" fmla="*/ 220980 w 1005840"/>
                <a:gd name="connsiteY11" fmla="*/ 365760 h 461010"/>
                <a:gd name="connsiteX12" fmla="*/ 240030 w 1005840"/>
                <a:gd name="connsiteY12" fmla="*/ 373380 h 461010"/>
                <a:gd name="connsiteX13" fmla="*/ 259080 w 1005840"/>
                <a:gd name="connsiteY13" fmla="*/ 377190 h 461010"/>
                <a:gd name="connsiteX14" fmla="*/ 419100 w 1005840"/>
                <a:gd name="connsiteY14" fmla="*/ 384810 h 461010"/>
                <a:gd name="connsiteX15" fmla="*/ 480060 w 1005840"/>
                <a:gd name="connsiteY15" fmla="*/ 388620 h 461010"/>
                <a:gd name="connsiteX16" fmla="*/ 560070 w 1005840"/>
                <a:gd name="connsiteY16" fmla="*/ 392430 h 461010"/>
                <a:gd name="connsiteX17" fmla="*/ 594360 w 1005840"/>
                <a:gd name="connsiteY17" fmla="*/ 400050 h 461010"/>
                <a:gd name="connsiteX18" fmla="*/ 624840 w 1005840"/>
                <a:gd name="connsiteY18" fmla="*/ 403860 h 461010"/>
                <a:gd name="connsiteX19" fmla="*/ 647700 w 1005840"/>
                <a:gd name="connsiteY19" fmla="*/ 411480 h 461010"/>
                <a:gd name="connsiteX20" fmla="*/ 666750 w 1005840"/>
                <a:gd name="connsiteY20" fmla="*/ 415290 h 461010"/>
                <a:gd name="connsiteX21" fmla="*/ 697230 w 1005840"/>
                <a:gd name="connsiteY21" fmla="*/ 426720 h 461010"/>
                <a:gd name="connsiteX22" fmla="*/ 723900 w 1005840"/>
                <a:gd name="connsiteY22" fmla="*/ 434340 h 461010"/>
                <a:gd name="connsiteX23" fmla="*/ 762000 w 1005840"/>
                <a:gd name="connsiteY23" fmla="*/ 438150 h 461010"/>
                <a:gd name="connsiteX24" fmla="*/ 788670 w 1005840"/>
                <a:gd name="connsiteY24" fmla="*/ 441960 h 461010"/>
                <a:gd name="connsiteX25" fmla="*/ 807720 w 1005840"/>
                <a:gd name="connsiteY25" fmla="*/ 449580 h 461010"/>
                <a:gd name="connsiteX26" fmla="*/ 826770 w 1005840"/>
                <a:gd name="connsiteY26" fmla="*/ 453390 h 461010"/>
                <a:gd name="connsiteX27" fmla="*/ 853440 w 1005840"/>
                <a:gd name="connsiteY27" fmla="*/ 461010 h 461010"/>
                <a:gd name="connsiteX28" fmla="*/ 914400 w 1005840"/>
                <a:gd name="connsiteY28" fmla="*/ 457200 h 461010"/>
                <a:gd name="connsiteX29" fmla="*/ 937260 w 1005840"/>
                <a:gd name="connsiteY29" fmla="*/ 453390 h 461010"/>
                <a:gd name="connsiteX30" fmla="*/ 986790 w 1005840"/>
                <a:gd name="connsiteY30" fmla="*/ 422910 h 461010"/>
                <a:gd name="connsiteX31" fmla="*/ 1002030 w 1005840"/>
                <a:gd name="connsiteY31" fmla="*/ 396240 h 461010"/>
                <a:gd name="connsiteX32" fmla="*/ 1005840 w 1005840"/>
                <a:gd name="connsiteY32" fmla="*/ 381000 h 461010"/>
                <a:gd name="connsiteX33" fmla="*/ 1002030 w 1005840"/>
                <a:gd name="connsiteY33" fmla="*/ 270510 h 461010"/>
                <a:gd name="connsiteX34" fmla="*/ 994410 w 1005840"/>
                <a:gd name="connsiteY34" fmla="*/ 140970 h 461010"/>
                <a:gd name="connsiteX35" fmla="*/ 990600 w 1005840"/>
                <a:gd name="connsiteY35" fmla="*/ 125730 h 461010"/>
                <a:gd name="connsiteX36" fmla="*/ 982980 w 1005840"/>
                <a:gd name="connsiteY36" fmla="*/ 114300 h 461010"/>
                <a:gd name="connsiteX37" fmla="*/ 975360 w 1005840"/>
                <a:gd name="connsiteY37" fmla="*/ 87630 h 461010"/>
                <a:gd name="connsiteX38" fmla="*/ 967740 w 1005840"/>
                <a:gd name="connsiteY38" fmla="*/ 76200 h 461010"/>
                <a:gd name="connsiteX39" fmla="*/ 963930 w 1005840"/>
                <a:gd name="connsiteY39" fmla="*/ 64770 h 461010"/>
                <a:gd name="connsiteX40" fmla="*/ 952500 w 1005840"/>
                <a:gd name="connsiteY40" fmla="*/ 60960 h 461010"/>
                <a:gd name="connsiteX41" fmla="*/ 941070 w 1005840"/>
                <a:gd name="connsiteY41" fmla="*/ 49530 h 461010"/>
                <a:gd name="connsiteX42" fmla="*/ 929640 w 1005840"/>
                <a:gd name="connsiteY42" fmla="*/ 45720 h 461010"/>
                <a:gd name="connsiteX43" fmla="*/ 918210 w 1005840"/>
                <a:gd name="connsiteY43" fmla="*/ 38100 h 461010"/>
                <a:gd name="connsiteX44" fmla="*/ 899160 w 1005840"/>
                <a:gd name="connsiteY44" fmla="*/ 34290 h 461010"/>
                <a:gd name="connsiteX45" fmla="*/ 876300 w 1005840"/>
                <a:gd name="connsiteY45" fmla="*/ 26670 h 461010"/>
                <a:gd name="connsiteX46" fmla="*/ 857250 w 1005840"/>
                <a:gd name="connsiteY46" fmla="*/ 22860 h 461010"/>
                <a:gd name="connsiteX47" fmla="*/ 765810 w 1005840"/>
                <a:gd name="connsiteY47" fmla="*/ 3810 h 461010"/>
                <a:gd name="connsiteX48" fmla="*/ 704850 w 1005840"/>
                <a:gd name="connsiteY48" fmla="*/ 0 h 461010"/>
                <a:gd name="connsiteX49" fmla="*/ 499110 w 1005840"/>
                <a:gd name="connsiteY49" fmla="*/ 7620 h 461010"/>
                <a:gd name="connsiteX50" fmla="*/ 472440 w 1005840"/>
                <a:gd name="connsiteY50" fmla="*/ 11430 h 461010"/>
                <a:gd name="connsiteX51" fmla="*/ 445770 w 1005840"/>
                <a:gd name="connsiteY51" fmla="*/ 19050 h 461010"/>
                <a:gd name="connsiteX52" fmla="*/ 278130 w 1005840"/>
                <a:gd name="connsiteY52" fmla="*/ 15240 h 461010"/>
                <a:gd name="connsiteX53" fmla="*/ 140970 w 1005840"/>
                <a:gd name="connsiteY53" fmla="*/ 22860 h 461010"/>
                <a:gd name="connsiteX54" fmla="*/ 133350 w 1005840"/>
                <a:gd name="connsiteY54" fmla="*/ 34290 h 461010"/>
                <a:gd name="connsiteX55" fmla="*/ 114300 w 1005840"/>
                <a:gd name="connsiteY55" fmla="*/ 49530 h 461010"/>
                <a:gd name="connsiteX56" fmla="*/ 99060 w 1005840"/>
                <a:gd name="connsiteY56" fmla="*/ 83820 h 461010"/>
                <a:gd name="connsiteX57" fmla="*/ 76200 w 1005840"/>
                <a:gd name="connsiteY57" fmla="*/ 95250 h 461010"/>
                <a:gd name="connsiteX58" fmla="*/ 95250 w 1005840"/>
                <a:gd name="connsiteY58" fmla="*/ 87630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" h="461010">
                  <a:moveTo>
                    <a:pt x="95250" y="87630"/>
                  </a:moveTo>
                  <a:cubicBezTo>
                    <a:pt x="88900" y="90170"/>
                    <a:pt x="82317" y="92191"/>
                    <a:pt x="76200" y="95250"/>
                  </a:cubicBezTo>
                  <a:cubicBezTo>
                    <a:pt x="72104" y="97298"/>
                    <a:pt x="68746" y="100598"/>
                    <a:pt x="64770" y="102870"/>
                  </a:cubicBezTo>
                  <a:cubicBezTo>
                    <a:pt x="59839" y="105688"/>
                    <a:pt x="54461" y="107672"/>
                    <a:pt x="49530" y="110490"/>
                  </a:cubicBezTo>
                  <a:cubicBezTo>
                    <a:pt x="28850" y="122307"/>
                    <a:pt x="47626" y="114935"/>
                    <a:pt x="26670" y="121920"/>
                  </a:cubicBezTo>
                  <a:cubicBezTo>
                    <a:pt x="21590" y="129540"/>
                    <a:pt x="14326" y="136092"/>
                    <a:pt x="11430" y="144780"/>
                  </a:cubicBezTo>
                  <a:cubicBezTo>
                    <a:pt x="6172" y="160554"/>
                    <a:pt x="9848" y="152868"/>
                    <a:pt x="0" y="167640"/>
                  </a:cubicBezTo>
                  <a:cubicBezTo>
                    <a:pt x="1270" y="214630"/>
                    <a:pt x="1574" y="261656"/>
                    <a:pt x="3810" y="308610"/>
                  </a:cubicBezTo>
                  <a:cubicBezTo>
                    <a:pt x="4118" y="315078"/>
                    <a:pt x="4407" y="322037"/>
                    <a:pt x="7620" y="327660"/>
                  </a:cubicBezTo>
                  <a:cubicBezTo>
                    <a:pt x="11096" y="333742"/>
                    <a:pt x="24613" y="337134"/>
                    <a:pt x="30480" y="339090"/>
                  </a:cubicBezTo>
                  <a:cubicBezTo>
                    <a:pt x="52561" y="361171"/>
                    <a:pt x="37001" y="350533"/>
                    <a:pt x="87630" y="354330"/>
                  </a:cubicBezTo>
                  <a:cubicBezTo>
                    <a:pt x="209354" y="363459"/>
                    <a:pt x="157485" y="356689"/>
                    <a:pt x="220980" y="365760"/>
                  </a:cubicBezTo>
                  <a:cubicBezTo>
                    <a:pt x="227330" y="368300"/>
                    <a:pt x="233479" y="371415"/>
                    <a:pt x="240030" y="373380"/>
                  </a:cubicBezTo>
                  <a:cubicBezTo>
                    <a:pt x="246233" y="375241"/>
                    <a:pt x="252617" y="376777"/>
                    <a:pt x="259080" y="377190"/>
                  </a:cubicBezTo>
                  <a:cubicBezTo>
                    <a:pt x="312372" y="380592"/>
                    <a:pt x="365771" y="382052"/>
                    <a:pt x="419100" y="384810"/>
                  </a:cubicBezTo>
                  <a:cubicBezTo>
                    <a:pt x="439432" y="385862"/>
                    <a:pt x="459730" y="387521"/>
                    <a:pt x="480060" y="388620"/>
                  </a:cubicBezTo>
                  <a:lnTo>
                    <a:pt x="560070" y="392430"/>
                  </a:lnTo>
                  <a:cubicBezTo>
                    <a:pt x="571500" y="394970"/>
                    <a:pt x="582829" y="398015"/>
                    <a:pt x="594360" y="400050"/>
                  </a:cubicBezTo>
                  <a:cubicBezTo>
                    <a:pt x="604443" y="401829"/>
                    <a:pt x="614828" y="401715"/>
                    <a:pt x="624840" y="403860"/>
                  </a:cubicBezTo>
                  <a:cubicBezTo>
                    <a:pt x="632694" y="405543"/>
                    <a:pt x="639951" y="409367"/>
                    <a:pt x="647700" y="411480"/>
                  </a:cubicBezTo>
                  <a:cubicBezTo>
                    <a:pt x="653948" y="413184"/>
                    <a:pt x="660400" y="414020"/>
                    <a:pt x="666750" y="415290"/>
                  </a:cubicBezTo>
                  <a:cubicBezTo>
                    <a:pt x="688924" y="426377"/>
                    <a:pt x="674405" y="420495"/>
                    <a:pt x="697230" y="426720"/>
                  </a:cubicBezTo>
                  <a:cubicBezTo>
                    <a:pt x="706150" y="429153"/>
                    <a:pt x="714795" y="432733"/>
                    <a:pt x="723900" y="434340"/>
                  </a:cubicBezTo>
                  <a:cubicBezTo>
                    <a:pt x="736469" y="436558"/>
                    <a:pt x="749324" y="436659"/>
                    <a:pt x="762000" y="438150"/>
                  </a:cubicBezTo>
                  <a:cubicBezTo>
                    <a:pt x="770919" y="439199"/>
                    <a:pt x="779780" y="440690"/>
                    <a:pt x="788670" y="441960"/>
                  </a:cubicBezTo>
                  <a:cubicBezTo>
                    <a:pt x="795020" y="444500"/>
                    <a:pt x="801169" y="447615"/>
                    <a:pt x="807720" y="449580"/>
                  </a:cubicBezTo>
                  <a:cubicBezTo>
                    <a:pt x="813923" y="451441"/>
                    <a:pt x="820488" y="451819"/>
                    <a:pt x="826770" y="453390"/>
                  </a:cubicBezTo>
                  <a:cubicBezTo>
                    <a:pt x="835740" y="455632"/>
                    <a:pt x="844550" y="458470"/>
                    <a:pt x="853440" y="461010"/>
                  </a:cubicBezTo>
                  <a:cubicBezTo>
                    <a:pt x="873760" y="459740"/>
                    <a:pt x="894124" y="459043"/>
                    <a:pt x="914400" y="457200"/>
                  </a:cubicBezTo>
                  <a:cubicBezTo>
                    <a:pt x="922093" y="456501"/>
                    <a:pt x="929931" y="455833"/>
                    <a:pt x="937260" y="453390"/>
                  </a:cubicBezTo>
                  <a:cubicBezTo>
                    <a:pt x="955391" y="447346"/>
                    <a:pt x="971714" y="434217"/>
                    <a:pt x="986790" y="422910"/>
                  </a:cubicBezTo>
                  <a:cubicBezTo>
                    <a:pt x="998443" y="387950"/>
                    <a:pt x="978964" y="442372"/>
                    <a:pt x="1002030" y="396240"/>
                  </a:cubicBezTo>
                  <a:cubicBezTo>
                    <a:pt x="1004372" y="391556"/>
                    <a:pt x="1004570" y="386080"/>
                    <a:pt x="1005840" y="381000"/>
                  </a:cubicBezTo>
                  <a:cubicBezTo>
                    <a:pt x="1004570" y="344170"/>
                    <a:pt x="1003783" y="307320"/>
                    <a:pt x="1002030" y="270510"/>
                  </a:cubicBezTo>
                  <a:cubicBezTo>
                    <a:pt x="999973" y="227304"/>
                    <a:pt x="997814" y="184090"/>
                    <a:pt x="994410" y="140970"/>
                  </a:cubicBezTo>
                  <a:cubicBezTo>
                    <a:pt x="993998" y="135750"/>
                    <a:pt x="992663" y="130543"/>
                    <a:pt x="990600" y="125730"/>
                  </a:cubicBezTo>
                  <a:cubicBezTo>
                    <a:pt x="988796" y="121521"/>
                    <a:pt x="985520" y="118110"/>
                    <a:pt x="982980" y="114300"/>
                  </a:cubicBezTo>
                  <a:cubicBezTo>
                    <a:pt x="981759" y="109417"/>
                    <a:pt x="978093" y="93096"/>
                    <a:pt x="975360" y="87630"/>
                  </a:cubicBezTo>
                  <a:cubicBezTo>
                    <a:pt x="973312" y="83534"/>
                    <a:pt x="969788" y="80296"/>
                    <a:pt x="967740" y="76200"/>
                  </a:cubicBezTo>
                  <a:cubicBezTo>
                    <a:pt x="965944" y="72608"/>
                    <a:pt x="966770" y="67610"/>
                    <a:pt x="963930" y="64770"/>
                  </a:cubicBezTo>
                  <a:cubicBezTo>
                    <a:pt x="961090" y="61930"/>
                    <a:pt x="956310" y="62230"/>
                    <a:pt x="952500" y="60960"/>
                  </a:cubicBezTo>
                  <a:cubicBezTo>
                    <a:pt x="948690" y="57150"/>
                    <a:pt x="945553" y="52519"/>
                    <a:pt x="941070" y="49530"/>
                  </a:cubicBezTo>
                  <a:cubicBezTo>
                    <a:pt x="937728" y="47302"/>
                    <a:pt x="933232" y="47516"/>
                    <a:pt x="929640" y="45720"/>
                  </a:cubicBezTo>
                  <a:cubicBezTo>
                    <a:pt x="925544" y="43672"/>
                    <a:pt x="922497" y="39708"/>
                    <a:pt x="918210" y="38100"/>
                  </a:cubicBezTo>
                  <a:cubicBezTo>
                    <a:pt x="912147" y="35826"/>
                    <a:pt x="905408" y="35994"/>
                    <a:pt x="899160" y="34290"/>
                  </a:cubicBezTo>
                  <a:cubicBezTo>
                    <a:pt x="891411" y="32177"/>
                    <a:pt x="884049" y="28783"/>
                    <a:pt x="876300" y="26670"/>
                  </a:cubicBezTo>
                  <a:cubicBezTo>
                    <a:pt x="870052" y="24966"/>
                    <a:pt x="863532" y="24431"/>
                    <a:pt x="857250" y="22860"/>
                  </a:cubicBezTo>
                  <a:cubicBezTo>
                    <a:pt x="819342" y="13383"/>
                    <a:pt x="816347" y="6969"/>
                    <a:pt x="765810" y="3810"/>
                  </a:cubicBezTo>
                  <a:lnTo>
                    <a:pt x="704850" y="0"/>
                  </a:lnTo>
                  <a:lnTo>
                    <a:pt x="499110" y="7620"/>
                  </a:lnTo>
                  <a:cubicBezTo>
                    <a:pt x="490141" y="8061"/>
                    <a:pt x="481221" y="9548"/>
                    <a:pt x="472440" y="11430"/>
                  </a:cubicBezTo>
                  <a:cubicBezTo>
                    <a:pt x="463399" y="13367"/>
                    <a:pt x="454660" y="16510"/>
                    <a:pt x="445770" y="19050"/>
                  </a:cubicBezTo>
                  <a:cubicBezTo>
                    <a:pt x="389890" y="17780"/>
                    <a:pt x="334024" y="15240"/>
                    <a:pt x="278130" y="15240"/>
                  </a:cubicBezTo>
                  <a:cubicBezTo>
                    <a:pt x="173642" y="15240"/>
                    <a:pt x="195342" y="11986"/>
                    <a:pt x="140970" y="22860"/>
                  </a:cubicBezTo>
                  <a:cubicBezTo>
                    <a:pt x="138430" y="26670"/>
                    <a:pt x="136926" y="31429"/>
                    <a:pt x="133350" y="34290"/>
                  </a:cubicBezTo>
                  <a:cubicBezTo>
                    <a:pt x="116967" y="47397"/>
                    <a:pt x="124842" y="25810"/>
                    <a:pt x="114300" y="49530"/>
                  </a:cubicBezTo>
                  <a:cubicBezTo>
                    <a:pt x="110767" y="57479"/>
                    <a:pt x="107980" y="76684"/>
                    <a:pt x="99060" y="83820"/>
                  </a:cubicBezTo>
                  <a:cubicBezTo>
                    <a:pt x="68072" y="108610"/>
                    <a:pt x="108318" y="63132"/>
                    <a:pt x="76200" y="95250"/>
                  </a:cubicBezTo>
                  <a:lnTo>
                    <a:pt x="95250" y="8763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2757851" y="2232660"/>
              <a:ext cx="949279" cy="381000"/>
            </a:xfrm>
            <a:custGeom>
              <a:avLst/>
              <a:gdLst>
                <a:gd name="connsiteX0" fmla="*/ 4399 w 949279"/>
                <a:gd name="connsiteY0" fmla="*/ 106680 h 381000"/>
                <a:gd name="connsiteX1" fmla="*/ 19639 w 949279"/>
                <a:gd name="connsiteY1" fmla="*/ 175260 h 381000"/>
                <a:gd name="connsiteX2" fmla="*/ 27259 w 949279"/>
                <a:gd name="connsiteY2" fmla="*/ 190500 h 381000"/>
                <a:gd name="connsiteX3" fmla="*/ 31069 w 949279"/>
                <a:gd name="connsiteY3" fmla="*/ 251460 h 381000"/>
                <a:gd name="connsiteX4" fmla="*/ 38689 w 949279"/>
                <a:gd name="connsiteY4" fmla="*/ 266700 h 381000"/>
                <a:gd name="connsiteX5" fmla="*/ 42499 w 949279"/>
                <a:gd name="connsiteY5" fmla="*/ 278130 h 381000"/>
                <a:gd name="connsiteX6" fmla="*/ 65359 w 949279"/>
                <a:gd name="connsiteY6" fmla="*/ 293370 h 381000"/>
                <a:gd name="connsiteX7" fmla="*/ 76789 w 949279"/>
                <a:gd name="connsiteY7" fmla="*/ 304800 h 381000"/>
                <a:gd name="connsiteX8" fmla="*/ 95839 w 949279"/>
                <a:gd name="connsiteY8" fmla="*/ 316230 h 381000"/>
                <a:gd name="connsiteX9" fmla="*/ 122509 w 949279"/>
                <a:gd name="connsiteY9" fmla="*/ 323850 h 381000"/>
                <a:gd name="connsiteX10" fmla="*/ 133939 w 949279"/>
                <a:gd name="connsiteY10" fmla="*/ 331470 h 381000"/>
                <a:gd name="connsiteX11" fmla="*/ 156799 w 949279"/>
                <a:gd name="connsiteY11" fmla="*/ 354330 h 381000"/>
                <a:gd name="connsiteX12" fmla="*/ 282529 w 949279"/>
                <a:gd name="connsiteY12" fmla="*/ 369570 h 381000"/>
                <a:gd name="connsiteX13" fmla="*/ 309199 w 949279"/>
                <a:gd name="connsiteY13" fmla="*/ 373380 h 381000"/>
                <a:gd name="connsiteX14" fmla="*/ 400639 w 949279"/>
                <a:gd name="connsiteY14" fmla="*/ 381000 h 381000"/>
                <a:gd name="connsiteX15" fmla="*/ 545419 w 949279"/>
                <a:gd name="connsiteY15" fmla="*/ 377190 h 381000"/>
                <a:gd name="connsiteX16" fmla="*/ 667339 w 949279"/>
                <a:gd name="connsiteY16" fmla="*/ 365760 h 381000"/>
                <a:gd name="connsiteX17" fmla="*/ 694009 w 949279"/>
                <a:gd name="connsiteY17" fmla="*/ 358140 h 381000"/>
                <a:gd name="connsiteX18" fmla="*/ 720679 w 949279"/>
                <a:gd name="connsiteY18" fmla="*/ 346710 h 381000"/>
                <a:gd name="connsiteX19" fmla="*/ 949279 w 949279"/>
                <a:gd name="connsiteY19" fmla="*/ 339090 h 381000"/>
                <a:gd name="connsiteX20" fmla="*/ 945469 w 949279"/>
                <a:gd name="connsiteY20" fmla="*/ 270510 h 381000"/>
                <a:gd name="connsiteX21" fmla="*/ 934039 w 949279"/>
                <a:gd name="connsiteY21" fmla="*/ 243840 h 381000"/>
                <a:gd name="connsiteX22" fmla="*/ 930229 w 949279"/>
                <a:gd name="connsiteY22" fmla="*/ 232410 h 381000"/>
                <a:gd name="connsiteX23" fmla="*/ 922609 w 949279"/>
                <a:gd name="connsiteY23" fmla="*/ 220980 h 381000"/>
                <a:gd name="connsiteX24" fmla="*/ 907369 w 949279"/>
                <a:gd name="connsiteY24" fmla="*/ 186690 h 381000"/>
                <a:gd name="connsiteX25" fmla="*/ 914989 w 949279"/>
                <a:gd name="connsiteY25" fmla="*/ 144780 h 381000"/>
                <a:gd name="connsiteX26" fmla="*/ 918799 w 949279"/>
                <a:gd name="connsiteY26" fmla="*/ 129540 h 381000"/>
                <a:gd name="connsiteX27" fmla="*/ 926419 w 949279"/>
                <a:gd name="connsiteY27" fmla="*/ 118110 h 381000"/>
                <a:gd name="connsiteX28" fmla="*/ 930229 w 949279"/>
                <a:gd name="connsiteY28" fmla="*/ 106680 h 381000"/>
                <a:gd name="connsiteX29" fmla="*/ 937849 w 949279"/>
                <a:gd name="connsiteY29" fmla="*/ 95250 h 381000"/>
                <a:gd name="connsiteX30" fmla="*/ 941659 w 949279"/>
                <a:gd name="connsiteY30" fmla="*/ 83820 h 381000"/>
                <a:gd name="connsiteX31" fmla="*/ 949279 w 949279"/>
                <a:gd name="connsiteY31" fmla="*/ 68580 h 381000"/>
                <a:gd name="connsiteX32" fmla="*/ 930229 w 949279"/>
                <a:gd name="connsiteY32" fmla="*/ 38100 h 381000"/>
                <a:gd name="connsiteX33" fmla="*/ 922609 w 949279"/>
                <a:gd name="connsiteY33" fmla="*/ 26670 h 381000"/>
                <a:gd name="connsiteX34" fmla="*/ 884509 w 949279"/>
                <a:gd name="connsiteY34" fmla="*/ 11430 h 381000"/>
                <a:gd name="connsiteX35" fmla="*/ 854029 w 949279"/>
                <a:gd name="connsiteY35" fmla="*/ 0 h 381000"/>
                <a:gd name="connsiteX36" fmla="*/ 774019 w 949279"/>
                <a:gd name="connsiteY36" fmla="*/ 7620 h 381000"/>
                <a:gd name="connsiteX37" fmla="*/ 751159 w 949279"/>
                <a:gd name="connsiteY37" fmla="*/ 11430 h 381000"/>
                <a:gd name="connsiteX38" fmla="*/ 678769 w 949279"/>
                <a:gd name="connsiteY38" fmla="*/ 26670 h 381000"/>
                <a:gd name="connsiteX39" fmla="*/ 549229 w 949279"/>
                <a:gd name="connsiteY39" fmla="*/ 38100 h 381000"/>
                <a:gd name="connsiteX40" fmla="*/ 522559 w 949279"/>
                <a:gd name="connsiteY40" fmla="*/ 45720 h 381000"/>
                <a:gd name="connsiteX41" fmla="*/ 480649 w 949279"/>
                <a:gd name="connsiteY41" fmla="*/ 53340 h 381000"/>
                <a:gd name="connsiteX42" fmla="*/ 461599 w 949279"/>
                <a:gd name="connsiteY42" fmla="*/ 60960 h 381000"/>
                <a:gd name="connsiteX43" fmla="*/ 301579 w 949279"/>
                <a:gd name="connsiteY43" fmla="*/ 57150 h 381000"/>
                <a:gd name="connsiteX44" fmla="*/ 255859 w 949279"/>
                <a:gd name="connsiteY44" fmla="*/ 49530 h 381000"/>
                <a:gd name="connsiteX45" fmla="*/ 164419 w 949279"/>
                <a:gd name="connsiteY45" fmla="*/ 41910 h 381000"/>
                <a:gd name="connsiteX46" fmla="*/ 76789 w 949279"/>
                <a:gd name="connsiteY46" fmla="*/ 45720 h 381000"/>
                <a:gd name="connsiteX47" fmla="*/ 46309 w 949279"/>
                <a:gd name="connsiteY47" fmla="*/ 53340 h 381000"/>
                <a:gd name="connsiteX48" fmla="*/ 12019 w 949279"/>
                <a:gd name="connsiteY48" fmla="*/ 64770 h 381000"/>
                <a:gd name="connsiteX49" fmla="*/ 8209 w 949279"/>
                <a:gd name="connsiteY49" fmla="*/ 76200 h 381000"/>
                <a:gd name="connsiteX50" fmla="*/ 589 w 949279"/>
                <a:gd name="connsiteY50" fmla="*/ 87630 h 381000"/>
                <a:gd name="connsiteX51" fmla="*/ 4399 w 949279"/>
                <a:gd name="connsiteY51" fmla="*/ 10668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49279" h="381000">
                  <a:moveTo>
                    <a:pt x="4399" y="106680"/>
                  </a:moveTo>
                  <a:cubicBezTo>
                    <a:pt x="7574" y="121285"/>
                    <a:pt x="12174" y="157841"/>
                    <a:pt x="19639" y="175260"/>
                  </a:cubicBezTo>
                  <a:cubicBezTo>
                    <a:pt x="21876" y="180480"/>
                    <a:pt x="24719" y="185420"/>
                    <a:pt x="27259" y="190500"/>
                  </a:cubicBezTo>
                  <a:cubicBezTo>
                    <a:pt x="28529" y="210820"/>
                    <a:pt x="28049" y="231326"/>
                    <a:pt x="31069" y="251460"/>
                  </a:cubicBezTo>
                  <a:cubicBezTo>
                    <a:pt x="31912" y="257077"/>
                    <a:pt x="36452" y="261480"/>
                    <a:pt x="38689" y="266700"/>
                  </a:cubicBezTo>
                  <a:cubicBezTo>
                    <a:pt x="40271" y="270391"/>
                    <a:pt x="39659" y="275290"/>
                    <a:pt x="42499" y="278130"/>
                  </a:cubicBezTo>
                  <a:cubicBezTo>
                    <a:pt x="48975" y="284606"/>
                    <a:pt x="58883" y="286894"/>
                    <a:pt x="65359" y="293370"/>
                  </a:cubicBezTo>
                  <a:cubicBezTo>
                    <a:pt x="69169" y="297180"/>
                    <a:pt x="72478" y="301567"/>
                    <a:pt x="76789" y="304800"/>
                  </a:cubicBezTo>
                  <a:cubicBezTo>
                    <a:pt x="82713" y="309243"/>
                    <a:pt x="89215" y="312918"/>
                    <a:pt x="95839" y="316230"/>
                  </a:cubicBezTo>
                  <a:cubicBezTo>
                    <a:pt x="101305" y="318963"/>
                    <a:pt x="117626" y="322629"/>
                    <a:pt x="122509" y="323850"/>
                  </a:cubicBezTo>
                  <a:cubicBezTo>
                    <a:pt x="126319" y="326390"/>
                    <a:pt x="130701" y="328232"/>
                    <a:pt x="133939" y="331470"/>
                  </a:cubicBezTo>
                  <a:cubicBezTo>
                    <a:pt x="149408" y="346939"/>
                    <a:pt x="131896" y="341878"/>
                    <a:pt x="156799" y="354330"/>
                  </a:cubicBezTo>
                  <a:cubicBezTo>
                    <a:pt x="190713" y="371287"/>
                    <a:pt x="263964" y="367932"/>
                    <a:pt x="282529" y="369570"/>
                  </a:cubicBezTo>
                  <a:cubicBezTo>
                    <a:pt x="291475" y="370359"/>
                    <a:pt x="300261" y="372515"/>
                    <a:pt x="309199" y="373380"/>
                  </a:cubicBezTo>
                  <a:cubicBezTo>
                    <a:pt x="339642" y="376326"/>
                    <a:pt x="370159" y="378460"/>
                    <a:pt x="400639" y="381000"/>
                  </a:cubicBezTo>
                  <a:lnTo>
                    <a:pt x="545419" y="377190"/>
                  </a:lnTo>
                  <a:cubicBezTo>
                    <a:pt x="595716" y="375292"/>
                    <a:pt x="616107" y="371787"/>
                    <a:pt x="667339" y="365760"/>
                  </a:cubicBezTo>
                  <a:cubicBezTo>
                    <a:pt x="672222" y="364539"/>
                    <a:pt x="688543" y="360873"/>
                    <a:pt x="694009" y="358140"/>
                  </a:cubicBezTo>
                  <a:cubicBezTo>
                    <a:pt x="707887" y="351201"/>
                    <a:pt x="703180" y="347530"/>
                    <a:pt x="720679" y="346710"/>
                  </a:cubicBezTo>
                  <a:cubicBezTo>
                    <a:pt x="796838" y="343140"/>
                    <a:pt x="873079" y="341630"/>
                    <a:pt x="949279" y="339090"/>
                  </a:cubicBezTo>
                  <a:cubicBezTo>
                    <a:pt x="948009" y="316230"/>
                    <a:pt x="947542" y="293311"/>
                    <a:pt x="945469" y="270510"/>
                  </a:cubicBezTo>
                  <a:cubicBezTo>
                    <a:pt x="943707" y="251127"/>
                    <a:pt x="941802" y="259365"/>
                    <a:pt x="934039" y="243840"/>
                  </a:cubicBezTo>
                  <a:cubicBezTo>
                    <a:pt x="932243" y="240248"/>
                    <a:pt x="932025" y="236002"/>
                    <a:pt x="930229" y="232410"/>
                  </a:cubicBezTo>
                  <a:cubicBezTo>
                    <a:pt x="928181" y="228314"/>
                    <a:pt x="924469" y="225164"/>
                    <a:pt x="922609" y="220980"/>
                  </a:cubicBezTo>
                  <a:cubicBezTo>
                    <a:pt x="904473" y="180174"/>
                    <a:pt x="924614" y="212558"/>
                    <a:pt x="907369" y="186690"/>
                  </a:cubicBezTo>
                  <a:cubicBezTo>
                    <a:pt x="913674" y="136253"/>
                    <a:pt x="907158" y="172188"/>
                    <a:pt x="914989" y="144780"/>
                  </a:cubicBezTo>
                  <a:cubicBezTo>
                    <a:pt x="916428" y="139745"/>
                    <a:pt x="916736" y="134353"/>
                    <a:pt x="918799" y="129540"/>
                  </a:cubicBezTo>
                  <a:cubicBezTo>
                    <a:pt x="920603" y="125331"/>
                    <a:pt x="924371" y="122206"/>
                    <a:pt x="926419" y="118110"/>
                  </a:cubicBezTo>
                  <a:cubicBezTo>
                    <a:pt x="928215" y="114518"/>
                    <a:pt x="928433" y="110272"/>
                    <a:pt x="930229" y="106680"/>
                  </a:cubicBezTo>
                  <a:cubicBezTo>
                    <a:pt x="932277" y="102584"/>
                    <a:pt x="935801" y="99346"/>
                    <a:pt x="937849" y="95250"/>
                  </a:cubicBezTo>
                  <a:cubicBezTo>
                    <a:pt x="939645" y="91658"/>
                    <a:pt x="940077" y="87511"/>
                    <a:pt x="941659" y="83820"/>
                  </a:cubicBezTo>
                  <a:cubicBezTo>
                    <a:pt x="943896" y="78600"/>
                    <a:pt x="946739" y="73660"/>
                    <a:pt x="949279" y="68580"/>
                  </a:cubicBezTo>
                  <a:cubicBezTo>
                    <a:pt x="942914" y="43122"/>
                    <a:pt x="950286" y="61500"/>
                    <a:pt x="930229" y="38100"/>
                  </a:cubicBezTo>
                  <a:cubicBezTo>
                    <a:pt x="927249" y="34623"/>
                    <a:pt x="926127" y="29601"/>
                    <a:pt x="922609" y="26670"/>
                  </a:cubicBezTo>
                  <a:cubicBezTo>
                    <a:pt x="914361" y="19797"/>
                    <a:pt x="892709" y="14710"/>
                    <a:pt x="884509" y="11430"/>
                  </a:cubicBezTo>
                  <a:cubicBezTo>
                    <a:pt x="861730" y="2318"/>
                    <a:pt x="871947" y="5973"/>
                    <a:pt x="854029" y="0"/>
                  </a:cubicBezTo>
                  <a:lnTo>
                    <a:pt x="774019" y="7620"/>
                  </a:lnTo>
                  <a:cubicBezTo>
                    <a:pt x="766341" y="8473"/>
                    <a:pt x="758623" y="9440"/>
                    <a:pt x="751159" y="11430"/>
                  </a:cubicBezTo>
                  <a:cubicBezTo>
                    <a:pt x="686201" y="28752"/>
                    <a:pt x="748518" y="19695"/>
                    <a:pt x="678769" y="26670"/>
                  </a:cubicBezTo>
                  <a:cubicBezTo>
                    <a:pt x="604788" y="45165"/>
                    <a:pt x="694861" y="24861"/>
                    <a:pt x="549229" y="38100"/>
                  </a:cubicBezTo>
                  <a:cubicBezTo>
                    <a:pt x="540021" y="38937"/>
                    <a:pt x="531568" y="43641"/>
                    <a:pt x="522559" y="45720"/>
                  </a:cubicBezTo>
                  <a:cubicBezTo>
                    <a:pt x="512108" y="48132"/>
                    <a:pt x="491517" y="50080"/>
                    <a:pt x="480649" y="53340"/>
                  </a:cubicBezTo>
                  <a:cubicBezTo>
                    <a:pt x="474098" y="55305"/>
                    <a:pt x="467949" y="58420"/>
                    <a:pt x="461599" y="60960"/>
                  </a:cubicBezTo>
                  <a:cubicBezTo>
                    <a:pt x="408259" y="59690"/>
                    <a:pt x="354852" y="60110"/>
                    <a:pt x="301579" y="57150"/>
                  </a:cubicBezTo>
                  <a:cubicBezTo>
                    <a:pt x="286153" y="56293"/>
                    <a:pt x="271256" y="50813"/>
                    <a:pt x="255859" y="49530"/>
                  </a:cubicBezTo>
                  <a:lnTo>
                    <a:pt x="164419" y="41910"/>
                  </a:lnTo>
                  <a:cubicBezTo>
                    <a:pt x="135209" y="43180"/>
                    <a:pt x="105891" y="42904"/>
                    <a:pt x="76789" y="45720"/>
                  </a:cubicBezTo>
                  <a:cubicBezTo>
                    <a:pt x="66365" y="46729"/>
                    <a:pt x="56244" y="50028"/>
                    <a:pt x="46309" y="53340"/>
                  </a:cubicBezTo>
                  <a:lnTo>
                    <a:pt x="12019" y="64770"/>
                  </a:lnTo>
                  <a:cubicBezTo>
                    <a:pt x="10749" y="68580"/>
                    <a:pt x="10005" y="72608"/>
                    <a:pt x="8209" y="76200"/>
                  </a:cubicBezTo>
                  <a:cubicBezTo>
                    <a:pt x="6161" y="80296"/>
                    <a:pt x="1487" y="83140"/>
                    <a:pt x="589" y="87630"/>
                  </a:cubicBezTo>
                  <a:cubicBezTo>
                    <a:pt x="-1154" y="96347"/>
                    <a:pt x="1224" y="92075"/>
                    <a:pt x="4399" y="10668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1828800" y="2247346"/>
              <a:ext cx="895350" cy="375950"/>
            </a:xfrm>
            <a:custGeom>
              <a:avLst/>
              <a:gdLst>
                <a:gd name="connsiteX0" fmla="*/ 15240 w 895350"/>
                <a:gd name="connsiteY0" fmla="*/ 19604 h 375950"/>
                <a:gd name="connsiteX1" fmla="*/ 7620 w 895350"/>
                <a:gd name="connsiteY1" fmla="*/ 111044 h 375950"/>
                <a:gd name="connsiteX2" fmla="*/ 0 w 895350"/>
                <a:gd name="connsiteY2" fmla="*/ 130094 h 375950"/>
                <a:gd name="connsiteX3" fmla="*/ 7620 w 895350"/>
                <a:gd name="connsiteY3" fmla="*/ 191054 h 375950"/>
                <a:gd name="connsiteX4" fmla="*/ 15240 w 895350"/>
                <a:gd name="connsiteY4" fmla="*/ 202484 h 375950"/>
                <a:gd name="connsiteX5" fmla="*/ 26670 w 895350"/>
                <a:gd name="connsiteY5" fmla="*/ 206294 h 375950"/>
                <a:gd name="connsiteX6" fmla="*/ 41910 w 895350"/>
                <a:gd name="connsiteY6" fmla="*/ 221534 h 375950"/>
                <a:gd name="connsiteX7" fmla="*/ 45720 w 895350"/>
                <a:gd name="connsiteY7" fmla="*/ 232964 h 375950"/>
                <a:gd name="connsiteX8" fmla="*/ 57150 w 895350"/>
                <a:gd name="connsiteY8" fmla="*/ 240584 h 375950"/>
                <a:gd name="connsiteX9" fmla="*/ 68580 w 895350"/>
                <a:gd name="connsiteY9" fmla="*/ 252014 h 375950"/>
                <a:gd name="connsiteX10" fmla="*/ 91440 w 895350"/>
                <a:gd name="connsiteY10" fmla="*/ 259634 h 375950"/>
                <a:gd name="connsiteX11" fmla="*/ 137160 w 895350"/>
                <a:gd name="connsiteY11" fmla="*/ 271064 h 375950"/>
                <a:gd name="connsiteX12" fmla="*/ 156210 w 895350"/>
                <a:gd name="connsiteY12" fmla="*/ 290114 h 375950"/>
                <a:gd name="connsiteX13" fmla="*/ 167640 w 895350"/>
                <a:gd name="connsiteY13" fmla="*/ 316784 h 375950"/>
                <a:gd name="connsiteX14" fmla="*/ 182880 w 895350"/>
                <a:gd name="connsiteY14" fmla="*/ 324404 h 375950"/>
                <a:gd name="connsiteX15" fmla="*/ 186690 w 895350"/>
                <a:gd name="connsiteY15" fmla="*/ 335834 h 375950"/>
                <a:gd name="connsiteX16" fmla="*/ 209550 w 895350"/>
                <a:gd name="connsiteY16" fmla="*/ 347264 h 375950"/>
                <a:gd name="connsiteX17" fmla="*/ 232410 w 895350"/>
                <a:gd name="connsiteY17" fmla="*/ 358694 h 375950"/>
                <a:gd name="connsiteX18" fmla="*/ 289560 w 895350"/>
                <a:gd name="connsiteY18" fmla="*/ 366314 h 375950"/>
                <a:gd name="connsiteX19" fmla="*/ 312420 w 895350"/>
                <a:gd name="connsiteY19" fmla="*/ 358694 h 375950"/>
                <a:gd name="connsiteX20" fmla="*/ 316230 w 895350"/>
                <a:gd name="connsiteY20" fmla="*/ 347264 h 375950"/>
                <a:gd name="connsiteX21" fmla="*/ 350520 w 895350"/>
                <a:gd name="connsiteY21" fmla="*/ 335834 h 375950"/>
                <a:gd name="connsiteX22" fmla="*/ 388620 w 895350"/>
                <a:gd name="connsiteY22" fmla="*/ 312974 h 375950"/>
                <a:gd name="connsiteX23" fmla="*/ 403860 w 895350"/>
                <a:gd name="connsiteY23" fmla="*/ 309164 h 375950"/>
                <a:gd name="connsiteX24" fmla="*/ 457200 w 895350"/>
                <a:gd name="connsiteY24" fmla="*/ 301544 h 375950"/>
                <a:gd name="connsiteX25" fmla="*/ 552450 w 895350"/>
                <a:gd name="connsiteY25" fmla="*/ 297734 h 375950"/>
                <a:gd name="connsiteX26" fmla="*/ 624840 w 895350"/>
                <a:gd name="connsiteY26" fmla="*/ 293924 h 375950"/>
                <a:gd name="connsiteX27" fmla="*/ 670560 w 895350"/>
                <a:gd name="connsiteY27" fmla="*/ 282494 h 375950"/>
                <a:gd name="connsiteX28" fmla="*/ 762000 w 895350"/>
                <a:gd name="connsiteY28" fmla="*/ 290114 h 375950"/>
                <a:gd name="connsiteX29" fmla="*/ 784860 w 895350"/>
                <a:gd name="connsiteY29" fmla="*/ 297734 h 375950"/>
                <a:gd name="connsiteX30" fmla="*/ 796290 w 895350"/>
                <a:gd name="connsiteY30" fmla="*/ 305354 h 375950"/>
                <a:gd name="connsiteX31" fmla="*/ 807720 w 895350"/>
                <a:gd name="connsiteY31" fmla="*/ 309164 h 375950"/>
                <a:gd name="connsiteX32" fmla="*/ 822960 w 895350"/>
                <a:gd name="connsiteY32" fmla="*/ 316784 h 375950"/>
                <a:gd name="connsiteX33" fmla="*/ 887730 w 895350"/>
                <a:gd name="connsiteY33" fmla="*/ 301544 h 375950"/>
                <a:gd name="connsiteX34" fmla="*/ 895350 w 895350"/>
                <a:gd name="connsiteY34" fmla="*/ 286304 h 375950"/>
                <a:gd name="connsiteX35" fmla="*/ 891540 w 895350"/>
                <a:gd name="connsiteY35" fmla="*/ 255824 h 375950"/>
                <a:gd name="connsiteX36" fmla="*/ 887730 w 895350"/>
                <a:gd name="connsiteY36" fmla="*/ 172004 h 375950"/>
                <a:gd name="connsiteX37" fmla="*/ 876300 w 895350"/>
                <a:gd name="connsiteY37" fmla="*/ 114854 h 375950"/>
                <a:gd name="connsiteX38" fmla="*/ 864870 w 895350"/>
                <a:gd name="connsiteY38" fmla="*/ 84374 h 375950"/>
                <a:gd name="connsiteX39" fmla="*/ 853440 w 895350"/>
                <a:gd name="connsiteY39" fmla="*/ 80564 h 375950"/>
                <a:gd name="connsiteX40" fmla="*/ 826770 w 895350"/>
                <a:gd name="connsiteY40" fmla="*/ 65324 h 375950"/>
                <a:gd name="connsiteX41" fmla="*/ 815340 w 895350"/>
                <a:gd name="connsiteY41" fmla="*/ 57704 h 375950"/>
                <a:gd name="connsiteX42" fmla="*/ 803910 w 895350"/>
                <a:gd name="connsiteY42" fmla="*/ 53894 h 375950"/>
                <a:gd name="connsiteX43" fmla="*/ 712470 w 895350"/>
                <a:gd name="connsiteY43" fmla="*/ 42464 h 375950"/>
                <a:gd name="connsiteX44" fmla="*/ 643890 w 895350"/>
                <a:gd name="connsiteY44" fmla="*/ 38654 h 375950"/>
                <a:gd name="connsiteX45" fmla="*/ 521970 w 895350"/>
                <a:gd name="connsiteY45" fmla="*/ 31034 h 375950"/>
                <a:gd name="connsiteX46" fmla="*/ 339090 w 895350"/>
                <a:gd name="connsiteY46" fmla="*/ 31034 h 375950"/>
                <a:gd name="connsiteX47" fmla="*/ 259080 w 895350"/>
                <a:gd name="connsiteY47" fmla="*/ 23414 h 375950"/>
                <a:gd name="connsiteX48" fmla="*/ 224790 w 895350"/>
                <a:gd name="connsiteY48" fmla="*/ 15794 h 375950"/>
                <a:gd name="connsiteX49" fmla="*/ 201930 w 895350"/>
                <a:gd name="connsiteY49" fmla="*/ 11984 h 375950"/>
                <a:gd name="connsiteX50" fmla="*/ 186690 w 895350"/>
                <a:gd name="connsiteY50" fmla="*/ 4364 h 375950"/>
                <a:gd name="connsiteX51" fmla="*/ 30480 w 895350"/>
                <a:gd name="connsiteY51" fmla="*/ 8174 h 375950"/>
                <a:gd name="connsiteX52" fmla="*/ 15240 w 895350"/>
                <a:gd name="connsiteY52" fmla="*/ 11984 h 375950"/>
                <a:gd name="connsiteX53" fmla="*/ 15240 w 895350"/>
                <a:gd name="connsiteY53" fmla="*/ 19604 h 3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5350" h="375950">
                  <a:moveTo>
                    <a:pt x="15240" y="19604"/>
                  </a:moveTo>
                  <a:cubicBezTo>
                    <a:pt x="13970" y="36114"/>
                    <a:pt x="13961" y="87794"/>
                    <a:pt x="7620" y="111044"/>
                  </a:cubicBezTo>
                  <a:cubicBezTo>
                    <a:pt x="5820" y="117642"/>
                    <a:pt x="2540" y="123744"/>
                    <a:pt x="0" y="130094"/>
                  </a:cubicBezTo>
                  <a:cubicBezTo>
                    <a:pt x="727" y="139548"/>
                    <a:pt x="-604" y="174606"/>
                    <a:pt x="7620" y="191054"/>
                  </a:cubicBezTo>
                  <a:cubicBezTo>
                    <a:pt x="9668" y="195150"/>
                    <a:pt x="11664" y="199623"/>
                    <a:pt x="15240" y="202484"/>
                  </a:cubicBezTo>
                  <a:cubicBezTo>
                    <a:pt x="18376" y="204993"/>
                    <a:pt x="22860" y="205024"/>
                    <a:pt x="26670" y="206294"/>
                  </a:cubicBezTo>
                  <a:cubicBezTo>
                    <a:pt x="36830" y="236774"/>
                    <a:pt x="21590" y="201214"/>
                    <a:pt x="41910" y="221534"/>
                  </a:cubicBezTo>
                  <a:cubicBezTo>
                    <a:pt x="44750" y="224374"/>
                    <a:pt x="43211" y="229828"/>
                    <a:pt x="45720" y="232964"/>
                  </a:cubicBezTo>
                  <a:cubicBezTo>
                    <a:pt x="48581" y="236540"/>
                    <a:pt x="53632" y="237653"/>
                    <a:pt x="57150" y="240584"/>
                  </a:cubicBezTo>
                  <a:cubicBezTo>
                    <a:pt x="61289" y="244033"/>
                    <a:pt x="63870" y="249397"/>
                    <a:pt x="68580" y="252014"/>
                  </a:cubicBezTo>
                  <a:cubicBezTo>
                    <a:pt x="75601" y="255915"/>
                    <a:pt x="84256" y="256042"/>
                    <a:pt x="91440" y="259634"/>
                  </a:cubicBezTo>
                  <a:cubicBezTo>
                    <a:pt x="115838" y="271833"/>
                    <a:pt x="101044" y="266550"/>
                    <a:pt x="137160" y="271064"/>
                  </a:cubicBezTo>
                  <a:cubicBezTo>
                    <a:pt x="147320" y="277837"/>
                    <a:pt x="151130" y="278261"/>
                    <a:pt x="156210" y="290114"/>
                  </a:cubicBezTo>
                  <a:cubicBezTo>
                    <a:pt x="161249" y="301871"/>
                    <a:pt x="157012" y="307927"/>
                    <a:pt x="167640" y="316784"/>
                  </a:cubicBezTo>
                  <a:cubicBezTo>
                    <a:pt x="172003" y="320420"/>
                    <a:pt x="177800" y="321864"/>
                    <a:pt x="182880" y="324404"/>
                  </a:cubicBezTo>
                  <a:cubicBezTo>
                    <a:pt x="184150" y="328214"/>
                    <a:pt x="184181" y="332698"/>
                    <a:pt x="186690" y="335834"/>
                  </a:cubicBezTo>
                  <a:cubicBezTo>
                    <a:pt x="193969" y="344933"/>
                    <a:pt x="200347" y="342663"/>
                    <a:pt x="209550" y="347264"/>
                  </a:cubicBezTo>
                  <a:cubicBezTo>
                    <a:pt x="239093" y="362036"/>
                    <a:pt x="203680" y="349117"/>
                    <a:pt x="232410" y="358694"/>
                  </a:cubicBezTo>
                  <a:cubicBezTo>
                    <a:pt x="241535" y="386068"/>
                    <a:pt x="233645" y="374701"/>
                    <a:pt x="289560" y="366314"/>
                  </a:cubicBezTo>
                  <a:cubicBezTo>
                    <a:pt x="297503" y="365123"/>
                    <a:pt x="312420" y="358694"/>
                    <a:pt x="312420" y="358694"/>
                  </a:cubicBezTo>
                  <a:cubicBezTo>
                    <a:pt x="313690" y="354884"/>
                    <a:pt x="313145" y="349835"/>
                    <a:pt x="316230" y="347264"/>
                  </a:cubicBezTo>
                  <a:cubicBezTo>
                    <a:pt x="322379" y="342140"/>
                    <a:pt x="342245" y="337903"/>
                    <a:pt x="350520" y="335834"/>
                  </a:cubicBezTo>
                  <a:cubicBezTo>
                    <a:pt x="361914" y="328238"/>
                    <a:pt x="375231" y="317995"/>
                    <a:pt x="388620" y="312974"/>
                  </a:cubicBezTo>
                  <a:cubicBezTo>
                    <a:pt x="393523" y="311135"/>
                    <a:pt x="398695" y="310025"/>
                    <a:pt x="403860" y="309164"/>
                  </a:cubicBezTo>
                  <a:cubicBezTo>
                    <a:pt x="421576" y="306211"/>
                    <a:pt x="439292" y="302922"/>
                    <a:pt x="457200" y="301544"/>
                  </a:cubicBezTo>
                  <a:cubicBezTo>
                    <a:pt x="488882" y="299107"/>
                    <a:pt x="520707" y="299177"/>
                    <a:pt x="552450" y="297734"/>
                  </a:cubicBezTo>
                  <a:lnTo>
                    <a:pt x="624840" y="293924"/>
                  </a:lnTo>
                  <a:cubicBezTo>
                    <a:pt x="628340" y="292924"/>
                    <a:pt x="663034" y="282234"/>
                    <a:pt x="670560" y="282494"/>
                  </a:cubicBezTo>
                  <a:cubicBezTo>
                    <a:pt x="701127" y="283548"/>
                    <a:pt x="731520" y="287574"/>
                    <a:pt x="762000" y="290114"/>
                  </a:cubicBezTo>
                  <a:cubicBezTo>
                    <a:pt x="769620" y="292654"/>
                    <a:pt x="778177" y="293279"/>
                    <a:pt x="784860" y="297734"/>
                  </a:cubicBezTo>
                  <a:cubicBezTo>
                    <a:pt x="788670" y="300274"/>
                    <a:pt x="792194" y="303306"/>
                    <a:pt x="796290" y="305354"/>
                  </a:cubicBezTo>
                  <a:cubicBezTo>
                    <a:pt x="799882" y="307150"/>
                    <a:pt x="804029" y="307582"/>
                    <a:pt x="807720" y="309164"/>
                  </a:cubicBezTo>
                  <a:cubicBezTo>
                    <a:pt x="812940" y="311401"/>
                    <a:pt x="817880" y="314244"/>
                    <a:pt x="822960" y="316784"/>
                  </a:cubicBezTo>
                  <a:cubicBezTo>
                    <a:pt x="903181" y="311770"/>
                    <a:pt x="874473" y="332477"/>
                    <a:pt x="887730" y="301544"/>
                  </a:cubicBezTo>
                  <a:cubicBezTo>
                    <a:pt x="889967" y="296324"/>
                    <a:pt x="892810" y="291384"/>
                    <a:pt x="895350" y="286304"/>
                  </a:cubicBezTo>
                  <a:cubicBezTo>
                    <a:pt x="894080" y="276144"/>
                    <a:pt x="892221" y="266040"/>
                    <a:pt x="891540" y="255824"/>
                  </a:cubicBezTo>
                  <a:cubicBezTo>
                    <a:pt x="889680" y="227917"/>
                    <a:pt x="890262" y="199858"/>
                    <a:pt x="887730" y="172004"/>
                  </a:cubicBezTo>
                  <a:cubicBezTo>
                    <a:pt x="884901" y="140880"/>
                    <a:pt x="881442" y="137991"/>
                    <a:pt x="876300" y="114854"/>
                  </a:cubicBezTo>
                  <a:cubicBezTo>
                    <a:pt x="873956" y="104304"/>
                    <a:pt x="874411" y="92007"/>
                    <a:pt x="864870" y="84374"/>
                  </a:cubicBezTo>
                  <a:cubicBezTo>
                    <a:pt x="861734" y="81865"/>
                    <a:pt x="857250" y="81834"/>
                    <a:pt x="853440" y="80564"/>
                  </a:cubicBezTo>
                  <a:cubicBezTo>
                    <a:pt x="831726" y="58850"/>
                    <a:pt x="853633" y="76837"/>
                    <a:pt x="826770" y="65324"/>
                  </a:cubicBezTo>
                  <a:cubicBezTo>
                    <a:pt x="822561" y="63520"/>
                    <a:pt x="819436" y="59752"/>
                    <a:pt x="815340" y="57704"/>
                  </a:cubicBezTo>
                  <a:cubicBezTo>
                    <a:pt x="811748" y="55908"/>
                    <a:pt x="807806" y="54868"/>
                    <a:pt x="803910" y="53894"/>
                  </a:cubicBezTo>
                  <a:cubicBezTo>
                    <a:pt x="776761" y="47107"/>
                    <a:pt x="732501" y="44088"/>
                    <a:pt x="712470" y="42464"/>
                  </a:cubicBezTo>
                  <a:cubicBezTo>
                    <a:pt x="689650" y="40614"/>
                    <a:pt x="666744" y="40025"/>
                    <a:pt x="643890" y="38654"/>
                  </a:cubicBezTo>
                  <a:lnTo>
                    <a:pt x="521970" y="31034"/>
                  </a:lnTo>
                  <a:cubicBezTo>
                    <a:pt x="430871" y="37107"/>
                    <a:pt x="466581" y="36577"/>
                    <a:pt x="339090" y="31034"/>
                  </a:cubicBezTo>
                  <a:cubicBezTo>
                    <a:pt x="323735" y="30366"/>
                    <a:pt x="278546" y="26849"/>
                    <a:pt x="259080" y="23414"/>
                  </a:cubicBezTo>
                  <a:cubicBezTo>
                    <a:pt x="247549" y="21379"/>
                    <a:pt x="236271" y="18090"/>
                    <a:pt x="224790" y="15794"/>
                  </a:cubicBezTo>
                  <a:cubicBezTo>
                    <a:pt x="217215" y="14279"/>
                    <a:pt x="209550" y="13254"/>
                    <a:pt x="201930" y="11984"/>
                  </a:cubicBezTo>
                  <a:cubicBezTo>
                    <a:pt x="196850" y="9444"/>
                    <a:pt x="192169" y="5858"/>
                    <a:pt x="186690" y="4364"/>
                  </a:cubicBezTo>
                  <a:cubicBezTo>
                    <a:pt x="144420" y="-7164"/>
                    <a:pt x="37878" y="7739"/>
                    <a:pt x="30480" y="8174"/>
                  </a:cubicBezTo>
                  <a:cubicBezTo>
                    <a:pt x="25400" y="9444"/>
                    <a:pt x="20450" y="12505"/>
                    <a:pt x="15240" y="11984"/>
                  </a:cubicBezTo>
                  <a:cubicBezTo>
                    <a:pt x="7248" y="11185"/>
                    <a:pt x="16510" y="3094"/>
                    <a:pt x="15240" y="1960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1055370" y="2198361"/>
              <a:ext cx="742950" cy="342909"/>
            </a:xfrm>
            <a:custGeom>
              <a:avLst/>
              <a:gdLst>
                <a:gd name="connsiteX0" fmla="*/ 41910 w 742950"/>
                <a:gd name="connsiteY0" fmla="*/ 64779 h 342909"/>
                <a:gd name="connsiteX1" fmla="*/ 30480 w 742950"/>
                <a:gd name="connsiteY1" fmla="*/ 87639 h 342909"/>
                <a:gd name="connsiteX2" fmla="*/ 19050 w 742950"/>
                <a:gd name="connsiteY2" fmla="*/ 110499 h 342909"/>
                <a:gd name="connsiteX3" fmla="*/ 11430 w 742950"/>
                <a:gd name="connsiteY3" fmla="*/ 137169 h 342909"/>
                <a:gd name="connsiteX4" fmla="*/ 0 w 742950"/>
                <a:gd name="connsiteY4" fmla="*/ 163839 h 342909"/>
                <a:gd name="connsiteX5" fmla="*/ 7620 w 742950"/>
                <a:gd name="connsiteY5" fmla="*/ 255279 h 342909"/>
                <a:gd name="connsiteX6" fmla="*/ 22860 w 742950"/>
                <a:gd name="connsiteY6" fmla="*/ 259089 h 342909"/>
                <a:gd name="connsiteX7" fmla="*/ 26670 w 742950"/>
                <a:gd name="connsiteY7" fmla="*/ 270519 h 342909"/>
                <a:gd name="connsiteX8" fmla="*/ 38100 w 742950"/>
                <a:gd name="connsiteY8" fmla="*/ 278139 h 342909"/>
                <a:gd name="connsiteX9" fmla="*/ 64770 w 742950"/>
                <a:gd name="connsiteY9" fmla="*/ 285759 h 342909"/>
                <a:gd name="connsiteX10" fmla="*/ 102870 w 742950"/>
                <a:gd name="connsiteY10" fmla="*/ 297189 h 342909"/>
                <a:gd name="connsiteX11" fmla="*/ 137160 w 742950"/>
                <a:gd name="connsiteY11" fmla="*/ 308619 h 342909"/>
                <a:gd name="connsiteX12" fmla="*/ 163830 w 742950"/>
                <a:gd name="connsiteY12" fmla="*/ 316239 h 342909"/>
                <a:gd name="connsiteX13" fmla="*/ 179070 w 742950"/>
                <a:gd name="connsiteY13" fmla="*/ 320049 h 342909"/>
                <a:gd name="connsiteX14" fmla="*/ 228600 w 742950"/>
                <a:gd name="connsiteY14" fmla="*/ 323859 h 342909"/>
                <a:gd name="connsiteX15" fmla="*/ 320040 w 742950"/>
                <a:gd name="connsiteY15" fmla="*/ 335289 h 342909"/>
                <a:gd name="connsiteX16" fmla="*/ 377190 w 742950"/>
                <a:gd name="connsiteY16" fmla="*/ 342909 h 342909"/>
                <a:gd name="connsiteX17" fmla="*/ 461010 w 742950"/>
                <a:gd name="connsiteY17" fmla="*/ 339099 h 342909"/>
                <a:gd name="connsiteX18" fmla="*/ 495300 w 742950"/>
                <a:gd name="connsiteY18" fmla="*/ 335289 h 342909"/>
                <a:gd name="connsiteX19" fmla="*/ 621030 w 742950"/>
                <a:gd name="connsiteY19" fmla="*/ 331479 h 342909"/>
                <a:gd name="connsiteX20" fmla="*/ 636270 w 742950"/>
                <a:gd name="connsiteY20" fmla="*/ 323859 h 342909"/>
                <a:gd name="connsiteX21" fmla="*/ 647700 w 742950"/>
                <a:gd name="connsiteY21" fmla="*/ 320049 h 342909"/>
                <a:gd name="connsiteX22" fmla="*/ 674370 w 742950"/>
                <a:gd name="connsiteY22" fmla="*/ 308619 h 342909"/>
                <a:gd name="connsiteX23" fmla="*/ 685800 w 742950"/>
                <a:gd name="connsiteY23" fmla="*/ 300999 h 342909"/>
                <a:gd name="connsiteX24" fmla="*/ 693420 w 742950"/>
                <a:gd name="connsiteY24" fmla="*/ 285759 h 342909"/>
                <a:gd name="connsiteX25" fmla="*/ 704850 w 742950"/>
                <a:gd name="connsiteY25" fmla="*/ 262899 h 342909"/>
                <a:gd name="connsiteX26" fmla="*/ 712470 w 742950"/>
                <a:gd name="connsiteY26" fmla="*/ 247659 h 342909"/>
                <a:gd name="connsiteX27" fmla="*/ 716280 w 742950"/>
                <a:gd name="connsiteY27" fmla="*/ 236229 h 342909"/>
                <a:gd name="connsiteX28" fmla="*/ 727710 w 742950"/>
                <a:gd name="connsiteY28" fmla="*/ 209559 h 342909"/>
                <a:gd name="connsiteX29" fmla="*/ 731520 w 742950"/>
                <a:gd name="connsiteY29" fmla="*/ 182889 h 342909"/>
                <a:gd name="connsiteX30" fmla="*/ 739140 w 742950"/>
                <a:gd name="connsiteY30" fmla="*/ 152409 h 342909"/>
                <a:gd name="connsiteX31" fmla="*/ 742950 w 742950"/>
                <a:gd name="connsiteY31" fmla="*/ 87639 h 342909"/>
                <a:gd name="connsiteX32" fmla="*/ 735330 w 742950"/>
                <a:gd name="connsiteY32" fmla="*/ 64779 h 342909"/>
                <a:gd name="connsiteX33" fmla="*/ 720090 w 742950"/>
                <a:gd name="connsiteY33" fmla="*/ 57159 h 342909"/>
                <a:gd name="connsiteX34" fmla="*/ 666750 w 742950"/>
                <a:gd name="connsiteY34" fmla="*/ 49539 h 342909"/>
                <a:gd name="connsiteX35" fmla="*/ 662940 w 742950"/>
                <a:gd name="connsiteY35" fmla="*/ 38109 h 342909"/>
                <a:gd name="connsiteX36" fmla="*/ 640080 w 742950"/>
                <a:gd name="connsiteY36" fmla="*/ 26679 h 342909"/>
                <a:gd name="connsiteX37" fmla="*/ 605790 w 742950"/>
                <a:gd name="connsiteY37" fmla="*/ 15249 h 342909"/>
                <a:gd name="connsiteX38" fmla="*/ 411480 w 742950"/>
                <a:gd name="connsiteY38" fmla="*/ 11439 h 342909"/>
                <a:gd name="connsiteX39" fmla="*/ 358140 w 742950"/>
                <a:gd name="connsiteY39" fmla="*/ 3819 h 342909"/>
                <a:gd name="connsiteX40" fmla="*/ 323850 w 742950"/>
                <a:gd name="connsiteY40" fmla="*/ 9 h 342909"/>
                <a:gd name="connsiteX41" fmla="*/ 118110 w 742950"/>
                <a:gd name="connsiteY41" fmla="*/ 7629 h 342909"/>
                <a:gd name="connsiteX42" fmla="*/ 83820 w 742950"/>
                <a:gd name="connsiteY42" fmla="*/ 22869 h 342909"/>
                <a:gd name="connsiteX43" fmla="*/ 64770 w 742950"/>
                <a:gd name="connsiteY43" fmla="*/ 38109 h 342909"/>
                <a:gd name="connsiteX44" fmla="*/ 30480 w 742950"/>
                <a:gd name="connsiteY44" fmla="*/ 64779 h 342909"/>
                <a:gd name="connsiteX45" fmla="*/ 41910 w 742950"/>
                <a:gd name="connsiteY45" fmla="*/ 64779 h 3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2950" h="342909">
                  <a:moveTo>
                    <a:pt x="41910" y="64779"/>
                  </a:moveTo>
                  <a:cubicBezTo>
                    <a:pt x="41910" y="68589"/>
                    <a:pt x="33940" y="79854"/>
                    <a:pt x="30480" y="87639"/>
                  </a:cubicBezTo>
                  <a:cubicBezTo>
                    <a:pt x="19964" y="111300"/>
                    <a:pt x="34893" y="86735"/>
                    <a:pt x="19050" y="110499"/>
                  </a:cubicBezTo>
                  <a:cubicBezTo>
                    <a:pt x="17117" y="118233"/>
                    <a:pt x="14710" y="129517"/>
                    <a:pt x="11430" y="137169"/>
                  </a:cubicBezTo>
                  <a:cubicBezTo>
                    <a:pt x="-2694" y="170125"/>
                    <a:pt x="8935" y="137034"/>
                    <a:pt x="0" y="163839"/>
                  </a:cubicBezTo>
                  <a:cubicBezTo>
                    <a:pt x="2540" y="194319"/>
                    <a:pt x="482" y="225538"/>
                    <a:pt x="7620" y="255279"/>
                  </a:cubicBezTo>
                  <a:cubicBezTo>
                    <a:pt x="8842" y="260371"/>
                    <a:pt x="18771" y="255818"/>
                    <a:pt x="22860" y="259089"/>
                  </a:cubicBezTo>
                  <a:cubicBezTo>
                    <a:pt x="25996" y="261598"/>
                    <a:pt x="24161" y="267383"/>
                    <a:pt x="26670" y="270519"/>
                  </a:cubicBezTo>
                  <a:cubicBezTo>
                    <a:pt x="29531" y="274095"/>
                    <a:pt x="34004" y="276091"/>
                    <a:pt x="38100" y="278139"/>
                  </a:cubicBezTo>
                  <a:cubicBezTo>
                    <a:pt x="44502" y="281340"/>
                    <a:pt x="58666" y="283928"/>
                    <a:pt x="64770" y="285759"/>
                  </a:cubicBezTo>
                  <a:cubicBezTo>
                    <a:pt x="111149" y="299673"/>
                    <a:pt x="67743" y="288407"/>
                    <a:pt x="102870" y="297189"/>
                  </a:cubicBezTo>
                  <a:cubicBezTo>
                    <a:pt x="123114" y="310685"/>
                    <a:pt x="105757" y="301372"/>
                    <a:pt x="137160" y="308619"/>
                  </a:cubicBezTo>
                  <a:cubicBezTo>
                    <a:pt x="146169" y="310698"/>
                    <a:pt x="154910" y="313806"/>
                    <a:pt x="163830" y="316239"/>
                  </a:cubicBezTo>
                  <a:cubicBezTo>
                    <a:pt x="168882" y="317617"/>
                    <a:pt x="173870" y="319437"/>
                    <a:pt x="179070" y="320049"/>
                  </a:cubicBezTo>
                  <a:cubicBezTo>
                    <a:pt x="195515" y="321984"/>
                    <a:pt x="212090" y="322589"/>
                    <a:pt x="228600" y="323859"/>
                  </a:cubicBezTo>
                  <a:cubicBezTo>
                    <a:pt x="293040" y="338179"/>
                    <a:pt x="232435" y="326528"/>
                    <a:pt x="320040" y="335289"/>
                  </a:cubicBezTo>
                  <a:cubicBezTo>
                    <a:pt x="339163" y="337201"/>
                    <a:pt x="358140" y="340369"/>
                    <a:pt x="377190" y="342909"/>
                  </a:cubicBezTo>
                  <a:lnTo>
                    <a:pt x="461010" y="339099"/>
                  </a:lnTo>
                  <a:cubicBezTo>
                    <a:pt x="472486" y="338359"/>
                    <a:pt x="483813" y="335836"/>
                    <a:pt x="495300" y="335289"/>
                  </a:cubicBezTo>
                  <a:cubicBezTo>
                    <a:pt x="537182" y="333295"/>
                    <a:pt x="579120" y="332749"/>
                    <a:pt x="621030" y="331479"/>
                  </a:cubicBezTo>
                  <a:cubicBezTo>
                    <a:pt x="626110" y="328939"/>
                    <a:pt x="631050" y="326096"/>
                    <a:pt x="636270" y="323859"/>
                  </a:cubicBezTo>
                  <a:cubicBezTo>
                    <a:pt x="639961" y="322277"/>
                    <a:pt x="644108" y="321845"/>
                    <a:pt x="647700" y="320049"/>
                  </a:cubicBezTo>
                  <a:cubicBezTo>
                    <a:pt x="674012" y="306893"/>
                    <a:pt x="642652" y="316548"/>
                    <a:pt x="674370" y="308619"/>
                  </a:cubicBezTo>
                  <a:cubicBezTo>
                    <a:pt x="678180" y="306079"/>
                    <a:pt x="682869" y="304517"/>
                    <a:pt x="685800" y="300999"/>
                  </a:cubicBezTo>
                  <a:cubicBezTo>
                    <a:pt x="689436" y="296636"/>
                    <a:pt x="690602" y="290690"/>
                    <a:pt x="693420" y="285759"/>
                  </a:cubicBezTo>
                  <a:cubicBezTo>
                    <a:pt x="714340" y="249150"/>
                    <a:pt x="689881" y="297826"/>
                    <a:pt x="704850" y="262899"/>
                  </a:cubicBezTo>
                  <a:cubicBezTo>
                    <a:pt x="707087" y="257679"/>
                    <a:pt x="710233" y="252879"/>
                    <a:pt x="712470" y="247659"/>
                  </a:cubicBezTo>
                  <a:cubicBezTo>
                    <a:pt x="714052" y="243968"/>
                    <a:pt x="714698" y="239920"/>
                    <a:pt x="716280" y="236229"/>
                  </a:cubicBezTo>
                  <a:cubicBezTo>
                    <a:pt x="730404" y="203273"/>
                    <a:pt x="718775" y="236364"/>
                    <a:pt x="727710" y="209559"/>
                  </a:cubicBezTo>
                  <a:cubicBezTo>
                    <a:pt x="728980" y="200669"/>
                    <a:pt x="729759" y="191695"/>
                    <a:pt x="731520" y="182889"/>
                  </a:cubicBezTo>
                  <a:cubicBezTo>
                    <a:pt x="733574" y="172620"/>
                    <a:pt x="737892" y="162807"/>
                    <a:pt x="739140" y="152409"/>
                  </a:cubicBezTo>
                  <a:cubicBezTo>
                    <a:pt x="741717" y="130936"/>
                    <a:pt x="741680" y="109229"/>
                    <a:pt x="742950" y="87639"/>
                  </a:cubicBezTo>
                  <a:cubicBezTo>
                    <a:pt x="740410" y="80019"/>
                    <a:pt x="740149" y="71205"/>
                    <a:pt x="735330" y="64779"/>
                  </a:cubicBezTo>
                  <a:cubicBezTo>
                    <a:pt x="731922" y="60235"/>
                    <a:pt x="725408" y="59153"/>
                    <a:pt x="720090" y="57159"/>
                  </a:cubicBezTo>
                  <a:cubicBezTo>
                    <a:pt x="705023" y="51509"/>
                    <a:pt x="679457" y="50810"/>
                    <a:pt x="666750" y="49539"/>
                  </a:cubicBezTo>
                  <a:cubicBezTo>
                    <a:pt x="665480" y="45729"/>
                    <a:pt x="665449" y="41245"/>
                    <a:pt x="662940" y="38109"/>
                  </a:cubicBezTo>
                  <a:cubicBezTo>
                    <a:pt x="655661" y="29010"/>
                    <a:pt x="649283" y="31280"/>
                    <a:pt x="640080" y="26679"/>
                  </a:cubicBezTo>
                  <a:cubicBezTo>
                    <a:pt x="620413" y="16846"/>
                    <a:pt x="636219" y="16317"/>
                    <a:pt x="605790" y="15249"/>
                  </a:cubicBezTo>
                  <a:cubicBezTo>
                    <a:pt x="541047" y="12977"/>
                    <a:pt x="476250" y="12709"/>
                    <a:pt x="411480" y="11439"/>
                  </a:cubicBezTo>
                  <a:lnTo>
                    <a:pt x="358140" y="3819"/>
                  </a:lnTo>
                  <a:cubicBezTo>
                    <a:pt x="346736" y="2332"/>
                    <a:pt x="335349" y="-174"/>
                    <a:pt x="323850" y="9"/>
                  </a:cubicBezTo>
                  <a:cubicBezTo>
                    <a:pt x="255232" y="1098"/>
                    <a:pt x="186690" y="5089"/>
                    <a:pt x="118110" y="7629"/>
                  </a:cubicBezTo>
                  <a:cubicBezTo>
                    <a:pt x="90906" y="16697"/>
                    <a:pt x="101933" y="10794"/>
                    <a:pt x="83820" y="22869"/>
                  </a:cubicBezTo>
                  <a:cubicBezTo>
                    <a:pt x="62904" y="54242"/>
                    <a:pt x="90251" y="18290"/>
                    <a:pt x="64770" y="38109"/>
                  </a:cubicBezTo>
                  <a:cubicBezTo>
                    <a:pt x="26220" y="68092"/>
                    <a:pt x="56922" y="55965"/>
                    <a:pt x="30480" y="64779"/>
                  </a:cubicBezTo>
                  <a:cubicBezTo>
                    <a:pt x="26268" y="77414"/>
                    <a:pt x="41910" y="60969"/>
                    <a:pt x="41910" y="64779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Freihandform 44"/>
          <p:cNvSpPr/>
          <p:nvPr/>
        </p:nvSpPr>
        <p:spPr>
          <a:xfrm>
            <a:off x="4327300" y="3404671"/>
            <a:ext cx="4370070" cy="689610"/>
          </a:xfrm>
          <a:custGeom>
            <a:avLst/>
            <a:gdLst>
              <a:gd name="connsiteX0" fmla="*/ 0 w 4370070"/>
              <a:gd name="connsiteY0" fmla="*/ 586740 h 689610"/>
              <a:gd name="connsiteX1" fmla="*/ 38100 w 4370070"/>
              <a:gd name="connsiteY1" fmla="*/ 590550 h 689610"/>
              <a:gd name="connsiteX2" fmla="*/ 68580 w 4370070"/>
              <a:gd name="connsiteY2" fmla="*/ 598170 h 689610"/>
              <a:gd name="connsiteX3" fmla="*/ 87630 w 4370070"/>
              <a:gd name="connsiteY3" fmla="*/ 601980 h 689610"/>
              <a:gd name="connsiteX4" fmla="*/ 99060 w 4370070"/>
              <a:gd name="connsiteY4" fmla="*/ 605790 h 689610"/>
              <a:gd name="connsiteX5" fmla="*/ 247650 w 4370070"/>
              <a:gd name="connsiteY5" fmla="*/ 624840 h 689610"/>
              <a:gd name="connsiteX6" fmla="*/ 278130 w 4370070"/>
              <a:gd name="connsiteY6" fmla="*/ 636270 h 689610"/>
              <a:gd name="connsiteX7" fmla="*/ 327660 w 4370070"/>
              <a:gd name="connsiteY7" fmla="*/ 651510 h 689610"/>
              <a:gd name="connsiteX8" fmla="*/ 430530 w 4370070"/>
              <a:gd name="connsiteY8" fmla="*/ 647700 h 689610"/>
              <a:gd name="connsiteX9" fmla="*/ 441960 w 4370070"/>
              <a:gd name="connsiteY9" fmla="*/ 643890 h 689610"/>
              <a:gd name="connsiteX10" fmla="*/ 529590 w 4370070"/>
              <a:gd name="connsiteY10" fmla="*/ 655320 h 689610"/>
              <a:gd name="connsiteX11" fmla="*/ 556260 w 4370070"/>
              <a:gd name="connsiteY11" fmla="*/ 662940 h 689610"/>
              <a:gd name="connsiteX12" fmla="*/ 640080 w 4370070"/>
              <a:gd name="connsiteY12" fmla="*/ 670560 h 689610"/>
              <a:gd name="connsiteX13" fmla="*/ 674370 w 4370070"/>
              <a:gd name="connsiteY13" fmla="*/ 678180 h 689610"/>
              <a:gd name="connsiteX14" fmla="*/ 716280 w 4370070"/>
              <a:gd name="connsiteY14" fmla="*/ 681990 h 689610"/>
              <a:gd name="connsiteX15" fmla="*/ 781050 w 4370070"/>
              <a:gd name="connsiteY15" fmla="*/ 689610 h 689610"/>
              <a:gd name="connsiteX16" fmla="*/ 880110 w 4370070"/>
              <a:gd name="connsiteY16" fmla="*/ 685800 h 689610"/>
              <a:gd name="connsiteX17" fmla="*/ 914400 w 4370070"/>
              <a:gd name="connsiteY17" fmla="*/ 666750 h 689610"/>
              <a:gd name="connsiteX18" fmla="*/ 933450 w 4370070"/>
              <a:gd name="connsiteY18" fmla="*/ 659130 h 689610"/>
              <a:gd name="connsiteX19" fmla="*/ 998220 w 4370070"/>
              <a:gd name="connsiteY19" fmla="*/ 647700 h 689610"/>
              <a:gd name="connsiteX20" fmla="*/ 1021080 w 4370070"/>
              <a:gd name="connsiteY20" fmla="*/ 643890 h 689610"/>
              <a:gd name="connsiteX21" fmla="*/ 1059180 w 4370070"/>
              <a:gd name="connsiteY21" fmla="*/ 640080 h 689610"/>
              <a:gd name="connsiteX22" fmla="*/ 1123950 w 4370070"/>
              <a:gd name="connsiteY22" fmla="*/ 628650 h 689610"/>
              <a:gd name="connsiteX23" fmla="*/ 1261110 w 4370070"/>
              <a:gd name="connsiteY23" fmla="*/ 617220 h 689610"/>
              <a:gd name="connsiteX24" fmla="*/ 1451610 w 4370070"/>
              <a:gd name="connsiteY24" fmla="*/ 624840 h 689610"/>
              <a:gd name="connsiteX25" fmla="*/ 1478280 w 4370070"/>
              <a:gd name="connsiteY25" fmla="*/ 628650 h 689610"/>
              <a:gd name="connsiteX26" fmla="*/ 1493520 w 4370070"/>
              <a:gd name="connsiteY26" fmla="*/ 636270 h 689610"/>
              <a:gd name="connsiteX27" fmla="*/ 1516380 w 4370070"/>
              <a:gd name="connsiteY27" fmla="*/ 643890 h 689610"/>
              <a:gd name="connsiteX28" fmla="*/ 1565910 w 4370070"/>
              <a:gd name="connsiteY28" fmla="*/ 662940 h 689610"/>
              <a:gd name="connsiteX29" fmla="*/ 1607820 w 4370070"/>
              <a:gd name="connsiteY29" fmla="*/ 666750 h 689610"/>
              <a:gd name="connsiteX30" fmla="*/ 1771650 w 4370070"/>
              <a:gd name="connsiteY30" fmla="*/ 659130 h 689610"/>
              <a:gd name="connsiteX31" fmla="*/ 1786890 w 4370070"/>
              <a:gd name="connsiteY31" fmla="*/ 655320 h 689610"/>
              <a:gd name="connsiteX32" fmla="*/ 1821180 w 4370070"/>
              <a:gd name="connsiteY32" fmla="*/ 651510 h 689610"/>
              <a:gd name="connsiteX33" fmla="*/ 1847850 w 4370070"/>
              <a:gd name="connsiteY33" fmla="*/ 640080 h 689610"/>
              <a:gd name="connsiteX34" fmla="*/ 1863090 w 4370070"/>
              <a:gd name="connsiteY34" fmla="*/ 632460 h 689610"/>
              <a:gd name="connsiteX35" fmla="*/ 1874520 w 4370070"/>
              <a:gd name="connsiteY35" fmla="*/ 628650 h 689610"/>
              <a:gd name="connsiteX36" fmla="*/ 1889760 w 4370070"/>
              <a:gd name="connsiteY36" fmla="*/ 621030 h 689610"/>
              <a:gd name="connsiteX37" fmla="*/ 1912620 w 4370070"/>
              <a:gd name="connsiteY37" fmla="*/ 613410 h 689610"/>
              <a:gd name="connsiteX38" fmla="*/ 1935480 w 4370070"/>
              <a:gd name="connsiteY38" fmla="*/ 601980 h 689610"/>
              <a:gd name="connsiteX39" fmla="*/ 1950720 w 4370070"/>
              <a:gd name="connsiteY39" fmla="*/ 594360 h 689610"/>
              <a:gd name="connsiteX40" fmla="*/ 1962150 w 4370070"/>
              <a:gd name="connsiteY40" fmla="*/ 590550 h 689610"/>
              <a:gd name="connsiteX41" fmla="*/ 1973580 w 4370070"/>
              <a:gd name="connsiteY41" fmla="*/ 582930 h 689610"/>
              <a:gd name="connsiteX42" fmla="*/ 1988820 w 4370070"/>
              <a:gd name="connsiteY42" fmla="*/ 579120 h 689610"/>
              <a:gd name="connsiteX43" fmla="*/ 2030730 w 4370070"/>
              <a:gd name="connsiteY43" fmla="*/ 567690 h 689610"/>
              <a:gd name="connsiteX44" fmla="*/ 2057400 w 4370070"/>
              <a:gd name="connsiteY44" fmla="*/ 563880 h 689610"/>
              <a:gd name="connsiteX45" fmla="*/ 2091690 w 4370070"/>
              <a:gd name="connsiteY45" fmla="*/ 552450 h 689610"/>
              <a:gd name="connsiteX46" fmla="*/ 2114550 w 4370070"/>
              <a:gd name="connsiteY46" fmla="*/ 541020 h 689610"/>
              <a:gd name="connsiteX47" fmla="*/ 2118360 w 4370070"/>
              <a:gd name="connsiteY47" fmla="*/ 529590 h 689610"/>
              <a:gd name="connsiteX48" fmla="*/ 2129790 w 4370070"/>
              <a:gd name="connsiteY48" fmla="*/ 525780 h 689610"/>
              <a:gd name="connsiteX49" fmla="*/ 2152650 w 4370070"/>
              <a:gd name="connsiteY49" fmla="*/ 510540 h 689610"/>
              <a:gd name="connsiteX50" fmla="*/ 2164080 w 4370070"/>
              <a:gd name="connsiteY50" fmla="*/ 502920 h 689610"/>
              <a:gd name="connsiteX51" fmla="*/ 2171700 w 4370070"/>
              <a:gd name="connsiteY51" fmla="*/ 491490 h 689610"/>
              <a:gd name="connsiteX52" fmla="*/ 2183130 w 4370070"/>
              <a:gd name="connsiteY52" fmla="*/ 487680 h 689610"/>
              <a:gd name="connsiteX53" fmla="*/ 2198370 w 4370070"/>
              <a:gd name="connsiteY53" fmla="*/ 464820 h 689610"/>
              <a:gd name="connsiteX54" fmla="*/ 2205990 w 4370070"/>
              <a:gd name="connsiteY54" fmla="*/ 453390 h 689610"/>
              <a:gd name="connsiteX55" fmla="*/ 2217420 w 4370070"/>
              <a:gd name="connsiteY55" fmla="*/ 426720 h 689610"/>
              <a:gd name="connsiteX56" fmla="*/ 2217420 w 4370070"/>
              <a:gd name="connsiteY56" fmla="*/ 232410 h 689610"/>
              <a:gd name="connsiteX57" fmla="*/ 2221230 w 4370070"/>
              <a:gd name="connsiteY57" fmla="*/ 217170 h 689610"/>
              <a:gd name="connsiteX58" fmla="*/ 2244090 w 4370070"/>
              <a:gd name="connsiteY58" fmla="*/ 179070 h 689610"/>
              <a:gd name="connsiteX59" fmla="*/ 2247900 w 4370070"/>
              <a:gd name="connsiteY59" fmla="*/ 167640 h 689610"/>
              <a:gd name="connsiteX60" fmla="*/ 2259330 w 4370070"/>
              <a:gd name="connsiteY60" fmla="*/ 163830 h 689610"/>
              <a:gd name="connsiteX61" fmla="*/ 2270760 w 4370070"/>
              <a:gd name="connsiteY61" fmla="*/ 156210 h 689610"/>
              <a:gd name="connsiteX62" fmla="*/ 2282190 w 4370070"/>
              <a:gd name="connsiteY62" fmla="*/ 152400 h 689610"/>
              <a:gd name="connsiteX63" fmla="*/ 2297430 w 4370070"/>
              <a:gd name="connsiteY63" fmla="*/ 144780 h 689610"/>
              <a:gd name="connsiteX64" fmla="*/ 2308860 w 4370070"/>
              <a:gd name="connsiteY64" fmla="*/ 140970 h 689610"/>
              <a:gd name="connsiteX65" fmla="*/ 2320290 w 4370070"/>
              <a:gd name="connsiteY65" fmla="*/ 133350 h 689610"/>
              <a:gd name="connsiteX66" fmla="*/ 2346960 w 4370070"/>
              <a:gd name="connsiteY66" fmla="*/ 125730 h 689610"/>
              <a:gd name="connsiteX67" fmla="*/ 2369820 w 4370070"/>
              <a:gd name="connsiteY67" fmla="*/ 114300 h 689610"/>
              <a:gd name="connsiteX68" fmla="*/ 2385060 w 4370070"/>
              <a:gd name="connsiteY68" fmla="*/ 106680 h 689610"/>
              <a:gd name="connsiteX69" fmla="*/ 2396490 w 4370070"/>
              <a:gd name="connsiteY69" fmla="*/ 102870 h 689610"/>
              <a:gd name="connsiteX70" fmla="*/ 2407920 w 4370070"/>
              <a:gd name="connsiteY70" fmla="*/ 95250 h 689610"/>
              <a:gd name="connsiteX71" fmla="*/ 2423160 w 4370070"/>
              <a:gd name="connsiteY71" fmla="*/ 91440 h 689610"/>
              <a:gd name="connsiteX72" fmla="*/ 2434590 w 4370070"/>
              <a:gd name="connsiteY72" fmla="*/ 87630 h 689610"/>
              <a:gd name="connsiteX73" fmla="*/ 2480310 w 4370070"/>
              <a:gd name="connsiteY73" fmla="*/ 76200 h 689610"/>
              <a:gd name="connsiteX74" fmla="*/ 2510790 w 4370070"/>
              <a:gd name="connsiteY74" fmla="*/ 68580 h 689610"/>
              <a:gd name="connsiteX75" fmla="*/ 2533650 w 4370070"/>
              <a:gd name="connsiteY75" fmla="*/ 64770 h 689610"/>
              <a:gd name="connsiteX76" fmla="*/ 2552700 w 4370070"/>
              <a:gd name="connsiteY76" fmla="*/ 57150 h 689610"/>
              <a:gd name="connsiteX77" fmla="*/ 2602230 w 4370070"/>
              <a:gd name="connsiteY77" fmla="*/ 49530 h 689610"/>
              <a:gd name="connsiteX78" fmla="*/ 2628900 w 4370070"/>
              <a:gd name="connsiteY78" fmla="*/ 41910 h 689610"/>
              <a:gd name="connsiteX79" fmla="*/ 2640330 w 4370070"/>
              <a:gd name="connsiteY79" fmla="*/ 38100 h 689610"/>
              <a:gd name="connsiteX80" fmla="*/ 2655570 w 4370070"/>
              <a:gd name="connsiteY80" fmla="*/ 30480 h 689610"/>
              <a:gd name="connsiteX81" fmla="*/ 2678430 w 4370070"/>
              <a:gd name="connsiteY81" fmla="*/ 26670 h 689610"/>
              <a:gd name="connsiteX82" fmla="*/ 2705100 w 4370070"/>
              <a:gd name="connsiteY82" fmla="*/ 19050 h 689610"/>
              <a:gd name="connsiteX83" fmla="*/ 2747010 w 4370070"/>
              <a:gd name="connsiteY83" fmla="*/ 15240 h 689610"/>
              <a:gd name="connsiteX84" fmla="*/ 2777490 w 4370070"/>
              <a:gd name="connsiteY84" fmla="*/ 11430 h 689610"/>
              <a:gd name="connsiteX85" fmla="*/ 2819400 w 4370070"/>
              <a:gd name="connsiteY85" fmla="*/ 3810 h 689610"/>
              <a:gd name="connsiteX86" fmla="*/ 3025140 w 4370070"/>
              <a:gd name="connsiteY86" fmla="*/ 0 h 689610"/>
              <a:gd name="connsiteX87" fmla="*/ 3192780 w 4370070"/>
              <a:gd name="connsiteY87" fmla="*/ 3810 h 689610"/>
              <a:gd name="connsiteX88" fmla="*/ 3242310 w 4370070"/>
              <a:gd name="connsiteY88" fmla="*/ 7620 h 689610"/>
              <a:gd name="connsiteX89" fmla="*/ 3329940 w 4370070"/>
              <a:gd name="connsiteY89" fmla="*/ 11430 h 689610"/>
              <a:gd name="connsiteX90" fmla="*/ 3486150 w 4370070"/>
              <a:gd name="connsiteY90" fmla="*/ 22860 h 689610"/>
              <a:gd name="connsiteX91" fmla="*/ 3539490 w 4370070"/>
              <a:gd name="connsiteY91" fmla="*/ 34290 h 689610"/>
              <a:gd name="connsiteX92" fmla="*/ 3577590 w 4370070"/>
              <a:gd name="connsiteY92" fmla="*/ 41910 h 689610"/>
              <a:gd name="connsiteX93" fmla="*/ 3619500 w 4370070"/>
              <a:gd name="connsiteY93" fmla="*/ 45720 h 689610"/>
              <a:gd name="connsiteX94" fmla="*/ 3649980 w 4370070"/>
              <a:gd name="connsiteY94" fmla="*/ 49530 h 689610"/>
              <a:gd name="connsiteX95" fmla="*/ 3707130 w 4370070"/>
              <a:gd name="connsiteY95" fmla="*/ 60960 h 689610"/>
              <a:gd name="connsiteX96" fmla="*/ 3790950 w 4370070"/>
              <a:gd name="connsiteY96" fmla="*/ 72390 h 689610"/>
              <a:gd name="connsiteX97" fmla="*/ 4042410 w 4370070"/>
              <a:gd name="connsiteY97" fmla="*/ 64770 h 689610"/>
              <a:gd name="connsiteX98" fmla="*/ 4110990 w 4370070"/>
              <a:gd name="connsiteY98" fmla="*/ 60960 h 689610"/>
              <a:gd name="connsiteX99" fmla="*/ 4156710 w 4370070"/>
              <a:gd name="connsiteY99" fmla="*/ 49530 h 689610"/>
              <a:gd name="connsiteX100" fmla="*/ 4168140 w 4370070"/>
              <a:gd name="connsiteY100" fmla="*/ 45720 h 689610"/>
              <a:gd name="connsiteX101" fmla="*/ 4370070 w 4370070"/>
              <a:gd name="connsiteY101" fmla="*/ 34290 h 6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370070" h="689610">
                <a:moveTo>
                  <a:pt x="0" y="586740"/>
                </a:moveTo>
                <a:cubicBezTo>
                  <a:pt x="12700" y="588010"/>
                  <a:pt x="25510" y="588452"/>
                  <a:pt x="38100" y="590550"/>
                </a:cubicBezTo>
                <a:cubicBezTo>
                  <a:pt x="48430" y="592272"/>
                  <a:pt x="58376" y="595815"/>
                  <a:pt x="68580" y="598170"/>
                </a:cubicBezTo>
                <a:cubicBezTo>
                  <a:pt x="74890" y="599626"/>
                  <a:pt x="81348" y="600409"/>
                  <a:pt x="87630" y="601980"/>
                </a:cubicBezTo>
                <a:cubicBezTo>
                  <a:pt x="91526" y="602954"/>
                  <a:pt x="95078" y="605271"/>
                  <a:pt x="99060" y="605790"/>
                </a:cubicBezTo>
                <a:cubicBezTo>
                  <a:pt x="146585" y="611989"/>
                  <a:pt x="200750" y="613115"/>
                  <a:pt x="247650" y="624840"/>
                </a:cubicBezTo>
                <a:cubicBezTo>
                  <a:pt x="280646" y="633089"/>
                  <a:pt x="244924" y="622988"/>
                  <a:pt x="278130" y="636270"/>
                </a:cubicBezTo>
                <a:cubicBezTo>
                  <a:pt x="291310" y="641542"/>
                  <a:pt x="314506" y="647752"/>
                  <a:pt x="327660" y="651510"/>
                </a:cubicBezTo>
                <a:cubicBezTo>
                  <a:pt x="361950" y="650240"/>
                  <a:pt x="396292" y="649983"/>
                  <a:pt x="430530" y="647700"/>
                </a:cubicBezTo>
                <a:cubicBezTo>
                  <a:pt x="434537" y="647433"/>
                  <a:pt x="437949" y="643689"/>
                  <a:pt x="441960" y="643890"/>
                </a:cubicBezTo>
                <a:cubicBezTo>
                  <a:pt x="443083" y="643946"/>
                  <a:pt x="510631" y="650945"/>
                  <a:pt x="529590" y="655320"/>
                </a:cubicBezTo>
                <a:cubicBezTo>
                  <a:pt x="538599" y="657399"/>
                  <a:pt x="547155" y="661333"/>
                  <a:pt x="556260" y="662940"/>
                </a:cubicBezTo>
                <a:cubicBezTo>
                  <a:pt x="565801" y="664624"/>
                  <a:pt x="634092" y="670061"/>
                  <a:pt x="640080" y="670560"/>
                </a:cubicBezTo>
                <a:cubicBezTo>
                  <a:pt x="651510" y="673100"/>
                  <a:pt x="662791" y="676443"/>
                  <a:pt x="674370" y="678180"/>
                </a:cubicBezTo>
                <a:cubicBezTo>
                  <a:pt x="688242" y="680261"/>
                  <a:pt x="702332" y="680496"/>
                  <a:pt x="716280" y="681990"/>
                </a:cubicBezTo>
                <a:cubicBezTo>
                  <a:pt x="737895" y="684306"/>
                  <a:pt x="759460" y="687070"/>
                  <a:pt x="781050" y="689610"/>
                </a:cubicBezTo>
                <a:cubicBezTo>
                  <a:pt x="814070" y="688340"/>
                  <a:pt x="847144" y="688074"/>
                  <a:pt x="880110" y="685800"/>
                </a:cubicBezTo>
                <a:cubicBezTo>
                  <a:pt x="893418" y="684882"/>
                  <a:pt x="903729" y="671018"/>
                  <a:pt x="914400" y="666750"/>
                </a:cubicBezTo>
                <a:cubicBezTo>
                  <a:pt x="920750" y="664210"/>
                  <a:pt x="926781" y="660646"/>
                  <a:pt x="933450" y="659130"/>
                </a:cubicBezTo>
                <a:cubicBezTo>
                  <a:pt x="954828" y="654271"/>
                  <a:pt x="976621" y="651456"/>
                  <a:pt x="998220" y="647700"/>
                </a:cubicBezTo>
                <a:cubicBezTo>
                  <a:pt x="1005831" y="646376"/>
                  <a:pt x="1013393" y="644659"/>
                  <a:pt x="1021080" y="643890"/>
                </a:cubicBezTo>
                <a:lnTo>
                  <a:pt x="1059180" y="640080"/>
                </a:lnTo>
                <a:cubicBezTo>
                  <a:pt x="1099245" y="626725"/>
                  <a:pt x="1067235" y="635456"/>
                  <a:pt x="1123950" y="628650"/>
                </a:cubicBezTo>
                <a:cubicBezTo>
                  <a:pt x="1229822" y="615945"/>
                  <a:pt x="1120659" y="623604"/>
                  <a:pt x="1261110" y="617220"/>
                </a:cubicBezTo>
                <a:lnTo>
                  <a:pt x="1451610" y="624840"/>
                </a:lnTo>
                <a:cubicBezTo>
                  <a:pt x="1460578" y="625312"/>
                  <a:pt x="1469616" y="626287"/>
                  <a:pt x="1478280" y="628650"/>
                </a:cubicBezTo>
                <a:cubicBezTo>
                  <a:pt x="1483759" y="630144"/>
                  <a:pt x="1488247" y="634161"/>
                  <a:pt x="1493520" y="636270"/>
                </a:cubicBezTo>
                <a:cubicBezTo>
                  <a:pt x="1500978" y="639253"/>
                  <a:pt x="1509196" y="640298"/>
                  <a:pt x="1516380" y="643890"/>
                </a:cubicBezTo>
                <a:cubicBezTo>
                  <a:pt x="1531312" y="651356"/>
                  <a:pt x="1549745" y="661470"/>
                  <a:pt x="1565910" y="662940"/>
                </a:cubicBezTo>
                <a:lnTo>
                  <a:pt x="1607820" y="666750"/>
                </a:lnTo>
                <a:lnTo>
                  <a:pt x="1771650" y="659130"/>
                </a:lnTo>
                <a:cubicBezTo>
                  <a:pt x="1776876" y="658796"/>
                  <a:pt x="1781715" y="656116"/>
                  <a:pt x="1786890" y="655320"/>
                </a:cubicBezTo>
                <a:cubicBezTo>
                  <a:pt x="1798257" y="653571"/>
                  <a:pt x="1809750" y="652780"/>
                  <a:pt x="1821180" y="651510"/>
                </a:cubicBezTo>
                <a:cubicBezTo>
                  <a:pt x="1844343" y="636068"/>
                  <a:pt x="1819732" y="650624"/>
                  <a:pt x="1847850" y="640080"/>
                </a:cubicBezTo>
                <a:cubicBezTo>
                  <a:pt x="1853168" y="638086"/>
                  <a:pt x="1857870" y="634697"/>
                  <a:pt x="1863090" y="632460"/>
                </a:cubicBezTo>
                <a:cubicBezTo>
                  <a:pt x="1866781" y="630878"/>
                  <a:pt x="1870829" y="630232"/>
                  <a:pt x="1874520" y="628650"/>
                </a:cubicBezTo>
                <a:cubicBezTo>
                  <a:pt x="1879740" y="626413"/>
                  <a:pt x="1884487" y="623139"/>
                  <a:pt x="1889760" y="621030"/>
                </a:cubicBezTo>
                <a:cubicBezTo>
                  <a:pt x="1897218" y="618047"/>
                  <a:pt x="1905937" y="617865"/>
                  <a:pt x="1912620" y="613410"/>
                </a:cubicBezTo>
                <a:cubicBezTo>
                  <a:pt x="1934586" y="598766"/>
                  <a:pt x="1913396" y="611444"/>
                  <a:pt x="1935480" y="601980"/>
                </a:cubicBezTo>
                <a:cubicBezTo>
                  <a:pt x="1940700" y="599743"/>
                  <a:pt x="1945500" y="596597"/>
                  <a:pt x="1950720" y="594360"/>
                </a:cubicBezTo>
                <a:cubicBezTo>
                  <a:pt x="1954411" y="592778"/>
                  <a:pt x="1958558" y="592346"/>
                  <a:pt x="1962150" y="590550"/>
                </a:cubicBezTo>
                <a:cubicBezTo>
                  <a:pt x="1966246" y="588502"/>
                  <a:pt x="1969371" y="584734"/>
                  <a:pt x="1973580" y="582930"/>
                </a:cubicBezTo>
                <a:cubicBezTo>
                  <a:pt x="1978393" y="580867"/>
                  <a:pt x="1983785" y="580559"/>
                  <a:pt x="1988820" y="579120"/>
                </a:cubicBezTo>
                <a:cubicBezTo>
                  <a:pt x="2014365" y="571821"/>
                  <a:pt x="1985454" y="576745"/>
                  <a:pt x="2030730" y="567690"/>
                </a:cubicBezTo>
                <a:cubicBezTo>
                  <a:pt x="2039536" y="565929"/>
                  <a:pt x="2048510" y="565150"/>
                  <a:pt x="2057400" y="563880"/>
                </a:cubicBezTo>
                <a:cubicBezTo>
                  <a:pt x="2068830" y="560070"/>
                  <a:pt x="2081665" y="559133"/>
                  <a:pt x="2091690" y="552450"/>
                </a:cubicBezTo>
                <a:cubicBezTo>
                  <a:pt x="2106462" y="542602"/>
                  <a:pt x="2098776" y="546278"/>
                  <a:pt x="2114550" y="541020"/>
                </a:cubicBezTo>
                <a:cubicBezTo>
                  <a:pt x="2115820" y="537210"/>
                  <a:pt x="2115520" y="532430"/>
                  <a:pt x="2118360" y="529590"/>
                </a:cubicBezTo>
                <a:cubicBezTo>
                  <a:pt x="2121200" y="526750"/>
                  <a:pt x="2126279" y="527730"/>
                  <a:pt x="2129790" y="525780"/>
                </a:cubicBezTo>
                <a:cubicBezTo>
                  <a:pt x="2137796" y="521332"/>
                  <a:pt x="2145030" y="515620"/>
                  <a:pt x="2152650" y="510540"/>
                </a:cubicBezTo>
                <a:lnTo>
                  <a:pt x="2164080" y="502920"/>
                </a:lnTo>
                <a:cubicBezTo>
                  <a:pt x="2166620" y="499110"/>
                  <a:pt x="2168124" y="494351"/>
                  <a:pt x="2171700" y="491490"/>
                </a:cubicBezTo>
                <a:cubicBezTo>
                  <a:pt x="2174836" y="488981"/>
                  <a:pt x="2180290" y="490520"/>
                  <a:pt x="2183130" y="487680"/>
                </a:cubicBezTo>
                <a:cubicBezTo>
                  <a:pt x="2189606" y="481204"/>
                  <a:pt x="2193290" y="472440"/>
                  <a:pt x="2198370" y="464820"/>
                </a:cubicBezTo>
                <a:cubicBezTo>
                  <a:pt x="2200910" y="461010"/>
                  <a:pt x="2204542" y="457734"/>
                  <a:pt x="2205990" y="453390"/>
                </a:cubicBezTo>
                <a:cubicBezTo>
                  <a:pt x="2211596" y="436572"/>
                  <a:pt x="2208004" y="445552"/>
                  <a:pt x="2217420" y="426720"/>
                </a:cubicBezTo>
                <a:cubicBezTo>
                  <a:pt x="2214326" y="333906"/>
                  <a:pt x="2210672" y="316759"/>
                  <a:pt x="2217420" y="232410"/>
                </a:cubicBezTo>
                <a:cubicBezTo>
                  <a:pt x="2217838" y="227190"/>
                  <a:pt x="2219690" y="222175"/>
                  <a:pt x="2221230" y="217170"/>
                </a:cubicBezTo>
                <a:cubicBezTo>
                  <a:pt x="2232841" y="179433"/>
                  <a:pt x="2221593" y="186569"/>
                  <a:pt x="2244090" y="179070"/>
                </a:cubicBezTo>
                <a:cubicBezTo>
                  <a:pt x="2245360" y="175260"/>
                  <a:pt x="2245060" y="170480"/>
                  <a:pt x="2247900" y="167640"/>
                </a:cubicBezTo>
                <a:cubicBezTo>
                  <a:pt x="2250740" y="164800"/>
                  <a:pt x="2255738" y="165626"/>
                  <a:pt x="2259330" y="163830"/>
                </a:cubicBezTo>
                <a:cubicBezTo>
                  <a:pt x="2263426" y="161782"/>
                  <a:pt x="2266664" y="158258"/>
                  <a:pt x="2270760" y="156210"/>
                </a:cubicBezTo>
                <a:cubicBezTo>
                  <a:pt x="2274352" y="154414"/>
                  <a:pt x="2278499" y="153982"/>
                  <a:pt x="2282190" y="152400"/>
                </a:cubicBezTo>
                <a:cubicBezTo>
                  <a:pt x="2287410" y="150163"/>
                  <a:pt x="2292210" y="147017"/>
                  <a:pt x="2297430" y="144780"/>
                </a:cubicBezTo>
                <a:cubicBezTo>
                  <a:pt x="2301121" y="143198"/>
                  <a:pt x="2305268" y="142766"/>
                  <a:pt x="2308860" y="140970"/>
                </a:cubicBezTo>
                <a:cubicBezTo>
                  <a:pt x="2312956" y="138922"/>
                  <a:pt x="2316194" y="135398"/>
                  <a:pt x="2320290" y="133350"/>
                </a:cubicBezTo>
                <a:cubicBezTo>
                  <a:pt x="2325756" y="130617"/>
                  <a:pt x="2342077" y="126951"/>
                  <a:pt x="2346960" y="125730"/>
                </a:cubicBezTo>
                <a:cubicBezTo>
                  <a:pt x="2368926" y="111086"/>
                  <a:pt x="2347736" y="123764"/>
                  <a:pt x="2369820" y="114300"/>
                </a:cubicBezTo>
                <a:cubicBezTo>
                  <a:pt x="2375040" y="112063"/>
                  <a:pt x="2379840" y="108917"/>
                  <a:pt x="2385060" y="106680"/>
                </a:cubicBezTo>
                <a:cubicBezTo>
                  <a:pt x="2388751" y="105098"/>
                  <a:pt x="2392898" y="104666"/>
                  <a:pt x="2396490" y="102870"/>
                </a:cubicBezTo>
                <a:cubicBezTo>
                  <a:pt x="2400586" y="100822"/>
                  <a:pt x="2403711" y="97054"/>
                  <a:pt x="2407920" y="95250"/>
                </a:cubicBezTo>
                <a:cubicBezTo>
                  <a:pt x="2412733" y="93187"/>
                  <a:pt x="2418125" y="92879"/>
                  <a:pt x="2423160" y="91440"/>
                </a:cubicBezTo>
                <a:cubicBezTo>
                  <a:pt x="2427022" y="90337"/>
                  <a:pt x="2430830" y="89040"/>
                  <a:pt x="2434590" y="87630"/>
                </a:cubicBezTo>
                <a:cubicBezTo>
                  <a:pt x="2474206" y="72774"/>
                  <a:pt x="2430813" y="86099"/>
                  <a:pt x="2480310" y="76200"/>
                </a:cubicBezTo>
                <a:cubicBezTo>
                  <a:pt x="2490579" y="74146"/>
                  <a:pt x="2500550" y="70774"/>
                  <a:pt x="2510790" y="68580"/>
                </a:cubicBezTo>
                <a:cubicBezTo>
                  <a:pt x="2518344" y="66961"/>
                  <a:pt x="2526030" y="66040"/>
                  <a:pt x="2533650" y="64770"/>
                </a:cubicBezTo>
                <a:cubicBezTo>
                  <a:pt x="2540000" y="62230"/>
                  <a:pt x="2546013" y="58583"/>
                  <a:pt x="2552700" y="57150"/>
                </a:cubicBezTo>
                <a:cubicBezTo>
                  <a:pt x="2639373" y="38577"/>
                  <a:pt x="2554351" y="62588"/>
                  <a:pt x="2602230" y="49530"/>
                </a:cubicBezTo>
                <a:cubicBezTo>
                  <a:pt x="2611150" y="47097"/>
                  <a:pt x="2620044" y="44567"/>
                  <a:pt x="2628900" y="41910"/>
                </a:cubicBezTo>
                <a:cubicBezTo>
                  <a:pt x="2632747" y="40756"/>
                  <a:pt x="2636639" y="39682"/>
                  <a:pt x="2640330" y="38100"/>
                </a:cubicBezTo>
                <a:cubicBezTo>
                  <a:pt x="2645550" y="35863"/>
                  <a:pt x="2650130" y="32112"/>
                  <a:pt x="2655570" y="30480"/>
                </a:cubicBezTo>
                <a:cubicBezTo>
                  <a:pt x="2662969" y="28260"/>
                  <a:pt x="2670903" y="28407"/>
                  <a:pt x="2678430" y="26670"/>
                </a:cubicBezTo>
                <a:cubicBezTo>
                  <a:pt x="2687439" y="24591"/>
                  <a:pt x="2695980" y="20570"/>
                  <a:pt x="2705100" y="19050"/>
                </a:cubicBezTo>
                <a:cubicBezTo>
                  <a:pt x="2718937" y="16744"/>
                  <a:pt x="2733059" y="16708"/>
                  <a:pt x="2747010" y="15240"/>
                </a:cubicBezTo>
                <a:cubicBezTo>
                  <a:pt x="2757193" y="14168"/>
                  <a:pt x="2767376" y="13027"/>
                  <a:pt x="2777490" y="11430"/>
                </a:cubicBezTo>
                <a:cubicBezTo>
                  <a:pt x="2791515" y="9215"/>
                  <a:pt x="2805216" y="4465"/>
                  <a:pt x="2819400" y="3810"/>
                </a:cubicBezTo>
                <a:cubicBezTo>
                  <a:pt x="2887919" y="648"/>
                  <a:pt x="2956560" y="1270"/>
                  <a:pt x="3025140" y="0"/>
                </a:cubicBezTo>
                <a:lnTo>
                  <a:pt x="3192780" y="3810"/>
                </a:lnTo>
                <a:cubicBezTo>
                  <a:pt x="3209329" y="4391"/>
                  <a:pt x="3225777" y="6701"/>
                  <a:pt x="3242310" y="7620"/>
                </a:cubicBezTo>
                <a:cubicBezTo>
                  <a:pt x="3271503" y="9242"/>
                  <a:pt x="3300759" y="9606"/>
                  <a:pt x="3329940" y="11430"/>
                </a:cubicBezTo>
                <a:cubicBezTo>
                  <a:pt x="3382048" y="14687"/>
                  <a:pt x="3486150" y="22860"/>
                  <a:pt x="3486150" y="22860"/>
                </a:cubicBezTo>
                <a:cubicBezTo>
                  <a:pt x="3526264" y="36231"/>
                  <a:pt x="3491427" y="26280"/>
                  <a:pt x="3539490" y="34290"/>
                </a:cubicBezTo>
                <a:cubicBezTo>
                  <a:pt x="3552265" y="36419"/>
                  <a:pt x="3564769" y="40078"/>
                  <a:pt x="3577590" y="41910"/>
                </a:cubicBezTo>
                <a:cubicBezTo>
                  <a:pt x="3591477" y="43894"/>
                  <a:pt x="3605549" y="44252"/>
                  <a:pt x="3619500" y="45720"/>
                </a:cubicBezTo>
                <a:cubicBezTo>
                  <a:pt x="3629683" y="46792"/>
                  <a:pt x="3639820" y="48260"/>
                  <a:pt x="3649980" y="49530"/>
                </a:cubicBezTo>
                <a:cubicBezTo>
                  <a:pt x="3703366" y="64783"/>
                  <a:pt x="3648792" y="50665"/>
                  <a:pt x="3707130" y="60960"/>
                </a:cubicBezTo>
                <a:cubicBezTo>
                  <a:pt x="3780773" y="73956"/>
                  <a:pt x="3696952" y="65159"/>
                  <a:pt x="3790950" y="72390"/>
                </a:cubicBezTo>
                <a:lnTo>
                  <a:pt x="4042410" y="64770"/>
                </a:lnTo>
                <a:cubicBezTo>
                  <a:pt x="4065291" y="63953"/>
                  <a:pt x="4088296" y="63986"/>
                  <a:pt x="4110990" y="60960"/>
                </a:cubicBezTo>
                <a:cubicBezTo>
                  <a:pt x="4126561" y="58884"/>
                  <a:pt x="4141807" y="54498"/>
                  <a:pt x="4156710" y="49530"/>
                </a:cubicBezTo>
                <a:cubicBezTo>
                  <a:pt x="4160520" y="48260"/>
                  <a:pt x="4164153" y="46198"/>
                  <a:pt x="4168140" y="45720"/>
                </a:cubicBezTo>
                <a:cubicBezTo>
                  <a:pt x="4235011" y="37695"/>
                  <a:pt x="4302769" y="34290"/>
                  <a:pt x="4370070" y="3429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5666248" y="2126274"/>
            <a:ext cx="504055" cy="135302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Gefaltete Ecke 46"/>
          <p:cNvSpPr/>
          <p:nvPr/>
        </p:nvSpPr>
        <p:spPr>
          <a:xfrm>
            <a:off x="181395" y="977740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Ellipse 48"/>
          <p:cNvSpPr/>
          <p:nvPr/>
        </p:nvSpPr>
        <p:spPr>
          <a:xfrm>
            <a:off x="4012969" y="1053486"/>
            <a:ext cx="4998731" cy="47287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Abgerundetes Rechteck 49"/>
          <p:cNvSpPr/>
          <p:nvPr/>
        </p:nvSpPr>
        <p:spPr>
          <a:xfrm rot="2098605" flipV="1">
            <a:off x="8367657" y="5058879"/>
            <a:ext cx="1183765" cy="3508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251520" y="1381418"/>
            <a:ext cx="387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Mastzelle setzt </a:t>
            </a:r>
            <a:r>
              <a:rPr lang="de-DE" dirty="0" err="1"/>
              <a:t>Histamine</a:t>
            </a:r>
            <a:r>
              <a:rPr lang="de-DE" dirty="0"/>
              <a:t> frei.</a:t>
            </a:r>
          </a:p>
        </p:txBody>
      </p:sp>
      <p:sp>
        <p:nvSpPr>
          <p:cNvPr id="36" name="Freihandform 35"/>
          <p:cNvSpPr/>
          <p:nvPr/>
        </p:nvSpPr>
        <p:spPr>
          <a:xfrm flipH="1">
            <a:off x="798444" y="5949280"/>
            <a:ext cx="673635" cy="602229"/>
          </a:xfrm>
          <a:custGeom>
            <a:avLst/>
            <a:gdLst>
              <a:gd name="connsiteX0" fmla="*/ 64770 w 742950"/>
              <a:gd name="connsiteY0" fmla="*/ 61209 h 602229"/>
              <a:gd name="connsiteX1" fmla="*/ 57150 w 742950"/>
              <a:gd name="connsiteY1" fmla="*/ 99309 h 602229"/>
              <a:gd name="connsiteX2" fmla="*/ 45720 w 742950"/>
              <a:gd name="connsiteY2" fmla="*/ 122169 h 602229"/>
              <a:gd name="connsiteX3" fmla="*/ 38100 w 742950"/>
              <a:gd name="connsiteY3" fmla="*/ 148839 h 602229"/>
              <a:gd name="connsiteX4" fmla="*/ 30480 w 742950"/>
              <a:gd name="connsiteY4" fmla="*/ 175509 h 602229"/>
              <a:gd name="connsiteX5" fmla="*/ 26670 w 742950"/>
              <a:gd name="connsiteY5" fmla="*/ 255519 h 602229"/>
              <a:gd name="connsiteX6" fmla="*/ 19050 w 742950"/>
              <a:gd name="connsiteY6" fmla="*/ 282189 h 602229"/>
              <a:gd name="connsiteX7" fmla="*/ 15240 w 742950"/>
              <a:gd name="connsiteY7" fmla="*/ 327909 h 602229"/>
              <a:gd name="connsiteX8" fmla="*/ 7620 w 742950"/>
              <a:gd name="connsiteY8" fmla="*/ 358389 h 602229"/>
              <a:gd name="connsiteX9" fmla="*/ 0 w 742950"/>
              <a:gd name="connsiteY9" fmla="*/ 419349 h 602229"/>
              <a:gd name="connsiteX10" fmla="*/ 3810 w 742950"/>
              <a:gd name="connsiteY10" fmla="*/ 480309 h 602229"/>
              <a:gd name="connsiteX11" fmla="*/ 15240 w 742950"/>
              <a:gd name="connsiteY11" fmla="*/ 487929 h 602229"/>
              <a:gd name="connsiteX12" fmla="*/ 34290 w 742950"/>
              <a:gd name="connsiteY12" fmla="*/ 506979 h 602229"/>
              <a:gd name="connsiteX13" fmla="*/ 38100 w 742950"/>
              <a:gd name="connsiteY13" fmla="*/ 518409 h 602229"/>
              <a:gd name="connsiteX14" fmla="*/ 60960 w 742950"/>
              <a:gd name="connsiteY14" fmla="*/ 526029 h 602229"/>
              <a:gd name="connsiteX15" fmla="*/ 87630 w 742950"/>
              <a:gd name="connsiteY15" fmla="*/ 537459 h 602229"/>
              <a:gd name="connsiteX16" fmla="*/ 99060 w 742950"/>
              <a:gd name="connsiteY16" fmla="*/ 545079 h 602229"/>
              <a:gd name="connsiteX17" fmla="*/ 110490 w 742950"/>
              <a:gd name="connsiteY17" fmla="*/ 548889 h 602229"/>
              <a:gd name="connsiteX18" fmla="*/ 228600 w 742950"/>
              <a:gd name="connsiteY18" fmla="*/ 556509 h 602229"/>
              <a:gd name="connsiteX19" fmla="*/ 247650 w 742950"/>
              <a:gd name="connsiteY19" fmla="*/ 560319 h 602229"/>
              <a:gd name="connsiteX20" fmla="*/ 270510 w 742950"/>
              <a:gd name="connsiteY20" fmla="*/ 564129 h 602229"/>
              <a:gd name="connsiteX21" fmla="*/ 304800 w 742950"/>
              <a:gd name="connsiteY21" fmla="*/ 575559 h 602229"/>
              <a:gd name="connsiteX22" fmla="*/ 316230 w 742950"/>
              <a:gd name="connsiteY22" fmla="*/ 583179 h 602229"/>
              <a:gd name="connsiteX23" fmla="*/ 400050 w 742950"/>
              <a:gd name="connsiteY23" fmla="*/ 586989 h 602229"/>
              <a:gd name="connsiteX24" fmla="*/ 449580 w 742950"/>
              <a:gd name="connsiteY24" fmla="*/ 594609 h 602229"/>
              <a:gd name="connsiteX25" fmla="*/ 521970 w 742950"/>
              <a:gd name="connsiteY25" fmla="*/ 602229 h 602229"/>
              <a:gd name="connsiteX26" fmla="*/ 651510 w 742950"/>
              <a:gd name="connsiteY26" fmla="*/ 598419 h 602229"/>
              <a:gd name="connsiteX27" fmla="*/ 655320 w 742950"/>
              <a:gd name="connsiteY27" fmla="*/ 586989 h 602229"/>
              <a:gd name="connsiteX28" fmla="*/ 662940 w 742950"/>
              <a:gd name="connsiteY28" fmla="*/ 552699 h 602229"/>
              <a:gd name="connsiteX29" fmla="*/ 678180 w 742950"/>
              <a:gd name="connsiteY29" fmla="*/ 529839 h 602229"/>
              <a:gd name="connsiteX30" fmla="*/ 689610 w 742950"/>
              <a:gd name="connsiteY30" fmla="*/ 526029 h 602229"/>
              <a:gd name="connsiteX31" fmla="*/ 693420 w 742950"/>
              <a:gd name="connsiteY31" fmla="*/ 514599 h 602229"/>
              <a:gd name="connsiteX32" fmla="*/ 701040 w 742950"/>
              <a:gd name="connsiteY32" fmla="*/ 503169 h 602229"/>
              <a:gd name="connsiteX33" fmla="*/ 704850 w 742950"/>
              <a:gd name="connsiteY33" fmla="*/ 476499 h 602229"/>
              <a:gd name="connsiteX34" fmla="*/ 708660 w 742950"/>
              <a:gd name="connsiteY34" fmla="*/ 457449 h 602229"/>
              <a:gd name="connsiteX35" fmla="*/ 716280 w 742950"/>
              <a:gd name="connsiteY35" fmla="*/ 362199 h 602229"/>
              <a:gd name="connsiteX36" fmla="*/ 727710 w 742950"/>
              <a:gd name="connsiteY36" fmla="*/ 324099 h 602229"/>
              <a:gd name="connsiteX37" fmla="*/ 731520 w 742950"/>
              <a:gd name="connsiteY37" fmla="*/ 308859 h 602229"/>
              <a:gd name="connsiteX38" fmla="*/ 742950 w 742950"/>
              <a:gd name="connsiteY38" fmla="*/ 278379 h 602229"/>
              <a:gd name="connsiteX39" fmla="*/ 739140 w 742950"/>
              <a:gd name="connsiteY39" fmla="*/ 183129 h 602229"/>
              <a:gd name="connsiteX40" fmla="*/ 731520 w 742950"/>
              <a:gd name="connsiteY40" fmla="*/ 152649 h 602229"/>
              <a:gd name="connsiteX41" fmla="*/ 712470 w 742950"/>
              <a:gd name="connsiteY41" fmla="*/ 129789 h 602229"/>
              <a:gd name="connsiteX42" fmla="*/ 693420 w 742950"/>
              <a:gd name="connsiteY42" fmla="*/ 103119 h 602229"/>
              <a:gd name="connsiteX43" fmla="*/ 674370 w 742950"/>
              <a:gd name="connsiteY43" fmla="*/ 87879 h 602229"/>
              <a:gd name="connsiteX44" fmla="*/ 647700 w 742950"/>
              <a:gd name="connsiteY44" fmla="*/ 72639 h 602229"/>
              <a:gd name="connsiteX45" fmla="*/ 636270 w 742950"/>
              <a:gd name="connsiteY45" fmla="*/ 61209 h 602229"/>
              <a:gd name="connsiteX46" fmla="*/ 628650 w 742950"/>
              <a:gd name="connsiteY46" fmla="*/ 49779 h 602229"/>
              <a:gd name="connsiteX47" fmla="*/ 594360 w 742950"/>
              <a:gd name="connsiteY47" fmla="*/ 34539 h 602229"/>
              <a:gd name="connsiteX48" fmla="*/ 582930 w 742950"/>
              <a:gd name="connsiteY48" fmla="*/ 26919 h 602229"/>
              <a:gd name="connsiteX49" fmla="*/ 571500 w 742950"/>
              <a:gd name="connsiteY49" fmla="*/ 23109 h 602229"/>
              <a:gd name="connsiteX50" fmla="*/ 514350 w 742950"/>
              <a:gd name="connsiteY50" fmla="*/ 15489 h 602229"/>
              <a:gd name="connsiteX51" fmla="*/ 369570 w 742950"/>
              <a:gd name="connsiteY51" fmla="*/ 11679 h 602229"/>
              <a:gd name="connsiteX52" fmla="*/ 350520 w 742950"/>
              <a:gd name="connsiteY52" fmla="*/ 4059 h 602229"/>
              <a:gd name="connsiteX53" fmla="*/ 167640 w 742950"/>
              <a:gd name="connsiteY53" fmla="*/ 7869 h 602229"/>
              <a:gd name="connsiteX54" fmla="*/ 140970 w 742950"/>
              <a:gd name="connsiteY54" fmla="*/ 19299 h 602229"/>
              <a:gd name="connsiteX55" fmla="*/ 129540 w 742950"/>
              <a:gd name="connsiteY55" fmla="*/ 23109 h 602229"/>
              <a:gd name="connsiteX56" fmla="*/ 118110 w 742950"/>
              <a:gd name="connsiteY56" fmla="*/ 30729 h 602229"/>
              <a:gd name="connsiteX57" fmla="*/ 102870 w 742950"/>
              <a:gd name="connsiteY57" fmla="*/ 34539 h 602229"/>
              <a:gd name="connsiteX58" fmla="*/ 91440 w 742950"/>
              <a:gd name="connsiteY58" fmla="*/ 45969 h 602229"/>
              <a:gd name="connsiteX59" fmla="*/ 76200 w 742950"/>
              <a:gd name="connsiteY59" fmla="*/ 49779 h 602229"/>
              <a:gd name="connsiteX60" fmla="*/ 53340 w 742950"/>
              <a:gd name="connsiteY60" fmla="*/ 68829 h 602229"/>
              <a:gd name="connsiteX61" fmla="*/ 64770 w 742950"/>
              <a:gd name="connsiteY61" fmla="*/ 61209 h 6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42950" h="602229">
                <a:moveTo>
                  <a:pt x="64770" y="61209"/>
                </a:moveTo>
                <a:cubicBezTo>
                  <a:pt x="65405" y="66289"/>
                  <a:pt x="60062" y="86689"/>
                  <a:pt x="57150" y="99309"/>
                </a:cubicBezTo>
                <a:cubicBezTo>
                  <a:pt x="53046" y="117094"/>
                  <a:pt x="54252" y="105105"/>
                  <a:pt x="45720" y="122169"/>
                </a:cubicBezTo>
                <a:cubicBezTo>
                  <a:pt x="42800" y="128009"/>
                  <a:pt x="39565" y="143468"/>
                  <a:pt x="38100" y="148839"/>
                </a:cubicBezTo>
                <a:cubicBezTo>
                  <a:pt x="35667" y="157759"/>
                  <a:pt x="33020" y="166619"/>
                  <a:pt x="30480" y="175509"/>
                </a:cubicBezTo>
                <a:cubicBezTo>
                  <a:pt x="29210" y="202179"/>
                  <a:pt x="29514" y="228971"/>
                  <a:pt x="26670" y="255519"/>
                </a:cubicBezTo>
                <a:cubicBezTo>
                  <a:pt x="25685" y="264712"/>
                  <a:pt x="20492" y="273056"/>
                  <a:pt x="19050" y="282189"/>
                </a:cubicBezTo>
                <a:cubicBezTo>
                  <a:pt x="16665" y="297295"/>
                  <a:pt x="17509" y="312785"/>
                  <a:pt x="15240" y="327909"/>
                </a:cubicBezTo>
                <a:cubicBezTo>
                  <a:pt x="13686" y="338266"/>
                  <a:pt x="9814" y="348149"/>
                  <a:pt x="7620" y="358389"/>
                </a:cubicBezTo>
                <a:cubicBezTo>
                  <a:pt x="3189" y="379068"/>
                  <a:pt x="2138" y="397966"/>
                  <a:pt x="0" y="419349"/>
                </a:cubicBezTo>
                <a:cubicBezTo>
                  <a:pt x="1270" y="439669"/>
                  <a:pt x="-607" y="460434"/>
                  <a:pt x="3810" y="480309"/>
                </a:cubicBezTo>
                <a:cubicBezTo>
                  <a:pt x="4803" y="484779"/>
                  <a:pt x="12002" y="484691"/>
                  <a:pt x="15240" y="487929"/>
                </a:cubicBezTo>
                <a:cubicBezTo>
                  <a:pt x="40640" y="513329"/>
                  <a:pt x="3810" y="486659"/>
                  <a:pt x="34290" y="506979"/>
                </a:cubicBezTo>
                <a:cubicBezTo>
                  <a:pt x="35560" y="510789"/>
                  <a:pt x="34832" y="516075"/>
                  <a:pt x="38100" y="518409"/>
                </a:cubicBezTo>
                <a:cubicBezTo>
                  <a:pt x="44636" y="523078"/>
                  <a:pt x="54277" y="521574"/>
                  <a:pt x="60960" y="526029"/>
                </a:cubicBezTo>
                <a:cubicBezTo>
                  <a:pt x="76747" y="536554"/>
                  <a:pt x="67948" y="532538"/>
                  <a:pt x="87630" y="537459"/>
                </a:cubicBezTo>
                <a:cubicBezTo>
                  <a:pt x="91440" y="539999"/>
                  <a:pt x="94964" y="543031"/>
                  <a:pt x="99060" y="545079"/>
                </a:cubicBezTo>
                <a:cubicBezTo>
                  <a:pt x="102652" y="546875"/>
                  <a:pt x="106489" y="548536"/>
                  <a:pt x="110490" y="548889"/>
                </a:cubicBezTo>
                <a:cubicBezTo>
                  <a:pt x="149789" y="552357"/>
                  <a:pt x="189230" y="553969"/>
                  <a:pt x="228600" y="556509"/>
                </a:cubicBezTo>
                <a:lnTo>
                  <a:pt x="247650" y="560319"/>
                </a:lnTo>
                <a:cubicBezTo>
                  <a:pt x="255251" y="561701"/>
                  <a:pt x="263046" y="562139"/>
                  <a:pt x="270510" y="564129"/>
                </a:cubicBezTo>
                <a:cubicBezTo>
                  <a:pt x="282151" y="567233"/>
                  <a:pt x="294775" y="568876"/>
                  <a:pt x="304800" y="575559"/>
                </a:cubicBezTo>
                <a:cubicBezTo>
                  <a:pt x="308610" y="578099"/>
                  <a:pt x="311684" y="582633"/>
                  <a:pt x="316230" y="583179"/>
                </a:cubicBezTo>
                <a:cubicBezTo>
                  <a:pt x="344000" y="586511"/>
                  <a:pt x="372110" y="585719"/>
                  <a:pt x="400050" y="586989"/>
                </a:cubicBezTo>
                <a:cubicBezTo>
                  <a:pt x="416560" y="589529"/>
                  <a:pt x="433005" y="592537"/>
                  <a:pt x="449580" y="594609"/>
                </a:cubicBezTo>
                <a:cubicBezTo>
                  <a:pt x="473656" y="597618"/>
                  <a:pt x="521970" y="602229"/>
                  <a:pt x="521970" y="602229"/>
                </a:cubicBezTo>
                <a:cubicBezTo>
                  <a:pt x="565150" y="600959"/>
                  <a:pt x="608591" y="603324"/>
                  <a:pt x="651510" y="598419"/>
                </a:cubicBezTo>
                <a:cubicBezTo>
                  <a:pt x="655500" y="597963"/>
                  <a:pt x="654346" y="590885"/>
                  <a:pt x="655320" y="586989"/>
                </a:cubicBezTo>
                <a:cubicBezTo>
                  <a:pt x="658160" y="575630"/>
                  <a:pt x="660100" y="564058"/>
                  <a:pt x="662940" y="552699"/>
                </a:cubicBezTo>
                <a:cubicBezTo>
                  <a:pt x="665736" y="541515"/>
                  <a:pt x="667556" y="536921"/>
                  <a:pt x="678180" y="529839"/>
                </a:cubicBezTo>
                <a:cubicBezTo>
                  <a:pt x="681522" y="527611"/>
                  <a:pt x="685800" y="527299"/>
                  <a:pt x="689610" y="526029"/>
                </a:cubicBezTo>
                <a:cubicBezTo>
                  <a:pt x="690880" y="522219"/>
                  <a:pt x="691624" y="518191"/>
                  <a:pt x="693420" y="514599"/>
                </a:cubicBezTo>
                <a:cubicBezTo>
                  <a:pt x="695468" y="510503"/>
                  <a:pt x="699724" y="507555"/>
                  <a:pt x="701040" y="503169"/>
                </a:cubicBezTo>
                <a:cubicBezTo>
                  <a:pt x="703620" y="494567"/>
                  <a:pt x="703374" y="485357"/>
                  <a:pt x="704850" y="476499"/>
                </a:cubicBezTo>
                <a:cubicBezTo>
                  <a:pt x="705915" y="470111"/>
                  <a:pt x="707390" y="463799"/>
                  <a:pt x="708660" y="457449"/>
                </a:cubicBezTo>
                <a:cubicBezTo>
                  <a:pt x="711200" y="425699"/>
                  <a:pt x="713111" y="393892"/>
                  <a:pt x="716280" y="362199"/>
                </a:cubicBezTo>
                <a:cubicBezTo>
                  <a:pt x="718430" y="340701"/>
                  <a:pt x="720855" y="344664"/>
                  <a:pt x="727710" y="324099"/>
                </a:cubicBezTo>
                <a:cubicBezTo>
                  <a:pt x="729366" y="319131"/>
                  <a:pt x="730081" y="313894"/>
                  <a:pt x="731520" y="308859"/>
                </a:cubicBezTo>
                <a:cubicBezTo>
                  <a:pt x="734506" y="298407"/>
                  <a:pt x="738924" y="288444"/>
                  <a:pt x="742950" y="278379"/>
                </a:cubicBezTo>
                <a:cubicBezTo>
                  <a:pt x="741680" y="246629"/>
                  <a:pt x="741254" y="214834"/>
                  <a:pt x="739140" y="183129"/>
                </a:cubicBezTo>
                <a:cubicBezTo>
                  <a:pt x="738998" y="180992"/>
                  <a:pt x="734615" y="157291"/>
                  <a:pt x="731520" y="152649"/>
                </a:cubicBezTo>
                <a:cubicBezTo>
                  <a:pt x="719557" y="134704"/>
                  <a:pt x="720780" y="148487"/>
                  <a:pt x="712470" y="129789"/>
                </a:cubicBezTo>
                <a:cubicBezTo>
                  <a:pt x="700101" y="101959"/>
                  <a:pt x="714209" y="110049"/>
                  <a:pt x="693420" y="103119"/>
                </a:cubicBezTo>
                <a:cubicBezTo>
                  <a:pt x="678961" y="81430"/>
                  <a:pt x="694189" y="99204"/>
                  <a:pt x="674370" y="87879"/>
                </a:cubicBezTo>
                <a:cubicBezTo>
                  <a:pt x="642077" y="69426"/>
                  <a:pt x="673907" y="81375"/>
                  <a:pt x="647700" y="72639"/>
                </a:cubicBezTo>
                <a:cubicBezTo>
                  <a:pt x="643890" y="68829"/>
                  <a:pt x="639719" y="65348"/>
                  <a:pt x="636270" y="61209"/>
                </a:cubicBezTo>
                <a:cubicBezTo>
                  <a:pt x="633339" y="57691"/>
                  <a:pt x="631888" y="53017"/>
                  <a:pt x="628650" y="49779"/>
                </a:cubicBezTo>
                <a:cubicBezTo>
                  <a:pt x="613141" y="34270"/>
                  <a:pt x="616996" y="49629"/>
                  <a:pt x="594360" y="34539"/>
                </a:cubicBezTo>
                <a:cubicBezTo>
                  <a:pt x="590550" y="31999"/>
                  <a:pt x="587026" y="28967"/>
                  <a:pt x="582930" y="26919"/>
                </a:cubicBezTo>
                <a:cubicBezTo>
                  <a:pt x="579338" y="25123"/>
                  <a:pt x="575461" y="23769"/>
                  <a:pt x="571500" y="23109"/>
                </a:cubicBezTo>
                <a:cubicBezTo>
                  <a:pt x="552543" y="19949"/>
                  <a:pt x="533538" y="16575"/>
                  <a:pt x="514350" y="15489"/>
                </a:cubicBezTo>
                <a:cubicBezTo>
                  <a:pt x="466150" y="12761"/>
                  <a:pt x="417830" y="12949"/>
                  <a:pt x="369570" y="11679"/>
                </a:cubicBezTo>
                <a:cubicBezTo>
                  <a:pt x="363220" y="9139"/>
                  <a:pt x="357226" y="5400"/>
                  <a:pt x="350520" y="4059"/>
                </a:cubicBezTo>
                <a:cubicBezTo>
                  <a:pt x="298449" y="-6355"/>
                  <a:pt x="195991" y="6377"/>
                  <a:pt x="167640" y="7869"/>
                </a:cubicBezTo>
                <a:cubicBezTo>
                  <a:pt x="135922" y="15798"/>
                  <a:pt x="167282" y="6143"/>
                  <a:pt x="140970" y="19299"/>
                </a:cubicBezTo>
                <a:cubicBezTo>
                  <a:pt x="137378" y="21095"/>
                  <a:pt x="133132" y="21313"/>
                  <a:pt x="129540" y="23109"/>
                </a:cubicBezTo>
                <a:cubicBezTo>
                  <a:pt x="125444" y="25157"/>
                  <a:pt x="122319" y="28925"/>
                  <a:pt x="118110" y="30729"/>
                </a:cubicBezTo>
                <a:cubicBezTo>
                  <a:pt x="113297" y="32792"/>
                  <a:pt x="107950" y="33269"/>
                  <a:pt x="102870" y="34539"/>
                </a:cubicBezTo>
                <a:cubicBezTo>
                  <a:pt x="99060" y="38349"/>
                  <a:pt x="96118" y="43296"/>
                  <a:pt x="91440" y="45969"/>
                </a:cubicBezTo>
                <a:cubicBezTo>
                  <a:pt x="86894" y="48567"/>
                  <a:pt x="81013" y="47716"/>
                  <a:pt x="76200" y="49779"/>
                </a:cubicBezTo>
                <a:cubicBezTo>
                  <a:pt x="70630" y="52166"/>
                  <a:pt x="55837" y="63836"/>
                  <a:pt x="53340" y="68829"/>
                </a:cubicBezTo>
                <a:cubicBezTo>
                  <a:pt x="52537" y="70435"/>
                  <a:pt x="64135" y="56129"/>
                  <a:pt x="64770" y="61209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590532" y="6044509"/>
            <a:ext cx="11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=Mastzelle</a:t>
            </a:r>
          </a:p>
        </p:txBody>
      </p:sp>
      <p:sp>
        <p:nvSpPr>
          <p:cNvPr id="42" name="Flussdiagramm: Grenzstelle 41"/>
          <p:cNvSpPr/>
          <p:nvPr/>
        </p:nvSpPr>
        <p:spPr>
          <a:xfrm rot="19135361">
            <a:off x="5909396" y="3040146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lussdiagramm: Grenzstelle 42"/>
          <p:cNvSpPr/>
          <p:nvPr/>
        </p:nvSpPr>
        <p:spPr>
          <a:xfrm>
            <a:off x="5652818" y="2367298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lussdiagramm: Grenzstelle 43"/>
          <p:cNvSpPr/>
          <p:nvPr/>
        </p:nvSpPr>
        <p:spPr>
          <a:xfrm rot="18205728">
            <a:off x="5916263" y="2463550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147746" y="2219781"/>
            <a:ext cx="1758371" cy="179535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3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6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874299" y="2293656"/>
            <a:ext cx="2145973" cy="14880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1" name="Gruppieren 40"/>
          <p:cNvGrpSpPr/>
          <p:nvPr/>
        </p:nvGrpSpPr>
        <p:grpSpPr>
          <a:xfrm flipH="1">
            <a:off x="4281195" y="2118664"/>
            <a:ext cx="4523350" cy="2872740"/>
            <a:chOff x="955577" y="2190750"/>
            <a:chExt cx="4988786" cy="2872740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9" name="Gruppieren 28"/>
            <p:cNvGrpSpPr/>
            <p:nvPr/>
          </p:nvGrpSpPr>
          <p:grpSpPr>
            <a:xfrm>
              <a:off x="955577" y="2937963"/>
              <a:ext cx="4988786" cy="2125527"/>
              <a:chOff x="955577" y="2937963"/>
              <a:chExt cx="4988786" cy="2125527"/>
            </a:xfrm>
            <a:grpFill/>
          </p:grpSpPr>
          <p:sp>
            <p:nvSpPr>
              <p:cNvPr id="5" name="Freihandform 4"/>
              <p:cNvSpPr/>
              <p:nvPr/>
            </p:nvSpPr>
            <p:spPr>
              <a:xfrm>
                <a:off x="955577" y="4031074"/>
                <a:ext cx="1549497" cy="522140"/>
              </a:xfrm>
              <a:custGeom>
                <a:avLst/>
                <a:gdLst>
                  <a:gd name="connsiteX0" fmla="*/ 137160 w 2472690"/>
                  <a:gd name="connsiteY0" fmla="*/ 350520 h 1421130"/>
                  <a:gd name="connsiteX1" fmla="*/ 110490 w 2472690"/>
                  <a:gd name="connsiteY1" fmla="*/ 369570 h 1421130"/>
                  <a:gd name="connsiteX2" fmla="*/ 87630 w 2472690"/>
                  <a:gd name="connsiteY2" fmla="*/ 392430 h 1421130"/>
                  <a:gd name="connsiteX3" fmla="*/ 76200 w 2472690"/>
                  <a:gd name="connsiteY3" fmla="*/ 419100 h 1421130"/>
                  <a:gd name="connsiteX4" fmla="*/ 72390 w 2472690"/>
                  <a:gd name="connsiteY4" fmla="*/ 434340 h 1421130"/>
                  <a:gd name="connsiteX5" fmla="*/ 64770 w 2472690"/>
                  <a:gd name="connsiteY5" fmla="*/ 445770 h 1421130"/>
                  <a:gd name="connsiteX6" fmla="*/ 57150 w 2472690"/>
                  <a:gd name="connsiteY6" fmla="*/ 472440 h 1421130"/>
                  <a:gd name="connsiteX7" fmla="*/ 49530 w 2472690"/>
                  <a:gd name="connsiteY7" fmla="*/ 483870 h 1421130"/>
                  <a:gd name="connsiteX8" fmla="*/ 38100 w 2472690"/>
                  <a:gd name="connsiteY8" fmla="*/ 521970 h 1421130"/>
                  <a:gd name="connsiteX9" fmla="*/ 30480 w 2472690"/>
                  <a:gd name="connsiteY9" fmla="*/ 552450 h 1421130"/>
                  <a:gd name="connsiteX10" fmla="*/ 22860 w 2472690"/>
                  <a:gd name="connsiteY10" fmla="*/ 575310 h 1421130"/>
                  <a:gd name="connsiteX11" fmla="*/ 19050 w 2472690"/>
                  <a:gd name="connsiteY11" fmla="*/ 598170 h 1421130"/>
                  <a:gd name="connsiteX12" fmla="*/ 11430 w 2472690"/>
                  <a:gd name="connsiteY12" fmla="*/ 624840 h 1421130"/>
                  <a:gd name="connsiteX13" fmla="*/ 0 w 2472690"/>
                  <a:gd name="connsiteY13" fmla="*/ 681990 h 1421130"/>
                  <a:gd name="connsiteX14" fmla="*/ 3810 w 2472690"/>
                  <a:gd name="connsiteY14" fmla="*/ 765810 h 1421130"/>
                  <a:gd name="connsiteX15" fmla="*/ 7620 w 2472690"/>
                  <a:gd name="connsiteY15" fmla="*/ 796290 h 1421130"/>
                  <a:gd name="connsiteX16" fmla="*/ 15240 w 2472690"/>
                  <a:gd name="connsiteY16" fmla="*/ 811530 h 1421130"/>
                  <a:gd name="connsiteX17" fmla="*/ 26670 w 2472690"/>
                  <a:gd name="connsiteY17" fmla="*/ 845820 h 1421130"/>
                  <a:gd name="connsiteX18" fmla="*/ 34290 w 2472690"/>
                  <a:gd name="connsiteY18" fmla="*/ 872490 h 1421130"/>
                  <a:gd name="connsiteX19" fmla="*/ 41910 w 2472690"/>
                  <a:gd name="connsiteY19" fmla="*/ 883920 h 1421130"/>
                  <a:gd name="connsiteX20" fmla="*/ 45720 w 2472690"/>
                  <a:gd name="connsiteY20" fmla="*/ 895350 h 1421130"/>
                  <a:gd name="connsiteX21" fmla="*/ 57150 w 2472690"/>
                  <a:gd name="connsiteY21" fmla="*/ 899160 h 1421130"/>
                  <a:gd name="connsiteX22" fmla="*/ 60960 w 2472690"/>
                  <a:gd name="connsiteY22" fmla="*/ 910590 h 1421130"/>
                  <a:gd name="connsiteX23" fmla="*/ 80010 w 2472690"/>
                  <a:gd name="connsiteY23" fmla="*/ 933450 h 1421130"/>
                  <a:gd name="connsiteX24" fmla="*/ 95250 w 2472690"/>
                  <a:gd name="connsiteY24" fmla="*/ 948690 h 1421130"/>
                  <a:gd name="connsiteX25" fmla="*/ 118110 w 2472690"/>
                  <a:gd name="connsiteY25" fmla="*/ 963930 h 1421130"/>
                  <a:gd name="connsiteX26" fmla="*/ 121920 w 2472690"/>
                  <a:gd name="connsiteY26" fmla="*/ 975360 h 1421130"/>
                  <a:gd name="connsiteX27" fmla="*/ 156210 w 2472690"/>
                  <a:gd name="connsiteY27" fmla="*/ 1002030 h 1421130"/>
                  <a:gd name="connsiteX28" fmla="*/ 167640 w 2472690"/>
                  <a:gd name="connsiteY28" fmla="*/ 1009650 h 1421130"/>
                  <a:gd name="connsiteX29" fmla="*/ 186690 w 2472690"/>
                  <a:gd name="connsiteY29" fmla="*/ 1028700 h 1421130"/>
                  <a:gd name="connsiteX30" fmla="*/ 198120 w 2472690"/>
                  <a:gd name="connsiteY30" fmla="*/ 1040130 h 1421130"/>
                  <a:gd name="connsiteX31" fmla="*/ 220980 w 2472690"/>
                  <a:gd name="connsiteY31" fmla="*/ 1051560 h 1421130"/>
                  <a:gd name="connsiteX32" fmla="*/ 247650 w 2472690"/>
                  <a:gd name="connsiteY32" fmla="*/ 1074420 h 1421130"/>
                  <a:gd name="connsiteX33" fmla="*/ 259080 w 2472690"/>
                  <a:gd name="connsiteY33" fmla="*/ 1078230 h 1421130"/>
                  <a:gd name="connsiteX34" fmla="*/ 270510 w 2472690"/>
                  <a:gd name="connsiteY34" fmla="*/ 1085850 h 1421130"/>
                  <a:gd name="connsiteX35" fmla="*/ 278130 w 2472690"/>
                  <a:gd name="connsiteY35" fmla="*/ 1101090 h 1421130"/>
                  <a:gd name="connsiteX36" fmla="*/ 289560 w 2472690"/>
                  <a:gd name="connsiteY36" fmla="*/ 1104900 h 1421130"/>
                  <a:gd name="connsiteX37" fmla="*/ 300990 w 2472690"/>
                  <a:gd name="connsiteY37" fmla="*/ 1112520 h 1421130"/>
                  <a:gd name="connsiteX38" fmla="*/ 312420 w 2472690"/>
                  <a:gd name="connsiteY38" fmla="*/ 1123950 h 1421130"/>
                  <a:gd name="connsiteX39" fmla="*/ 327660 w 2472690"/>
                  <a:gd name="connsiteY39" fmla="*/ 1127760 h 1421130"/>
                  <a:gd name="connsiteX40" fmla="*/ 339090 w 2472690"/>
                  <a:gd name="connsiteY40" fmla="*/ 1131570 h 1421130"/>
                  <a:gd name="connsiteX41" fmla="*/ 350520 w 2472690"/>
                  <a:gd name="connsiteY41" fmla="*/ 1139190 h 1421130"/>
                  <a:gd name="connsiteX42" fmla="*/ 377190 w 2472690"/>
                  <a:gd name="connsiteY42" fmla="*/ 1143000 h 1421130"/>
                  <a:gd name="connsiteX43" fmla="*/ 396240 w 2472690"/>
                  <a:gd name="connsiteY43" fmla="*/ 1154430 h 1421130"/>
                  <a:gd name="connsiteX44" fmla="*/ 415290 w 2472690"/>
                  <a:gd name="connsiteY44" fmla="*/ 1162050 h 1421130"/>
                  <a:gd name="connsiteX45" fmla="*/ 438150 w 2472690"/>
                  <a:gd name="connsiteY45" fmla="*/ 1169670 h 1421130"/>
                  <a:gd name="connsiteX46" fmla="*/ 453390 w 2472690"/>
                  <a:gd name="connsiteY46" fmla="*/ 1177290 h 1421130"/>
                  <a:gd name="connsiteX47" fmla="*/ 464820 w 2472690"/>
                  <a:gd name="connsiteY47" fmla="*/ 1181100 h 1421130"/>
                  <a:gd name="connsiteX48" fmla="*/ 476250 w 2472690"/>
                  <a:gd name="connsiteY48" fmla="*/ 1188720 h 1421130"/>
                  <a:gd name="connsiteX49" fmla="*/ 487680 w 2472690"/>
                  <a:gd name="connsiteY49" fmla="*/ 1192530 h 1421130"/>
                  <a:gd name="connsiteX50" fmla="*/ 499110 w 2472690"/>
                  <a:gd name="connsiteY50" fmla="*/ 1200150 h 1421130"/>
                  <a:gd name="connsiteX51" fmla="*/ 525780 w 2472690"/>
                  <a:gd name="connsiteY51" fmla="*/ 1207770 h 1421130"/>
                  <a:gd name="connsiteX52" fmla="*/ 552450 w 2472690"/>
                  <a:gd name="connsiteY52" fmla="*/ 1219200 h 1421130"/>
                  <a:gd name="connsiteX53" fmla="*/ 579120 w 2472690"/>
                  <a:gd name="connsiteY53" fmla="*/ 1230630 h 1421130"/>
                  <a:gd name="connsiteX54" fmla="*/ 590550 w 2472690"/>
                  <a:gd name="connsiteY54" fmla="*/ 1238250 h 1421130"/>
                  <a:gd name="connsiteX55" fmla="*/ 621030 w 2472690"/>
                  <a:gd name="connsiteY55" fmla="*/ 1245870 h 1421130"/>
                  <a:gd name="connsiteX56" fmla="*/ 655320 w 2472690"/>
                  <a:gd name="connsiteY56" fmla="*/ 1264920 h 1421130"/>
                  <a:gd name="connsiteX57" fmla="*/ 666750 w 2472690"/>
                  <a:gd name="connsiteY57" fmla="*/ 1268730 h 1421130"/>
                  <a:gd name="connsiteX58" fmla="*/ 681990 w 2472690"/>
                  <a:gd name="connsiteY58" fmla="*/ 1276350 h 1421130"/>
                  <a:gd name="connsiteX59" fmla="*/ 704850 w 2472690"/>
                  <a:gd name="connsiteY59" fmla="*/ 1283970 h 1421130"/>
                  <a:gd name="connsiteX60" fmla="*/ 735330 w 2472690"/>
                  <a:gd name="connsiteY60" fmla="*/ 1295400 h 1421130"/>
                  <a:gd name="connsiteX61" fmla="*/ 758190 w 2472690"/>
                  <a:gd name="connsiteY61" fmla="*/ 1306830 h 1421130"/>
                  <a:gd name="connsiteX62" fmla="*/ 773430 w 2472690"/>
                  <a:gd name="connsiteY62" fmla="*/ 1314450 h 1421130"/>
                  <a:gd name="connsiteX63" fmla="*/ 784860 w 2472690"/>
                  <a:gd name="connsiteY63" fmla="*/ 1318260 h 1421130"/>
                  <a:gd name="connsiteX64" fmla="*/ 830580 w 2472690"/>
                  <a:gd name="connsiteY64" fmla="*/ 1329690 h 1421130"/>
                  <a:gd name="connsiteX65" fmla="*/ 861060 w 2472690"/>
                  <a:gd name="connsiteY65" fmla="*/ 1341120 h 1421130"/>
                  <a:gd name="connsiteX66" fmla="*/ 906780 w 2472690"/>
                  <a:gd name="connsiteY66" fmla="*/ 1352550 h 1421130"/>
                  <a:gd name="connsiteX67" fmla="*/ 1085850 w 2472690"/>
                  <a:gd name="connsiteY67" fmla="*/ 1363980 h 1421130"/>
                  <a:gd name="connsiteX68" fmla="*/ 1215390 w 2472690"/>
                  <a:gd name="connsiteY68" fmla="*/ 1375410 h 1421130"/>
                  <a:gd name="connsiteX69" fmla="*/ 1261110 w 2472690"/>
                  <a:gd name="connsiteY69" fmla="*/ 1379220 h 1421130"/>
                  <a:gd name="connsiteX70" fmla="*/ 1295400 w 2472690"/>
                  <a:gd name="connsiteY70" fmla="*/ 1386840 h 1421130"/>
                  <a:gd name="connsiteX71" fmla="*/ 1322070 w 2472690"/>
                  <a:gd name="connsiteY71" fmla="*/ 1390650 h 1421130"/>
                  <a:gd name="connsiteX72" fmla="*/ 1489710 w 2472690"/>
                  <a:gd name="connsiteY72" fmla="*/ 1402080 h 1421130"/>
                  <a:gd name="connsiteX73" fmla="*/ 1565910 w 2472690"/>
                  <a:gd name="connsiteY73" fmla="*/ 1409700 h 1421130"/>
                  <a:gd name="connsiteX74" fmla="*/ 1725930 w 2472690"/>
                  <a:gd name="connsiteY74" fmla="*/ 1421130 h 1421130"/>
                  <a:gd name="connsiteX75" fmla="*/ 1878330 w 2472690"/>
                  <a:gd name="connsiteY75" fmla="*/ 1417320 h 1421130"/>
                  <a:gd name="connsiteX76" fmla="*/ 1916430 w 2472690"/>
                  <a:gd name="connsiteY76" fmla="*/ 1413510 h 1421130"/>
                  <a:gd name="connsiteX77" fmla="*/ 1931670 w 2472690"/>
                  <a:gd name="connsiteY77" fmla="*/ 1405890 h 1421130"/>
                  <a:gd name="connsiteX78" fmla="*/ 1954530 w 2472690"/>
                  <a:gd name="connsiteY78" fmla="*/ 1402080 h 1421130"/>
                  <a:gd name="connsiteX79" fmla="*/ 2023110 w 2472690"/>
                  <a:gd name="connsiteY79" fmla="*/ 1390650 h 1421130"/>
                  <a:gd name="connsiteX80" fmla="*/ 2072640 w 2472690"/>
                  <a:gd name="connsiteY80" fmla="*/ 1379220 h 1421130"/>
                  <a:gd name="connsiteX81" fmla="*/ 2087880 w 2472690"/>
                  <a:gd name="connsiteY81" fmla="*/ 1375410 h 1421130"/>
                  <a:gd name="connsiteX82" fmla="*/ 2106930 w 2472690"/>
                  <a:gd name="connsiteY82" fmla="*/ 1367790 h 1421130"/>
                  <a:gd name="connsiteX83" fmla="*/ 2118360 w 2472690"/>
                  <a:gd name="connsiteY83" fmla="*/ 1363980 h 1421130"/>
                  <a:gd name="connsiteX84" fmla="*/ 2129790 w 2472690"/>
                  <a:gd name="connsiteY84" fmla="*/ 1356360 h 1421130"/>
                  <a:gd name="connsiteX85" fmla="*/ 2156460 w 2472690"/>
                  <a:gd name="connsiteY85" fmla="*/ 1352550 h 1421130"/>
                  <a:gd name="connsiteX86" fmla="*/ 2167890 w 2472690"/>
                  <a:gd name="connsiteY86" fmla="*/ 1344930 h 1421130"/>
                  <a:gd name="connsiteX87" fmla="*/ 2179320 w 2472690"/>
                  <a:gd name="connsiteY87" fmla="*/ 1341120 h 1421130"/>
                  <a:gd name="connsiteX88" fmla="*/ 2194560 w 2472690"/>
                  <a:gd name="connsiteY88" fmla="*/ 1333500 h 1421130"/>
                  <a:gd name="connsiteX89" fmla="*/ 2221230 w 2472690"/>
                  <a:gd name="connsiteY89" fmla="*/ 1318260 h 1421130"/>
                  <a:gd name="connsiteX90" fmla="*/ 2232660 w 2472690"/>
                  <a:gd name="connsiteY90" fmla="*/ 1314450 h 1421130"/>
                  <a:gd name="connsiteX91" fmla="*/ 2244090 w 2472690"/>
                  <a:gd name="connsiteY91" fmla="*/ 1306830 h 1421130"/>
                  <a:gd name="connsiteX92" fmla="*/ 2255520 w 2472690"/>
                  <a:gd name="connsiteY92" fmla="*/ 1303020 h 1421130"/>
                  <a:gd name="connsiteX93" fmla="*/ 2278380 w 2472690"/>
                  <a:gd name="connsiteY93" fmla="*/ 1283970 h 1421130"/>
                  <a:gd name="connsiteX94" fmla="*/ 2305050 w 2472690"/>
                  <a:gd name="connsiteY94" fmla="*/ 1268730 h 1421130"/>
                  <a:gd name="connsiteX95" fmla="*/ 2316480 w 2472690"/>
                  <a:gd name="connsiteY95" fmla="*/ 1264920 h 1421130"/>
                  <a:gd name="connsiteX96" fmla="*/ 2320290 w 2472690"/>
                  <a:gd name="connsiteY96" fmla="*/ 1253490 h 1421130"/>
                  <a:gd name="connsiteX97" fmla="*/ 2335530 w 2472690"/>
                  <a:gd name="connsiteY97" fmla="*/ 1249680 h 1421130"/>
                  <a:gd name="connsiteX98" fmla="*/ 2346960 w 2472690"/>
                  <a:gd name="connsiteY98" fmla="*/ 1242060 h 1421130"/>
                  <a:gd name="connsiteX99" fmla="*/ 2358390 w 2472690"/>
                  <a:gd name="connsiteY99" fmla="*/ 1238250 h 1421130"/>
                  <a:gd name="connsiteX100" fmla="*/ 2381250 w 2472690"/>
                  <a:gd name="connsiteY100" fmla="*/ 1219200 h 1421130"/>
                  <a:gd name="connsiteX101" fmla="*/ 2392680 w 2472690"/>
                  <a:gd name="connsiteY101" fmla="*/ 1215390 h 1421130"/>
                  <a:gd name="connsiteX102" fmla="*/ 2411730 w 2472690"/>
                  <a:gd name="connsiteY102" fmla="*/ 1200150 h 1421130"/>
                  <a:gd name="connsiteX103" fmla="*/ 2434590 w 2472690"/>
                  <a:gd name="connsiteY103" fmla="*/ 1177290 h 1421130"/>
                  <a:gd name="connsiteX104" fmla="*/ 2438400 w 2472690"/>
                  <a:gd name="connsiteY104" fmla="*/ 1165860 h 1421130"/>
                  <a:gd name="connsiteX105" fmla="*/ 2449830 w 2472690"/>
                  <a:gd name="connsiteY105" fmla="*/ 1154430 h 1421130"/>
                  <a:gd name="connsiteX106" fmla="*/ 2457450 w 2472690"/>
                  <a:gd name="connsiteY106" fmla="*/ 1143000 h 1421130"/>
                  <a:gd name="connsiteX107" fmla="*/ 2461260 w 2472690"/>
                  <a:gd name="connsiteY107" fmla="*/ 1127760 h 1421130"/>
                  <a:gd name="connsiteX108" fmla="*/ 2472690 w 2472690"/>
                  <a:gd name="connsiteY108" fmla="*/ 1097280 h 1421130"/>
                  <a:gd name="connsiteX109" fmla="*/ 2468880 w 2472690"/>
                  <a:gd name="connsiteY109" fmla="*/ 1051560 h 1421130"/>
                  <a:gd name="connsiteX110" fmla="*/ 2453640 w 2472690"/>
                  <a:gd name="connsiteY110" fmla="*/ 998220 h 1421130"/>
                  <a:gd name="connsiteX111" fmla="*/ 2442210 w 2472690"/>
                  <a:gd name="connsiteY111" fmla="*/ 986790 h 1421130"/>
                  <a:gd name="connsiteX112" fmla="*/ 2438400 w 2472690"/>
                  <a:gd name="connsiteY112" fmla="*/ 971550 h 1421130"/>
                  <a:gd name="connsiteX113" fmla="*/ 2430780 w 2472690"/>
                  <a:gd name="connsiteY113" fmla="*/ 956310 h 1421130"/>
                  <a:gd name="connsiteX114" fmla="*/ 2423160 w 2472690"/>
                  <a:gd name="connsiteY114" fmla="*/ 925830 h 1421130"/>
                  <a:gd name="connsiteX115" fmla="*/ 2415540 w 2472690"/>
                  <a:gd name="connsiteY115" fmla="*/ 914400 h 1421130"/>
                  <a:gd name="connsiteX116" fmla="*/ 2411730 w 2472690"/>
                  <a:gd name="connsiteY116" fmla="*/ 899160 h 1421130"/>
                  <a:gd name="connsiteX117" fmla="*/ 2404110 w 2472690"/>
                  <a:gd name="connsiteY117" fmla="*/ 883920 h 1421130"/>
                  <a:gd name="connsiteX118" fmla="*/ 2400300 w 2472690"/>
                  <a:gd name="connsiteY118" fmla="*/ 864870 h 1421130"/>
                  <a:gd name="connsiteX119" fmla="*/ 2392680 w 2472690"/>
                  <a:gd name="connsiteY119" fmla="*/ 849630 h 1421130"/>
                  <a:gd name="connsiteX120" fmla="*/ 2388870 w 2472690"/>
                  <a:gd name="connsiteY120" fmla="*/ 838200 h 1421130"/>
                  <a:gd name="connsiteX121" fmla="*/ 2385060 w 2472690"/>
                  <a:gd name="connsiteY121" fmla="*/ 822960 h 1421130"/>
                  <a:gd name="connsiteX122" fmla="*/ 2377440 w 2472690"/>
                  <a:gd name="connsiteY122" fmla="*/ 811530 h 1421130"/>
                  <a:gd name="connsiteX123" fmla="*/ 2373630 w 2472690"/>
                  <a:gd name="connsiteY123" fmla="*/ 800100 h 1421130"/>
                  <a:gd name="connsiteX124" fmla="*/ 2366010 w 2472690"/>
                  <a:gd name="connsiteY124" fmla="*/ 784860 h 1421130"/>
                  <a:gd name="connsiteX125" fmla="*/ 2354580 w 2472690"/>
                  <a:gd name="connsiteY125" fmla="*/ 762000 h 1421130"/>
                  <a:gd name="connsiteX126" fmla="*/ 2346960 w 2472690"/>
                  <a:gd name="connsiteY126" fmla="*/ 735330 h 1421130"/>
                  <a:gd name="connsiteX127" fmla="*/ 2339340 w 2472690"/>
                  <a:gd name="connsiteY127" fmla="*/ 720090 h 1421130"/>
                  <a:gd name="connsiteX128" fmla="*/ 2335530 w 2472690"/>
                  <a:gd name="connsiteY128" fmla="*/ 708660 h 1421130"/>
                  <a:gd name="connsiteX129" fmla="*/ 2327910 w 2472690"/>
                  <a:gd name="connsiteY129" fmla="*/ 693420 h 1421130"/>
                  <a:gd name="connsiteX130" fmla="*/ 2324100 w 2472690"/>
                  <a:gd name="connsiteY130" fmla="*/ 681990 h 1421130"/>
                  <a:gd name="connsiteX131" fmla="*/ 2316480 w 2472690"/>
                  <a:gd name="connsiteY131" fmla="*/ 666750 h 1421130"/>
                  <a:gd name="connsiteX132" fmla="*/ 2301240 w 2472690"/>
                  <a:gd name="connsiteY132" fmla="*/ 632460 h 1421130"/>
                  <a:gd name="connsiteX133" fmla="*/ 2289810 w 2472690"/>
                  <a:gd name="connsiteY133" fmla="*/ 605790 h 1421130"/>
                  <a:gd name="connsiteX134" fmla="*/ 2270760 w 2472690"/>
                  <a:gd name="connsiteY134" fmla="*/ 579120 h 1421130"/>
                  <a:gd name="connsiteX135" fmla="*/ 2259330 w 2472690"/>
                  <a:gd name="connsiteY135" fmla="*/ 556260 h 1421130"/>
                  <a:gd name="connsiteX136" fmla="*/ 2236470 w 2472690"/>
                  <a:gd name="connsiteY136" fmla="*/ 529590 h 1421130"/>
                  <a:gd name="connsiteX137" fmla="*/ 2232660 w 2472690"/>
                  <a:gd name="connsiteY137" fmla="*/ 518160 h 1421130"/>
                  <a:gd name="connsiteX138" fmla="*/ 2221230 w 2472690"/>
                  <a:gd name="connsiteY138" fmla="*/ 514350 h 1421130"/>
                  <a:gd name="connsiteX139" fmla="*/ 2209800 w 2472690"/>
                  <a:gd name="connsiteY139" fmla="*/ 502920 h 1421130"/>
                  <a:gd name="connsiteX140" fmla="*/ 2198370 w 2472690"/>
                  <a:gd name="connsiteY140" fmla="*/ 480060 h 1421130"/>
                  <a:gd name="connsiteX141" fmla="*/ 2186940 w 2472690"/>
                  <a:gd name="connsiteY141" fmla="*/ 476250 h 1421130"/>
                  <a:gd name="connsiteX142" fmla="*/ 2171700 w 2472690"/>
                  <a:gd name="connsiteY142" fmla="*/ 441960 h 1421130"/>
                  <a:gd name="connsiteX143" fmla="*/ 2160270 w 2472690"/>
                  <a:gd name="connsiteY143" fmla="*/ 434340 h 1421130"/>
                  <a:gd name="connsiteX144" fmla="*/ 2141220 w 2472690"/>
                  <a:gd name="connsiteY144" fmla="*/ 400050 h 1421130"/>
                  <a:gd name="connsiteX145" fmla="*/ 2133600 w 2472690"/>
                  <a:gd name="connsiteY145" fmla="*/ 388620 h 1421130"/>
                  <a:gd name="connsiteX146" fmla="*/ 2129790 w 2472690"/>
                  <a:gd name="connsiteY146" fmla="*/ 377190 h 1421130"/>
                  <a:gd name="connsiteX147" fmla="*/ 2106930 w 2472690"/>
                  <a:gd name="connsiteY147" fmla="*/ 358140 h 1421130"/>
                  <a:gd name="connsiteX148" fmla="*/ 2095500 w 2472690"/>
                  <a:gd name="connsiteY148" fmla="*/ 335280 h 1421130"/>
                  <a:gd name="connsiteX149" fmla="*/ 2084070 w 2472690"/>
                  <a:gd name="connsiteY149" fmla="*/ 331470 h 1421130"/>
                  <a:gd name="connsiteX150" fmla="*/ 2057400 w 2472690"/>
                  <a:gd name="connsiteY150" fmla="*/ 308610 h 1421130"/>
                  <a:gd name="connsiteX151" fmla="*/ 2045970 w 2472690"/>
                  <a:gd name="connsiteY151" fmla="*/ 297180 h 1421130"/>
                  <a:gd name="connsiteX152" fmla="*/ 2038350 w 2472690"/>
                  <a:gd name="connsiteY152" fmla="*/ 285750 h 1421130"/>
                  <a:gd name="connsiteX153" fmla="*/ 2026920 w 2472690"/>
                  <a:gd name="connsiteY153" fmla="*/ 281940 h 1421130"/>
                  <a:gd name="connsiteX154" fmla="*/ 1985010 w 2472690"/>
                  <a:gd name="connsiteY154" fmla="*/ 247650 h 1421130"/>
                  <a:gd name="connsiteX155" fmla="*/ 1973580 w 2472690"/>
                  <a:gd name="connsiteY155" fmla="*/ 236220 h 1421130"/>
                  <a:gd name="connsiteX156" fmla="*/ 1954530 w 2472690"/>
                  <a:gd name="connsiteY156" fmla="*/ 228600 h 1421130"/>
                  <a:gd name="connsiteX157" fmla="*/ 1924050 w 2472690"/>
                  <a:gd name="connsiteY157" fmla="*/ 209550 h 1421130"/>
                  <a:gd name="connsiteX158" fmla="*/ 1916430 w 2472690"/>
                  <a:gd name="connsiteY158" fmla="*/ 198120 h 1421130"/>
                  <a:gd name="connsiteX159" fmla="*/ 1866900 w 2472690"/>
                  <a:gd name="connsiteY159" fmla="*/ 179070 h 1421130"/>
                  <a:gd name="connsiteX160" fmla="*/ 1844040 w 2472690"/>
                  <a:gd name="connsiteY160" fmla="*/ 175260 h 1421130"/>
                  <a:gd name="connsiteX161" fmla="*/ 1836420 w 2472690"/>
                  <a:gd name="connsiteY161" fmla="*/ 163830 h 1421130"/>
                  <a:gd name="connsiteX162" fmla="*/ 1802130 w 2472690"/>
                  <a:gd name="connsiteY162" fmla="*/ 152400 h 1421130"/>
                  <a:gd name="connsiteX163" fmla="*/ 1783080 w 2472690"/>
                  <a:gd name="connsiteY163" fmla="*/ 144780 h 1421130"/>
                  <a:gd name="connsiteX164" fmla="*/ 1771650 w 2472690"/>
                  <a:gd name="connsiteY164" fmla="*/ 140970 h 1421130"/>
                  <a:gd name="connsiteX165" fmla="*/ 1760220 w 2472690"/>
                  <a:gd name="connsiteY165" fmla="*/ 133350 h 1421130"/>
                  <a:gd name="connsiteX166" fmla="*/ 1737360 w 2472690"/>
                  <a:gd name="connsiteY166" fmla="*/ 125730 h 1421130"/>
                  <a:gd name="connsiteX167" fmla="*/ 1710690 w 2472690"/>
                  <a:gd name="connsiteY167" fmla="*/ 114300 h 1421130"/>
                  <a:gd name="connsiteX168" fmla="*/ 1699260 w 2472690"/>
                  <a:gd name="connsiteY168" fmla="*/ 106680 h 1421130"/>
                  <a:gd name="connsiteX169" fmla="*/ 1668780 w 2472690"/>
                  <a:gd name="connsiteY169" fmla="*/ 95250 h 1421130"/>
                  <a:gd name="connsiteX170" fmla="*/ 1642110 w 2472690"/>
                  <a:gd name="connsiteY170" fmla="*/ 80010 h 1421130"/>
                  <a:gd name="connsiteX171" fmla="*/ 1607820 w 2472690"/>
                  <a:gd name="connsiteY171" fmla="*/ 68580 h 1421130"/>
                  <a:gd name="connsiteX172" fmla="*/ 1596390 w 2472690"/>
                  <a:gd name="connsiteY172" fmla="*/ 64770 h 1421130"/>
                  <a:gd name="connsiteX173" fmla="*/ 1565910 w 2472690"/>
                  <a:gd name="connsiteY173" fmla="*/ 57150 h 1421130"/>
                  <a:gd name="connsiteX174" fmla="*/ 1554480 w 2472690"/>
                  <a:gd name="connsiteY174" fmla="*/ 53340 h 1421130"/>
                  <a:gd name="connsiteX175" fmla="*/ 1539240 w 2472690"/>
                  <a:gd name="connsiteY175" fmla="*/ 49530 h 1421130"/>
                  <a:gd name="connsiteX176" fmla="*/ 1516380 w 2472690"/>
                  <a:gd name="connsiteY176" fmla="*/ 41910 h 1421130"/>
                  <a:gd name="connsiteX177" fmla="*/ 1478280 w 2472690"/>
                  <a:gd name="connsiteY177" fmla="*/ 38100 h 1421130"/>
                  <a:gd name="connsiteX178" fmla="*/ 1463040 w 2472690"/>
                  <a:gd name="connsiteY178" fmla="*/ 30480 h 1421130"/>
                  <a:gd name="connsiteX179" fmla="*/ 1417320 w 2472690"/>
                  <a:gd name="connsiteY179" fmla="*/ 26670 h 1421130"/>
                  <a:gd name="connsiteX180" fmla="*/ 1386840 w 2472690"/>
                  <a:gd name="connsiteY180" fmla="*/ 22860 h 1421130"/>
                  <a:gd name="connsiteX181" fmla="*/ 1287780 w 2472690"/>
                  <a:gd name="connsiteY181" fmla="*/ 11430 h 1421130"/>
                  <a:gd name="connsiteX182" fmla="*/ 1188720 w 2472690"/>
                  <a:gd name="connsiteY182" fmla="*/ 0 h 1421130"/>
                  <a:gd name="connsiteX183" fmla="*/ 1074420 w 2472690"/>
                  <a:gd name="connsiteY183" fmla="*/ 7620 h 1421130"/>
                  <a:gd name="connsiteX184" fmla="*/ 1032510 w 2472690"/>
                  <a:gd name="connsiteY184" fmla="*/ 11430 h 1421130"/>
                  <a:gd name="connsiteX185" fmla="*/ 994410 w 2472690"/>
                  <a:gd name="connsiteY185" fmla="*/ 19050 h 1421130"/>
                  <a:gd name="connsiteX186" fmla="*/ 967740 w 2472690"/>
                  <a:gd name="connsiteY186" fmla="*/ 22860 h 1421130"/>
                  <a:gd name="connsiteX187" fmla="*/ 906780 w 2472690"/>
                  <a:gd name="connsiteY187" fmla="*/ 30480 h 1421130"/>
                  <a:gd name="connsiteX188" fmla="*/ 803910 w 2472690"/>
                  <a:gd name="connsiteY188" fmla="*/ 38100 h 1421130"/>
                  <a:gd name="connsiteX189" fmla="*/ 731520 w 2472690"/>
                  <a:gd name="connsiteY189" fmla="*/ 49530 h 1421130"/>
                  <a:gd name="connsiteX190" fmla="*/ 704850 w 2472690"/>
                  <a:gd name="connsiteY190" fmla="*/ 57150 h 1421130"/>
                  <a:gd name="connsiteX191" fmla="*/ 651510 w 2472690"/>
                  <a:gd name="connsiteY191" fmla="*/ 64770 h 1421130"/>
                  <a:gd name="connsiteX192" fmla="*/ 601980 w 2472690"/>
                  <a:gd name="connsiteY192" fmla="*/ 76200 h 1421130"/>
                  <a:gd name="connsiteX193" fmla="*/ 563880 w 2472690"/>
                  <a:gd name="connsiteY193" fmla="*/ 87630 h 1421130"/>
                  <a:gd name="connsiteX194" fmla="*/ 552450 w 2472690"/>
                  <a:gd name="connsiteY194" fmla="*/ 95250 h 1421130"/>
                  <a:gd name="connsiteX195" fmla="*/ 541020 w 2472690"/>
                  <a:gd name="connsiteY195" fmla="*/ 99060 h 1421130"/>
                  <a:gd name="connsiteX196" fmla="*/ 525780 w 2472690"/>
                  <a:gd name="connsiteY196" fmla="*/ 106680 h 1421130"/>
                  <a:gd name="connsiteX197" fmla="*/ 502920 w 2472690"/>
                  <a:gd name="connsiteY197" fmla="*/ 114300 h 1421130"/>
                  <a:gd name="connsiteX198" fmla="*/ 476250 w 2472690"/>
                  <a:gd name="connsiteY198" fmla="*/ 125730 h 1421130"/>
                  <a:gd name="connsiteX199" fmla="*/ 464820 w 2472690"/>
                  <a:gd name="connsiteY199" fmla="*/ 133350 h 1421130"/>
                  <a:gd name="connsiteX200" fmla="*/ 453390 w 2472690"/>
                  <a:gd name="connsiteY200" fmla="*/ 137160 h 1421130"/>
                  <a:gd name="connsiteX201" fmla="*/ 438150 w 2472690"/>
                  <a:gd name="connsiteY201" fmla="*/ 148590 h 1421130"/>
                  <a:gd name="connsiteX202" fmla="*/ 426720 w 2472690"/>
                  <a:gd name="connsiteY202" fmla="*/ 152400 h 1421130"/>
                  <a:gd name="connsiteX203" fmla="*/ 400050 w 2472690"/>
                  <a:gd name="connsiteY203" fmla="*/ 163830 h 1421130"/>
                  <a:gd name="connsiteX204" fmla="*/ 388620 w 2472690"/>
                  <a:gd name="connsiteY204" fmla="*/ 171450 h 1421130"/>
                  <a:gd name="connsiteX205" fmla="*/ 361950 w 2472690"/>
                  <a:gd name="connsiteY205" fmla="*/ 179070 h 1421130"/>
                  <a:gd name="connsiteX206" fmla="*/ 335280 w 2472690"/>
                  <a:gd name="connsiteY206" fmla="*/ 190500 h 1421130"/>
                  <a:gd name="connsiteX207" fmla="*/ 323850 w 2472690"/>
                  <a:gd name="connsiteY207" fmla="*/ 198120 h 1421130"/>
                  <a:gd name="connsiteX208" fmla="*/ 312420 w 2472690"/>
                  <a:gd name="connsiteY208" fmla="*/ 201930 h 1421130"/>
                  <a:gd name="connsiteX209" fmla="*/ 297180 w 2472690"/>
                  <a:gd name="connsiteY209" fmla="*/ 209550 h 1421130"/>
                  <a:gd name="connsiteX210" fmla="*/ 274320 w 2472690"/>
                  <a:gd name="connsiteY210" fmla="*/ 217170 h 1421130"/>
                  <a:gd name="connsiteX211" fmla="*/ 247650 w 2472690"/>
                  <a:gd name="connsiteY211" fmla="*/ 228600 h 1421130"/>
                  <a:gd name="connsiteX212" fmla="*/ 232410 w 2472690"/>
                  <a:gd name="connsiteY212" fmla="*/ 236220 h 1421130"/>
                  <a:gd name="connsiteX213" fmla="*/ 220980 w 2472690"/>
                  <a:gd name="connsiteY213" fmla="*/ 240030 h 1421130"/>
                  <a:gd name="connsiteX214" fmla="*/ 209550 w 2472690"/>
                  <a:gd name="connsiteY214" fmla="*/ 247650 h 1421130"/>
                  <a:gd name="connsiteX215" fmla="*/ 194310 w 2472690"/>
                  <a:gd name="connsiteY215" fmla="*/ 251460 h 1421130"/>
                  <a:gd name="connsiteX216" fmla="*/ 182880 w 2472690"/>
                  <a:gd name="connsiteY216" fmla="*/ 255270 h 1421130"/>
                  <a:gd name="connsiteX217" fmla="*/ 156210 w 2472690"/>
                  <a:gd name="connsiteY217" fmla="*/ 266700 h 1421130"/>
                  <a:gd name="connsiteX218" fmla="*/ 144780 w 2472690"/>
                  <a:gd name="connsiteY218" fmla="*/ 289560 h 1421130"/>
                  <a:gd name="connsiteX219" fmla="*/ 140970 w 2472690"/>
                  <a:gd name="connsiteY219" fmla="*/ 300990 h 1421130"/>
                  <a:gd name="connsiteX220" fmla="*/ 129540 w 2472690"/>
                  <a:gd name="connsiteY220" fmla="*/ 304800 h 1421130"/>
                  <a:gd name="connsiteX221" fmla="*/ 118110 w 2472690"/>
                  <a:gd name="connsiteY221" fmla="*/ 327660 h 1421130"/>
                  <a:gd name="connsiteX222" fmla="*/ 106680 w 2472690"/>
                  <a:gd name="connsiteY222" fmla="*/ 331470 h 1421130"/>
                  <a:gd name="connsiteX223" fmla="*/ 137160 w 2472690"/>
                  <a:gd name="connsiteY223" fmla="*/ 350520 h 142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472690" h="1421130">
                    <a:moveTo>
                      <a:pt x="137160" y="350520"/>
                    </a:moveTo>
                    <a:cubicBezTo>
                      <a:pt x="137795" y="356870"/>
                      <a:pt x="128270" y="346710"/>
                      <a:pt x="110490" y="369570"/>
                    </a:cubicBezTo>
                    <a:cubicBezTo>
                      <a:pt x="103874" y="378076"/>
                      <a:pt x="87630" y="392430"/>
                      <a:pt x="87630" y="392430"/>
                    </a:cubicBezTo>
                    <a:cubicBezTo>
                      <a:pt x="76692" y="436183"/>
                      <a:pt x="91987" y="382264"/>
                      <a:pt x="76200" y="419100"/>
                    </a:cubicBezTo>
                    <a:cubicBezTo>
                      <a:pt x="74137" y="423913"/>
                      <a:pt x="74453" y="429527"/>
                      <a:pt x="72390" y="434340"/>
                    </a:cubicBezTo>
                    <a:cubicBezTo>
                      <a:pt x="70586" y="438549"/>
                      <a:pt x="66818" y="441674"/>
                      <a:pt x="64770" y="445770"/>
                    </a:cubicBezTo>
                    <a:cubicBezTo>
                      <a:pt x="57356" y="460598"/>
                      <a:pt x="64474" y="455350"/>
                      <a:pt x="57150" y="472440"/>
                    </a:cubicBezTo>
                    <a:cubicBezTo>
                      <a:pt x="55346" y="476649"/>
                      <a:pt x="52070" y="480060"/>
                      <a:pt x="49530" y="483870"/>
                    </a:cubicBezTo>
                    <a:cubicBezTo>
                      <a:pt x="37725" y="531091"/>
                      <a:pt x="56652" y="457039"/>
                      <a:pt x="38100" y="521970"/>
                    </a:cubicBezTo>
                    <a:cubicBezTo>
                      <a:pt x="35223" y="532040"/>
                      <a:pt x="33792" y="542515"/>
                      <a:pt x="30480" y="552450"/>
                    </a:cubicBezTo>
                    <a:cubicBezTo>
                      <a:pt x="27940" y="560070"/>
                      <a:pt x="24808" y="567518"/>
                      <a:pt x="22860" y="575310"/>
                    </a:cubicBezTo>
                    <a:cubicBezTo>
                      <a:pt x="20986" y="582804"/>
                      <a:pt x="20787" y="590643"/>
                      <a:pt x="19050" y="598170"/>
                    </a:cubicBezTo>
                    <a:cubicBezTo>
                      <a:pt x="16971" y="607179"/>
                      <a:pt x="13479" y="615824"/>
                      <a:pt x="11430" y="624840"/>
                    </a:cubicBezTo>
                    <a:cubicBezTo>
                      <a:pt x="7125" y="643784"/>
                      <a:pt x="0" y="681990"/>
                      <a:pt x="0" y="681990"/>
                    </a:cubicBezTo>
                    <a:cubicBezTo>
                      <a:pt x="1270" y="709930"/>
                      <a:pt x="1950" y="737903"/>
                      <a:pt x="3810" y="765810"/>
                    </a:cubicBezTo>
                    <a:cubicBezTo>
                      <a:pt x="4491" y="776026"/>
                      <a:pt x="5137" y="786357"/>
                      <a:pt x="7620" y="796290"/>
                    </a:cubicBezTo>
                    <a:cubicBezTo>
                      <a:pt x="8998" y="801800"/>
                      <a:pt x="13201" y="806229"/>
                      <a:pt x="15240" y="811530"/>
                    </a:cubicBezTo>
                    <a:cubicBezTo>
                      <a:pt x="19565" y="822775"/>
                      <a:pt x="23748" y="834131"/>
                      <a:pt x="26670" y="845820"/>
                    </a:cubicBezTo>
                    <a:cubicBezTo>
                      <a:pt x="27891" y="850703"/>
                      <a:pt x="31557" y="867024"/>
                      <a:pt x="34290" y="872490"/>
                    </a:cubicBezTo>
                    <a:cubicBezTo>
                      <a:pt x="36338" y="876586"/>
                      <a:pt x="39862" y="879824"/>
                      <a:pt x="41910" y="883920"/>
                    </a:cubicBezTo>
                    <a:cubicBezTo>
                      <a:pt x="43706" y="887512"/>
                      <a:pt x="42880" y="892510"/>
                      <a:pt x="45720" y="895350"/>
                    </a:cubicBezTo>
                    <a:cubicBezTo>
                      <a:pt x="48560" y="898190"/>
                      <a:pt x="53340" y="897890"/>
                      <a:pt x="57150" y="899160"/>
                    </a:cubicBezTo>
                    <a:cubicBezTo>
                      <a:pt x="58420" y="902970"/>
                      <a:pt x="59164" y="906998"/>
                      <a:pt x="60960" y="910590"/>
                    </a:cubicBezTo>
                    <a:cubicBezTo>
                      <a:pt x="66264" y="921199"/>
                      <a:pt x="71584" y="925024"/>
                      <a:pt x="80010" y="933450"/>
                    </a:cubicBezTo>
                    <a:cubicBezTo>
                      <a:pt x="87267" y="955221"/>
                      <a:pt x="77833" y="937079"/>
                      <a:pt x="95250" y="948690"/>
                    </a:cubicBezTo>
                    <a:cubicBezTo>
                      <a:pt x="123790" y="967716"/>
                      <a:pt x="90932" y="954871"/>
                      <a:pt x="118110" y="963930"/>
                    </a:cubicBezTo>
                    <a:cubicBezTo>
                      <a:pt x="119380" y="967740"/>
                      <a:pt x="119454" y="972190"/>
                      <a:pt x="121920" y="975360"/>
                    </a:cubicBezTo>
                    <a:cubicBezTo>
                      <a:pt x="150599" y="1012233"/>
                      <a:pt x="133446" y="990648"/>
                      <a:pt x="156210" y="1002030"/>
                    </a:cubicBezTo>
                    <a:cubicBezTo>
                      <a:pt x="160306" y="1004078"/>
                      <a:pt x="163830" y="1007110"/>
                      <a:pt x="167640" y="1009650"/>
                    </a:cubicBezTo>
                    <a:cubicBezTo>
                      <a:pt x="183002" y="1040374"/>
                      <a:pt x="165667" y="1014685"/>
                      <a:pt x="186690" y="1028700"/>
                    </a:cubicBezTo>
                    <a:cubicBezTo>
                      <a:pt x="191173" y="1031689"/>
                      <a:pt x="193981" y="1036681"/>
                      <a:pt x="198120" y="1040130"/>
                    </a:cubicBezTo>
                    <a:cubicBezTo>
                      <a:pt x="207968" y="1048336"/>
                      <a:pt x="209524" y="1047741"/>
                      <a:pt x="220980" y="1051560"/>
                    </a:cubicBezTo>
                    <a:cubicBezTo>
                      <a:pt x="229988" y="1060568"/>
                      <a:pt x="236246" y="1067903"/>
                      <a:pt x="247650" y="1074420"/>
                    </a:cubicBezTo>
                    <a:cubicBezTo>
                      <a:pt x="251137" y="1076413"/>
                      <a:pt x="255488" y="1076434"/>
                      <a:pt x="259080" y="1078230"/>
                    </a:cubicBezTo>
                    <a:cubicBezTo>
                      <a:pt x="263176" y="1080278"/>
                      <a:pt x="266700" y="1083310"/>
                      <a:pt x="270510" y="1085850"/>
                    </a:cubicBezTo>
                    <a:cubicBezTo>
                      <a:pt x="273050" y="1090930"/>
                      <a:pt x="274114" y="1097074"/>
                      <a:pt x="278130" y="1101090"/>
                    </a:cubicBezTo>
                    <a:cubicBezTo>
                      <a:pt x="280970" y="1103930"/>
                      <a:pt x="285968" y="1103104"/>
                      <a:pt x="289560" y="1104900"/>
                    </a:cubicBezTo>
                    <a:cubicBezTo>
                      <a:pt x="293656" y="1106948"/>
                      <a:pt x="297472" y="1109589"/>
                      <a:pt x="300990" y="1112520"/>
                    </a:cubicBezTo>
                    <a:cubicBezTo>
                      <a:pt x="305129" y="1115969"/>
                      <a:pt x="307742" y="1121277"/>
                      <a:pt x="312420" y="1123950"/>
                    </a:cubicBezTo>
                    <a:cubicBezTo>
                      <a:pt x="316966" y="1126548"/>
                      <a:pt x="322625" y="1126321"/>
                      <a:pt x="327660" y="1127760"/>
                    </a:cubicBezTo>
                    <a:cubicBezTo>
                      <a:pt x="331522" y="1128863"/>
                      <a:pt x="335498" y="1129774"/>
                      <a:pt x="339090" y="1131570"/>
                    </a:cubicBezTo>
                    <a:cubicBezTo>
                      <a:pt x="343186" y="1133618"/>
                      <a:pt x="346134" y="1137874"/>
                      <a:pt x="350520" y="1139190"/>
                    </a:cubicBezTo>
                    <a:cubicBezTo>
                      <a:pt x="359122" y="1141770"/>
                      <a:pt x="368300" y="1141730"/>
                      <a:pt x="377190" y="1143000"/>
                    </a:cubicBezTo>
                    <a:cubicBezTo>
                      <a:pt x="383540" y="1146810"/>
                      <a:pt x="389616" y="1151118"/>
                      <a:pt x="396240" y="1154430"/>
                    </a:cubicBezTo>
                    <a:cubicBezTo>
                      <a:pt x="402357" y="1157489"/>
                      <a:pt x="408863" y="1159713"/>
                      <a:pt x="415290" y="1162050"/>
                    </a:cubicBezTo>
                    <a:cubicBezTo>
                      <a:pt x="422839" y="1164795"/>
                      <a:pt x="430966" y="1166078"/>
                      <a:pt x="438150" y="1169670"/>
                    </a:cubicBezTo>
                    <a:cubicBezTo>
                      <a:pt x="443230" y="1172210"/>
                      <a:pt x="448170" y="1175053"/>
                      <a:pt x="453390" y="1177290"/>
                    </a:cubicBezTo>
                    <a:cubicBezTo>
                      <a:pt x="457081" y="1178872"/>
                      <a:pt x="461228" y="1179304"/>
                      <a:pt x="464820" y="1181100"/>
                    </a:cubicBezTo>
                    <a:cubicBezTo>
                      <a:pt x="468916" y="1183148"/>
                      <a:pt x="472154" y="1186672"/>
                      <a:pt x="476250" y="1188720"/>
                    </a:cubicBezTo>
                    <a:cubicBezTo>
                      <a:pt x="479842" y="1190516"/>
                      <a:pt x="484088" y="1190734"/>
                      <a:pt x="487680" y="1192530"/>
                    </a:cubicBezTo>
                    <a:cubicBezTo>
                      <a:pt x="491776" y="1194578"/>
                      <a:pt x="494901" y="1198346"/>
                      <a:pt x="499110" y="1200150"/>
                    </a:cubicBezTo>
                    <a:cubicBezTo>
                      <a:pt x="516200" y="1207474"/>
                      <a:pt x="510952" y="1200356"/>
                      <a:pt x="525780" y="1207770"/>
                    </a:cubicBezTo>
                    <a:cubicBezTo>
                      <a:pt x="552092" y="1220926"/>
                      <a:pt x="520732" y="1211271"/>
                      <a:pt x="552450" y="1219200"/>
                    </a:cubicBezTo>
                    <a:cubicBezTo>
                      <a:pt x="581146" y="1238330"/>
                      <a:pt x="544676" y="1215868"/>
                      <a:pt x="579120" y="1230630"/>
                    </a:cubicBezTo>
                    <a:cubicBezTo>
                      <a:pt x="583329" y="1232434"/>
                      <a:pt x="586454" y="1236202"/>
                      <a:pt x="590550" y="1238250"/>
                    </a:cubicBezTo>
                    <a:cubicBezTo>
                      <a:pt x="598360" y="1242155"/>
                      <a:pt x="613784" y="1244421"/>
                      <a:pt x="621030" y="1245870"/>
                    </a:cubicBezTo>
                    <a:cubicBezTo>
                      <a:pt x="633073" y="1253096"/>
                      <a:pt x="642566" y="1259454"/>
                      <a:pt x="655320" y="1264920"/>
                    </a:cubicBezTo>
                    <a:cubicBezTo>
                      <a:pt x="659011" y="1266502"/>
                      <a:pt x="663059" y="1267148"/>
                      <a:pt x="666750" y="1268730"/>
                    </a:cubicBezTo>
                    <a:cubicBezTo>
                      <a:pt x="671970" y="1270967"/>
                      <a:pt x="676717" y="1274241"/>
                      <a:pt x="681990" y="1276350"/>
                    </a:cubicBezTo>
                    <a:cubicBezTo>
                      <a:pt x="689448" y="1279333"/>
                      <a:pt x="697666" y="1280378"/>
                      <a:pt x="704850" y="1283970"/>
                    </a:cubicBezTo>
                    <a:cubicBezTo>
                      <a:pt x="724774" y="1293932"/>
                      <a:pt x="714580" y="1290212"/>
                      <a:pt x="735330" y="1295400"/>
                    </a:cubicBezTo>
                    <a:cubicBezTo>
                      <a:pt x="757296" y="1310044"/>
                      <a:pt x="736106" y="1297366"/>
                      <a:pt x="758190" y="1306830"/>
                    </a:cubicBezTo>
                    <a:cubicBezTo>
                      <a:pt x="763410" y="1309067"/>
                      <a:pt x="768210" y="1312213"/>
                      <a:pt x="773430" y="1314450"/>
                    </a:cubicBezTo>
                    <a:cubicBezTo>
                      <a:pt x="777121" y="1316032"/>
                      <a:pt x="780980" y="1317225"/>
                      <a:pt x="784860" y="1318260"/>
                    </a:cubicBezTo>
                    <a:cubicBezTo>
                      <a:pt x="800039" y="1322308"/>
                      <a:pt x="815340" y="1325880"/>
                      <a:pt x="830580" y="1329690"/>
                    </a:cubicBezTo>
                    <a:cubicBezTo>
                      <a:pt x="906436" y="1348654"/>
                      <a:pt x="781366" y="1316216"/>
                      <a:pt x="861060" y="1341120"/>
                    </a:cubicBezTo>
                    <a:cubicBezTo>
                      <a:pt x="876054" y="1345806"/>
                      <a:pt x="891149" y="1350987"/>
                      <a:pt x="906780" y="1352550"/>
                    </a:cubicBezTo>
                    <a:cubicBezTo>
                      <a:pt x="1014777" y="1363350"/>
                      <a:pt x="847068" y="1347164"/>
                      <a:pt x="1085850" y="1363980"/>
                    </a:cubicBezTo>
                    <a:cubicBezTo>
                      <a:pt x="1129091" y="1367025"/>
                      <a:pt x="1172205" y="1371655"/>
                      <a:pt x="1215390" y="1375410"/>
                    </a:cubicBezTo>
                    <a:lnTo>
                      <a:pt x="1261110" y="1379220"/>
                    </a:lnTo>
                    <a:cubicBezTo>
                      <a:pt x="1272540" y="1381760"/>
                      <a:pt x="1283892" y="1384682"/>
                      <a:pt x="1295400" y="1386840"/>
                    </a:cubicBezTo>
                    <a:cubicBezTo>
                      <a:pt x="1304226" y="1388495"/>
                      <a:pt x="1313145" y="1389658"/>
                      <a:pt x="1322070" y="1390650"/>
                    </a:cubicBezTo>
                    <a:cubicBezTo>
                      <a:pt x="1411576" y="1400595"/>
                      <a:pt x="1393140" y="1398056"/>
                      <a:pt x="1489710" y="1402080"/>
                    </a:cubicBezTo>
                    <a:cubicBezTo>
                      <a:pt x="1515110" y="1404620"/>
                      <a:pt x="1540431" y="1408140"/>
                      <a:pt x="1565910" y="1409700"/>
                    </a:cubicBezTo>
                    <a:cubicBezTo>
                      <a:pt x="1729815" y="1419735"/>
                      <a:pt x="1623332" y="1405346"/>
                      <a:pt x="1725930" y="1421130"/>
                    </a:cubicBezTo>
                    <a:lnTo>
                      <a:pt x="1878330" y="1417320"/>
                    </a:lnTo>
                    <a:cubicBezTo>
                      <a:pt x="1891083" y="1416810"/>
                      <a:pt x="1903950" y="1416184"/>
                      <a:pt x="1916430" y="1413510"/>
                    </a:cubicBezTo>
                    <a:cubicBezTo>
                      <a:pt x="1921984" y="1412320"/>
                      <a:pt x="1926230" y="1407522"/>
                      <a:pt x="1931670" y="1405890"/>
                    </a:cubicBezTo>
                    <a:cubicBezTo>
                      <a:pt x="1939069" y="1403670"/>
                      <a:pt x="1946955" y="1403595"/>
                      <a:pt x="1954530" y="1402080"/>
                    </a:cubicBezTo>
                    <a:cubicBezTo>
                      <a:pt x="2011426" y="1390701"/>
                      <a:pt x="1966006" y="1396995"/>
                      <a:pt x="2023110" y="1390650"/>
                    </a:cubicBezTo>
                    <a:cubicBezTo>
                      <a:pt x="2057541" y="1382042"/>
                      <a:pt x="2015727" y="1392354"/>
                      <a:pt x="2072640" y="1379220"/>
                    </a:cubicBezTo>
                    <a:cubicBezTo>
                      <a:pt x="2077742" y="1378043"/>
                      <a:pt x="2082912" y="1377066"/>
                      <a:pt x="2087880" y="1375410"/>
                    </a:cubicBezTo>
                    <a:cubicBezTo>
                      <a:pt x="2094368" y="1373247"/>
                      <a:pt x="2100526" y="1370191"/>
                      <a:pt x="2106930" y="1367790"/>
                    </a:cubicBezTo>
                    <a:cubicBezTo>
                      <a:pt x="2110690" y="1366380"/>
                      <a:pt x="2114768" y="1365776"/>
                      <a:pt x="2118360" y="1363980"/>
                    </a:cubicBezTo>
                    <a:cubicBezTo>
                      <a:pt x="2122456" y="1361932"/>
                      <a:pt x="2125404" y="1357676"/>
                      <a:pt x="2129790" y="1356360"/>
                    </a:cubicBezTo>
                    <a:cubicBezTo>
                      <a:pt x="2138392" y="1353780"/>
                      <a:pt x="2147570" y="1353820"/>
                      <a:pt x="2156460" y="1352550"/>
                    </a:cubicBezTo>
                    <a:cubicBezTo>
                      <a:pt x="2160270" y="1350010"/>
                      <a:pt x="2163794" y="1346978"/>
                      <a:pt x="2167890" y="1344930"/>
                    </a:cubicBezTo>
                    <a:cubicBezTo>
                      <a:pt x="2171482" y="1343134"/>
                      <a:pt x="2175629" y="1342702"/>
                      <a:pt x="2179320" y="1341120"/>
                    </a:cubicBezTo>
                    <a:cubicBezTo>
                      <a:pt x="2184540" y="1338883"/>
                      <a:pt x="2189629" y="1336318"/>
                      <a:pt x="2194560" y="1333500"/>
                    </a:cubicBezTo>
                    <a:cubicBezTo>
                      <a:pt x="2213692" y="1322568"/>
                      <a:pt x="2198203" y="1328129"/>
                      <a:pt x="2221230" y="1318260"/>
                    </a:cubicBezTo>
                    <a:cubicBezTo>
                      <a:pt x="2224921" y="1316678"/>
                      <a:pt x="2229068" y="1316246"/>
                      <a:pt x="2232660" y="1314450"/>
                    </a:cubicBezTo>
                    <a:cubicBezTo>
                      <a:pt x="2236756" y="1312402"/>
                      <a:pt x="2239994" y="1308878"/>
                      <a:pt x="2244090" y="1306830"/>
                    </a:cubicBezTo>
                    <a:cubicBezTo>
                      <a:pt x="2247682" y="1305034"/>
                      <a:pt x="2251928" y="1304816"/>
                      <a:pt x="2255520" y="1303020"/>
                    </a:cubicBezTo>
                    <a:cubicBezTo>
                      <a:pt x="2269709" y="1295925"/>
                      <a:pt x="2265741" y="1294503"/>
                      <a:pt x="2278380" y="1283970"/>
                    </a:cubicBezTo>
                    <a:cubicBezTo>
                      <a:pt x="2285132" y="1278343"/>
                      <a:pt x="2297378" y="1272018"/>
                      <a:pt x="2305050" y="1268730"/>
                    </a:cubicBezTo>
                    <a:cubicBezTo>
                      <a:pt x="2308741" y="1267148"/>
                      <a:pt x="2312670" y="1266190"/>
                      <a:pt x="2316480" y="1264920"/>
                    </a:cubicBezTo>
                    <a:cubicBezTo>
                      <a:pt x="2317750" y="1261110"/>
                      <a:pt x="2317154" y="1255999"/>
                      <a:pt x="2320290" y="1253490"/>
                    </a:cubicBezTo>
                    <a:cubicBezTo>
                      <a:pt x="2324379" y="1250219"/>
                      <a:pt x="2330717" y="1251743"/>
                      <a:pt x="2335530" y="1249680"/>
                    </a:cubicBezTo>
                    <a:cubicBezTo>
                      <a:pt x="2339739" y="1247876"/>
                      <a:pt x="2342864" y="1244108"/>
                      <a:pt x="2346960" y="1242060"/>
                    </a:cubicBezTo>
                    <a:cubicBezTo>
                      <a:pt x="2350552" y="1240264"/>
                      <a:pt x="2354580" y="1239520"/>
                      <a:pt x="2358390" y="1238250"/>
                    </a:cubicBezTo>
                    <a:cubicBezTo>
                      <a:pt x="2366816" y="1229824"/>
                      <a:pt x="2370641" y="1224504"/>
                      <a:pt x="2381250" y="1219200"/>
                    </a:cubicBezTo>
                    <a:cubicBezTo>
                      <a:pt x="2384842" y="1217404"/>
                      <a:pt x="2388870" y="1216660"/>
                      <a:pt x="2392680" y="1215390"/>
                    </a:cubicBezTo>
                    <a:cubicBezTo>
                      <a:pt x="2413596" y="1184017"/>
                      <a:pt x="2386249" y="1219969"/>
                      <a:pt x="2411730" y="1200150"/>
                    </a:cubicBezTo>
                    <a:cubicBezTo>
                      <a:pt x="2420236" y="1193534"/>
                      <a:pt x="2434590" y="1177290"/>
                      <a:pt x="2434590" y="1177290"/>
                    </a:cubicBezTo>
                    <a:cubicBezTo>
                      <a:pt x="2435860" y="1173480"/>
                      <a:pt x="2436172" y="1169202"/>
                      <a:pt x="2438400" y="1165860"/>
                    </a:cubicBezTo>
                    <a:cubicBezTo>
                      <a:pt x="2441389" y="1161377"/>
                      <a:pt x="2446381" y="1158569"/>
                      <a:pt x="2449830" y="1154430"/>
                    </a:cubicBezTo>
                    <a:cubicBezTo>
                      <a:pt x="2452761" y="1150912"/>
                      <a:pt x="2454910" y="1146810"/>
                      <a:pt x="2457450" y="1143000"/>
                    </a:cubicBezTo>
                    <a:cubicBezTo>
                      <a:pt x="2458720" y="1137920"/>
                      <a:pt x="2459821" y="1132795"/>
                      <a:pt x="2461260" y="1127760"/>
                    </a:cubicBezTo>
                    <a:cubicBezTo>
                      <a:pt x="2464246" y="1117308"/>
                      <a:pt x="2468664" y="1107345"/>
                      <a:pt x="2472690" y="1097280"/>
                    </a:cubicBezTo>
                    <a:cubicBezTo>
                      <a:pt x="2471420" y="1082040"/>
                      <a:pt x="2470946" y="1066713"/>
                      <a:pt x="2468880" y="1051560"/>
                    </a:cubicBezTo>
                    <a:cubicBezTo>
                      <a:pt x="2466674" y="1035380"/>
                      <a:pt x="2464190" y="1012989"/>
                      <a:pt x="2453640" y="998220"/>
                    </a:cubicBezTo>
                    <a:cubicBezTo>
                      <a:pt x="2450508" y="993835"/>
                      <a:pt x="2446020" y="990600"/>
                      <a:pt x="2442210" y="986790"/>
                    </a:cubicBezTo>
                    <a:cubicBezTo>
                      <a:pt x="2440940" y="981710"/>
                      <a:pt x="2440239" y="976453"/>
                      <a:pt x="2438400" y="971550"/>
                    </a:cubicBezTo>
                    <a:cubicBezTo>
                      <a:pt x="2436406" y="966232"/>
                      <a:pt x="2432576" y="961698"/>
                      <a:pt x="2430780" y="956310"/>
                    </a:cubicBezTo>
                    <a:cubicBezTo>
                      <a:pt x="2426433" y="943268"/>
                      <a:pt x="2428863" y="937235"/>
                      <a:pt x="2423160" y="925830"/>
                    </a:cubicBezTo>
                    <a:cubicBezTo>
                      <a:pt x="2421112" y="921734"/>
                      <a:pt x="2418080" y="918210"/>
                      <a:pt x="2415540" y="914400"/>
                    </a:cubicBezTo>
                    <a:cubicBezTo>
                      <a:pt x="2414270" y="909320"/>
                      <a:pt x="2413569" y="904063"/>
                      <a:pt x="2411730" y="899160"/>
                    </a:cubicBezTo>
                    <a:cubicBezTo>
                      <a:pt x="2409736" y="893842"/>
                      <a:pt x="2405906" y="889308"/>
                      <a:pt x="2404110" y="883920"/>
                    </a:cubicBezTo>
                    <a:cubicBezTo>
                      <a:pt x="2402062" y="877777"/>
                      <a:pt x="2402348" y="871013"/>
                      <a:pt x="2400300" y="864870"/>
                    </a:cubicBezTo>
                    <a:cubicBezTo>
                      <a:pt x="2398504" y="859482"/>
                      <a:pt x="2394917" y="854850"/>
                      <a:pt x="2392680" y="849630"/>
                    </a:cubicBezTo>
                    <a:cubicBezTo>
                      <a:pt x="2391098" y="845939"/>
                      <a:pt x="2389973" y="842062"/>
                      <a:pt x="2388870" y="838200"/>
                    </a:cubicBezTo>
                    <a:cubicBezTo>
                      <a:pt x="2387431" y="833165"/>
                      <a:pt x="2387123" y="827773"/>
                      <a:pt x="2385060" y="822960"/>
                    </a:cubicBezTo>
                    <a:cubicBezTo>
                      <a:pt x="2383256" y="818751"/>
                      <a:pt x="2379488" y="815626"/>
                      <a:pt x="2377440" y="811530"/>
                    </a:cubicBezTo>
                    <a:cubicBezTo>
                      <a:pt x="2375644" y="807938"/>
                      <a:pt x="2375212" y="803791"/>
                      <a:pt x="2373630" y="800100"/>
                    </a:cubicBezTo>
                    <a:cubicBezTo>
                      <a:pt x="2371393" y="794880"/>
                      <a:pt x="2368247" y="790080"/>
                      <a:pt x="2366010" y="784860"/>
                    </a:cubicBezTo>
                    <a:cubicBezTo>
                      <a:pt x="2356546" y="762776"/>
                      <a:pt x="2369224" y="783966"/>
                      <a:pt x="2354580" y="762000"/>
                    </a:cubicBezTo>
                    <a:cubicBezTo>
                      <a:pt x="2352647" y="754266"/>
                      <a:pt x="2350240" y="742982"/>
                      <a:pt x="2346960" y="735330"/>
                    </a:cubicBezTo>
                    <a:cubicBezTo>
                      <a:pt x="2344723" y="730110"/>
                      <a:pt x="2341577" y="725310"/>
                      <a:pt x="2339340" y="720090"/>
                    </a:cubicBezTo>
                    <a:cubicBezTo>
                      <a:pt x="2337758" y="716399"/>
                      <a:pt x="2337112" y="712351"/>
                      <a:pt x="2335530" y="708660"/>
                    </a:cubicBezTo>
                    <a:cubicBezTo>
                      <a:pt x="2333293" y="703440"/>
                      <a:pt x="2330147" y="698640"/>
                      <a:pt x="2327910" y="693420"/>
                    </a:cubicBezTo>
                    <a:cubicBezTo>
                      <a:pt x="2326328" y="689729"/>
                      <a:pt x="2325682" y="685681"/>
                      <a:pt x="2324100" y="681990"/>
                    </a:cubicBezTo>
                    <a:cubicBezTo>
                      <a:pt x="2321863" y="676770"/>
                      <a:pt x="2318589" y="672023"/>
                      <a:pt x="2316480" y="666750"/>
                    </a:cubicBezTo>
                    <a:cubicBezTo>
                      <a:pt x="2302878" y="632745"/>
                      <a:pt x="2315900" y="654450"/>
                      <a:pt x="2301240" y="632460"/>
                    </a:cubicBezTo>
                    <a:cubicBezTo>
                      <a:pt x="2291161" y="592146"/>
                      <a:pt x="2304845" y="639619"/>
                      <a:pt x="2289810" y="605790"/>
                    </a:cubicBezTo>
                    <a:cubicBezTo>
                      <a:pt x="2277441" y="577960"/>
                      <a:pt x="2291549" y="586050"/>
                      <a:pt x="2270760" y="579120"/>
                    </a:cubicBezTo>
                    <a:cubicBezTo>
                      <a:pt x="2248922" y="546363"/>
                      <a:pt x="2275104" y="587808"/>
                      <a:pt x="2259330" y="556260"/>
                    </a:cubicBezTo>
                    <a:cubicBezTo>
                      <a:pt x="2253527" y="544655"/>
                      <a:pt x="2245844" y="538964"/>
                      <a:pt x="2236470" y="529590"/>
                    </a:cubicBezTo>
                    <a:cubicBezTo>
                      <a:pt x="2235200" y="525780"/>
                      <a:pt x="2235500" y="521000"/>
                      <a:pt x="2232660" y="518160"/>
                    </a:cubicBezTo>
                    <a:cubicBezTo>
                      <a:pt x="2229820" y="515320"/>
                      <a:pt x="2224572" y="516578"/>
                      <a:pt x="2221230" y="514350"/>
                    </a:cubicBezTo>
                    <a:cubicBezTo>
                      <a:pt x="2216747" y="511361"/>
                      <a:pt x="2213610" y="506730"/>
                      <a:pt x="2209800" y="502920"/>
                    </a:cubicBezTo>
                    <a:cubicBezTo>
                      <a:pt x="2207290" y="495390"/>
                      <a:pt x="2205084" y="485431"/>
                      <a:pt x="2198370" y="480060"/>
                    </a:cubicBezTo>
                    <a:cubicBezTo>
                      <a:pt x="2195234" y="477551"/>
                      <a:pt x="2190750" y="477520"/>
                      <a:pt x="2186940" y="476250"/>
                    </a:cubicBezTo>
                    <a:cubicBezTo>
                      <a:pt x="2183167" y="464932"/>
                      <a:pt x="2180757" y="451017"/>
                      <a:pt x="2171700" y="441960"/>
                    </a:cubicBezTo>
                    <a:cubicBezTo>
                      <a:pt x="2168462" y="438722"/>
                      <a:pt x="2164080" y="436880"/>
                      <a:pt x="2160270" y="434340"/>
                    </a:cubicBezTo>
                    <a:cubicBezTo>
                      <a:pt x="2153564" y="414222"/>
                      <a:pt x="2158688" y="426252"/>
                      <a:pt x="2141220" y="400050"/>
                    </a:cubicBezTo>
                    <a:cubicBezTo>
                      <a:pt x="2138680" y="396240"/>
                      <a:pt x="2135048" y="392964"/>
                      <a:pt x="2133600" y="388620"/>
                    </a:cubicBezTo>
                    <a:cubicBezTo>
                      <a:pt x="2132330" y="384810"/>
                      <a:pt x="2132018" y="380532"/>
                      <a:pt x="2129790" y="377190"/>
                    </a:cubicBezTo>
                    <a:cubicBezTo>
                      <a:pt x="2123923" y="368389"/>
                      <a:pt x="2115364" y="363763"/>
                      <a:pt x="2106930" y="358140"/>
                    </a:cubicBezTo>
                    <a:cubicBezTo>
                      <a:pt x="2104420" y="350610"/>
                      <a:pt x="2102214" y="340651"/>
                      <a:pt x="2095500" y="335280"/>
                    </a:cubicBezTo>
                    <a:cubicBezTo>
                      <a:pt x="2092364" y="332771"/>
                      <a:pt x="2087880" y="332740"/>
                      <a:pt x="2084070" y="331470"/>
                    </a:cubicBezTo>
                    <a:cubicBezTo>
                      <a:pt x="2055708" y="303108"/>
                      <a:pt x="2091613" y="337936"/>
                      <a:pt x="2057400" y="308610"/>
                    </a:cubicBezTo>
                    <a:cubicBezTo>
                      <a:pt x="2053309" y="305103"/>
                      <a:pt x="2049419" y="301319"/>
                      <a:pt x="2045970" y="297180"/>
                    </a:cubicBezTo>
                    <a:cubicBezTo>
                      <a:pt x="2043039" y="293662"/>
                      <a:pt x="2041926" y="288611"/>
                      <a:pt x="2038350" y="285750"/>
                    </a:cubicBezTo>
                    <a:cubicBezTo>
                      <a:pt x="2035214" y="283241"/>
                      <a:pt x="2030730" y="283210"/>
                      <a:pt x="2026920" y="281940"/>
                    </a:cubicBezTo>
                    <a:cubicBezTo>
                      <a:pt x="1974122" y="229142"/>
                      <a:pt x="2030275" y="281599"/>
                      <a:pt x="1985010" y="247650"/>
                    </a:cubicBezTo>
                    <a:cubicBezTo>
                      <a:pt x="1980699" y="244417"/>
                      <a:pt x="1978149" y="239076"/>
                      <a:pt x="1973580" y="236220"/>
                    </a:cubicBezTo>
                    <a:cubicBezTo>
                      <a:pt x="1967780" y="232595"/>
                      <a:pt x="1960395" y="232119"/>
                      <a:pt x="1954530" y="228600"/>
                    </a:cubicBezTo>
                    <a:cubicBezTo>
                      <a:pt x="1915704" y="205305"/>
                      <a:pt x="1951412" y="218671"/>
                      <a:pt x="1924050" y="209550"/>
                    </a:cubicBezTo>
                    <a:cubicBezTo>
                      <a:pt x="1921510" y="205740"/>
                      <a:pt x="1919907" y="201100"/>
                      <a:pt x="1916430" y="198120"/>
                    </a:cubicBezTo>
                    <a:cubicBezTo>
                      <a:pt x="1901091" y="184973"/>
                      <a:pt x="1886615" y="183295"/>
                      <a:pt x="1866900" y="179070"/>
                    </a:cubicBezTo>
                    <a:cubicBezTo>
                      <a:pt x="1859346" y="177451"/>
                      <a:pt x="1851660" y="176530"/>
                      <a:pt x="1844040" y="175260"/>
                    </a:cubicBezTo>
                    <a:cubicBezTo>
                      <a:pt x="1841500" y="171450"/>
                      <a:pt x="1840146" y="166492"/>
                      <a:pt x="1836420" y="163830"/>
                    </a:cubicBezTo>
                    <a:cubicBezTo>
                      <a:pt x="1825986" y="156377"/>
                      <a:pt x="1813686" y="156252"/>
                      <a:pt x="1802130" y="152400"/>
                    </a:cubicBezTo>
                    <a:cubicBezTo>
                      <a:pt x="1795642" y="150237"/>
                      <a:pt x="1789484" y="147181"/>
                      <a:pt x="1783080" y="144780"/>
                    </a:cubicBezTo>
                    <a:cubicBezTo>
                      <a:pt x="1779320" y="143370"/>
                      <a:pt x="1775242" y="142766"/>
                      <a:pt x="1771650" y="140970"/>
                    </a:cubicBezTo>
                    <a:cubicBezTo>
                      <a:pt x="1767554" y="138922"/>
                      <a:pt x="1764404" y="135210"/>
                      <a:pt x="1760220" y="133350"/>
                    </a:cubicBezTo>
                    <a:cubicBezTo>
                      <a:pt x="1752880" y="130088"/>
                      <a:pt x="1744043" y="130185"/>
                      <a:pt x="1737360" y="125730"/>
                    </a:cubicBezTo>
                    <a:cubicBezTo>
                      <a:pt x="1721573" y="115205"/>
                      <a:pt x="1730372" y="119221"/>
                      <a:pt x="1710690" y="114300"/>
                    </a:cubicBezTo>
                    <a:cubicBezTo>
                      <a:pt x="1706880" y="111760"/>
                      <a:pt x="1703469" y="108484"/>
                      <a:pt x="1699260" y="106680"/>
                    </a:cubicBezTo>
                    <a:cubicBezTo>
                      <a:pt x="1661757" y="90607"/>
                      <a:pt x="1706875" y="117019"/>
                      <a:pt x="1668780" y="95250"/>
                    </a:cubicBezTo>
                    <a:cubicBezTo>
                      <a:pt x="1654016" y="86814"/>
                      <a:pt x="1659719" y="86783"/>
                      <a:pt x="1642110" y="80010"/>
                    </a:cubicBezTo>
                    <a:cubicBezTo>
                      <a:pt x="1630865" y="75685"/>
                      <a:pt x="1619250" y="72390"/>
                      <a:pt x="1607820" y="68580"/>
                    </a:cubicBezTo>
                    <a:cubicBezTo>
                      <a:pt x="1604010" y="67310"/>
                      <a:pt x="1600286" y="65744"/>
                      <a:pt x="1596390" y="64770"/>
                    </a:cubicBezTo>
                    <a:cubicBezTo>
                      <a:pt x="1586230" y="62230"/>
                      <a:pt x="1576014" y="59906"/>
                      <a:pt x="1565910" y="57150"/>
                    </a:cubicBezTo>
                    <a:cubicBezTo>
                      <a:pt x="1562035" y="56093"/>
                      <a:pt x="1558342" y="54443"/>
                      <a:pt x="1554480" y="53340"/>
                    </a:cubicBezTo>
                    <a:cubicBezTo>
                      <a:pt x="1549445" y="51901"/>
                      <a:pt x="1544256" y="51035"/>
                      <a:pt x="1539240" y="49530"/>
                    </a:cubicBezTo>
                    <a:cubicBezTo>
                      <a:pt x="1531547" y="47222"/>
                      <a:pt x="1524275" y="43390"/>
                      <a:pt x="1516380" y="41910"/>
                    </a:cubicBezTo>
                    <a:cubicBezTo>
                      <a:pt x="1503835" y="39558"/>
                      <a:pt x="1490980" y="39370"/>
                      <a:pt x="1478280" y="38100"/>
                    </a:cubicBezTo>
                    <a:cubicBezTo>
                      <a:pt x="1473200" y="35560"/>
                      <a:pt x="1468622" y="31527"/>
                      <a:pt x="1463040" y="30480"/>
                    </a:cubicBezTo>
                    <a:cubicBezTo>
                      <a:pt x="1448009" y="27662"/>
                      <a:pt x="1432537" y="28192"/>
                      <a:pt x="1417320" y="26670"/>
                    </a:cubicBezTo>
                    <a:cubicBezTo>
                      <a:pt x="1407132" y="25651"/>
                      <a:pt x="1396966" y="24379"/>
                      <a:pt x="1386840" y="22860"/>
                    </a:cubicBezTo>
                    <a:cubicBezTo>
                      <a:pt x="1249261" y="2223"/>
                      <a:pt x="1442226" y="27978"/>
                      <a:pt x="1287780" y="11430"/>
                    </a:cubicBezTo>
                    <a:cubicBezTo>
                      <a:pt x="1116582" y="-6913"/>
                      <a:pt x="1339800" y="12590"/>
                      <a:pt x="1188720" y="0"/>
                    </a:cubicBezTo>
                    <a:lnTo>
                      <a:pt x="1074420" y="7620"/>
                    </a:lnTo>
                    <a:cubicBezTo>
                      <a:pt x="1060430" y="8644"/>
                      <a:pt x="1046397" y="9446"/>
                      <a:pt x="1032510" y="11430"/>
                    </a:cubicBezTo>
                    <a:cubicBezTo>
                      <a:pt x="1019689" y="13262"/>
                      <a:pt x="1007164" y="16799"/>
                      <a:pt x="994410" y="19050"/>
                    </a:cubicBezTo>
                    <a:cubicBezTo>
                      <a:pt x="985566" y="20611"/>
                      <a:pt x="976645" y="21699"/>
                      <a:pt x="967740" y="22860"/>
                    </a:cubicBezTo>
                    <a:cubicBezTo>
                      <a:pt x="947434" y="25509"/>
                      <a:pt x="927174" y="28626"/>
                      <a:pt x="906780" y="30480"/>
                    </a:cubicBezTo>
                    <a:cubicBezTo>
                      <a:pt x="872664" y="33581"/>
                      <a:pt x="837920" y="32998"/>
                      <a:pt x="803910" y="38100"/>
                    </a:cubicBezTo>
                    <a:cubicBezTo>
                      <a:pt x="691048" y="55029"/>
                      <a:pt x="835054" y="38026"/>
                      <a:pt x="731520" y="49530"/>
                    </a:cubicBezTo>
                    <a:cubicBezTo>
                      <a:pt x="722630" y="52070"/>
                      <a:pt x="713932" y="55420"/>
                      <a:pt x="704850" y="57150"/>
                    </a:cubicBezTo>
                    <a:cubicBezTo>
                      <a:pt x="687207" y="60511"/>
                      <a:pt x="668779" y="59836"/>
                      <a:pt x="651510" y="64770"/>
                    </a:cubicBezTo>
                    <a:cubicBezTo>
                      <a:pt x="617412" y="74512"/>
                      <a:pt x="633960" y="70870"/>
                      <a:pt x="601980" y="76200"/>
                    </a:cubicBezTo>
                    <a:cubicBezTo>
                      <a:pt x="558905" y="97738"/>
                      <a:pt x="620805" y="68655"/>
                      <a:pt x="563880" y="87630"/>
                    </a:cubicBezTo>
                    <a:cubicBezTo>
                      <a:pt x="559536" y="89078"/>
                      <a:pt x="556546" y="93202"/>
                      <a:pt x="552450" y="95250"/>
                    </a:cubicBezTo>
                    <a:cubicBezTo>
                      <a:pt x="548858" y="97046"/>
                      <a:pt x="544711" y="97478"/>
                      <a:pt x="541020" y="99060"/>
                    </a:cubicBezTo>
                    <a:cubicBezTo>
                      <a:pt x="535800" y="101297"/>
                      <a:pt x="531053" y="104571"/>
                      <a:pt x="525780" y="106680"/>
                    </a:cubicBezTo>
                    <a:cubicBezTo>
                      <a:pt x="518322" y="109663"/>
                      <a:pt x="510260" y="111038"/>
                      <a:pt x="502920" y="114300"/>
                    </a:cubicBezTo>
                    <a:cubicBezTo>
                      <a:pt x="469091" y="129335"/>
                      <a:pt x="516564" y="115651"/>
                      <a:pt x="476250" y="125730"/>
                    </a:cubicBezTo>
                    <a:cubicBezTo>
                      <a:pt x="472440" y="128270"/>
                      <a:pt x="468916" y="131302"/>
                      <a:pt x="464820" y="133350"/>
                    </a:cubicBezTo>
                    <a:cubicBezTo>
                      <a:pt x="461228" y="135146"/>
                      <a:pt x="456877" y="135167"/>
                      <a:pt x="453390" y="137160"/>
                    </a:cubicBezTo>
                    <a:cubicBezTo>
                      <a:pt x="447877" y="140310"/>
                      <a:pt x="443663" y="145440"/>
                      <a:pt x="438150" y="148590"/>
                    </a:cubicBezTo>
                    <a:cubicBezTo>
                      <a:pt x="434663" y="150583"/>
                      <a:pt x="430312" y="150604"/>
                      <a:pt x="426720" y="152400"/>
                    </a:cubicBezTo>
                    <a:cubicBezTo>
                      <a:pt x="400408" y="165556"/>
                      <a:pt x="431768" y="155901"/>
                      <a:pt x="400050" y="163830"/>
                    </a:cubicBezTo>
                    <a:cubicBezTo>
                      <a:pt x="396240" y="166370"/>
                      <a:pt x="392716" y="169402"/>
                      <a:pt x="388620" y="171450"/>
                    </a:cubicBezTo>
                    <a:cubicBezTo>
                      <a:pt x="383154" y="174183"/>
                      <a:pt x="366833" y="177849"/>
                      <a:pt x="361950" y="179070"/>
                    </a:cubicBezTo>
                    <a:cubicBezTo>
                      <a:pt x="333254" y="198200"/>
                      <a:pt x="369724" y="175738"/>
                      <a:pt x="335280" y="190500"/>
                    </a:cubicBezTo>
                    <a:cubicBezTo>
                      <a:pt x="331071" y="192304"/>
                      <a:pt x="327946" y="196072"/>
                      <a:pt x="323850" y="198120"/>
                    </a:cubicBezTo>
                    <a:cubicBezTo>
                      <a:pt x="320258" y="199916"/>
                      <a:pt x="316111" y="200348"/>
                      <a:pt x="312420" y="201930"/>
                    </a:cubicBezTo>
                    <a:cubicBezTo>
                      <a:pt x="307200" y="204167"/>
                      <a:pt x="302453" y="207441"/>
                      <a:pt x="297180" y="209550"/>
                    </a:cubicBezTo>
                    <a:cubicBezTo>
                      <a:pt x="289722" y="212533"/>
                      <a:pt x="281504" y="213578"/>
                      <a:pt x="274320" y="217170"/>
                    </a:cubicBezTo>
                    <a:cubicBezTo>
                      <a:pt x="223775" y="242442"/>
                      <a:pt x="286892" y="211782"/>
                      <a:pt x="247650" y="228600"/>
                    </a:cubicBezTo>
                    <a:cubicBezTo>
                      <a:pt x="242430" y="230837"/>
                      <a:pt x="237630" y="233983"/>
                      <a:pt x="232410" y="236220"/>
                    </a:cubicBezTo>
                    <a:cubicBezTo>
                      <a:pt x="228719" y="237802"/>
                      <a:pt x="224572" y="238234"/>
                      <a:pt x="220980" y="240030"/>
                    </a:cubicBezTo>
                    <a:cubicBezTo>
                      <a:pt x="216884" y="242078"/>
                      <a:pt x="213759" y="245846"/>
                      <a:pt x="209550" y="247650"/>
                    </a:cubicBezTo>
                    <a:cubicBezTo>
                      <a:pt x="204737" y="249713"/>
                      <a:pt x="199345" y="250021"/>
                      <a:pt x="194310" y="251460"/>
                    </a:cubicBezTo>
                    <a:cubicBezTo>
                      <a:pt x="190448" y="252563"/>
                      <a:pt x="186571" y="253688"/>
                      <a:pt x="182880" y="255270"/>
                    </a:cubicBezTo>
                    <a:cubicBezTo>
                      <a:pt x="149924" y="269394"/>
                      <a:pt x="183015" y="257765"/>
                      <a:pt x="156210" y="266700"/>
                    </a:cubicBezTo>
                    <a:cubicBezTo>
                      <a:pt x="146633" y="295430"/>
                      <a:pt x="159552" y="260017"/>
                      <a:pt x="144780" y="289560"/>
                    </a:cubicBezTo>
                    <a:cubicBezTo>
                      <a:pt x="142984" y="293152"/>
                      <a:pt x="143810" y="298150"/>
                      <a:pt x="140970" y="300990"/>
                    </a:cubicBezTo>
                    <a:cubicBezTo>
                      <a:pt x="138130" y="303830"/>
                      <a:pt x="133350" y="303530"/>
                      <a:pt x="129540" y="304800"/>
                    </a:cubicBezTo>
                    <a:cubicBezTo>
                      <a:pt x="127030" y="312330"/>
                      <a:pt x="124824" y="322289"/>
                      <a:pt x="118110" y="327660"/>
                    </a:cubicBezTo>
                    <a:cubicBezTo>
                      <a:pt x="114974" y="330169"/>
                      <a:pt x="107420" y="327523"/>
                      <a:pt x="106680" y="331470"/>
                    </a:cubicBezTo>
                    <a:cubicBezTo>
                      <a:pt x="103169" y="350194"/>
                      <a:pt x="136525" y="344170"/>
                      <a:pt x="137160" y="35052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Freihandform 5"/>
              <p:cNvSpPr/>
              <p:nvPr/>
            </p:nvSpPr>
            <p:spPr>
              <a:xfrm>
                <a:off x="2404747" y="4027548"/>
                <a:ext cx="1511297" cy="503942"/>
              </a:xfrm>
              <a:custGeom>
                <a:avLst/>
                <a:gdLst>
                  <a:gd name="connsiteX0" fmla="*/ 346710 w 2411730"/>
                  <a:gd name="connsiteY0" fmla="*/ 1085850 h 1371600"/>
                  <a:gd name="connsiteX1" fmla="*/ 342900 w 2411730"/>
                  <a:gd name="connsiteY1" fmla="*/ 1062990 h 1371600"/>
                  <a:gd name="connsiteX2" fmla="*/ 335280 w 2411730"/>
                  <a:gd name="connsiteY2" fmla="*/ 1051560 h 1371600"/>
                  <a:gd name="connsiteX3" fmla="*/ 331470 w 2411730"/>
                  <a:gd name="connsiteY3" fmla="*/ 1040130 h 1371600"/>
                  <a:gd name="connsiteX4" fmla="*/ 320040 w 2411730"/>
                  <a:gd name="connsiteY4" fmla="*/ 1013460 h 1371600"/>
                  <a:gd name="connsiteX5" fmla="*/ 308610 w 2411730"/>
                  <a:gd name="connsiteY5" fmla="*/ 967740 h 1371600"/>
                  <a:gd name="connsiteX6" fmla="*/ 304800 w 2411730"/>
                  <a:gd name="connsiteY6" fmla="*/ 948690 h 1371600"/>
                  <a:gd name="connsiteX7" fmla="*/ 297180 w 2411730"/>
                  <a:gd name="connsiteY7" fmla="*/ 933450 h 1371600"/>
                  <a:gd name="connsiteX8" fmla="*/ 281940 w 2411730"/>
                  <a:gd name="connsiteY8" fmla="*/ 899160 h 1371600"/>
                  <a:gd name="connsiteX9" fmla="*/ 270510 w 2411730"/>
                  <a:gd name="connsiteY9" fmla="*/ 872490 h 1371600"/>
                  <a:gd name="connsiteX10" fmla="*/ 266700 w 2411730"/>
                  <a:gd name="connsiteY10" fmla="*/ 857250 h 1371600"/>
                  <a:gd name="connsiteX11" fmla="*/ 259080 w 2411730"/>
                  <a:gd name="connsiteY11" fmla="*/ 845820 h 1371600"/>
                  <a:gd name="connsiteX12" fmla="*/ 255270 w 2411730"/>
                  <a:gd name="connsiteY12" fmla="*/ 834390 h 1371600"/>
                  <a:gd name="connsiteX13" fmla="*/ 243840 w 2411730"/>
                  <a:gd name="connsiteY13" fmla="*/ 826770 h 1371600"/>
                  <a:gd name="connsiteX14" fmla="*/ 240030 w 2411730"/>
                  <a:gd name="connsiteY14" fmla="*/ 815340 h 1371600"/>
                  <a:gd name="connsiteX15" fmla="*/ 232410 w 2411730"/>
                  <a:gd name="connsiteY15" fmla="*/ 803910 h 1371600"/>
                  <a:gd name="connsiteX16" fmla="*/ 228600 w 2411730"/>
                  <a:gd name="connsiteY16" fmla="*/ 788670 h 1371600"/>
                  <a:gd name="connsiteX17" fmla="*/ 220980 w 2411730"/>
                  <a:gd name="connsiteY17" fmla="*/ 777240 h 1371600"/>
                  <a:gd name="connsiteX18" fmla="*/ 213360 w 2411730"/>
                  <a:gd name="connsiteY18" fmla="*/ 754380 h 1371600"/>
                  <a:gd name="connsiteX19" fmla="*/ 205740 w 2411730"/>
                  <a:gd name="connsiteY19" fmla="*/ 739140 h 1371600"/>
                  <a:gd name="connsiteX20" fmla="*/ 201930 w 2411730"/>
                  <a:gd name="connsiteY20" fmla="*/ 727710 h 1371600"/>
                  <a:gd name="connsiteX21" fmla="*/ 194310 w 2411730"/>
                  <a:gd name="connsiteY21" fmla="*/ 716280 h 1371600"/>
                  <a:gd name="connsiteX22" fmla="*/ 179070 w 2411730"/>
                  <a:gd name="connsiteY22" fmla="*/ 666750 h 1371600"/>
                  <a:gd name="connsiteX23" fmla="*/ 175260 w 2411730"/>
                  <a:gd name="connsiteY23" fmla="*/ 640080 h 1371600"/>
                  <a:gd name="connsiteX24" fmla="*/ 167640 w 2411730"/>
                  <a:gd name="connsiteY24" fmla="*/ 624840 h 1371600"/>
                  <a:gd name="connsiteX25" fmla="*/ 156210 w 2411730"/>
                  <a:gd name="connsiteY25" fmla="*/ 571500 h 1371600"/>
                  <a:gd name="connsiteX26" fmla="*/ 148590 w 2411730"/>
                  <a:gd name="connsiteY26" fmla="*/ 537210 h 1371600"/>
                  <a:gd name="connsiteX27" fmla="*/ 140970 w 2411730"/>
                  <a:gd name="connsiteY27" fmla="*/ 525780 h 1371600"/>
                  <a:gd name="connsiteX28" fmla="*/ 129540 w 2411730"/>
                  <a:gd name="connsiteY28" fmla="*/ 502920 h 1371600"/>
                  <a:gd name="connsiteX29" fmla="*/ 114300 w 2411730"/>
                  <a:gd name="connsiteY29" fmla="*/ 476250 h 1371600"/>
                  <a:gd name="connsiteX30" fmla="*/ 110490 w 2411730"/>
                  <a:gd name="connsiteY30" fmla="*/ 461010 h 1371600"/>
                  <a:gd name="connsiteX31" fmla="*/ 91440 w 2411730"/>
                  <a:gd name="connsiteY31" fmla="*/ 438150 h 1371600"/>
                  <a:gd name="connsiteX32" fmla="*/ 80010 w 2411730"/>
                  <a:gd name="connsiteY32" fmla="*/ 411480 h 1371600"/>
                  <a:gd name="connsiteX33" fmla="*/ 76200 w 2411730"/>
                  <a:gd name="connsiteY33" fmla="*/ 400050 h 1371600"/>
                  <a:gd name="connsiteX34" fmla="*/ 64770 w 2411730"/>
                  <a:gd name="connsiteY34" fmla="*/ 396240 h 1371600"/>
                  <a:gd name="connsiteX35" fmla="*/ 60960 w 2411730"/>
                  <a:gd name="connsiteY35" fmla="*/ 384810 h 1371600"/>
                  <a:gd name="connsiteX36" fmla="*/ 53340 w 2411730"/>
                  <a:gd name="connsiteY36" fmla="*/ 373380 h 1371600"/>
                  <a:gd name="connsiteX37" fmla="*/ 49530 w 2411730"/>
                  <a:gd name="connsiteY37" fmla="*/ 358140 h 1371600"/>
                  <a:gd name="connsiteX38" fmla="*/ 38100 w 2411730"/>
                  <a:gd name="connsiteY38" fmla="*/ 335280 h 1371600"/>
                  <a:gd name="connsiteX39" fmla="*/ 26670 w 2411730"/>
                  <a:gd name="connsiteY39" fmla="*/ 327660 h 1371600"/>
                  <a:gd name="connsiteX40" fmla="*/ 22860 w 2411730"/>
                  <a:gd name="connsiteY40" fmla="*/ 308610 h 1371600"/>
                  <a:gd name="connsiteX41" fmla="*/ 15240 w 2411730"/>
                  <a:gd name="connsiteY41" fmla="*/ 293370 h 1371600"/>
                  <a:gd name="connsiteX42" fmla="*/ 11430 w 2411730"/>
                  <a:gd name="connsiteY42" fmla="*/ 281940 h 1371600"/>
                  <a:gd name="connsiteX43" fmla="*/ 0 w 2411730"/>
                  <a:gd name="connsiteY43" fmla="*/ 232410 h 1371600"/>
                  <a:gd name="connsiteX44" fmla="*/ 7620 w 2411730"/>
                  <a:gd name="connsiteY44" fmla="*/ 186690 h 1371600"/>
                  <a:gd name="connsiteX45" fmla="*/ 19050 w 2411730"/>
                  <a:gd name="connsiteY45" fmla="*/ 156210 h 1371600"/>
                  <a:gd name="connsiteX46" fmla="*/ 30480 w 2411730"/>
                  <a:gd name="connsiteY46" fmla="*/ 148590 h 1371600"/>
                  <a:gd name="connsiteX47" fmla="*/ 45720 w 2411730"/>
                  <a:gd name="connsiteY47" fmla="*/ 129540 h 1371600"/>
                  <a:gd name="connsiteX48" fmla="*/ 57150 w 2411730"/>
                  <a:gd name="connsiteY48" fmla="*/ 114300 h 1371600"/>
                  <a:gd name="connsiteX49" fmla="*/ 83820 w 2411730"/>
                  <a:gd name="connsiteY49" fmla="*/ 91440 h 1371600"/>
                  <a:gd name="connsiteX50" fmla="*/ 106680 w 2411730"/>
                  <a:gd name="connsiteY50" fmla="*/ 83820 h 1371600"/>
                  <a:gd name="connsiteX51" fmla="*/ 133350 w 2411730"/>
                  <a:gd name="connsiteY51" fmla="*/ 64770 h 1371600"/>
                  <a:gd name="connsiteX52" fmla="*/ 144780 w 2411730"/>
                  <a:gd name="connsiteY52" fmla="*/ 60960 h 1371600"/>
                  <a:gd name="connsiteX53" fmla="*/ 163830 w 2411730"/>
                  <a:gd name="connsiteY53" fmla="*/ 49530 h 1371600"/>
                  <a:gd name="connsiteX54" fmla="*/ 198120 w 2411730"/>
                  <a:gd name="connsiteY54" fmla="*/ 38100 h 1371600"/>
                  <a:gd name="connsiteX55" fmla="*/ 209550 w 2411730"/>
                  <a:gd name="connsiteY55" fmla="*/ 34290 h 1371600"/>
                  <a:gd name="connsiteX56" fmla="*/ 240030 w 2411730"/>
                  <a:gd name="connsiteY56" fmla="*/ 22860 h 1371600"/>
                  <a:gd name="connsiteX57" fmla="*/ 304800 w 2411730"/>
                  <a:gd name="connsiteY57" fmla="*/ 7620 h 1371600"/>
                  <a:gd name="connsiteX58" fmla="*/ 358140 w 2411730"/>
                  <a:gd name="connsiteY58" fmla="*/ 0 h 1371600"/>
                  <a:gd name="connsiteX59" fmla="*/ 457200 w 2411730"/>
                  <a:gd name="connsiteY59" fmla="*/ 7620 h 1371600"/>
                  <a:gd name="connsiteX60" fmla="*/ 495300 w 2411730"/>
                  <a:gd name="connsiteY60" fmla="*/ 19050 h 1371600"/>
                  <a:gd name="connsiteX61" fmla="*/ 521970 w 2411730"/>
                  <a:gd name="connsiteY61" fmla="*/ 22860 h 1371600"/>
                  <a:gd name="connsiteX62" fmla="*/ 533400 w 2411730"/>
                  <a:gd name="connsiteY62" fmla="*/ 30480 h 1371600"/>
                  <a:gd name="connsiteX63" fmla="*/ 548640 w 2411730"/>
                  <a:gd name="connsiteY63" fmla="*/ 34290 h 1371600"/>
                  <a:gd name="connsiteX64" fmla="*/ 632460 w 2411730"/>
                  <a:gd name="connsiteY64" fmla="*/ 41910 h 1371600"/>
                  <a:gd name="connsiteX65" fmla="*/ 742950 w 2411730"/>
                  <a:gd name="connsiteY65" fmla="*/ 45720 h 1371600"/>
                  <a:gd name="connsiteX66" fmla="*/ 822960 w 2411730"/>
                  <a:gd name="connsiteY66" fmla="*/ 49530 h 1371600"/>
                  <a:gd name="connsiteX67" fmla="*/ 857250 w 2411730"/>
                  <a:gd name="connsiteY67" fmla="*/ 57150 h 1371600"/>
                  <a:gd name="connsiteX68" fmla="*/ 895350 w 2411730"/>
                  <a:gd name="connsiteY68" fmla="*/ 60960 h 1371600"/>
                  <a:gd name="connsiteX69" fmla="*/ 922020 w 2411730"/>
                  <a:gd name="connsiteY69" fmla="*/ 68580 h 1371600"/>
                  <a:gd name="connsiteX70" fmla="*/ 937260 w 2411730"/>
                  <a:gd name="connsiteY70" fmla="*/ 72390 h 1371600"/>
                  <a:gd name="connsiteX71" fmla="*/ 963930 w 2411730"/>
                  <a:gd name="connsiteY71" fmla="*/ 80010 h 1371600"/>
                  <a:gd name="connsiteX72" fmla="*/ 1009650 w 2411730"/>
                  <a:gd name="connsiteY72" fmla="*/ 87630 h 1371600"/>
                  <a:gd name="connsiteX73" fmla="*/ 1055370 w 2411730"/>
                  <a:gd name="connsiteY73" fmla="*/ 99060 h 1371600"/>
                  <a:gd name="connsiteX74" fmla="*/ 1070610 w 2411730"/>
                  <a:gd name="connsiteY74" fmla="*/ 106680 h 1371600"/>
                  <a:gd name="connsiteX75" fmla="*/ 1104900 w 2411730"/>
                  <a:gd name="connsiteY75" fmla="*/ 110490 h 1371600"/>
                  <a:gd name="connsiteX76" fmla="*/ 1177290 w 2411730"/>
                  <a:gd name="connsiteY76" fmla="*/ 121920 h 1371600"/>
                  <a:gd name="connsiteX77" fmla="*/ 1226820 w 2411730"/>
                  <a:gd name="connsiteY77" fmla="*/ 133350 h 1371600"/>
                  <a:gd name="connsiteX78" fmla="*/ 1242060 w 2411730"/>
                  <a:gd name="connsiteY78" fmla="*/ 140970 h 1371600"/>
                  <a:gd name="connsiteX79" fmla="*/ 1272540 w 2411730"/>
                  <a:gd name="connsiteY79" fmla="*/ 144780 h 1371600"/>
                  <a:gd name="connsiteX80" fmla="*/ 1287780 w 2411730"/>
                  <a:gd name="connsiteY80" fmla="*/ 152400 h 1371600"/>
                  <a:gd name="connsiteX81" fmla="*/ 1337310 w 2411730"/>
                  <a:gd name="connsiteY81" fmla="*/ 160020 h 1371600"/>
                  <a:gd name="connsiteX82" fmla="*/ 1383030 w 2411730"/>
                  <a:gd name="connsiteY82" fmla="*/ 171450 h 1371600"/>
                  <a:gd name="connsiteX83" fmla="*/ 1402080 w 2411730"/>
                  <a:gd name="connsiteY83" fmla="*/ 179070 h 1371600"/>
                  <a:gd name="connsiteX84" fmla="*/ 1455420 w 2411730"/>
                  <a:gd name="connsiteY84" fmla="*/ 190500 h 1371600"/>
                  <a:gd name="connsiteX85" fmla="*/ 1478280 w 2411730"/>
                  <a:gd name="connsiteY85" fmla="*/ 198120 h 1371600"/>
                  <a:gd name="connsiteX86" fmla="*/ 1501140 w 2411730"/>
                  <a:gd name="connsiteY86" fmla="*/ 201930 h 1371600"/>
                  <a:gd name="connsiteX87" fmla="*/ 1535430 w 2411730"/>
                  <a:gd name="connsiteY87" fmla="*/ 213360 h 1371600"/>
                  <a:gd name="connsiteX88" fmla="*/ 1592580 w 2411730"/>
                  <a:gd name="connsiteY88" fmla="*/ 224790 h 1371600"/>
                  <a:gd name="connsiteX89" fmla="*/ 1611630 w 2411730"/>
                  <a:gd name="connsiteY89" fmla="*/ 228600 h 1371600"/>
                  <a:gd name="connsiteX90" fmla="*/ 1630680 w 2411730"/>
                  <a:gd name="connsiteY90" fmla="*/ 236220 h 1371600"/>
                  <a:gd name="connsiteX91" fmla="*/ 1657350 w 2411730"/>
                  <a:gd name="connsiteY91" fmla="*/ 240030 h 1371600"/>
                  <a:gd name="connsiteX92" fmla="*/ 1672590 w 2411730"/>
                  <a:gd name="connsiteY92" fmla="*/ 243840 h 1371600"/>
                  <a:gd name="connsiteX93" fmla="*/ 1718310 w 2411730"/>
                  <a:gd name="connsiteY93" fmla="*/ 262890 h 1371600"/>
                  <a:gd name="connsiteX94" fmla="*/ 1737360 w 2411730"/>
                  <a:gd name="connsiteY94" fmla="*/ 270510 h 1371600"/>
                  <a:gd name="connsiteX95" fmla="*/ 1752600 w 2411730"/>
                  <a:gd name="connsiteY95" fmla="*/ 274320 h 1371600"/>
                  <a:gd name="connsiteX96" fmla="*/ 1775460 w 2411730"/>
                  <a:gd name="connsiteY96" fmla="*/ 281940 h 1371600"/>
                  <a:gd name="connsiteX97" fmla="*/ 1798320 w 2411730"/>
                  <a:gd name="connsiteY97" fmla="*/ 285750 h 1371600"/>
                  <a:gd name="connsiteX98" fmla="*/ 1828800 w 2411730"/>
                  <a:gd name="connsiteY98" fmla="*/ 297180 h 1371600"/>
                  <a:gd name="connsiteX99" fmla="*/ 1851660 w 2411730"/>
                  <a:gd name="connsiteY99" fmla="*/ 300990 h 1371600"/>
                  <a:gd name="connsiteX100" fmla="*/ 1863090 w 2411730"/>
                  <a:gd name="connsiteY100" fmla="*/ 312420 h 1371600"/>
                  <a:gd name="connsiteX101" fmla="*/ 1901190 w 2411730"/>
                  <a:gd name="connsiteY101" fmla="*/ 327660 h 1371600"/>
                  <a:gd name="connsiteX102" fmla="*/ 1916430 w 2411730"/>
                  <a:gd name="connsiteY102" fmla="*/ 335280 h 1371600"/>
                  <a:gd name="connsiteX103" fmla="*/ 1927860 w 2411730"/>
                  <a:gd name="connsiteY103" fmla="*/ 339090 h 1371600"/>
                  <a:gd name="connsiteX104" fmla="*/ 1939290 w 2411730"/>
                  <a:gd name="connsiteY104" fmla="*/ 346710 h 1371600"/>
                  <a:gd name="connsiteX105" fmla="*/ 1950720 w 2411730"/>
                  <a:gd name="connsiteY105" fmla="*/ 350520 h 1371600"/>
                  <a:gd name="connsiteX106" fmla="*/ 1962150 w 2411730"/>
                  <a:gd name="connsiteY106" fmla="*/ 358140 h 1371600"/>
                  <a:gd name="connsiteX107" fmla="*/ 1973580 w 2411730"/>
                  <a:gd name="connsiteY107" fmla="*/ 361950 h 1371600"/>
                  <a:gd name="connsiteX108" fmla="*/ 1988820 w 2411730"/>
                  <a:gd name="connsiteY108" fmla="*/ 369570 h 1371600"/>
                  <a:gd name="connsiteX109" fmla="*/ 2000250 w 2411730"/>
                  <a:gd name="connsiteY109" fmla="*/ 384810 h 1371600"/>
                  <a:gd name="connsiteX110" fmla="*/ 2011680 w 2411730"/>
                  <a:gd name="connsiteY110" fmla="*/ 388620 h 1371600"/>
                  <a:gd name="connsiteX111" fmla="*/ 2023110 w 2411730"/>
                  <a:gd name="connsiteY111" fmla="*/ 396240 h 1371600"/>
                  <a:gd name="connsiteX112" fmla="*/ 2061210 w 2411730"/>
                  <a:gd name="connsiteY112" fmla="*/ 426720 h 1371600"/>
                  <a:gd name="connsiteX113" fmla="*/ 2072640 w 2411730"/>
                  <a:gd name="connsiteY113" fmla="*/ 438150 h 1371600"/>
                  <a:gd name="connsiteX114" fmla="*/ 2080260 w 2411730"/>
                  <a:gd name="connsiteY114" fmla="*/ 449580 h 1371600"/>
                  <a:gd name="connsiteX115" fmla="*/ 2091690 w 2411730"/>
                  <a:gd name="connsiteY115" fmla="*/ 453390 h 1371600"/>
                  <a:gd name="connsiteX116" fmla="*/ 2114550 w 2411730"/>
                  <a:gd name="connsiteY116" fmla="*/ 464820 h 1371600"/>
                  <a:gd name="connsiteX117" fmla="*/ 2125980 w 2411730"/>
                  <a:gd name="connsiteY117" fmla="*/ 476250 h 1371600"/>
                  <a:gd name="connsiteX118" fmla="*/ 2137410 w 2411730"/>
                  <a:gd name="connsiteY118" fmla="*/ 480060 h 1371600"/>
                  <a:gd name="connsiteX119" fmla="*/ 2164080 w 2411730"/>
                  <a:gd name="connsiteY119" fmla="*/ 491490 h 1371600"/>
                  <a:gd name="connsiteX120" fmla="*/ 2175510 w 2411730"/>
                  <a:gd name="connsiteY120" fmla="*/ 499110 h 1371600"/>
                  <a:gd name="connsiteX121" fmla="*/ 2183130 w 2411730"/>
                  <a:gd name="connsiteY121" fmla="*/ 510540 h 1371600"/>
                  <a:gd name="connsiteX122" fmla="*/ 2205990 w 2411730"/>
                  <a:gd name="connsiteY122" fmla="*/ 518160 h 1371600"/>
                  <a:gd name="connsiteX123" fmla="*/ 2240280 w 2411730"/>
                  <a:gd name="connsiteY123" fmla="*/ 544830 h 1371600"/>
                  <a:gd name="connsiteX124" fmla="*/ 2251710 w 2411730"/>
                  <a:gd name="connsiteY124" fmla="*/ 552450 h 1371600"/>
                  <a:gd name="connsiteX125" fmla="*/ 2259330 w 2411730"/>
                  <a:gd name="connsiteY125" fmla="*/ 563880 h 1371600"/>
                  <a:gd name="connsiteX126" fmla="*/ 2270760 w 2411730"/>
                  <a:gd name="connsiteY126" fmla="*/ 567690 h 1371600"/>
                  <a:gd name="connsiteX127" fmla="*/ 2286000 w 2411730"/>
                  <a:gd name="connsiteY127" fmla="*/ 590550 h 1371600"/>
                  <a:gd name="connsiteX128" fmla="*/ 2293620 w 2411730"/>
                  <a:gd name="connsiteY128" fmla="*/ 601980 h 1371600"/>
                  <a:gd name="connsiteX129" fmla="*/ 2297430 w 2411730"/>
                  <a:gd name="connsiteY129" fmla="*/ 613410 h 1371600"/>
                  <a:gd name="connsiteX130" fmla="*/ 2320290 w 2411730"/>
                  <a:gd name="connsiteY130" fmla="*/ 628650 h 1371600"/>
                  <a:gd name="connsiteX131" fmla="*/ 2335530 w 2411730"/>
                  <a:gd name="connsiteY131" fmla="*/ 643890 h 1371600"/>
                  <a:gd name="connsiteX132" fmla="*/ 2354580 w 2411730"/>
                  <a:gd name="connsiteY132" fmla="*/ 659130 h 1371600"/>
                  <a:gd name="connsiteX133" fmla="*/ 2369820 w 2411730"/>
                  <a:gd name="connsiteY133" fmla="*/ 678180 h 1371600"/>
                  <a:gd name="connsiteX134" fmla="*/ 2373630 w 2411730"/>
                  <a:gd name="connsiteY134" fmla="*/ 693420 h 1371600"/>
                  <a:gd name="connsiteX135" fmla="*/ 2381250 w 2411730"/>
                  <a:gd name="connsiteY135" fmla="*/ 704850 h 1371600"/>
                  <a:gd name="connsiteX136" fmla="*/ 2396490 w 2411730"/>
                  <a:gd name="connsiteY136" fmla="*/ 731520 h 1371600"/>
                  <a:gd name="connsiteX137" fmla="*/ 2400300 w 2411730"/>
                  <a:gd name="connsiteY137" fmla="*/ 754380 h 1371600"/>
                  <a:gd name="connsiteX138" fmla="*/ 2407920 w 2411730"/>
                  <a:gd name="connsiteY138" fmla="*/ 769620 h 1371600"/>
                  <a:gd name="connsiteX139" fmla="*/ 2411730 w 2411730"/>
                  <a:gd name="connsiteY139" fmla="*/ 807720 h 1371600"/>
                  <a:gd name="connsiteX140" fmla="*/ 2400300 w 2411730"/>
                  <a:gd name="connsiteY140" fmla="*/ 1009650 h 1371600"/>
                  <a:gd name="connsiteX141" fmla="*/ 2396490 w 2411730"/>
                  <a:gd name="connsiteY141" fmla="*/ 1047750 h 1371600"/>
                  <a:gd name="connsiteX142" fmla="*/ 2388870 w 2411730"/>
                  <a:gd name="connsiteY142" fmla="*/ 1085850 h 1371600"/>
                  <a:gd name="connsiteX143" fmla="*/ 2377440 w 2411730"/>
                  <a:gd name="connsiteY143" fmla="*/ 1139190 h 1371600"/>
                  <a:gd name="connsiteX144" fmla="*/ 2373630 w 2411730"/>
                  <a:gd name="connsiteY144" fmla="*/ 1165860 h 1371600"/>
                  <a:gd name="connsiteX145" fmla="*/ 2362200 w 2411730"/>
                  <a:gd name="connsiteY145" fmla="*/ 1200150 h 1371600"/>
                  <a:gd name="connsiteX146" fmla="*/ 2358390 w 2411730"/>
                  <a:gd name="connsiteY146" fmla="*/ 1226820 h 1371600"/>
                  <a:gd name="connsiteX147" fmla="*/ 2339340 w 2411730"/>
                  <a:gd name="connsiteY147" fmla="*/ 1245870 h 1371600"/>
                  <a:gd name="connsiteX148" fmla="*/ 2312670 w 2411730"/>
                  <a:gd name="connsiteY148" fmla="*/ 1257300 h 1371600"/>
                  <a:gd name="connsiteX149" fmla="*/ 2297430 w 2411730"/>
                  <a:gd name="connsiteY149" fmla="*/ 1264920 h 1371600"/>
                  <a:gd name="connsiteX150" fmla="*/ 2270760 w 2411730"/>
                  <a:gd name="connsiteY150" fmla="*/ 1268730 h 1371600"/>
                  <a:gd name="connsiteX151" fmla="*/ 2228850 w 2411730"/>
                  <a:gd name="connsiteY151" fmla="*/ 1276350 h 1371600"/>
                  <a:gd name="connsiteX152" fmla="*/ 2171700 w 2411730"/>
                  <a:gd name="connsiteY152" fmla="*/ 1280160 h 1371600"/>
                  <a:gd name="connsiteX153" fmla="*/ 2110740 w 2411730"/>
                  <a:gd name="connsiteY153" fmla="*/ 1287780 h 1371600"/>
                  <a:gd name="connsiteX154" fmla="*/ 2072640 w 2411730"/>
                  <a:gd name="connsiteY154" fmla="*/ 1291590 h 1371600"/>
                  <a:gd name="connsiteX155" fmla="*/ 2019300 w 2411730"/>
                  <a:gd name="connsiteY155" fmla="*/ 1299210 h 1371600"/>
                  <a:gd name="connsiteX156" fmla="*/ 1931670 w 2411730"/>
                  <a:gd name="connsiteY156" fmla="*/ 1306830 h 1371600"/>
                  <a:gd name="connsiteX157" fmla="*/ 1893570 w 2411730"/>
                  <a:gd name="connsiteY157" fmla="*/ 1314450 h 1371600"/>
                  <a:gd name="connsiteX158" fmla="*/ 1859280 w 2411730"/>
                  <a:gd name="connsiteY158" fmla="*/ 1318260 h 1371600"/>
                  <a:gd name="connsiteX159" fmla="*/ 1832610 w 2411730"/>
                  <a:gd name="connsiteY159" fmla="*/ 1325880 h 1371600"/>
                  <a:gd name="connsiteX160" fmla="*/ 1794510 w 2411730"/>
                  <a:gd name="connsiteY160" fmla="*/ 1329690 h 1371600"/>
                  <a:gd name="connsiteX161" fmla="*/ 1722120 w 2411730"/>
                  <a:gd name="connsiteY161" fmla="*/ 1341120 h 1371600"/>
                  <a:gd name="connsiteX162" fmla="*/ 1653540 w 2411730"/>
                  <a:gd name="connsiteY162" fmla="*/ 1344930 h 1371600"/>
                  <a:gd name="connsiteX163" fmla="*/ 1520190 w 2411730"/>
                  <a:gd name="connsiteY163" fmla="*/ 1356360 h 1371600"/>
                  <a:gd name="connsiteX164" fmla="*/ 1474470 w 2411730"/>
                  <a:gd name="connsiteY164" fmla="*/ 1363980 h 1371600"/>
                  <a:gd name="connsiteX165" fmla="*/ 1341120 w 2411730"/>
                  <a:gd name="connsiteY165" fmla="*/ 1371600 h 1371600"/>
                  <a:gd name="connsiteX166" fmla="*/ 1139190 w 2411730"/>
                  <a:gd name="connsiteY166" fmla="*/ 1367790 h 1371600"/>
                  <a:gd name="connsiteX167" fmla="*/ 1101090 w 2411730"/>
                  <a:gd name="connsiteY167" fmla="*/ 1360170 h 1371600"/>
                  <a:gd name="connsiteX168" fmla="*/ 1062990 w 2411730"/>
                  <a:gd name="connsiteY168" fmla="*/ 1356360 h 1371600"/>
                  <a:gd name="connsiteX169" fmla="*/ 979170 w 2411730"/>
                  <a:gd name="connsiteY169" fmla="*/ 1344930 h 1371600"/>
                  <a:gd name="connsiteX170" fmla="*/ 922020 w 2411730"/>
                  <a:gd name="connsiteY170" fmla="*/ 1333500 h 1371600"/>
                  <a:gd name="connsiteX171" fmla="*/ 895350 w 2411730"/>
                  <a:gd name="connsiteY171" fmla="*/ 1329690 h 1371600"/>
                  <a:gd name="connsiteX172" fmla="*/ 857250 w 2411730"/>
                  <a:gd name="connsiteY172" fmla="*/ 1318260 h 1371600"/>
                  <a:gd name="connsiteX173" fmla="*/ 838200 w 2411730"/>
                  <a:gd name="connsiteY173" fmla="*/ 1310640 h 1371600"/>
                  <a:gd name="connsiteX174" fmla="*/ 819150 w 2411730"/>
                  <a:gd name="connsiteY174" fmla="*/ 1306830 h 1371600"/>
                  <a:gd name="connsiteX175" fmla="*/ 803910 w 2411730"/>
                  <a:gd name="connsiteY175" fmla="*/ 1303020 h 1371600"/>
                  <a:gd name="connsiteX176" fmla="*/ 765810 w 2411730"/>
                  <a:gd name="connsiteY176" fmla="*/ 1291590 h 1371600"/>
                  <a:gd name="connsiteX177" fmla="*/ 754380 w 2411730"/>
                  <a:gd name="connsiteY177" fmla="*/ 1283970 h 1371600"/>
                  <a:gd name="connsiteX178" fmla="*/ 742950 w 2411730"/>
                  <a:gd name="connsiteY178" fmla="*/ 1280160 h 1371600"/>
                  <a:gd name="connsiteX179" fmla="*/ 723900 w 2411730"/>
                  <a:gd name="connsiteY179" fmla="*/ 1272540 h 1371600"/>
                  <a:gd name="connsiteX180" fmla="*/ 704850 w 2411730"/>
                  <a:gd name="connsiteY180" fmla="*/ 1268730 h 1371600"/>
                  <a:gd name="connsiteX181" fmla="*/ 689610 w 2411730"/>
                  <a:gd name="connsiteY181" fmla="*/ 1264920 h 1371600"/>
                  <a:gd name="connsiteX182" fmla="*/ 678180 w 2411730"/>
                  <a:gd name="connsiteY182" fmla="*/ 1253490 h 1371600"/>
                  <a:gd name="connsiteX183" fmla="*/ 636270 w 2411730"/>
                  <a:gd name="connsiteY183" fmla="*/ 1230630 h 1371600"/>
                  <a:gd name="connsiteX184" fmla="*/ 609600 w 2411730"/>
                  <a:gd name="connsiteY184" fmla="*/ 1219200 h 1371600"/>
                  <a:gd name="connsiteX185" fmla="*/ 590550 w 2411730"/>
                  <a:gd name="connsiteY185" fmla="*/ 1207770 h 1371600"/>
                  <a:gd name="connsiteX186" fmla="*/ 579120 w 2411730"/>
                  <a:gd name="connsiteY186" fmla="*/ 1203960 h 1371600"/>
                  <a:gd name="connsiteX187" fmla="*/ 563880 w 2411730"/>
                  <a:gd name="connsiteY187" fmla="*/ 1196340 h 1371600"/>
                  <a:gd name="connsiteX188" fmla="*/ 552450 w 2411730"/>
                  <a:gd name="connsiteY188" fmla="*/ 1192530 h 1371600"/>
                  <a:gd name="connsiteX189" fmla="*/ 529590 w 2411730"/>
                  <a:gd name="connsiteY189" fmla="*/ 1181100 h 1371600"/>
                  <a:gd name="connsiteX190" fmla="*/ 514350 w 2411730"/>
                  <a:gd name="connsiteY190" fmla="*/ 1177290 h 1371600"/>
                  <a:gd name="connsiteX191" fmla="*/ 495300 w 2411730"/>
                  <a:gd name="connsiteY191" fmla="*/ 1169670 h 1371600"/>
                  <a:gd name="connsiteX192" fmla="*/ 483870 w 2411730"/>
                  <a:gd name="connsiteY192" fmla="*/ 1165860 h 1371600"/>
                  <a:gd name="connsiteX193" fmla="*/ 472440 w 2411730"/>
                  <a:gd name="connsiteY193" fmla="*/ 1158240 h 1371600"/>
                  <a:gd name="connsiteX194" fmla="*/ 438150 w 2411730"/>
                  <a:gd name="connsiteY194" fmla="*/ 1150620 h 1371600"/>
                  <a:gd name="connsiteX195" fmla="*/ 422910 w 2411730"/>
                  <a:gd name="connsiteY195" fmla="*/ 1143000 h 1371600"/>
                  <a:gd name="connsiteX196" fmla="*/ 373380 w 2411730"/>
                  <a:gd name="connsiteY196" fmla="*/ 1127760 h 1371600"/>
                  <a:gd name="connsiteX197" fmla="*/ 361950 w 2411730"/>
                  <a:gd name="connsiteY197" fmla="*/ 1120140 h 1371600"/>
                  <a:gd name="connsiteX198" fmla="*/ 342900 w 2411730"/>
                  <a:gd name="connsiteY198" fmla="*/ 1116330 h 1371600"/>
                  <a:gd name="connsiteX199" fmla="*/ 331470 w 2411730"/>
                  <a:gd name="connsiteY199" fmla="*/ 1112520 h 1371600"/>
                  <a:gd name="connsiteX200" fmla="*/ 323850 w 2411730"/>
                  <a:gd name="connsiteY200" fmla="*/ 1101090 h 1371600"/>
                  <a:gd name="connsiteX201" fmla="*/ 346710 w 2411730"/>
                  <a:gd name="connsiteY201" fmla="*/ 108585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2411730" h="1371600">
                    <a:moveTo>
                      <a:pt x="346710" y="1085850"/>
                    </a:moveTo>
                    <a:cubicBezTo>
                      <a:pt x="349885" y="1079500"/>
                      <a:pt x="345343" y="1070319"/>
                      <a:pt x="342900" y="1062990"/>
                    </a:cubicBezTo>
                    <a:cubicBezTo>
                      <a:pt x="341452" y="1058646"/>
                      <a:pt x="337328" y="1055656"/>
                      <a:pt x="335280" y="1051560"/>
                    </a:cubicBezTo>
                    <a:cubicBezTo>
                      <a:pt x="333484" y="1047968"/>
                      <a:pt x="333052" y="1043821"/>
                      <a:pt x="331470" y="1040130"/>
                    </a:cubicBezTo>
                    <a:cubicBezTo>
                      <a:pt x="317346" y="1007174"/>
                      <a:pt x="328975" y="1040265"/>
                      <a:pt x="320040" y="1013460"/>
                    </a:cubicBezTo>
                    <a:cubicBezTo>
                      <a:pt x="311127" y="942157"/>
                      <a:pt x="323249" y="1011657"/>
                      <a:pt x="308610" y="967740"/>
                    </a:cubicBezTo>
                    <a:cubicBezTo>
                      <a:pt x="306562" y="961597"/>
                      <a:pt x="306848" y="954833"/>
                      <a:pt x="304800" y="948690"/>
                    </a:cubicBezTo>
                    <a:cubicBezTo>
                      <a:pt x="303004" y="943302"/>
                      <a:pt x="299289" y="938723"/>
                      <a:pt x="297180" y="933450"/>
                    </a:cubicBezTo>
                    <a:cubicBezTo>
                      <a:pt x="283578" y="899445"/>
                      <a:pt x="296600" y="921150"/>
                      <a:pt x="281940" y="899160"/>
                    </a:cubicBezTo>
                    <a:cubicBezTo>
                      <a:pt x="271002" y="855407"/>
                      <a:pt x="286297" y="909326"/>
                      <a:pt x="270510" y="872490"/>
                    </a:cubicBezTo>
                    <a:cubicBezTo>
                      <a:pt x="268447" y="867677"/>
                      <a:pt x="268763" y="862063"/>
                      <a:pt x="266700" y="857250"/>
                    </a:cubicBezTo>
                    <a:cubicBezTo>
                      <a:pt x="264896" y="853041"/>
                      <a:pt x="261128" y="849916"/>
                      <a:pt x="259080" y="845820"/>
                    </a:cubicBezTo>
                    <a:cubicBezTo>
                      <a:pt x="257284" y="842228"/>
                      <a:pt x="257779" y="837526"/>
                      <a:pt x="255270" y="834390"/>
                    </a:cubicBezTo>
                    <a:cubicBezTo>
                      <a:pt x="252409" y="830814"/>
                      <a:pt x="247650" y="829310"/>
                      <a:pt x="243840" y="826770"/>
                    </a:cubicBezTo>
                    <a:cubicBezTo>
                      <a:pt x="242570" y="822960"/>
                      <a:pt x="241826" y="818932"/>
                      <a:pt x="240030" y="815340"/>
                    </a:cubicBezTo>
                    <a:cubicBezTo>
                      <a:pt x="237982" y="811244"/>
                      <a:pt x="234214" y="808119"/>
                      <a:pt x="232410" y="803910"/>
                    </a:cubicBezTo>
                    <a:cubicBezTo>
                      <a:pt x="230347" y="799097"/>
                      <a:pt x="230663" y="793483"/>
                      <a:pt x="228600" y="788670"/>
                    </a:cubicBezTo>
                    <a:cubicBezTo>
                      <a:pt x="226796" y="784461"/>
                      <a:pt x="222840" y="781424"/>
                      <a:pt x="220980" y="777240"/>
                    </a:cubicBezTo>
                    <a:cubicBezTo>
                      <a:pt x="217718" y="769900"/>
                      <a:pt x="216952" y="761564"/>
                      <a:pt x="213360" y="754380"/>
                    </a:cubicBezTo>
                    <a:cubicBezTo>
                      <a:pt x="210820" y="749300"/>
                      <a:pt x="207977" y="744360"/>
                      <a:pt x="205740" y="739140"/>
                    </a:cubicBezTo>
                    <a:cubicBezTo>
                      <a:pt x="204158" y="735449"/>
                      <a:pt x="203726" y="731302"/>
                      <a:pt x="201930" y="727710"/>
                    </a:cubicBezTo>
                    <a:cubicBezTo>
                      <a:pt x="199882" y="723614"/>
                      <a:pt x="196850" y="720090"/>
                      <a:pt x="194310" y="716280"/>
                    </a:cubicBezTo>
                    <a:cubicBezTo>
                      <a:pt x="185031" y="679165"/>
                      <a:pt x="190579" y="695524"/>
                      <a:pt x="179070" y="666750"/>
                    </a:cubicBezTo>
                    <a:cubicBezTo>
                      <a:pt x="177800" y="657860"/>
                      <a:pt x="177623" y="648744"/>
                      <a:pt x="175260" y="640080"/>
                    </a:cubicBezTo>
                    <a:cubicBezTo>
                      <a:pt x="173766" y="634601"/>
                      <a:pt x="168830" y="630394"/>
                      <a:pt x="167640" y="624840"/>
                    </a:cubicBezTo>
                    <a:cubicBezTo>
                      <a:pt x="154515" y="563588"/>
                      <a:pt x="173432" y="605944"/>
                      <a:pt x="156210" y="571500"/>
                    </a:cubicBezTo>
                    <a:cubicBezTo>
                      <a:pt x="155532" y="568110"/>
                      <a:pt x="150608" y="541918"/>
                      <a:pt x="148590" y="537210"/>
                    </a:cubicBezTo>
                    <a:cubicBezTo>
                      <a:pt x="146786" y="533001"/>
                      <a:pt x="143018" y="529876"/>
                      <a:pt x="140970" y="525780"/>
                    </a:cubicBezTo>
                    <a:cubicBezTo>
                      <a:pt x="125196" y="494232"/>
                      <a:pt x="151378" y="535677"/>
                      <a:pt x="129540" y="502920"/>
                    </a:cubicBezTo>
                    <a:cubicBezTo>
                      <a:pt x="119521" y="462844"/>
                      <a:pt x="134477" y="511560"/>
                      <a:pt x="114300" y="476250"/>
                    </a:cubicBezTo>
                    <a:cubicBezTo>
                      <a:pt x="111702" y="471704"/>
                      <a:pt x="112553" y="465823"/>
                      <a:pt x="110490" y="461010"/>
                    </a:cubicBezTo>
                    <a:cubicBezTo>
                      <a:pt x="106512" y="451727"/>
                      <a:pt x="98306" y="445016"/>
                      <a:pt x="91440" y="438150"/>
                    </a:cubicBezTo>
                    <a:cubicBezTo>
                      <a:pt x="83511" y="406432"/>
                      <a:pt x="93166" y="437792"/>
                      <a:pt x="80010" y="411480"/>
                    </a:cubicBezTo>
                    <a:cubicBezTo>
                      <a:pt x="78214" y="407888"/>
                      <a:pt x="79040" y="402890"/>
                      <a:pt x="76200" y="400050"/>
                    </a:cubicBezTo>
                    <a:cubicBezTo>
                      <a:pt x="73360" y="397210"/>
                      <a:pt x="68580" y="397510"/>
                      <a:pt x="64770" y="396240"/>
                    </a:cubicBezTo>
                    <a:cubicBezTo>
                      <a:pt x="63500" y="392430"/>
                      <a:pt x="62756" y="388402"/>
                      <a:pt x="60960" y="384810"/>
                    </a:cubicBezTo>
                    <a:cubicBezTo>
                      <a:pt x="58912" y="380714"/>
                      <a:pt x="55144" y="377589"/>
                      <a:pt x="53340" y="373380"/>
                    </a:cubicBezTo>
                    <a:cubicBezTo>
                      <a:pt x="51277" y="368567"/>
                      <a:pt x="50969" y="363175"/>
                      <a:pt x="49530" y="358140"/>
                    </a:cubicBezTo>
                    <a:cubicBezTo>
                      <a:pt x="47051" y="349463"/>
                      <a:pt x="44779" y="341959"/>
                      <a:pt x="38100" y="335280"/>
                    </a:cubicBezTo>
                    <a:cubicBezTo>
                      <a:pt x="34862" y="332042"/>
                      <a:pt x="30480" y="330200"/>
                      <a:pt x="26670" y="327660"/>
                    </a:cubicBezTo>
                    <a:cubicBezTo>
                      <a:pt x="25400" y="321310"/>
                      <a:pt x="24908" y="314753"/>
                      <a:pt x="22860" y="308610"/>
                    </a:cubicBezTo>
                    <a:cubicBezTo>
                      <a:pt x="21064" y="303222"/>
                      <a:pt x="17477" y="298590"/>
                      <a:pt x="15240" y="293370"/>
                    </a:cubicBezTo>
                    <a:cubicBezTo>
                      <a:pt x="13658" y="289679"/>
                      <a:pt x="12533" y="285802"/>
                      <a:pt x="11430" y="281940"/>
                    </a:cubicBezTo>
                    <a:cubicBezTo>
                      <a:pt x="8105" y="270303"/>
                      <a:pt x="1321" y="238355"/>
                      <a:pt x="0" y="232410"/>
                    </a:cubicBezTo>
                    <a:cubicBezTo>
                      <a:pt x="6217" y="182670"/>
                      <a:pt x="428" y="219056"/>
                      <a:pt x="7620" y="186690"/>
                    </a:cubicBezTo>
                    <a:cubicBezTo>
                      <a:pt x="10735" y="172671"/>
                      <a:pt x="8964" y="166296"/>
                      <a:pt x="19050" y="156210"/>
                    </a:cubicBezTo>
                    <a:cubicBezTo>
                      <a:pt x="22288" y="152972"/>
                      <a:pt x="26670" y="151130"/>
                      <a:pt x="30480" y="148590"/>
                    </a:cubicBezTo>
                    <a:cubicBezTo>
                      <a:pt x="37897" y="126338"/>
                      <a:pt x="28486" y="146774"/>
                      <a:pt x="45720" y="129540"/>
                    </a:cubicBezTo>
                    <a:cubicBezTo>
                      <a:pt x="50210" y="125050"/>
                      <a:pt x="53017" y="119121"/>
                      <a:pt x="57150" y="114300"/>
                    </a:cubicBezTo>
                    <a:cubicBezTo>
                      <a:pt x="62869" y="107628"/>
                      <a:pt x="76291" y="95204"/>
                      <a:pt x="83820" y="91440"/>
                    </a:cubicBezTo>
                    <a:cubicBezTo>
                      <a:pt x="91004" y="87848"/>
                      <a:pt x="106680" y="83820"/>
                      <a:pt x="106680" y="83820"/>
                    </a:cubicBezTo>
                    <a:cubicBezTo>
                      <a:pt x="110132" y="81231"/>
                      <a:pt x="127779" y="67556"/>
                      <a:pt x="133350" y="64770"/>
                    </a:cubicBezTo>
                    <a:cubicBezTo>
                      <a:pt x="136942" y="62974"/>
                      <a:pt x="141188" y="62756"/>
                      <a:pt x="144780" y="60960"/>
                    </a:cubicBezTo>
                    <a:cubicBezTo>
                      <a:pt x="151404" y="57648"/>
                      <a:pt x="157023" y="52447"/>
                      <a:pt x="163830" y="49530"/>
                    </a:cubicBezTo>
                    <a:cubicBezTo>
                      <a:pt x="174904" y="44784"/>
                      <a:pt x="186690" y="41910"/>
                      <a:pt x="198120" y="38100"/>
                    </a:cubicBezTo>
                    <a:cubicBezTo>
                      <a:pt x="201930" y="36830"/>
                      <a:pt x="205958" y="36086"/>
                      <a:pt x="209550" y="34290"/>
                    </a:cubicBezTo>
                    <a:cubicBezTo>
                      <a:pt x="229474" y="24328"/>
                      <a:pt x="219280" y="28048"/>
                      <a:pt x="240030" y="22860"/>
                    </a:cubicBezTo>
                    <a:cubicBezTo>
                      <a:pt x="266404" y="5277"/>
                      <a:pt x="246927" y="15888"/>
                      <a:pt x="304800" y="7620"/>
                    </a:cubicBezTo>
                    <a:lnTo>
                      <a:pt x="358140" y="0"/>
                    </a:lnTo>
                    <a:cubicBezTo>
                      <a:pt x="392335" y="1900"/>
                      <a:pt x="423951" y="2078"/>
                      <a:pt x="457200" y="7620"/>
                    </a:cubicBezTo>
                    <a:cubicBezTo>
                      <a:pt x="479317" y="11306"/>
                      <a:pt x="468877" y="12952"/>
                      <a:pt x="495300" y="19050"/>
                    </a:cubicBezTo>
                    <a:cubicBezTo>
                      <a:pt x="504050" y="21069"/>
                      <a:pt x="513080" y="21590"/>
                      <a:pt x="521970" y="22860"/>
                    </a:cubicBezTo>
                    <a:cubicBezTo>
                      <a:pt x="525780" y="25400"/>
                      <a:pt x="529191" y="28676"/>
                      <a:pt x="533400" y="30480"/>
                    </a:cubicBezTo>
                    <a:cubicBezTo>
                      <a:pt x="538213" y="32543"/>
                      <a:pt x="543438" y="33690"/>
                      <a:pt x="548640" y="34290"/>
                    </a:cubicBezTo>
                    <a:cubicBezTo>
                      <a:pt x="576510" y="37506"/>
                      <a:pt x="604453" y="40263"/>
                      <a:pt x="632460" y="41910"/>
                    </a:cubicBezTo>
                    <a:cubicBezTo>
                      <a:pt x="669248" y="44074"/>
                      <a:pt x="706128" y="44247"/>
                      <a:pt x="742950" y="45720"/>
                    </a:cubicBezTo>
                    <a:lnTo>
                      <a:pt x="822960" y="49530"/>
                    </a:lnTo>
                    <a:cubicBezTo>
                      <a:pt x="834390" y="52070"/>
                      <a:pt x="845684" y="55324"/>
                      <a:pt x="857250" y="57150"/>
                    </a:cubicBezTo>
                    <a:cubicBezTo>
                      <a:pt x="869857" y="59141"/>
                      <a:pt x="882781" y="58742"/>
                      <a:pt x="895350" y="60960"/>
                    </a:cubicBezTo>
                    <a:cubicBezTo>
                      <a:pt x="904455" y="62567"/>
                      <a:pt x="913100" y="66147"/>
                      <a:pt x="922020" y="68580"/>
                    </a:cubicBezTo>
                    <a:cubicBezTo>
                      <a:pt x="927072" y="69958"/>
                      <a:pt x="932208" y="71012"/>
                      <a:pt x="937260" y="72390"/>
                    </a:cubicBezTo>
                    <a:cubicBezTo>
                      <a:pt x="946180" y="74823"/>
                      <a:pt x="954883" y="78105"/>
                      <a:pt x="963930" y="80010"/>
                    </a:cubicBezTo>
                    <a:cubicBezTo>
                      <a:pt x="979049" y="83193"/>
                      <a:pt x="1009650" y="87630"/>
                      <a:pt x="1009650" y="87630"/>
                    </a:cubicBezTo>
                    <a:cubicBezTo>
                      <a:pt x="1044065" y="104837"/>
                      <a:pt x="1001196" y="85517"/>
                      <a:pt x="1055370" y="99060"/>
                    </a:cubicBezTo>
                    <a:cubicBezTo>
                      <a:pt x="1060880" y="100438"/>
                      <a:pt x="1065076" y="105403"/>
                      <a:pt x="1070610" y="106680"/>
                    </a:cubicBezTo>
                    <a:cubicBezTo>
                      <a:pt x="1081816" y="109266"/>
                      <a:pt x="1093496" y="109003"/>
                      <a:pt x="1104900" y="110490"/>
                    </a:cubicBezTo>
                    <a:cubicBezTo>
                      <a:pt x="1153981" y="116892"/>
                      <a:pt x="1144475" y="115357"/>
                      <a:pt x="1177290" y="121920"/>
                    </a:cubicBezTo>
                    <a:cubicBezTo>
                      <a:pt x="1211582" y="139066"/>
                      <a:pt x="1169136" y="120038"/>
                      <a:pt x="1226820" y="133350"/>
                    </a:cubicBezTo>
                    <a:cubicBezTo>
                      <a:pt x="1232354" y="134627"/>
                      <a:pt x="1236550" y="139592"/>
                      <a:pt x="1242060" y="140970"/>
                    </a:cubicBezTo>
                    <a:cubicBezTo>
                      <a:pt x="1251993" y="143453"/>
                      <a:pt x="1262380" y="143510"/>
                      <a:pt x="1272540" y="144780"/>
                    </a:cubicBezTo>
                    <a:cubicBezTo>
                      <a:pt x="1277620" y="147320"/>
                      <a:pt x="1282340" y="150768"/>
                      <a:pt x="1287780" y="152400"/>
                    </a:cubicBezTo>
                    <a:cubicBezTo>
                      <a:pt x="1292586" y="153842"/>
                      <a:pt x="1334277" y="159587"/>
                      <a:pt x="1337310" y="160020"/>
                    </a:cubicBezTo>
                    <a:cubicBezTo>
                      <a:pt x="1369578" y="176154"/>
                      <a:pt x="1332726" y="159841"/>
                      <a:pt x="1383030" y="171450"/>
                    </a:cubicBezTo>
                    <a:cubicBezTo>
                      <a:pt x="1389694" y="172988"/>
                      <a:pt x="1395592" y="176907"/>
                      <a:pt x="1402080" y="179070"/>
                    </a:cubicBezTo>
                    <a:cubicBezTo>
                      <a:pt x="1412568" y="182566"/>
                      <a:pt x="1455017" y="190399"/>
                      <a:pt x="1455420" y="190500"/>
                    </a:cubicBezTo>
                    <a:cubicBezTo>
                      <a:pt x="1463212" y="192448"/>
                      <a:pt x="1470488" y="196172"/>
                      <a:pt x="1478280" y="198120"/>
                    </a:cubicBezTo>
                    <a:cubicBezTo>
                      <a:pt x="1485774" y="199994"/>
                      <a:pt x="1493676" y="199940"/>
                      <a:pt x="1501140" y="201930"/>
                    </a:cubicBezTo>
                    <a:cubicBezTo>
                      <a:pt x="1512781" y="205034"/>
                      <a:pt x="1523503" y="211656"/>
                      <a:pt x="1535430" y="213360"/>
                    </a:cubicBezTo>
                    <a:cubicBezTo>
                      <a:pt x="1579819" y="219701"/>
                      <a:pt x="1544815" y="213767"/>
                      <a:pt x="1592580" y="224790"/>
                    </a:cubicBezTo>
                    <a:cubicBezTo>
                      <a:pt x="1598890" y="226246"/>
                      <a:pt x="1605427" y="226739"/>
                      <a:pt x="1611630" y="228600"/>
                    </a:cubicBezTo>
                    <a:cubicBezTo>
                      <a:pt x="1618181" y="230565"/>
                      <a:pt x="1624045" y="234561"/>
                      <a:pt x="1630680" y="236220"/>
                    </a:cubicBezTo>
                    <a:cubicBezTo>
                      <a:pt x="1639392" y="238398"/>
                      <a:pt x="1648515" y="238424"/>
                      <a:pt x="1657350" y="240030"/>
                    </a:cubicBezTo>
                    <a:cubicBezTo>
                      <a:pt x="1662502" y="240967"/>
                      <a:pt x="1667510" y="242570"/>
                      <a:pt x="1672590" y="243840"/>
                    </a:cubicBezTo>
                    <a:cubicBezTo>
                      <a:pt x="1712057" y="270151"/>
                      <a:pt x="1677830" y="251850"/>
                      <a:pt x="1718310" y="262890"/>
                    </a:cubicBezTo>
                    <a:cubicBezTo>
                      <a:pt x="1724908" y="264690"/>
                      <a:pt x="1730872" y="268347"/>
                      <a:pt x="1737360" y="270510"/>
                    </a:cubicBezTo>
                    <a:cubicBezTo>
                      <a:pt x="1742328" y="272166"/>
                      <a:pt x="1747584" y="272815"/>
                      <a:pt x="1752600" y="274320"/>
                    </a:cubicBezTo>
                    <a:cubicBezTo>
                      <a:pt x="1760293" y="276628"/>
                      <a:pt x="1767668" y="279992"/>
                      <a:pt x="1775460" y="281940"/>
                    </a:cubicBezTo>
                    <a:cubicBezTo>
                      <a:pt x="1782954" y="283814"/>
                      <a:pt x="1790745" y="284235"/>
                      <a:pt x="1798320" y="285750"/>
                    </a:cubicBezTo>
                    <a:cubicBezTo>
                      <a:pt x="1845432" y="295172"/>
                      <a:pt x="1780283" y="282625"/>
                      <a:pt x="1828800" y="297180"/>
                    </a:cubicBezTo>
                    <a:cubicBezTo>
                      <a:pt x="1836199" y="299400"/>
                      <a:pt x="1844040" y="299720"/>
                      <a:pt x="1851660" y="300990"/>
                    </a:cubicBezTo>
                    <a:cubicBezTo>
                      <a:pt x="1855470" y="304800"/>
                      <a:pt x="1858705" y="309288"/>
                      <a:pt x="1863090" y="312420"/>
                    </a:cubicBezTo>
                    <a:cubicBezTo>
                      <a:pt x="1878626" y="323517"/>
                      <a:pt x="1882684" y="318407"/>
                      <a:pt x="1901190" y="327660"/>
                    </a:cubicBezTo>
                    <a:cubicBezTo>
                      <a:pt x="1906270" y="330200"/>
                      <a:pt x="1911210" y="333043"/>
                      <a:pt x="1916430" y="335280"/>
                    </a:cubicBezTo>
                    <a:cubicBezTo>
                      <a:pt x="1920121" y="336862"/>
                      <a:pt x="1924268" y="337294"/>
                      <a:pt x="1927860" y="339090"/>
                    </a:cubicBezTo>
                    <a:cubicBezTo>
                      <a:pt x="1931956" y="341138"/>
                      <a:pt x="1935194" y="344662"/>
                      <a:pt x="1939290" y="346710"/>
                    </a:cubicBezTo>
                    <a:cubicBezTo>
                      <a:pt x="1942882" y="348506"/>
                      <a:pt x="1947128" y="348724"/>
                      <a:pt x="1950720" y="350520"/>
                    </a:cubicBezTo>
                    <a:cubicBezTo>
                      <a:pt x="1954816" y="352568"/>
                      <a:pt x="1958054" y="356092"/>
                      <a:pt x="1962150" y="358140"/>
                    </a:cubicBezTo>
                    <a:cubicBezTo>
                      <a:pt x="1965742" y="359936"/>
                      <a:pt x="1969889" y="360368"/>
                      <a:pt x="1973580" y="361950"/>
                    </a:cubicBezTo>
                    <a:cubicBezTo>
                      <a:pt x="1978800" y="364187"/>
                      <a:pt x="1983740" y="367030"/>
                      <a:pt x="1988820" y="369570"/>
                    </a:cubicBezTo>
                    <a:cubicBezTo>
                      <a:pt x="1992630" y="374650"/>
                      <a:pt x="1995372" y="380745"/>
                      <a:pt x="2000250" y="384810"/>
                    </a:cubicBezTo>
                    <a:cubicBezTo>
                      <a:pt x="2003335" y="387381"/>
                      <a:pt x="2008088" y="386824"/>
                      <a:pt x="2011680" y="388620"/>
                    </a:cubicBezTo>
                    <a:cubicBezTo>
                      <a:pt x="2015776" y="390668"/>
                      <a:pt x="2019706" y="393177"/>
                      <a:pt x="2023110" y="396240"/>
                    </a:cubicBezTo>
                    <a:cubicBezTo>
                      <a:pt x="2057827" y="427486"/>
                      <a:pt x="2036189" y="418380"/>
                      <a:pt x="2061210" y="426720"/>
                    </a:cubicBezTo>
                    <a:cubicBezTo>
                      <a:pt x="2065020" y="430530"/>
                      <a:pt x="2069191" y="434011"/>
                      <a:pt x="2072640" y="438150"/>
                    </a:cubicBezTo>
                    <a:cubicBezTo>
                      <a:pt x="2075571" y="441668"/>
                      <a:pt x="2076684" y="446719"/>
                      <a:pt x="2080260" y="449580"/>
                    </a:cubicBezTo>
                    <a:cubicBezTo>
                      <a:pt x="2083396" y="452089"/>
                      <a:pt x="2088098" y="451594"/>
                      <a:pt x="2091690" y="453390"/>
                    </a:cubicBezTo>
                    <a:cubicBezTo>
                      <a:pt x="2121233" y="468162"/>
                      <a:pt x="2085820" y="455243"/>
                      <a:pt x="2114550" y="464820"/>
                    </a:cubicBezTo>
                    <a:cubicBezTo>
                      <a:pt x="2118360" y="468630"/>
                      <a:pt x="2121497" y="473261"/>
                      <a:pt x="2125980" y="476250"/>
                    </a:cubicBezTo>
                    <a:cubicBezTo>
                      <a:pt x="2129322" y="478478"/>
                      <a:pt x="2133818" y="478264"/>
                      <a:pt x="2137410" y="480060"/>
                    </a:cubicBezTo>
                    <a:cubicBezTo>
                      <a:pt x="2163722" y="493216"/>
                      <a:pt x="2132362" y="483561"/>
                      <a:pt x="2164080" y="491490"/>
                    </a:cubicBezTo>
                    <a:cubicBezTo>
                      <a:pt x="2167890" y="494030"/>
                      <a:pt x="2172272" y="495872"/>
                      <a:pt x="2175510" y="499110"/>
                    </a:cubicBezTo>
                    <a:cubicBezTo>
                      <a:pt x="2178748" y="502348"/>
                      <a:pt x="2179247" y="508113"/>
                      <a:pt x="2183130" y="510540"/>
                    </a:cubicBezTo>
                    <a:cubicBezTo>
                      <a:pt x="2189941" y="514797"/>
                      <a:pt x="2205990" y="518160"/>
                      <a:pt x="2205990" y="518160"/>
                    </a:cubicBezTo>
                    <a:cubicBezTo>
                      <a:pt x="2223896" y="536066"/>
                      <a:pt x="2212937" y="526601"/>
                      <a:pt x="2240280" y="544830"/>
                    </a:cubicBezTo>
                    <a:lnTo>
                      <a:pt x="2251710" y="552450"/>
                    </a:lnTo>
                    <a:cubicBezTo>
                      <a:pt x="2254250" y="556260"/>
                      <a:pt x="2255754" y="561019"/>
                      <a:pt x="2259330" y="563880"/>
                    </a:cubicBezTo>
                    <a:cubicBezTo>
                      <a:pt x="2262466" y="566389"/>
                      <a:pt x="2267920" y="564850"/>
                      <a:pt x="2270760" y="567690"/>
                    </a:cubicBezTo>
                    <a:cubicBezTo>
                      <a:pt x="2277236" y="574166"/>
                      <a:pt x="2280920" y="582930"/>
                      <a:pt x="2286000" y="590550"/>
                    </a:cubicBezTo>
                    <a:cubicBezTo>
                      <a:pt x="2288540" y="594360"/>
                      <a:pt x="2292172" y="597636"/>
                      <a:pt x="2293620" y="601980"/>
                    </a:cubicBezTo>
                    <a:cubicBezTo>
                      <a:pt x="2294890" y="605790"/>
                      <a:pt x="2294590" y="610570"/>
                      <a:pt x="2297430" y="613410"/>
                    </a:cubicBezTo>
                    <a:cubicBezTo>
                      <a:pt x="2303906" y="619886"/>
                      <a:pt x="2320290" y="628650"/>
                      <a:pt x="2320290" y="628650"/>
                    </a:cubicBezTo>
                    <a:cubicBezTo>
                      <a:pt x="2328603" y="653588"/>
                      <a:pt x="2317057" y="629112"/>
                      <a:pt x="2335530" y="643890"/>
                    </a:cubicBezTo>
                    <a:cubicBezTo>
                      <a:pt x="2360149" y="663585"/>
                      <a:pt x="2325850" y="649553"/>
                      <a:pt x="2354580" y="659130"/>
                    </a:cubicBezTo>
                    <a:cubicBezTo>
                      <a:pt x="2367036" y="696497"/>
                      <a:pt x="2346842" y="643713"/>
                      <a:pt x="2369820" y="678180"/>
                    </a:cubicBezTo>
                    <a:cubicBezTo>
                      <a:pt x="2372725" y="682537"/>
                      <a:pt x="2371567" y="688607"/>
                      <a:pt x="2373630" y="693420"/>
                    </a:cubicBezTo>
                    <a:cubicBezTo>
                      <a:pt x="2375434" y="697629"/>
                      <a:pt x="2379202" y="700754"/>
                      <a:pt x="2381250" y="704850"/>
                    </a:cubicBezTo>
                    <a:cubicBezTo>
                      <a:pt x="2395795" y="733940"/>
                      <a:pt x="2368852" y="694669"/>
                      <a:pt x="2396490" y="731520"/>
                    </a:cubicBezTo>
                    <a:cubicBezTo>
                      <a:pt x="2397760" y="739140"/>
                      <a:pt x="2398080" y="746981"/>
                      <a:pt x="2400300" y="754380"/>
                    </a:cubicBezTo>
                    <a:cubicBezTo>
                      <a:pt x="2401932" y="759820"/>
                      <a:pt x="2406730" y="764066"/>
                      <a:pt x="2407920" y="769620"/>
                    </a:cubicBezTo>
                    <a:cubicBezTo>
                      <a:pt x="2410594" y="782100"/>
                      <a:pt x="2410460" y="795020"/>
                      <a:pt x="2411730" y="807720"/>
                    </a:cubicBezTo>
                    <a:cubicBezTo>
                      <a:pt x="2401645" y="1029597"/>
                      <a:pt x="2410687" y="910976"/>
                      <a:pt x="2400300" y="1009650"/>
                    </a:cubicBezTo>
                    <a:cubicBezTo>
                      <a:pt x="2398964" y="1022343"/>
                      <a:pt x="2398383" y="1035128"/>
                      <a:pt x="2396490" y="1047750"/>
                    </a:cubicBezTo>
                    <a:cubicBezTo>
                      <a:pt x="2394569" y="1060558"/>
                      <a:pt x="2390999" y="1073075"/>
                      <a:pt x="2388870" y="1085850"/>
                    </a:cubicBezTo>
                    <a:cubicBezTo>
                      <a:pt x="2380860" y="1133913"/>
                      <a:pt x="2390811" y="1099076"/>
                      <a:pt x="2377440" y="1139190"/>
                    </a:cubicBezTo>
                    <a:cubicBezTo>
                      <a:pt x="2376170" y="1148080"/>
                      <a:pt x="2375808" y="1157148"/>
                      <a:pt x="2373630" y="1165860"/>
                    </a:cubicBezTo>
                    <a:cubicBezTo>
                      <a:pt x="2370708" y="1177549"/>
                      <a:pt x="2362200" y="1200150"/>
                      <a:pt x="2362200" y="1200150"/>
                    </a:cubicBezTo>
                    <a:cubicBezTo>
                      <a:pt x="2360930" y="1209040"/>
                      <a:pt x="2360970" y="1218218"/>
                      <a:pt x="2358390" y="1226820"/>
                    </a:cubicBezTo>
                    <a:cubicBezTo>
                      <a:pt x="2355500" y="1236454"/>
                      <a:pt x="2347310" y="1241316"/>
                      <a:pt x="2339340" y="1245870"/>
                    </a:cubicBezTo>
                    <a:cubicBezTo>
                      <a:pt x="2314068" y="1260311"/>
                      <a:pt x="2334042" y="1248141"/>
                      <a:pt x="2312670" y="1257300"/>
                    </a:cubicBezTo>
                    <a:cubicBezTo>
                      <a:pt x="2307450" y="1259537"/>
                      <a:pt x="2302909" y="1263426"/>
                      <a:pt x="2297430" y="1264920"/>
                    </a:cubicBezTo>
                    <a:cubicBezTo>
                      <a:pt x="2288766" y="1267283"/>
                      <a:pt x="2279618" y="1267254"/>
                      <a:pt x="2270760" y="1268730"/>
                    </a:cubicBezTo>
                    <a:cubicBezTo>
                      <a:pt x="2256754" y="1271064"/>
                      <a:pt x="2242955" y="1274722"/>
                      <a:pt x="2228850" y="1276350"/>
                    </a:cubicBezTo>
                    <a:cubicBezTo>
                      <a:pt x="2209884" y="1278538"/>
                      <a:pt x="2190704" y="1278321"/>
                      <a:pt x="2171700" y="1280160"/>
                    </a:cubicBezTo>
                    <a:cubicBezTo>
                      <a:pt x="2151317" y="1282133"/>
                      <a:pt x="2131083" y="1285433"/>
                      <a:pt x="2110740" y="1287780"/>
                    </a:cubicBezTo>
                    <a:cubicBezTo>
                      <a:pt x="2098061" y="1289243"/>
                      <a:pt x="2085305" y="1290007"/>
                      <a:pt x="2072640" y="1291590"/>
                    </a:cubicBezTo>
                    <a:cubicBezTo>
                      <a:pt x="2054818" y="1293818"/>
                      <a:pt x="2037156" y="1297280"/>
                      <a:pt x="2019300" y="1299210"/>
                    </a:cubicBezTo>
                    <a:cubicBezTo>
                      <a:pt x="1990150" y="1302361"/>
                      <a:pt x="1931670" y="1306830"/>
                      <a:pt x="1931670" y="1306830"/>
                    </a:cubicBezTo>
                    <a:cubicBezTo>
                      <a:pt x="1918970" y="1309370"/>
                      <a:pt x="1906363" y="1312430"/>
                      <a:pt x="1893570" y="1314450"/>
                    </a:cubicBezTo>
                    <a:cubicBezTo>
                      <a:pt x="1882210" y="1316244"/>
                      <a:pt x="1870583" y="1316141"/>
                      <a:pt x="1859280" y="1318260"/>
                    </a:cubicBezTo>
                    <a:cubicBezTo>
                      <a:pt x="1850193" y="1319964"/>
                      <a:pt x="1841715" y="1324273"/>
                      <a:pt x="1832610" y="1325880"/>
                    </a:cubicBezTo>
                    <a:cubicBezTo>
                      <a:pt x="1820041" y="1328098"/>
                      <a:pt x="1807145" y="1327885"/>
                      <a:pt x="1794510" y="1329690"/>
                    </a:cubicBezTo>
                    <a:cubicBezTo>
                      <a:pt x="1756876" y="1335066"/>
                      <a:pt x="1756342" y="1338488"/>
                      <a:pt x="1722120" y="1341120"/>
                    </a:cubicBezTo>
                    <a:cubicBezTo>
                      <a:pt x="1699292" y="1342876"/>
                      <a:pt x="1676360" y="1343080"/>
                      <a:pt x="1653540" y="1344930"/>
                    </a:cubicBezTo>
                    <a:cubicBezTo>
                      <a:pt x="1440340" y="1362216"/>
                      <a:pt x="1706531" y="1344714"/>
                      <a:pt x="1520190" y="1356360"/>
                    </a:cubicBezTo>
                    <a:cubicBezTo>
                      <a:pt x="1504950" y="1358900"/>
                      <a:pt x="1489826" y="1362274"/>
                      <a:pt x="1474470" y="1363980"/>
                    </a:cubicBezTo>
                    <a:cubicBezTo>
                      <a:pt x="1451963" y="1366481"/>
                      <a:pt x="1356441" y="1370834"/>
                      <a:pt x="1341120" y="1371600"/>
                    </a:cubicBezTo>
                    <a:cubicBezTo>
                      <a:pt x="1273810" y="1370330"/>
                      <a:pt x="1206436" y="1370992"/>
                      <a:pt x="1139190" y="1367790"/>
                    </a:cubicBezTo>
                    <a:cubicBezTo>
                      <a:pt x="1126253" y="1367174"/>
                      <a:pt x="1113898" y="1362091"/>
                      <a:pt x="1101090" y="1360170"/>
                    </a:cubicBezTo>
                    <a:cubicBezTo>
                      <a:pt x="1088468" y="1358277"/>
                      <a:pt x="1075690" y="1357630"/>
                      <a:pt x="1062990" y="1356360"/>
                    </a:cubicBezTo>
                    <a:cubicBezTo>
                      <a:pt x="1008079" y="1342632"/>
                      <a:pt x="1055106" y="1352524"/>
                      <a:pt x="979170" y="1344930"/>
                    </a:cubicBezTo>
                    <a:cubicBezTo>
                      <a:pt x="960025" y="1343016"/>
                      <a:pt x="940714" y="1337005"/>
                      <a:pt x="922020" y="1333500"/>
                    </a:cubicBezTo>
                    <a:cubicBezTo>
                      <a:pt x="913194" y="1331845"/>
                      <a:pt x="904240" y="1330960"/>
                      <a:pt x="895350" y="1329690"/>
                    </a:cubicBezTo>
                    <a:cubicBezTo>
                      <a:pt x="863435" y="1313733"/>
                      <a:pt x="898995" y="1329645"/>
                      <a:pt x="857250" y="1318260"/>
                    </a:cubicBezTo>
                    <a:cubicBezTo>
                      <a:pt x="850652" y="1316460"/>
                      <a:pt x="844751" y="1312605"/>
                      <a:pt x="838200" y="1310640"/>
                    </a:cubicBezTo>
                    <a:cubicBezTo>
                      <a:pt x="831997" y="1308779"/>
                      <a:pt x="825472" y="1308235"/>
                      <a:pt x="819150" y="1306830"/>
                    </a:cubicBezTo>
                    <a:cubicBezTo>
                      <a:pt x="814038" y="1305694"/>
                      <a:pt x="808926" y="1304525"/>
                      <a:pt x="803910" y="1303020"/>
                    </a:cubicBezTo>
                    <a:cubicBezTo>
                      <a:pt x="757531" y="1289106"/>
                      <a:pt x="800937" y="1300372"/>
                      <a:pt x="765810" y="1291590"/>
                    </a:cubicBezTo>
                    <a:cubicBezTo>
                      <a:pt x="762000" y="1289050"/>
                      <a:pt x="758476" y="1286018"/>
                      <a:pt x="754380" y="1283970"/>
                    </a:cubicBezTo>
                    <a:cubicBezTo>
                      <a:pt x="750788" y="1282174"/>
                      <a:pt x="746710" y="1281570"/>
                      <a:pt x="742950" y="1280160"/>
                    </a:cubicBezTo>
                    <a:cubicBezTo>
                      <a:pt x="736546" y="1277759"/>
                      <a:pt x="730451" y="1274505"/>
                      <a:pt x="723900" y="1272540"/>
                    </a:cubicBezTo>
                    <a:cubicBezTo>
                      <a:pt x="717697" y="1270679"/>
                      <a:pt x="711172" y="1270135"/>
                      <a:pt x="704850" y="1268730"/>
                    </a:cubicBezTo>
                    <a:cubicBezTo>
                      <a:pt x="699738" y="1267594"/>
                      <a:pt x="694690" y="1266190"/>
                      <a:pt x="689610" y="1264920"/>
                    </a:cubicBezTo>
                    <a:cubicBezTo>
                      <a:pt x="685800" y="1261110"/>
                      <a:pt x="682319" y="1256939"/>
                      <a:pt x="678180" y="1253490"/>
                    </a:cubicBezTo>
                    <a:cubicBezTo>
                      <a:pt x="668905" y="1245761"/>
                      <a:pt x="642054" y="1232558"/>
                      <a:pt x="636270" y="1230630"/>
                    </a:cubicBezTo>
                    <a:cubicBezTo>
                      <a:pt x="622781" y="1226134"/>
                      <a:pt x="623724" y="1227047"/>
                      <a:pt x="609600" y="1219200"/>
                    </a:cubicBezTo>
                    <a:cubicBezTo>
                      <a:pt x="603127" y="1215604"/>
                      <a:pt x="597174" y="1211082"/>
                      <a:pt x="590550" y="1207770"/>
                    </a:cubicBezTo>
                    <a:cubicBezTo>
                      <a:pt x="586958" y="1205974"/>
                      <a:pt x="582811" y="1205542"/>
                      <a:pt x="579120" y="1203960"/>
                    </a:cubicBezTo>
                    <a:cubicBezTo>
                      <a:pt x="573900" y="1201723"/>
                      <a:pt x="569100" y="1198577"/>
                      <a:pt x="563880" y="1196340"/>
                    </a:cubicBezTo>
                    <a:cubicBezTo>
                      <a:pt x="560189" y="1194758"/>
                      <a:pt x="556120" y="1194161"/>
                      <a:pt x="552450" y="1192530"/>
                    </a:cubicBezTo>
                    <a:cubicBezTo>
                      <a:pt x="544665" y="1189070"/>
                      <a:pt x="537500" y="1184264"/>
                      <a:pt x="529590" y="1181100"/>
                    </a:cubicBezTo>
                    <a:cubicBezTo>
                      <a:pt x="524728" y="1179155"/>
                      <a:pt x="519318" y="1178946"/>
                      <a:pt x="514350" y="1177290"/>
                    </a:cubicBezTo>
                    <a:cubicBezTo>
                      <a:pt x="507862" y="1175127"/>
                      <a:pt x="501704" y="1172071"/>
                      <a:pt x="495300" y="1169670"/>
                    </a:cubicBezTo>
                    <a:cubicBezTo>
                      <a:pt x="491540" y="1168260"/>
                      <a:pt x="487462" y="1167656"/>
                      <a:pt x="483870" y="1165860"/>
                    </a:cubicBezTo>
                    <a:cubicBezTo>
                      <a:pt x="479774" y="1163812"/>
                      <a:pt x="476649" y="1160044"/>
                      <a:pt x="472440" y="1158240"/>
                    </a:cubicBezTo>
                    <a:cubicBezTo>
                      <a:pt x="467732" y="1156222"/>
                      <a:pt x="441540" y="1151298"/>
                      <a:pt x="438150" y="1150620"/>
                    </a:cubicBezTo>
                    <a:cubicBezTo>
                      <a:pt x="433070" y="1148080"/>
                      <a:pt x="428228" y="1144994"/>
                      <a:pt x="422910" y="1143000"/>
                    </a:cubicBezTo>
                    <a:cubicBezTo>
                      <a:pt x="403940" y="1135886"/>
                      <a:pt x="394326" y="1141724"/>
                      <a:pt x="373380" y="1127760"/>
                    </a:cubicBezTo>
                    <a:cubicBezTo>
                      <a:pt x="369570" y="1125220"/>
                      <a:pt x="366237" y="1121748"/>
                      <a:pt x="361950" y="1120140"/>
                    </a:cubicBezTo>
                    <a:cubicBezTo>
                      <a:pt x="355887" y="1117866"/>
                      <a:pt x="349182" y="1117901"/>
                      <a:pt x="342900" y="1116330"/>
                    </a:cubicBezTo>
                    <a:cubicBezTo>
                      <a:pt x="339004" y="1115356"/>
                      <a:pt x="335280" y="1113790"/>
                      <a:pt x="331470" y="1112520"/>
                    </a:cubicBezTo>
                    <a:cubicBezTo>
                      <a:pt x="328930" y="1108710"/>
                      <a:pt x="325710" y="1105274"/>
                      <a:pt x="323850" y="1101090"/>
                    </a:cubicBezTo>
                    <a:cubicBezTo>
                      <a:pt x="320588" y="1093750"/>
                      <a:pt x="343535" y="1092200"/>
                      <a:pt x="346710" y="108585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" name="Freihandform 6"/>
              <p:cNvSpPr/>
              <p:nvPr/>
            </p:nvSpPr>
            <p:spPr>
              <a:xfrm>
                <a:off x="1466871" y="4553214"/>
                <a:ext cx="1877789" cy="400354"/>
              </a:xfrm>
              <a:custGeom>
                <a:avLst/>
                <a:gdLst>
                  <a:gd name="connsiteX0" fmla="*/ 339502 w 2996578"/>
                  <a:gd name="connsiteY0" fmla="*/ 190500 h 1089660"/>
                  <a:gd name="connsiteX1" fmla="*/ 255682 w 2996578"/>
                  <a:gd name="connsiteY1" fmla="*/ 194310 h 1089660"/>
                  <a:gd name="connsiteX2" fmla="*/ 229012 w 2996578"/>
                  <a:gd name="connsiteY2" fmla="*/ 205740 h 1089660"/>
                  <a:gd name="connsiteX3" fmla="*/ 209962 w 2996578"/>
                  <a:gd name="connsiteY3" fmla="*/ 209550 h 1089660"/>
                  <a:gd name="connsiteX4" fmla="*/ 206152 w 2996578"/>
                  <a:gd name="connsiteY4" fmla="*/ 220980 h 1089660"/>
                  <a:gd name="connsiteX5" fmla="*/ 194722 w 2996578"/>
                  <a:gd name="connsiteY5" fmla="*/ 224790 h 1089660"/>
                  <a:gd name="connsiteX6" fmla="*/ 183292 w 2996578"/>
                  <a:gd name="connsiteY6" fmla="*/ 232410 h 1089660"/>
                  <a:gd name="connsiteX7" fmla="*/ 179482 w 2996578"/>
                  <a:gd name="connsiteY7" fmla="*/ 243840 h 1089660"/>
                  <a:gd name="connsiteX8" fmla="*/ 152812 w 2996578"/>
                  <a:gd name="connsiteY8" fmla="*/ 259080 h 1089660"/>
                  <a:gd name="connsiteX9" fmla="*/ 129952 w 2996578"/>
                  <a:gd name="connsiteY9" fmla="*/ 281940 h 1089660"/>
                  <a:gd name="connsiteX10" fmla="*/ 118522 w 2996578"/>
                  <a:gd name="connsiteY10" fmla="*/ 293370 h 1089660"/>
                  <a:gd name="connsiteX11" fmla="*/ 103282 w 2996578"/>
                  <a:gd name="connsiteY11" fmla="*/ 308610 h 1089660"/>
                  <a:gd name="connsiteX12" fmla="*/ 95662 w 2996578"/>
                  <a:gd name="connsiteY12" fmla="*/ 320040 h 1089660"/>
                  <a:gd name="connsiteX13" fmla="*/ 88042 w 2996578"/>
                  <a:gd name="connsiteY13" fmla="*/ 342900 h 1089660"/>
                  <a:gd name="connsiteX14" fmla="*/ 76612 w 2996578"/>
                  <a:gd name="connsiteY14" fmla="*/ 350520 h 1089660"/>
                  <a:gd name="connsiteX15" fmla="*/ 68992 w 2996578"/>
                  <a:gd name="connsiteY15" fmla="*/ 361950 h 1089660"/>
                  <a:gd name="connsiteX16" fmla="*/ 61372 w 2996578"/>
                  <a:gd name="connsiteY16" fmla="*/ 384810 h 1089660"/>
                  <a:gd name="connsiteX17" fmla="*/ 53752 w 2996578"/>
                  <a:gd name="connsiteY17" fmla="*/ 396240 h 1089660"/>
                  <a:gd name="connsiteX18" fmla="*/ 42322 w 2996578"/>
                  <a:gd name="connsiteY18" fmla="*/ 422910 h 1089660"/>
                  <a:gd name="connsiteX19" fmla="*/ 30892 w 2996578"/>
                  <a:gd name="connsiteY19" fmla="*/ 434340 h 1089660"/>
                  <a:gd name="connsiteX20" fmla="*/ 15652 w 2996578"/>
                  <a:gd name="connsiteY20" fmla="*/ 461010 h 1089660"/>
                  <a:gd name="connsiteX21" fmla="*/ 11842 w 2996578"/>
                  <a:gd name="connsiteY21" fmla="*/ 472440 h 1089660"/>
                  <a:gd name="connsiteX22" fmla="*/ 4222 w 2996578"/>
                  <a:gd name="connsiteY22" fmla="*/ 487680 h 1089660"/>
                  <a:gd name="connsiteX23" fmla="*/ 8032 w 2996578"/>
                  <a:gd name="connsiteY23" fmla="*/ 613410 h 1089660"/>
                  <a:gd name="connsiteX24" fmla="*/ 11842 w 2996578"/>
                  <a:gd name="connsiteY24" fmla="*/ 628650 h 1089660"/>
                  <a:gd name="connsiteX25" fmla="*/ 19462 w 2996578"/>
                  <a:gd name="connsiteY25" fmla="*/ 640080 h 1089660"/>
                  <a:gd name="connsiteX26" fmla="*/ 27082 w 2996578"/>
                  <a:gd name="connsiteY26" fmla="*/ 666750 h 1089660"/>
                  <a:gd name="connsiteX27" fmla="*/ 38512 w 2996578"/>
                  <a:gd name="connsiteY27" fmla="*/ 678180 h 1089660"/>
                  <a:gd name="connsiteX28" fmla="*/ 57562 w 2996578"/>
                  <a:gd name="connsiteY28" fmla="*/ 697230 h 1089660"/>
                  <a:gd name="connsiteX29" fmla="*/ 61372 w 2996578"/>
                  <a:gd name="connsiteY29" fmla="*/ 712470 h 1089660"/>
                  <a:gd name="connsiteX30" fmla="*/ 84232 w 2996578"/>
                  <a:gd name="connsiteY30" fmla="*/ 742950 h 1089660"/>
                  <a:gd name="connsiteX31" fmla="*/ 95662 w 2996578"/>
                  <a:gd name="connsiteY31" fmla="*/ 758190 h 1089660"/>
                  <a:gd name="connsiteX32" fmla="*/ 110902 w 2996578"/>
                  <a:gd name="connsiteY32" fmla="*/ 781050 h 1089660"/>
                  <a:gd name="connsiteX33" fmla="*/ 114712 w 2996578"/>
                  <a:gd name="connsiteY33" fmla="*/ 792480 h 1089660"/>
                  <a:gd name="connsiteX34" fmla="*/ 149002 w 2996578"/>
                  <a:gd name="connsiteY34" fmla="*/ 819150 h 1089660"/>
                  <a:gd name="connsiteX35" fmla="*/ 164242 w 2996578"/>
                  <a:gd name="connsiteY35" fmla="*/ 822960 h 1089660"/>
                  <a:gd name="connsiteX36" fmla="*/ 175672 w 2996578"/>
                  <a:gd name="connsiteY36" fmla="*/ 830580 h 1089660"/>
                  <a:gd name="connsiteX37" fmla="*/ 187102 w 2996578"/>
                  <a:gd name="connsiteY37" fmla="*/ 834390 h 1089660"/>
                  <a:gd name="connsiteX38" fmla="*/ 190912 w 2996578"/>
                  <a:gd name="connsiteY38" fmla="*/ 845820 h 1089660"/>
                  <a:gd name="connsiteX39" fmla="*/ 202342 w 2996578"/>
                  <a:gd name="connsiteY39" fmla="*/ 849630 h 1089660"/>
                  <a:gd name="connsiteX40" fmla="*/ 213772 w 2996578"/>
                  <a:gd name="connsiteY40" fmla="*/ 857250 h 1089660"/>
                  <a:gd name="connsiteX41" fmla="*/ 225202 w 2996578"/>
                  <a:gd name="connsiteY41" fmla="*/ 861060 h 1089660"/>
                  <a:gd name="connsiteX42" fmla="*/ 236632 w 2996578"/>
                  <a:gd name="connsiteY42" fmla="*/ 868680 h 1089660"/>
                  <a:gd name="connsiteX43" fmla="*/ 248062 w 2996578"/>
                  <a:gd name="connsiteY43" fmla="*/ 872490 h 1089660"/>
                  <a:gd name="connsiteX44" fmla="*/ 274732 w 2996578"/>
                  <a:gd name="connsiteY44" fmla="*/ 883920 h 1089660"/>
                  <a:gd name="connsiteX45" fmla="*/ 286162 w 2996578"/>
                  <a:gd name="connsiteY45" fmla="*/ 891540 h 1089660"/>
                  <a:gd name="connsiteX46" fmla="*/ 331882 w 2996578"/>
                  <a:gd name="connsiteY46" fmla="*/ 899160 h 1089660"/>
                  <a:gd name="connsiteX47" fmla="*/ 366172 w 2996578"/>
                  <a:gd name="connsiteY47" fmla="*/ 906780 h 1089660"/>
                  <a:gd name="connsiteX48" fmla="*/ 400462 w 2996578"/>
                  <a:gd name="connsiteY48" fmla="*/ 910590 h 1089660"/>
                  <a:gd name="connsiteX49" fmla="*/ 438562 w 2996578"/>
                  <a:gd name="connsiteY49" fmla="*/ 918210 h 1089660"/>
                  <a:gd name="connsiteX50" fmla="*/ 465232 w 2996578"/>
                  <a:gd name="connsiteY50" fmla="*/ 922020 h 1089660"/>
                  <a:gd name="connsiteX51" fmla="*/ 495712 w 2996578"/>
                  <a:gd name="connsiteY51" fmla="*/ 929640 h 1089660"/>
                  <a:gd name="connsiteX52" fmla="*/ 518572 w 2996578"/>
                  <a:gd name="connsiteY52" fmla="*/ 937260 h 1089660"/>
                  <a:gd name="connsiteX53" fmla="*/ 549052 w 2996578"/>
                  <a:gd name="connsiteY53" fmla="*/ 941070 h 1089660"/>
                  <a:gd name="connsiteX54" fmla="*/ 594772 w 2996578"/>
                  <a:gd name="connsiteY54" fmla="*/ 952500 h 1089660"/>
                  <a:gd name="connsiteX55" fmla="*/ 636682 w 2996578"/>
                  <a:gd name="connsiteY55" fmla="*/ 963930 h 1089660"/>
                  <a:gd name="connsiteX56" fmla="*/ 667162 w 2996578"/>
                  <a:gd name="connsiteY56" fmla="*/ 967740 h 1089660"/>
                  <a:gd name="connsiteX57" fmla="*/ 724312 w 2996578"/>
                  <a:gd name="connsiteY57" fmla="*/ 979170 h 1089660"/>
                  <a:gd name="connsiteX58" fmla="*/ 758602 w 2996578"/>
                  <a:gd name="connsiteY58" fmla="*/ 990600 h 1089660"/>
                  <a:gd name="connsiteX59" fmla="*/ 781462 w 2996578"/>
                  <a:gd name="connsiteY59" fmla="*/ 998220 h 1089660"/>
                  <a:gd name="connsiteX60" fmla="*/ 827182 w 2996578"/>
                  <a:gd name="connsiteY60" fmla="*/ 1005840 h 1089660"/>
                  <a:gd name="connsiteX61" fmla="*/ 926242 w 2996578"/>
                  <a:gd name="connsiteY61" fmla="*/ 1024890 h 1089660"/>
                  <a:gd name="connsiteX62" fmla="*/ 945292 w 2996578"/>
                  <a:gd name="connsiteY62" fmla="*/ 1032510 h 1089660"/>
                  <a:gd name="connsiteX63" fmla="*/ 960532 w 2996578"/>
                  <a:gd name="connsiteY63" fmla="*/ 1036320 h 1089660"/>
                  <a:gd name="connsiteX64" fmla="*/ 1090072 w 2996578"/>
                  <a:gd name="connsiteY64" fmla="*/ 1043940 h 1089660"/>
                  <a:gd name="connsiteX65" fmla="*/ 1162462 w 2996578"/>
                  <a:gd name="connsiteY65" fmla="*/ 1047750 h 1089660"/>
                  <a:gd name="connsiteX66" fmla="*/ 1223422 w 2996578"/>
                  <a:gd name="connsiteY66" fmla="*/ 1055370 h 1089660"/>
                  <a:gd name="connsiteX67" fmla="*/ 1311052 w 2996578"/>
                  <a:gd name="connsiteY67" fmla="*/ 1062990 h 1089660"/>
                  <a:gd name="connsiteX68" fmla="*/ 1352962 w 2996578"/>
                  <a:gd name="connsiteY68" fmla="*/ 1070610 h 1089660"/>
                  <a:gd name="connsiteX69" fmla="*/ 2103532 w 2996578"/>
                  <a:gd name="connsiteY69" fmla="*/ 1089660 h 1089660"/>
                  <a:gd name="connsiteX70" fmla="*/ 2316892 w 2996578"/>
                  <a:gd name="connsiteY70" fmla="*/ 1085850 h 1089660"/>
                  <a:gd name="connsiteX71" fmla="*/ 2354992 w 2996578"/>
                  <a:gd name="connsiteY71" fmla="*/ 1074420 h 1089660"/>
                  <a:gd name="connsiteX72" fmla="*/ 2374042 w 2996578"/>
                  <a:gd name="connsiteY72" fmla="*/ 1070610 h 1089660"/>
                  <a:gd name="connsiteX73" fmla="*/ 2408332 w 2996578"/>
                  <a:gd name="connsiteY73" fmla="*/ 1059180 h 1089660"/>
                  <a:gd name="connsiteX74" fmla="*/ 2476912 w 2996578"/>
                  <a:gd name="connsiteY74" fmla="*/ 1040130 h 1089660"/>
                  <a:gd name="connsiteX75" fmla="*/ 2507392 w 2996578"/>
                  <a:gd name="connsiteY75" fmla="*/ 1032510 h 1089660"/>
                  <a:gd name="connsiteX76" fmla="*/ 2537872 w 2996578"/>
                  <a:gd name="connsiteY76" fmla="*/ 1024890 h 1089660"/>
                  <a:gd name="connsiteX77" fmla="*/ 2553112 w 2996578"/>
                  <a:gd name="connsiteY77" fmla="*/ 1021080 h 1089660"/>
                  <a:gd name="connsiteX78" fmla="*/ 2564542 w 2996578"/>
                  <a:gd name="connsiteY78" fmla="*/ 1013460 h 1089660"/>
                  <a:gd name="connsiteX79" fmla="*/ 2579782 w 2996578"/>
                  <a:gd name="connsiteY79" fmla="*/ 1009650 h 1089660"/>
                  <a:gd name="connsiteX80" fmla="*/ 2602642 w 2996578"/>
                  <a:gd name="connsiteY80" fmla="*/ 1002030 h 1089660"/>
                  <a:gd name="connsiteX81" fmla="*/ 2617882 w 2996578"/>
                  <a:gd name="connsiteY81" fmla="*/ 998220 h 1089660"/>
                  <a:gd name="connsiteX82" fmla="*/ 2640742 w 2996578"/>
                  <a:gd name="connsiteY82" fmla="*/ 986790 h 1089660"/>
                  <a:gd name="connsiteX83" fmla="*/ 2655982 w 2996578"/>
                  <a:gd name="connsiteY83" fmla="*/ 982980 h 1089660"/>
                  <a:gd name="connsiteX84" fmla="*/ 2667412 w 2996578"/>
                  <a:gd name="connsiteY84" fmla="*/ 975360 h 1089660"/>
                  <a:gd name="connsiteX85" fmla="*/ 2690272 w 2996578"/>
                  <a:gd name="connsiteY85" fmla="*/ 967740 h 1089660"/>
                  <a:gd name="connsiteX86" fmla="*/ 2716942 w 2996578"/>
                  <a:gd name="connsiteY86" fmla="*/ 948690 h 1089660"/>
                  <a:gd name="connsiteX87" fmla="*/ 2739802 w 2996578"/>
                  <a:gd name="connsiteY87" fmla="*/ 937260 h 1089660"/>
                  <a:gd name="connsiteX88" fmla="*/ 2755042 w 2996578"/>
                  <a:gd name="connsiteY88" fmla="*/ 933450 h 1089660"/>
                  <a:gd name="connsiteX89" fmla="*/ 2785522 w 2996578"/>
                  <a:gd name="connsiteY89" fmla="*/ 914400 h 1089660"/>
                  <a:gd name="connsiteX90" fmla="*/ 2812192 w 2996578"/>
                  <a:gd name="connsiteY90" fmla="*/ 899160 h 1089660"/>
                  <a:gd name="connsiteX91" fmla="*/ 2831242 w 2996578"/>
                  <a:gd name="connsiteY91" fmla="*/ 876300 h 1089660"/>
                  <a:gd name="connsiteX92" fmla="*/ 2854102 w 2996578"/>
                  <a:gd name="connsiteY92" fmla="*/ 857250 h 1089660"/>
                  <a:gd name="connsiteX93" fmla="*/ 2869342 w 2996578"/>
                  <a:gd name="connsiteY93" fmla="*/ 834390 h 1089660"/>
                  <a:gd name="connsiteX94" fmla="*/ 2888392 w 2996578"/>
                  <a:gd name="connsiteY94" fmla="*/ 811530 h 1089660"/>
                  <a:gd name="connsiteX95" fmla="*/ 2896012 w 2996578"/>
                  <a:gd name="connsiteY95" fmla="*/ 784860 h 1089660"/>
                  <a:gd name="connsiteX96" fmla="*/ 2903632 w 2996578"/>
                  <a:gd name="connsiteY96" fmla="*/ 773430 h 1089660"/>
                  <a:gd name="connsiteX97" fmla="*/ 2907442 w 2996578"/>
                  <a:gd name="connsiteY97" fmla="*/ 762000 h 1089660"/>
                  <a:gd name="connsiteX98" fmla="*/ 2918872 w 2996578"/>
                  <a:gd name="connsiteY98" fmla="*/ 754380 h 1089660"/>
                  <a:gd name="connsiteX99" fmla="*/ 2934112 w 2996578"/>
                  <a:gd name="connsiteY99" fmla="*/ 720090 h 1089660"/>
                  <a:gd name="connsiteX100" fmla="*/ 2941732 w 2996578"/>
                  <a:gd name="connsiteY100" fmla="*/ 697230 h 1089660"/>
                  <a:gd name="connsiteX101" fmla="*/ 2945542 w 2996578"/>
                  <a:gd name="connsiteY101" fmla="*/ 678180 h 1089660"/>
                  <a:gd name="connsiteX102" fmla="*/ 2956972 w 2996578"/>
                  <a:gd name="connsiteY102" fmla="*/ 640080 h 1089660"/>
                  <a:gd name="connsiteX103" fmla="*/ 2968402 w 2996578"/>
                  <a:gd name="connsiteY103" fmla="*/ 601980 h 1089660"/>
                  <a:gd name="connsiteX104" fmla="*/ 2979832 w 2996578"/>
                  <a:gd name="connsiteY104" fmla="*/ 548640 h 1089660"/>
                  <a:gd name="connsiteX105" fmla="*/ 2991262 w 2996578"/>
                  <a:gd name="connsiteY105" fmla="*/ 506730 h 1089660"/>
                  <a:gd name="connsiteX106" fmla="*/ 2987452 w 2996578"/>
                  <a:gd name="connsiteY106" fmla="*/ 365760 h 1089660"/>
                  <a:gd name="connsiteX107" fmla="*/ 2976022 w 2996578"/>
                  <a:gd name="connsiteY107" fmla="*/ 339090 h 1089660"/>
                  <a:gd name="connsiteX108" fmla="*/ 2972212 w 2996578"/>
                  <a:gd name="connsiteY108" fmla="*/ 327660 h 1089660"/>
                  <a:gd name="connsiteX109" fmla="*/ 2960782 w 2996578"/>
                  <a:gd name="connsiteY109" fmla="*/ 320040 h 1089660"/>
                  <a:gd name="connsiteX110" fmla="*/ 2949352 w 2996578"/>
                  <a:gd name="connsiteY110" fmla="*/ 308610 h 1089660"/>
                  <a:gd name="connsiteX111" fmla="*/ 2934112 w 2996578"/>
                  <a:gd name="connsiteY111" fmla="*/ 274320 h 1089660"/>
                  <a:gd name="connsiteX112" fmla="*/ 2922682 w 2996578"/>
                  <a:gd name="connsiteY112" fmla="*/ 266700 h 1089660"/>
                  <a:gd name="connsiteX113" fmla="*/ 2911252 w 2996578"/>
                  <a:gd name="connsiteY113" fmla="*/ 251460 h 1089660"/>
                  <a:gd name="connsiteX114" fmla="*/ 2899822 w 2996578"/>
                  <a:gd name="connsiteY114" fmla="*/ 240030 h 1089660"/>
                  <a:gd name="connsiteX115" fmla="*/ 2876962 w 2996578"/>
                  <a:gd name="connsiteY115" fmla="*/ 220980 h 1089660"/>
                  <a:gd name="connsiteX116" fmla="*/ 2857912 w 2996578"/>
                  <a:gd name="connsiteY116" fmla="*/ 201930 h 1089660"/>
                  <a:gd name="connsiteX117" fmla="*/ 2838862 w 2996578"/>
                  <a:gd name="connsiteY117" fmla="*/ 186690 h 1089660"/>
                  <a:gd name="connsiteX118" fmla="*/ 2812192 w 2996578"/>
                  <a:gd name="connsiteY118" fmla="*/ 171450 h 1089660"/>
                  <a:gd name="connsiteX119" fmla="*/ 2796952 w 2996578"/>
                  <a:gd name="connsiteY119" fmla="*/ 163830 h 1089660"/>
                  <a:gd name="connsiteX120" fmla="*/ 2758852 w 2996578"/>
                  <a:gd name="connsiteY120" fmla="*/ 160020 h 1089660"/>
                  <a:gd name="connsiteX121" fmla="*/ 2690272 w 2996578"/>
                  <a:gd name="connsiteY121" fmla="*/ 148590 h 1089660"/>
                  <a:gd name="connsiteX122" fmla="*/ 2621692 w 2996578"/>
                  <a:gd name="connsiteY122" fmla="*/ 137160 h 1089660"/>
                  <a:gd name="connsiteX123" fmla="*/ 2457862 w 2996578"/>
                  <a:gd name="connsiteY123" fmla="*/ 121920 h 1089660"/>
                  <a:gd name="connsiteX124" fmla="*/ 2427382 w 2996578"/>
                  <a:gd name="connsiteY124" fmla="*/ 114300 h 1089660"/>
                  <a:gd name="connsiteX125" fmla="*/ 2366422 w 2996578"/>
                  <a:gd name="connsiteY125" fmla="*/ 110490 h 1089660"/>
                  <a:gd name="connsiteX126" fmla="*/ 2324512 w 2996578"/>
                  <a:gd name="connsiteY126" fmla="*/ 106680 h 1089660"/>
                  <a:gd name="connsiteX127" fmla="*/ 2294032 w 2996578"/>
                  <a:gd name="connsiteY127" fmla="*/ 99060 h 1089660"/>
                  <a:gd name="connsiteX128" fmla="*/ 2274982 w 2996578"/>
                  <a:gd name="connsiteY128" fmla="*/ 95250 h 1089660"/>
                  <a:gd name="connsiteX129" fmla="*/ 2263552 w 2996578"/>
                  <a:gd name="connsiteY129" fmla="*/ 87630 h 1089660"/>
                  <a:gd name="connsiteX130" fmla="*/ 2248312 w 2996578"/>
                  <a:gd name="connsiteY130" fmla="*/ 83820 h 1089660"/>
                  <a:gd name="connsiteX131" fmla="*/ 2229262 w 2996578"/>
                  <a:gd name="connsiteY131" fmla="*/ 76200 h 1089660"/>
                  <a:gd name="connsiteX132" fmla="*/ 2198782 w 2996578"/>
                  <a:gd name="connsiteY132" fmla="*/ 68580 h 1089660"/>
                  <a:gd name="connsiteX133" fmla="*/ 2160682 w 2996578"/>
                  <a:gd name="connsiteY133" fmla="*/ 57150 h 1089660"/>
                  <a:gd name="connsiteX134" fmla="*/ 2137822 w 2996578"/>
                  <a:gd name="connsiteY134" fmla="*/ 45720 h 1089660"/>
                  <a:gd name="connsiteX135" fmla="*/ 2122582 w 2996578"/>
                  <a:gd name="connsiteY135" fmla="*/ 38100 h 1089660"/>
                  <a:gd name="connsiteX136" fmla="*/ 2095912 w 2996578"/>
                  <a:gd name="connsiteY136" fmla="*/ 34290 h 1089660"/>
                  <a:gd name="connsiteX137" fmla="*/ 2084482 w 2996578"/>
                  <a:gd name="connsiteY137" fmla="*/ 30480 h 1089660"/>
                  <a:gd name="connsiteX138" fmla="*/ 2069242 w 2996578"/>
                  <a:gd name="connsiteY138" fmla="*/ 22860 h 1089660"/>
                  <a:gd name="connsiteX139" fmla="*/ 2046382 w 2996578"/>
                  <a:gd name="connsiteY139" fmla="*/ 19050 h 1089660"/>
                  <a:gd name="connsiteX140" fmla="*/ 2031142 w 2996578"/>
                  <a:gd name="connsiteY140" fmla="*/ 11430 h 1089660"/>
                  <a:gd name="connsiteX141" fmla="*/ 2008282 w 2996578"/>
                  <a:gd name="connsiteY141" fmla="*/ 7620 h 1089660"/>
                  <a:gd name="connsiteX142" fmla="*/ 1947322 w 2996578"/>
                  <a:gd name="connsiteY142" fmla="*/ 0 h 1089660"/>
                  <a:gd name="connsiteX143" fmla="*/ 1867312 w 2996578"/>
                  <a:gd name="connsiteY143" fmla="*/ 3810 h 1089660"/>
                  <a:gd name="connsiteX144" fmla="*/ 1844452 w 2996578"/>
                  <a:gd name="connsiteY144" fmla="*/ 7620 h 1089660"/>
                  <a:gd name="connsiteX145" fmla="*/ 1833022 w 2996578"/>
                  <a:gd name="connsiteY145" fmla="*/ 15240 h 1089660"/>
                  <a:gd name="connsiteX146" fmla="*/ 1821592 w 2996578"/>
                  <a:gd name="connsiteY146" fmla="*/ 19050 h 1089660"/>
                  <a:gd name="connsiteX147" fmla="*/ 1794922 w 2996578"/>
                  <a:gd name="connsiteY147" fmla="*/ 30480 h 1089660"/>
                  <a:gd name="connsiteX148" fmla="*/ 1779682 w 2996578"/>
                  <a:gd name="connsiteY148" fmla="*/ 41910 h 1089660"/>
                  <a:gd name="connsiteX149" fmla="*/ 1768252 w 2996578"/>
                  <a:gd name="connsiteY149" fmla="*/ 45720 h 1089660"/>
                  <a:gd name="connsiteX150" fmla="*/ 1745392 w 2996578"/>
                  <a:gd name="connsiteY150" fmla="*/ 68580 h 1089660"/>
                  <a:gd name="connsiteX151" fmla="*/ 1737772 w 2996578"/>
                  <a:gd name="connsiteY151" fmla="*/ 80010 h 1089660"/>
                  <a:gd name="connsiteX152" fmla="*/ 1726342 w 2996578"/>
                  <a:gd name="connsiteY152" fmla="*/ 83820 h 1089660"/>
                  <a:gd name="connsiteX153" fmla="*/ 1703482 w 2996578"/>
                  <a:gd name="connsiteY153" fmla="*/ 102870 h 1089660"/>
                  <a:gd name="connsiteX154" fmla="*/ 1680622 w 2996578"/>
                  <a:gd name="connsiteY154" fmla="*/ 110490 h 1089660"/>
                  <a:gd name="connsiteX155" fmla="*/ 1653952 w 2996578"/>
                  <a:gd name="connsiteY155" fmla="*/ 129540 h 1089660"/>
                  <a:gd name="connsiteX156" fmla="*/ 1642522 w 2996578"/>
                  <a:gd name="connsiteY156" fmla="*/ 133350 h 1089660"/>
                  <a:gd name="connsiteX157" fmla="*/ 1631092 w 2996578"/>
                  <a:gd name="connsiteY157" fmla="*/ 140970 h 1089660"/>
                  <a:gd name="connsiteX158" fmla="*/ 1604422 w 2996578"/>
                  <a:gd name="connsiteY158" fmla="*/ 148590 h 1089660"/>
                  <a:gd name="connsiteX159" fmla="*/ 1577752 w 2996578"/>
                  <a:gd name="connsiteY159" fmla="*/ 160020 h 1089660"/>
                  <a:gd name="connsiteX160" fmla="*/ 1566322 w 2996578"/>
                  <a:gd name="connsiteY160" fmla="*/ 167640 h 1089660"/>
                  <a:gd name="connsiteX161" fmla="*/ 1551082 w 2996578"/>
                  <a:gd name="connsiteY161" fmla="*/ 171450 h 1089660"/>
                  <a:gd name="connsiteX162" fmla="*/ 1535842 w 2996578"/>
                  <a:gd name="connsiteY162" fmla="*/ 179070 h 1089660"/>
                  <a:gd name="connsiteX163" fmla="*/ 1516792 w 2996578"/>
                  <a:gd name="connsiteY163" fmla="*/ 182880 h 1089660"/>
                  <a:gd name="connsiteX164" fmla="*/ 1501552 w 2996578"/>
                  <a:gd name="connsiteY164" fmla="*/ 186690 h 1089660"/>
                  <a:gd name="connsiteX165" fmla="*/ 1455832 w 2996578"/>
                  <a:gd name="connsiteY165" fmla="*/ 201930 h 1089660"/>
                  <a:gd name="connsiteX166" fmla="*/ 1440592 w 2996578"/>
                  <a:gd name="connsiteY166" fmla="*/ 205740 h 1089660"/>
                  <a:gd name="connsiteX167" fmla="*/ 1417732 w 2996578"/>
                  <a:gd name="connsiteY167" fmla="*/ 209550 h 1089660"/>
                  <a:gd name="connsiteX168" fmla="*/ 1391062 w 2996578"/>
                  <a:gd name="connsiteY168" fmla="*/ 217170 h 1089660"/>
                  <a:gd name="connsiteX169" fmla="*/ 1368202 w 2996578"/>
                  <a:gd name="connsiteY169" fmla="*/ 220980 h 1089660"/>
                  <a:gd name="connsiteX170" fmla="*/ 1318672 w 2996578"/>
                  <a:gd name="connsiteY170" fmla="*/ 232410 h 1089660"/>
                  <a:gd name="connsiteX171" fmla="*/ 1295812 w 2996578"/>
                  <a:gd name="connsiteY171" fmla="*/ 240030 h 1089660"/>
                  <a:gd name="connsiteX172" fmla="*/ 1276762 w 2996578"/>
                  <a:gd name="connsiteY172" fmla="*/ 243840 h 1089660"/>
                  <a:gd name="connsiteX173" fmla="*/ 1261522 w 2996578"/>
                  <a:gd name="connsiteY173" fmla="*/ 251460 h 1089660"/>
                  <a:gd name="connsiteX174" fmla="*/ 1231042 w 2996578"/>
                  <a:gd name="connsiteY174" fmla="*/ 255270 h 1089660"/>
                  <a:gd name="connsiteX175" fmla="*/ 1196752 w 2996578"/>
                  <a:gd name="connsiteY175" fmla="*/ 262890 h 1089660"/>
                  <a:gd name="connsiteX176" fmla="*/ 1013872 w 2996578"/>
                  <a:gd name="connsiteY176" fmla="*/ 255270 h 1089660"/>
                  <a:gd name="connsiteX177" fmla="*/ 971962 w 2996578"/>
                  <a:gd name="connsiteY177" fmla="*/ 247650 h 1089660"/>
                  <a:gd name="connsiteX178" fmla="*/ 888142 w 2996578"/>
                  <a:gd name="connsiteY178" fmla="*/ 243840 h 1089660"/>
                  <a:gd name="connsiteX179" fmla="*/ 853852 w 2996578"/>
                  <a:gd name="connsiteY179" fmla="*/ 236220 h 1089660"/>
                  <a:gd name="connsiteX180" fmla="*/ 789082 w 2996578"/>
                  <a:gd name="connsiteY180" fmla="*/ 232410 h 1089660"/>
                  <a:gd name="connsiteX181" fmla="*/ 762412 w 2996578"/>
                  <a:gd name="connsiteY181" fmla="*/ 228600 h 1089660"/>
                  <a:gd name="connsiteX182" fmla="*/ 724312 w 2996578"/>
                  <a:gd name="connsiteY182" fmla="*/ 209550 h 1089660"/>
                  <a:gd name="connsiteX183" fmla="*/ 632872 w 2996578"/>
                  <a:gd name="connsiteY183" fmla="*/ 194310 h 1089660"/>
                  <a:gd name="connsiteX184" fmla="*/ 606202 w 2996578"/>
                  <a:gd name="connsiteY184" fmla="*/ 190500 h 1089660"/>
                  <a:gd name="connsiteX185" fmla="*/ 564292 w 2996578"/>
                  <a:gd name="connsiteY185" fmla="*/ 182880 h 1089660"/>
                  <a:gd name="connsiteX186" fmla="*/ 533812 w 2996578"/>
                  <a:gd name="connsiteY186" fmla="*/ 179070 h 1089660"/>
                  <a:gd name="connsiteX187" fmla="*/ 461422 w 2996578"/>
                  <a:gd name="connsiteY187" fmla="*/ 167640 h 1089660"/>
                  <a:gd name="connsiteX188" fmla="*/ 423322 w 2996578"/>
                  <a:gd name="connsiteY188" fmla="*/ 163830 h 1089660"/>
                  <a:gd name="connsiteX189" fmla="*/ 289972 w 2996578"/>
                  <a:gd name="connsiteY189" fmla="*/ 167640 h 1089660"/>
                  <a:gd name="connsiteX190" fmla="*/ 278542 w 2996578"/>
                  <a:gd name="connsiteY190" fmla="*/ 175260 h 1089660"/>
                  <a:gd name="connsiteX191" fmla="*/ 255682 w 2996578"/>
                  <a:gd name="connsiteY191" fmla="*/ 186690 h 1089660"/>
                  <a:gd name="connsiteX192" fmla="*/ 225202 w 2996578"/>
                  <a:gd name="connsiteY192" fmla="*/ 205740 h 1089660"/>
                  <a:gd name="connsiteX193" fmla="*/ 213772 w 2996578"/>
                  <a:gd name="connsiteY193" fmla="*/ 213360 h 1089660"/>
                  <a:gd name="connsiteX194" fmla="*/ 198532 w 2996578"/>
                  <a:gd name="connsiteY194" fmla="*/ 217170 h 1089660"/>
                  <a:gd name="connsiteX195" fmla="*/ 206152 w 2996578"/>
                  <a:gd name="connsiteY195" fmla="*/ 220980 h 108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996578" h="1089660">
                    <a:moveTo>
                      <a:pt x="339502" y="190500"/>
                    </a:moveTo>
                    <a:cubicBezTo>
                      <a:pt x="311562" y="191770"/>
                      <a:pt x="283562" y="192080"/>
                      <a:pt x="255682" y="194310"/>
                    </a:cubicBezTo>
                    <a:cubicBezTo>
                      <a:pt x="246921" y="195011"/>
                      <a:pt x="236449" y="203261"/>
                      <a:pt x="229012" y="205740"/>
                    </a:cubicBezTo>
                    <a:cubicBezTo>
                      <a:pt x="222869" y="207788"/>
                      <a:pt x="216312" y="208280"/>
                      <a:pt x="209962" y="209550"/>
                    </a:cubicBezTo>
                    <a:cubicBezTo>
                      <a:pt x="208692" y="213360"/>
                      <a:pt x="208992" y="218140"/>
                      <a:pt x="206152" y="220980"/>
                    </a:cubicBezTo>
                    <a:cubicBezTo>
                      <a:pt x="203312" y="223820"/>
                      <a:pt x="198314" y="222994"/>
                      <a:pt x="194722" y="224790"/>
                    </a:cubicBezTo>
                    <a:cubicBezTo>
                      <a:pt x="190626" y="226838"/>
                      <a:pt x="187102" y="229870"/>
                      <a:pt x="183292" y="232410"/>
                    </a:cubicBezTo>
                    <a:cubicBezTo>
                      <a:pt x="182022" y="236220"/>
                      <a:pt x="182053" y="240755"/>
                      <a:pt x="179482" y="243840"/>
                    </a:cubicBezTo>
                    <a:cubicBezTo>
                      <a:pt x="170610" y="254486"/>
                      <a:pt x="164206" y="255282"/>
                      <a:pt x="152812" y="259080"/>
                    </a:cubicBezTo>
                    <a:lnTo>
                      <a:pt x="129952" y="281940"/>
                    </a:lnTo>
                    <a:lnTo>
                      <a:pt x="118522" y="293370"/>
                    </a:lnTo>
                    <a:cubicBezTo>
                      <a:pt x="110209" y="318308"/>
                      <a:pt x="121755" y="293832"/>
                      <a:pt x="103282" y="308610"/>
                    </a:cubicBezTo>
                    <a:cubicBezTo>
                      <a:pt x="99706" y="311471"/>
                      <a:pt x="97522" y="315856"/>
                      <a:pt x="95662" y="320040"/>
                    </a:cubicBezTo>
                    <a:cubicBezTo>
                      <a:pt x="92400" y="327380"/>
                      <a:pt x="94725" y="338445"/>
                      <a:pt x="88042" y="342900"/>
                    </a:cubicBezTo>
                    <a:lnTo>
                      <a:pt x="76612" y="350520"/>
                    </a:lnTo>
                    <a:cubicBezTo>
                      <a:pt x="74072" y="354330"/>
                      <a:pt x="70852" y="357766"/>
                      <a:pt x="68992" y="361950"/>
                    </a:cubicBezTo>
                    <a:cubicBezTo>
                      <a:pt x="65730" y="369290"/>
                      <a:pt x="65827" y="378127"/>
                      <a:pt x="61372" y="384810"/>
                    </a:cubicBezTo>
                    <a:cubicBezTo>
                      <a:pt x="58832" y="388620"/>
                      <a:pt x="55800" y="392144"/>
                      <a:pt x="53752" y="396240"/>
                    </a:cubicBezTo>
                    <a:cubicBezTo>
                      <a:pt x="45461" y="412823"/>
                      <a:pt x="55536" y="404411"/>
                      <a:pt x="42322" y="422910"/>
                    </a:cubicBezTo>
                    <a:cubicBezTo>
                      <a:pt x="39190" y="427295"/>
                      <a:pt x="34702" y="430530"/>
                      <a:pt x="30892" y="434340"/>
                    </a:cubicBezTo>
                    <a:cubicBezTo>
                      <a:pt x="22156" y="460547"/>
                      <a:pt x="34105" y="428717"/>
                      <a:pt x="15652" y="461010"/>
                    </a:cubicBezTo>
                    <a:cubicBezTo>
                      <a:pt x="13659" y="464497"/>
                      <a:pt x="13424" y="468749"/>
                      <a:pt x="11842" y="472440"/>
                    </a:cubicBezTo>
                    <a:cubicBezTo>
                      <a:pt x="9605" y="477660"/>
                      <a:pt x="6762" y="482600"/>
                      <a:pt x="4222" y="487680"/>
                    </a:cubicBezTo>
                    <a:cubicBezTo>
                      <a:pt x="203" y="572089"/>
                      <a:pt x="-4282" y="547738"/>
                      <a:pt x="8032" y="613410"/>
                    </a:cubicBezTo>
                    <a:cubicBezTo>
                      <a:pt x="8997" y="618557"/>
                      <a:pt x="9779" y="623837"/>
                      <a:pt x="11842" y="628650"/>
                    </a:cubicBezTo>
                    <a:cubicBezTo>
                      <a:pt x="13646" y="632859"/>
                      <a:pt x="16922" y="636270"/>
                      <a:pt x="19462" y="640080"/>
                    </a:cubicBezTo>
                    <a:cubicBezTo>
                      <a:pt x="19970" y="642112"/>
                      <a:pt x="24896" y="663470"/>
                      <a:pt x="27082" y="666750"/>
                    </a:cubicBezTo>
                    <a:cubicBezTo>
                      <a:pt x="30071" y="671233"/>
                      <a:pt x="35063" y="674041"/>
                      <a:pt x="38512" y="678180"/>
                    </a:cubicBezTo>
                    <a:cubicBezTo>
                      <a:pt x="54387" y="697230"/>
                      <a:pt x="36607" y="683260"/>
                      <a:pt x="57562" y="697230"/>
                    </a:cubicBezTo>
                    <a:cubicBezTo>
                      <a:pt x="58832" y="702310"/>
                      <a:pt x="59245" y="707685"/>
                      <a:pt x="61372" y="712470"/>
                    </a:cubicBezTo>
                    <a:cubicBezTo>
                      <a:pt x="71451" y="735147"/>
                      <a:pt x="70566" y="727006"/>
                      <a:pt x="84232" y="742950"/>
                    </a:cubicBezTo>
                    <a:cubicBezTo>
                      <a:pt x="88365" y="747771"/>
                      <a:pt x="91852" y="753110"/>
                      <a:pt x="95662" y="758190"/>
                    </a:cubicBezTo>
                    <a:cubicBezTo>
                      <a:pt x="104721" y="785368"/>
                      <a:pt x="91876" y="752510"/>
                      <a:pt x="110902" y="781050"/>
                    </a:cubicBezTo>
                    <a:cubicBezTo>
                      <a:pt x="113130" y="784392"/>
                      <a:pt x="112246" y="789310"/>
                      <a:pt x="114712" y="792480"/>
                    </a:cubicBezTo>
                    <a:cubicBezTo>
                      <a:pt x="130302" y="812525"/>
                      <a:pt x="131116" y="814040"/>
                      <a:pt x="149002" y="819150"/>
                    </a:cubicBezTo>
                    <a:cubicBezTo>
                      <a:pt x="154037" y="820589"/>
                      <a:pt x="159162" y="821690"/>
                      <a:pt x="164242" y="822960"/>
                    </a:cubicBezTo>
                    <a:cubicBezTo>
                      <a:pt x="168052" y="825500"/>
                      <a:pt x="171576" y="828532"/>
                      <a:pt x="175672" y="830580"/>
                    </a:cubicBezTo>
                    <a:cubicBezTo>
                      <a:pt x="179264" y="832376"/>
                      <a:pt x="184262" y="831550"/>
                      <a:pt x="187102" y="834390"/>
                    </a:cubicBezTo>
                    <a:cubicBezTo>
                      <a:pt x="189942" y="837230"/>
                      <a:pt x="188072" y="842980"/>
                      <a:pt x="190912" y="845820"/>
                    </a:cubicBezTo>
                    <a:cubicBezTo>
                      <a:pt x="193752" y="848660"/>
                      <a:pt x="198750" y="847834"/>
                      <a:pt x="202342" y="849630"/>
                    </a:cubicBezTo>
                    <a:cubicBezTo>
                      <a:pt x="206438" y="851678"/>
                      <a:pt x="209676" y="855202"/>
                      <a:pt x="213772" y="857250"/>
                    </a:cubicBezTo>
                    <a:cubicBezTo>
                      <a:pt x="217364" y="859046"/>
                      <a:pt x="221610" y="859264"/>
                      <a:pt x="225202" y="861060"/>
                    </a:cubicBezTo>
                    <a:cubicBezTo>
                      <a:pt x="229298" y="863108"/>
                      <a:pt x="232536" y="866632"/>
                      <a:pt x="236632" y="868680"/>
                    </a:cubicBezTo>
                    <a:cubicBezTo>
                      <a:pt x="240224" y="870476"/>
                      <a:pt x="244470" y="870694"/>
                      <a:pt x="248062" y="872490"/>
                    </a:cubicBezTo>
                    <a:cubicBezTo>
                      <a:pt x="274374" y="885646"/>
                      <a:pt x="243014" y="875991"/>
                      <a:pt x="274732" y="883920"/>
                    </a:cubicBezTo>
                    <a:cubicBezTo>
                      <a:pt x="278542" y="886460"/>
                      <a:pt x="281875" y="889932"/>
                      <a:pt x="286162" y="891540"/>
                    </a:cubicBezTo>
                    <a:cubicBezTo>
                      <a:pt x="293699" y="894366"/>
                      <a:pt x="326979" y="898241"/>
                      <a:pt x="331882" y="899160"/>
                    </a:cubicBezTo>
                    <a:cubicBezTo>
                      <a:pt x="343390" y="901318"/>
                      <a:pt x="354622" y="904855"/>
                      <a:pt x="366172" y="906780"/>
                    </a:cubicBezTo>
                    <a:cubicBezTo>
                      <a:pt x="377516" y="908671"/>
                      <a:pt x="389102" y="908796"/>
                      <a:pt x="400462" y="910590"/>
                    </a:cubicBezTo>
                    <a:cubicBezTo>
                      <a:pt x="413255" y="912610"/>
                      <a:pt x="425808" y="915959"/>
                      <a:pt x="438562" y="918210"/>
                    </a:cubicBezTo>
                    <a:cubicBezTo>
                      <a:pt x="447406" y="919771"/>
                      <a:pt x="456426" y="920259"/>
                      <a:pt x="465232" y="922020"/>
                    </a:cubicBezTo>
                    <a:cubicBezTo>
                      <a:pt x="475501" y="924074"/>
                      <a:pt x="485642" y="926763"/>
                      <a:pt x="495712" y="929640"/>
                    </a:cubicBezTo>
                    <a:cubicBezTo>
                      <a:pt x="503435" y="931847"/>
                      <a:pt x="510718" y="935577"/>
                      <a:pt x="518572" y="937260"/>
                    </a:cubicBezTo>
                    <a:cubicBezTo>
                      <a:pt x="528584" y="939405"/>
                      <a:pt x="538892" y="939800"/>
                      <a:pt x="549052" y="941070"/>
                    </a:cubicBezTo>
                    <a:cubicBezTo>
                      <a:pt x="572516" y="956713"/>
                      <a:pt x="549739" y="944056"/>
                      <a:pt x="594772" y="952500"/>
                    </a:cubicBezTo>
                    <a:cubicBezTo>
                      <a:pt x="604956" y="954409"/>
                      <a:pt x="624661" y="961926"/>
                      <a:pt x="636682" y="963930"/>
                    </a:cubicBezTo>
                    <a:cubicBezTo>
                      <a:pt x="646782" y="965613"/>
                      <a:pt x="657098" y="965853"/>
                      <a:pt x="667162" y="967740"/>
                    </a:cubicBezTo>
                    <a:cubicBezTo>
                      <a:pt x="761223" y="985376"/>
                      <a:pt x="640225" y="967158"/>
                      <a:pt x="724312" y="979170"/>
                    </a:cubicBezTo>
                    <a:cubicBezTo>
                      <a:pt x="762509" y="994449"/>
                      <a:pt x="725790" y="980756"/>
                      <a:pt x="758602" y="990600"/>
                    </a:cubicBezTo>
                    <a:cubicBezTo>
                      <a:pt x="766295" y="992908"/>
                      <a:pt x="773621" y="996478"/>
                      <a:pt x="781462" y="998220"/>
                    </a:cubicBezTo>
                    <a:cubicBezTo>
                      <a:pt x="796544" y="1001572"/>
                      <a:pt x="812032" y="1002810"/>
                      <a:pt x="827182" y="1005840"/>
                    </a:cubicBezTo>
                    <a:cubicBezTo>
                      <a:pt x="910957" y="1022595"/>
                      <a:pt x="877831" y="1016822"/>
                      <a:pt x="926242" y="1024890"/>
                    </a:cubicBezTo>
                    <a:cubicBezTo>
                      <a:pt x="932592" y="1027430"/>
                      <a:pt x="938804" y="1030347"/>
                      <a:pt x="945292" y="1032510"/>
                    </a:cubicBezTo>
                    <a:cubicBezTo>
                      <a:pt x="950260" y="1034166"/>
                      <a:pt x="955312" y="1035908"/>
                      <a:pt x="960532" y="1036320"/>
                    </a:cubicBezTo>
                    <a:cubicBezTo>
                      <a:pt x="1003652" y="1039724"/>
                      <a:pt x="1046886" y="1041496"/>
                      <a:pt x="1090072" y="1043940"/>
                    </a:cubicBezTo>
                    <a:lnTo>
                      <a:pt x="1162462" y="1047750"/>
                    </a:lnTo>
                    <a:lnTo>
                      <a:pt x="1223422" y="1055370"/>
                    </a:lnTo>
                    <a:cubicBezTo>
                      <a:pt x="1256168" y="1059148"/>
                      <a:pt x="1277119" y="1060380"/>
                      <a:pt x="1311052" y="1062990"/>
                    </a:cubicBezTo>
                    <a:cubicBezTo>
                      <a:pt x="1325022" y="1065530"/>
                      <a:pt x="1338796" y="1069640"/>
                      <a:pt x="1352962" y="1070610"/>
                    </a:cubicBezTo>
                    <a:cubicBezTo>
                      <a:pt x="1607819" y="1088066"/>
                      <a:pt x="1842349" y="1085791"/>
                      <a:pt x="2103532" y="1089660"/>
                    </a:cubicBezTo>
                    <a:lnTo>
                      <a:pt x="2316892" y="1085850"/>
                    </a:lnTo>
                    <a:cubicBezTo>
                      <a:pt x="2335412" y="1085243"/>
                      <a:pt x="2337572" y="1079646"/>
                      <a:pt x="2354992" y="1074420"/>
                    </a:cubicBezTo>
                    <a:cubicBezTo>
                      <a:pt x="2361195" y="1072559"/>
                      <a:pt x="2367692" y="1071880"/>
                      <a:pt x="2374042" y="1070610"/>
                    </a:cubicBezTo>
                    <a:cubicBezTo>
                      <a:pt x="2393928" y="1057353"/>
                      <a:pt x="2377533" y="1066024"/>
                      <a:pt x="2408332" y="1059180"/>
                    </a:cubicBezTo>
                    <a:cubicBezTo>
                      <a:pt x="2493824" y="1040182"/>
                      <a:pt x="2422798" y="1055591"/>
                      <a:pt x="2476912" y="1040130"/>
                    </a:cubicBezTo>
                    <a:cubicBezTo>
                      <a:pt x="2486982" y="1037253"/>
                      <a:pt x="2497232" y="1035050"/>
                      <a:pt x="2507392" y="1032510"/>
                    </a:cubicBezTo>
                    <a:lnTo>
                      <a:pt x="2537872" y="1024890"/>
                    </a:lnTo>
                    <a:lnTo>
                      <a:pt x="2553112" y="1021080"/>
                    </a:lnTo>
                    <a:cubicBezTo>
                      <a:pt x="2556922" y="1018540"/>
                      <a:pt x="2560333" y="1015264"/>
                      <a:pt x="2564542" y="1013460"/>
                    </a:cubicBezTo>
                    <a:cubicBezTo>
                      <a:pt x="2569355" y="1011397"/>
                      <a:pt x="2574766" y="1011155"/>
                      <a:pt x="2579782" y="1009650"/>
                    </a:cubicBezTo>
                    <a:cubicBezTo>
                      <a:pt x="2587475" y="1007342"/>
                      <a:pt x="2594949" y="1004338"/>
                      <a:pt x="2602642" y="1002030"/>
                    </a:cubicBezTo>
                    <a:cubicBezTo>
                      <a:pt x="2607658" y="1000525"/>
                      <a:pt x="2612847" y="999659"/>
                      <a:pt x="2617882" y="998220"/>
                    </a:cubicBezTo>
                    <a:cubicBezTo>
                      <a:pt x="2649991" y="989046"/>
                      <a:pt x="2607346" y="1001103"/>
                      <a:pt x="2640742" y="986790"/>
                    </a:cubicBezTo>
                    <a:cubicBezTo>
                      <a:pt x="2645555" y="984727"/>
                      <a:pt x="2650902" y="984250"/>
                      <a:pt x="2655982" y="982980"/>
                    </a:cubicBezTo>
                    <a:cubicBezTo>
                      <a:pt x="2659792" y="980440"/>
                      <a:pt x="2663228" y="977220"/>
                      <a:pt x="2667412" y="975360"/>
                    </a:cubicBezTo>
                    <a:cubicBezTo>
                      <a:pt x="2674752" y="972098"/>
                      <a:pt x="2690272" y="967740"/>
                      <a:pt x="2690272" y="967740"/>
                    </a:cubicBezTo>
                    <a:cubicBezTo>
                      <a:pt x="2695931" y="963496"/>
                      <a:pt x="2709779" y="952669"/>
                      <a:pt x="2716942" y="948690"/>
                    </a:cubicBezTo>
                    <a:cubicBezTo>
                      <a:pt x="2724389" y="944553"/>
                      <a:pt x="2731892" y="940424"/>
                      <a:pt x="2739802" y="937260"/>
                    </a:cubicBezTo>
                    <a:cubicBezTo>
                      <a:pt x="2744664" y="935315"/>
                      <a:pt x="2749962" y="934720"/>
                      <a:pt x="2755042" y="933450"/>
                    </a:cubicBezTo>
                    <a:cubicBezTo>
                      <a:pt x="2766165" y="926776"/>
                      <a:pt x="2775260" y="921730"/>
                      <a:pt x="2785522" y="914400"/>
                    </a:cubicBezTo>
                    <a:cubicBezTo>
                      <a:pt x="2805705" y="899984"/>
                      <a:pt x="2793644" y="905343"/>
                      <a:pt x="2812192" y="899160"/>
                    </a:cubicBezTo>
                    <a:cubicBezTo>
                      <a:pt x="2845585" y="865767"/>
                      <a:pt x="2804720" y="908126"/>
                      <a:pt x="2831242" y="876300"/>
                    </a:cubicBezTo>
                    <a:cubicBezTo>
                      <a:pt x="2840409" y="865299"/>
                      <a:pt x="2842863" y="864742"/>
                      <a:pt x="2854102" y="857250"/>
                    </a:cubicBezTo>
                    <a:cubicBezTo>
                      <a:pt x="2860798" y="837163"/>
                      <a:pt x="2853487" y="853416"/>
                      <a:pt x="2869342" y="834390"/>
                    </a:cubicBezTo>
                    <a:cubicBezTo>
                      <a:pt x="2895864" y="802564"/>
                      <a:pt x="2854999" y="844923"/>
                      <a:pt x="2888392" y="811530"/>
                    </a:cubicBezTo>
                    <a:cubicBezTo>
                      <a:pt x="2889613" y="806647"/>
                      <a:pt x="2893279" y="790326"/>
                      <a:pt x="2896012" y="784860"/>
                    </a:cubicBezTo>
                    <a:cubicBezTo>
                      <a:pt x="2898060" y="780764"/>
                      <a:pt x="2901584" y="777526"/>
                      <a:pt x="2903632" y="773430"/>
                    </a:cubicBezTo>
                    <a:cubicBezTo>
                      <a:pt x="2905428" y="769838"/>
                      <a:pt x="2904933" y="765136"/>
                      <a:pt x="2907442" y="762000"/>
                    </a:cubicBezTo>
                    <a:cubicBezTo>
                      <a:pt x="2910303" y="758424"/>
                      <a:pt x="2915062" y="756920"/>
                      <a:pt x="2918872" y="754380"/>
                    </a:cubicBezTo>
                    <a:cubicBezTo>
                      <a:pt x="2930947" y="736267"/>
                      <a:pt x="2925044" y="747294"/>
                      <a:pt x="2934112" y="720090"/>
                    </a:cubicBezTo>
                    <a:cubicBezTo>
                      <a:pt x="2936652" y="712470"/>
                      <a:pt x="2940157" y="705106"/>
                      <a:pt x="2941732" y="697230"/>
                    </a:cubicBezTo>
                    <a:cubicBezTo>
                      <a:pt x="2943002" y="690880"/>
                      <a:pt x="2943838" y="684428"/>
                      <a:pt x="2945542" y="678180"/>
                    </a:cubicBezTo>
                    <a:cubicBezTo>
                      <a:pt x="2952831" y="651452"/>
                      <a:pt x="2952509" y="662395"/>
                      <a:pt x="2956972" y="640080"/>
                    </a:cubicBezTo>
                    <a:cubicBezTo>
                      <a:pt x="2963297" y="608455"/>
                      <a:pt x="2956165" y="626455"/>
                      <a:pt x="2968402" y="601980"/>
                    </a:cubicBezTo>
                    <a:cubicBezTo>
                      <a:pt x="2977341" y="521527"/>
                      <a:pt x="2965340" y="601778"/>
                      <a:pt x="2979832" y="548640"/>
                    </a:cubicBezTo>
                    <a:cubicBezTo>
                      <a:pt x="2994635" y="494362"/>
                      <a:pt x="2972036" y="554795"/>
                      <a:pt x="2991262" y="506730"/>
                    </a:cubicBezTo>
                    <a:cubicBezTo>
                      <a:pt x="3000086" y="444965"/>
                      <a:pt x="2997313" y="477516"/>
                      <a:pt x="2987452" y="365760"/>
                    </a:cubicBezTo>
                    <a:cubicBezTo>
                      <a:pt x="2985753" y="346503"/>
                      <a:pt x="2983730" y="354505"/>
                      <a:pt x="2976022" y="339090"/>
                    </a:cubicBezTo>
                    <a:cubicBezTo>
                      <a:pt x="2974226" y="335498"/>
                      <a:pt x="2974721" y="330796"/>
                      <a:pt x="2972212" y="327660"/>
                    </a:cubicBezTo>
                    <a:cubicBezTo>
                      <a:pt x="2969351" y="324084"/>
                      <a:pt x="2964300" y="322971"/>
                      <a:pt x="2960782" y="320040"/>
                    </a:cubicBezTo>
                    <a:cubicBezTo>
                      <a:pt x="2956643" y="316591"/>
                      <a:pt x="2953162" y="312420"/>
                      <a:pt x="2949352" y="308610"/>
                    </a:cubicBezTo>
                    <a:cubicBezTo>
                      <a:pt x="2945579" y="297292"/>
                      <a:pt x="2943169" y="283377"/>
                      <a:pt x="2934112" y="274320"/>
                    </a:cubicBezTo>
                    <a:cubicBezTo>
                      <a:pt x="2930874" y="271082"/>
                      <a:pt x="2925920" y="269938"/>
                      <a:pt x="2922682" y="266700"/>
                    </a:cubicBezTo>
                    <a:cubicBezTo>
                      <a:pt x="2918192" y="262210"/>
                      <a:pt x="2915385" y="256281"/>
                      <a:pt x="2911252" y="251460"/>
                    </a:cubicBezTo>
                    <a:cubicBezTo>
                      <a:pt x="2907745" y="247369"/>
                      <a:pt x="2902954" y="244415"/>
                      <a:pt x="2899822" y="240030"/>
                    </a:cubicBezTo>
                    <a:cubicBezTo>
                      <a:pt x="2884663" y="218807"/>
                      <a:pt x="2902504" y="227365"/>
                      <a:pt x="2876962" y="220980"/>
                    </a:cubicBezTo>
                    <a:cubicBezTo>
                      <a:pt x="2856642" y="190500"/>
                      <a:pt x="2883312" y="227330"/>
                      <a:pt x="2857912" y="201930"/>
                    </a:cubicBezTo>
                    <a:cubicBezTo>
                      <a:pt x="2840678" y="184696"/>
                      <a:pt x="2861114" y="194107"/>
                      <a:pt x="2838862" y="186690"/>
                    </a:cubicBezTo>
                    <a:cubicBezTo>
                      <a:pt x="2812232" y="166718"/>
                      <a:pt x="2834818" y="181147"/>
                      <a:pt x="2812192" y="171450"/>
                    </a:cubicBezTo>
                    <a:cubicBezTo>
                      <a:pt x="2806972" y="169213"/>
                      <a:pt x="2802506" y="165020"/>
                      <a:pt x="2796952" y="163830"/>
                    </a:cubicBezTo>
                    <a:cubicBezTo>
                      <a:pt x="2784472" y="161156"/>
                      <a:pt x="2771552" y="161290"/>
                      <a:pt x="2758852" y="160020"/>
                    </a:cubicBezTo>
                    <a:cubicBezTo>
                      <a:pt x="2707974" y="145483"/>
                      <a:pt x="2757655" y="157884"/>
                      <a:pt x="2690272" y="148590"/>
                    </a:cubicBezTo>
                    <a:cubicBezTo>
                      <a:pt x="2667314" y="145423"/>
                      <a:pt x="2644752" y="139466"/>
                      <a:pt x="2621692" y="137160"/>
                    </a:cubicBezTo>
                    <a:cubicBezTo>
                      <a:pt x="2490915" y="124082"/>
                      <a:pt x="2545569" y="128667"/>
                      <a:pt x="2457862" y="121920"/>
                    </a:cubicBezTo>
                    <a:cubicBezTo>
                      <a:pt x="2447702" y="119380"/>
                      <a:pt x="2437774" y="115599"/>
                      <a:pt x="2427382" y="114300"/>
                    </a:cubicBezTo>
                    <a:cubicBezTo>
                      <a:pt x="2407180" y="111775"/>
                      <a:pt x="2386726" y="111994"/>
                      <a:pt x="2366422" y="110490"/>
                    </a:cubicBezTo>
                    <a:cubicBezTo>
                      <a:pt x="2352433" y="109454"/>
                      <a:pt x="2338482" y="107950"/>
                      <a:pt x="2324512" y="106680"/>
                    </a:cubicBezTo>
                    <a:lnTo>
                      <a:pt x="2294032" y="99060"/>
                    </a:lnTo>
                    <a:cubicBezTo>
                      <a:pt x="2287722" y="97604"/>
                      <a:pt x="2281045" y="97524"/>
                      <a:pt x="2274982" y="95250"/>
                    </a:cubicBezTo>
                    <a:cubicBezTo>
                      <a:pt x="2270695" y="93642"/>
                      <a:pt x="2267761" y="89434"/>
                      <a:pt x="2263552" y="87630"/>
                    </a:cubicBezTo>
                    <a:cubicBezTo>
                      <a:pt x="2258739" y="85567"/>
                      <a:pt x="2253280" y="85476"/>
                      <a:pt x="2248312" y="83820"/>
                    </a:cubicBezTo>
                    <a:cubicBezTo>
                      <a:pt x="2241824" y="81657"/>
                      <a:pt x="2235799" y="78211"/>
                      <a:pt x="2229262" y="76200"/>
                    </a:cubicBezTo>
                    <a:cubicBezTo>
                      <a:pt x="2219252" y="73120"/>
                      <a:pt x="2208717" y="71892"/>
                      <a:pt x="2198782" y="68580"/>
                    </a:cubicBezTo>
                    <a:cubicBezTo>
                      <a:pt x="2170954" y="59304"/>
                      <a:pt x="2183714" y="62908"/>
                      <a:pt x="2160682" y="57150"/>
                    </a:cubicBezTo>
                    <a:cubicBezTo>
                      <a:pt x="2138716" y="42506"/>
                      <a:pt x="2159906" y="55184"/>
                      <a:pt x="2137822" y="45720"/>
                    </a:cubicBezTo>
                    <a:cubicBezTo>
                      <a:pt x="2132602" y="43483"/>
                      <a:pt x="2128061" y="39594"/>
                      <a:pt x="2122582" y="38100"/>
                    </a:cubicBezTo>
                    <a:cubicBezTo>
                      <a:pt x="2113918" y="35737"/>
                      <a:pt x="2104802" y="35560"/>
                      <a:pt x="2095912" y="34290"/>
                    </a:cubicBezTo>
                    <a:cubicBezTo>
                      <a:pt x="2092102" y="33020"/>
                      <a:pt x="2088173" y="32062"/>
                      <a:pt x="2084482" y="30480"/>
                    </a:cubicBezTo>
                    <a:cubicBezTo>
                      <a:pt x="2079262" y="28243"/>
                      <a:pt x="2074682" y="24492"/>
                      <a:pt x="2069242" y="22860"/>
                    </a:cubicBezTo>
                    <a:cubicBezTo>
                      <a:pt x="2061843" y="20640"/>
                      <a:pt x="2054002" y="20320"/>
                      <a:pt x="2046382" y="19050"/>
                    </a:cubicBezTo>
                    <a:cubicBezTo>
                      <a:pt x="2041302" y="16510"/>
                      <a:pt x="2036582" y="13062"/>
                      <a:pt x="2031142" y="11430"/>
                    </a:cubicBezTo>
                    <a:cubicBezTo>
                      <a:pt x="2023743" y="9210"/>
                      <a:pt x="2015936" y="8664"/>
                      <a:pt x="2008282" y="7620"/>
                    </a:cubicBezTo>
                    <a:cubicBezTo>
                      <a:pt x="1987992" y="4853"/>
                      <a:pt x="1967642" y="2540"/>
                      <a:pt x="1947322" y="0"/>
                    </a:cubicBezTo>
                    <a:cubicBezTo>
                      <a:pt x="1920652" y="1270"/>
                      <a:pt x="1893939" y="1838"/>
                      <a:pt x="1867312" y="3810"/>
                    </a:cubicBezTo>
                    <a:cubicBezTo>
                      <a:pt x="1859608" y="4381"/>
                      <a:pt x="1851781" y="5177"/>
                      <a:pt x="1844452" y="7620"/>
                    </a:cubicBezTo>
                    <a:cubicBezTo>
                      <a:pt x="1840108" y="9068"/>
                      <a:pt x="1837118" y="13192"/>
                      <a:pt x="1833022" y="15240"/>
                    </a:cubicBezTo>
                    <a:cubicBezTo>
                      <a:pt x="1829430" y="17036"/>
                      <a:pt x="1825283" y="17468"/>
                      <a:pt x="1821592" y="19050"/>
                    </a:cubicBezTo>
                    <a:cubicBezTo>
                      <a:pt x="1788636" y="33174"/>
                      <a:pt x="1821727" y="21545"/>
                      <a:pt x="1794922" y="30480"/>
                    </a:cubicBezTo>
                    <a:cubicBezTo>
                      <a:pt x="1789842" y="34290"/>
                      <a:pt x="1785195" y="38760"/>
                      <a:pt x="1779682" y="41910"/>
                    </a:cubicBezTo>
                    <a:cubicBezTo>
                      <a:pt x="1776195" y="43903"/>
                      <a:pt x="1771422" y="43254"/>
                      <a:pt x="1768252" y="45720"/>
                    </a:cubicBezTo>
                    <a:cubicBezTo>
                      <a:pt x="1759746" y="52336"/>
                      <a:pt x="1751370" y="59614"/>
                      <a:pt x="1745392" y="68580"/>
                    </a:cubicBezTo>
                    <a:cubicBezTo>
                      <a:pt x="1742852" y="72390"/>
                      <a:pt x="1741348" y="77149"/>
                      <a:pt x="1737772" y="80010"/>
                    </a:cubicBezTo>
                    <a:cubicBezTo>
                      <a:pt x="1734636" y="82519"/>
                      <a:pt x="1730152" y="82550"/>
                      <a:pt x="1726342" y="83820"/>
                    </a:cubicBezTo>
                    <a:cubicBezTo>
                      <a:pt x="1719164" y="90998"/>
                      <a:pt x="1713030" y="98626"/>
                      <a:pt x="1703482" y="102870"/>
                    </a:cubicBezTo>
                    <a:cubicBezTo>
                      <a:pt x="1696142" y="106132"/>
                      <a:pt x="1680622" y="110490"/>
                      <a:pt x="1680622" y="110490"/>
                    </a:cubicBezTo>
                    <a:cubicBezTo>
                      <a:pt x="1677170" y="113079"/>
                      <a:pt x="1659523" y="126754"/>
                      <a:pt x="1653952" y="129540"/>
                    </a:cubicBezTo>
                    <a:cubicBezTo>
                      <a:pt x="1650360" y="131336"/>
                      <a:pt x="1646114" y="131554"/>
                      <a:pt x="1642522" y="133350"/>
                    </a:cubicBezTo>
                    <a:cubicBezTo>
                      <a:pt x="1638426" y="135398"/>
                      <a:pt x="1635188" y="138922"/>
                      <a:pt x="1631092" y="140970"/>
                    </a:cubicBezTo>
                    <a:cubicBezTo>
                      <a:pt x="1625626" y="143703"/>
                      <a:pt x="1609305" y="147369"/>
                      <a:pt x="1604422" y="148590"/>
                    </a:cubicBezTo>
                    <a:cubicBezTo>
                      <a:pt x="1575726" y="167720"/>
                      <a:pt x="1612196" y="145258"/>
                      <a:pt x="1577752" y="160020"/>
                    </a:cubicBezTo>
                    <a:cubicBezTo>
                      <a:pt x="1573543" y="161824"/>
                      <a:pt x="1570531" y="165836"/>
                      <a:pt x="1566322" y="167640"/>
                    </a:cubicBezTo>
                    <a:cubicBezTo>
                      <a:pt x="1561509" y="169703"/>
                      <a:pt x="1555985" y="169611"/>
                      <a:pt x="1551082" y="171450"/>
                    </a:cubicBezTo>
                    <a:cubicBezTo>
                      <a:pt x="1545764" y="173444"/>
                      <a:pt x="1541230" y="177274"/>
                      <a:pt x="1535842" y="179070"/>
                    </a:cubicBezTo>
                    <a:cubicBezTo>
                      <a:pt x="1529699" y="181118"/>
                      <a:pt x="1523114" y="181475"/>
                      <a:pt x="1516792" y="182880"/>
                    </a:cubicBezTo>
                    <a:cubicBezTo>
                      <a:pt x="1511680" y="184016"/>
                      <a:pt x="1506550" y="185128"/>
                      <a:pt x="1501552" y="186690"/>
                    </a:cubicBezTo>
                    <a:cubicBezTo>
                      <a:pt x="1486219" y="191482"/>
                      <a:pt x="1471417" y="198034"/>
                      <a:pt x="1455832" y="201930"/>
                    </a:cubicBezTo>
                    <a:cubicBezTo>
                      <a:pt x="1450752" y="203200"/>
                      <a:pt x="1445727" y="204713"/>
                      <a:pt x="1440592" y="205740"/>
                    </a:cubicBezTo>
                    <a:cubicBezTo>
                      <a:pt x="1433017" y="207255"/>
                      <a:pt x="1425259" y="207813"/>
                      <a:pt x="1417732" y="209550"/>
                    </a:cubicBezTo>
                    <a:cubicBezTo>
                      <a:pt x="1408723" y="211629"/>
                      <a:pt x="1400071" y="215091"/>
                      <a:pt x="1391062" y="217170"/>
                    </a:cubicBezTo>
                    <a:cubicBezTo>
                      <a:pt x="1383535" y="218907"/>
                      <a:pt x="1375696" y="219106"/>
                      <a:pt x="1368202" y="220980"/>
                    </a:cubicBezTo>
                    <a:cubicBezTo>
                      <a:pt x="1312416" y="234926"/>
                      <a:pt x="1380580" y="223566"/>
                      <a:pt x="1318672" y="232410"/>
                    </a:cubicBezTo>
                    <a:cubicBezTo>
                      <a:pt x="1311052" y="234950"/>
                      <a:pt x="1303561" y="237917"/>
                      <a:pt x="1295812" y="240030"/>
                    </a:cubicBezTo>
                    <a:cubicBezTo>
                      <a:pt x="1289564" y="241734"/>
                      <a:pt x="1282905" y="241792"/>
                      <a:pt x="1276762" y="243840"/>
                    </a:cubicBezTo>
                    <a:cubicBezTo>
                      <a:pt x="1271374" y="245636"/>
                      <a:pt x="1267032" y="250082"/>
                      <a:pt x="1261522" y="251460"/>
                    </a:cubicBezTo>
                    <a:cubicBezTo>
                      <a:pt x="1251589" y="253943"/>
                      <a:pt x="1241125" y="253491"/>
                      <a:pt x="1231042" y="255270"/>
                    </a:cubicBezTo>
                    <a:cubicBezTo>
                      <a:pt x="1219511" y="257305"/>
                      <a:pt x="1208182" y="260350"/>
                      <a:pt x="1196752" y="262890"/>
                    </a:cubicBezTo>
                    <a:cubicBezTo>
                      <a:pt x="1135792" y="260350"/>
                      <a:pt x="1074745" y="259397"/>
                      <a:pt x="1013872" y="255270"/>
                    </a:cubicBezTo>
                    <a:cubicBezTo>
                      <a:pt x="999705" y="254310"/>
                      <a:pt x="986103" y="248936"/>
                      <a:pt x="971962" y="247650"/>
                    </a:cubicBezTo>
                    <a:cubicBezTo>
                      <a:pt x="944108" y="245118"/>
                      <a:pt x="916082" y="245110"/>
                      <a:pt x="888142" y="243840"/>
                    </a:cubicBezTo>
                    <a:cubicBezTo>
                      <a:pt x="876712" y="241300"/>
                      <a:pt x="865484" y="237562"/>
                      <a:pt x="853852" y="236220"/>
                    </a:cubicBezTo>
                    <a:cubicBezTo>
                      <a:pt x="832367" y="233741"/>
                      <a:pt x="810635" y="234206"/>
                      <a:pt x="789082" y="232410"/>
                    </a:cubicBezTo>
                    <a:cubicBezTo>
                      <a:pt x="780133" y="231664"/>
                      <a:pt x="771302" y="229870"/>
                      <a:pt x="762412" y="228600"/>
                    </a:cubicBezTo>
                    <a:cubicBezTo>
                      <a:pt x="749712" y="222250"/>
                      <a:pt x="738087" y="212994"/>
                      <a:pt x="724312" y="209550"/>
                    </a:cubicBezTo>
                    <a:cubicBezTo>
                      <a:pt x="684456" y="199586"/>
                      <a:pt x="712771" y="206147"/>
                      <a:pt x="632872" y="194310"/>
                    </a:cubicBezTo>
                    <a:cubicBezTo>
                      <a:pt x="623989" y="192994"/>
                      <a:pt x="615037" y="192106"/>
                      <a:pt x="606202" y="190500"/>
                    </a:cubicBezTo>
                    <a:cubicBezTo>
                      <a:pt x="592232" y="187960"/>
                      <a:pt x="578317" y="185095"/>
                      <a:pt x="564292" y="182880"/>
                    </a:cubicBezTo>
                    <a:cubicBezTo>
                      <a:pt x="554178" y="181283"/>
                      <a:pt x="543972" y="180340"/>
                      <a:pt x="533812" y="179070"/>
                    </a:cubicBezTo>
                    <a:cubicBezTo>
                      <a:pt x="500902" y="162615"/>
                      <a:pt x="526233" y="172825"/>
                      <a:pt x="461422" y="167640"/>
                    </a:cubicBezTo>
                    <a:cubicBezTo>
                      <a:pt x="448699" y="166622"/>
                      <a:pt x="436022" y="165100"/>
                      <a:pt x="423322" y="163830"/>
                    </a:cubicBezTo>
                    <a:cubicBezTo>
                      <a:pt x="378872" y="165100"/>
                      <a:pt x="334302" y="164140"/>
                      <a:pt x="289972" y="167640"/>
                    </a:cubicBezTo>
                    <a:cubicBezTo>
                      <a:pt x="285407" y="168000"/>
                      <a:pt x="282638" y="173212"/>
                      <a:pt x="278542" y="175260"/>
                    </a:cubicBezTo>
                    <a:cubicBezTo>
                      <a:pt x="246994" y="191034"/>
                      <a:pt x="288439" y="164852"/>
                      <a:pt x="255682" y="186690"/>
                    </a:cubicBezTo>
                    <a:cubicBezTo>
                      <a:pt x="237403" y="214108"/>
                      <a:pt x="263288" y="180350"/>
                      <a:pt x="225202" y="205740"/>
                    </a:cubicBezTo>
                    <a:cubicBezTo>
                      <a:pt x="221392" y="208280"/>
                      <a:pt x="217981" y="211556"/>
                      <a:pt x="213772" y="213360"/>
                    </a:cubicBezTo>
                    <a:cubicBezTo>
                      <a:pt x="208959" y="215423"/>
                      <a:pt x="202235" y="213467"/>
                      <a:pt x="198532" y="217170"/>
                    </a:cubicBezTo>
                    <a:cubicBezTo>
                      <a:pt x="196524" y="219178"/>
                      <a:pt x="203612" y="219710"/>
                      <a:pt x="206152" y="22098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Freihandform 7"/>
              <p:cNvSpPr/>
              <p:nvPr/>
            </p:nvSpPr>
            <p:spPr>
              <a:xfrm>
                <a:off x="3333029" y="4553214"/>
                <a:ext cx="1384759" cy="474322"/>
              </a:xfrm>
              <a:custGeom>
                <a:avLst/>
                <a:gdLst>
                  <a:gd name="connsiteX0" fmla="*/ 461010 w 2209800"/>
                  <a:gd name="connsiteY0" fmla="*/ 45111 h 1290981"/>
                  <a:gd name="connsiteX1" fmla="*/ 373380 w 2209800"/>
                  <a:gd name="connsiteY1" fmla="*/ 56541 h 1290981"/>
                  <a:gd name="connsiteX2" fmla="*/ 316230 w 2209800"/>
                  <a:gd name="connsiteY2" fmla="*/ 67971 h 1290981"/>
                  <a:gd name="connsiteX3" fmla="*/ 293370 w 2209800"/>
                  <a:gd name="connsiteY3" fmla="*/ 75591 h 1290981"/>
                  <a:gd name="connsiteX4" fmla="*/ 266700 w 2209800"/>
                  <a:gd name="connsiteY4" fmla="*/ 79401 h 1290981"/>
                  <a:gd name="connsiteX5" fmla="*/ 255270 w 2209800"/>
                  <a:gd name="connsiteY5" fmla="*/ 87021 h 1290981"/>
                  <a:gd name="connsiteX6" fmla="*/ 228600 w 2209800"/>
                  <a:gd name="connsiteY6" fmla="*/ 94641 h 1290981"/>
                  <a:gd name="connsiteX7" fmla="*/ 205740 w 2209800"/>
                  <a:gd name="connsiteY7" fmla="*/ 113691 h 1290981"/>
                  <a:gd name="connsiteX8" fmla="*/ 201930 w 2209800"/>
                  <a:gd name="connsiteY8" fmla="*/ 128931 h 1290981"/>
                  <a:gd name="connsiteX9" fmla="*/ 194310 w 2209800"/>
                  <a:gd name="connsiteY9" fmla="*/ 144171 h 1290981"/>
                  <a:gd name="connsiteX10" fmla="*/ 198120 w 2209800"/>
                  <a:gd name="connsiteY10" fmla="*/ 231801 h 1290981"/>
                  <a:gd name="connsiteX11" fmla="*/ 201930 w 2209800"/>
                  <a:gd name="connsiteY11" fmla="*/ 254661 h 1290981"/>
                  <a:gd name="connsiteX12" fmla="*/ 209550 w 2209800"/>
                  <a:gd name="connsiteY12" fmla="*/ 269901 h 1290981"/>
                  <a:gd name="connsiteX13" fmla="*/ 205740 w 2209800"/>
                  <a:gd name="connsiteY13" fmla="*/ 414681 h 1290981"/>
                  <a:gd name="connsiteX14" fmla="*/ 201930 w 2209800"/>
                  <a:gd name="connsiteY14" fmla="*/ 433731 h 1290981"/>
                  <a:gd name="connsiteX15" fmla="*/ 194310 w 2209800"/>
                  <a:gd name="connsiteY15" fmla="*/ 448971 h 1290981"/>
                  <a:gd name="connsiteX16" fmla="*/ 190500 w 2209800"/>
                  <a:gd name="connsiteY16" fmla="*/ 460401 h 1290981"/>
                  <a:gd name="connsiteX17" fmla="*/ 186690 w 2209800"/>
                  <a:gd name="connsiteY17" fmla="*/ 475641 h 1290981"/>
                  <a:gd name="connsiteX18" fmla="*/ 179070 w 2209800"/>
                  <a:gd name="connsiteY18" fmla="*/ 487071 h 1290981"/>
                  <a:gd name="connsiteX19" fmla="*/ 175260 w 2209800"/>
                  <a:gd name="connsiteY19" fmla="*/ 498501 h 1290981"/>
                  <a:gd name="connsiteX20" fmla="*/ 167640 w 2209800"/>
                  <a:gd name="connsiteY20" fmla="*/ 513741 h 1290981"/>
                  <a:gd name="connsiteX21" fmla="*/ 163830 w 2209800"/>
                  <a:gd name="connsiteY21" fmla="*/ 525171 h 1290981"/>
                  <a:gd name="connsiteX22" fmla="*/ 160020 w 2209800"/>
                  <a:gd name="connsiteY22" fmla="*/ 540411 h 1290981"/>
                  <a:gd name="connsiteX23" fmla="*/ 152400 w 2209800"/>
                  <a:gd name="connsiteY23" fmla="*/ 551841 h 1290981"/>
                  <a:gd name="connsiteX24" fmla="*/ 140970 w 2209800"/>
                  <a:gd name="connsiteY24" fmla="*/ 574701 h 1290981"/>
                  <a:gd name="connsiteX25" fmla="*/ 129540 w 2209800"/>
                  <a:gd name="connsiteY25" fmla="*/ 605181 h 1290981"/>
                  <a:gd name="connsiteX26" fmla="*/ 121920 w 2209800"/>
                  <a:gd name="connsiteY26" fmla="*/ 628041 h 1290981"/>
                  <a:gd name="connsiteX27" fmla="*/ 110490 w 2209800"/>
                  <a:gd name="connsiteY27" fmla="*/ 650901 h 1290981"/>
                  <a:gd name="connsiteX28" fmla="*/ 91440 w 2209800"/>
                  <a:gd name="connsiteY28" fmla="*/ 677571 h 1290981"/>
                  <a:gd name="connsiteX29" fmla="*/ 83820 w 2209800"/>
                  <a:gd name="connsiteY29" fmla="*/ 700431 h 1290981"/>
                  <a:gd name="connsiteX30" fmla="*/ 64770 w 2209800"/>
                  <a:gd name="connsiteY30" fmla="*/ 727101 h 1290981"/>
                  <a:gd name="connsiteX31" fmla="*/ 49530 w 2209800"/>
                  <a:gd name="connsiteY31" fmla="*/ 746151 h 1290981"/>
                  <a:gd name="connsiteX32" fmla="*/ 38100 w 2209800"/>
                  <a:gd name="connsiteY32" fmla="*/ 769011 h 1290981"/>
                  <a:gd name="connsiteX33" fmla="*/ 34290 w 2209800"/>
                  <a:gd name="connsiteY33" fmla="*/ 780441 h 1290981"/>
                  <a:gd name="connsiteX34" fmla="*/ 26670 w 2209800"/>
                  <a:gd name="connsiteY34" fmla="*/ 791871 h 1290981"/>
                  <a:gd name="connsiteX35" fmla="*/ 19050 w 2209800"/>
                  <a:gd name="connsiteY35" fmla="*/ 818541 h 1290981"/>
                  <a:gd name="connsiteX36" fmla="*/ 11430 w 2209800"/>
                  <a:gd name="connsiteY36" fmla="*/ 829971 h 1290981"/>
                  <a:gd name="connsiteX37" fmla="*/ 7620 w 2209800"/>
                  <a:gd name="connsiteY37" fmla="*/ 841401 h 1290981"/>
                  <a:gd name="connsiteX38" fmla="*/ 0 w 2209800"/>
                  <a:gd name="connsiteY38" fmla="*/ 856641 h 1290981"/>
                  <a:gd name="connsiteX39" fmla="*/ 3810 w 2209800"/>
                  <a:gd name="connsiteY39" fmla="*/ 913791 h 1290981"/>
                  <a:gd name="connsiteX40" fmla="*/ 7620 w 2209800"/>
                  <a:gd name="connsiteY40" fmla="*/ 925221 h 1290981"/>
                  <a:gd name="connsiteX41" fmla="*/ 22860 w 2209800"/>
                  <a:gd name="connsiteY41" fmla="*/ 959511 h 1290981"/>
                  <a:gd name="connsiteX42" fmla="*/ 57150 w 2209800"/>
                  <a:gd name="connsiteY42" fmla="*/ 989991 h 1290981"/>
                  <a:gd name="connsiteX43" fmla="*/ 83820 w 2209800"/>
                  <a:gd name="connsiteY43" fmla="*/ 1016661 h 1290981"/>
                  <a:gd name="connsiteX44" fmla="*/ 95250 w 2209800"/>
                  <a:gd name="connsiteY44" fmla="*/ 1028091 h 1290981"/>
                  <a:gd name="connsiteX45" fmla="*/ 118110 w 2209800"/>
                  <a:gd name="connsiteY45" fmla="*/ 1039521 h 1290981"/>
                  <a:gd name="connsiteX46" fmla="*/ 144780 w 2209800"/>
                  <a:gd name="connsiteY46" fmla="*/ 1050951 h 1290981"/>
                  <a:gd name="connsiteX47" fmla="*/ 156210 w 2209800"/>
                  <a:gd name="connsiteY47" fmla="*/ 1062381 h 1290981"/>
                  <a:gd name="connsiteX48" fmla="*/ 167640 w 2209800"/>
                  <a:gd name="connsiteY48" fmla="*/ 1066191 h 1290981"/>
                  <a:gd name="connsiteX49" fmla="*/ 182880 w 2209800"/>
                  <a:gd name="connsiteY49" fmla="*/ 1073811 h 1290981"/>
                  <a:gd name="connsiteX50" fmla="*/ 194310 w 2209800"/>
                  <a:gd name="connsiteY50" fmla="*/ 1077621 h 1290981"/>
                  <a:gd name="connsiteX51" fmla="*/ 209550 w 2209800"/>
                  <a:gd name="connsiteY51" fmla="*/ 1085241 h 1290981"/>
                  <a:gd name="connsiteX52" fmla="*/ 232410 w 2209800"/>
                  <a:gd name="connsiteY52" fmla="*/ 1092861 h 1290981"/>
                  <a:gd name="connsiteX53" fmla="*/ 247650 w 2209800"/>
                  <a:gd name="connsiteY53" fmla="*/ 1100481 h 1290981"/>
                  <a:gd name="connsiteX54" fmla="*/ 293370 w 2209800"/>
                  <a:gd name="connsiteY54" fmla="*/ 1111911 h 1290981"/>
                  <a:gd name="connsiteX55" fmla="*/ 308610 w 2209800"/>
                  <a:gd name="connsiteY55" fmla="*/ 1115721 h 1290981"/>
                  <a:gd name="connsiteX56" fmla="*/ 331470 w 2209800"/>
                  <a:gd name="connsiteY56" fmla="*/ 1123341 h 1290981"/>
                  <a:gd name="connsiteX57" fmla="*/ 377190 w 2209800"/>
                  <a:gd name="connsiteY57" fmla="*/ 1127151 h 1290981"/>
                  <a:gd name="connsiteX58" fmla="*/ 407670 w 2209800"/>
                  <a:gd name="connsiteY58" fmla="*/ 1134771 h 1290981"/>
                  <a:gd name="connsiteX59" fmla="*/ 453390 w 2209800"/>
                  <a:gd name="connsiteY59" fmla="*/ 1138581 h 1290981"/>
                  <a:gd name="connsiteX60" fmla="*/ 480060 w 2209800"/>
                  <a:gd name="connsiteY60" fmla="*/ 1142391 h 1290981"/>
                  <a:gd name="connsiteX61" fmla="*/ 533400 w 2209800"/>
                  <a:gd name="connsiteY61" fmla="*/ 1153821 h 1290981"/>
                  <a:gd name="connsiteX62" fmla="*/ 552450 w 2209800"/>
                  <a:gd name="connsiteY62" fmla="*/ 1161441 h 1290981"/>
                  <a:gd name="connsiteX63" fmla="*/ 598170 w 2209800"/>
                  <a:gd name="connsiteY63" fmla="*/ 1165251 h 1290981"/>
                  <a:gd name="connsiteX64" fmla="*/ 617220 w 2209800"/>
                  <a:gd name="connsiteY64" fmla="*/ 1169061 h 1290981"/>
                  <a:gd name="connsiteX65" fmla="*/ 647700 w 2209800"/>
                  <a:gd name="connsiteY65" fmla="*/ 1176681 h 1290981"/>
                  <a:gd name="connsiteX66" fmla="*/ 674370 w 2209800"/>
                  <a:gd name="connsiteY66" fmla="*/ 1180491 h 1290981"/>
                  <a:gd name="connsiteX67" fmla="*/ 701040 w 2209800"/>
                  <a:gd name="connsiteY67" fmla="*/ 1188111 h 1290981"/>
                  <a:gd name="connsiteX68" fmla="*/ 731520 w 2209800"/>
                  <a:gd name="connsiteY68" fmla="*/ 1191921 h 1290981"/>
                  <a:gd name="connsiteX69" fmla="*/ 769620 w 2209800"/>
                  <a:gd name="connsiteY69" fmla="*/ 1199541 h 1290981"/>
                  <a:gd name="connsiteX70" fmla="*/ 922020 w 2209800"/>
                  <a:gd name="connsiteY70" fmla="*/ 1207161 h 1290981"/>
                  <a:gd name="connsiteX71" fmla="*/ 990600 w 2209800"/>
                  <a:gd name="connsiteY71" fmla="*/ 1218591 h 1290981"/>
                  <a:gd name="connsiteX72" fmla="*/ 1024890 w 2209800"/>
                  <a:gd name="connsiteY72" fmla="*/ 1226211 h 1290981"/>
                  <a:gd name="connsiteX73" fmla="*/ 1066800 w 2209800"/>
                  <a:gd name="connsiteY73" fmla="*/ 1230021 h 1290981"/>
                  <a:gd name="connsiteX74" fmla="*/ 1219200 w 2209800"/>
                  <a:gd name="connsiteY74" fmla="*/ 1241451 h 1290981"/>
                  <a:gd name="connsiteX75" fmla="*/ 1322070 w 2209800"/>
                  <a:gd name="connsiteY75" fmla="*/ 1252881 h 1290981"/>
                  <a:gd name="connsiteX76" fmla="*/ 1402080 w 2209800"/>
                  <a:gd name="connsiteY76" fmla="*/ 1264311 h 1290981"/>
                  <a:gd name="connsiteX77" fmla="*/ 1443990 w 2209800"/>
                  <a:gd name="connsiteY77" fmla="*/ 1271931 h 1290981"/>
                  <a:gd name="connsiteX78" fmla="*/ 1524000 w 2209800"/>
                  <a:gd name="connsiteY78" fmla="*/ 1275741 h 1290981"/>
                  <a:gd name="connsiteX79" fmla="*/ 1645920 w 2209800"/>
                  <a:gd name="connsiteY79" fmla="*/ 1290981 h 1290981"/>
                  <a:gd name="connsiteX80" fmla="*/ 1832610 w 2209800"/>
                  <a:gd name="connsiteY80" fmla="*/ 1287171 h 1290981"/>
                  <a:gd name="connsiteX81" fmla="*/ 1855470 w 2209800"/>
                  <a:gd name="connsiteY81" fmla="*/ 1283361 h 1290981"/>
                  <a:gd name="connsiteX82" fmla="*/ 1866900 w 2209800"/>
                  <a:gd name="connsiteY82" fmla="*/ 1275741 h 1290981"/>
                  <a:gd name="connsiteX83" fmla="*/ 1878330 w 2209800"/>
                  <a:gd name="connsiteY83" fmla="*/ 1271931 h 1290981"/>
                  <a:gd name="connsiteX84" fmla="*/ 1893570 w 2209800"/>
                  <a:gd name="connsiteY84" fmla="*/ 1264311 h 1290981"/>
                  <a:gd name="connsiteX85" fmla="*/ 1920240 w 2209800"/>
                  <a:gd name="connsiteY85" fmla="*/ 1256691 h 1290981"/>
                  <a:gd name="connsiteX86" fmla="*/ 1950720 w 2209800"/>
                  <a:gd name="connsiteY86" fmla="*/ 1245261 h 1290981"/>
                  <a:gd name="connsiteX87" fmla="*/ 1965960 w 2209800"/>
                  <a:gd name="connsiteY87" fmla="*/ 1237641 h 1290981"/>
                  <a:gd name="connsiteX88" fmla="*/ 1977390 w 2209800"/>
                  <a:gd name="connsiteY88" fmla="*/ 1233831 h 1290981"/>
                  <a:gd name="connsiteX89" fmla="*/ 1985010 w 2209800"/>
                  <a:gd name="connsiteY89" fmla="*/ 1222401 h 1290981"/>
                  <a:gd name="connsiteX90" fmla="*/ 2007870 w 2209800"/>
                  <a:gd name="connsiteY90" fmla="*/ 1210971 h 1290981"/>
                  <a:gd name="connsiteX91" fmla="*/ 2019300 w 2209800"/>
                  <a:gd name="connsiteY91" fmla="*/ 1199541 h 1290981"/>
                  <a:gd name="connsiteX92" fmla="*/ 2030730 w 2209800"/>
                  <a:gd name="connsiteY92" fmla="*/ 1195731 h 1290981"/>
                  <a:gd name="connsiteX93" fmla="*/ 2045970 w 2209800"/>
                  <a:gd name="connsiteY93" fmla="*/ 1180491 h 1290981"/>
                  <a:gd name="connsiteX94" fmla="*/ 2068830 w 2209800"/>
                  <a:gd name="connsiteY94" fmla="*/ 1157631 h 1290981"/>
                  <a:gd name="connsiteX95" fmla="*/ 2080260 w 2209800"/>
                  <a:gd name="connsiteY95" fmla="*/ 1146201 h 1290981"/>
                  <a:gd name="connsiteX96" fmla="*/ 2084070 w 2209800"/>
                  <a:gd name="connsiteY96" fmla="*/ 1134771 h 1290981"/>
                  <a:gd name="connsiteX97" fmla="*/ 2106930 w 2209800"/>
                  <a:gd name="connsiteY97" fmla="*/ 1111911 h 1290981"/>
                  <a:gd name="connsiteX98" fmla="*/ 2118360 w 2209800"/>
                  <a:gd name="connsiteY98" fmla="*/ 1096671 h 1290981"/>
                  <a:gd name="connsiteX99" fmla="*/ 2133600 w 2209800"/>
                  <a:gd name="connsiteY99" fmla="*/ 1073811 h 1290981"/>
                  <a:gd name="connsiteX100" fmla="*/ 2156460 w 2209800"/>
                  <a:gd name="connsiteY100" fmla="*/ 1043331 h 1290981"/>
                  <a:gd name="connsiteX101" fmla="*/ 2160270 w 2209800"/>
                  <a:gd name="connsiteY101" fmla="*/ 1031901 h 1290981"/>
                  <a:gd name="connsiteX102" fmla="*/ 2167890 w 2209800"/>
                  <a:gd name="connsiteY102" fmla="*/ 1020471 h 1290981"/>
                  <a:gd name="connsiteX103" fmla="*/ 2183130 w 2209800"/>
                  <a:gd name="connsiteY103" fmla="*/ 986181 h 1290981"/>
                  <a:gd name="connsiteX104" fmla="*/ 2186940 w 2209800"/>
                  <a:gd name="connsiteY104" fmla="*/ 970941 h 1290981"/>
                  <a:gd name="connsiteX105" fmla="*/ 2194560 w 2209800"/>
                  <a:gd name="connsiteY105" fmla="*/ 951891 h 1290981"/>
                  <a:gd name="connsiteX106" fmla="*/ 2198370 w 2209800"/>
                  <a:gd name="connsiteY106" fmla="*/ 929031 h 1290981"/>
                  <a:gd name="connsiteX107" fmla="*/ 2205990 w 2209800"/>
                  <a:gd name="connsiteY107" fmla="*/ 909981 h 1290981"/>
                  <a:gd name="connsiteX108" fmla="*/ 2209800 w 2209800"/>
                  <a:gd name="connsiteY108" fmla="*/ 894741 h 1290981"/>
                  <a:gd name="connsiteX109" fmla="*/ 2202180 w 2209800"/>
                  <a:gd name="connsiteY109" fmla="*/ 730911 h 1290981"/>
                  <a:gd name="connsiteX110" fmla="*/ 2190750 w 2209800"/>
                  <a:gd name="connsiteY110" fmla="*/ 692811 h 1290981"/>
                  <a:gd name="connsiteX111" fmla="*/ 2175510 w 2209800"/>
                  <a:gd name="connsiteY111" fmla="*/ 624231 h 1290981"/>
                  <a:gd name="connsiteX112" fmla="*/ 2164080 w 2209800"/>
                  <a:gd name="connsiteY112" fmla="*/ 597561 h 1290981"/>
                  <a:gd name="connsiteX113" fmla="*/ 2152650 w 2209800"/>
                  <a:gd name="connsiteY113" fmla="*/ 563271 h 1290981"/>
                  <a:gd name="connsiteX114" fmla="*/ 2148840 w 2209800"/>
                  <a:gd name="connsiteY114" fmla="*/ 544221 h 1290981"/>
                  <a:gd name="connsiteX115" fmla="*/ 2141220 w 2209800"/>
                  <a:gd name="connsiteY115" fmla="*/ 532791 h 1290981"/>
                  <a:gd name="connsiteX116" fmla="*/ 2137410 w 2209800"/>
                  <a:gd name="connsiteY116" fmla="*/ 517551 h 1290981"/>
                  <a:gd name="connsiteX117" fmla="*/ 2133600 w 2209800"/>
                  <a:gd name="connsiteY117" fmla="*/ 498501 h 1290981"/>
                  <a:gd name="connsiteX118" fmla="*/ 2125980 w 2209800"/>
                  <a:gd name="connsiteY118" fmla="*/ 483261 h 1290981"/>
                  <a:gd name="connsiteX119" fmla="*/ 2114550 w 2209800"/>
                  <a:gd name="connsiteY119" fmla="*/ 460401 h 1290981"/>
                  <a:gd name="connsiteX120" fmla="*/ 2110740 w 2209800"/>
                  <a:gd name="connsiteY120" fmla="*/ 445161 h 1290981"/>
                  <a:gd name="connsiteX121" fmla="*/ 2087880 w 2209800"/>
                  <a:gd name="connsiteY121" fmla="*/ 418491 h 1290981"/>
                  <a:gd name="connsiteX122" fmla="*/ 2084070 w 2209800"/>
                  <a:gd name="connsiteY122" fmla="*/ 407061 h 1290981"/>
                  <a:gd name="connsiteX123" fmla="*/ 2061210 w 2209800"/>
                  <a:gd name="connsiteY123" fmla="*/ 388011 h 1290981"/>
                  <a:gd name="connsiteX124" fmla="*/ 2045970 w 2209800"/>
                  <a:gd name="connsiteY124" fmla="*/ 365151 h 1290981"/>
                  <a:gd name="connsiteX125" fmla="*/ 2038350 w 2209800"/>
                  <a:gd name="connsiteY125" fmla="*/ 353721 h 1290981"/>
                  <a:gd name="connsiteX126" fmla="*/ 2026920 w 2209800"/>
                  <a:gd name="connsiteY126" fmla="*/ 346101 h 1290981"/>
                  <a:gd name="connsiteX127" fmla="*/ 2007870 w 2209800"/>
                  <a:gd name="connsiteY127" fmla="*/ 323241 h 1290981"/>
                  <a:gd name="connsiteX128" fmla="*/ 1985010 w 2209800"/>
                  <a:gd name="connsiteY128" fmla="*/ 311811 h 1290981"/>
                  <a:gd name="connsiteX129" fmla="*/ 1973580 w 2209800"/>
                  <a:gd name="connsiteY129" fmla="*/ 288951 h 1290981"/>
                  <a:gd name="connsiteX130" fmla="*/ 1946910 w 2209800"/>
                  <a:gd name="connsiteY130" fmla="*/ 269901 h 1290981"/>
                  <a:gd name="connsiteX131" fmla="*/ 1931670 w 2209800"/>
                  <a:gd name="connsiteY131" fmla="*/ 247041 h 1290981"/>
                  <a:gd name="connsiteX132" fmla="*/ 1905000 w 2209800"/>
                  <a:gd name="connsiteY132" fmla="*/ 224181 h 1290981"/>
                  <a:gd name="connsiteX133" fmla="*/ 1885950 w 2209800"/>
                  <a:gd name="connsiteY133" fmla="*/ 208941 h 1290981"/>
                  <a:gd name="connsiteX134" fmla="*/ 1866900 w 2209800"/>
                  <a:gd name="connsiteY134" fmla="*/ 193701 h 1290981"/>
                  <a:gd name="connsiteX135" fmla="*/ 1828800 w 2209800"/>
                  <a:gd name="connsiteY135" fmla="*/ 167031 h 1290981"/>
                  <a:gd name="connsiteX136" fmla="*/ 1817370 w 2209800"/>
                  <a:gd name="connsiteY136" fmla="*/ 155601 h 1290981"/>
                  <a:gd name="connsiteX137" fmla="*/ 1775460 w 2209800"/>
                  <a:gd name="connsiteY137" fmla="*/ 132741 h 1290981"/>
                  <a:gd name="connsiteX138" fmla="*/ 1767840 w 2209800"/>
                  <a:gd name="connsiteY138" fmla="*/ 121311 h 1290981"/>
                  <a:gd name="connsiteX139" fmla="*/ 1748790 w 2209800"/>
                  <a:gd name="connsiteY139" fmla="*/ 113691 h 1290981"/>
                  <a:gd name="connsiteX140" fmla="*/ 1737360 w 2209800"/>
                  <a:gd name="connsiteY140" fmla="*/ 109881 h 1290981"/>
                  <a:gd name="connsiteX141" fmla="*/ 1722120 w 2209800"/>
                  <a:gd name="connsiteY141" fmla="*/ 106071 h 1290981"/>
                  <a:gd name="connsiteX142" fmla="*/ 1706880 w 2209800"/>
                  <a:gd name="connsiteY142" fmla="*/ 98451 h 1290981"/>
                  <a:gd name="connsiteX143" fmla="*/ 1695450 w 2209800"/>
                  <a:gd name="connsiteY143" fmla="*/ 94641 h 1290981"/>
                  <a:gd name="connsiteX144" fmla="*/ 1680210 w 2209800"/>
                  <a:gd name="connsiteY144" fmla="*/ 87021 h 1290981"/>
                  <a:gd name="connsiteX145" fmla="*/ 1657350 w 2209800"/>
                  <a:gd name="connsiteY145" fmla="*/ 83211 h 1290981"/>
                  <a:gd name="connsiteX146" fmla="*/ 1623060 w 2209800"/>
                  <a:gd name="connsiteY146" fmla="*/ 71781 h 1290981"/>
                  <a:gd name="connsiteX147" fmla="*/ 1607820 w 2209800"/>
                  <a:gd name="connsiteY147" fmla="*/ 64161 h 1290981"/>
                  <a:gd name="connsiteX148" fmla="*/ 1584960 w 2209800"/>
                  <a:gd name="connsiteY148" fmla="*/ 60351 h 1290981"/>
                  <a:gd name="connsiteX149" fmla="*/ 1558290 w 2209800"/>
                  <a:gd name="connsiteY149" fmla="*/ 52731 h 1290981"/>
                  <a:gd name="connsiteX150" fmla="*/ 1539240 w 2209800"/>
                  <a:gd name="connsiteY150" fmla="*/ 48921 h 1290981"/>
                  <a:gd name="connsiteX151" fmla="*/ 1470660 w 2209800"/>
                  <a:gd name="connsiteY151" fmla="*/ 33681 h 1290981"/>
                  <a:gd name="connsiteX152" fmla="*/ 1451610 w 2209800"/>
                  <a:gd name="connsiteY152" fmla="*/ 26061 h 1290981"/>
                  <a:gd name="connsiteX153" fmla="*/ 1200150 w 2209800"/>
                  <a:gd name="connsiteY153" fmla="*/ 10821 h 1290981"/>
                  <a:gd name="connsiteX154" fmla="*/ 659130 w 2209800"/>
                  <a:gd name="connsiteY154" fmla="*/ 10821 h 1290981"/>
                  <a:gd name="connsiteX155" fmla="*/ 640080 w 2209800"/>
                  <a:gd name="connsiteY155" fmla="*/ 18441 h 1290981"/>
                  <a:gd name="connsiteX156" fmla="*/ 617220 w 2209800"/>
                  <a:gd name="connsiteY156" fmla="*/ 22251 h 1290981"/>
                  <a:gd name="connsiteX157" fmla="*/ 594360 w 2209800"/>
                  <a:gd name="connsiteY157" fmla="*/ 33681 h 1290981"/>
                  <a:gd name="connsiteX158" fmla="*/ 582930 w 2209800"/>
                  <a:gd name="connsiteY158" fmla="*/ 41301 h 1290981"/>
                  <a:gd name="connsiteX159" fmla="*/ 556260 w 2209800"/>
                  <a:gd name="connsiteY159" fmla="*/ 48921 h 1290981"/>
                  <a:gd name="connsiteX160" fmla="*/ 502920 w 2209800"/>
                  <a:gd name="connsiteY160" fmla="*/ 75591 h 1290981"/>
                  <a:gd name="connsiteX161" fmla="*/ 480060 w 2209800"/>
                  <a:gd name="connsiteY161" fmla="*/ 83211 h 1290981"/>
                  <a:gd name="connsiteX162" fmla="*/ 308610 w 2209800"/>
                  <a:gd name="connsiteY162" fmla="*/ 87021 h 1290981"/>
                  <a:gd name="connsiteX163" fmla="*/ 297180 w 2209800"/>
                  <a:gd name="connsiteY163" fmla="*/ 94641 h 129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2209800" h="1290981">
                    <a:moveTo>
                      <a:pt x="461010" y="45111"/>
                    </a:moveTo>
                    <a:cubicBezTo>
                      <a:pt x="436758" y="47316"/>
                      <a:pt x="396541" y="49924"/>
                      <a:pt x="373380" y="56541"/>
                    </a:cubicBezTo>
                    <a:cubicBezTo>
                      <a:pt x="336865" y="66974"/>
                      <a:pt x="355884" y="63014"/>
                      <a:pt x="316230" y="67971"/>
                    </a:cubicBezTo>
                    <a:cubicBezTo>
                      <a:pt x="308610" y="70511"/>
                      <a:pt x="301196" y="73785"/>
                      <a:pt x="293370" y="75591"/>
                    </a:cubicBezTo>
                    <a:cubicBezTo>
                      <a:pt x="284620" y="77610"/>
                      <a:pt x="275302" y="76821"/>
                      <a:pt x="266700" y="79401"/>
                    </a:cubicBezTo>
                    <a:cubicBezTo>
                      <a:pt x="262314" y="80717"/>
                      <a:pt x="259366" y="84973"/>
                      <a:pt x="255270" y="87021"/>
                    </a:cubicBezTo>
                    <a:cubicBezTo>
                      <a:pt x="249804" y="89754"/>
                      <a:pt x="233483" y="93420"/>
                      <a:pt x="228600" y="94641"/>
                    </a:cubicBezTo>
                    <a:cubicBezTo>
                      <a:pt x="221317" y="99497"/>
                      <a:pt x="210253" y="105793"/>
                      <a:pt x="205740" y="113691"/>
                    </a:cubicBezTo>
                    <a:cubicBezTo>
                      <a:pt x="203142" y="118237"/>
                      <a:pt x="203769" y="124028"/>
                      <a:pt x="201930" y="128931"/>
                    </a:cubicBezTo>
                    <a:cubicBezTo>
                      <a:pt x="199936" y="134249"/>
                      <a:pt x="196850" y="139091"/>
                      <a:pt x="194310" y="144171"/>
                    </a:cubicBezTo>
                    <a:cubicBezTo>
                      <a:pt x="195580" y="173381"/>
                      <a:pt x="196108" y="202633"/>
                      <a:pt x="198120" y="231801"/>
                    </a:cubicBezTo>
                    <a:cubicBezTo>
                      <a:pt x="198652" y="239508"/>
                      <a:pt x="199710" y="247262"/>
                      <a:pt x="201930" y="254661"/>
                    </a:cubicBezTo>
                    <a:cubicBezTo>
                      <a:pt x="203562" y="260101"/>
                      <a:pt x="207010" y="264821"/>
                      <a:pt x="209550" y="269901"/>
                    </a:cubicBezTo>
                    <a:cubicBezTo>
                      <a:pt x="216471" y="339112"/>
                      <a:pt x="215488" y="307455"/>
                      <a:pt x="205740" y="414681"/>
                    </a:cubicBezTo>
                    <a:cubicBezTo>
                      <a:pt x="205154" y="421130"/>
                      <a:pt x="203978" y="427588"/>
                      <a:pt x="201930" y="433731"/>
                    </a:cubicBezTo>
                    <a:cubicBezTo>
                      <a:pt x="200134" y="439119"/>
                      <a:pt x="196547" y="443751"/>
                      <a:pt x="194310" y="448971"/>
                    </a:cubicBezTo>
                    <a:cubicBezTo>
                      <a:pt x="192728" y="452662"/>
                      <a:pt x="191603" y="456539"/>
                      <a:pt x="190500" y="460401"/>
                    </a:cubicBezTo>
                    <a:cubicBezTo>
                      <a:pt x="189061" y="465436"/>
                      <a:pt x="188753" y="470828"/>
                      <a:pt x="186690" y="475641"/>
                    </a:cubicBezTo>
                    <a:cubicBezTo>
                      <a:pt x="184886" y="479850"/>
                      <a:pt x="181118" y="482975"/>
                      <a:pt x="179070" y="487071"/>
                    </a:cubicBezTo>
                    <a:cubicBezTo>
                      <a:pt x="177274" y="490663"/>
                      <a:pt x="176842" y="494810"/>
                      <a:pt x="175260" y="498501"/>
                    </a:cubicBezTo>
                    <a:cubicBezTo>
                      <a:pt x="173023" y="503721"/>
                      <a:pt x="169877" y="508521"/>
                      <a:pt x="167640" y="513741"/>
                    </a:cubicBezTo>
                    <a:cubicBezTo>
                      <a:pt x="166058" y="517432"/>
                      <a:pt x="164933" y="521309"/>
                      <a:pt x="163830" y="525171"/>
                    </a:cubicBezTo>
                    <a:cubicBezTo>
                      <a:pt x="162391" y="530206"/>
                      <a:pt x="162083" y="535598"/>
                      <a:pt x="160020" y="540411"/>
                    </a:cubicBezTo>
                    <a:cubicBezTo>
                      <a:pt x="158216" y="544620"/>
                      <a:pt x="154448" y="547745"/>
                      <a:pt x="152400" y="551841"/>
                    </a:cubicBezTo>
                    <a:cubicBezTo>
                      <a:pt x="136626" y="583389"/>
                      <a:pt x="162808" y="541944"/>
                      <a:pt x="140970" y="574701"/>
                    </a:cubicBezTo>
                    <a:cubicBezTo>
                      <a:pt x="132721" y="607697"/>
                      <a:pt x="142822" y="571975"/>
                      <a:pt x="129540" y="605181"/>
                    </a:cubicBezTo>
                    <a:cubicBezTo>
                      <a:pt x="126557" y="612639"/>
                      <a:pt x="126375" y="621358"/>
                      <a:pt x="121920" y="628041"/>
                    </a:cubicBezTo>
                    <a:cubicBezTo>
                      <a:pt x="100082" y="660798"/>
                      <a:pt x="126264" y="619353"/>
                      <a:pt x="110490" y="650901"/>
                    </a:cubicBezTo>
                    <a:cubicBezTo>
                      <a:pt x="107704" y="656472"/>
                      <a:pt x="94029" y="674119"/>
                      <a:pt x="91440" y="677571"/>
                    </a:cubicBezTo>
                    <a:cubicBezTo>
                      <a:pt x="88900" y="685191"/>
                      <a:pt x="88639" y="694005"/>
                      <a:pt x="83820" y="700431"/>
                    </a:cubicBezTo>
                    <a:cubicBezTo>
                      <a:pt x="81231" y="703883"/>
                      <a:pt x="67556" y="721530"/>
                      <a:pt x="64770" y="727101"/>
                    </a:cubicBezTo>
                    <a:cubicBezTo>
                      <a:pt x="55568" y="745504"/>
                      <a:pt x="68798" y="733306"/>
                      <a:pt x="49530" y="746151"/>
                    </a:cubicBezTo>
                    <a:cubicBezTo>
                      <a:pt x="39953" y="774881"/>
                      <a:pt x="52872" y="739468"/>
                      <a:pt x="38100" y="769011"/>
                    </a:cubicBezTo>
                    <a:cubicBezTo>
                      <a:pt x="36304" y="772603"/>
                      <a:pt x="36086" y="776849"/>
                      <a:pt x="34290" y="780441"/>
                    </a:cubicBezTo>
                    <a:cubicBezTo>
                      <a:pt x="32242" y="784537"/>
                      <a:pt x="28718" y="787775"/>
                      <a:pt x="26670" y="791871"/>
                    </a:cubicBezTo>
                    <a:cubicBezTo>
                      <a:pt x="19256" y="806699"/>
                      <a:pt x="26374" y="801451"/>
                      <a:pt x="19050" y="818541"/>
                    </a:cubicBezTo>
                    <a:cubicBezTo>
                      <a:pt x="17246" y="822750"/>
                      <a:pt x="13478" y="825875"/>
                      <a:pt x="11430" y="829971"/>
                    </a:cubicBezTo>
                    <a:cubicBezTo>
                      <a:pt x="9634" y="833563"/>
                      <a:pt x="9202" y="837710"/>
                      <a:pt x="7620" y="841401"/>
                    </a:cubicBezTo>
                    <a:cubicBezTo>
                      <a:pt x="5383" y="846621"/>
                      <a:pt x="2540" y="851561"/>
                      <a:pt x="0" y="856641"/>
                    </a:cubicBezTo>
                    <a:cubicBezTo>
                      <a:pt x="1270" y="875691"/>
                      <a:pt x="1702" y="894815"/>
                      <a:pt x="3810" y="913791"/>
                    </a:cubicBezTo>
                    <a:cubicBezTo>
                      <a:pt x="4254" y="917783"/>
                      <a:pt x="6210" y="921461"/>
                      <a:pt x="7620" y="925221"/>
                    </a:cubicBezTo>
                    <a:cubicBezTo>
                      <a:pt x="9397" y="929960"/>
                      <a:pt x="18785" y="954418"/>
                      <a:pt x="22860" y="959511"/>
                    </a:cubicBezTo>
                    <a:cubicBezTo>
                      <a:pt x="37773" y="978152"/>
                      <a:pt x="41506" y="979562"/>
                      <a:pt x="57150" y="989991"/>
                    </a:cubicBezTo>
                    <a:cubicBezTo>
                      <a:pt x="65771" y="1015854"/>
                      <a:pt x="53251" y="986092"/>
                      <a:pt x="83820" y="1016661"/>
                    </a:cubicBezTo>
                    <a:cubicBezTo>
                      <a:pt x="87630" y="1020471"/>
                      <a:pt x="91111" y="1024642"/>
                      <a:pt x="95250" y="1028091"/>
                    </a:cubicBezTo>
                    <a:cubicBezTo>
                      <a:pt x="108171" y="1038858"/>
                      <a:pt x="103959" y="1033456"/>
                      <a:pt x="118110" y="1039521"/>
                    </a:cubicBezTo>
                    <a:cubicBezTo>
                      <a:pt x="151066" y="1053645"/>
                      <a:pt x="117975" y="1042016"/>
                      <a:pt x="144780" y="1050951"/>
                    </a:cubicBezTo>
                    <a:cubicBezTo>
                      <a:pt x="148590" y="1054761"/>
                      <a:pt x="151727" y="1059392"/>
                      <a:pt x="156210" y="1062381"/>
                    </a:cubicBezTo>
                    <a:cubicBezTo>
                      <a:pt x="159552" y="1064609"/>
                      <a:pt x="163949" y="1064609"/>
                      <a:pt x="167640" y="1066191"/>
                    </a:cubicBezTo>
                    <a:cubicBezTo>
                      <a:pt x="172860" y="1068428"/>
                      <a:pt x="177660" y="1071574"/>
                      <a:pt x="182880" y="1073811"/>
                    </a:cubicBezTo>
                    <a:cubicBezTo>
                      <a:pt x="186571" y="1075393"/>
                      <a:pt x="190619" y="1076039"/>
                      <a:pt x="194310" y="1077621"/>
                    </a:cubicBezTo>
                    <a:cubicBezTo>
                      <a:pt x="199530" y="1079858"/>
                      <a:pt x="204277" y="1083132"/>
                      <a:pt x="209550" y="1085241"/>
                    </a:cubicBezTo>
                    <a:cubicBezTo>
                      <a:pt x="217008" y="1088224"/>
                      <a:pt x="225226" y="1089269"/>
                      <a:pt x="232410" y="1092861"/>
                    </a:cubicBezTo>
                    <a:cubicBezTo>
                      <a:pt x="237490" y="1095401"/>
                      <a:pt x="242229" y="1098787"/>
                      <a:pt x="247650" y="1100481"/>
                    </a:cubicBezTo>
                    <a:cubicBezTo>
                      <a:pt x="262644" y="1105167"/>
                      <a:pt x="278130" y="1108101"/>
                      <a:pt x="293370" y="1111911"/>
                    </a:cubicBezTo>
                    <a:cubicBezTo>
                      <a:pt x="298450" y="1113181"/>
                      <a:pt x="303642" y="1114065"/>
                      <a:pt x="308610" y="1115721"/>
                    </a:cubicBezTo>
                    <a:cubicBezTo>
                      <a:pt x="316230" y="1118261"/>
                      <a:pt x="323547" y="1122021"/>
                      <a:pt x="331470" y="1123341"/>
                    </a:cubicBezTo>
                    <a:cubicBezTo>
                      <a:pt x="346555" y="1125855"/>
                      <a:pt x="361950" y="1125881"/>
                      <a:pt x="377190" y="1127151"/>
                    </a:cubicBezTo>
                    <a:cubicBezTo>
                      <a:pt x="387350" y="1129691"/>
                      <a:pt x="397313" y="1133217"/>
                      <a:pt x="407670" y="1134771"/>
                    </a:cubicBezTo>
                    <a:cubicBezTo>
                      <a:pt x="422794" y="1137040"/>
                      <a:pt x="438181" y="1136980"/>
                      <a:pt x="453390" y="1138581"/>
                    </a:cubicBezTo>
                    <a:cubicBezTo>
                      <a:pt x="462321" y="1139521"/>
                      <a:pt x="471170" y="1141121"/>
                      <a:pt x="480060" y="1142391"/>
                    </a:cubicBezTo>
                    <a:cubicBezTo>
                      <a:pt x="543739" y="1163617"/>
                      <a:pt x="455298" y="1135797"/>
                      <a:pt x="533400" y="1153821"/>
                    </a:cubicBezTo>
                    <a:cubicBezTo>
                      <a:pt x="540064" y="1155359"/>
                      <a:pt x="545715" y="1160252"/>
                      <a:pt x="552450" y="1161441"/>
                    </a:cubicBezTo>
                    <a:cubicBezTo>
                      <a:pt x="567510" y="1164099"/>
                      <a:pt x="582930" y="1163981"/>
                      <a:pt x="598170" y="1165251"/>
                    </a:cubicBezTo>
                    <a:cubicBezTo>
                      <a:pt x="604520" y="1166521"/>
                      <a:pt x="610910" y="1167605"/>
                      <a:pt x="617220" y="1169061"/>
                    </a:cubicBezTo>
                    <a:cubicBezTo>
                      <a:pt x="627424" y="1171416"/>
                      <a:pt x="637431" y="1174627"/>
                      <a:pt x="647700" y="1176681"/>
                    </a:cubicBezTo>
                    <a:cubicBezTo>
                      <a:pt x="656506" y="1178442"/>
                      <a:pt x="665589" y="1178609"/>
                      <a:pt x="674370" y="1180491"/>
                    </a:cubicBezTo>
                    <a:cubicBezTo>
                      <a:pt x="683411" y="1182428"/>
                      <a:pt x="691974" y="1186298"/>
                      <a:pt x="701040" y="1188111"/>
                    </a:cubicBezTo>
                    <a:cubicBezTo>
                      <a:pt x="711080" y="1190119"/>
                      <a:pt x="721420" y="1190238"/>
                      <a:pt x="731520" y="1191921"/>
                    </a:cubicBezTo>
                    <a:cubicBezTo>
                      <a:pt x="744295" y="1194050"/>
                      <a:pt x="756710" y="1198508"/>
                      <a:pt x="769620" y="1199541"/>
                    </a:cubicBezTo>
                    <a:cubicBezTo>
                      <a:pt x="820321" y="1203597"/>
                      <a:pt x="922020" y="1207161"/>
                      <a:pt x="922020" y="1207161"/>
                    </a:cubicBezTo>
                    <a:cubicBezTo>
                      <a:pt x="989907" y="1224133"/>
                      <a:pt x="911581" y="1206114"/>
                      <a:pt x="990600" y="1218591"/>
                    </a:cubicBezTo>
                    <a:cubicBezTo>
                      <a:pt x="1002166" y="1220417"/>
                      <a:pt x="1013311" y="1224474"/>
                      <a:pt x="1024890" y="1226211"/>
                    </a:cubicBezTo>
                    <a:cubicBezTo>
                      <a:pt x="1038762" y="1228292"/>
                      <a:pt x="1052858" y="1228472"/>
                      <a:pt x="1066800" y="1230021"/>
                    </a:cubicBezTo>
                    <a:cubicBezTo>
                      <a:pt x="1176277" y="1242185"/>
                      <a:pt x="1080118" y="1235656"/>
                      <a:pt x="1219200" y="1241451"/>
                    </a:cubicBezTo>
                    <a:cubicBezTo>
                      <a:pt x="1330731" y="1260040"/>
                      <a:pt x="1191451" y="1238368"/>
                      <a:pt x="1322070" y="1252881"/>
                    </a:cubicBezTo>
                    <a:cubicBezTo>
                      <a:pt x="1348846" y="1255856"/>
                      <a:pt x="1375574" y="1259492"/>
                      <a:pt x="1402080" y="1264311"/>
                    </a:cubicBezTo>
                    <a:cubicBezTo>
                      <a:pt x="1416050" y="1266851"/>
                      <a:pt x="1429853" y="1270606"/>
                      <a:pt x="1443990" y="1271931"/>
                    </a:cubicBezTo>
                    <a:cubicBezTo>
                      <a:pt x="1470574" y="1274423"/>
                      <a:pt x="1497330" y="1274471"/>
                      <a:pt x="1524000" y="1275741"/>
                    </a:cubicBezTo>
                    <a:cubicBezTo>
                      <a:pt x="1573118" y="1292114"/>
                      <a:pt x="1560128" y="1289837"/>
                      <a:pt x="1645920" y="1290981"/>
                    </a:cubicBezTo>
                    <a:lnTo>
                      <a:pt x="1832610" y="1287171"/>
                    </a:lnTo>
                    <a:cubicBezTo>
                      <a:pt x="1840230" y="1285901"/>
                      <a:pt x="1848141" y="1285804"/>
                      <a:pt x="1855470" y="1283361"/>
                    </a:cubicBezTo>
                    <a:cubicBezTo>
                      <a:pt x="1859814" y="1281913"/>
                      <a:pt x="1862804" y="1277789"/>
                      <a:pt x="1866900" y="1275741"/>
                    </a:cubicBezTo>
                    <a:cubicBezTo>
                      <a:pt x="1870492" y="1273945"/>
                      <a:pt x="1874639" y="1273513"/>
                      <a:pt x="1878330" y="1271931"/>
                    </a:cubicBezTo>
                    <a:cubicBezTo>
                      <a:pt x="1883550" y="1269694"/>
                      <a:pt x="1888252" y="1266305"/>
                      <a:pt x="1893570" y="1264311"/>
                    </a:cubicBezTo>
                    <a:cubicBezTo>
                      <a:pt x="1903336" y="1260649"/>
                      <a:pt x="1911029" y="1261296"/>
                      <a:pt x="1920240" y="1256691"/>
                    </a:cubicBezTo>
                    <a:cubicBezTo>
                      <a:pt x="1946402" y="1243610"/>
                      <a:pt x="1913966" y="1252612"/>
                      <a:pt x="1950720" y="1245261"/>
                    </a:cubicBezTo>
                    <a:cubicBezTo>
                      <a:pt x="1955800" y="1242721"/>
                      <a:pt x="1960740" y="1239878"/>
                      <a:pt x="1965960" y="1237641"/>
                    </a:cubicBezTo>
                    <a:cubicBezTo>
                      <a:pt x="1969651" y="1236059"/>
                      <a:pt x="1974254" y="1236340"/>
                      <a:pt x="1977390" y="1233831"/>
                    </a:cubicBezTo>
                    <a:cubicBezTo>
                      <a:pt x="1980966" y="1230970"/>
                      <a:pt x="1981772" y="1225639"/>
                      <a:pt x="1985010" y="1222401"/>
                    </a:cubicBezTo>
                    <a:cubicBezTo>
                      <a:pt x="1992396" y="1215015"/>
                      <a:pt x="1998574" y="1214070"/>
                      <a:pt x="2007870" y="1210971"/>
                    </a:cubicBezTo>
                    <a:cubicBezTo>
                      <a:pt x="2011680" y="1207161"/>
                      <a:pt x="2014817" y="1202530"/>
                      <a:pt x="2019300" y="1199541"/>
                    </a:cubicBezTo>
                    <a:cubicBezTo>
                      <a:pt x="2022642" y="1197313"/>
                      <a:pt x="2027890" y="1198571"/>
                      <a:pt x="2030730" y="1195731"/>
                    </a:cubicBezTo>
                    <a:cubicBezTo>
                      <a:pt x="2051050" y="1175411"/>
                      <a:pt x="2015490" y="1190651"/>
                      <a:pt x="2045970" y="1180491"/>
                    </a:cubicBezTo>
                    <a:lnTo>
                      <a:pt x="2068830" y="1157631"/>
                    </a:lnTo>
                    <a:lnTo>
                      <a:pt x="2080260" y="1146201"/>
                    </a:lnTo>
                    <a:cubicBezTo>
                      <a:pt x="2081530" y="1142391"/>
                      <a:pt x="2081604" y="1137941"/>
                      <a:pt x="2084070" y="1134771"/>
                    </a:cubicBezTo>
                    <a:cubicBezTo>
                      <a:pt x="2090686" y="1126265"/>
                      <a:pt x="2100464" y="1120532"/>
                      <a:pt x="2106930" y="1111911"/>
                    </a:cubicBezTo>
                    <a:lnTo>
                      <a:pt x="2118360" y="1096671"/>
                    </a:lnTo>
                    <a:cubicBezTo>
                      <a:pt x="2125203" y="1076141"/>
                      <a:pt x="2117546" y="1093432"/>
                      <a:pt x="2133600" y="1073811"/>
                    </a:cubicBezTo>
                    <a:cubicBezTo>
                      <a:pt x="2141642" y="1063982"/>
                      <a:pt x="2156460" y="1043331"/>
                      <a:pt x="2156460" y="1043331"/>
                    </a:cubicBezTo>
                    <a:cubicBezTo>
                      <a:pt x="2157730" y="1039521"/>
                      <a:pt x="2158474" y="1035493"/>
                      <a:pt x="2160270" y="1031901"/>
                    </a:cubicBezTo>
                    <a:cubicBezTo>
                      <a:pt x="2162318" y="1027805"/>
                      <a:pt x="2166030" y="1024655"/>
                      <a:pt x="2167890" y="1020471"/>
                    </a:cubicBezTo>
                    <a:cubicBezTo>
                      <a:pt x="2186026" y="979665"/>
                      <a:pt x="2165885" y="1012049"/>
                      <a:pt x="2183130" y="986181"/>
                    </a:cubicBezTo>
                    <a:cubicBezTo>
                      <a:pt x="2184400" y="981101"/>
                      <a:pt x="2185284" y="975909"/>
                      <a:pt x="2186940" y="970941"/>
                    </a:cubicBezTo>
                    <a:cubicBezTo>
                      <a:pt x="2189103" y="964453"/>
                      <a:pt x="2192760" y="958489"/>
                      <a:pt x="2194560" y="951891"/>
                    </a:cubicBezTo>
                    <a:cubicBezTo>
                      <a:pt x="2196593" y="944438"/>
                      <a:pt x="2196337" y="936484"/>
                      <a:pt x="2198370" y="929031"/>
                    </a:cubicBezTo>
                    <a:cubicBezTo>
                      <a:pt x="2200170" y="922433"/>
                      <a:pt x="2203827" y="916469"/>
                      <a:pt x="2205990" y="909981"/>
                    </a:cubicBezTo>
                    <a:cubicBezTo>
                      <a:pt x="2207646" y="905013"/>
                      <a:pt x="2208530" y="899821"/>
                      <a:pt x="2209800" y="894741"/>
                    </a:cubicBezTo>
                    <a:cubicBezTo>
                      <a:pt x="2207260" y="840131"/>
                      <a:pt x="2205662" y="785469"/>
                      <a:pt x="2202180" y="730911"/>
                    </a:cubicBezTo>
                    <a:cubicBezTo>
                      <a:pt x="2201662" y="722791"/>
                      <a:pt x="2191988" y="697765"/>
                      <a:pt x="2190750" y="692811"/>
                    </a:cubicBezTo>
                    <a:cubicBezTo>
                      <a:pt x="2178115" y="642269"/>
                      <a:pt x="2201509" y="702227"/>
                      <a:pt x="2175510" y="624231"/>
                    </a:cubicBezTo>
                    <a:cubicBezTo>
                      <a:pt x="2159917" y="577451"/>
                      <a:pt x="2187620" y="658765"/>
                      <a:pt x="2164080" y="597561"/>
                    </a:cubicBezTo>
                    <a:cubicBezTo>
                      <a:pt x="2159755" y="586316"/>
                      <a:pt x="2155013" y="575085"/>
                      <a:pt x="2152650" y="563271"/>
                    </a:cubicBezTo>
                    <a:cubicBezTo>
                      <a:pt x="2151380" y="556921"/>
                      <a:pt x="2151114" y="550284"/>
                      <a:pt x="2148840" y="544221"/>
                    </a:cubicBezTo>
                    <a:cubicBezTo>
                      <a:pt x="2147232" y="539934"/>
                      <a:pt x="2143760" y="536601"/>
                      <a:pt x="2141220" y="532791"/>
                    </a:cubicBezTo>
                    <a:cubicBezTo>
                      <a:pt x="2139950" y="527711"/>
                      <a:pt x="2138546" y="522663"/>
                      <a:pt x="2137410" y="517551"/>
                    </a:cubicBezTo>
                    <a:cubicBezTo>
                      <a:pt x="2136005" y="511229"/>
                      <a:pt x="2135648" y="504644"/>
                      <a:pt x="2133600" y="498501"/>
                    </a:cubicBezTo>
                    <a:cubicBezTo>
                      <a:pt x="2131804" y="493113"/>
                      <a:pt x="2128217" y="488481"/>
                      <a:pt x="2125980" y="483261"/>
                    </a:cubicBezTo>
                    <a:cubicBezTo>
                      <a:pt x="2116516" y="461177"/>
                      <a:pt x="2129194" y="482367"/>
                      <a:pt x="2114550" y="460401"/>
                    </a:cubicBezTo>
                    <a:cubicBezTo>
                      <a:pt x="2113280" y="455321"/>
                      <a:pt x="2112803" y="449974"/>
                      <a:pt x="2110740" y="445161"/>
                    </a:cubicBezTo>
                    <a:cubicBezTo>
                      <a:pt x="2106388" y="435007"/>
                      <a:pt x="2094978" y="425589"/>
                      <a:pt x="2087880" y="418491"/>
                    </a:cubicBezTo>
                    <a:cubicBezTo>
                      <a:pt x="2086610" y="414681"/>
                      <a:pt x="2086298" y="410403"/>
                      <a:pt x="2084070" y="407061"/>
                    </a:cubicBezTo>
                    <a:cubicBezTo>
                      <a:pt x="2078203" y="398260"/>
                      <a:pt x="2069644" y="393634"/>
                      <a:pt x="2061210" y="388011"/>
                    </a:cubicBezTo>
                    <a:cubicBezTo>
                      <a:pt x="2054514" y="367924"/>
                      <a:pt x="2061825" y="384177"/>
                      <a:pt x="2045970" y="365151"/>
                    </a:cubicBezTo>
                    <a:cubicBezTo>
                      <a:pt x="2043039" y="361633"/>
                      <a:pt x="2041588" y="356959"/>
                      <a:pt x="2038350" y="353721"/>
                    </a:cubicBezTo>
                    <a:cubicBezTo>
                      <a:pt x="2035112" y="350483"/>
                      <a:pt x="2030438" y="349032"/>
                      <a:pt x="2026920" y="346101"/>
                    </a:cubicBezTo>
                    <a:cubicBezTo>
                      <a:pt x="1989470" y="314893"/>
                      <a:pt x="2037840" y="353211"/>
                      <a:pt x="2007870" y="323241"/>
                    </a:cubicBezTo>
                    <a:cubicBezTo>
                      <a:pt x="2000484" y="315855"/>
                      <a:pt x="1994306" y="314910"/>
                      <a:pt x="1985010" y="311811"/>
                    </a:cubicBezTo>
                    <a:cubicBezTo>
                      <a:pt x="1982410" y="304010"/>
                      <a:pt x="1980398" y="294632"/>
                      <a:pt x="1973580" y="288951"/>
                    </a:cubicBezTo>
                    <a:cubicBezTo>
                      <a:pt x="1949023" y="268487"/>
                      <a:pt x="1966623" y="295246"/>
                      <a:pt x="1946910" y="269901"/>
                    </a:cubicBezTo>
                    <a:cubicBezTo>
                      <a:pt x="1941287" y="262672"/>
                      <a:pt x="1938996" y="252536"/>
                      <a:pt x="1931670" y="247041"/>
                    </a:cubicBezTo>
                    <a:cubicBezTo>
                      <a:pt x="1920458" y="238632"/>
                      <a:pt x="1913845" y="234794"/>
                      <a:pt x="1905000" y="224181"/>
                    </a:cubicBezTo>
                    <a:cubicBezTo>
                      <a:pt x="1891743" y="208273"/>
                      <a:pt x="1904714" y="215196"/>
                      <a:pt x="1885950" y="208941"/>
                    </a:cubicBezTo>
                    <a:cubicBezTo>
                      <a:pt x="1865034" y="177568"/>
                      <a:pt x="1892381" y="213520"/>
                      <a:pt x="1866900" y="193701"/>
                    </a:cubicBezTo>
                    <a:cubicBezTo>
                      <a:pt x="1829153" y="164342"/>
                      <a:pt x="1859929" y="174813"/>
                      <a:pt x="1828800" y="167031"/>
                    </a:cubicBezTo>
                    <a:cubicBezTo>
                      <a:pt x="1824990" y="163221"/>
                      <a:pt x="1821728" y="158770"/>
                      <a:pt x="1817370" y="155601"/>
                    </a:cubicBezTo>
                    <a:cubicBezTo>
                      <a:pt x="1792282" y="137355"/>
                      <a:pt x="1795307" y="139357"/>
                      <a:pt x="1775460" y="132741"/>
                    </a:cubicBezTo>
                    <a:cubicBezTo>
                      <a:pt x="1772920" y="128931"/>
                      <a:pt x="1771566" y="123973"/>
                      <a:pt x="1767840" y="121311"/>
                    </a:cubicBezTo>
                    <a:cubicBezTo>
                      <a:pt x="1762275" y="117336"/>
                      <a:pt x="1755194" y="116092"/>
                      <a:pt x="1748790" y="113691"/>
                    </a:cubicBezTo>
                    <a:cubicBezTo>
                      <a:pt x="1745030" y="112281"/>
                      <a:pt x="1741222" y="110984"/>
                      <a:pt x="1737360" y="109881"/>
                    </a:cubicBezTo>
                    <a:cubicBezTo>
                      <a:pt x="1732325" y="108442"/>
                      <a:pt x="1727023" y="107910"/>
                      <a:pt x="1722120" y="106071"/>
                    </a:cubicBezTo>
                    <a:cubicBezTo>
                      <a:pt x="1716802" y="104077"/>
                      <a:pt x="1712100" y="100688"/>
                      <a:pt x="1706880" y="98451"/>
                    </a:cubicBezTo>
                    <a:cubicBezTo>
                      <a:pt x="1703189" y="96869"/>
                      <a:pt x="1699141" y="96223"/>
                      <a:pt x="1695450" y="94641"/>
                    </a:cubicBezTo>
                    <a:cubicBezTo>
                      <a:pt x="1690230" y="92404"/>
                      <a:pt x="1685650" y="88653"/>
                      <a:pt x="1680210" y="87021"/>
                    </a:cubicBezTo>
                    <a:cubicBezTo>
                      <a:pt x="1672811" y="84801"/>
                      <a:pt x="1664970" y="84481"/>
                      <a:pt x="1657350" y="83211"/>
                    </a:cubicBezTo>
                    <a:cubicBezTo>
                      <a:pt x="1633591" y="67372"/>
                      <a:pt x="1660392" y="82981"/>
                      <a:pt x="1623060" y="71781"/>
                    </a:cubicBezTo>
                    <a:cubicBezTo>
                      <a:pt x="1617620" y="70149"/>
                      <a:pt x="1613260" y="65793"/>
                      <a:pt x="1607820" y="64161"/>
                    </a:cubicBezTo>
                    <a:cubicBezTo>
                      <a:pt x="1600421" y="61941"/>
                      <a:pt x="1592487" y="62088"/>
                      <a:pt x="1584960" y="60351"/>
                    </a:cubicBezTo>
                    <a:cubicBezTo>
                      <a:pt x="1575951" y="58272"/>
                      <a:pt x="1567260" y="54973"/>
                      <a:pt x="1558290" y="52731"/>
                    </a:cubicBezTo>
                    <a:cubicBezTo>
                      <a:pt x="1552008" y="51160"/>
                      <a:pt x="1545544" y="50404"/>
                      <a:pt x="1539240" y="48921"/>
                    </a:cubicBezTo>
                    <a:cubicBezTo>
                      <a:pt x="1474622" y="33717"/>
                      <a:pt x="1514623" y="41008"/>
                      <a:pt x="1470660" y="33681"/>
                    </a:cubicBezTo>
                    <a:cubicBezTo>
                      <a:pt x="1464310" y="31141"/>
                      <a:pt x="1458350" y="27223"/>
                      <a:pt x="1451610" y="26061"/>
                    </a:cubicBezTo>
                    <a:cubicBezTo>
                      <a:pt x="1353294" y="9110"/>
                      <a:pt x="1310861" y="13457"/>
                      <a:pt x="1200150" y="10821"/>
                    </a:cubicBezTo>
                    <a:cubicBezTo>
                      <a:pt x="998073" y="-7550"/>
                      <a:pt x="1106743" y="947"/>
                      <a:pt x="659130" y="10821"/>
                    </a:cubicBezTo>
                    <a:cubicBezTo>
                      <a:pt x="652293" y="10972"/>
                      <a:pt x="646678" y="16641"/>
                      <a:pt x="640080" y="18441"/>
                    </a:cubicBezTo>
                    <a:cubicBezTo>
                      <a:pt x="632627" y="20474"/>
                      <a:pt x="624840" y="20981"/>
                      <a:pt x="617220" y="22251"/>
                    </a:cubicBezTo>
                    <a:cubicBezTo>
                      <a:pt x="584463" y="44089"/>
                      <a:pt x="625908" y="17907"/>
                      <a:pt x="594360" y="33681"/>
                    </a:cubicBezTo>
                    <a:cubicBezTo>
                      <a:pt x="590264" y="35729"/>
                      <a:pt x="587139" y="39497"/>
                      <a:pt x="582930" y="41301"/>
                    </a:cubicBezTo>
                    <a:cubicBezTo>
                      <a:pt x="573359" y="45403"/>
                      <a:pt x="565322" y="43978"/>
                      <a:pt x="556260" y="48921"/>
                    </a:cubicBezTo>
                    <a:cubicBezTo>
                      <a:pt x="504984" y="76889"/>
                      <a:pt x="546521" y="61057"/>
                      <a:pt x="502920" y="75591"/>
                    </a:cubicBezTo>
                    <a:cubicBezTo>
                      <a:pt x="495300" y="78131"/>
                      <a:pt x="488090" y="83033"/>
                      <a:pt x="480060" y="83211"/>
                    </a:cubicBezTo>
                    <a:lnTo>
                      <a:pt x="308610" y="87021"/>
                    </a:lnTo>
                    <a:lnTo>
                      <a:pt x="297180" y="94641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Freihandform 8"/>
              <p:cNvSpPr/>
              <p:nvPr/>
            </p:nvSpPr>
            <p:spPr>
              <a:xfrm>
                <a:off x="3999354" y="4189725"/>
                <a:ext cx="897878" cy="442648"/>
              </a:xfrm>
              <a:custGeom>
                <a:avLst/>
                <a:gdLst>
                  <a:gd name="connsiteX0" fmla="*/ 206014 w 1432834"/>
                  <a:gd name="connsiteY0" fmla="*/ 110490 h 1204773"/>
                  <a:gd name="connsiteX1" fmla="*/ 152674 w 1432834"/>
                  <a:gd name="connsiteY1" fmla="*/ 125730 h 1204773"/>
                  <a:gd name="connsiteX2" fmla="*/ 141244 w 1432834"/>
                  <a:gd name="connsiteY2" fmla="*/ 129540 h 1204773"/>
                  <a:gd name="connsiteX3" fmla="*/ 118384 w 1432834"/>
                  <a:gd name="connsiteY3" fmla="*/ 148590 h 1204773"/>
                  <a:gd name="connsiteX4" fmla="*/ 106954 w 1432834"/>
                  <a:gd name="connsiteY4" fmla="*/ 152400 h 1204773"/>
                  <a:gd name="connsiteX5" fmla="*/ 91714 w 1432834"/>
                  <a:gd name="connsiteY5" fmla="*/ 167640 h 1204773"/>
                  <a:gd name="connsiteX6" fmla="*/ 76474 w 1432834"/>
                  <a:gd name="connsiteY6" fmla="*/ 190500 h 1204773"/>
                  <a:gd name="connsiteX7" fmla="*/ 53614 w 1432834"/>
                  <a:gd name="connsiteY7" fmla="*/ 213360 h 1204773"/>
                  <a:gd name="connsiteX8" fmla="*/ 42184 w 1432834"/>
                  <a:gd name="connsiteY8" fmla="*/ 240030 h 1204773"/>
                  <a:gd name="connsiteX9" fmla="*/ 38374 w 1432834"/>
                  <a:gd name="connsiteY9" fmla="*/ 251460 h 1204773"/>
                  <a:gd name="connsiteX10" fmla="*/ 30754 w 1432834"/>
                  <a:gd name="connsiteY10" fmla="*/ 266700 h 1204773"/>
                  <a:gd name="connsiteX11" fmla="*/ 26944 w 1432834"/>
                  <a:gd name="connsiteY11" fmla="*/ 281940 h 1204773"/>
                  <a:gd name="connsiteX12" fmla="*/ 19324 w 1432834"/>
                  <a:gd name="connsiteY12" fmla="*/ 304800 h 1204773"/>
                  <a:gd name="connsiteX13" fmla="*/ 4084 w 1432834"/>
                  <a:gd name="connsiteY13" fmla="*/ 373380 h 1204773"/>
                  <a:gd name="connsiteX14" fmla="*/ 7894 w 1432834"/>
                  <a:gd name="connsiteY14" fmla="*/ 666750 h 1204773"/>
                  <a:gd name="connsiteX15" fmla="*/ 26944 w 1432834"/>
                  <a:gd name="connsiteY15" fmla="*/ 701040 h 1204773"/>
                  <a:gd name="connsiteX16" fmla="*/ 34564 w 1432834"/>
                  <a:gd name="connsiteY16" fmla="*/ 712470 h 1204773"/>
                  <a:gd name="connsiteX17" fmla="*/ 38374 w 1432834"/>
                  <a:gd name="connsiteY17" fmla="*/ 723900 h 1204773"/>
                  <a:gd name="connsiteX18" fmla="*/ 49804 w 1432834"/>
                  <a:gd name="connsiteY18" fmla="*/ 727710 h 1204773"/>
                  <a:gd name="connsiteX19" fmla="*/ 65044 w 1432834"/>
                  <a:gd name="connsiteY19" fmla="*/ 742950 h 1204773"/>
                  <a:gd name="connsiteX20" fmla="*/ 76474 w 1432834"/>
                  <a:gd name="connsiteY20" fmla="*/ 754380 h 1204773"/>
                  <a:gd name="connsiteX21" fmla="*/ 87904 w 1432834"/>
                  <a:gd name="connsiteY21" fmla="*/ 758190 h 1204773"/>
                  <a:gd name="connsiteX22" fmla="*/ 99334 w 1432834"/>
                  <a:gd name="connsiteY22" fmla="*/ 765810 h 1204773"/>
                  <a:gd name="connsiteX23" fmla="*/ 110764 w 1432834"/>
                  <a:gd name="connsiteY23" fmla="*/ 769620 h 1204773"/>
                  <a:gd name="connsiteX24" fmla="*/ 126004 w 1432834"/>
                  <a:gd name="connsiteY24" fmla="*/ 777240 h 1204773"/>
                  <a:gd name="connsiteX25" fmla="*/ 137434 w 1432834"/>
                  <a:gd name="connsiteY25" fmla="*/ 781050 h 1204773"/>
                  <a:gd name="connsiteX26" fmla="*/ 148864 w 1432834"/>
                  <a:gd name="connsiteY26" fmla="*/ 788670 h 1204773"/>
                  <a:gd name="connsiteX27" fmla="*/ 202204 w 1432834"/>
                  <a:gd name="connsiteY27" fmla="*/ 796290 h 1204773"/>
                  <a:gd name="connsiteX28" fmla="*/ 225064 w 1432834"/>
                  <a:gd name="connsiteY28" fmla="*/ 807720 h 1204773"/>
                  <a:gd name="connsiteX29" fmla="*/ 240304 w 1432834"/>
                  <a:gd name="connsiteY29" fmla="*/ 815340 h 1204773"/>
                  <a:gd name="connsiteX30" fmla="*/ 251734 w 1432834"/>
                  <a:gd name="connsiteY30" fmla="*/ 819150 h 1204773"/>
                  <a:gd name="connsiteX31" fmla="*/ 263164 w 1432834"/>
                  <a:gd name="connsiteY31" fmla="*/ 826770 h 1204773"/>
                  <a:gd name="connsiteX32" fmla="*/ 301264 w 1432834"/>
                  <a:gd name="connsiteY32" fmla="*/ 834390 h 1204773"/>
                  <a:gd name="connsiteX33" fmla="*/ 327934 w 1432834"/>
                  <a:gd name="connsiteY33" fmla="*/ 842010 h 1204773"/>
                  <a:gd name="connsiteX34" fmla="*/ 346984 w 1432834"/>
                  <a:gd name="connsiteY34" fmla="*/ 845820 h 1204773"/>
                  <a:gd name="connsiteX35" fmla="*/ 369844 w 1432834"/>
                  <a:gd name="connsiteY35" fmla="*/ 853440 h 1204773"/>
                  <a:gd name="connsiteX36" fmla="*/ 419374 w 1432834"/>
                  <a:gd name="connsiteY36" fmla="*/ 864870 h 1204773"/>
                  <a:gd name="connsiteX37" fmla="*/ 434614 w 1432834"/>
                  <a:gd name="connsiteY37" fmla="*/ 868680 h 1204773"/>
                  <a:gd name="connsiteX38" fmla="*/ 457474 w 1432834"/>
                  <a:gd name="connsiteY38" fmla="*/ 872490 h 1204773"/>
                  <a:gd name="connsiteX39" fmla="*/ 495574 w 1432834"/>
                  <a:gd name="connsiteY39" fmla="*/ 880110 h 1204773"/>
                  <a:gd name="connsiteX40" fmla="*/ 537484 w 1432834"/>
                  <a:gd name="connsiteY40" fmla="*/ 891540 h 1204773"/>
                  <a:gd name="connsiteX41" fmla="*/ 560344 w 1432834"/>
                  <a:gd name="connsiteY41" fmla="*/ 899160 h 1204773"/>
                  <a:gd name="connsiteX42" fmla="*/ 571774 w 1432834"/>
                  <a:gd name="connsiteY42" fmla="*/ 906780 h 1204773"/>
                  <a:gd name="connsiteX43" fmla="*/ 587014 w 1432834"/>
                  <a:gd name="connsiteY43" fmla="*/ 918210 h 1204773"/>
                  <a:gd name="connsiteX44" fmla="*/ 598444 w 1432834"/>
                  <a:gd name="connsiteY44" fmla="*/ 922020 h 1204773"/>
                  <a:gd name="connsiteX45" fmla="*/ 644164 w 1432834"/>
                  <a:gd name="connsiteY45" fmla="*/ 933450 h 1204773"/>
                  <a:gd name="connsiteX46" fmla="*/ 655594 w 1432834"/>
                  <a:gd name="connsiteY46" fmla="*/ 944880 h 1204773"/>
                  <a:gd name="connsiteX47" fmla="*/ 667024 w 1432834"/>
                  <a:gd name="connsiteY47" fmla="*/ 948690 h 1204773"/>
                  <a:gd name="connsiteX48" fmla="*/ 682264 w 1432834"/>
                  <a:gd name="connsiteY48" fmla="*/ 956310 h 1204773"/>
                  <a:gd name="connsiteX49" fmla="*/ 693694 w 1432834"/>
                  <a:gd name="connsiteY49" fmla="*/ 960120 h 1204773"/>
                  <a:gd name="connsiteX50" fmla="*/ 705124 w 1432834"/>
                  <a:gd name="connsiteY50" fmla="*/ 967740 h 1204773"/>
                  <a:gd name="connsiteX51" fmla="*/ 731794 w 1432834"/>
                  <a:gd name="connsiteY51" fmla="*/ 982980 h 1204773"/>
                  <a:gd name="connsiteX52" fmla="*/ 758464 w 1432834"/>
                  <a:gd name="connsiteY52" fmla="*/ 998220 h 1204773"/>
                  <a:gd name="connsiteX53" fmla="*/ 769894 w 1432834"/>
                  <a:gd name="connsiteY53" fmla="*/ 1005840 h 1204773"/>
                  <a:gd name="connsiteX54" fmla="*/ 792754 w 1432834"/>
                  <a:gd name="connsiteY54" fmla="*/ 1013460 h 1204773"/>
                  <a:gd name="connsiteX55" fmla="*/ 804184 w 1432834"/>
                  <a:gd name="connsiteY55" fmla="*/ 1021080 h 1204773"/>
                  <a:gd name="connsiteX56" fmla="*/ 819424 w 1432834"/>
                  <a:gd name="connsiteY56" fmla="*/ 1032510 h 1204773"/>
                  <a:gd name="connsiteX57" fmla="*/ 830854 w 1432834"/>
                  <a:gd name="connsiteY57" fmla="*/ 1036320 h 1204773"/>
                  <a:gd name="connsiteX58" fmla="*/ 842284 w 1432834"/>
                  <a:gd name="connsiteY58" fmla="*/ 1043940 h 1204773"/>
                  <a:gd name="connsiteX59" fmla="*/ 849904 w 1432834"/>
                  <a:gd name="connsiteY59" fmla="*/ 1055370 h 1204773"/>
                  <a:gd name="connsiteX60" fmla="*/ 872764 w 1432834"/>
                  <a:gd name="connsiteY60" fmla="*/ 1062990 h 1204773"/>
                  <a:gd name="connsiteX61" fmla="*/ 895624 w 1432834"/>
                  <a:gd name="connsiteY61" fmla="*/ 1074420 h 1204773"/>
                  <a:gd name="connsiteX62" fmla="*/ 907054 w 1432834"/>
                  <a:gd name="connsiteY62" fmla="*/ 1085850 h 1204773"/>
                  <a:gd name="connsiteX63" fmla="*/ 933724 w 1432834"/>
                  <a:gd name="connsiteY63" fmla="*/ 1101090 h 1204773"/>
                  <a:gd name="connsiteX64" fmla="*/ 945154 w 1432834"/>
                  <a:gd name="connsiteY64" fmla="*/ 1108710 h 1204773"/>
                  <a:gd name="connsiteX65" fmla="*/ 956584 w 1432834"/>
                  <a:gd name="connsiteY65" fmla="*/ 1120140 h 1204773"/>
                  <a:gd name="connsiteX66" fmla="*/ 971824 w 1432834"/>
                  <a:gd name="connsiteY66" fmla="*/ 1123950 h 1204773"/>
                  <a:gd name="connsiteX67" fmla="*/ 998494 w 1432834"/>
                  <a:gd name="connsiteY67" fmla="*/ 1139190 h 1204773"/>
                  <a:gd name="connsiteX68" fmla="*/ 1009924 w 1432834"/>
                  <a:gd name="connsiteY68" fmla="*/ 1146810 h 1204773"/>
                  <a:gd name="connsiteX69" fmla="*/ 1028974 w 1432834"/>
                  <a:gd name="connsiteY69" fmla="*/ 1150620 h 1204773"/>
                  <a:gd name="connsiteX70" fmla="*/ 1063264 w 1432834"/>
                  <a:gd name="connsiteY70" fmla="*/ 1162050 h 1204773"/>
                  <a:gd name="connsiteX71" fmla="*/ 1105174 w 1432834"/>
                  <a:gd name="connsiteY71" fmla="*/ 1173480 h 1204773"/>
                  <a:gd name="connsiteX72" fmla="*/ 1120414 w 1432834"/>
                  <a:gd name="connsiteY72" fmla="*/ 1181100 h 1204773"/>
                  <a:gd name="connsiteX73" fmla="*/ 1131844 w 1432834"/>
                  <a:gd name="connsiteY73" fmla="*/ 1184910 h 1204773"/>
                  <a:gd name="connsiteX74" fmla="*/ 1192804 w 1432834"/>
                  <a:gd name="connsiteY74" fmla="*/ 1196340 h 1204773"/>
                  <a:gd name="connsiteX75" fmla="*/ 1215664 w 1432834"/>
                  <a:gd name="connsiteY75" fmla="*/ 1203960 h 1204773"/>
                  <a:gd name="connsiteX76" fmla="*/ 1314724 w 1432834"/>
                  <a:gd name="connsiteY76" fmla="*/ 1196340 h 1204773"/>
                  <a:gd name="connsiteX77" fmla="*/ 1326154 w 1432834"/>
                  <a:gd name="connsiteY77" fmla="*/ 1192530 h 1204773"/>
                  <a:gd name="connsiteX78" fmla="*/ 1349014 w 1432834"/>
                  <a:gd name="connsiteY78" fmla="*/ 1173480 h 1204773"/>
                  <a:gd name="connsiteX79" fmla="*/ 1364254 w 1432834"/>
                  <a:gd name="connsiteY79" fmla="*/ 1169670 h 1204773"/>
                  <a:gd name="connsiteX80" fmla="*/ 1368064 w 1432834"/>
                  <a:gd name="connsiteY80" fmla="*/ 1158240 h 1204773"/>
                  <a:gd name="connsiteX81" fmla="*/ 1387114 w 1432834"/>
                  <a:gd name="connsiteY81" fmla="*/ 1135380 h 1204773"/>
                  <a:gd name="connsiteX82" fmla="*/ 1394734 w 1432834"/>
                  <a:gd name="connsiteY82" fmla="*/ 1120140 h 1204773"/>
                  <a:gd name="connsiteX83" fmla="*/ 1402354 w 1432834"/>
                  <a:gd name="connsiteY83" fmla="*/ 1108710 h 1204773"/>
                  <a:gd name="connsiteX84" fmla="*/ 1406164 w 1432834"/>
                  <a:gd name="connsiteY84" fmla="*/ 1097280 h 1204773"/>
                  <a:gd name="connsiteX85" fmla="*/ 1413784 w 1432834"/>
                  <a:gd name="connsiteY85" fmla="*/ 1082040 h 1204773"/>
                  <a:gd name="connsiteX86" fmla="*/ 1409974 w 1432834"/>
                  <a:gd name="connsiteY86" fmla="*/ 1059180 h 1204773"/>
                  <a:gd name="connsiteX87" fmla="*/ 1406164 w 1432834"/>
                  <a:gd name="connsiteY87" fmla="*/ 1028700 h 1204773"/>
                  <a:gd name="connsiteX88" fmla="*/ 1398544 w 1432834"/>
                  <a:gd name="connsiteY88" fmla="*/ 1013460 h 1204773"/>
                  <a:gd name="connsiteX89" fmla="*/ 1406164 w 1432834"/>
                  <a:gd name="connsiteY89" fmla="*/ 872490 h 1204773"/>
                  <a:gd name="connsiteX90" fmla="*/ 1409974 w 1432834"/>
                  <a:gd name="connsiteY90" fmla="*/ 849630 h 1204773"/>
                  <a:gd name="connsiteX91" fmla="*/ 1417594 w 1432834"/>
                  <a:gd name="connsiteY91" fmla="*/ 796290 h 1204773"/>
                  <a:gd name="connsiteX92" fmla="*/ 1421404 w 1432834"/>
                  <a:gd name="connsiteY92" fmla="*/ 701040 h 1204773"/>
                  <a:gd name="connsiteX93" fmla="*/ 1429024 w 1432834"/>
                  <a:gd name="connsiteY93" fmla="*/ 659130 h 1204773"/>
                  <a:gd name="connsiteX94" fmla="*/ 1432834 w 1432834"/>
                  <a:gd name="connsiteY94" fmla="*/ 601980 h 1204773"/>
                  <a:gd name="connsiteX95" fmla="*/ 1425214 w 1432834"/>
                  <a:gd name="connsiteY95" fmla="*/ 434340 h 1204773"/>
                  <a:gd name="connsiteX96" fmla="*/ 1417594 w 1432834"/>
                  <a:gd name="connsiteY96" fmla="*/ 396240 h 1204773"/>
                  <a:gd name="connsiteX97" fmla="*/ 1409974 w 1432834"/>
                  <a:gd name="connsiteY97" fmla="*/ 377190 h 1204773"/>
                  <a:gd name="connsiteX98" fmla="*/ 1398544 w 1432834"/>
                  <a:gd name="connsiteY98" fmla="*/ 339090 h 1204773"/>
                  <a:gd name="connsiteX99" fmla="*/ 1390924 w 1432834"/>
                  <a:gd name="connsiteY99" fmla="*/ 316230 h 1204773"/>
                  <a:gd name="connsiteX100" fmla="*/ 1383304 w 1432834"/>
                  <a:gd name="connsiteY100" fmla="*/ 304800 h 1204773"/>
                  <a:gd name="connsiteX101" fmla="*/ 1379494 w 1432834"/>
                  <a:gd name="connsiteY101" fmla="*/ 293370 h 1204773"/>
                  <a:gd name="connsiteX102" fmla="*/ 1371874 w 1432834"/>
                  <a:gd name="connsiteY102" fmla="*/ 281940 h 1204773"/>
                  <a:gd name="connsiteX103" fmla="*/ 1356634 w 1432834"/>
                  <a:gd name="connsiteY103" fmla="*/ 255270 h 1204773"/>
                  <a:gd name="connsiteX104" fmla="*/ 1345204 w 1432834"/>
                  <a:gd name="connsiteY104" fmla="*/ 228600 h 1204773"/>
                  <a:gd name="connsiteX105" fmla="*/ 1341394 w 1432834"/>
                  <a:gd name="connsiteY105" fmla="*/ 217170 h 1204773"/>
                  <a:gd name="connsiteX106" fmla="*/ 1329964 w 1432834"/>
                  <a:gd name="connsiteY106" fmla="*/ 205740 h 1204773"/>
                  <a:gd name="connsiteX107" fmla="*/ 1318534 w 1432834"/>
                  <a:gd name="connsiteY107" fmla="*/ 190500 h 1204773"/>
                  <a:gd name="connsiteX108" fmla="*/ 1303294 w 1432834"/>
                  <a:gd name="connsiteY108" fmla="*/ 175260 h 1204773"/>
                  <a:gd name="connsiteX109" fmla="*/ 1291864 w 1432834"/>
                  <a:gd name="connsiteY109" fmla="*/ 163830 h 1204773"/>
                  <a:gd name="connsiteX110" fmla="*/ 1280434 w 1432834"/>
                  <a:gd name="connsiteY110" fmla="*/ 160020 h 1204773"/>
                  <a:gd name="connsiteX111" fmla="*/ 1269004 w 1432834"/>
                  <a:gd name="connsiteY111" fmla="*/ 152400 h 1204773"/>
                  <a:gd name="connsiteX112" fmla="*/ 1257574 w 1432834"/>
                  <a:gd name="connsiteY112" fmla="*/ 148590 h 1204773"/>
                  <a:gd name="connsiteX113" fmla="*/ 1227094 w 1432834"/>
                  <a:gd name="connsiteY113" fmla="*/ 137160 h 1204773"/>
                  <a:gd name="connsiteX114" fmla="*/ 1204234 w 1432834"/>
                  <a:gd name="connsiteY114" fmla="*/ 125730 h 1204773"/>
                  <a:gd name="connsiteX115" fmla="*/ 1188994 w 1432834"/>
                  <a:gd name="connsiteY115" fmla="*/ 118110 h 1204773"/>
                  <a:gd name="connsiteX116" fmla="*/ 1166134 w 1432834"/>
                  <a:gd name="connsiteY116" fmla="*/ 114300 h 1204773"/>
                  <a:gd name="connsiteX117" fmla="*/ 1143274 w 1432834"/>
                  <a:gd name="connsiteY117" fmla="*/ 102870 h 1204773"/>
                  <a:gd name="connsiteX118" fmla="*/ 1128034 w 1432834"/>
                  <a:gd name="connsiteY118" fmla="*/ 99060 h 1204773"/>
                  <a:gd name="connsiteX119" fmla="*/ 1116604 w 1432834"/>
                  <a:gd name="connsiteY119" fmla="*/ 91440 h 1204773"/>
                  <a:gd name="connsiteX120" fmla="*/ 1093744 w 1432834"/>
                  <a:gd name="connsiteY120" fmla="*/ 83820 h 1204773"/>
                  <a:gd name="connsiteX121" fmla="*/ 1067074 w 1432834"/>
                  <a:gd name="connsiteY121" fmla="*/ 72390 h 1204773"/>
                  <a:gd name="connsiteX122" fmla="*/ 1040404 w 1432834"/>
                  <a:gd name="connsiteY122" fmla="*/ 60960 h 1204773"/>
                  <a:gd name="connsiteX123" fmla="*/ 1025164 w 1432834"/>
                  <a:gd name="connsiteY123" fmla="*/ 53340 h 1204773"/>
                  <a:gd name="connsiteX124" fmla="*/ 1006114 w 1432834"/>
                  <a:gd name="connsiteY124" fmla="*/ 49530 h 1204773"/>
                  <a:gd name="connsiteX125" fmla="*/ 990874 w 1432834"/>
                  <a:gd name="connsiteY125" fmla="*/ 45720 h 1204773"/>
                  <a:gd name="connsiteX126" fmla="*/ 964204 w 1432834"/>
                  <a:gd name="connsiteY126" fmla="*/ 38100 h 1204773"/>
                  <a:gd name="connsiteX127" fmla="*/ 948964 w 1432834"/>
                  <a:gd name="connsiteY127" fmla="*/ 34290 h 1204773"/>
                  <a:gd name="connsiteX128" fmla="*/ 933724 w 1432834"/>
                  <a:gd name="connsiteY128" fmla="*/ 26670 h 1204773"/>
                  <a:gd name="connsiteX129" fmla="*/ 910864 w 1432834"/>
                  <a:gd name="connsiteY129" fmla="*/ 22860 h 1204773"/>
                  <a:gd name="connsiteX130" fmla="*/ 888004 w 1432834"/>
                  <a:gd name="connsiteY130" fmla="*/ 15240 h 1204773"/>
                  <a:gd name="connsiteX131" fmla="*/ 868954 w 1432834"/>
                  <a:gd name="connsiteY131" fmla="*/ 11430 h 1204773"/>
                  <a:gd name="connsiteX132" fmla="*/ 796564 w 1432834"/>
                  <a:gd name="connsiteY132" fmla="*/ 0 h 1204773"/>
                  <a:gd name="connsiteX133" fmla="*/ 583204 w 1432834"/>
                  <a:gd name="connsiteY133" fmla="*/ 3810 h 1204773"/>
                  <a:gd name="connsiteX134" fmla="*/ 533674 w 1432834"/>
                  <a:gd name="connsiteY134" fmla="*/ 7620 h 1204773"/>
                  <a:gd name="connsiteX135" fmla="*/ 366034 w 1432834"/>
                  <a:gd name="connsiteY135" fmla="*/ 19050 h 1204773"/>
                  <a:gd name="connsiteX136" fmla="*/ 350794 w 1432834"/>
                  <a:gd name="connsiteY136" fmla="*/ 22860 h 1204773"/>
                  <a:gd name="connsiteX137" fmla="*/ 339364 w 1432834"/>
                  <a:gd name="connsiteY137" fmla="*/ 30480 h 1204773"/>
                  <a:gd name="connsiteX138" fmla="*/ 327934 w 1432834"/>
                  <a:gd name="connsiteY138" fmla="*/ 34290 h 1204773"/>
                  <a:gd name="connsiteX139" fmla="*/ 312694 w 1432834"/>
                  <a:gd name="connsiteY139" fmla="*/ 41910 h 1204773"/>
                  <a:gd name="connsiteX140" fmla="*/ 289834 w 1432834"/>
                  <a:gd name="connsiteY140" fmla="*/ 49530 h 1204773"/>
                  <a:gd name="connsiteX141" fmla="*/ 270784 w 1432834"/>
                  <a:gd name="connsiteY141" fmla="*/ 68580 h 1204773"/>
                  <a:gd name="connsiteX142" fmla="*/ 259354 w 1432834"/>
                  <a:gd name="connsiteY142" fmla="*/ 72390 h 1204773"/>
                  <a:gd name="connsiteX143" fmla="*/ 236494 w 1432834"/>
                  <a:gd name="connsiteY143" fmla="*/ 87630 h 1204773"/>
                  <a:gd name="connsiteX144" fmla="*/ 232684 w 1432834"/>
                  <a:gd name="connsiteY144" fmla="*/ 99060 h 1204773"/>
                  <a:gd name="connsiteX145" fmla="*/ 198394 w 1432834"/>
                  <a:gd name="connsiteY145" fmla="*/ 114300 h 1204773"/>
                  <a:gd name="connsiteX146" fmla="*/ 186964 w 1432834"/>
                  <a:gd name="connsiteY146" fmla="*/ 121920 h 1204773"/>
                  <a:gd name="connsiteX147" fmla="*/ 171724 w 1432834"/>
                  <a:gd name="connsiteY147" fmla="*/ 125730 h 1204773"/>
                  <a:gd name="connsiteX148" fmla="*/ 156484 w 1432834"/>
                  <a:gd name="connsiteY148" fmla="*/ 133350 h 120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432834" h="1204773">
                    <a:moveTo>
                      <a:pt x="206014" y="110490"/>
                    </a:moveTo>
                    <a:cubicBezTo>
                      <a:pt x="143230" y="123047"/>
                      <a:pt x="187881" y="110641"/>
                      <a:pt x="152674" y="125730"/>
                    </a:cubicBezTo>
                    <a:cubicBezTo>
                      <a:pt x="148983" y="127312"/>
                      <a:pt x="144836" y="127744"/>
                      <a:pt x="141244" y="129540"/>
                    </a:cubicBezTo>
                    <a:cubicBezTo>
                      <a:pt x="116313" y="142005"/>
                      <a:pt x="143663" y="131738"/>
                      <a:pt x="118384" y="148590"/>
                    </a:cubicBezTo>
                    <a:cubicBezTo>
                      <a:pt x="115042" y="150818"/>
                      <a:pt x="110764" y="151130"/>
                      <a:pt x="106954" y="152400"/>
                    </a:cubicBezTo>
                    <a:cubicBezTo>
                      <a:pt x="96794" y="182880"/>
                      <a:pt x="112034" y="147320"/>
                      <a:pt x="91714" y="167640"/>
                    </a:cubicBezTo>
                    <a:cubicBezTo>
                      <a:pt x="85238" y="174116"/>
                      <a:pt x="82950" y="184024"/>
                      <a:pt x="76474" y="190500"/>
                    </a:cubicBezTo>
                    <a:lnTo>
                      <a:pt x="53614" y="213360"/>
                    </a:lnTo>
                    <a:cubicBezTo>
                      <a:pt x="44679" y="240165"/>
                      <a:pt x="56308" y="207074"/>
                      <a:pt x="42184" y="240030"/>
                    </a:cubicBezTo>
                    <a:cubicBezTo>
                      <a:pt x="40602" y="243721"/>
                      <a:pt x="39956" y="247769"/>
                      <a:pt x="38374" y="251460"/>
                    </a:cubicBezTo>
                    <a:cubicBezTo>
                      <a:pt x="36137" y="256680"/>
                      <a:pt x="32748" y="261382"/>
                      <a:pt x="30754" y="266700"/>
                    </a:cubicBezTo>
                    <a:cubicBezTo>
                      <a:pt x="28915" y="271603"/>
                      <a:pt x="28449" y="276924"/>
                      <a:pt x="26944" y="281940"/>
                    </a:cubicBezTo>
                    <a:cubicBezTo>
                      <a:pt x="24636" y="289633"/>
                      <a:pt x="21864" y="297180"/>
                      <a:pt x="19324" y="304800"/>
                    </a:cubicBezTo>
                    <a:cubicBezTo>
                      <a:pt x="10901" y="363763"/>
                      <a:pt x="19736" y="342076"/>
                      <a:pt x="4084" y="373380"/>
                    </a:cubicBezTo>
                    <a:cubicBezTo>
                      <a:pt x="-463" y="505232"/>
                      <a:pt x="-3522" y="512637"/>
                      <a:pt x="7894" y="666750"/>
                    </a:cubicBezTo>
                    <a:cubicBezTo>
                      <a:pt x="9673" y="690769"/>
                      <a:pt x="14896" y="686582"/>
                      <a:pt x="26944" y="701040"/>
                    </a:cubicBezTo>
                    <a:cubicBezTo>
                      <a:pt x="29875" y="704558"/>
                      <a:pt x="32516" y="708374"/>
                      <a:pt x="34564" y="712470"/>
                    </a:cubicBezTo>
                    <a:cubicBezTo>
                      <a:pt x="36360" y="716062"/>
                      <a:pt x="35534" y="721060"/>
                      <a:pt x="38374" y="723900"/>
                    </a:cubicBezTo>
                    <a:cubicBezTo>
                      <a:pt x="41214" y="726740"/>
                      <a:pt x="45994" y="726440"/>
                      <a:pt x="49804" y="727710"/>
                    </a:cubicBezTo>
                    <a:cubicBezTo>
                      <a:pt x="57061" y="749481"/>
                      <a:pt x="47627" y="731339"/>
                      <a:pt x="65044" y="742950"/>
                    </a:cubicBezTo>
                    <a:cubicBezTo>
                      <a:pt x="69527" y="745939"/>
                      <a:pt x="71991" y="751391"/>
                      <a:pt x="76474" y="754380"/>
                    </a:cubicBezTo>
                    <a:cubicBezTo>
                      <a:pt x="79816" y="756608"/>
                      <a:pt x="84312" y="756394"/>
                      <a:pt x="87904" y="758190"/>
                    </a:cubicBezTo>
                    <a:cubicBezTo>
                      <a:pt x="92000" y="760238"/>
                      <a:pt x="95238" y="763762"/>
                      <a:pt x="99334" y="765810"/>
                    </a:cubicBezTo>
                    <a:cubicBezTo>
                      <a:pt x="102926" y="767606"/>
                      <a:pt x="107073" y="768038"/>
                      <a:pt x="110764" y="769620"/>
                    </a:cubicBezTo>
                    <a:cubicBezTo>
                      <a:pt x="115984" y="771857"/>
                      <a:pt x="120784" y="775003"/>
                      <a:pt x="126004" y="777240"/>
                    </a:cubicBezTo>
                    <a:cubicBezTo>
                      <a:pt x="129695" y="778822"/>
                      <a:pt x="133842" y="779254"/>
                      <a:pt x="137434" y="781050"/>
                    </a:cubicBezTo>
                    <a:cubicBezTo>
                      <a:pt x="141530" y="783098"/>
                      <a:pt x="144577" y="787062"/>
                      <a:pt x="148864" y="788670"/>
                    </a:cubicBezTo>
                    <a:cubicBezTo>
                      <a:pt x="159079" y="792501"/>
                      <a:pt x="197194" y="795733"/>
                      <a:pt x="202204" y="796290"/>
                    </a:cubicBezTo>
                    <a:cubicBezTo>
                      <a:pt x="224170" y="810934"/>
                      <a:pt x="202980" y="798256"/>
                      <a:pt x="225064" y="807720"/>
                    </a:cubicBezTo>
                    <a:cubicBezTo>
                      <a:pt x="230284" y="809957"/>
                      <a:pt x="235084" y="813103"/>
                      <a:pt x="240304" y="815340"/>
                    </a:cubicBezTo>
                    <a:cubicBezTo>
                      <a:pt x="243995" y="816922"/>
                      <a:pt x="248142" y="817354"/>
                      <a:pt x="251734" y="819150"/>
                    </a:cubicBezTo>
                    <a:cubicBezTo>
                      <a:pt x="255830" y="821198"/>
                      <a:pt x="258787" y="825423"/>
                      <a:pt x="263164" y="826770"/>
                    </a:cubicBezTo>
                    <a:cubicBezTo>
                      <a:pt x="275543" y="830579"/>
                      <a:pt x="288811" y="830832"/>
                      <a:pt x="301264" y="834390"/>
                    </a:cubicBezTo>
                    <a:cubicBezTo>
                      <a:pt x="310154" y="836930"/>
                      <a:pt x="318964" y="839768"/>
                      <a:pt x="327934" y="842010"/>
                    </a:cubicBezTo>
                    <a:cubicBezTo>
                      <a:pt x="334216" y="843581"/>
                      <a:pt x="340736" y="844116"/>
                      <a:pt x="346984" y="845820"/>
                    </a:cubicBezTo>
                    <a:cubicBezTo>
                      <a:pt x="354733" y="847933"/>
                      <a:pt x="362151" y="851132"/>
                      <a:pt x="369844" y="853440"/>
                    </a:cubicBezTo>
                    <a:cubicBezTo>
                      <a:pt x="379408" y="856309"/>
                      <a:pt x="418064" y="864568"/>
                      <a:pt x="419374" y="864870"/>
                    </a:cubicBezTo>
                    <a:cubicBezTo>
                      <a:pt x="424476" y="866047"/>
                      <a:pt x="429479" y="867653"/>
                      <a:pt x="434614" y="868680"/>
                    </a:cubicBezTo>
                    <a:cubicBezTo>
                      <a:pt x="442189" y="870195"/>
                      <a:pt x="449881" y="871066"/>
                      <a:pt x="457474" y="872490"/>
                    </a:cubicBezTo>
                    <a:cubicBezTo>
                      <a:pt x="470204" y="874877"/>
                      <a:pt x="482910" y="877396"/>
                      <a:pt x="495574" y="880110"/>
                    </a:cubicBezTo>
                    <a:cubicBezTo>
                      <a:pt x="506302" y="882409"/>
                      <a:pt x="529583" y="889109"/>
                      <a:pt x="537484" y="891540"/>
                    </a:cubicBezTo>
                    <a:cubicBezTo>
                      <a:pt x="545161" y="893902"/>
                      <a:pt x="553661" y="894705"/>
                      <a:pt x="560344" y="899160"/>
                    </a:cubicBezTo>
                    <a:cubicBezTo>
                      <a:pt x="564154" y="901700"/>
                      <a:pt x="568048" y="904118"/>
                      <a:pt x="571774" y="906780"/>
                    </a:cubicBezTo>
                    <a:cubicBezTo>
                      <a:pt x="576941" y="910471"/>
                      <a:pt x="581501" y="915060"/>
                      <a:pt x="587014" y="918210"/>
                    </a:cubicBezTo>
                    <a:cubicBezTo>
                      <a:pt x="590501" y="920203"/>
                      <a:pt x="594597" y="920866"/>
                      <a:pt x="598444" y="922020"/>
                    </a:cubicBezTo>
                    <a:cubicBezTo>
                      <a:pt x="626641" y="930479"/>
                      <a:pt x="619339" y="928485"/>
                      <a:pt x="644164" y="933450"/>
                    </a:cubicBezTo>
                    <a:cubicBezTo>
                      <a:pt x="647974" y="937260"/>
                      <a:pt x="651111" y="941891"/>
                      <a:pt x="655594" y="944880"/>
                    </a:cubicBezTo>
                    <a:cubicBezTo>
                      <a:pt x="658936" y="947108"/>
                      <a:pt x="663333" y="947108"/>
                      <a:pt x="667024" y="948690"/>
                    </a:cubicBezTo>
                    <a:cubicBezTo>
                      <a:pt x="672244" y="950927"/>
                      <a:pt x="677044" y="954073"/>
                      <a:pt x="682264" y="956310"/>
                    </a:cubicBezTo>
                    <a:cubicBezTo>
                      <a:pt x="685955" y="957892"/>
                      <a:pt x="690102" y="958324"/>
                      <a:pt x="693694" y="960120"/>
                    </a:cubicBezTo>
                    <a:cubicBezTo>
                      <a:pt x="697790" y="962168"/>
                      <a:pt x="701148" y="965468"/>
                      <a:pt x="705124" y="967740"/>
                    </a:cubicBezTo>
                    <a:cubicBezTo>
                      <a:pt x="738961" y="987076"/>
                      <a:pt x="703947" y="964415"/>
                      <a:pt x="731794" y="982980"/>
                    </a:cubicBezTo>
                    <a:cubicBezTo>
                      <a:pt x="738918" y="1004353"/>
                      <a:pt x="729966" y="988721"/>
                      <a:pt x="758464" y="998220"/>
                    </a:cubicBezTo>
                    <a:cubicBezTo>
                      <a:pt x="762808" y="999668"/>
                      <a:pt x="765710" y="1003980"/>
                      <a:pt x="769894" y="1005840"/>
                    </a:cubicBezTo>
                    <a:cubicBezTo>
                      <a:pt x="777234" y="1009102"/>
                      <a:pt x="786071" y="1009005"/>
                      <a:pt x="792754" y="1013460"/>
                    </a:cubicBezTo>
                    <a:cubicBezTo>
                      <a:pt x="796564" y="1016000"/>
                      <a:pt x="800458" y="1018418"/>
                      <a:pt x="804184" y="1021080"/>
                    </a:cubicBezTo>
                    <a:cubicBezTo>
                      <a:pt x="809351" y="1024771"/>
                      <a:pt x="813911" y="1029360"/>
                      <a:pt x="819424" y="1032510"/>
                    </a:cubicBezTo>
                    <a:cubicBezTo>
                      <a:pt x="822911" y="1034503"/>
                      <a:pt x="827262" y="1034524"/>
                      <a:pt x="830854" y="1036320"/>
                    </a:cubicBezTo>
                    <a:cubicBezTo>
                      <a:pt x="834950" y="1038368"/>
                      <a:pt x="838474" y="1041400"/>
                      <a:pt x="842284" y="1043940"/>
                    </a:cubicBezTo>
                    <a:cubicBezTo>
                      <a:pt x="844824" y="1047750"/>
                      <a:pt x="846021" y="1052943"/>
                      <a:pt x="849904" y="1055370"/>
                    </a:cubicBezTo>
                    <a:cubicBezTo>
                      <a:pt x="856715" y="1059627"/>
                      <a:pt x="866081" y="1058535"/>
                      <a:pt x="872764" y="1062990"/>
                    </a:cubicBezTo>
                    <a:cubicBezTo>
                      <a:pt x="887536" y="1072838"/>
                      <a:pt x="879850" y="1069162"/>
                      <a:pt x="895624" y="1074420"/>
                    </a:cubicBezTo>
                    <a:cubicBezTo>
                      <a:pt x="899434" y="1078230"/>
                      <a:pt x="902915" y="1082401"/>
                      <a:pt x="907054" y="1085850"/>
                    </a:cubicBezTo>
                    <a:cubicBezTo>
                      <a:pt x="917180" y="1094289"/>
                      <a:pt x="921867" y="1094315"/>
                      <a:pt x="933724" y="1101090"/>
                    </a:cubicBezTo>
                    <a:cubicBezTo>
                      <a:pt x="937700" y="1103362"/>
                      <a:pt x="941636" y="1105779"/>
                      <a:pt x="945154" y="1108710"/>
                    </a:cubicBezTo>
                    <a:cubicBezTo>
                      <a:pt x="949293" y="1112159"/>
                      <a:pt x="951906" y="1117467"/>
                      <a:pt x="956584" y="1120140"/>
                    </a:cubicBezTo>
                    <a:cubicBezTo>
                      <a:pt x="961130" y="1122738"/>
                      <a:pt x="966744" y="1122680"/>
                      <a:pt x="971824" y="1123950"/>
                    </a:cubicBezTo>
                    <a:cubicBezTo>
                      <a:pt x="1008675" y="1151588"/>
                      <a:pt x="969404" y="1124645"/>
                      <a:pt x="998494" y="1139190"/>
                    </a:cubicBezTo>
                    <a:cubicBezTo>
                      <a:pt x="1002590" y="1141238"/>
                      <a:pt x="1005637" y="1145202"/>
                      <a:pt x="1009924" y="1146810"/>
                    </a:cubicBezTo>
                    <a:cubicBezTo>
                      <a:pt x="1015987" y="1149084"/>
                      <a:pt x="1022624" y="1149350"/>
                      <a:pt x="1028974" y="1150620"/>
                    </a:cubicBezTo>
                    <a:cubicBezTo>
                      <a:pt x="1056916" y="1164591"/>
                      <a:pt x="1030766" y="1153187"/>
                      <a:pt x="1063264" y="1162050"/>
                    </a:cubicBezTo>
                    <a:cubicBezTo>
                      <a:pt x="1116437" y="1176552"/>
                      <a:pt x="1058762" y="1164198"/>
                      <a:pt x="1105174" y="1173480"/>
                    </a:cubicBezTo>
                    <a:cubicBezTo>
                      <a:pt x="1110254" y="1176020"/>
                      <a:pt x="1115194" y="1178863"/>
                      <a:pt x="1120414" y="1181100"/>
                    </a:cubicBezTo>
                    <a:cubicBezTo>
                      <a:pt x="1124105" y="1182682"/>
                      <a:pt x="1127948" y="1183936"/>
                      <a:pt x="1131844" y="1184910"/>
                    </a:cubicBezTo>
                    <a:cubicBezTo>
                      <a:pt x="1163738" y="1192883"/>
                      <a:pt x="1163104" y="1192097"/>
                      <a:pt x="1192804" y="1196340"/>
                    </a:cubicBezTo>
                    <a:cubicBezTo>
                      <a:pt x="1200424" y="1198880"/>
                      <a:pt x="1207637" y="1203673"/>
                      <a:pt x="1215664" y="1203960"/>
                    </a:cubicBezTo>
                    <a:cubicBezTo>
                      <a:pt x="1257079" y="1205439"/>
                      <a:pt x="1281269" y="1205899"/>
                      <a:pt x="1314724" y="1196340"/>
                    </a:cubicBezTo>
                    <a:cubicBezTo>
                      <a:pt x="1318586" y="1195237"/>
                      <a:pt x="1322344" y="1193800"/>
                      <a:pt x="1326154" y="1192530"/>
                    </a:cubicBezTo>
                    <a:cubicBezTo>
                      <a:pt x="1333020" y="1185664"/>
                      <a:pt x="1339731" y="1177458"/>
                      <a:pt x="1349014" y="1173480"/>
                    </a:cubicBezTo>
                    <a:cubicBezTo>
                      <a:pt x="1353827" y="1171417"/>
                      <a:pt x="1359174" y="1170940"/>
                      <a:pt x="1364254" y="1169670"/>
                    </a:cubicBezTo>
                    <a:cubicBezTo>
                      <a:pt x="1365524" y="1165860"/>
                      <a:pt x="1365836" y="1161582"/>
                      <a:pt x="1368064" y="1158240"/>
                    </a:cubicBezTo>
                    <a:cubicBezTo>
                      <a:pt x="1399584" y="1110960"/>
                      <a:pt x="1362183" y="1179009"/>
                      <a:pt x="1387114" y="1135380"/>
                    </a:cubicBezTo>
                    <a:cubicBezTo>
                      <a:pt x="1389932" y="1130449"/>
                      <a:pt x="1391916" y="1125071"/>
                      <a:pt x="1394734" y="1120140"/>
                    </a:cubicBezTo>
                    <a:cubicBezTo>
                      <a:pt x="1397006" y="1116164"/>
                      <a:pt x="1400306" y="1112806"/>
                      <a:pt x="1402354" y="1108710"/>
                    </a:cubicBezTo>
                    <a:cubicBezTo>
                      <a:pt x="1404150" y="1105118"/>
                      <a:pt x="1404582" y="1100971"/>
                      <a:pt x="1406164" y="1097280"/>
                    </a:cubicBezTo>
                    <a:cubicBezTo>
                      <a:pt x="1408401" y="1092060"/>
                      <a:pt x="1411244" y="1087120"/>
                      <a:pt x="1413784" y="1082040"/>
                    </a:cubicBezTo>
                    <a:cubicBezTo>
                      <a:pt x="1412514" y="1074420"/>
                      <a:pt x="1411066" y="1066827"/>
                      <a:pt x="1409974" y="1059180"/>
                    </a:cubicBezTo>
                    <a:cubicBezTo>
                      <a:pt x="1408526" y="1049044"/>
                      <a:pt x="1408647" y="1038633"/>
                      <a:pt x="1406164" y="1028700"/>
                    </a:cubicBezTo>
                    <a:cubicBezTo>
                      <a:pt x="1404786" y="1023190"/>
                      <a:pt x="1401084" y="1018540"/>
                      <a:pt x="1398544" y="1013460"/>
                    </a:cubicBezTo>
                    <a:cubicBezTo>
                      <a:pt x="1399399" y="996365"/>
                      <a:pt x="1404292" y="894016"/>
                      <a:pt x="1406164" y="872490"/>
                    </a:cubicBezTo>
                    <a:cubicBezTo>
                      <a:pt x="1406833" y="864794"/>
                      <a:pt x="1408828" y="857270"/>
                      <a:pt x="1409974" y="849630"/>
                    </a:cubicBezTo>
                    <a:cubicBezTo>
                      <a:pt x="1412638" y="831868"/>
                      <a:pt x="1415054" y="814070"/>
                      <a:pt x="1417594" y="796290"/>
                    </a:cubicBezTo>
                    <a:cubicBezTo>
                      <a:pt x="1418864" y="764540"/>
                      <a:pt x="1418765" y="732706"/>
                      <a:pt x="1421404" y="701040"/>
                    </a:cubicBezTo>
                    <a:cubicBezTo>
                      <a:pt x="1422583" y="686890"/>
                      <a:pt x="1427396" y="673235"/>
                      <a:pt x="1429024" y="659130"/>
                    </a:cubicBezTo>
                    <a:cubicBezTo>
                      <a:pt x="1431212" y="640164"/>
                      <a:pt x="1431564" y="621030"/>
                      <a:pt x="1432834" y="601980"/>
                    </a:cubicBezTo>
                    <a:cubicBezTo>
                      <a:pt x="1430294" y="546100"/>
                      <a:pt x="1429346" y="490125"/>
                      <a:pt x="1425214" y="434340"/>
                    </a:cubicBezTo>
                    <a:cubicBezTo>
                      <a:pt x="1424257" y="421424"/>
                      <a:pt x="1422404" y="408265"/>
                      <a:pt x="1417594" y="396240"/>
                    </a:cubicBezTo>
                    <a:lnTo>
                      <a:pt x="1409974" y="377190"/>
                    </a:lnTo>
                    <a:cubicBezTo>
                      <a:pt x="1403078" y="335816"/>
                      <a:pt x="1411201" y="370732"/>
                      <a:pt x="1398544" y="339090"/>
                    </a:cubicBezTo>
                    <a:cubicBezTo>
                      <a:pt x="1395561" y="331632"/>
                      <a:pt x="1395379" y="322913"/>
                      <a:pt x="1390924" y="316230"/>
                    </a:cubicBezTo>
                    <a:cubicBezTo>
                      <a:pt x="1388384" y="312420"/>
                      <a:pt x="1385352" y="308896"/>
                      <a:pt x="1383304" y="304800"/>
                    </a:cubicBezTo>
                    <a:cubicBezTo>
                      <a:pt x="1381508" y="301208"/>
                      <a:pt x="1381290" y="296962"/>
                      <a:pt x="1379494" y="293370"/>
                    </a:cubicBezTo>
                    <a:cubicBezTo>
                      <a:pt x="1377446" y="289274"/>
                      <a:pt x="1373922" y="286036"/>
                      <a:pt x="1371874" y="281940"/>
                    </a:cubicBezTo>
                    <a:cubicBezTo>
                      <a:pt x="1357329" y="252850"/>
                      <a:pt x="1384272" y="292121"/>
                      <a:pt x="1356634" y="255270"/>
                    </a:cubicBezTo>
                    <a:cubicBezTo>
                      <a:pt x="1347699" y="228465"/>
                      <a:pt x="1359328" y="261556"/>
                      <a:pt x="1345204" y="228600"/>
                    </a:cubicBezTo>
                    <a:cubicBezTo>
                      <a:pt x="1343622" y="224909"/>
                      <a:pt x="1343622" y="220512"/>
                      <a:pt x="1341394" y="217170"/>
                    </a:cubicBezTo>
                    <a:cubicBezTo>
                      <a:pt x="1338405" y="212687"/>
                      <a:pt x="1333471" y="209831"/>
                      <a:pt x="1329964" y="205740"/>
                    </a:cubicBezTo>
                    <a:cubicBezTo>
                      <a:pt x="1325831" y="200919"/>
                      <a:pt x="1322344" y="195580"/>
                      <a:pt x="1318534" y="190500"/>
                    </a:cubicBezTo>
                    <a:cubicBezTo>
                      <a:pt x="1311277" y="168729"/>
                      <a:pt x="1320711" y="186871"/>
                      <a:pt x="1303294" y="175260"/>
                    </a:cubicBezTo>
                    <a:cubicBezTo>
                      <a:pt x="1298811" y="172271"/>
                      <a:pt x="1296347" y="166819"/>
                      <a:pt x="1291864" y="163830"/>
                    </a:cubicBezTo>
                    <a:cubicBezTo>
                      <a:pt x="1288522" y="161602"/>
                      <a:pt x="1284026" y="161816"/>
                      <a:pt x="1280434" y="160020"/>
                    </a:cubicBezTo>
                    <a:cubicBezTo>
                      <a:pt x="1276338" y="157972"/>
                      <a:pt x="1273100" y="154448"/>
                      <a:pt x="1269004" y="152400"/>
                    </a:cubicBezTo>
                    <a:cubicBezTo>
                      <a:pt x="1265412" y="150604"/>
                      <a:pt x="1261265" y="150172"/>
                      <a:pt x="1257574" y="148590"/>
                    </a:cubicBezTo>
                    <a:cubicBezTo>
                      <a:pt x="1229681" y="136636"/>
                      <a:pt x="1255191" y="144184"/>
                      <a:pt x="1227094" y="137160"/>
                    </a:cubicBezTo>
                    <a:cubicBezTo>
                      <a:pt x="1205128" y="122516"/>
                      <a:pt x="1226318" y="135194"/>
                      <a:pt x="1204234" y="125730"/>
                    </a:cubicBezTo>
                    <a:cubicBezTo>
                      <a:pt x="1199014" y="123493"/>
                      <a:pt x="1194434" y="119742"/>
                      <a:pt x="1188994" y="118110"/>
                    </a:cubicBezTo>
                    <a:cubicBezTo>
                      <a:pt x="1181595" y="115890"/>
                      <a:pt x="1173675" y="115976"/>
                      <a:pt x="1166134" y="114300"/>
                    </a:cubicBezTo>
                    <a:cubicBezTo>
                      <a:pt x="1143905" y="109360"/>
                      <a:pt x="1165405" y="112355"/>
                      <a:pt x="1143274" y="102870"/>
                    </a:cubicBezTo>
                    <a:cubicBezTo>
                      <a:pt x="1138461" y="100807"/>
                      <a:pt x="1133114" y="100330"/>
                      <a:pt x="1128034" y="99060"/>
                    </a:cubicBezTo>
                    <a:cubicBezTo>
                      <a:pt x="1124224" y="96520"/>
                      <a:pt x="1120788" y="93300"/>
                      <a:pt x="1116604" y="91440"/>
                    </a:cubicBezTo>
                    <a:cubicBezTo>
                      <a:pt x="1109264" y="88178"/>
                      <a:pt x="1100427" y="88275"/>
                      <a:pt x="1093744" y="83820"/>
                    </a:cubicBezTo>
                    <a:cubicBezTo>
                      <a:pt x="1077957" y="73295"/>
                      <a:pt x="1086756" y="77311"/>
                      <a:pt x="1067074" y="72390"/>
                    </a:cubicBezTo>
                    <a:cubicBezTo>
                      <a:pt x="1043911" y="56948"/>
                      <a:pt x="1068522" y="71504"/>
                      <a:pt x="1040404" y="60960"/>
                    </a:cubicBezTo>
                    <a:cubicBezTo>
                      <a:pt x="1035086" y="58966"/>
                      <a:pt x="1030552" y="55136"/>
                      <a:pt x="1025164" y="53340"/>
                    </a:cubicBezTo>
                    <a:cubicBezTo>
                      <a:pt x="1019021" y="51292"/>
                      <a:pt x="1012436" y="50935"/>
                      <a:pt x="1006114" y="49530"/>
                    </a:cubicBezTo>
                    <a:cubicBezTo>
                      <a:pt x="1001002" y="48394"/>
                      <a:pt x="995926" y="47098"/>
                      <a:pt x="990874" y="45720"/>
                    </a:cubicBezTo>
                    <a:cubicBezTo>
                      <a:pt x="981954" y="43287"/>
                      <a:pt x="973124" y="40533"/>
                      <a:pt x="964204" y="38100"/>
                    </a:cubicBezTo>
                    <a:cubicBezTo>
                      <a:pt x="959152" y="36722"/>
                      <a:pt x="953867" y="36129"/>
                      <a:pt x="948964" y="34290"/>
                    </a:cubicBezTo>
                    <a:cubicBezTo>
                      <a:pt x="943646" y="32296"/>
                      <a:pt x="939164" y="28302"/>
                      <a:pt x="933724" y="26670"/>
                    </a:cubicBezTo>
                    <a:cubicBezTo>
                      <a:pt x="926325" y="24450"/>
                      <a:pt x="918358" y="24734"/>
                      <a:pt x="910864" y="22860"/>
                    </a:cubicBezTo>
                    <a:cubicBezTo>
                      <a:pt x="903072" y="20912"/>
                      <a:pt x="895753" y="17353"/>
                      <a:pt x="888004" y="15240"/>
                    </a:cubicBezTo>
                    <a:cubicBezTo>
                      <a:pt x="881756" y="13536"/>
                      <a:pt x="875342" y="12495"/>
                      <a:pt x="868954" y="11430"/>
                    </a:cubicBezTo>
                    <a:lnTo>
                      <a:pt x="796564" y="0"/>
                    </a:lnTo>
                    <a:lnTo>
                      <a:pt x="583204" y="3810"/>
                    </a:lnTo>
                    <a:cubicBezTo>
                      <a:pt x="566652" y="4290"/>
                      <a:pt x="550206" y="6675"/>
                      <a:pt x="533674" y="7620"/>
                    </a:cubicBezTo>
                    <a:cubicBezTo>
                      <a:pt x="383112" y="16224"/>
                      <a:pt x="516544" y="5367"/>
                      <a:pt x="366034" y="19050"/>
                    </a:cubicBezTo>
                    <a:cubicBezTo>
                      <a:pt x="360954" y="20320"/>
                      <a:pt x="355607" y="20797"/>
                      <a:pt x="350794" y="22860"/>
                    </a:cubicBezTo>
                    <a:cubicBezTo>
                      <a:pt x="346585" y="24664"/>
                      <a:pt x="343460" y="28432"/>
                      <a:pt x="339364" y="30480"/>
                    </a:cubicBezTo>
                    <a:cubicBezTo>
                      <a:pt x="335772" y="32276"/>
                      <a:pt x="331625" y="32708"/>
                      <a:pt x="327934" y="34290"/>
                    </a:cubicBezTo>
                    <a:cubicBezTo>
                      <a:pt x="322714" y="36527"/>
                      <a:pt x="317967" y="39801"/>
                      <a:pt x="312694" y="41910"/>
                    </a:cubicBezTo>
                    <a:cubicBezTo>
                      <a:pt x="305236" y="44893"/>
                      <a:pt x="289834" y="49530"/>
                      <a:pt x="289834" y="49530"/>
                    </a:cubicBezTo>
                    <a:cubicBezTo>
                      <a:pt x="282214" y="60960"/>
                      <a:pt x="283484" y="62230"/>
                      <a:pt x="270784" y="68580"/>
                    </a:cubicBezTo>
                    <a:cubicBezTo>
                      <a:pt x="267192" y="70376"/>
                      <a:pt x="262865" y="70440"/>
                      <a:pt x="259354" y="72390"/>
                    </a:cubicBezTo>
                    <a:cubicBezTo>
                      <a:pt x="251348" y="76838"/>
                      <a:pt x="236494" y="87630"/>
                      <a:pt x="236494" y="87630"/>
                    </a:cubicBezTo>
                    <a:cubicBezTo>
                      <a:pt x="235224" y="91440"/>
                      <a:pt x="235193" y="95924"/>
                      <a:pt x="232684" y="99060"/>
                    </a:cubicBezTo>
                    <a:cubicBezTo>
                      <a:pt x="223822" y="110138"/>
                      <a:pt x="209371" y="106982"/>
                      <a:pt x="198394" y="114300"/>
                    </a:cubicBezTo>
                    <a:cubicBezTo>
                      <a:pt x="194584" y="116840"/>
                      <a:pt x="191173" y="120116"/>
                      <a:pt x="186964" y="121920"/>
                    </a:cubicBezTo>
                    <a:cubicBezTo>
                      <a:pt x="182151" y="123983"/>
                      <a:pt x="176627" y="123891"/>
                      <a:pt x="171724" y="125730"/>
                    </a:cubicBezTo>
                    <a:cubicBezTo>
                      <a:pt x="166406" y="127724"/>
                      <a:pt x="156484" y="133350"/>
                      <a:pt x="156484" y="13335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Freihandform 9"/>
              <p:cNvSpPr/>
              <p:nvPr/>
            </p:nvSpPr>
            <p:spPr>
              <a:xfrm>
                <a:off x="3453613" y="3634740"/>
                <a:ext cx="1370434" cy="438150"/>
              </a:xfrm>
              <a:custGeom>
                <a:avLst/>
                <a:gdLst>
                  <a:gd name="connsiteX0" fmla="*/ 1908810 w 2186940"/>
                  <a:gd name="connsiteY0" fmla="*/ 1085850 h 1192530"/>
                  <a:gd name="connsiteX1" fmla="*/ 1950720 w 2186940"/>
                  <a:gd name="connsiteY1" fmla="*/ 1074420 h 1192530"/>
                  <a:gd name="connsiteX2" fmla="*/ 1965960 w 2186940"/>
                  <a:gd name="connsiteY2" fmla="*/ 1070610 h 1192530"/>
                  <a:gd name="connsiteX3" fmla="*/ 1981200 w 2186940"/>
                  <a:gd name="connsiteY3" fmla="*/ 1062990 h 1192530"/>
                  <a:gd name="connsiteX4" fmla="*/ 2004060 w 2186940"/>
                  <a:gd name="connsiteY4" fmla="*/ 1055370 h 1192530"/>
                  <a:gd name="connsiteX5" fmla="*/ 2023110 w 2186940"/>
                  <a:gd name="connsiteY5" fmla="*/ 1047750 h 1192530"/>
                  <a:gd name="connsiteX6" fmla="*/ 2038350 w 2186940"/>
                  <a:gd name="connsiteY6" fmla="*/ 1043940 h 1192530"/>
                  <a:gd name="connsiteX7" fmla="*/ 2057400 w 2186940"/>
                  <a:gd name="connsiteY7" fmla="*/ 1036320 h 1192530"/>
                  <a:gd name="connsiteX8" fmla="*/ 2068830 w 2186940"/>
                  <a:gd name="connsiteY8" fmla="*/ 1032510 h 1192530"/>
                  <a:gd name="connsiteX9" fmla="*/ 2095500 w 2186940"/>
                  <a:gd name="connsiteY9" fmla="*/ 1009650 h 1192530"/>
                  <a:gd name="connsiteX10" fmla="*/ 2099310 w 2186940"/>
                  <a:gd name="connsiteY10" fmla="*/ 998220 h 1192530"/>
                  <a:gd name="connsiteX11" fmla="*/ 2122170 w 2186940"/>
                  <a:gd name="connsiteY11" fmla="*/ 971550 h 1192530"/>
                  <a:gd name="connsiteX12" fmla="*/ 2133600 w 2186940"/>
                  <a:gd name="connsiteY12" fmla="*/ 944880 h 1192530"/>
                  <a:gd name="connsiteX13" fmla="*/ 2145030 w 2186940"/>
                  <a:gd name="connsiteY13" fmla="*/ 922020 h 1192530"/>
                  <a:gd name="connsiteX14" fmla="*/ 2148840 w 2186940"/>
                  <a:gd name="connsiteY14" fmla="*/ 906780 h 1192530"/>
                  <a:gd name="connsiteX15" fmla="*/ 2160270 w 2186940"/>
                  <a:gd name="connsiteY15" fmla="*/ 883920 h 1192530"/>
                  <a:gd name="connsiteX16" fmla="*/ 2171700 w 2186940"/>
                  <a:gd name="connsiteY16" fmla="*/ 876300 h 1192530"/>
                  <a:gd name="connsiteX17" fmla="*/ 2186940 w 2186940"/>
                  <a:gd name="connsiteY17" fmla="*/ 819150 h 1192530"/>
                  <a:gd name="connsiteX18" fmla="*/ 2179320 w 2186940"/>
                  <a:gd name="connsiteY18" fmla="*/ 708660 h 1192530"/>
                  <a:gd name="connsiteX19" fmla="*/ 2171700 w 2186940"/>
                  <a:gd name="connsiteY19" fmla="*/ 693420 h 1192530"/>
                  <a:gd name="connsiteX20" fmla="*/ 2164080 w 2186940"/>
                  <a:gd name="connsiteY20" fmla="*/ 659130 h 1192530"/>
                  <a:gd name="connsiteX21" fmla="*/ 2156460 w 2186940"/>
                  <a:gd name="connsiteY21" fmla="*/ 643890 h 1192530"/>
                  <a:gd name="connsiteX22" fmla="*/ 2145030 w 2186940"/>
                  <a:gd name="connsiteY22" fmla="*/ 609600 h 1192530"/>
                  <a:gd name="connsiteX23" fmla="*/ 2141220 w 2186940"/>
                  <a:gd name="connsiteY23" fmla="*/ 594360 h 1192530"/>
                  <a:gd name="connsiteX24" fmla="*/ 2133600 w 2186940"/>
                  <a:gd name="connsiteY24" fmla="*/ 582930 h 1192530"/>
                  <a:gd name="connsiteX25" fmla="*/ 2125980 w 2186940"/>
                  <a:gd name="connsiteY25" fmla="*/ 544830 h 1192530"/>
                  <a:gd name="connsiteX26" fmla="*/ 2118360 w 2186940"/>
                  <a:gd name="connsiteY26" fmla="*/ 533400 h 1192530"/>
                  <a:gd name="connsiteX27" fmla="*/ 2114550 w 2186940"/>
                  <a:gd name="connsiteY27" fmla="*/ 518160 h 1192530"/>
                  <a:gd name="connsiteX28" fmla="*/ 2095500 w 2186940"/>
                  <a:gd name="connsiteY28" fmla="*/ 491490 h 1192530"/>
                  <a:gd name="connsiteX29" fmla="*/ 2076450 w 2186940"/>
                  <a:gd name="connsiteY29" fmla="*/ 461010 h 1192530"/>
                  <a:gd name="connsiteX30" fmla="*/ 2068830 w 2186940"/>
                  <a:gd name="connsiteY30" fmla="*/ 449580 h 1192530"/>
                  <a:gd name="connsiteX31" fmla="*/ 2065020 w 2186940"/>
                  <a:gd name="connsiteY31" fmla="*/ 438150 h 1192530"/>
                  <a:gd name="connsiteX32" fmla="*/ 2049780 w 2186940"/>
                  <a:gd name="connsiteY32" fmla="*/ 415290 h 1192530"/>
                  <a:gd name="connsiteX33" fmla="*/ 2042160 w 2186940"/>
                  <a:gd name="connsiteY33" fmla="*/ 403860 h 1192530"/>
                  <a:gd name="connsiteX34" fmla="*/ 2038350 w 2186940"/>
                  <a:gd name="connsiteY34" fmla="*/ 392430 h 1192530"/>
                  <a:gd name="connsiteX35" fmla="*/ 2026920 w 2186940"/>
                  <a:gd name="connsiteY35" fmla="*/ 388620 h 1192530"/>
                  <a:gd name="connsiteX36" fmla="*/ 2011680 w 2186940"/>
                  <a:gd name="connsiteY36" fmla="*/ 365760 h 1192530"/>
                  <a:gd name="connsiteX37" fmla="*/ 1988820 w 2186940"/>
                  <a:gd name="connsiteY37" fmla="*/ 350520 h 1192530"/>
                  <a:gd name="connsiteX38" fmla="*/ 1973580 w 2186940"/>
                  <a:gd name="connsiteY38" fmla="*/ 335280 h 1192530"/>
                  <a:gd name="connsiteX39" fmla="*/ 1950720 w 2186940"/>
                  <a:gd name="connsiteY39" fmla="*/ 312420 h 1192530"/>
                  <a:gd name="connsiteX40" fmla="*/ 1939290 w 2186940"/>
                  <a:gd name="connsiteY40" fmla="*/ 300990 h 1192530"/>
                  <a:gd name="connsiteX41" fmla="*/ 1927860 w 2186940"/>
                  <a:gd name="connsiteY41" fmla="*/ 297180 h 1192530"/>
                  <a:gd name="connsiteX42" fmla="*/ 1912620 w 2186940"/>
                  <a:gd name="connsiteY42" fmla="*/ 274320 h 1192530"/>
                  <a:gd name="connsiteX43" fmla="*/ 1908810 w 2186940"/>
                  <a:gd name="connsiteY43" fmla="*/ 262890 h 1192530"/>
                  <a:gd name="connsiteX44" fmla="*/ 1885950 w 2186940"/>
                  <a:gd name="connsiteY44" fmla="*/ 255270 h 1192530"/>
                  <a:gd name="connsiteX45" fmla="*/ 1863090 w 2186940"/>
                  <a:gd name="connsiteY45" fmla="*/ 243840 h 1192530"/>
                  <a:gd name="connsiteX46" fmla="*/ 1836420 w 2186940"/>
                  <a:gd name="connsiteY46" fmla="*/ 224790 h 1192530"/>
                  <a:gd name="connsiteX47" fmla="*/ 1813560 w 2186940"/>
                  <a:gd name="connsiteY47" fmla="*/ 217170 h 1192530"/>
                  <a:gd name="connsiteX48" fmla="*/ 1786890 w 2186940"/>
                  <a:gd name="connsiteY48" fmla="*/ 198120 h 1192530"/>
                  <a:gd name="connsiteX49" fmla="*/ 1771650 w 2186940"/>
                  <a:gd name="connsiteY49" fmla="*/ 194310 h 1192530"/>
                  <a:gd name="connsiteX50" fmla="*/ 1733550 w 2186940"/>
                  <a:gd name="connsiteY50" fmla="*/ 182880 h 1192530"/>
                  <a:gd name="connsiteX51" fmla="*/ 1703070 w 2186940"/>
                  <a:gd name="connsiteY51" fmla="*/ 171450 h 1192530"/>
                  <a:gd name="connsiteX52" fmla="*/ 1684020 w 2186940"/>
                  <a:gd name="connsiteY52" fmla="*/ 167640 h 1192530"/>
                  <a:gd name="connsiteX53" fmla="*/ 1657350 w 2186940"/>
                  <a:gd name="connsiteY53" fmla="*/ 156210 h 1192530"/>
                  <a:gd name="connsiteX54" fmla="*/ 1645920 w 2186940"/>
                  <a:gd name="connsiteY54" fmla="*/ 148590 h 1192530"/>
                  <a:gd name="connsiteX55" fmla="*/ 1611630 w 2186940"/>
                  <a:gd name="connsiteY55" fmla="*/ 140970 h 1192530"/>
                  <a:gd name="connsiteX56" fmla="*/ 1592580 w 2186940"/>
                  <a:gd name="connsiteY56" fmla="*/ 133350 h 1192530"/>
                  <a:gd name="connsiteX57" fmla="*/ 1581150 w 2186940"/>
                  <a:gd name="connsiteY57" fmla="*/ 129540 h 1192530"/>
                  <a:gd name="connsiteX58" fmla="*/ 1565910 w 2186940"/>
                  <a:gd name="connsiteY58" fmla="*/ 121920 h 1192530"/>
                  <a:gd name="connsiteX59" fmla="*/ 1546860 w 2186940"/>
                  <a:gd name="connsiteY59" fmla="*/ 118110 h 1192530"/>
                  <a:gd name="connsiteX60" fmla="*/ 1531620 w 2186940"/>
                  <a:gd name="connsiteY60" fmla="*/ 110490 h 1192530"/>
                  <a:gd name="connsiteX61" fmla="*/ 1493520 w 2186940"/>
                  <a:gd name="connsiteY61" fmla="*/ 102870 h 1192530"/>
                  <a:gd name="connsiteX62" fmla="*/ 1470660 w 2186940"/>
                  <a:gd name="connsiteY62" fmla="*/ 95250 h 1192530"/>
                  <a:gd name="connsiteX63" fmla="*/ 1451610 w 2186940"/>
                  <a:gd name="connsiteY63" fmla="*/ 91440 h 1192530"/>
                  <a:gd name="connsiteX64" fmla="*/ 1428750 w 2186940"/>
                  <a:gd name="connsiteY64" fmla="*/ 83820 h 1192530"/>
                  <a:gd name="connsiteX65" fmla="*/ 1325880 w 2186940"/>
                  <a:gd name="connsiteY65" fmla="*/ 68580 h 1192530"/>
                  <a:gd name="connsiteX66" fmla="*/ 1283970 w 2186940"/>
                  <a:gd name="connsiteY66" fmla="*/ 60960 h 1192530"/>
                  <a:gd name="connsiteX67" fmla="*/ 1203960 w 2186940"/>
                  <a:gd name="connsiteY67" fmla="*/ 53340 h 1192530"/>
                  <a:gd name="connsiteX68" fmla="*/ 1120140 w 2186940"/>
                  <a:gd name="connsiteY68" fmla="*/ 41910 h 1192530"/>
                  <a:gd name="connsiteX69" fmla="*/ 1078230 w 2186940"/>
                  <a:gd name="connsiteY69" fmla="*/ 34290 h 1192530"/>
                  <a:gd name="connsiteX70" fmla="*/ 1013460 w 2186940"/>
                  <a:gd name="connsiteY70" fmla="*/ 30480 h 1192530"/>
                  <a:gd name="connsiteX71" fmla="*/ 910590 w 2186940"/>
                  <a:gd name="connsiteY71" fmla="*/ 22860 h 1192530"/>
                  <a:gd name="connsiteX72" fmla="*/ 815340 w 2186940"/>
                  <a:gd name="connsiteY72" fmla="*/ 11430 h 1192530"/>
                  <a:gd name="connsiteX73" fmla="*/ 571500 w 2186940"/>
                  <a:gd name="connsiteY73" fmla="*/ 0 h 1192530"/>
                  <a:gd name="connsiteX74" fmla="*/ 491490 w 2186940"/>
                  <a:gd name="connsiteY74" fmla="*/ 7620 h 1192530"/>
                  <a:gd name="connsiteX75" fmla="*/ 468630 w 2186940"/>
                  <a:gd name="connsiteY75" fmla="*/ 15240 h 1192530"/>
                  <a:gd name="connsiteX76" fmla="*/ 430530 w 2186940"/>
                  <a:gd name="connsiteY76" fmla="*/ 22860 h 1192530"/>
                  <a:gd name="connsiteX77" fmla="*/ 407670 w 2186940"/>
                  <a:gd name="connsiteY77" fmla="*/ 30480 h 1192530"/>
                  <a:gd name="connsiteX78" fmla="*/ 392430 w 2186940"/>
                  <a:gd name="connsiteY78" fmla="*/ 34290 h 1192530"/>
                  <a:gd name="connsiteX79" fmla="*/ 381000 w 2186940"/>
                  <a:gd name="connsiteY79" fmla="*/ 41910 h 1192530"/>
                  <a:gd name="connsiteX80" fmla="*/ 369570 w 2186940"/>
                  <a:gd name="connsiteY80" fmla="*/ 45720 h 1192530"/>
                  <a:gd name="connsiteX81" fmla="*/ 339090 w 2186940"/>
                  <a:gd name="connsiteY81" fmla="*/ 60960 h 1192530"/>
                  <a:gd name="connsiteX82" fmla="*/ 304800 w 2186940"/>
                  <a:gd name="connsiteY82" fmla="*/ 72390 h 1192530"/>
                  <a:gd name="connsiteX83" fmla="*/ 255270 w 2186940"/>
                  <a:gd name="connsiteY83" fmla="*/ 83820 h 1192530"/>
                  <a:gd name="connsiteX84" fmla="*/ 240030 w 2186940"/>
                  <a:gd name="connsiteY84" fmla="*/ 91440 h 1192530"/>
                  <a:gd name="connsiteX85" fmla="*/ 228600 w 2186940"/>
                  <a:gd name="connsiteY85" fmla="*/ 95250 h 1192530"/>
                  <a:gd name="connsiteX86" fmla="*/ 217170 w 2186940"/>
                  <a:gd name="connsiteY86" fmla="*/ 102870 h 1192530"/>
                  <a:gd name="connsiteX87" fmla="*/ 205740 w 2186940"/>
                  <a:gd name="connsiteY87" fmla="*/ 106680 h 1192530"/>
                  <a:gd name="connsiteX88" fmla="*/ 186690 w 2186940"/>
                  <a:gd name="connsiteY88" fmla="*/ 114300 h 1192530"/>
                  <a:gd name="connsiteX89" fmla="*/ 175260 w 2186940"/>
                  <a:gd name="connsiteY89" fmla="*/ 121920 h 1192530"/>
                  <a:gd name="connsiteX90" fmla="*/ 140970 w 2186940"/>
                  <a:gd name="connsiteY90" fmla="*/ 133350 h 1192530"/>
                  <a:gd name="connsiteX91" fmla="*/ 118110 w 2186940"/>
                  <a:gd name="connsiteY91" fmla="*/ 148590 h 1192530"/>
                  <a:gd name="connsiteX92" fmla="*/ 110490 w 2186940"/>
                  <a:gd name="connsiteY92" fmla="*/ 160020 h 1192530"/>
                  <a:gd name="connsiteX93" fmla="*/ 91440 w 2186940"/>
                  <a:gd name="connsiteY93" fmla="*/ 171450 h 1192530"/>
                  <a:gd name="connsiteX94" fmla="*/ 80010 w 2186940"/>
                  <a:gd name="connsiteY94" fmla="*/ 182880 h 1192530"/>
                  <a:gd name="connsiteX95" fmla="*/ 72390 w 2186940"/>
                  <a:gd name="connsiteY95" fmla="*/ 209550 h 1192530"/>
                  <a:gd name="connsiteX96" fmla="*/ 53340 w 2186940"/>
                  <a:gd name="connsiteY96" fmla="*/ 232410 h 1192530"/>
                  <a:gd name="connsiteX97" fmla="*/ 45720 w 2186940"/>
                  <a:gd name="connsiteY97" fmla="*/ 255270 h 1192530"/>
                  <a:gd name="connsiteX98" fmla="*/ 38100 w 2186940"/>
                  <a:gd name="connsiteY98" fmla="*/ 270510 h 1192530"/>
                  <a:gd name="connsiteX99" fmla="*/ 34290 w 2186940"/>
                  <a:gd name="connsiteY99" fmla="*/ 285750 h 1192530"/>
                  <a:gd name="connsiteX100" fmla="*/ 26670 w 2186940"/>
                  <a:gd name="connsiteY100" fmla="*/ 312420 h 1192530"/>
                  <a:gd name="connsiteX101" fmla="*/ 22860 w 2186940"/>
                  <a:gd name="connsiteY101" fmla="*/ 327660 h 1192530"/>
                  <a:gd name="connsiteX102" fmla="*/ 11430 w 2186940"/>
                  <a:gd name="connsiteY102" fmla="*/ 361950 h 1192530"/>
                  <a:gd name="connsiteX103" fmla="*/ 0 w 2186940"/>
                  <a:gd name="connsiteY103" fmla="*/ 415290 h 1192530"/>
                  <a:gd name="connsiteX104" fmla="*/ 3810 w 2186940"/>
                  <a:gd name="connsiteY104" fmla="*/ 491490 h 1192530"/>
                  <a:gd name="connsiteX105" fmla="*/ 11430 w 2186940"/>
                  <a:gd name="connsiteY105" fmla="*/ 518160 h 1192530"/>
                  <a:gd name="connsiteX106" fmla="*/ 19050 w 2186940"/>
                  <a:gd name="connsiteY106" fmla="*/ 529590 h 1192530"/>
                  <a:gd name="connsiteX107" fmla="*/ 22860 w 2186940"/>
                  <a:gd name="connsiteY107" fmla="*/ 541020 h 1192530"/>
                  <a:gd name="connsiteX108" fmla="*/ 30480 w 2186940"/>
                  <a:gd name="connsiteY108" fmla="*/ 552450 h 1192530"/>
                  <a:gd name="connsiteX109" fmla="*/ 45720 w 2186940"/>
                  <a:gd name="connsiteY109" fmla="*/ 579120 h 1192530"/>
                  <a:gd name="connsiteX110" fmla="*/ 57150 w 2186940"/>
                  <a:gd name="connsiteY110" fmla="*/ 601980 h 1192530"/>
                  <a:gd name="connsiteX111" fmla="*/ 68580 w 2186940"/>
                  <a:gd name="connsiteY111" fmla="*/ 609600 h 1192530"/>
                  <a:gd name="connsiteX112" fmla="*/ 87630 w 2186940"/>
                  <a:gd name="connsiteY112" fmla="*/ 636270 h 1192530"/>
                  <a:gd name="connsiteX113" fmla="*/ 133350 w 2186940"/>
                  <a:gd name="connsiteY113" fmla="*/ 674370 h 1192530"/>
                  <a:gd name="connsiteX114" fmla="*/ 144780 w 2186940"/>
                  <a:gd name="connsiteY114" fmla="*/ 681990 h 1192530"/>
                  <a:gd name="connsiteX115" fmla="*/ 160020 w 2186940"/>
                  <a:gd name="connsiteY115" fmla="*/ 697230 h 1192530"/>
                  <a:gd name="connsiteX116" fmla="*/ 175260 w 2186940"/>
                  <a:gd name="connsiteY116" fmla="*/ 712470 h 1192530"/>
                  <a:gd name="connsiteX117" fmla="*/ 186690 w 2186940"/>
                  <a:gd name="connsiteY117" fmla="*/ 723900 h 1192530"/>
                  <a:gd name="connsiteX118" fmla="*/ 190500 w 2186940"/>
                  <a:gd name="connsiteY118" fmla="*/ 735330 h 1192530"/>
                  <a:gd name="connsiteX119" fmla="*/ 201930 w 2186940"/>
                  <a:gd name="connsiteY119" fmla="*/ 742950 h 1192530"/>
                  <a:gd name="connsiteX120" fmla="*/ 224790 w 2186940"/>
                  <a:gd name="connsiteY120" fmla="*/ 762000 h 1192530"/>
                  <a:gd name="connsiteX121" fmla="*/ 240030 w 2186940"/>
                  <a:gd name="connsiteY121" fmla="*/ 777240 h 1192530"/>
                  <a:gd name="connsiteX122" fmla="*/ 255270 w 2186940"/>
                  <a:gd name="connsiteY122" fmla="*/ 800100 h 1192530"/>
                  <a:gd name="connsiteX123" fmla="*/ 278130 w 2186940"/>
                  <a:gd name="connsiteY123" fmla="*/ 822960 h 1192530"/>
                  <a:gd name="connsiteX124" fmla="*/ 285750 w 2186940"/>
                  <a:gd name="connsiteY124" fmla="*/ 834390 h 1192530"/>
                  <a:gd name="connsiteX125" fmla="*/ 312420 w 2186940"/>
                  <a:gd name="connsiteY125" fmla="*/ 853440 h 1192530"/>
                  <a:gd name="connsiteX126" fmla="*/ 331470 w 2186940"/>
                  <a:gd name="connsiteY126" fmla="*/ 876300 h 1192530"/>
                  <a:gd name="connsiteX127" fmla="*/ 339090 w 2186940"/>
                  <a:gd name="connsiteY127" fmla="*/ 887730 h 1192530"/>
                  <a:gd name="connsiteX128" fmla="*/ 354330 w 2186940"/>
                  <a:gd name="connsiteY128" fmla="*/ 891540 h 1192530"/>
                  <a:gd name="connsiteX129" fmla="*/ 377190 w 2186940"/>
                  <a:gd name="connsiteY129" fmla="*/ 902970 h 1192530"/>
                  <a:gd name="connsiteX130" fmla="*/ 388620 w 2186940"/>
                  <a:gd name="connsiteY130" fmla="*/ 910590 h 1192530"/>
                  <a:gd name="connsiteX131" fmla="*/ 415290 w 2186940"/>
                  <a:gd name="connsiteY131" fmla="*/ 918210 h 1192530"/>
                  <a:gd name="connsiteX132" fmla="*/ 426720 w 2186940"/>
                  <a:gd name="connsiteY132" fmla="*/ 925830 h 1192530"/>
                  <a:gd name="connsiteX133" fmla="*/ 438150 w 2186940"/>
                  <a:gd name="connsiteY133" fmla="*/ 929640 h 1192530"/>
                  <a:gd name="connsiteX134" fmla="*/ 453390 w 2186940"/>
                  <a:gd name="connsiteY134" fmla="*/ 937260 h 1192530"/>
                  <a:gd name="connsiteX135" fmla="*/ 464820 w 2186940"/>
                  <a:gd name="connsiteY135" fmla="*/ 941070 h 1192530"/>
                  <a:gd name="connsiteX136" fmla="*/ 480060 w 2186940"/>
                  <a:gd name="connsiteY136" fmla="*/ 948690 h 1192530"/>
                  <a:gd name="connsiteX137" fmla="*/ 502920 w 2186940"/>
                  <a:gd name="connsiteY137" fmla="*/ 956310 h 1192530"/>
                  <a:gd name="connsiteX138" fmla="*/ 518160 w 2186940"/>
                  <a:gd name="connsiteY138" fmla="*/ 963930 h 1192530"/>
                  <a:gd name="connsiteX139" fmla="*/ 529590 w 2186940"/>
                  <a:gd name="connsiteY139" fmla="*/ 967740 h 1192530"/>
                  <a:gd name="connsiteX140" fmla="*/ 556260 w 2186940"/>
                  <a:gd name="connsiteY140" fmla="*/ 979170 h 1192530"/>
                  <a:gd name="connsiteX141" fmla="*/ 567690 w 2186940"/>
                  <a:gd name="connsiteY141" fmla="*/ 986790 h 1192530"/>
                  <a:gd name="connsiteX142" fmla="*/ 594360 w 2186940"/>
                  <a:gd name="connsiteY142" fmla="*/ 994410 h 1192530"/>
                  <a:gd name="connsiteX143" fmla="*/ 605790 w 2186940"/>
                  <a:gd name="connsiteY143" fmla="*/ 1002030 h 1192530"/>
                  <a:gd name="connsiteX144" fmla="*/ 617220 w 2186940"/>
                  <a:gd name="connsiteY144" fmla="*/ 1013460 h 1192530"/>
                  <a:gd name="connsiteX145" fmla="*/ 632460 w 2186940"/>
                  <a:gd name="connsiteY145" fmla="*/ 1017270 h 1192530"/>
                  <a:gd name="connsiteX146" fmla="*/ 643890 w 2186940"/>
                  <a:gd name="connsiteY146" fmla="*/ 1021080 h 1192530"/>
                  <a:gd name="connsiteX147" fmla="*/ 655320 w 2186940"/>
                  <a:gd name="connsiteY147" fmla="*/ 1028700 h 1192530"/>
                  <a:gd name="connsiteX148" fmla="*/ 670560 w 2186940"/>
                  <a:gd name="connsiteY148" fmla="*/ 1032510 h 1192530"/>
                  <a:gd name="connsiteX149" fmla="*/ 685800 w 2186940"/>
                  <a:gd name="connsiteY149" fmla="*/ 1040130 h 1192530"/>
                  <a:gd name="connsiteX150" fmla="*/ 708660 w 2186940"/>
                  <a:gd name="connsiteY150" fmla="*/ 1055370 h 1192530"/>
                  <a:gd name="connsiteX151" fmla="*/ 720090 w 2186940"/>
                  <a:gd name="connsiteY151" fmla="*/ 1062990 h 1192530"/>
                  <a:gd name="connsiteX152" fmla="*/ 742950 w 2186940"/>
                  <a:gd name="connsiteY152" fmla="*/ 1070610 h 1192530"/>
                  <a:gd name="connsiteX153" fmla="*/ 758190 w 2186940"/>
                  <a:gd name="connsiteY153" fmla="*/ 1078230 h 1192530"/>
                  <a:gd name="connsiteX154" fmla="*/ 769620 w 2186940"/>
                  <a:gd name="connsiteY154" fmla="*/ 1082040 h 1192530"/>
                  <a:gd name="connsiteX155" fmla="*/ 796290 w 2186940"/>
                  <a:gd name="connsiteY155" fmla="*/ 1093470 h 1192530"/>
                  <a:gd name="connsiteX156" fmla="*/ 807720 w 2186940"/>
                  <a:gd name="connsiteY156" fmla="*/ 1101090 h 1192530"/>
                  <a:gd name="connsiteX157" fmla="*/ 834390 w 2186940"/>
                  <a:gd name="connsiteY157" fmla="*/ 1108710 h 1192530"/>
                  <a:gd name="connsiteX158" fmla="*/ 845820 w 2186940"/>
                  <a:gd name="connsiteY158" fmla="*/ 1116330 h 1192530"/>
                  <a:gd name="connsiteX159" fmla="*/ 857250 w 2186940"/>
                  <a:gd name="connsiteY159" fmla="*/ 1120140 h 1192530"/>
                  <a:gd name="connsiteX160" fmla="*/ 864870 w 2186940"/>
                  <a:gd name="connsiteY160" fmla="*/ 1131570 h 1192530"/>
                  <a:gd name="connsiteX161" fmla="*/ 876300 w 2186940"/>
                  <a:gd name="connsiteY161" fmla="*/ 1135380 h 1192530"/>
                  <a:gd name="connsiteX162" fmla="*/ 899160 w 2186940"/>
                  <a:gd name="connsiteY162" fmla="*/ 1146810 h 1192530"/>
                  <a:gd name="connsiteX163" fmla="*/ 925830 w 2186940"/>
                  <a:gd name="connsiteY163" fmla="*/ 1165860 h 1192530"/>
                  <a:gd name="connsiteX164" fmla="*/ 948690 w 2186940"/>
                  <a:gd name="connsiteY164" fmla="*/ 1173480 h 1192530"/>
                  <a:gd name="connsiteX165" fmla="*/ 960120 w 2186940"/>
                  <a:gd name="connsiteY165" fmla="*/ 1181100 h 1192530"/>
                  <a:gd name="connsiteX166" fmla="*/ 975360 w 2186940"/>
                  <a:gd name="connsiteY166" fmla="*/ 1184910 h 1192530"/>
                  <a:gd name="connsiteX167" fmla="*/ 990600 w 2186940"/>
                  <a:gd name="connsiteY167" fmla="*/ 1192530 h 1192530"/>
                  <a:gd name="connsiteX168" fmla="*/ 1062990 w 2186940"/>
                  <a:gd name="connsiteY168" fmla="*/ 1188720 h 1192530"/>
                  <a:gd name="connsiteX169" fmla="*/ 1082040 w 2186940"/>
                  <a:gd name="connsiteY169" fmla="*/ 1184910 h 1192530"/>
                  <a:gd name="connsiteX170" fmla="*/ 1093470 w 2186940"/>
                  <a:gd name="connsiteY170" fmla="*/ 1177290 h 1192530"/>
                  <a:gd name="connsiteX171" fmla="*/ 1127760 w 2186940"/>
                  <a:gd name="connsiteY171" fmla="*/ 1162050 h 1192530"/>
                  <a:gd name="connsiteX172" fmla="*/ 1131570 w 2186940"/>
                  <a:gd name="connsiteY172" fmla="*/ 1150620 h 1192530"/>
                  <a:gd name="connsiteX173" fmla="*/ 1143000 w 2186940"/>
                  <a:gd name="connsiteY173" fmla="*/ 1146810 h 1192530"/>
                  <a:gd name="connsiteX174" fmla="*/ 1165860 w 2186940"/>
                  <a:gd name="connsiteY174" fmla="*/ 1135380 h 1192530"/>
                  <a:gd name="connsiteX175" fmla="*/ 1192530 w 2186940"/>
                  <a:gd name="connsiteY175" fmla="*/ 1120140 h 1192530"/>
                  <a:gd name="connsiteX176" fmla="*/ 1203960 w 2186940"/>
                  <a:gd name="connsiteY176" fmla="*/ 1112520 h 1192530"/>
                  <a:gd name="connsiteX177" fmla="*/ 1219200 w 2186940"/>
                  <a:gd name="connsiteY177" fmla="*/ 1108710 h 1192530"/>
                  <a:gd name="connsiteX178" fmla="*/ 1230630 w 2186940"/>
                  <a:gd name="connsiteY178" fmla="*/ 1104900 h 1192530"/>
                  <a:gd name="connsiteX179" fmla="*/ 1257300 w 2186940"/>
                  <a:gd name="connsiteY179" fmla="*/ 1085850 h 1192530"/>
                  <a:gd name="connsiteX180" fmla="*/ 1268730 w 2186940"/>
                  <a:gd name="connsiteY180" fmla="*/ 1082040 h 1192530"/>
                  <a:gd name="connsiteX181" fmla="*/ 1295400 w 2186940"/>
                  <a:gd name="connsiteY181" fmla="*/ 1070610 h 1192530"/>
                  <a:gd name="connsiteX182" fmla="*/ 1375410 w 2186940"/>
                  <a:gd name="connsiteY182" fmla="*/ 1059180 h 1192530"/>
                  <a:gd name="connsiteX183" fmla="*/ 1543050 w 2186940"/>
                  <a:gd name="connsiteY183" fmla="*/ 1062990 h 1192530"/>
                  <a:gd name="connsiteX184" fmla="*/ 1908810 w 2186940"/>
                  <a:gd name="connsiteY184" fmla="*/ 1070610 h 1192530"/>
                  <a:gd name="connsiteX185" fmla="*/ 1908810 w 2186940"/>
                  <a:gd name="connsiteY185" fmla="*/ 1085850 h 119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2186940" h="1192530">
                    <a:moveTo>
                      <a:pt x="1908810" y="1085850"/>
                    </a:moveTo>
                    <a:cubicBezTo>
                      <a:pt x="1915795" y="1086485"/>
                      <a:pt x="1914008" y="1086657"/>
                      <a:pt x="1950720" y="1074420"/>
                    </a:cubicBezTo>
                    <a:cubicBezTo>
                      <a:pt x="1955688" y="1072764"/>
                      <a:pt x="1961057" y="1072449"/>
                      <a:pt x="1965960" y="1070610"/>
                    </a:cubicBezTo>
                    <a:cubicBezTo>
                      <a:pt x="1971278" y="1068616"/>
                      <a:pt x="1975927" y="1065099"/>
                      <a:pt x="1981200" y="1062990"/>
                    </a:cubicBezTo>
                    <a:cubicBezTo>
                      <a:pt x="1988658" y="1060007"/>
                      <a:pt x="1996602" y="1058353"/>
                      <a:pt x="2004060" y="1055370"/>
                    </a:cubicBezTo>
                    <a:cubicBezTo>
                      <a:pt x="2010410" y="1052830"/>
                      <a:pt x="2016622" y="1049913"/>
                      <a:pt x="2023110" y="1047750"/>
                    </a:cubicBezTo>
                    <a:cubicBezTo>
                      <a:pt x="2028078" y="1046094"/>
                      <a:pt x="2033382" y="1045596"/>
                      <a:pt x="2038350" y="1043940"/>
                    </a:cubicBezTo>
                    <a:cubicBezTo>
                      <a:pt x="2044838" y="1041777"/>
                      <a:pt x="2050996" y="1038721"/>
                      <a:pt x="2057400" y="1036320"/>
                    </a:cubicBezTo>
                    <a:cubicBezTo>
                      <a:pt x="2061160" y="1034910"/>
                      <a:pt x="2065020" y="1033780"/>
                      <a:pt x="2068830" y="1032510"/>
                    </a:cubicBezTo>
                    <a:cubicBezTo>
                      <a:pt x="2075872" y="1027228"/>
                      <a:pt x="2090193" y="1017610"/>
                      <a:pt x="2095500" y="1009650"/>
                    </a:cubicBezTo>
                    <a:cubicBezTo>
                      <a:pt x="2097728" y="1006308"/>
                      <a:pt x="2097514" y="1001812"/>
                      <a:pt x="2099310" y="998220"/>
                    </a:cubicBezTo>
                    <a:cubicBezTo>
                      <a:pt x="2105113" y="986615"/>
                      <a:pt x="2112796" y="980924"/>
                      <a:pt x="2122170" y="971550"/>
                    </a:cubicBezTo>
                    <a:cubicBezTo>
                      <a:pt x="2131105" y="944745"/>
                      <a:pt x="2119476" y="977836"/>
                      <a:pt x="2133600" y="944880"/>
                    </a:cubicBezTo>
                    <a:cubicBezTo>
                      <a:pt x="2143064" y="922796"/>
                      <a:pt x="2130386" y="943986"/>
                      <a:pt x="2145030" y="922020"/>
                    </a:cubicBezTo>
                    <a:cubicBezTo>
                      <a:pt x="2146300" y="916940"/>
                      <a:pt x="2147401" y="911815"/>
                      <a:pt x="2148840" y="906780"/>
                    </a:cubicBezTo>
                    <a:cubicBezTo>
                      <a:pt x="2151319" y="898103"/>
                      <a:pt x="2153591" y="890599"/>
                      <a:pt x="2160270" y="883920"/>
                    </a:cubicBezTo>
                    <a:cubicBezTo>
                      <a:pt x="2163508" y="880682"/>
                      <a:pt x="2167890" y="878840"/>
                      <a:pt x="2171700" y="876300"/>
                    </a:cubicBezTo>
                    <a:cubicBezTo>
                      <a:pt x="2183023" y="842332"/>
                      <a:pt x="2177578" y="861281"/>
                      <a:pt x="2186940" y="819150"/>
                    </a:cubicBezTo>
                    <a:cubicBezTo>
                      <a:pt x="2186915" y="818657"/>
                      <a:pt x="2183967" y="728797"/>
                      <a:pt x="2179320" y="708660"/>
                    </a:cubicBezTo>
                    <a:cubicBezTo>
                      <a:pt x="2178043" y="703126"/>
                      <a:pt x="2174240" y="698500"/>
                      <a:pt x="2171700" y="693420"/>
                    </a:cubicBezTo>
                    <a:cubicBezTo>
                      <a:pt x="2169417" y="679720"/>
                      <a:pt x="2169196" y="671067"/>
                      <a:pt x="2164080" y="659130"/>
                    </a:cubicBezTo>
                    <a:cubicBezTo>
                      <a:pt x="2161843" y="653910"/>
                      <a:pt x="2158499" y="649191"/>
                      <a:pt x="2156460" y="643890"/>
                    </a:cubicBezTo>
                    <a:cubicBezTo>
                      <a:pt x="2152135" y="632645"/>
                      <a:pt x="2147952" y="621289"/>
                      <a:pt x="2145030" y="609600"/>
                    </a:cubicBezTo>
                    <a:cubicBezTo>
                      <a:pt x="2143760" y="604520"/>
                      <a:pt x="2143283" y="599173"/>
                      <a:pt x="2141220" y="594360"/>
                    </a:cubicBezTo>
                    <a:cubicBezTo>
                      <a:pt x="2139416" y="590151"/>
                      <a:pt x="2136140" y="586740"/>
                      <a:pt x="2133600" y="582930"/>
                    </a:cubicBezTo>
                    <a:cubicBezTo>
                      <a:pt x="2132196" y="573101"/>
                      <a:pt x="2131300" y="555470"/>
                      <a:pt x="2125980" y="544830"/>
                    </a:cubicBezTo>
                    <a:cubicBezTo>
                      <a:pt x="2123932" y="540734"/>
                      <a:pt x="2120900" y="537210"/>
                      <a:pt x="2118360" y="533400"/>
                    </a:cubicBezTo>
                    <a:cubicBezTo>
                      <a:pt x="2117090" y="528320"/>
                      <a:pt x="2116613" y="522973"/>
                      <a:pt x="2114550" y="518160"/>
                    </a:cubicBezTo>
                    <a:cubicBezTo>
                      <a:pt x="2112693" y="513827"/>
                      <a:pt x="2096801" y="493225"/>
                      <a:pt x="2095500" y="491490"/>
                    </a:cubicBezTo>
                    <a:cubicBezTo>
                      <a:pt x="2086432" y="464286"/>
                      <a:pt x="2094563" y="473085"/>
                      <a:pt x="2076450" y="461010"/>
                    </a:cubicBezTo>
                    <a:cubicBezTo>
                      <a:pt x="2073910" y="457200"/>
                      <a:pt x="2070878" y="453676"/>
                      <a:pt x="2068830" y="449580"/>
                    </a:cubicBezTo>
                    <a:cubicBezTo>
                      <a:pt x="2067034" y="445988"/>
                      <a:pt x="2066970" y="441661"/>
                      <a:pt x="2065020" y="438150"/>
                    </a:cubicBezTo>
                    <a:cubicBezTo>
                      <a:pt x="2060572" y="430144"/>
                      <a:pt x="2054860" y="422910"/>
                      <a:pt x="2049780" y="415290"/>
                    </a:cubicBezTo>
                    <a:cubicBezTo>
                      <a:pt x="2047240" y="411480"/>
                      <a:pt x="2043608" y="408204"/>
                      <a:pt x="2042160" y="403860"/>
                    </a:cubicBezTo>
                    <a:cubicBezTo>
                      <a:pt x="2040890" y="400050"/>
                      <a:pt x="2041190" y="395270"/>
                      <a:pt x="2038350" y="392430"/>
                    </a:cubicBezTo>
                    <a:cubicBezTo>
                      <a:pt x="2035510" y="389590"/>
                      <a:pt x="2030730" y="389890"/>
                      <a:pt x="2026920" y="388620"/>
                    </a:cubicBezTo>
                    <a:cubicBezTo>
                      <a:pt x="2022470" y="375269"/>
                      <a:pt x="2024523" y="375749"/>
                      <a:pt x="2011680" y="365760"/>
                    </a:cubicBezTo>
                    <a:cubicBezTo>
                      <a:pt x="2004451" y="360137"/>
                      <a:pt x="1988820" y="350520"/>
                      <a:pt x="1988820" y="350520"/>
                    </a:cubicBezTo>
                    <a:cubicBezTo>
                      <a:pt x="1980692" y="326136"/>
                      <a:pt x="1991868" y="349504"/>
                      <a:pt x="1973580" y="335280"/>
                    </a:cubicBezTo>
                    <a:cubicBezTo>
                      <a:pt x="1965074" y="328664"/>
                      <a:pt x="1958340" y="320040"/>
                      <a:pt x="1950720" y="312420"/>
                    </a:cubicBezTo>
                    <a:cubicBezTo>
                      <a:pt x="1946910" y="308610"/>
                      <a:pt x="1944402" y="302694"/>
                      <a:pt x="1939290" y="300990"/>
                    </a:cubicBezTo>
                    <a:lnTo>
                      <a:pt x="1927860" y="297180"/>
                    </a:lnTo>
                    <a:cubicBezTo>
                      <a:pt x="1918801" y="270002"/>
                      <a:pt x="1931646" y="302860"/>
                      <a:pt x="1912620" y="274320"/>
                    </a:cubicBezTo>
                    <a:cubicBezTo>
                      <a:pt x="1910392" y="270978"/>
                      <a:pt x="1912078" y="265224"/>
                      <a:pt x="1908810" y="262890"/>
                    </a:cubicBezTo>
                    <a:cubicBezTo>
                      <a:pt x="1902274" y="258221"/>
                      <a:pt x="1892633" y="259725"/>
                      <a:pt x="1885950" y="255270"/>
                    </a:cubicBezTo>
                    <a:cubicBezTo>
                      <a:pt x="1871178" y="245422"/>
                      <a:pt x="1878864" y="249098"/>
                      <a:pt x="1863090" y="243840"/>
                    </a:cubicBezTo>
                    <a:cubicBezTo>
                      <a:pt x="1850816" y="231566"/>
                      <a:pt x="1853136" y="231476"/>
                      <a:pt x="1836420" y="224790"/>
                    </a:cubicBezTo>
                    <a:cubicBezTo>
                      <a:pt x="1828962" y="221807"/>
                      <a:pt x="1813560" y="217170"/>
                      <a:pt x="1813560" y="217170"/>
                    </a:cubicBezTo>
                    <a:cubicBezTo>
                      <a:pt x="1811825" y="215869"/>
                      <a:pt x="1791223" y="199977"/>
                      <a:pt x="1786890" y="198120"/>
                    </a:cubicBezTo>
                    <a:cubicBezTo>
                      <a:pt x="1782077" y="196057"/>
                      <a:pt x="1776553" y="196149"/>
                      <a:pt x="1771650" y="194310"/>
                    </a:cubicBezTo>
                    <a:cubicBezTo>
                      <a:pt x="1723769" y="176355"/>
                      <a:pt x="1797011" y="196983"/>
                      <a:pt x="1733550" y="182880"/>
                    </a:cubicBezTo>
                    <a:cubicBezTo>
                      <a:pt x="1724031" y="180765"/>
                      <a:pt x="1711545" y="173993"/>
                      <a:pt x="1703070" y="171450"/>
                    </a:cubicBezTo>
                    <a:cubicBezTo>
                      <a:pt x="1696867" y="169589"/>
                      <a:pt x="1690370" y="168910"/>
                      <a:pt x="1684020" y="167640"/>
                    </a:cubicBezTo>
                    <a:cubicBezTo>
                      <a:pt x="1655324" y="148510"/>
                      <a:pt x="1691794" y="170972"/>
                      <a:pt x="1657350" y="156210"/>
                    </a:cubicBezTo>
                    <a:cubicBezTo>
                      <a:pt x="1653141" y="154406"/>
                      <a:pt x="1650129" y="150394"/>
                      <a:pt x="1645920" y="148590"/>
                    </a:cubicBezTo>
                    <a:cubicBezTo>
                      <a:pt x="1639080" y="145658"/>
                      <a:pt x="1617657" y="142778"/>
                      <a:pt x="1611630" y="140970"/>
                    </a:cubicBezTo>
                    <a:cubicBezTo>
                      <a:pt x="1605079" y="139005"/>
                      <a:pt x="1598984" y="135751"/>
                      <a:pt x="1592580" y="133350"/>
                    </a:cubicBezTo>
                    <a:cubicBezTo>
                      <a:pt x="1588820" y="131940"/>
                      <a:pt x="1584841" y="131122"/>
                      <a:pt x="1581150" y="129540"/>
                    </a:cubicBezTo>
                    <a:cubicBezTo>
                      <a:pt x="1575930" y="127303"/>
                      <a:pt x="1571298" y="123716"/>
                      <a:pt x="1565910" y="121920"/>
                    </a:cubicBezTo>
                    <a:cubicBezTo>
                      <a:pt x="1559767" y="119872"/>
                      <a:pt x="1553210" y="119380"/>
                      <a:pt x="1546860" y="118110"/>
                    </a:cubicBezTo>
                    <a:cubicBezTo>
                      <a:pt x="1541780" y="115570"/>
                      <a:pt x="1536938" y="112484"/>
                      <a:pt x="1531620" y="110490"/>
                    </a:cubicBezTo>
                    <a:cubicBezTo>
                      <a:pt x="1518956" y="105741"/>
                      <a:pt x="1506689" y="106162"/>
                      <a:pt x="1493520" y="102870"/>
                    </a:cubicBezTo>
                    <a:cubicBezTo>
                      <a:pt x="1485728" y="100922"/>
                      <a:pt x="1478409" y="97363"/>
                      <a:pt x="1470660" y="95250"/>
                    </a:cubicBezTo>
                    <a:cubicBezTo>
                      <a:pt x="1464412" y="93546"/>
                      <a:pt x="1457858" y="93144"/>
                      <a:pt x="1451610" y="91440"/>
                    </a:cubicBezTo>
                    <a:cubicBezTo>
                      <a:pt x="1443861" y="89327"/>
                      <a:pt x="1436582" y="85600"/>
                      <a:pt x="1428750" y="83820"/>
                    </a:cubicBezTo>
                    <a:cubicBezTo>
                      <a:pt x="1340648" y="63797"/>
                      <a:pt x="1397440" y="78338"/>
                      <a:pt x="1325880" y="68580"/>
                    </a:cubicBezTo>
                    <a:cubicBezTo>
                      <a:pt x="1311811" y="66662"/>
                      <a:pt x="1298059" y="62721"/>
                      <a:pt x="1283970" y="60960"/>
                    </a:cubicBezTo>
                    <a:cubicBezTo>
                      <a:pt x="1257386" y="57637"/>
                      <a:pt x="1203960" y="53340"/>
                      <a:pt x="1203960" y="53340"/>
                    </a:cubicBezTo>
                    <a:cubicBezTo>
                      <a:pt x="1117246" y="35997"/>
                      <a:pt x="1218462" y="54735"/>
                      <a:pt x="1120140" y="41910"/>
                    </a:cubicBezTo>
                    <a:cubicBezTo>
                      <a:pt x="1106060" y="40074"/>
                      <a:pt x="1092348" y="35803"/>
                      <a:pt x="1078230" y="34290"/>
                    </a:cubicBezTo>
                    <a:cubicBezTo>
                      <a:pt x="1056726" y="31986"/>
                      <a:pt x="1035037" y="31951"/>
                      <a:pt x="1013460" y="30480"/>
                    </a:cubicBezTo>
                    <a:lnTo>
                      <a:pt x="910590" y="22860"/>
                    </a:lnTo>
                    <a:cubicBezTo>
                      <a:pt x="886054" y="20815"/>
                      <a:pt x="834102" y="13306"/>
                      <a:pt x="815340" y="11430"/>
                    </a:cubicBezTo>
                    <a:cubicBezTo>
                      <a:pt x="754196" y="5316"/>
                      <a:pt x="581638" y="406"/>
                      <a:pt x="571500" y="0"/>
                    </a:cubicBezTo>
                    <a:cubicBezTo>
                      <a:pt x="557735" y="983"/>
                      <a:pt x="511356" y="3036"/>
                      <a:pt x="491490" y="7620"/>
                    </a:cubicBezTo>
                    <a:cubicBezTo>
                      <a:pt x="483664" y="9426"/>
                      <a:pt x="476323" y="12932"/>
                      <a:pt x="468630" y="15240"/>
                    </a:cubicBezTo>
                    <a:cubicBezTo>
                      <a:pt x="436969" y="24738"/>
                      <a:pt x="471724" y="12562"/>
                      <a:pt x="430530" y="22860"/>
                    </a:cubicBezTo>
                    <a:cubicBezTo>
                      <a:pt x="422738" y="24808"/>
                      <a:pt x="415363" y="28172"/>
                      <a:pt x="407670" y="30480"/>
                    </a:cubicBezTo>
                    <a:cubicBezTo>
                      <a:pt x="402654" y="31985"/>
                      <a:pt x="397510" y="33020"/>
                      <a:pt x="392430" y="34290"/>
                    </a:cubicBezTo>
                    <a:cubicBezTo>
                      <a:pt x="388620" y="36830"/>
                      <a:pt x="385096" y="39862"/>
                      <a:pt x="381000" y="41910"/>
                    </a:cubicBezTo>
                    <a:cubicBezTo>
                      <a:pt x="377408" y="43706"/>
                      <a:pt x="373057" y="43727"/>
                      <a:pt x="369570" y="45720"/>
                    </a:cubicBezTo>
                    <a:cubicBezTo>
                      <a:pt x="339347" y="62990"/>
                      <a:pt x="369391" y="53385"/>
                      <a:pt x="339090" y="60960"/>
                    </a:cubicBezTo>
                    <a:cubicBezTo>
                      <a:pt x="318846" y="74456"/>
                      <a:pt x="336203" y="65143"/>
                      <a:pt x="304800" y="72390"/>
                    </a:cubicBezTo>
                    <a:cubicBezTo>
                      <a:pt x="241475" y="87003"/>
                      <a:pt x="311670" y="74420"/>
                      <a:pt x="255270" y="83820"/>
                    </a:cubicBezTo>
                    <a:cubicBezTo>
                      <a:pt x="250190" y="86360"/>
                      <a:pt x="245250" y="89203"/>
                      <a:pt x="240030" y="91440"/>
                    </a:cubicBezTo>
                    <a:cubicBezTo>
                      <a:pt x="236339" y="93022"/>
                      <a:pt x="232192" y="93454"/>
                      <a:pt x="228600" y="95250"/>
                    </a:cubicBezTo>
                    <a:cubicBezTo>
                      <a:pt x="224504" y="97298"/>
                      <a:pt x="221266" y="100822"/>
                      <a:pt x="217170" y="102870"/>
                    </a:cubicBezTo>
                    <a:cubicBezTo>
                      <a:pt x="213578" y="104666"/>
                      <a:pt x="209500" y="105270"/>
                      <a:pt x="205740" y="106680"/>
                    </a:cubicBezTo>
                    <a:cubicBezTo>
                      <a:pt x="199336" y="109081"/>
                      <a:pt x="192807" y="111241"/>
                      <a:pt x="186690" y="114300"/>
                    </a:cubicBezTo>
                    <a:cubicBezTo>
                      <a:pt x="182594" y="116348"/>
                      <a:pt x="179356" y="119872"/>
                      <a:pt x="175260" y="121920"/>
                    </a:cubicBezTo>
                    <a:cubicBezTo>
                      <a:pt x="160913" y="129094"/>
                      <a:pt x="155522" y="129712"/>
                      <a:pt x="140970" y="133350"/>
                    </a:cubicBezTo>
                    <a:cubicBezTo>
                      <a:pt x="133350" y="138430"/>
                      <a:pt x="123190" y="140970"/>
                      <a:pt x="118110" y="148590"/>
                    </a:cubicBezTo>
                    <a:cubicBezTo>
                      <a:pt x="115570" y="152400"/>
                      <a:pt x="113967" y="157040"/>
                      <a:pt x="110490" y="160020"/>
                    </a:cubicBezTo>
                    <a:cubicBezTo>
                      <a:pt x="104867" y="164839"/>
                      <a:pt x="97364" y="167007"/>
                      <a:pt x="91440" y="171450"/>
                    </a:cubicBezTo>
                    <a:cubicBezTo>
                      <a:pt x="87129" y="174683"/>
                      <a:pt x="83820" y="179070"/>
                      <a:pt x="80010" y="182880"/>
                    </a:cubicBezTo>
                    <a:cubicBezTo>
                      <a:pt x="78789" y="187763"/>
                      <a:pt x="75123" y="204084"/>
                      <a:pt x="72390" y="209550"/>
                    </a:cubicBezTo>
                    <a:cubicBezTo>
                      <a:pt x="67086" y="220159"/>
                      <a:pt x="61766" y="223984"/>
                      <a:pt x="53340" y="232410"/>
                    </a:cubicBezTo>
                    <a:cubicBezTo>
                      <a:pt x="50800" y="240030"/>
                      <a:pt x="49312" y="248086"/>
                      <a:pt x="45720" y="255270"/>
                    </a:cubicBezTo>
                    <a:cubicBezTo>
                      <a:pt x="43180" y="260350"/>
                      <a:pt x="40094" y="265192"/>
                      <a:pt x="38100" y="270510"/>
                    </a:cubicBezTo>
                    <a:cubicBezTo>
                      <a:pt x="36261" y="275413"/>
                      <a:pt x="35668" y="280698"/>
                      <a:pt x="34290" y="285750"/>
                    </a:cubicBezTo>
                    <a:cubicBezTo>
                      <a:pt x="31857" y="294670"/>
                      <a:pt x="29103" y="303500"/>
                      <a:pt x="26670" y="312420"/>
                    </a:cubicBezTo>
                    <a:cubicBezTo>
                      <a:pt x="25292" y="317472"/>
                      <a:pt x="24400" y="322655"/>
                      <a:pt x="22860" y="327660"/>
                    </a:cubicBezTo>
                    <a:cubicBezTo>
                      <a:pt x="19317" y="339175"/>
                      <a:pt x="13411" y="350066"/>
                      <a:pt x="11430" y="361950"/>
                    </a:cubicBezTo>
                    <a:cubicBezTo>
                      <a:pt x="5898" y="395140"/>
                      <a:pt x="9494" y="377316"/>
                      <a:pt x="0" y="415290"/>
                    </a:cubicBezTo>
                    <a:cubicBezTo>
                      <a:pt x="1270" y="440690"/>
                      <a:pt x="1698" y="466146"/>
                      <a:pt x="3810" y="491490"/>
                    </a:cubicBezTo>
                    <a:cubicBezTo>
                      <a:pt x="4054" y="494420"/>
                      <a:pt x="9446" y="514192"/>
                      <a:pt x="11430" y="518160"/>
                    </a:cubicBezTo>
                    <a:cubicBezTo>
                      <a:pt x="13478" y="522256"/>
                      <a:pt x="17002" y="525494"/>
                      <a:pt x="19050" y="529590"/>
                    </a:cubicBezTo>
                    <a:cubicBezTo>
                      <a:pt x="20846" y="533182"/>
                      <a:pt x="21064" y="537428"/>
                      <a:pt x="22860" y="541020"/>
                    </a:cubicBezTo>
                    <a:cubicBezTo>
                      <a:pt x="24908" y="545116"/>
                      <a:pt x="28432" y="548354"/>
                      <a:pt x="30480" y="552450"/>
                    </a:cubicBezTo>
                    <a:cubicBezTo>
                      <a:pt x="45025" y="581540"/>
                      <a:pt x="18082" y="542269"/>
                      <a:pt x="45720" y="579120"/>
                    </a:cubicBezTo>
                    <a:cubicBezTo>
                      <a:pt x="48819" y="588416"/>
                      <a:pt x="49764" y="594594"/>
                      <a:pt x="57150" y="601980"/>
                    </a:cubicBezTo>
                    <a:cubicBezTo>
                      <a:pt x="60388" y="605218"/>
                      <a:pt x="64770" y="607060"/>
                      <a:pt x="68580" y="609600"/>
                    </a:cubicBezTo>
                    <a:cubicBezTo>
                      <a:pt x="77470" y="636270"/>
                      <a:pt x="68580" y="629920"/>
                      <a:pt x="87630" y="636270"/>
                    </a:cubicBezTo>
                    <a:cubicBezTo>
                      <a:pt x="116966" y="665606"/>
                      <a:pt x="101524" y="653152"/>
                      <a:pt x="133350" y="674370"/>
                    </a:cubicBezTo>
                    <a:lnTo>
                      <a:pt x="144780" y="681990"/>
                    </a:lnTo>
                    <a:cubicBezTo>
                      <a:pt x="154940" y="712470"/>
                      <a:pt x="139700" y="676910"/>
                      <a:pt x="160020" y="697230"/>
                    </a:cubicBezTo>
                    <a:cubicBezTo>
                      <a:pt x="180340" y="717550"/>
                      <a:pt x="144780" y="702310"/>
                      <a:pt x="175260" y="712470"/>
                    </a:cubicBezTo>
                    <a:cubicBezTo>
                      <a:pt x="179070" y="716280"/>
                      <a:pt x="183701" y="719417"/>
                      <a:pt x="186690" y="723900"/>
                    </a:cubicBezTo>
                    <a:cubicBezTo>
                      <a:pt x="188918" y="727242"/>
                      <a:pt x="187991" y="732194"/>
                      <a:pt x="190500" y="735330"/>
                    </a:cubicBezTo>
                    <a:cubicBezTo>
                      <a:pt x="193361" y="738906"/>
                      <a:pt x="198692" y="739712"/>
                      <a:pt x="201930" y="742950"/>
                    </a:cubicBezTo>
                    <a:cubicBezTo>
                      <a:pt x="222689" y="763709"/>
                      <a:pt x="202959" y="754723"/>
                      <a:pt x="224790" y="762000"/>
                    </a:cubicBezTo>
                    <a:cubicBezTo>
                      <a:pt x="234950" y="792480"/>
                      <a:pt x="219710" y="756920"/>
                      <a:pt x="240030" y="777240"/>
                    </a:cubicBezTo>
                    <a:cubicBezTo>
                      <a:pt x="246506" y="783716"/>
                      <a:pt x="248794" y="793624"/>
                      <a:pt x="255270" y="800100"/>
                    </a:cubicBezTo>
                    <a:cubicBezTo>
                      <a:pt x="262890" y="807720"/>
                      <a:pt x="272152" y="813994"/>
                      <a:pt x="278130" y="822960"/>
                    </a:cubicBezTo>
                    <a:cubicBezTo>
                      <a:pt x="280670" y="826770"/>
                      <a:pt x="282512" y="831152"/>
                      <a:pt x="285750" y="834390"/>
                    </a:cubicBezTo>
                    <a:cubicBezTo>
                      <a:pt x="290476" y="839116"/>
                      <a:pt x="305930" y="849113"/>
                      <a:pt x="312420" y="853440"/>
                    </a:cubicBezTo>
                    <a:cubicBezTo>
                      <a:pt x="331339" y="881819"/>
                      <a:pt x="307024" y="846964"/>
                      <a:pt x="331470" y="876300"/>
                    </a:cubicBezTo>
                    <a:cubicBezTo>
                      <a:pt x="334401" y="879818"/>
                      <a:pt x="335280" y="885190"/>
                      <a:pt x="339090" y="887730"/>
                    </a:cubicBezTo>
                    <a:cubicBezTo>
                      <a:pt x="343447" y="890635"/>
                      <a:pt x="349250" y="890270"/>
                      <a:pt x="354330" y="891540"/>
                    </a:cubicBezTo>
                    <a:cubicBezTo>
                      <a:pt x="387087" y="913378"/>
                      <a:pt x="345642" y="887196"/>
                      <a:pt x="377190" y="902970"/>
                    </a:cubicBezTo>
                    <a:cubicBezTo>
                      <a:pt x="381286" y="905018"/>
                      <a:pt x="384411" y="908786"/>
                      <a:pt x="388620" y="910590"/>
                    </a:cubicBezTo>
                    <a:cubicBezTo>
                      <a:pt x="405710" y="917914"/>
                      <a:pt x="400462" y="910796"/>
                      <a:pt x="415290" y="918210"/>
                    </a:cubicBezTo>
                    <a:cubicBezTo>
                      <a:pt x="419386" y="920258"/>
                      <a:pt x="422624" y="923782"/>
                      <a:pt x="426720" y="925830"/>
                    </a:cubicBezTo>
                    <a:cubicBezTo>
                      <a:pt x="430312" y="927626"/>
                      <a:pt x="434459" y="928058"/>
                      <a:pt x="438150" y="929640"/>
                    </a:cubicBezTo>
                    <a:cubicBezTo>
                      <a:pt x="443370" y="931877"/>
                      <a:pt x="448170" y="935023"/>
                      <a:pt x="453390" y="937260"/>
                    </a:cubicBezTo>
                    <a:cubicBezTo>
                      <a:pt x="457081" y="938842"/>
                      <a:pt x="461129" y="939488"/>
                      <a:pt x="464820" y="941070"/>
                    </a:cubicBezTo>
                    <a:cubicBezTo>
                      <a:pt x="470040" y="943307"/>
                      <a:pt x="474787" y="946581"/>
                      <a:pt x="480060" y="948690"/>
                    </a:cubicBezTo>
                    <a:cubicBezTo>
                      <a:pt x="487518" y="951673"/>
                      <a:pt x="495736" y="952718"/>
                      <a:pt x="502920" y="956310"/>
                    </a:cubicBezTo>
                    <a:cubicBezTo>
                      <a:pt x="508000" y="958850"/>
                      <a:pt x="512940" y="961693"/>
                      <a:pt x="518160" y="963930"/>
                    </a:cubicBezTo>
                    <a:cubicBezTo>
                      <a:pt x="521851" y="965512"/>
                      <a:pt x="525998" y="965944"/>
                      <a:pt x="529590" y="967740"/>
                    </a:cubicBezTo>
                    <a:cubicBezTo>
                      <a:pt x="555902" y="980896"/>
                      <a:pt x="524542" y="971241"/>
                      <a:pt x="556260" y="979170"/>
                    </a:cubicBezTo>
                    <a:cubicBezTo>
                      <a:pt x="560070" y="981710"/>
                      <a:pt x="563594" y="984742"/>
                      <a:pt x="567690" y="986790"/>
                    </a:cubicBezTo>
                    <a:cubicBezTo>
                      <a:pt x="573156" y="989523"/>
                      <a:pt x="589477" y="993189"/>
                      <a:pt x="594360" y="994410"/>
                    </a:cubicBezTo>
                    <a:cubicBezTo>
                      <a:pt x="598170" y="996950"/>
                      <a:pt x="602272" y="999099"/>
                      <a:pt x="605790" y="1002030"/>
                    </a:cubicBezTo>
                    <a:cubicBezTo>
                      <a:pt x="609929" y="1005479"/>
                      <a:pt x="612542" y="1010787"/>
                      <a:pt x="617220" y="1013460"/>
                    </a:cubicBezTo>
                    <a:cubicBezTo>
                      <a:pt x="621766" y="1016058"/>
                      <a:pt x="627425" y="1015831"/>
                      <a:pt x="632460" y="1017270"/>
                    </a:cubicBezTo>
                    <a:cubicBezTo>
                      <a:pt x="636322" y="1018373"/>
                      <a:pt x="640298" y="1019284"/>
                      <a:pt x="643890" y="1021080"/>
                    </a:cubicBezTo>
                    <a:cubicBezTo>
                      <a:pt x="647986" y="1023128"/>
                      <a:pt x="651111" y="1026896"/>
                      <a:pt x="655320" y="1028700"/>
                    </a:cubicBezTo>
                    <a:cubicBezTo>
                      <a:pt x="660133" y="1030763"/>
                      <a:pt x="665657" y="1030671"/>
                      <a:pt x="670560" y="1032510"/>
                    </a:cubicBezTo>
                    <a:cubicBezTo>
                      <a:pt x="675878" y="1034504"/>
                      <a:pt x="680720" y="1037590"/>
                      <a:pt x="685800" y="1040130"/>
                    </a:cubicBezTo>
                    <a:cubicBezTo>
                      <a:pt x="699193" y="1060220"/>
                      <a:pt x="685697" y="1045529"/>
                      <a:pt x="708660" y="1055370"/>
                    </a:cubicBezTo>
                    <a:cubicBezTo>
                      <a:pt x="712869" y="1057174"/>
                      <a:pt x="715906" y="1061130"/>
                      <a:pt x="720090" y="1062990"/>
                    </a:cubicBezTo>
                    <a:cubicBezTo>
                      <a:pt x="727430" y="1066252"/>
                      <a:pt x="735766" y="1067018"/>
                      <a:pt x="742950" y="1070610"/>
                    </a:cubicBezTo>
                    <a:cubicBezTo>
                      <a:pt x="748030" y="1073150"/>
                      <a:pt x="752970" y="1075993"/>
                      <a:pt x="758190" y="1078230"/>
                    </a:cubicBezTo>
                    <a:cubicBezTo>
                      <a:pt x="761881" y="1079812"/>
                      <a:pt x="766028" y="1080244"/>
                      <a:pt x="769620" y="1082040"/>
                    </a:cubicBezTo>
                    <a:cubicBezTo>
                      <a:pt x="795932" y="1095196"/>
                      <a:pt x="764572" y="1085541"/>
                      <a:pt x="796290" y="1093470"/>
                    </a:cubicBezTo>
                    <a:cubicBezTo>
                      <a:pt x="800100" y="1096010"/>
                      <a:pt x="803624" y="1099042"/>
                      <a:pt x="807720" y="1101090"/>
                    </a:cubicBezTo>
                    <a:cubicBezTo>
                      <a:pt x="813186" y="1103823"/>
                      <a:pt x="829507" y="1107489"/>
                      <a:pt x="834390" y="1108710"/>
                    </a:cubicBezTo>
                    <a:cubicBezTo>
                      <a:pt x="838200" y="1111250"/>
                      <a:pt x="841724" y="1114282"/>
                      <a:pt x="845820" y="1116330"/>
                    </a:cubicBezTo>
                    <a:cubicBezTo>
                      <a:pt x="849412" y="1118126"/>
                      <a:pt x="854114" y="1117631"/>
                      <a:pt x="857250" y="1120140"/>
                    </a:cubicBezTo>
                    <a:cubicBezTo>
                      <a:pt x="860826" y="1123001"/>
                      <a:pt x="861294" y="1128709"/>
                      <a:pt x="864870" y="1131570"/>
                    </a:cubicBezTo>
                    <a:cubicBezTo>
                      <a:pt x="868006" y="1134079"/>
                      <a:pt x="872708" y="1133584"/>
                      <a:pt x="876300" y="1135380"/>
                    </a:cubicBezTo>
                    <a:cubicBezTo>
                      <a:pt x="905843" y="1150152"/>
                      <a:pt x="870430" y="1137233"/>
                      <a:pt x="899160" y="1146810"/>
                    </a:cubicBezTo>
                    <a:cubicBezTo>
                      <a:pt x="911434" y="1159084"/>
                      <a:pt x="909114" y="1159174"/>
                      <a:pt x="925830" y="1165860"/>
                    </a:cubicBezTo>
                    <a:cubicBezTo>
                      <a:pt x="933288" y="1168843"/>
                      <a:pt x="942007" y="1169025"/>
                      <a:pt x="948690" y="1173480"/>
                    </a:cubicBezTo>
                    <a:cubicBezTo>
                      <a:pt x="952500" y="1176020"/>
                      <a:pt x="955911" y="1179296"/>
                      <a:pt x="960120" y="1181100"/>
                    </a:cubicBezTo>
                    <a:cubicBezTo>
                      <a:pt x="964933" y="1183163"/>
                      <a:pt x="970457" y="1183071"/>
                      <a:pt x="975360" y="1184910"/>
                    </a:cubicBezTo>
                    <a:cubicBezTo>
                      <a:pt x="980678" y="1186904"/>
                      <a:pt x="985520" y="1189990"/>
                      <a:pt x="990600" y="1192530"/>
                    </a:cubicBezTo>
                    <a:cubicBezTo>
                      <a:pt x="1014730" y="1191260"/>
                      <a:pt x="1038910" y="1190727"/>
                      <a:pt x="1062990" y="1188720"/>
                    </a:cubicBezTo>
                    <a:cubicBezTo>
                      <a:pt x="1069443" y="1188182"/>
                      <a:pt x="1075977" y="1187184"/>
                      <a:pt x="1082040" y="1184910"/>
                    </a:cubicBezTo>
                    <a:cubicBezTo>
                      <a:pt x="1086327" y="1183302"/>
                      <a:pt x="1089286" y="1179150"/>
                      <a:pt x="1093470" y="1177290"/>
                    </a:cubicBezTo>
                    <a:cubicBezTo>
                      <a:pt x="1134276" y="1159154"/>
                      <a:pt x="1101892" y="1179295"/>
                      <a:pt x="1127760" y="1162050"/>
                    </a:cubicBezTo>
                    <a:cubicBezTo>
                      <a:pt x="1129030" y="1158240"/>
                      <a:pt x="1128730" y="1153460"/>
                      <a:pt x="1131570" y="1150620"/>
                    </a:cubicBezTo>
                    <a:cubicBezTo>
                      <a:pt x="1134410" y="1147780"/>
                      <a:pt x="1139408" y="1148606"/>
                      <a:pt x="1143000" y="1146810"/>
                    </a:cubicBezTo>
                    <a:cubicBezTo>
                      <a:pt x="1172543" y="1132038"/>
                      <a:pt x="1137130" y="1144957"/>
                      <a:pt x="1165860" y="1135380"/>
                    </a:cubicBezTo>
                    <a:cubicBezTo>
                      <a:pt x="1179661" y="1114678"/>
                      <a:pt x="1165328" y="1130341"/>
                      <a:pt x="1192530" y="1120140"/>
                    </a:cubicBezTo>
                    <a:cubicBezTo>
                      <a:pt x="1196817" y="1118532"/>
                      <a:pt x="1199751" y="1114324"/>
                      <a:pt x="1203960" y="1112520"/>
                    </a:cubicBezTo>
                    <a:cubicBezTo>
                      <a:pt x="1208773" y="1110457"/>
                      <a:pt x="1214165" y="1110149"/>
                      <a:pt x="1219200" y="1108710"/>
                    </a:cubicBezTo>
                    <a:cubicBezTo>
                      <a:pt x="1223062" y="1107607"/>
                      <a:pt x="1226939" y="1106482"/>
                      <a:pt x="1230630" y="1104900"/>
                    </a:cubicBezTo>
                    <a:cubicBezTo>
                      <a:pt x="1267466" y="1089113"/>
                      <a:pt x="1225938" y="1106758"/>
                      <a:pt x="1257300" y="1085850"/>
                    </a:cubicBezTo>
                    <a:cubicBezTo>
                      <a:pt x="1260642" y="1083622"/>
                      <a:pt x="1265039" y="1083622"/>
                      <a:pt x="1268730" y="1082040"/>
                    </a:cubicBezTo>
                    <a:cubicBezTo>
                      <a:pt x="1283996" y="1075498"/>
                      <a:pt x="1281104" y="1074184"/>
                      <a:pt x="1295400" y="1070610"/>
                    </a:cubicBezTo>
                    <a:cubicBezTo>
                      <a:pt x="1318878" y="1064740"/>
                      <a:pt x="1357521" y="1061416"/>
                      <a:pt x="1375410" y="1059180"/>
                    </a:cubicBezTo>
                    <a:lnTo>
                      <a:pt x="1543050" y="1062990"/>
                    </a:lnTo>
                    <a:lnTo>
                      <a:pt x="1908810" y="1070610"/>
                    </a:lnTo>
                    <a:cubicBezTo>
                      <a:pt x="1930866" y="1081638"/>
                      <a:pt x="1901825" y="1085215"/>
                      <a:pt x="1908810" y="108585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Freihandform 10"/>
              <p:cNvSpPr/>
              <p:nvPr/>
            </p:nvSpPr>
            <p:spPr>
              <a:xfrm>
                <a:off x="1619250" y="3551390"/>
                <a:ext cx="1778699" cy="468946"/>
              </a:xfrm>
              <a:custGeom>
                <a:avLst/>
                <a:gdLst>
                  <a:gd name="connsiteX0" fmla="*/ 415290 w 2838450"/>
                  <a:gd name="connsiteY0" fmla="*/ 240030 h 1276350"/>
                  <a:gd name="connsiteX1" fmla="*/ 381000 w 2838450"/>
                  <a:gd name="connsiteY1" fmla="*/ 243840 h 1276350"/>
                  <a:gd name="connsiteX2" fmla="*/ 369570 w 2838450"/>
                  <a:gd name="connsiteY2" fmla="*/ 247650 h 1276350"/>
                  <a:gd name="connsiteX3" fmla="*/ 350520 w 2838450"/>
                  <a:gd name="connsiteY3" fmla="*/ 251460 h 1276350"/>
                  <a:gd name="connsiteX4" fmla="*/ 323850 w 2838450"/>
                  <a:gd name="connsiteY4" fmla="*/ 262890 h 1276350"/>
                  <a:gd name="connsiteX5" fmla="*/ 297180 w 2838450"/>
                  <a:gd name="connsiteY5" fmla="*/ 274320 h 1276350"/>
                  <a:gd name="connsiteX6" fmla="*/ 285750 w 2838450"/>
                  <a:gd name="connsiteY6" fmla="*/ 281940 h 1276350"/>
                  <a:gd name="connsiteX7" fmla="*/ 262890 w 2838450"/>
                  <a:gd name="connsiteY7" fmla="*/ 289560 h 1276350"/>
                  <a:gd name="connsiteX8" fmla="*/ 251460 w 2838450"/>
                  <a:gd name="connsiteY8" fmla="*/ 300990 h 1276350"/>
                  <a:gd name="connsiteX9" fmla="*/ 224790 w 2838450"/>
                  <a:gd name="connsiteY9" fmla="*/ 312420 h 1276350"/>
                  <a:gd name="connsiteX10" fmla="*/ 213360 w 2838450"/>
                  <a:gd name="connsiteY10" fmla="*/ 320040 h 1276350"/>
                  <a:gd name="connsiteX11" fmla="*/ 190500 w 2838450"/>
                  <a:gd name="connsiteY11" fmla="*/ 327660 h 1276350"/>
                  <a:gd name="connsiteX12" fmla="*/ 163830 w 2838450"/>
                  <a:gd name="connsiteY12" fmla="*/ 346710 h 1276350"/>
                  <a:gd name="connsiteX13" fmla="*/ 137160 w 2838450"/>
                  <a:gd name="connsiteY13" fmla="*/ 354330 h 1276350"/>
                  <a:gd name="connsiteX14" fmla="*/ 125730 w 2838450"/>
                  <a:gd name="connsiteY14" fmla="*/ 361950 h 1276350"/>
                  <a:gd name="connsiteX15" fmla="*/ 106680 w 2838450"/>
                  <a:gd name="connsiteY15" fmla="*/ 384810 h 1276350"/>
                  <a:gd name="connsiteX16" fmla="*/ 95250 w 2838450"/>
                  <a:gd name="connsiteY16" fmla="*/ 392430 h 1276350"/>
                  <a:gd name="connsiteX17" fmla="*/ 80010 w 2838450"/>
                  <a:gd name="connsiteY17" fmla="*/ 415290 h 1276350"/>
                  <a:gd name="connsiteX18" fmla="*/ 72390 w 2838450"/>
                  <a:gd name="connsiteY18" fmla="*/ 426720 h 1276350"/>
                  <a:gd name="connsiteX19" fmla="*/ 49530 w 2838450"/>
                  <a:gd name="connsiteY19" fmla="*/ 453390 h 1276350"/>
                  <a:gd name="connsiteX20" fmla="*/ 34290 w 2838450"/>
                  <a:gd name="connsiteY20" fmla="*/ 472440 h 1276350"/>
                  <a:gd name="connsiteX21" fmla="*/ 30480 w 2838450"/>
                  <a:gd name="connsiteY21" fmla="*/ 487680 h 1276350"/>
                  <a:gd name="connsiteX22" fmla="*/ 22860 w 2838450"/>
                  <a:gd name="connsiteY22" fmla="*/ 502920 h 1276350"/>
                  <a:gd name="connsiteX23" fmla="*/ 19050 w 2838450"/>
                  <a:gd name="connsiteY23" fmla="*/ 514350 h 1276350"/>
                  <a:gd name="connsiteX24" fmla="*/ 11430 w 2838450"/>
                  <a:gd name="connsiteY24" fmla="*/ 525780 h 1276350"/>
                  <a:gd name="connsiteX25" fmla="*/ 7620 w 2838450"/>
                  <a:gd name="connsiteY25" fmla="*/ 537210 h 1276350"/>
                  <a:gd name="connsiteX26" fmla="*/ 0 w 2838450"/>
                  <a:gd name="connsiteY26" fmla="*/ 563880 h 1276350"/>
                  <a:gd name="connsiteX27" fmla="*/ 7620 w 2838450"/>
                  <a:gd name="connsiteY27" fmla="*/ 647700 h 1276350"/>
                  <a:gd name="connsiteX28" fmla="*/ 15240 w 2838450"/>
                  <a:gd name="connsiteY28" fmla="*/ 666750 h 1276350"/>
                  <a:gd name="connsiteX29" fmla="*/ 19050 w 2838450"/>
                  <a:gd name="connsiteY29" fmla="*/ 678180 h 1276350"/>
                  <a:gd name="connsiteX30" fmla="*/ 26670 w 2838450"/>
                  <a:gd name="connsiteY30" fmla="*/ 689610 h 1276350"/>
                  <a:gd name="connsiteX31" fmla="*/ 41910 w 2838450"/>
                  <a:gd name="connsiteY31" fmla="*/ 723900 h 1276350"/>
                  <a:gd name="connsiteX32" fmla="*/ 53340 w 2838450"/>
                  <a:gd name="connsiteY32" fmla="*/ 750570 h 1276350"/>
                  <a:gd name="connsiteX33" fmla="*/ 60960 w 2838450"/>
                  <a:gd name="connsiteY33" fmla="*/ 777240 h 1276350"/>
                  <a:gd name="connsiteX34" fmla="*/ 68580 w 2838450"/>
                  <a:gd name="connsiteY34" fmla="*/ 788670 h 1276350"/>
                  <a:gd name="connsiteX35" fmla="*/ 72390 w 2838450"/>
                  <a:gd name="connsiteY35" fmla="*/ 803910 h 1276350"/>
                  <a:gd name="connsiteX36" fmla="*/ 83820 w 2838450"/>
                  <a:gd name="connsiteY36" fmla="*/ 815340 h 1276350"/>
                  <a:gd name="connsiteX37" fmla="*/ 106680 w 2838450"/>
                  <a:gd name="connsiteY37" fmla="*/ 834390 h 1276350"/>
                  <a:gd name="connsiteX38" fmla="*/ 118110 w 2838450"/>
                  <a:gd name="connsiteY38" fmla="*/ 857250 h 1276350"/>
                  <a:gd name="connsiteX39" fmla="*/ 129540 w 2838450"/>
                  <a:gd name="connsiteY39" fmla="*/ 861060 h 1276350"/>
                  <a:gd name="connsiteX40" fmla="*/ 144780 w 2838450"/>
                  <a:gd name="connsiteY40" fmla="*/ 895350 h 1276350"/>
                  <a:gd name="connsiteX41" fmla="*/ 167640 w 2838450"/>
                  <a:gd name="connsiteY41" fmla="*/ 918210 h 1276350"/>
                  <a:gd name="connsiteX42" fmla="*/ 182880 w 2838450"/>
                  <a:gd name="connsiteY42" fmla="*/ 944880 h 1276350"/>
                  <a:gd name="connsiteX43" fmla="*/ 186690 w 2838450"/>
                  <a:gd name="connsiteY43" fmla="*/ 956310 h 1276350"/>
                  <a:gd name="connsiteX44" fmla="*/ 198120 w 2838450"/>
                  <a:gd name="connsiteY44" fmla="*/ 960120 h 1276350"/>
                  <a:gd name="connsiteX45" fmla="*/ 213360 w 2838450"/>
                  <a:gd name="connsiteY45" fmla="*/ 975360 h 1276350"/>
                  <a:gd name="connsiteX46" fmla="*/ 232410 w 2838450"/>
                  <a:gd name="connsiteY46" fmla="*/ 998220 h 1276350"/>
                  <a:gd name="connsiteX47" fmla="*/ 247650 w 2838450"/>
                  <a:gd name="connsiteY47" fmla="*/ 1013460 h 1276350"/>
                  <a:gd name="connsiteX48" fmla="*/ 251460 w 2838450"/>
                  <a:gd name="connsiteY48" fmla="*/ 1024890 h 1276350"/>
                  <a:gd name="connsiteX49" fmla="*/ 274320 w 2838450"/>
                  <a:gd name="connsiteY49" fmla="*/ 1040130 h 1276350"/>
                  <a:gd name="connsiteX50" fmla="*/ 289560 w 2838450"/>
                  <a:gd name="connsiteY50" fmla="*/ 1059180 h 1276350"/>
                  <a:gd name="connsiteX51" fmla="*/ 312420 w 2838450"/>
                  <a:gd name="connsiteY51" fmla="*/ 1085850 h 1276350"/>
                  <a:gd name="connsiteX52" fmla="*/ 323850 w 2838450"/>
                  <a:gd name="connsiteY52" fmla="*/ 1089660 h 1276350"/>
                  <a:gd name="connsiteX53" fmla="*/ 327660 w 2838450"/>
                  <a:gd name="connsiteY53" fmla="*/ 1101090 h 1276350"/>
                  <a:gd name="connsiteX54" fmla="*/ 339090 w 2838450"/>
                  <a:gd name="connsiteY54" fmla="*/ 1104900 h 1276350"/>
                  <a:gd name="connsiteX55" fmla="*/ 350520 w 2838450"/>
                  <a:gd name="connsiteY55" fmla="*/ 1112520 h 1276350"/>
                  <a:gd name="connsiteX56" fmla="*/ 361950 w 2838450"/>
                  <a:gd name="connsiteY56" fmla="*/ 1116330 h 1276350"/>
                  <a:gd name="connsiteX57" fmla="*/ 373380 w 2838450"/>
                  <a:gd name="connsiteY57" fmla="*/ 1123950 h 1276350"/>
                  <a:gd name="connsiteX58" fmla="*/ 384810 w 2838450"/>
                  <a:gd name="connsiteY58" fmla="*/ 1127760 h 1276350"/>
                  <a:gd name="connsiteX59" fmla="*/ 407670 w 2838450"/>
                  <a:gd name="connsiteY59" fmla="*/ 1139190 h 1276350"/>
                  <a:gd name="connsiteX60" fmla="*/ 422910 w 2838450"/>
                  <a:gd name="connsiteY60" fmla="*/ 1150620 h 1276350"/>
                  <a:gd name="connsiteX61" fmla="*/ 438150 w 2838450"/>
                  <a:gd name="connsiteY61" fmla="*/ 1154430 h 1276350"/>
                  <a:gd name="connsiteX62" fmla="*/ 453390 w 2838450"/>
                  <a:gd name="connsiteY62" fmla="*/ 1162050 h 1276350"/>
                  <a:gd name="connsiteX63" fmla="*/ 464820 w 2838450"/>
                  <a:gd name="connsiteY63" fmla="*/ 1165860 h 1276350"/>
                  <a:gd name="connsiteX64" fmla="*/ 480060 w 2838450"/>
                  <a:gd name="connsiteY64" fmla="*/ 1173480 h 1276350"/>
                  <a:gd name="connsiteX65" fmla="*/ 518160 w 2838450"/>
                  <a:gd name="connsiteY65" fmla="*/ 1177290 h 1276350"/>
                  <a:gd name="connsiteX66" fmla="*/ 552450 w 2838450"/>
                  <a:gd name="connsiteY66" fmla="*/ 1188720 h 1276350"/>
                  <a:gd name="connsiteX67" fmla="*/ 617220 w 2838450"/>
                  <a:gd name="connsiteY67" fmla="*/ 1203960 h 1276350"/>
                  <a:gd name="connsiteX68" fmla="*/ 727710 w 2838450"/>
                  <a:gd name="connsiteY68" fmla="*/ 1215390 h 1276350"/>
                  <a:gd name="connsiteX69" fmla="*/ 754380 w 2838450"/>
                  <a:gd name="connsiteY69" fmla="*/ 1223010 h 1276350"/>
                  <a:gd name="connsiteX70" fmla="*/ 807720 w 2838450"/>
                  <a:gd name="connsiteY70" fmla="*/ 1230630 h 1276350"/>
                  <a:gd name="connsiteX71" fmla="*/ 857250 w 2838450"/>
                  <a:gd name="connsiteY71" fmla="*/ 1242060 h 1276350"/>
                  <a:gd name="connsiteX72" fmla="*/ 887730 w 2838450"/>
                  <a:gd name="connsiteY72" fmla="*/ 1249680 h 1276350"/>
                  <a:gd name="connsiteX73" fmla="*/ 899160 w 2838450"/>
                  <a:gd name="connsiteY73" fmla="*/ 1253490 h 1276350"/>
                  <a:gd name="connsiteX74" fmla="*/ 933450 w 2838450"/>
                  <a:gd name="connsiteY74" fmla="*/ 1257300 h 1276350"/>
                  <a:gd name="connsiteX75" fmla="*/ 982980 w 2838450"/>
                  <a:gd name="connsiteY75" fmla="*/ 1268730 h 1276350"/>
                  <a:gd name="connsiteX76" fmla="*/ 1009650 w 2838450"/>
                  <a:gd name="connsiteY76" fmla="*/ 1276350 h 1276350"/>
                  <a:gd name="connsiteX77" fmla="*/ 1207770 w 2838450"/>
                  <a:gd name="connsiteY77" fmla="*/ 1272540 h 1276350"/>
                  <a:gd name="connsiteX78" fmla="*/ 1242060 w 2838450"/>
                  <a:gd name="connsiteY78" fmla="*/ 1261110 h 1276350"/>
                  <a:gd name="connsiteX79" fmla="*/ 1257300 w 2838450"/>
                  <a:gd name="connsiteY79" fmla="*/ 1257300 h 1276350"/>
                  <a:gd name="connsiteX80" fmla="*/ 1272540 w 2838450"/>
                  <a:gd name="connsiteY80" fmla="*/ 1242060 h 1276350"/>
                  <a:gd name="connsiteX81" fmla="*/ 1283970 w 2838450"/>
                  <a:gd name="connsiteY81" fmla="*/ 1219200 h 1276350"/>
                  <a:gd name="connsiteX82" fmla="*/ 1295400 w 2838450"/>
                  <a:gd name="connsiteY82" fmla="*/ 1207770 h 1276350"/>
                  <a:gd name="connsiteX83" fmla="*/ 1299210 w 2838450"/>
                  <a:gd name="connsiteY83" fmla="*/ 1196340 h 1276350"/>
                  <a:gd name="connsiteX84" fmla="*/ 1322070 w 2838450"/>
                  <a:gd name="connsiteY84" fmla="*/ 1188720 h 1276350"/>
                  <a:gd name="connsiteX85" fmla="*/ 1344930 w 2838450"/>
                  <a:gd name="connsiteY85" fmla="*/ 1169670 h 1276350"/>
                  <a:gd name="connsiteX86" fmla="*/ 1360170 w 2838450"/>
                  <a:gd name="connsiteY86" fmla="*/ 1165860 h 1276350"/>
                  <a:gd name="connsiteX87" fmla="*/ 1371600 w 2838450"/>
                  <a:gd name="connsiteY87" fmla="*/ 1158240 h 1276350"/>
                  <a:gd name="connsiteX88" fmla="*/ 1421130 w 2838450"/>
                  <a:gd name="connsiteY88" fmla="*/ 1150620 h 1276350"/>
                  <a:gd name="connsiteX89" fmla="*/ 1451610 w 2838450"/>
                  <a:gd name="connsiteY89" fmla="*/ 1143000 h 1276350"/>
                  <a:gd name="connsiteX90" fmla="*/ 1474470 w 2838450"/>
                  <a:gd name="connsiteY90" fmla="*/ 1139190 h 1276350"/>
                  <a:gd name="connsiteX91" fmla="*/ 1512570 w 2838450"/>
                  <a:gd name="connsiteY91" fmla="*/ 1127760 h 1276350"/>
                  <a:gd name="connsiteX92" fmla="*/ 1527810 w 2838450"/>
                  <a:gd name="connsiteY92" fmla="*/ 1120140 h 1276350"/>
                  <a:gd name="connsiteX93" fmla="*/ 1565910 w 2838450"/>
                  <a:gd name="connsiteY93" fmla="*/ 1116330 h 1276350"/>
                  <a:gd name="connsiteX94" fmla="*/ 1718310 w 2838450"/>
                  <a:gd name="connsiteY94" fmla="*/ 1112520 h 1276350"/>
                  <a:gd name="connsiteX95" fmla="*/ 1912620 w 2838450"/>
                  <a:gd name="connsiteY95" fmla="*/ 1108710 h 1276350"/>
                  <a:gd name="connsiteX96" fmla="*/ 2042160 w 2838450"/>
                  <a:gd name="connsiteY96" fmla="*/ 1123950 h 1276350"/>
                  <a:gd name="connsiteX97" fmla="*/ 2091690 w 2838450"/>
                  <a:gd name="connsiteY97" fmla="*/ 1127760 h 1276350"/>
                  <a:gd name="connsiteX98" fmla="*/ 2190750 w 2838450"/>
                  <a:gd name="connsiteY98" fmla="*/ 1139190 h 1276350"/>
                  <a:gd name="connsiteX99" fmla="*/ 2255520 w 2838450"/>
                  <a:gd name="connsiteY99" fmla="*/ 1150620 h 1276350"/>
                  <a:gd name="connsiteX100" fmla="*/ 2297430 w 2838450"/>
                  <a:gd name="connsiteY100" fmla="*/ 1158240 h 1276350"/>
                  <a:gd name="connsiteX101" fmla="*/ 2354580 w 2838450"/>
                  <a:gd name="connsiteY101" fmla="*/ 1162050 h 1276350"/>
                  <a:gd name="connsiteX102" fmla="*/ 2541270 w 2838450"/>
                  <a:gd name="connsiteY102" fmla="*/ 1165860 h 1276350"/>
                  <a:gd name="connsiteX103" fmla="*/ 2556510 w 2838450"/>
                  <a:gd name="connsiteY103" fmla="*/ 1162050 h 1276350"/>
                  <a:gd name="connsiteX104" fmla="*/ 2579370 w 2838450"/>
                  <a:gd name="connsiteY104" fmla="*/ 1143000 h 1276350"/>
                  <a:gd name="connsiteX105" fmla="*/ 2590800 w 2838450"/>
                  <a:gd name="connsiteY105" fmla="*/ 1139190 h 1276350"/>
                  <a:gd name="connsiteX106" fmla="*/ 2602230 w 2838450"/>
                  <a:gd name="connsiteY106" fmla="*/ 1120140 h 1276350"/>
                  <a:gd name="connsiteX107" fmla="*/ 2613660 w 2838450"/>
                  <a:gd name="connsiteY107" fmla="*/ 1116330 h 1276350"/>
                  <a:gd name="connsiteX108" fmla="*/ 2632710 w 2838450"/>
                  <a:gd name="connsiteY108" fmla="*/ 1085850 h 1276350"/>
                  <a:gd name="connsiteX109" fmla="*/ 2640330 w 2838450"/>
                  <a:gd name="connsiteY109" fmla="*/ 1066800 h 1276350"/>
                  <a:gd name="connsiteX110" fmla="*/ 2644140 w 2838450"/>
                  <a:gd name="connsiteY110" fmla="*/ 1055370 h 1276350"/>
                  <a:gd name="connsiteX111" fmla="*/ 2651760 w 2838450"/>
                  <a:gd name="connsiteY111" fmla="*/ 1043940 h 1276350"/>
                  <a:gd name="connsiteX112" fmla="*/ 2659380 w 2838450"/>
                  <a:gd name="connsiteY112" fmla="*/ 1017270 h 1276350"/>
                  <a:gd name="connsiteX113" fmla="*/ 2670810 w 2838450"/>
                  <a:gd name="connsiteY113" fmla="*/ 1005840 h 1276350"/>
                  <a:gd name="connsiteX114" fmla="*/ 2689860 w 2838450"/>
                  <a:gd name="connsiteY114" fmla="*/ 975360 h 1276350"/>
                  <a:gd name="connsiteX115" fmla="*/ 2705100 w 2838450"/>
                  <a:gd name="connsiteY115" fmla="*/ 944880 h 1276350"/>
                  <a:gd name="connsiteX116" fmla="*/ 2708910 w 2838450"/>
                  <a:gd name="connsiteY116" fmla="*/ 933450 h 1276350"/>
                  <a:gd name="connsiteX117" fmla="*/ 2716530 w 2838450"/>
                  <a:gd name="connsiteY117" fmla="*/ 922020 h 1276350"/>
                  <a:gd name="connsiteX118" fmla="*/ 2720340 w 2838450"/>
                  <a:gd name="connsiteY118" fmla="*/ 906780 h 1276350"/>
                  <a:gd name="connsiteX119" fmla="*/ 2731770 w 2838450"/>
                  <a:gd name="connsiteY119" fmla="*/ 902970 h 1276350"/>
                  <a:gd name="connsiteX120" fmla="*/ 2739390 w 2838450"/>
                  <a:gd name="connsiteY120" fmla="*/ 891540 h 1276350"/>
                  <a:gd name="connsiteX121" fmla="*/ 2766060 w 2838450"/>
                  <a:gd name="connsiteY121" fmla="*/ 853440 h 1276350"/>
                  <a:gd name="connsiteX122" fmla="*/ 2777490 w 2838450"/>
                  <a:gd name="connsiteY122" fmla="*/ 822960 h 1276350"/>
                  <a:gd name="connsiteX123" fmla="*/ 2788920 w 2838450"/>
                  <a:gd name="connsiteY123" fmla="*/ 796290 h 1276350"/>
                  <a:gd name="connsiteX124" fmla="*/ 2800350 w 2838450"/>
                  <a:gd name="connsiteY124" fmla="*/ 762000 h 1276350"/>
                  <a:gd name="connsiteX125" fmla="*/ 2807970 w 2838450"/>
                  <a:gd name="connsiteY125" fmla="*/ 746760 h 1276350"/>
                  <a:gd name="connsiteX126" fmla="*/ 2819400 w 2838450"/>
                  <a:gd name="connsiteY126" fmla="*/ 689610 h 1276350"/>
                  <a:gd name="connsiteX127" fmla="*/ 2827020 w 2838450"/>
                  <a:gd name="connsiteY127" fmla="*/ 651510 h 1276350"/>
                  <a:gd name="connsiteX128" fmla="*/ 2838450 w 2838450"/>
                  <a:gd name="connsiteY128" fmla="*/ 579120 h 1276350"/>
                  <a:gd name="connsiteX129" fmla="*/ 2830830 w 2838450"/>
                  <a:gd name="connsiteY129" fmla="*/ 506730 h 1276350"/>
                  <a:gd name="connsiteX130" fmla="*/ 2823210 w 2838450"/>
                  <a:gd name="connsiteY130" fmla="*/ 495300 h 1276350"/>
                  <a:gd name="connsiteX131" fmla="*/ 2819400 w 2838450"/>
                  <a:gd name="connsiteY131" fmla="*/ 483870 h 1276350"/>
                  <a:gd name="connsiteX132" fmla="*/ 2796540 w 2838450"/>
                  <a:gd name="connsiteY132" fmla="*/ 461010 h 1276350"/>
                  <a:gd name="connsiteX133" fmla="*/ 2792730 w 2838450"/>
                  <a:gd name="connsiteY133" fmla="*/ 449580 h 1276350"/>
                  <a:gd name="connsiteX134" fmla="*/ 2754630 w 2838450"/>
                  <a:gd name="connsiteY134" fmla="*/ 415290 h 1276350"/>
                  <a:gd name="connsiteX135" fmla="*/ 2735580 w 2838450"/>
                  <a:gd name="connsiteY135" fmla="*/ 400050 h 1276350"/>
                  <a:gd name="connsiteX136" fmla="*/ 2724150 w 2838450"/>
                  <a:gd name="connsiteY136" fmla="*/ 388620 h 1276350"/>
                  <a:gd name="connsiteX137" fmla="*/ 2701290 w 2838450"/>
                  <a:gd name="connsiteY137" fmla="*/ 373380 h 1276350"/>
                  <a:gd name="connsiteX138" fmla="*/ 2686050 w 2838450"/>
                  <a:gd name="connsiteY138" fmla="*/ 361950 h 1276350"/>
                  <a:gd name="connsiteX139" fmla="*/ 2663190 w 2838450"/>
                  <a:gd name="connsiteY139" fmla="*/ 342900 h 1276350"/>
                  <a:gd name="connsiteX140" fmla="*/ 2651760 w 2838450"/>
                  <a:gd name="connsiteY140" fmla="*/ 339090 h 1276350"/>
                  <a:gd name="connsiteX141" fmla="*/ 2617470 w 2838450"/>
                  <a:gd name="connsiteY141" fmla="*/ 320040 h 1276350"/>
                  <a:gd name="connsiteX142" fmla="*/ 2602230 w 2838450"/>
                  <a:gd name="connsiteY142" fmla="*/ 308610 h 1276350"/>
                  <a:gd name="connsiteX143" fmla="*/ 2579370 w 2838450"/>
                  <a:gd name="connsiteY143" fmla="*/ 300990 h 1276350"/>
                  <a:gd name="connsiteX144" fmla="*/ 2567940 w 2838450"/>
                  <a:gd name="connsiteY144" fmla="*/ 293370 h 1276350"/>
                  <a:gd name="connsiteX145" fmla="*/ 2518410 w 2838450"/>
                  <a:gd name="connsiteY145" fmla="*/ 278130 h 1276350"/>
                  <a:gd name="connsiteX146" fmla="*/ 2476500 w 2838450"/>
                  <a:gd name="connsiteY146" fmla="*/ 255270 h 1276350"/>
                  <a:gd name="connsiteX147" fmla="*/ 2465070 w 2838450"/>
                  <a:gd name="connsiteY147" fmla="*/ 251460 h 1276350"/>
                  <a:gd name="connsiteX148" fmla="*/ 2453640 w 2838450"/>
                  <a:gd name="connsiteY148" fmla="*/ 243840 h 1276350"/>
                  <a:gd name="connsiteX149" fmla="*/ 2442210 w 2838450"/>
                  <a:gd name="connsiteY149" fmla="*/ 240030 h 1276350"/>
                  <a:gd name="connsiteX150" fmla="*/ 2430780 w 2838450"/>
                  <a:gd name="connsiteY150" fmla="*/ 232410 h 1276350"/>
                  <a:gd name="connsiteX151" fmla="*/ 2419350 w 2838450"/>
                  <a:gd name="connsiteY151" fmla="*/ 228600 h 1276350"/>
                  <a:gd name="connsiteX152" fmla="*/ 2404110 w 2838450"/>
                  <a:gd name="connsiteY152" fmla="*/ 220980 h 1276350"/>
                  <a:gd name="connsiteX153" fmla="*/ 2381250 w 2838450"/>
                  <a:gd name="connsiteY153" fmla="*/ 217170 h 1276350"/>
                  <a:gd name="connsiteX154" fmla="*/ 2366010 w 2838450"/>
                  <a:gd name="connsiteY154" fmla="*/ 205740 h 1276350"/>
                  <a:gd name="connsiteX155" fmla="*/ 2339340 w 2838450"/>
                  <a:gd name="connsiteY155" fmla="*/ 194310 h 1276350"/>
                  <a:gd name="connsiteX156" fmla="*/ 2324100 w 2838450"/>
                  <a:gd name="connsiteY156" fmla="*/ 190500 h 1276350"/>
                  <a:gd name="connsiteX157" fmla="*/ 2297430 w 2838450"/>
                  <a:gd name="connsiteY157" fmla="*/ 179070 h 1276350"/>
                  <a:gd name="connsiteX158" fmla="*/ 2263140 w 2838450"/>
                  <a:gd name="connsiteY158" fmla="*/ 167640 h 1276350"/>
                  <a:gd name="connsiteX159" fmla="*/ 2232660 w 2838450"/>
                  <a:gd name="connsiteY159" fmla="*/ 156210 h 1276350"/>
                  <a:gd name="connsiteX160" fmla="*/ 2217420 w 2838450"/>
                  <a:gd name="connsiteY160" fmla="*/ 148590 h 1276350"/>
                  <a:gd name="connsiteX161" fmla="*/ 2202180 w 2838450"/>
                  <a:gd name="connsiteY161" fmla="*/ 144780 h 1276350"/>
                  <a:gd name="connsiteX162" fmla="*/ 2183130 w 2838450"/>
                  <a:gd name="connsiteY162" fmla="*/ 137160 h 1276350"/>
                  <a:gd name="connsiteX163" fmla="*/ 2152650 w 2838450"/>
                  <a:gd name="connsiteY163" fmla="*/ 129540 h 1276350"/>
                  <a:gd name="connsiteX164" fmla="*/ 2137410 w 2838450"/>
                  <a:gd name="connsiteY164" fmla="*/ 121920 h 1276350"/>
                  <a:gd name="connsiteX165" fmla="*/ 2106930 w 2838450"/>
                  <a:gd name="connsiteY165" fmla="*/ 118110 h 1276350"/>
                  <a:gd name="connsiteX166" fmla="*/ 2080260 w 2838450"/>
                  <a:gd name="connsiteY166" fmla="*/ 106680 h 1276350"/>
                  <a:gd name="connsiteX167" fmla="*/ 2065020 w 2838450"/>
                  <a:gd name="connsiteY167" fmla="*/ 99060 h 1276350"/>
                  <a:gd name="connsiteX168" fmla="*/ 2019300 w 2838450"/>
                  <a:gd name="connsiteY168" fmla="*/ 91440 h 1276350"/>
                  <a:gd name="connsiteX169" fmla="*/ 1977390 w 2838450"/>
                  <a:gd name="connsiteY169" fmla="*/ 80010 h 1276350"/>
                  <a:gd name="connsiteX170" fmla="*/ 1958340 w 2838450"/>
                  <a:gd name="connsiteY170" fmla="*/ 72390 h 1276350"/>
                  <a:gd name="connsiteX171" fmla="*/ 1859280 w 2838450"/>
                  <a:gd name="connsiteY171" fmla="*/ 53340 h 1276350"/>
                  <a:gd name="connsiteX172" fmla="*/ 1802130 w 2838450"/>
                  <a:gd name="connsiteY172" fmla="*/ 41910 h 1276350"/>
                  <a:gd name="connsiteX173" fmla="*/ 1706880 w 2838450"/>
                  <a:gd name="connsiteY173" fmla="*/ 26670 h 1276350"/>
                  <a:gd name="connsiteX174" fmla="*/ 1527810 w 2838450"/>
                  <a:gd name="connsiteY174" fmla="*/ 11430 h 1276350"/>
                  <a:gd name="connsiteX175" fmla="*/ 1291590 w 2838450"/>
                  <a:gd name="connsiteY175" fmla="*/ 0 h 1276350"/>
                  <a:gd name="connsiteX176" fmla="*/ 1036320 w 2838450"/>
                  <a:gd name="connsiteY176" fmla="*/ 3810 h 1276350"/>
                  <a:gd name="connsiteX177" fmla="*/ 1013460 w 2838450"/>
                  <a:gd name="connsiteY177" fmla="*/ 7620 h 1276350"/>
                  <a:gd name="connsiteX178" fmla="*/ 979170 w 2838450"/>
                  <a:gd name="connsiteY178" fmla="*/ 11430 h 1276350"/>
                  <a:gd name="connsiteX179" fmla="*/ 929640 w 2838450"/>
                  <a:gd name="connsiteY179" fmla="*/ 22860 h 1276350"/>
                  <a:gd name="connsiteX180" fmla="*/ 902970 w 2838450"/>
                  <a:gd name="connsiteY180" fmla="*/ 30480 h 1276350"/>
                  <a:gd name="connsiteX181" fmla="*/ 887730 w 2838450"/>
                  <a:gd name="connsiteY181" fmla="*/ 34290 h 1276350"/>
                  <a:gd name="connsiteX182" fmla="*/ 853440 w 2838450"/>
                  <a:gd name="connsiteY182" fmla="*/ 45720 h 1276350"/>
                  <a:gd name="connsiteX183" fmla="*/ 838200 w 2838450"/>
                  <a:gd name="connsiteY183" fmla="*/ 53340 h 1276350"/>
                  <a:gd name="connsiteX184" fmla="*/ 811530 w 2838450"/>
                  <a:gd name="connsiteY184" fmla="*/ 60960 h 1276350"/>
                  <a:gd name="connsiteX185" fmla="*/ 796290 w 2838450"/>
                  <a:gd name="connsiteY185" fmla="*/ 68580 h 1276350"/>
                  <a:gd name="connsiteX186" fmla="*/ 784860 w 2838450"/>
                  <a:gd name="connsiteY186" fmla="*/ 72390 h 1276350"/>
                  <a:gd name="connsiteX187" fmla="*/ 773430 w 2838450"/>
                  <a:gd name="connsiteY187" fmla="*/ 80010 h 1276350"/>
                  <a:gd name="connsiteX188" fmla="*/ 750570 w 2838450"/>
                  <a:gd name="connsiteY188" fmla="*/ 83820 h 1276350"/>
                  <a:gd name="connsiteX189" fmla="*/ 712470 w 2838450"/>
                  <a:gd name="connsiteY189" fmla="*/ 95250 h 1276350"/>
                  <a:gd name="connsiteX190" fmla="*/ 681990 w 2838450"/>
                  <a:gd name="connsiteY190" fmla="*/ 99060 h 1276350"/>
                  <a:gd name="connsiteX191" fmla="*/ 662940 w 2838450"/>
                  <a:gd name="connsiteY191" fmla="*/ 106680 h 1276350"/>
                  <a:gd name="connsiteX192" fmla="*/ 651510 w 2838450"/>
                  <a:gd name="connsiteY192" fmla="*/ 110490 h 1276350"/>
                  <a:gd name="connsiteX193" fmla="*/ 617220 w 2838450"/>
                  <a:gd name="connsiteY193" fmla="*/ 121920 h 1276350"/>
                  <a:gd name="connsiteX194" fmla="*/ 590550 w 2838450"/>
                  <a:gd name="connsiteY194" fmla="*/ 140970 h 1276350"/>
                  <a:gd name="connsiteX195" fmla="*/ 579120 w 2838450"/>
                  <a:gd name="connsiteY195" fmla="*/ 144780 h 1276350"/>
                  <a:gd name="connsiteX196" fmla="*/ 567690 w 2838450"/>
                  <a:gd name="connsiteY196" fmla="*/ 156210 h 1276350"/>
                  <a:gd name="connsiteX197" fmla="*/ 533400 w 2838450"/>
                  <a:gd name="connsiteY197" fmla="*/ 171450 h 1276350"/>
                  <a:gd name="connsiteX198" fmla="*/ 529590 w 2838450"/>
                  <a:gd name="connsiteY198" fmla="*/ 182880 h 1276350"/>
                  <a:gd name="connsiteX199" fmla="*/ 495300 w 2838450"/>
                  <a:gd name="connsiteY199" fmla="*/ 205740 h 1276350"/>
                  <a:gd name="connsiteX200" fmla="*/ 468630 w 2838450"/>
                  <a:gd name="connsiteY200" fmla="*/ 228600 h 1276350"/>
                  <a:gd name="connsiteX201" fmla="*/ 453390 w 2838450"/>
                  <a:gd name="connsiteY201" fmla="*/ 240030 h 1276350"/>
                  <a:gd name="connsiteX202" fmla="*/ 441960 w 2838450"/>
                  <a:gd name="connsiteY202" fmla="*/ 247650 h 1276350"/>
                  <a:gd name="connsiteX203" fmla="*/ 415290 w 2838450"/>
                  <a:gd name="connsiteY203" fmla="*/ 240030 h 127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38450" h="1276350">
                    <a:moveTo>
                      <a:pt x="415290" y="240030"/>
                    </a:moveTo>
                    <a:cubicBezTo>
                      <a:pt x="405130" y="239395"/>
                      <a:pt x="392344" y="241949"/>
                      <a:pt x="381000" y="243840"/>
                    </a:cubicBezTo>
                    <a:cubicBezTo>
                      <a:pt x="377039" y="244500"/>
                      <a:pt x="373466" y="246676"/>
                      <a:pt x="369570" y="247650"/>
                    </a:cubicBezTo>
                    <a:cubicBezTo>
                      <a:pt x="363288" y="249221"/>
                      <a:pt x="356870" y="250190"/>
                      <a:pt x="350520" y="251460"/>
                    </a:cubicBezTo>
                    <a:cubicBezTo>
                      <a:pt x="321824" y="270590"/>
                      <a:pt x="358294" y="248128"/>
                      <a:pt x="323850" y="262890"/>
                    </a:cubicBezTo>
                    <a:cubicBezTo>
                      <a:pt x="287014" y="278677"/>
                      <a:pt x="340933" y="263382"/>
                      <a:pt x="297180" y="274320"/>
                    </a:cubicBezTo>
                    <a:cubicBezTo>
                      <a:pt x="293370" y="276860"/>
                      <a:pt x="289934" y="280080"/>
                      <a:pt x="285750" y="281940"/>
                    </a:cubicBezTo>
                    <a:cubicBezTo>
                      <a:pt x="278410" y="285202"/>
                      <a:pt x="262890" y="289560"/>
                      <a:pt x="262890" y="289560"/>
                    </a:cubicBezTo>
                    <a:cubicBezTo>
                      <a:pt x="259080" y="293370"/>
                      <a:pt x="255845" y="297858"/>
                      <a:pt x="251460" y="300990"/>
                    </a:cubicBezTo>
                    <a:cubicBezTo>
                      <a:pt x="232961" y="314204"/>
                      <a:pt x="241373" y="304129"/>
                      <a:pt x="224790" y="312420"/>
                    </a:cubicBezTo>
                    <a:cubicBezTo>
                      <a:pt x="220694" y="314468"/>
                      <a:pt x="217544" y="318180"/>
                      <a:pt x="213360" y="320040"/>
                    </a:cubicBezTo>
                    <a:cubicBezTo>
                      <a:pt x="206020" y="323302"/>
                      <a:pt x="190500" y="327660"/>
                      <a:pt x="190500" y="327660"/>
                    </a:cubicBezTo>
                    <a:cubicBezTo>
                      <a:pt x="188765" y="328961"/>
                      <a:pt x="168163" y="344853"/>
                      <a:pt x="163830" y="346710"/>
                    </a:cubicBezTo>
                    <a:cubicBezTo>
                      <a:pt x="146740" y="354034"/>
                      <a:pt x="151988" y="346916"/>
                      <a:pt x="137160" y="354330"/>
                    </a:cubicBezTo>
                    <a:cubicBezTo>
                      <a:pt x="133064" y="356378"/>
                      <a:pt x="129540" y="359410"/>
                      <a:pt x="125730" y="361950"/>
                    </a:cubicBezTo>
                    <a:cubicBezTo>
                      <a:pt x="118238" y="373189"/>
                      <a:pt x="117681" y="375643"/>
                      <a:pt x="106680" y="384810"/>
                    </a:cubicBezTo>
                    <a:cubicBezTo>
                      <a:pt x="103162" y="387741"/>
                      <a:pt x="99060" y="389890"/>
                      <a:pt x="95250" y="392430"/>
                    </a:cubicBezTo>
                    <a:lnTo>
                      <a:pt x="80010" y="415290"/>
                    </a:lnTo>
                    <a:cubicBezTo>
                      <a:pt x="77470" y="419100"/>
                      <a:pt x="75628" y="423482"/>
                      <a:pt x="72390" y="426720"/>
                    </a:cubicBezTo>
                    <a:cubicBezTo>
                      <a:pt x="56470" y="442640"/>
                      <a:pt x="64193" y="433839"/>
                      <a:pt x="49530" y="453390"/>
                    </a:cubicBezTo>
                    <a:cubicBezTo>
                      <a:pt x="37074" y="490757"/>
                      <a:pt x="57268" y="437973"/>
                      <a:pt x="34290" y="472440"/>
                    </a:cubicBezTo>
                    <a:cubicBezTo>
                      <a:pt x="31385" y="476797"/>
                      <a:pt x="32319" y="482777"/>
                      <a:pt x="30480" y="487680"/>
                    </a:cubicBezTo>
                    <a:cubicBezTo>
                      <a:pt x="28486" y="492998"/>
                      <a:pt x="25097" y="497700"/>
                      <a:pt x="22860" y="502920"/>
                    </a:cubicBezTo>
                    <a:cubicBezTo>
                      <a:pt x="21278" y="506611"/>
                      <a:pt x="20846" y="510758"/>
                      <a:pt x="19050" y="514350"/>
                    </a:cubicBezTo>
                    <a:cubicBezTo>
                      <a:pt x="17002" y="518446"/>
                      <a:pt x="13478" y="521684"/>
                      <a:pt x="11430" y="525780"/>
                    </a:cubicBezTo>
                    <a:cubicBezTo>
                      <a:pt x="9634" y="529372"/>
                      <a:pt x="8774" y="533363"/>
                      <a:pt x="7620" y="537210"/>
                    </a:cubicBezTo>
                    <a:cubicBezTo>
                      <a:pt x="4963" y="546066"/>
                      <a:pt x="2540" y="554990"/>
                      <a:pt x="0" y="563880"/>
                    </a:cubicBezTo>
                    <a:cubicBezTo>
                      <a:pt x="911" y="579367"/>
                      <a:pt x="550" y="624135"/>
                      <a:pt x="7620" y="647700"/>
                    </a:cubicBezTo>
                    <a:cubicBezTo>
                      <a:pt x="9585" y="654251"/>
                      <a:pt x="12839" y="660346"/>
                      <a:pt x="15240" y="666750"/>
                    </a:cubicBezTo>
                    <a:cubicBezTo>
                      <a:pt x="16650" y="670510"/>
                      <a:pt x="17254" y="674588"/>
                      <a:pt x="19050" y="678180"/>
                    </a:cubicBezTo>
                    <a:cubicBezTo>
                      <a:pt x="21098" y="682276"/>
                      <a:pt x="24810" y="685426"/>
                      <a:pt x="26670" y="689610"/>
                    </a:cubicBezTo>
                    <a:cubicBezTo>
                      <a:pt x="44806" y="730416"/>
                      <a:pt x="24665" y="698032"/>
                      <a:pt x="41910" y="723900"/>
                    </a:cubicBezTo>
                    <a:cubicBezTo>
                      <a:pt x="52848" y="767653"/>
                      <a:pt x="37553" y="713734"/>
                      <a:pt x="53340" y="750570"/>
                    </a:cubicBezTo>
                    <a:cubicBezTo>
                      <a:pt x="60664" y="767660"/>
                      <a:pt x="53546" y="762412"/>
                      <a:pt x="60960" y="777240"/>
                    </a:cubicBezTo>
                    <a:cubicBezTo>
                      <a:pt x="63008" y="781336"/>
                      <a:pt x="66040" y="784860"/>
                      <a:pt x="68580" y="788670"/>
                    </a:cubicBezTo>
                    <a:cubicBezTo>
                      <a:pt x="69850" y="793750"/>
                      <a:pt x="69792" y="799364"/>
                      <a:pt x="72390" y="803910"/>
                    </a:cubicBezTo>
                    <a:cubicBezTo>
                      <a:pt x="75063" y="808588"/>
                      <a:pt x="80371" y="811201"/>
                      <a:pt x="83820" y="815340"/>
                    </a:cubicBezTo>
                    <a:cubicBezTo>
                      <a:pt x="99206" y="833804"/>
                      <a:pt x="81619" y="821860"/>
                      <a:pt x="106680" y="834390"/>
                    </a:cubicBezTo>
                    <a:cubicBezTo>
                      <a:pt x="109190" y="841920"/>
                      <a:pt x="111396" y="851879"/>
                      <a:pt x="118110" y="857250"/>
                    </a:cubicBezTo>
                    <a:cubicBezTo>
                      <a:pt x="121246" y="859759"/>
                      <a:pt x="125730" y="859790"/>
                      <a:pt x="129540" y="861060"/>
                    </a:cubicBezTo>
                    <a:cubicBezTo>
                      <a:pt x="134372" y="875555"/>
                      <a:pt x="135120" y="884482"/>
                      <a:pt x="144780" y="895350"/>
                    </a:cubicBezTo>
                    <a:cubicBezTo>
                      <a:pt x="151939" y="903404"/>
                      <a:pt x="167640" y="918210"/>
                      <a:pt x="167640" y="918210"/>
                    </a:cubicBezTo>
                    <a:cubicBezTo>
                      <a:pt x="176376" y="944417"/>
                      <a:pt x="164427" y="912587"/>
                      <a:pt x="182880" y="944880"/>
                    </a:cubicBezTo>
                    <a:cubicBezTo>
                      <a:pt x="184873" y="948367"/>
                      <a:pt x="183850" y="953470"/>
                      <a:pt x="186690" y="956310"/>
                    </a:cubicBezTo>
                    <a:cubicBezTo>
                      <a:pt x="189530" y="959150"/>
                      <a:pt x="194310" y="958850"/>
                      <a:pt x="198120" y="960120"/>
                    </a:cubicBezTo>
                    <a:cubicBezTo>
                      <a:pt x="210538" y="997373"/>
                      <a:pt x="190782" y="948267"/>
                      <a:pt x="213360" y="975360"/>
                    </a:cubicBezTo>
                    <a:cubicBezTo>
                      <a:pt x="236139" y="1002695"/>
                      <a:pt x="206466" y="989572"/>
                      <a:pt x="232410" y="998220"/>
                    </a:cubicBezTo>
                    <a:cubicBezTo>
                      <a:pt x="242570" y="1028700"/>
                      <a:pt x="227330" y="993140"/>
                      <a:pt x="247650" y="1013460"/>
                    </a:cubicBezTo>
                    <a:cubicBezTo>
                      <a:pt x="250490" y="1016300"/>
                      <a:pt x="248620" y="1022050"/>
                      <a:pt x="251460" y="1024890"/>
                    </a:cubicBezTo>
                    <a:cubicBezTo>
                      <a:pt x="257936" y="1031366"/>
                      <a:pt x="274320" y="1040130"/>
                      <a:pt x="274320" y="1040130"/>
                    </a:cubicBezTo>
                    <a:cubicBezTo>
                      <a:pt x="281737" y="1062382"/>
                      <a:pt x="272326" y="1041946"/>
                      <a:pt x="289560" y="1059180"/>
                    </a:cubicBezTo>
                    <a:cubicBezTo>
                      <a:pt x="309697" y="1079317"/>
                      <a:pt x="280557" y="1063091"/>
                      <a:pt x="312420" y="1085850"/>
                    </a:cubicBezTo>
                    <a:cubicBezTo>
                      <a:pt x="315688" y="1088184"/>
                      <a:pt x="320040" y="1088390"/>
                      <a:pt x="323850" y="1089660"/>
                    </a:cubicBezTo>
                    <a:cubicBezTo>
                      <a:pt x="325120" y="1093470"/>
                      <a:pt x="324820" y="1098250"/>
                      <a:pt x="327660" y="1101090"/>
                    </a:cubicBezTo>
                    <a:cubicBezTo>
                      <a:pt x="330500" y="1103930"/>
                      <a:pt x="335498" y="1103104"/>
                      <a:pt x="339090" y="1104900"/>
                    </a:cubicBezTo>
                    <a:cubicBezTo>
                      <a:pt x="343186" y="1106948"/>
                      <a:pt x="346424" y="1110472"/>
                      <a:pt x="350520" y="1112520"/>
                    </a:cubicBezTo>
                    <a:cubicBezTo>
                      <a:pt x="354112" y="1114316"/>
                      <a:pt x="358358" y="1114534"/>
                      <a:pt x="361950" y="1116330"/>
                    </a:cubicBezTo>
                    <a:cubicBezTo>
                      <a:pt x="366046" y="1118378"/>
                      <a:pt x="369284" y="1121902"/>
                      <a:pt x="373380" y="1123950"/>
                    </a:cubicBezTo>
                    <a:cubicBezTo>
                      <a:pt x="376972" y="1125746"/>
                      <a:pt x="381218" y="1125964"/>
                      <a:pt x="384810" y="1127760"/>
                    </a:cubicBezTo>
                    <a:cubicBezTo>
                      <a:pt x="414353" y="1142532"/>
                      <a:pt x="378940" y="1129613"/>
                      <a:pt x="407670" y="1139190"/>
                    </a:cubicBezTo>
                    <a:cubicBezTo>
                      <a:pt x="412750" y="1143000"/>
                      <a:pt x="417230" y="1147780"/>
                      <a:pt x="422910" y="1150620"/>
                    </a:cubicBezTo>
                    <a:cubicBezTo>
                      <a:pt x="427594" y="1152962"/>
                      <a:pt x="433247" y="1152591"/>
                      <a:pt x="438150" y="1154430"/>
                    </a:cubicBezTo>
                    <a:cubicBezTo>
                      <a:pt x="443468" y="1156424"/>
                      <a:pt x="448170" y="1159813"/>
                      <a:pt x="453390" y="1162050"/>
                    </a:cubicBezTo>
                    <a:cubicBezTo>
                      <a:pt x="457081" y="1163632"/>
                      <a:pt x="461129" y="1164278"/>
                      <a:pt x="464820" y="1165860"/>
                    </a:cubicBezTo>
                    <a:cubicBezTo>
                      <a:pt x="470040" y="1168097"/>
                      <a:pt x="474506" y="1172290"/>
                      <a:pt x="480060" y="1173480"/>
                    </a:cubicBezTo>
                    <a:cubicBezTo>
                      <a:pt x="492540" y="1176154"/>
                      <a:pt x="505460" y="1176020"/>
                      <a:pt x="518160" y="1177290"/>
                    </a:cubicBezTo>
                    <a:cubicBezTo>
                      <a:pt x="538046" y="1190547"/>
                      <a:pt x="521651" y="1181876"/>
                      <a:pt x="552450" y="1188720"/>
                    </a:cubicBezTo>
                    <a:cubicBezTo>
                      <a:pt x="562476" y="1190948"/>
                      <a:pt x="600070" y="1201510"/>
                      <a:pt x="617220" y="1203960"/>
                    </a:cubicBezTo>
                    <a:cubicBezTo>
                      <a:pt x="673651" y="1212022"/>
                      <a:pt x="674711" y="1211313"/>
                      <a:pt x="727710" y="1215390"/>
                    </a:cubicBezTo>
                    <a:cubicBezTo>
                      <a:pt x="736600" y="1217930"/>
                      <a:pt x="745298" y="1221280"/>
                      <a:pt x="754380" y="1223010"/>
                    </a:cubicBezTo>
                    <a:cubicBezTo>
                      <a:pt x="772023" y="1226371"/>
                      <a:pt x="790451" y="1225696"/>
                      <a:pt x="807720" y="1230630"/>
                    </a:cubicBezTo>
                    <a:cubicBezTo>
                      <a:pt x="867335" y="1247663"/>
                      <a:pt x="803950" y="1230639"/>
                      <a:pt x="857250" y="1242060"/>
                    </a:cubicBezTo>
                    <a:cubicBezTo>
                      <a:pt x="867490" y="1244254"/>
                      <a:pt x="877626" y="1246924"/>
                      <a:pt x="887730" y="1249680"/>
                    </a:cubicBezTo>
                    <a:cubicBezTo>
                      <a:pt x="891605" y="1250737"/>
                      <a:pt x="895199" y="1252830"/>
                      <a:pt x="899160" y="1253490"/>
                    </a:cubicBezTo>
                    <a:cubicBezTo>
                      <a:pt x="910504" y="1255381"/>
                      <a:pt x="922020" y="1256030"/>
                      <a:pt x="933450" y="1257300"/>
                    </a:cubicBezTo>
                    <a:cubicBezTo>
                      <a:pt x="963797" y="1272474"/>
                      <a:pt x="933283" y="1259412"/>
                      <a:pt x="982980" y="1268730"/>
                    </a:cubicBezTo>
                    <a:cubicBezTo>
                      <a:pt x="992067" y="1270434"/>
                      <a:pt x="1000760" y="1273810"/>
                      <a:pt x="1009650" y="1276350"/>
                    </a:cubicBezTo>
                    <a:cubicBezTo>
                      <a:pt x="1075690" y="1275080"/>
                      <a:pt x="1141859" y="1276862"/>
                      <a:pt x="1207770" y="1272540"/>
                    </a:cubicBezTo>
                    <a:cubicBezTo>
                      <a:pt x="1219792" y="1271752"/>
                      <a:pt x="1230371" y="1264032"/>
                      <a:pt x="1242060" y="1261110"/>
                    </a:cubicBezTo>
                    <a:lnTo>
                      <a:pt x="1257300" y="1257300"/>
                    </a:lnTo>
                    <a:cubicBezTo>
                      <a:pt x="1265613" y="1232362"/>
                      <a:pt x="1254067" y="1256838"/>
                      <a:pt x="1272540" y="1242060"/>
                    </a:cubicBezTo>
                    <a:cubicBezTo>
                      <a:pt x="1285387" y="1231783"/>
                      <a:pt x="1276082" y="1231032"/>
                      <a:pt x="1283970" y="1219200"/>
                    </a:cubicBezTo>
                    <a:cubicBezTo>
                      <a:pt x="1286959" y="1214717"/>
                      <a:pt x="1291590" y="1211580"/>
                      <a:pt x="1295400" y="1207770"/>
                    </a:cubicBezTo>
                    <a:cubicBezTo>
                      <a:pt x="1296670" y="1203960"/>
                      <a:pt x="1295942" y="1198674"/>
                      <a:pt x="1299210" y="1196340"/>
                    </a:cubicBezTo>
                    <a:cubicBezTo>
                      <a:pt x="1305746" y="1191671"/>
                      <a:pt x="1322070" y="1188720"/>
                      <a:pt x="1322070" y="1188720"/>
                    </a:cubicBezTo>
                    <a:cubicBezTo>
                      <a:pt x="1328936" y="1181854"/>
                      <a:pt x="1335647" y="1173648"/>
                      <a:pt x="1344930" y="1169670"/>
                    </a:cubicBezTo>
                    <a:cubicBezTo>
                      <a:pt x="1349743" y="1167607"/>
                      <a:pt x="1355090" y="1167130"/>
                      <a:pt x="1360170" y="1165860"/>
                    </a:cubicBezTo>
                    <a:cubicBezTo>
                      <a:pt x="1363980" y="1163320"/>
                      <a:pt x="1367391" y="1160044"/>
                      <a:pt x="1371600" y="1158240"/>
                    </a:cubicBezTo>
                    <a:cubicBezTo>
                      <a:pt x="1383149" y="1153291"/>
                      <a:pt x="1414246" y="1151385"/>
                      <a:pt x="1421130" y="1150620"/>
                    </a:cubicBezTo>
                    <a:cubicBezTo>
                      <a:pt x="1431290" y="1148080"/>
                      <a:pt x="1441370" y="1145194"/>
                      <a:pt x="1451610" y="1143000"/>
                    </a:cubicBezTo>
                    <a:cubicBezTo>
                      <a:pt x="1459164" y="1141381"/>
                      <a:pt x="1467017" y="1141223"/>
                      <a:pt x="1474470" y="1139190"/>
                    </a:cubicBezTo>
                    <a:cubicBezTo>
                      <a:pt x="1543392" y="1120393"/>
                      <a:pt x="1445285" y="1141217"/>
                      <a:pt x="1512570" y="1127760"/>
                    </a:cubicBezTo>
                    <a:cubicBezTo>
                      <a:pt x="1517650" y="1125220"/>
                      <a:pt x="1522256" y="1121330"/>
                      <a:pt x="1527810" y="1120140"/>
                    </a:cubicBezTo>
                    <a:cubicBezTo>
                      <a:pt x="1540290" y="1117466"/>
                      <a:pt x="1553157" y="1116840"/>
                      <a:pt x="1565910" y="1116330"/>
                    </a:cubicBezTo>
                    <a:cubicBezTo>
                      <a:pt x="1616685" y="1114299"/>
                      <a:pt x="1667510" y="1113790"/>
                      <a:pt x="1718310" y="1112520"/>
                    </a:cubicBezTo>
                    <a:cubicBezTo>
                      <a:pt x="1803299" y="1095522"/>
                      <a:pt x="1760291" y="1101218"/>
                      <a:pt x="1912620" y="1108710"/>
                    </a:cubicBezTo>
                    <a:cubicBezTo>
                      <a:pt x="1986769" y="1112357"/>
                      <a:pt x="1977567" y="1116773"/>
                      <a:pt x="2042160" y="1123950"/>
                    </a:cubicBezTo>
                    <a:cubicBezTo>
                      <a:pt x="2058617" y="1125779"/>
                      <a:pt x="2075240" y="1125862"/>
                      <a:pt x="2091690" y="1127760"/>
                    </a:cubicBezTo>
                    <a:cubicBezTo>
                      <a:pt x="2223482" y="1142967"/>
                      <a:pt x="2059243" y="1129074"/>
                      <a:pt x="2190750" y="1139190"/>
                    </a:cubicBezTo>
                    <a:cubicBezTo>
                      <a:pt x="2278338" y="1156708"/>
                      <a:pt x="2187821" y="1139337"/>
                      <a:pt x="2255520" y="1150620"/>
                    </a:cubicBezTo>
                    <a:cubicBezTo>
                      <a:pt x="2269526" y="1152954"/>
                      <a:pt x="2283325" y="1156612"/>
                      <a:pt x="2297430" y="1158240"/>
                    </a:cubicBezTo>
                    <a:cubicBezTo>
                      <a:pt x="2316396" y="1160428"/>
                      <a:pt x="2335530" y="1160780"/>
                      <a:pt x="2354580" y="1162050"/>
                    </a:cubicBezTo>
                    <a:cubicBezTo>
                      <a:pt x="2467289" y="1178956"/>
                      <a:pt x="2405157" y="1175247"/>
                      <a:pt x="2541270" y="1165860"/>
                    </a:cubicBezTo>
                    <a:cubicBezTo>
                      <a:pt x="2546350" y="1164590"/>
                      <a:pt x="2551697" y="1164113"/>
                      <a:pt x="2556510" y="1162050"/>
                    </a:cubicBezTo>
                    <a:cubicBezTo>
                      <a:pt x="2573961" y="1154571"/>
                      <a:pt x="2562892" y="1153985"/>
                      <a:pt x="2579370" y="1143000"/>
                    </a:cubicBezTo>
                    <a:cubicBezTo>
                      <a:pt x="2582712" y="1140772"/>
                      <a:pt x="2586990" y="1140460"/>
                      <a:pt x="2590800" y="1139190"/>
                    </a:cubicBezTo>
                    <a:cubicBezTo>
                      <a:pt x="2594610" y="1132840"/>
                      <a:pt x="2596994" y="1125376"/>
                      <a:pt x="2602230" y="1120140"/>
                    </a:cubicBezTo>
                    <a:cubicBezTo>
                      <a:pt x="2605070" y="1117300"/>
                      <a:pt x="2611326" y="1119598"/>
                      <a:pt x="2613660" y="1116330"/>
                    </a:cubicBezTo>
                    <a:cubicBezTo>
                      <a:pt x="2642513" y="1075936"/>
                      <a:pt x="2603318" y="1105445"/>
                      <a:pt x="2632710" y="1085850"/>
                    </a:cubicBezTo>
                    <a:cubicBezTo>
                      <a:pt x="2635250" y="1079500"/>
                      <a:pt x="2637929" y="1073204"/>
                      <a:pt x="2640330" y="1066800"/>
                    </a:cubicBezTo>
                    <a:cubicBezTo>
                      <a:pt x="2641740" y="1063040"/>
                      <a:pt x="2642344" y="1058962"/>
                      <a:pt x="2644140" y="1055370"/>
                    </a:cubicBezTo>
                    <a:cubicBezTo>
                      <a:pt x="2646188" y="1051274"/>
                      <a:pt x="2649220" y="1047750"/>
                      <a:pt x="2651760" y="1043940"/>
                    </a:cubicBezTo>
                    <a:cubicBezTo>
                      <a:pt x="2652268" y="1041908"/>
                      <a:pt x="2657194" y="1020550"/>
                      <a:pt x="2659380" y="1017270"/>
                    </a:cubicBezTo>
                    <a:cubicBezTo>
                      <a:pt x="2662369" y="1012787"/>
                      <a:pt x="2667303" y="1009931"/>
                      <a:pt x="2670810" y="1005840"/>
                    </a:cubicBezTo>
                    <a:cubicBezTo>
                      <a:pt x="2682680" y="991991"/>
                      <a:pt x="2682054" y="990971"/>
                      <a:pt x="2689860" y="975360"/>
                    </a:cubicBezTo>
                    <a:cubicBezTo>
                      <a:pt x="2697475" y="937283"/>
                      <a:pt x="2686804" y="972324"/>
                      <a:pt x="2705100" y="944880"/>
                    </a:cubicBezTo>
                    <a:cubicBezTo>
                      <a:pt x="2707328" y="941538"/>
                      <a:pt x="2707114" y="937042"/>
                      <a:pt x="2708910" y="933450"/>
                    </a:cubicBezTo>
                    <a:cubicBezTo>
                      <a:pt x="2710958" y="929354"/>
                      <a:pt x="2713990" y="925830"/>
                      <a:pt x="2716530" y="922020"/>
                    </a:cubicBezTo>
                    <a:cubicBezTo>
                      <a:pt x="2717800" y="916940"/>
                      <a:pt x="2717069" y="910869"/>
                      <a:pt x="2720340" y="906780"/>
                    </a:cubicBezTo>
                    <a:cubicBezTo>
                      <a:pt x="2722849" y="903644"/>
                      <a:pt x="2728634" y="905479"/>
                      <a:pt x="2731770" y="902970"/>
                    </a:cubicBezTo>
                    <a:cubicBezTo>
                      <a:pt x="2735346" y="900109"/>
                      <a:pt x="2737197" y="895560"/>
                      <a:pt x="2739390" y="891540"/>
                    </a:cubicBezTo>
                    <a:cubicBezTo>
                      <a:pt x="2759148" y="855318"/>
                      <a:pt x="2744183" y="868025"/>
                      <a:pt x="2766060" y="853440"/>
                    </a:cubicBezTo>
                    <a:cubicBezTo>
                      <a:pt x="2775723" y="805124"/>
                      <a:pt x="2762774" y="857297"/>
                      <a:pt x="2777490" y="822960"/>
                    </a:cubicBezTo>
                    <a:cubicBezTo>
                      <a:pt x="2792252" y="788516"/>
                      <a:pt x="2769790" y="824986"/>
                      <a:pt x="2788920" y="796290"/>
                    </a:cubicBezTo>
                    <a:cubicBezTo>
                      <a:pt x="2793343" y="778600"/>
                      <a:pt x="2792152" y="780446"/>
                      <a:pt x="2800350" y="762000"/>
                    </a:cubicBezTo>
                    <a:cubicBezTo>
                      <a:pt x="2802657" y="756810"/>
                      <a:pt x="2806174" y="752148"/>
                      <a:pt x="2807970" y="746760"/>
                    </a:cubicBezTo>
                    <a:cubicBezTo>
                      <a:pt x="2817179" y="719133"/>
                      <a:pt x="2814614" y="716730"/>
                      <a:pt x="2819400" y="689610"/>
                    </a:cubicBezTo>
                    <a:cubicBezTo>
                      <a:pt x="2821651" y="676856"/>
                      <a:pt x="2824819" y="664273"/>
                      <a:pt x="2827020" y="651510"/>
                    </a:cubicBezTo>
                    <a:cubicBezTo>
                      <a:pt x="2831171" y="627436"/>
                      <a:pt x="2838450" y="579120"/>
                      <a:pt x="2838450" y="579120"/>
                    </a:cubicBezTo>
                    <a:cubicBezTo>
                      <a:pt x="2838341" y="577486"/>
                      <a:pt x="2838160" y="523833"/>
                      <a:pt x="2830830" y="506730"/>
                    </a:cubicBezTo>
                    <a:cubicBezTo>
                      <a:pt x="2829026" y="502521"/>
                      <a:pt x="2825258" y="499396"/>
                      <a:pt x="2823210" y="495300"/>
                    </a:cubicBezTo>
                    <a:cubicBezTo>
                      <a:pt x="2821414" y="491708"/>
                      <a:pt x="2821866" y="487040"/>
                      <a:pt x="2819400" y="483870"/>
                    </a:cubicBezTo>
                    <a:cubicBezTo>
                      <a:pt x="2812784" y="475364"/>
                      <a:pt x="2796540" y="461010"/>
                      <a:pt x="2796540" y="461010"/>
                    </a:cubicBezTo>
                    <a:cubicBezTo>
                      <a:pt x="2795270" y="457200"/>
                      <a:pt x="2795239" y="452716"/>
                      <a:pt x="2792730" y="449580"/>
                    </a:cubicBezTo>
                    <a:cubicBezTo>
                      <a:pt x="2767759" y="418366"/>
                      <a:pt x="2774723" y="430360"/>
                      <a:pt x="2754630" y="415290"/>
                    </a:cubicBezTo>
                    <a:cubicBezTo>
                      <a:pt x="2748124" y="410411"/>
                      <a:pt x="2741700" y="405405"/>
                      <a:pt x="2735580" y="400050"/>
                    </a:cubicBezTo>
                    <a:cubicBezTo>
                      <a:pt x="2731525" y="396502"/>
                      <a:pt x="2728403" y="391928"/>
                      <a:pt x="2724150" y="388620"/>
                    </a:cubicBezTo>
                    <a:cubicBezTo>
                      <a:pt x="2716921" y="382997"/>
                      <a:pt x="2708793" y="378632"/>
                      <a:pt x="2701290" y="373380"/>
                    </a:cubicBezTo>
                    <a:cubicBezTo>
                      <a:pt x="2696088" y="369739"/>
                      <a:pt x="2690871" y="366083"/>
                      <a:pt x="2686050" y="361950"/>
                    </a:cubicBezTo>
                    <a:cubicBezTo>
                      <a:pt x="2674253" y="351839"/>
                      <a:pt x="2676663" y="349637"/>
                      <a:pt x="2663190" y="342900"/>
                    </a:cubicBezTo>
                    <a:cubicBezTo>
                      <a:pt x="2659598" y="341104"/>
                      <a:pt x="2655570" y="340360"/>
                      <a:pt x="2651760" y="339090"/>
                    </a:cubicBezTo>
                    <a:cubicBezTo>
                      <a:pt x="2612519" y="309660"/>
                      <a:pt x="2662372" y="344986"/>
                      <a:pt x="2617470" y="320040"/>
                    </a:cubicBezTo>
                    <a:cubicBezTo>
                      <a:pt x="2611919" y="316956"/>
                      <a:pt x="2607910" y="311450"/>
                      <a:pt x="2602230" y="308610"/>
                    </a:cubicBezTo>
                    <a:cubicBezTo>
                      <a:pt x="2595046" y="305018"/>
                      <a:pt x="2586053" y="305445"/>
                      <a:pt x="2579370" y="300990"/>
                    </a:cubicBezTo>
                    <a:cubicBezTo>
                      <a:pt x="2575560" y="298450"/>
                      <a:pt x="2572149" y="295174"/>
                      <a:pt x="2567940" y="293370"/>
                    </a:cubicBezTo>
                    <a:cubicBezTo>
                      <a:pt x="2544702" y="283411"/>
                      <a:pt x="2549177" y="298641"/>
                      <a:pt x="2518410" y="278130"/>
                    </a:cubicBezTo>
                    <a:cubicBezTo>
                      <a:pt x="2504497" y="268855"/>
                      <a:pt x="2493788" y="261033"/>
                      <a:pt x="2476500" y="255270"/>
                    </a:cubicBezTo>
                    <a:cubicBezTo>
                      <a:pt x="2472690" y="254000"/>
                      <a:pt x="2468662" y="253256"/>
                      <a:pt x="2465070" y="251460"/>
                    </a:cubicBezTo>
                    <a:cubicBezTo>
                      <a:pt x="2460974" y="249412"/>
                      <a:pt x="2457736" y="245888"/>
                      <a:pt x="2453640" y="243840"/>
                    </a:cubicBezTo>
                    <a:cubicBezTo>
                      <a:pt x="2450048" y="242044"/>
                      <a:pt x="2445802" y="241826"/>
                      <a:pt x="2442210" y="240030"/>
                    </a:cubicBezTo>
                    <a:cubicBezTo>
                      <a:pt x="2438114" y="237982"/>
                      <a:pt x="2434876" y="234458"/>
                      <a:pt x="2430780" y="232410"/>
                    </a:cubicBezTo>
                    <a:cubicBezTo>
                      <a:pt x="2427188" y="230614"/>
                      <a:pt x="2423041" y="230182"/>
                      <a:pt x="2419350" y="228600"/>
                    </a:cubicBezTo>
                    <a:cubicBezTo>
                      <a:pt x="2414130" y="226363"/>
                      <a:pt x="2409550" y="222612"/>
                      <a:pt x="2404110" y="220980"/>
                    </a:cubicBezTo>
                    <a:cubicBezTo>
                      <a:pt x="2396711" y="218760"/>
                      <a:pt x="2388870" y="218440"/>
                      <a:pt x="2381250" y="217170"/>
                    </a:cubicBezTo>
                    <a:cubicBezTo>
                      <a:pt x="2376170" y="213360"/>
                      <a:pt x="2371395" y="209105"/>
                      <a:pt x="2366010" y="205740"/>
                    </a:cubicBezTo>
                    <a:cubicBezTo>
                      <a:pt x="2357454" y="200393"/>
                      <a:pt x="2348892" y="197039"/>
                      <a:pt x="2339340" y="194310"/>
                    </a:cubicBezTo>
                    <a:cubicBezTo>
                      <a:pt x="2334305" y="192871"/>
                      <a:pt x="2329180" y="191770"/>
                      <a:pt x="2324100" y="190500"/>
                    </a:cubicBezTo>
                    <a:cubicBezTo>
                      <a:pt x="2304010" y="177107"/>
                      <a:pt x="2322033" y="187271"/>
                      <a:pt x="2297430" y="179070"/>
                    </a:cubicBezTo>
                    <a:cubicBezTo>
                      <a:pt x="2254389" y="164723"/>
                      <a:pt x="2299661" y="176770"/>
                      <a:pt x="2263140" y="167640"/>
                    </a:cubicBezTo>
                    <a:cubicBezTo>
                      <a:pt x="2239664" y="151989"/>
                      <a:pt x="2265616" y="167195"/>
                      <a:pt x="2232660" y="156210"/>
                    </a:cubicBezTo>
                    <a:cubicBezTo>
                      <a:pt x="2227272" y="154414"/>
                      <a:pt x="2222738" y="150584"/>
                      <a:pt x="2217420" y="148590"/>
                    </a:cubicBezTo>
                    <a:cubicBezTo>
                      <a:pt x="2212517" y="146751"/>
                      <a:pt x="2207148" y="146436"/>
                      <a:pt x="2202180" y="144780"/>
                    </a:cubicBezTo>
                    <a:cubicBezTo>
                      <a:pt x="2195692" y="142617"/>
                      <a:pt x="2189667" y="139171"/>
                      <a:pt x="2183130" y="137160"/>
                    </a:cubicBezTo>
                    <a:cubicBezTo>
                      <a:pt x="2173120" y="134080"/>
                      <a:pt x="2162017" y="134224"/>
                      <a:pt x="2152650" y="129540"/>
                    </a:cubicBezTo>
                    <a:cubicBezTo>
                      <a:pt x="2147570" y="127000"/>
                      <a:pt x="2142920" y="123298"/>
                      <a:pt x="2137410" y="121920"/>
                    </a:cubicBezTo>
                    <a:cubicBezTo>
                      <a:pt x="2127477" y="119437"/>
                      <a:pt x="2117090" y="119380"/>
                      <a:pt x="2106930" y="118110"/>
                    </a:cubicBezTo>
                    <a:cubicBezTo>
                      <a:pt x="2056385" y="92838"/>
                      <a:pt x="2119502" y="123498"/>
                      <a:pt x="2080260" y="106680"/>
                    </a:cubicBezTo>
                    <a:cubicBezTo>
                      <a:pt x="2075040" y="104443"/>
                      <a:pt x="2070408" y="100856"/>
                      <a:pt x="2065020" y="99060"/>
                    </a:cubicBezTo>
                    <a:cubicBezTo>
                      <a:pt x="2056663" y="96274"/>
                      <a:pt x="2025340" y="92303"/>
                      <a:pt x="2019300" y="91440"/>
                    </a:cubicBezTo>
                    <a:cubicBezTo>
                      <a:pt x="1987275" y="75427"/>
                      <a:pt x="2023522" y="91543"/>
                      <a:pt x="1977390" y="80010"/>
                    </a:cubicBezTo>
                    <a:cubicBezTo>
                      <a:pt x="1970755" y="78351"/>
                      <a:pt x="1964997" y="73956"/>
                      <a:pt x="1958340" y="72390"/>
                    </a:cubicBezTo>
                    <a:cubicBezTo>
                      <a:pt x="1920745" y="63544"/>
                      <a:pt x="1897055" y="65932"/>
                      <a:pt x="1859280" y="53340"/>
                    </a:cubicBezTo>
                    <a:cubicBezTo>
                      <a:pt x="1815668" y="38803"/>
                      <a:pt x="1858494" y="51304"/>
                      <a:pt x="1802130" y="41910"/>
                    </a:cubicBezTo>
                    <a:cubicBezTo>
                      <a:pt x="1718178" y="27918"/>
                      <a:pt x="1831353" y="39117"/>
                      <a:pt x="1706880" y="26670"/>
                    </a:cubicBezTo>
                    <a:cubicBezTo>
                      <a:pt x="1694159" y="25398"/>
                      <a:pt x="1569634" y="14128"/>
                      <a:pt x="1527810" y="11430"/>
                    </a:cubicBezTo>
                    <a:cubicBezTo>
                      <a:pt x="1461872" y="7176"/>
                      <a:pt x="1339190" y="2164"/>
                      <a:pt x="1291590" y="0"/>
                    </a:cubicBezTo>
                    <a:lnTo>
                      <a:pt x="1036320" y="3810"/>
                    </a:lnTo>
                    <a:cubicBezTo>
                      <a:pt x="1028598" y="4022"/>
                      <a:pt x="1021117" y="6599"/>
                      <a:pt x="1013460" y="7620"/>
                    </a:cubicBezTo>
                    <a:cubicBezTo>
                      <a:pt x="1002061" y="9140"/>
                      <a:pt x="990600" y="10160"/>
                      <a:pt x="979170" y="11430"/>
                    </a:cubicBezTo>
                    <a:cubicBezTo>
                      <a:pt x="941279" y="26586"/>
                      <a:pt x="980881" y="12612"/>
                      <a:pt x="929640" y="22860"/>
                    </a:cubicBezTo>
                    <a:cubicBezTo>
                      <a:pt x="920574" y="24673"/>
                      <a:pt x="911890" y="28047"/>
                      <a:pt x="902970" y="30480"/>
                    </a:cubicBezTo>
                    <a:cubicBezTo>
                      <a:pt x="897918" y="31858"/>
                      <a:pt x="892735" y="32750"/>
                      <a:pt x="887730" y="34290"/>
                    </a:cubicBezTo>
                    <a:cubicBezTo>
                      <a:pt x="876215" y="37833"/>
                      <a:pt x="864216" y="40332"/>
                      <a:pt x="853440" y="45720"/>
                    </a:cubicBezTo>
                    <a:cubicBezTo>
                      <a:pt x="848360" y="48260"/>
                      <a:pt x="843518" y="51346"/>
                      <a:pt x="838200" y="53340"/>
                    </a:cubicBezTo>
                    <a:cubicBezTo>
                      <a:pt x="812421" y="63007"/>
                      <a:pt x="833022" y="51749"/>
                      <a:pt x="811530" y="60960"/>
                    </a:cubicBezTo>
                    <a:cubicBezTo>
                      <a:pt x="806310" y="63197"/>
                      <a:pt x="801510" y="66343"/>
                      <a:pt x="796290" y="68580"/>
                    </a:cubicBezTo>
                    <a:cubicBezTo>
                      <a:pt x="792599" y="70162"/>
                      <a:pt x="788452" y="70594"/>
                      <a:pt x="784860" y="72390"/>
                    </a:cubicBezTo>
                    <a:cubicBezTo>
                      <a:pt x="780764" y="74438"/>
                      <a:pt x="777774" y="78562"/>
                      <a:pt x="773430" y="80010"/>
                    </a:cubicBezTo>
                    <a:cubicBezTo>
                      <a:pt x="766101" y="82453"/>
                      <a:pt x="758064" y="81946"/>
                      <a:pt x="750570" y="83820"/>
                    </a:cubicBezTo>
                    <a:cubicBezTo>
                      <a:pt x="730245" y="88901"/>
                      <a:pt x="730611" y="92226"/>
                      <a:pt x="712470" y="95250"/>
                    </a:cubicBezTo>
                    <a:cubicBezTo>
                      <a:pt x="702370" y="96933"/>
                      <a:pt x="692150" y="97790"/>
                      <a:pt x="681990" y="99060"/>
                    </a:cubicBezTo>
                    <a:cubicBezTo>
                      <a:pt x="675640" y="101600"/>
                      <a:pt x="669344" y="104279"/>
                      <a:pt x="662940" y="106680"/>
                    </a:cubicBezTo>
                    <a:cubicBezTo>
                      <a:pt x="659180" y="108090"/>
                      <a:pt x="655270" y="109080"/>
                      <a:pt x="651510" y="110490"/>
                    </a:cubicBezTo>
                    <a:cubicBezTo>
                      <a:pt x="622816" y="121250"/>
                      <a:pt x="642757" y="115536"/>
                      <a:pt x="617220" y="121920"/>
                    </a:cubicBezTo>
                    <a:cubicBezTo>
                      <a:pt x="613768" y="124509"/>
                      <a:pt x="596121" y="138184"/>
                      <a:pt x="590550" y="140970"/>
                    </a:cubicBezTo>
                    <a:cubicBezTo>
                      <a:pt x="586958" y="142766"/>
                      <a:pt x="582930" y="143510"/>
                      <a:pt x="579120" y="144780"/>
                    </a:cubicBezTo>
                    <a:cubicBezTo>
                      <a:pt x="575310" y="148590"/>
                      <a:pt x="572173" y="153221"/>
                      <a:pt x="567690" y="156210"/>
                    </a:cubicBezTo>
                    <a:cubicBezTo>
                      <a:pt x="554464" y="165027"/>
                      <a:pt x="546677" y="167024"/>
                      <a:pt x="533400" y="171450"/>
                    </a:cubicBezTo>
                    <a:cubicBezTo>
                      <a:pt x="532130" y="175260"/>
                      <a:pt x="532161" y="179795"/>
                      <a:pt x="529590" y="182880"/>
                    </a:cubicBezTo>
                    <a:cubicBezTo>
                      <a:pt x="524299" y="189229"/>
                      <a:pt x="501284" y="202150"/>
                      <a:pt x="495300" y="205740"/>
                    </a:cubicBezTo>
                    <a:cubicBezTo>
                      <a:pt x="482436" y="225036"/>
                      <a:pt x="493445" y="212057"/>
                      <a:pt x="468630" y="228600"/>
                    </a:cubicBezTo>
                    <a:cubicBezTo>
                      <a:pt x="463346" y="232122"/>
                      <a:pt x="458557" y="236339"/>
                      <a:pt x="453390" y="240030"/>
                    </a:cubicBezTo>
                    <a:cubicBezTo>
                      <a:pt x="449664" y="242692"/>
                      <a:pt x="445382" y="244608"/>
                      <a:pt x="441960" y="247650"/>
                    </a:cubicBezTo>
                    <a:cubicBezTo>
                      <a:pt x="419579" y="267544"/>
                      <a:pt x="425450" y="240665"/>
                      <a:pt x="415290" y="24003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Freihandform 15"/>
              <p:cNvSpPr/>
              <p:nvPr/>
            </p:nvSpPr>
            <p:spPr>
              <a:xfrm rot="389665" flipH="1">
                <a:off x="4848927" y="3700606"/>
                <a:ext cx="933959" cy="442648"/>
              </a:xfrm>
              <a:custGeom>
                <a:avLst/>
                <a:gdLst>
                  <a:gd name="connsiteX0" fmla="*/ 206014 w 1432834"/>
                  <a:gd name="connsiteY0" fmla="*/ 110490 h 1204773"/>
                  <a:gd name="connsiteX1" fmla="*/ 152674 w 1432834"/>
                  <a:gd name="connsiteY1" fmla="*/ 125730 h 1204773"/>
                  <a:gd name="connsiteX2" fmla="*/ 141244 w 1432834"/>
                  <a:gd name="connsiteY2" fmla="*/ 129540 h 1204773"/>
                  <a:gd name="connsiteX3" fmla="*/ 118384 w 1432834"/>
                  <a:gd name="connsiteY3" fmla="*/ 148590 h 1204773"/>
                  <a:gd name="connsiteX4" fmla="*/ 106954 w 1432834"/>
                  <a:gd name="connsiteY4" fmla="*/ 152400 h 1204773"/>
                  <a:gd name="connsiteX5" fmla="*/ 91714 w 1432834"/>
                  <a:gd name="connsiteY5" fmla="*/ 167640 h 1204773"/>
                  <a:gd name="connsiteX6" fmla="*/ 76474 w 1432834"/>
                  <a:gd name="connsiteY6" fmla="*/ 190500 h 1204773"/>
                  <a:gd name="connsiteX7" fmla="*/ 53614 w 1432834"/>
                  <a:gd name="connsiteY7" fmla="*/ 213360 h 1204773"/>
                  <a:gd name="connsiteX8" fmla="*/ 42184 w 1432834"/>
                  <a:gd name="connsiteY8" fmla="*/ 240030 h 1204773"/>
                  <a:gd name="connsiteX9" fmla="*/ 38374 w 1432834"/>
                  <a:gd name="connsiteY9" fmla="*/ 251460 h 1204773"/>
                  <a:gd name="connsiteX10" fmla="*/ 30754 w 1432834"/>
                  <a:gd name="connsiteY10" fmla="*/ 266700 h 1204773"/>
                  <a:gd name="connsiteX11" fmla="*/ 26944 w 1432834"/>
                  <a:gd name="connsiteY11" fmla="*/ 281940 h 1204773"/>
                  <a:gd name="connsiteX12" fmla="*/ 19324 w 1432834"/>
                  <a:gd name="connsiteY12" fmla="*/ 304800 h 1204773"/>
                  <a:gd name="connsiteX13" fmla="*/ 4084 w 1432834"/>
                  <a:gd name="connsiteY13" fmla="*/ 373380 h 1204773"/>
                  <a:gd name="connsiteX14" fmla="*/ 7894 w 1432834"/>
                  <a:gd name="connsiteY14" fmla="*/ 666750 h 1204773"/>
                  <a:gd name="connsiteX15" fmla="*/ 26944 w 1432834"/>
                  <a:gd name="connsiteY15" fmla="*/ 701040 h 1204773"/>
                  <a:gd name="connsiteX16" fmla="*/ 34564 w 1432834"/>
                  <a:gd name="connsiteY16" fmla="*/ 712470 h 1204773"/>
                  <a:gd name="connsiteX17" fmla="*/ 38374 w 1432834"/>
                  <a:gd name="connsiteY17" fmla="*/ 723900 h 1204773"/>
                  <a:gd name="connsiteX18" fmla="*/ 49804 w 1432834"/>
                  <a:gd name="connsiteY18" fmla="*/ 727710 h 1204773"/>
                  <a:gd name="connsiteX19" fmla="*/ 65044 w 1432834"/>
                  <a:gd name="connsiteY19" fmla="*/ 742950 h 1204773"/>
                  <a:gd name="connsiteX20" fmla="*/ 76474 w 1432834"/>
                  <a:gd name="connsiteY20" fmla="*/ 754380 h 1204773"/>
                  <a:gd name="connsiteX21" fmla="*/ 87904 w 1432834"/>
                  <a:gd name="connsiteY21" fmla="*/ 758190 h 1204773"/>
                  <a:gd name="connsiteX22" fmla="*/ 99334 w 1432834"/>
                  <a:gd name="connsiteY22" fmla="*/ 765810 h 1204773"/>
                  <a:gd name="connsiteX23" fmla="*/ 110764 w 1432834"/>
                  <a:gd name="connsiteY23" fmla="*/ 769620 h 1204773"/>
                  <a:gd name="connsiteX24" fmla="*/ 126004 w 1432834"/>
                  <a:gd name="connsiteY24" fmla="*/ 777240 h 1204773"/>
                  <a:gd name="connsiteX25" fmla="*/ 137434 w 1432834"/>
                  <a:gd name="connsiteY25" fmla="*/ 781050 h 1204773"/>
                  <a:gd name="connsiteX26" fmla="*/ 148864 w 1432834"/>
                  <a:gd name="connsiteY26" fmla="*/ 788670 h 1204773"/>
                  <a:gd name="connsiteX27" fmla="*/ 202204 w 1432834"/>
                  <a:gd name="connsiteY27" fmla="*/ 796290 h 1204773"/>
                  <a:gd name="connsiteX28" fmla="*/ 225064 w 1432834"/>
                  <a:gd name="connsiteY28" fmla="*/ 807720 h 1204773"/>
                  <a:gd name="connsiteX29" fmla="*/ 240304 w 1432834"/>
                  <a:gd name="connsiteY29" fmla="*/ 815340 h 1204773"/>
                  <a:gd name="connsiteX30" fmla="*/ 251734 w 1432834"/>
                  <a:gd name="connsiteY30" fmla="*/ 819150 h 1204773"/>
                  <a:gd name="connsiteX31" fmla="*/ 263164 w 1432834"/>
                  <a:gd name="connsiteY31" fmla="*/ 826770 h 1204773"/>
                  <a:gd name="connsiteX32" fmla="*/ 301264 w 1432834"/>
                  <a:gd name="connsiteY32" fmla="*/ 834390 h 1204773"/>
                  <a:gd name="connsiteX33" fmla="*/ 327934 w 1432834"/>
                  <a:gd name="connsiteY33" fmla="*/ 842010 h 1204773"/>
                  <a:gd name="connsiteX34" fmla="*/ 346984 w 1432834"/>
                  <a:gd name="connsiteY34" fmla="*/ 845820 h 1204773"/>
                  <a:gd name="connsiteX35" fmla="*/ 369844 w 1432834"/>
                  <a:gd name="connsiteY35" fmla="*/ 853440 h 1204773"/>
                  <a:gd name="connsiteX36" fmla="*/ 419374 w 1432834"/>
                  <a:gd name="connsiteY36" fmla="*/ 864870 h 1204773"/>
                  <a:gd name="connsiteX37" fmla="*/ 434614 w 1432834"/>
                  <a:gd name="connsiteY37" fmla="*/ 868680 h 1204773"/>
                  <a:gd name="connsiteX38" fmla="*/ 457474 w 1432834"/>
                  <a:gd name="connsiteY38" fmla="*/ 872490 h 1204773"/>
                  <a:gd name="connsiteX39" fmla="*/ 495574 w 1432834"/>
                  <a:gd name="connsiteY39" fmla="*/ 880110 h 1204773"/>
                  <a:gd name="connsiteX40" fmla="*/ 537484 w 1432834"/>
                  <a:gd name="connsiteY40" fmla="*/ 891540 h 1204773"/>
                  <a:gd name="connsiteX41" fmla="*/ 560344 w 1432834"/>
                  <a:gd name="connsiteY41" fmla="*/ 899160 h 1204773"/>
                  <a:gd name="connsiteX42" fmla="*/ 571774 w 1432834"/>
                  <a:gd name="connsiteY42" fmla="*/ 906780 h 1204773"/>
                  <a:gd name="connsiteX43" fmla="*/ 587014 w 1432834"/>
                  <a:gd name="connsiteY43" fmla="*/ 918210 h 1204773"/>
                  <a:gd name="connsiteX44" fmla="*/ 598444 w 1432834"/>
                  <a:gd name="connsiteY44" fmla="*/ 922020 h 1204773"/>
                  <a:gd name="connsiteX45" fmla="*/ 644164 w 1432834"/>
                  <a:gd name="connsiteY45" fmla="*/ 933450 h 1204773"/>
                  <a:gd name="connsiteX46" fmla="*/ 655594 w 1432834"/>
                  <a:gd name="connsiteY46" fmla="*/ 944880 h 1204773"/>
                  <a:gd name="connsiteX47" fmla="*/ 667024 w 1432834"/>
                  <a:gd name="connsiteY47" fmla="*/ 948690 h 1204773"/>
                  <a:gd name="connsiteX48" fmla="*/ 682264 w 1432834"/>
                  <a:gd name="connsiteY48" fmla="*/ 956310 h 1204773"/>
                  <a:gd name="connsiteX49" fmla="*/ 693694 w 1432834"/>
                  <a:gd name="connsiteY49" fmla="*/ 960120 h 1204773"/>
                  <a:gd name="connsiteX50" fmla="*/ 705124 w 1432834"/>
                  <a:gd name="connsiteY50" fmla="*/ 967740 h 1204773"/>
                  <a:gd name="connsiteX51" fmla="*/ 731794 w 1432834"/>
                  <a:gd name="connsiteY51" fmla="*/ 982980 h 1204773"/>
                  <a:gd name="connsiteX52" fmla="*/ 758464 w 1432834"/>
                  <a:gd name="connsiteY52" fmla="*/ 998220 h 1204773"/>
                  <a:gd name="connsiteX53" fmla="*/ 769894 w 1432834"/>
                  <a:gd name="connsiteY53" fmla="*/ 1005840 h 1204773"/>
                  <a:gd name="connsiteX54" fmla="*/ 792754 w 1432834"/>
                  <a:gd name="connsiteY54" fmla="*/ 1013460 h 1204773"/>
                  <a:gd name="connsiteX55" fmla="*/ 804184 w 1432834"/>
                  <a:gd name="connsiteY55" fmla="*/ 1021080 h 1204773"/>
                  <a:gd name="connsiteX56" fmla="*/ 819424 w 1432834"/>
                  <a:gd name="connsiteY56" fmla="*/ 1032510 h 1204773"/>
                  <a:gd name="connsiteX57" fmla="*/ 830854 w 1432834"/>
                  <a:gd name="connsiteY57" fmla="*/ 1036320 h 1204773"/>
                  <a:gd name="connsiteX58" fmla="*/ 842284 w 1432834"/>
                  <a:gd name="connsiteY58" fmla="*/ 1043940 h 1204773"/>
                  <a:gd name="connsiteX59" fmla="*/ 849904 w 1432834"/>
                  <a:gd name="connsiteY59" fmla="*/ 1055370 h 1204773"/>
                  <a:gd name="connsiteX60" fmla="*/ 872764 w 1432834"/>
                  <a:gd name="connsiteY60" fmla="*/ 1062990 h 1204773"/>
                  <a:gd name="connsiteX61" fmla="*/ 895624 w 1432834"/>
                  <a:gd name="connsiteY61" fmla="*/ 1074420 h 1204773"/>
                  <a:gd name="connsiteX62" fmla="*/ 907054 w 1432834"/>
                  <a:gd name="connsiteY62" fmla="*/ 1085850 h 1204773"/>
                  <a:gd name="connsiteX63" fmla="*/ 933724 w 1432834"/>
                  <a:gd name="connsiteY63" fmla="*/ 1101090 h 1204773"/>
                  <a:gd name="connsiteX64" fmla="*/ 945154 w 1432834"/>
                  <a:gd name="connsiteY64" fmla="*/ 1108710 h 1204773"/>
                  <a:gd name="connsiteX65" fmla="*/ 956584 w 1432834"/>
                  <a:gd name="connsiteY65" fmla="*/ 1120140 h 1204773"/>
                  <a:gd name="connsiteX66" fmla="*/ 971824 w 1432834"/>
                  <a:gd name="connsiteY66" fmla="*/ 1123950 h 1204773"/>
                  <a:gd name="connsiteX67" fmla="*/ 998494 w 1432834"/>
                  <a:gd name="connsiteY67" fmla="*/ 1139190 h 1204773"/>
                  <a:gd name="connsiteX68" fmla="*/ 1009924 w 1432834"/>
                  <a:gd name="connsiteY68" fmla="*/ 1146810 h 1204773"/>
                  <a:gd name="connsiteX69" fmla="*/ 1028974 w 1432834"/>
                  <a:gd name="connsiteY69" fmla="*/ 1150620 h 1204773"/>
                  <a:gd name="connsiteX70" fmla="*/ 1063264 w 1432834"/>
                  <a:gd name="connsiteY70" fmla="*/ 1162050 h 1204773"/>
                  <a:gd name="connsiteX71" fmla="*/ 1105174 w 1432834"/>
                  <a:gd name="connsiteY71" fmla="*/ 1173480 h 1204773"/>
                  <a:gd name="connsiteX72" fmla="*/ 1120414 w 1432834"/>
                  <a:gd name="connsiteY72" fmla="*/ 1181100 h 1204773"/>
                  <a:gd name="connsiteX73" fmla="*/ 1131844 w 1432834"/>
                  <a:gd name="connsiteY73" fmla="*/ 1184910 h 1204773"/>
                  <a:gd name="connsiteX74" fmla="*/ 1192804 w 1432834"/>
                  <a:gd name="connsiteY74" fmla="*/ 1196340 h 1204773"/>
                  <a:gd name="connsiteX75" fmla="*/ 1215664 w 1432834"/>
                  <a:gd name="connsiteY75" fmla="*/ 1203960 h 1204773"/>
                  <a:gd name="connsiteX76" fmla="*/ 1314724 w 1432834"/>
                  <a:gd name="connsiteY76" fmla="*/ 1196340 h 1204773"/>
                  <a:gd name="connsiteX77" fmla="*/ 1326154 w 1432834"/>
                  <a:gd name="connsiteY77" fmla="*/ 1192530 h 1204773"/>
                  <a:gd name="connsiteX78" fmla="*/ 1349014 w 1432834"/>
                  <a:gd name="connsiteY78" fmla="*/ 1173480 h 1204773"/>
                  <a:gd name="connsiteX79" fmla="*/ 1364254 w 1432834"/>
                  <a:gd name="connsiteY79" fmla="*/ 1169670 h 1204773"/>
                  <a:gd name="connsiteX80" fmla="*/ 1368064 w 1432834"/>
                  <a:gd name="connsiteY80" fmla="*/ 1158240 h 1204773"/>
                  <a:gd name="connsiteX81" fmla="*/ 1387114 w 1432834"/>
                  <a:gd name="connsiteY81" fmla="*/ 1135380 h 1204773"/>
                  <a:gd name="connsiteX82" fmla="*/ 1394734 w 1432834"/>
                  <a:gd name="connsiteY82" fmla="*/ 1120140 h 1204773"/>
                  <a:gd name="connsiteX83" fmla="*/ 1402354 w 1432834"/>
                  <a:gd name="connsiteY83" fmla="*/ 1108710 h 1204773"/>
                  <a:gd name="connsiteX84" fmla="*/ 1406164 w 1432834"/>
                  <a:gd name="connsiteY84" fmla="*/ 1097280 h 1204773"/>
                  <a:gd name="connsiteX85" fmla="*/ 1413784 w 1432834"/>
                  <a:gd name="connsiteY85" fmla="*/ 1082040 h 1204773"/>
                  <a:gd name="connsiteX86" fmla="*/ 1409974 w 1432834"/>
                  <a:gd name="connsiteY86" fmla="*/ 1059180 h 1204773"/>
                  <a:gd name="connsiteX87" fmla="*/ 1406164 w 1432834"/>
                  <a:gd name="connsiteY87" fmla="*/ 1028700 h 1204773"/>
                  <a:gd name="connsiteX88" fmla="*/ 1398544 w 1432834"/>
                  <a:gd name="connsiteY88" fmla="*/ 1013460 h 1204773"/>
                  <a:gd name="connsiteX89" fmla="*/ 1406164 w 1432834"/>
                  <a:gd name="connsiteY89" fmla="*/ 872490 h 1204773"/>
                  <a:gd name="connsiteX90" fmla="*/ 1409974 w 1432834"/>
                  <a:gd name="connsiteY90" fmla="*/ 849630 h 1204773"/>
                  <a:gd name="connsiteX91" fmla="*/ 1417594 w 1432834"/>
                  <a:gd name="connsiteY91" fmla="*/ 796290 h 1204773"/>
                  <a:gd name="connsiteX92" fmla="*/ 1421404 w 1432834"/>
                  <a:gd name="connsiteY92" fmla="*/ 701040 h 1204773"/>
                  <a:gd name="connsiteX93" fmla="*/ 1429024 w 1432834"/>
                  <a:gd name="connsiteY93" fmla="*/ 659130 h 1204773"/>
                  <a:gd name="connsiteX94" fmla="*/ 1432834 w 1432834"/>
                  <a:gd name="connsiteY94" fmla="*/ 601980 h 1204773"/>
                  <a:gd name="connsiteX95" fmla="*/ 1425214 w 1432834"/>
                  <a:gd name="connsiteY95" fmla="*/ 434340 h 1204773"/>
                  <a:gd name="connsiteX96" fmla="*/ 1417594 w 1432834"/>
                  <a:gd name="connsiteY96" fmla="*/ 396240 h 1204773"/>
                  <a:gd name="connsiteX97" fmla="*/ 1409974 w 1432834"/>
                  <a:gd name="connsiteY97" fmla="*/ 377190 h 1204773"/>
                  <a:gd name="connsiteX98" fmla="*/ 1398544 w 1432834"/>
                  <a:gd name="connsiteY98" fmla="*/ 339090 h 1204773"/>
                  <a:gd name="connsiteX99" fmla="*/ 1390924 w 1432834"/>
                  <a:gd name="connsiteY99" fmla="*/ 316230 h 1204773"/>
                  <a:gd name="connsiteX100" fmla="*/ 1383304 w 1432834"/>
                  <a:gd name="connsiteY100" fmla="*/ 304800 h 1204773"/>
                  <a:gd name="connsiteX101" fmla="*/ 1379494 w 1432834"/>
                  <a:gd name="connsiteY101" fmla="*/ 293370 h 1204773"/>
                  <a:gd name="connsiteX102" fmla="*/ 1371874 w 1432834"/>
                  <a:gd name="connsiteY102" fmla="*/ 281940 h 1204773"/>
                  <a:gd name="connsiteX103" fmla="*/ 1356634 w 1432834"/>
                  <a:gd name="connsiteY103" fmla="*/ 255270 h 1204773"/>
                  <a:gd name="connsiteX104" fmla="*/ 1345204 w 1432834"/>
                  <a:gd name="connsiteY104" fmla="*/ 228600 h 1204773"/>
                  <a:gd name="connsiteX105" fmla="*/ 1341394 w 1432834"/>
                  <a:gd name="connsiteY105" fmla="*/ 217170 h 1204773"/>
                  <a:gd name="connsiteX106" fmla="*/ 1329964 w 1432834"/>
                  <a:gd name="connsiteY106" fmla="*/ 205740 h 1204773"/>
                  <a:gd name="connsiteX107" fmla="*/ 1318534 w 1432834"/>
                  <a:gd name="connsiteY107" fmla="*/ 190500 h 1204773"/>
                  <a:gd name="connsiteX108" fmla="*/ 1303294 w 1432834"/>
                  <a:gd name="connsiteY108" fmla="*/ 175260 h 1204773"/>
                  <a:gd name="connsiteX109" fmla="*/ 1291864 w 1432834"/>
                  <a:gd name="connsiteY109" fmla="*/ 163830 h 1204773"/>
                  <a:gd name="connsiteX110" fmla="*/ 1280434 w 1432834"/>
                  <a:gd name="connsiteY110" fmla="*/ 160020 h 1204773"/>
                  <a:gd name="connsiteX111" fmla="*/ 1269004 w 1432834"/>
                  <a:gd name="connsiteY111" fmla="*/ 152400 h 1204773"/>
                  <a:gd name="connsiteX112" fmla="*/ 1257574 w 1432834"/>
                  <a:gd name="connsiteY112" fmla="*/ 148590 h 1204773"/>
                  <a:gd name="connsiteX113" fmla="*/ 1227094 w 1432834"/>
                  <a:gd name="connsiteY113" fmla="*/ 137160 h 1204773"/>
                  <a:gd name="connsiteX114" fmla="*/ 1204234 w 1432834"/>
                  <a:gd name="connsiteY114" fmla="*/ 125730 h 1204773"/>
                  <a:gd name="connsiteX115" fmla="*/ 1188994 w 1432834"/>
                  <a:gd name="connsiteY115" fmla="*/ 118110 h 1204773"/>
                  <a:gd name="connsiteX116" fmla="*/ 1166134 w 1432834"/>
                  <a:gd name="connsiteY116" fmla="*/ 114300 h 1204773"/>
                  <a:gd name="connsiteX117" fmla="*/ 1143274 w 1432834"/>
                  <a:gd name="connsiteY117" fmla="*/ 102870 h 1204773"/>
                  <a:gd name="connsiteX118" fmla="*/ 1128034 w 1432834"/>
                  <a:gd name="connsiteY118" fmla="*/ 99060 h 1204773"/>
                  <a:gd name="connsiteX119" fmla="*/ 1116604 w 1432834"/>
                  <a:gd name="connsiteY119" fmla="*/ 91440 h 1204773"/>
                  <a:gd name="connsiteX120" fmla="*/ 1093744 w 1432834"/>
                  <a:gd name="connsiteY120" fmla="*/ 83820 h 1204773"/>
                  <a:gd name="connsiteX121" fmla="*/ 1067074 w 1432834"/>
                  <a:gd name="connsiteY121" fmla="*/ 72390 h 1204773"/>
                  <a:gd name="connsiteX122" fmla="*/ 1040404 w 1432834"/>
                  <a:gd name="connsiteY122" fmla="*/ 60960 h 1204773"/>
                  <a:gd name="connsiteX123" fmla="*/ 1025164 w 1432834"/>
                  <a:gd name="connsiteY123" fmla="*/ 53340 h 1204773"/>
                  <a:gd name="connsiteX124" fmla="*/ 1006114 w 1432834"/>
                  <a:gd name="connsiteY124" fmla="*/ 49530 h 1204773"/>
                  <a:gd name="connsiteX125" fmla="*/ 990874 w 1432834"/>
                  <a:gd name="connsiteY125" fmla="*/ 45720 h 1204773"/>
                  <a:gd name="connsiteX126" fmla="*/ 964204 w 1432834"/>
                  <a:gd name="connsiteY126" fmla="*/ 38100 h 1204773"/>
                  <a:gd name="connsiteX127" fmla="*/ 948964 w 1432834"/>
                  <a:gd name="connsiteY127" fmla="*/ 34290 h 1204773"/>
                  <a:gd name="connsiteX128" fmla="*/ 933724 w 1432834"/>
                  <a:gd name="connsiteY128" fmla="*/ 26670 h 1204773"/>
                  <a:gd name="connsiteX129" fmla="*/ 910864 w 1432834"/>
                  <a:gd name="connsiteY129" fmla="*/ 22860 h 1204773"/>
                  <a:gd name="connsiteX130" fmla="*/ 888004 w 1432834"/>
                  <a:gd name="connsiteY130" fmla="*/ 15240 h 1204773"/>
                  <a:gd name="connsiteX131" fmla="*/ 868954 w 1432834"/>
                  <a:gd name="connsiteY131" fmla="*/ 11430 h 1204773"/>
                  <a:gd name="connsiteX132" fmla="*/ 796564 w 1432834"/>
                  <a:gd name="connsiteY132" fmla="*/ 0 h 1204773"/>
                  <a:gd name="connsiteX133" fmla="*/ 583204 w 1432834"/>
                  <a:gd name="connsiteY133" fmla="*/ 3810 h 1204773"/>
                  <a:gd name="connsiteX134" fmla="*/ 533674 w 1432834"/>
                  <a:gd name="connsiteY134" fmla="*/ 7620 h 1204773"/>
                  <a:gd name="connsiteX135" fmla="*/ 366034 w 1432834"/>
                  <a:gd name="connsiteY135" fmla="*/ 19050 h 1204773"/>
                  <a:gd name="connsiteX136" fmla="*/ 350794 w 1432834"/>
                  <a:gd name="connsiteY136" fmla="*/ 22860 h 1204773"/>
                  <a:gd name="connsiteX137" fmla="*/ 339364 w 1432834"/>
                  <a:gd name="connsiteY137" fmla="*/ 30480 h 1204773"/>
                  <a:gd name="connsiteX138" fmla="*/ 327934 w 1432834"/>
                  <a:gd name="connsiteY138" fmla="*/ 34290 h 1204773"/>
                  <a:gd name="connsiteX139" fmla="*/ 312694 w 1432834"/>
                  <a:gd name="connsiteY139" fmla="*/ 41910 h 1204773"/>
                  <a:gd name="connsiteX140" fmla="*/ 289834 w 1432834"/>
                  <a:gd name="connsiteY140" fmla="*/ 49530 h 1204773"/>
                  <a:gd name="connsiteX141" fmla="*/ 270784 w 1432834"/>
                  <a:gd name="connsiteY141" fmla="*/ 68580 h 1204773"/>
                  <a:gd name="connsiteX142" fmla="*/ 259354 w 1432834"/>
                  <a:gd name="connsiteY142" fmla="*/ 72390 h 1204773"/>
                  <a:gd name="connsiteX143" fmla="*/ 236494 w 1432834"/>
                  <a:gd name="connsiteY143" fmla="*/ 87630 h 1204773"/>
                  <a:gd name="connsiteX144" fmla="*/ 232684 w 1432834"/>
                  <a:gd name="connsiteY144" fmla="*/ 99060 h 1204773"/>
                  <a:gd name="connsiteX145" fmla="*/ 198394 w 1432834"/>
                  <a:gd name="connsiteY145" fmla="*/ 114300 h 1204773"/>
                  <a:gd name="connsiteX146" fmla="*/ 186964 w 1432834"/>
                  <a:gd name="connsiteY146" fmla="*/ 121920 h 1204773"/>
                  <a:gd name="connsiteX147" fmla="*/ 171724 w 1432834"/>
                  <a:gd name="connsiteY147" fmla="*/ 125730 h 1204773"/>
                  <a:gd name="connsiteX148" fmla="*/ 156484 w 1432834"/>
                  <a:gd name="connsiteY148" fmla="*/ 133350 h 120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432834" h="1204773">
                    <a:moveTo>
                      <a:pt x="206014" y="110490"/>
                    </a:moveTo>
                    <a:cubicBezTo>
                      <a:pt x="143230" y="123047"/>
                      <a:pt x="187881" y="110641"/>
                      <a:pt x="152674" y="125730"/>
                    </a:cubicBezTo>
                    <a:cubicBezTo>
                      <a:pt x="148983" y="127312"/>
                      <a:pt x="144836" y="127744"/>
                      <a:pt x="141244" y="129540"/>
                    </a:cubicBezTo>
                    <a:cubicBezTo>
                      <a:pt x="116313" y="142005"/>
                      <a:pt x="143663" y="131738"/>
                      <a:pt x="118384" y="148590"/>
                    </a:cubicBezTo>
                    <a:cubicBezTo>
                      <a:pt x="115042" y="150818"/>
                      <a:pt x="110764" y="151130"/>
                      <a:pt x="106954" y="152400"/>
                    </a:cubicBezTo>
                    <a:cubicBezTo>
                      <a:pt x="96794" y="182880"/>
                      <a:pt x="112034" y="147320"/>
                      <a:pt x="91714" y="167640"/>
                    </a:cubicBezTo>
                    <a:cubicBezTo>
                      <a:pt x="85238" y="174116"/>
                      <a:pt x="82950" y="184024"/>
                      <a:pt x="76474" y="190500"/>
                    </a:cubicBezTo>
                    <a:lnTo>
                      <a:pt x="53614" y="213360"/>
                    </a:lnTo>
                    <a:cubicBezTo>
                      <a:pt x="44679" y="240165"/>
                      <a:pt x="56308" y="207074"/>
                      <a:pt x="42184" y="240030"/>
                    </a:cubicBezTo>
                    <a:cubicBezTo>
                      <a:pt x="40602" y="243721"/>
                      <a:pt x="39956" y="247769"/>
                      <a:pt x="38374" y="251460"/>
                    </a:cubicBezTo>
                    <a:cubicBezTo>
                      <a:pt x="36137" y="256680"/>
                      <a:pt x="32748" y="261382"/>
                      <a:pt x="30754" y="266700"/>
                    </a:cubicBezTo>
                    <a:cubicBezTo>
                      <a:pt x="28915" y="271603"/>
                      <a:pt x="28449" y="276924"/>
                      <a:pt x="26944" y="281940"/>
                    </a:cubicBezTo>
                    <a:cubicBezTo>
                      <a:pt x="24636" y="289633"/>
                      <a:pt x="21864" y="297180"/>
                      <a:pt x="19324" y="304800"/>
                    </a:cubicBezTo>
                    <a:cubicBezTo>
                      <a:pt x="10901" y="363763"/>
                      <a:pt x="19736" y="342076"/>
                      <a:pt x="4084" y="373380"/>
                    </a:cubicBezTo>
                    <a:cubicBezTo>
                      <a:pt x="-463" y="505232"/>
                      <a:pt x="-3522" y="512637"/>
                      <a:pt x="7894" y="666750"/>
                    </a:cubicBezTo>
                    <a:cubicBezTo>
                      <a:pt x="9673" y="690769"/>
                      <a:pt x="14896" y="686582"/>
                      <a:pt x="26944" y="701040"/>
                    </a:cubicBezTo>
                    <a:cubicBezTo>
                      <a:pt x="29875" y="704558"/>
                      <a:pt x="32516" y="708374"/>
                      <a:pt x="34564" y="712470"/>
                    </a:cubicBezTo>
                    <a:cubicBezTo>
                      <a:pt x="36360" y="716062"/>
                      <a:pt x="35534" y="721060"/>
                      <a:pt x="38374" y="723900"/>
                    </a:cubicBezTo>
                    <a:cubicBezTo>
                      <a:pt x="41214" y="726740"/>
                      <a:pt x="45994" y="726440"/>
                      <a:pt x="49804" y="727710"/>
                    </a:cubicBezTo>
                    <a:cubicBezTo>
                      <a:pt x="57061" y="749481"/>
                      <a:pt x="47627" y="731339"/>
                      <a:pt x="65044" y="742950"/>
                    </a:cubicBezTo>
                    <a:cubicBezTo>
                      <a:pt x="69527" y="745939"/>
                      <a:pt x="71991" y="751391"/>
                      <a:pt x="76474" y="754380"/>
                    </a:cubicBezTo>
                    <a:cubicBezTo>
                      <a:pt x="79816" y="756608"/>
                      <a:pt x="84312" y="756394"/>
                      <a:pt x="87904" y="758190"/>
                    </a:cubicBezTo>
                    <a:cubicBezTo>
                      <a:pt x="92000" y="760238"/>
                      <a:pt x="95238" y="763762"/>
                      <a:pt x="99334" y="765810"/>
                    </a:cubicBezTo>
                    <a:cubicBezTo>
                      <a:pt x="102926" y="767606"/>
                      <a:pt x="107073" y="768038"/>
                      <a:pt x="110764" y="769620"/>
                    </a:cubicBezTo>
                    <a:cubicBezTo>
                      <a:pt x="115984" y="771857"/>
                      <a:pt x="120784" y="775003"/>
                      <a:pt x="126004" y="777240"/>
                    </a:cubicBezTo>
                    <a:cubicBezTo>
                      <a:pt x="129695" y="778822"/>
                      <a:pt x="133842" y="779254"/>
                      <a:pt x="137434" y="781050"/>
                    </a:cubicBezTo>
                    <a:cubicBezTo>
                      <a:pt x="141530" y="783098"/>
                      <a:pt x="144577" y="787062"/>
                      <a:pt x="148864" y="788670"/>
                    </a:cubicBezTo>
                    <a:cubicBezTo>
                      <a:pt x="159079" y="792501"/>
                      <a:pt x="197194" y="795733"/>
                      <a:pt x="202204" y="796290"/>
                    </a:cubicBezTo>
                    <a:cubicBezTo>
                      <a:pt x="224170" y="810934"/>
                      <a:pt x="202980" y="798256"/>
                      <a:pt x="225064" y="807720"/>
                    </a:cubicBezTo>
                    <a:cubicBezTo>
                      <a:pt x="230284" y="809957"/>
                      <a:pt x="235084" y="813103"/>
                      <a:pt x="240304" y="815340"/>
                    </a:cubicBezTo>
                    <a:cubicBezTo>
                      <a:pt x="243995" y="816922"/>
                      <a:pt x="248142" y="817354"/>
                      <a:pt x="251734" y="819150"/>
                    </a:cubicBezTo>
                    <a:cubicBezTo>
                      <a:pt x="255830" y="821198"/>
                      <a:pt x="258787" y="825423"/>
                      <a:pt x="263164" y="826770"/>
                    </a:cubicBezTo>
                    <a:cubicBezTo>
                      <a:pt x="275543" y="830579"/>
                      <a:pt x="288811" y="830832"/>
                      <a:pt x="301264" y="834390"/>
                    </a:cubicBezTo>
                    <a:cubicBezTo>
                      <a:pt x="310154" y="836930"/>
                      <a:pt x="318964" y="839768"/>
                      <a:pt x="327934" y="842010"/>
                    </a:cubicBezTo>
                    <a:cubicBezTo>
                      <a:pt x="334216" y="843581"/>
                      <a:pt x="340736" y="844116"/>
                      <a:pt x="346984" y="845820"/>
                    </a:cubicBezTo>
                    <a:cubicBezTo>
                      <a:pt x="354733" y="847933"/>
                      <a:pt x="362151" y="851132"/>
                      <a:pt x="369844" y="853440"/>
                    </a:cubicBezTo>
                    <a:cubicBezTo>
                      <a:pt x="379408" y="856309"/>
                      <a:pt x="418064" y="864568"/>
                      <a:pt x="419374" y="864870"/>
                    </a:cubicBezTo>
                    <a:cubicBezTo>
                      <a:pt x="424476" y="866047"/>
                      <a:pt x="429479" y="867653"/>
                      <a:pt x="434614" y="868680"/>
                    </a:cubicBezTo>
                    <a:cubicBezTo>
                      <a:pt x="442189" y="870195"/>
                      <a:pt x="449881" y="871066"/>
                      <a:pt x="457474" y="872490"/>
                    </a:cubicBezTo>
                    <a:cubicBezTo>
                      <a:pt x="470204" y="874877"/>
                      <a:pt x="482910" y="877396"/>
                      <a:pt x="495574" y="880110"/>
                    </a:cubicBezTo>
                    <a:cubicBezTo>
                      <a:pt x="506302" y="882409"/>
                      <a:pt x="529583" y="889109"/>
                      <a:pt x="537484" y="891540"/>
                    </a:cubicBezTo>
                    <a:cubicBezTo>
                      <a:pt x="545161" y="893902"/>
                      <a:pt x="553661" y="894705"/>
                      <a:pt x="560344" y="899160"/>
                    </a:cubicBezTo>
                    <a:cubicBezTo>
                      <a:pt x="564154" y="901700"/>
                      <a:pt x="568048" y="904118"/>
                      <a:pt x="571774" y="906780"/>
                    </a:cubicBezTo>
                    <a:cubicBezTo>
                      <a:pt x="576941" y="910471"/>
                      <a:pt x="581501" y="915060"/>
                      <a:pt x="587014" y="918210"/>
                    </a:cubicBezTo>
                    <a:cubicBezTo>
                      <a:pt x="590501" y="920203"/>
                      <a:pt x="594597" y="920866"/>
                      <a:pt x="598444" y="922020"/>
                    </a:cubicBezTo>
                    <a:cubicBezTo>
                      <a:pt x="626641" y="930479"/>
                      <a:pt x="619339" y="928485"/>
                      <a:pt x="644164" y="933450"/>
                    </a:cubicBezTo>
                    <a:cubicBezTo>
                      <a:pt x="647974" y="937260"/>
                      <a:pt x="651111" y="941891"/>
                      <a:pt x="655594" y="944880"/>
                    </a:cubicBezTo>
                    <a:cubicBezTo>
                      <a:pt x="658936" y="947108"/>
                      <a:pt x="663333" y="947108"/>
                      <a:pt x="667024" y="948690"/>
                    </a:cubicBezTo>
                    <a:cubicBezTo>
                      <a:pt x="672244" y="950927"/>
                      <a:pt x="677044" y="954073"/>
                      <a:pt x="682264" y="956310"/>
                    </a:cubicBezTo>
                    <a:cubicBezTo>
                      <a:pt x="685955" y="957892"/>
                      <a:pt x="690102" y="958324"/>
                      <a:pt x="693694" y="960120"/>
                    </a:cubicBezTo>
                    <a:cubicBezTo>
                      <a:pt x="697790" y="962168"/>
                      <a:pt x="701148" y="965468"/>
                      <a:pt x="705124" y="967740"/>
                    </a:cubicBezTo>
                    <a:cubicBezTo>
                      <a:pt x="738961" y="987076"/>
                      <a:pt x="703947" y="964415"/>
                      <a:pt x="731794" y="982980"/>
                    </a:cubicBezTo>
                    <a:cubicBezTo>
                      <a:pt x="738918" y="1004353"/>
                      <a:pt x="729966" y="988721"/>
                      <a:pt x="758464" y="998220"/>
                    </a:cubicBezTo>
                    <a:cubicBezTo>
                      <a:pt x="762808" y="999668"/>
                      <a:pt x="765710" y="1003980"/>
                      <a:pt x="769894" y="1005840"/>
                    </a:cubicBezTo>
                    <a:cubicBezTo>
                      <a:pt x="777234" y="1009102"/>
                      <a:pt x="786071" y="1009005"/>
                      <a:pt x="792754" y="1013460"/>
                    </a:cubicBezTo>
                    <a:cubicBezTo>
                      <a:pt x="796564" y="1016000"/>
                      <a:pt x="800458" y="1018418"/>
                      <a:pt x="804184" y="1021080"/>
                    </a:cubicBezTo>
                    <a:cubicBezTo>
                      <a:pt x="809351" y="1024771"/>
                      <a:pt x="813911" y="1029360"/>
                      <a:pt x="819424" y="1032510"/>
                    </a:cubicBezTo>
                    <a:cubicBezTo>
                      <a:pt x="822911" y="1034503"/>
                      <a:pt x="827262" y="1034524"/>
                      <a:pt x="830854" y="1036320"/>
                    </a:cubicBezTo>
                    <a:cubicBezTo>
                      <a:pt x="834950" y="1038368"/>
                      <a:pt x="838474" y="1041400"/>
                      <a:pt x="842284" y="1043940"/>
                    </a:cubicBezTo>
                    <a:cubicBezTo>
                      <a:pt x="844824" y="1047750"/>
                      <a:pt x="846021" y="1052943"/>
                      <a:pt x="849904" y="1055370"/>
                    </a:cubicBezTo>
                    <a:cubicBezTo>
                      <a:pt x="856715" y="1059627"/>
                      <a:pt x="866081" y="1058535"/>
                      <a:pt x="872764" y="1062990"/>
                    </a:cubicBezTo>
                    <a:cubicBezTo>
                      <a:pt x="887536" y="1072838"/>
                      <a:pt x="879850" y="1069162"/>
                      <a:pt x="895624" y="1074420"/>
                    </a:cubicBezTo>
                    <a:cubicBezTo>
                      <a:pt x="899434" y="1078230"/>
                      <a:pt x="902915" y="1082401"/>
                      <a:pt x="907054" y="1085850"/>
                    </a:cubicBezTo>
                    <a:cubicBezTo>
                      <a:pt x="917180" y="1094289"/>
                      <a:pt x="921867" y="1094315"/>
                      <a:pt x="933724" y="1101090"/>
                    </a:cubicBezTo>
                    <a:cubicBezTo>
                      <a:pt x="937700" y="1103362"/>
                      <a:pt x="941636" y="1105779"/>
                      <a:pt x="945154" y="1108710"/>
                    </a:cubicBezTo>
                    <a:cubicBezTo>
                      <a:pt x="949293" y="1112159"/>
                      <a:pt x="951906" y="1117467"/>
                      <a:pt x="956584" y="1120140"/>
                    </a:cubicBezTo>
                    <a:cubicBezTo>
                      <a:pt x="961130" y="1122738"/>
                      <a:pt x="966744" y="1122680"/>
                      <a:pt x="971824" y="1123950"/>
                    </a:cubicBezTo>
                    <a:cubicBezTo>
                      <a:pt x="1008675" y="1151588"/>
                      <a:pt x="969404" y="1124645"/>
                      <a:pt x="998494" y="1139190"/>
                    </a:cubicBezTo>
                    <a:cubicBezTo>
                      <a:pt x="1002590" y="1141238"/>
                      <a:pt x="1005637" y="1145202"/>
                      <a:pt x="1009924" y="1146810"/>
                    </a:cubicBezTo>
                    <a:cubicBezTo>
                      <a:pt x="1015987" y="1149084"/>
                      <a:pt x="1022624" y="1149350"/>
                      <a:pt x="1028974" y="1150620"/>
                    </a:cubicBezTo>
                    <a:cubicBezTo>
                      <a:pt x="1056916" y="1164591"/>
                      <a:pt x="1030766" y="1153187"/>
                      <a:pt x="1063264" y="1162050"/>
                    </a:cubicBezTo>
                    <a:cubicBezTo>
                      <a:pt x="1116437" y="1176552"/>
                      <a:pt x="1058762" y="1164198"/>
                      <a:pt x="1105174" y="1173480"/>
                    </a:cubicBezTo>
                    <a:cubicBezTo>
                      <a:pt x="1110254" y="1176020"/>
                      <a:pt x="1115194" y="1178863"/>
                      <a:pt x="1120414" y="1181100"/>
                    </a:cubicBezTo>
                    <a:cubicBezTo>
                      <a:pt x="1124105" y="1182682"/>
                      <a:pt x="1127948" y="1183936"/>
                      <a:pt x="1131844" y="1184910"/>
                    </a:cubicBezTo>
                    <a:cubicBezTo>
                      <a:pt x="1163738" y="1192883"/>
                      <a:pt x="1163104" y="1192097"/>
                      <a:pt x="1192804" y="1196340"/>
                    </a:cubicBezTo>
                    <a:cubicBezTo>
                      <a:pt x="1200424" y="1198880"/>
                      <a:pt x="1207637" y="1203673"/>
                      <a:pt x="1215664" y="1203960"/>
                    </a:cubicBezTo>
                    <a:cubicBezTo>
                      <a:pt x="1257079" y="1205439"/>
                      <a:pt x="1281269" y="1205899"/>
                      <a:pt x="1314724" y="1196340"/>
                    </a:cubicBezTo>
                    <a:cubicBezTo>
                      <a:pt x="1318586" y="1195237"/>
                      <a:pt x="1322344" y="1193800"/>
                      <a:pt x="1326154" y="1192530"/>
                    </a:cubicBezTo>
                    <a:cubicBezTo>
                      <a:pt x="1333020" y="1185664"/>
                      <a:pt x="1339731" y="1177458"/>
                      <a:pt x="1349014" y="1173480"/>
                    </a:cubicBezTo>
                    <a:cubicBezTo>
                      <a:pt x="1353827" y="1171417"/>
                      <a:pt x="1359174" y="1170940"/>
                      <a:pt x="1364254" y="1169670"/>
                    </a:cubicBezTo>
                    <a:cubicBezTo>
                      <a:pt x="1365524" y="1165860"/>
                      <a:pt x="1365836" y="1161582"/>
                      <a:pt x="1368064" y="1158240"/>
                    </a:cubicBezTo>
                    <a:cubicBezTo>
                      <a:pt x="1399584" y="1110960"/>
                      <a:pt x="1362183" y="1179009"/>
                      <a:pt x="1387114" y="1135380"/>
                    </a:cubicBezTo>
                    <a:cubicBezTo>
                      <a:pt x="1389932" y="1130449"/>
                      <a:pt x="1391916" y="1125071"/>
                      <a:pt x="1394734" y="1120140"/>
                    </a:cubicBezTo>
                    <a:cubicBezTo>
                      <a:pt x="1397006" y="1116164"/>
                      <a:pt x="1400306" y="1112806"/>
                      <a:pt x="1402354" y="1108710"/>
                    </a:cubicBezTo>
                    <a:cubicBezTo>
                      <a:pt x="1404150" y="1105118"/>
                      <a:pt x="1404582" y="1100971"/>
                      <a:pt x="1406164" y="1097280"/>
                    </a:cubicBezTo>
                    <a:cubicBezTo>
                      <a:pt x="1408401" y="1092060"/>
                      <a:pt x="1411244" y="1087120"/>
                      <a:pt x="1413784" y="1082040"/>
                    </a:cubicBezTo>
                    <a:cubicBezTo>
                      <a:pt x="1412514" y="1074420"/>
                      <a:pt x="1411066" y="1066827"/>
                      <a:pt x="1409974" y="1059180"/>
                    </a:cubicBezTo>
                    <a:cubicBezTo>
                      <a:pt x="1408526" y="1049044"/>
                      <a:pt x="1408647" y="1038633"/>
                      <a:pt x="1406164" y="1028700"/>
                    </a:cubicBezTo>
                    <a:cubicBezTo>
                      <a:pt x="1404786" y="1023190"/>
                      <a:pt x="1401084" y="1018540"/>
                      <a:pt x="1398544" y="1013460"/>
                    </a:cubicBezTo>
                    <a:cubicBezTo>
                      <a:pt x="1399399" y="996365"/>
                      <a:pt x="1404292" y="894016"/>
                      <a:pt x="1406164" y="872490"/>
                    </a:cubicBezTo>
                    <a:cubicBezTo>
                      <a:pt x="1406833" y="864794"/>
                      <a:pt x="1408828" y="857270"/>
                      <a:pt x="1409974" y="849630"/>
                    </a:cubicBezTo>
                    <a:cubicBezTo>
                      <a:pt x="1412638" y="831868"/>
                      <a:pt x="1415054" y="814070"/>
                      <a:pt x="1417594" y="796290"/>
                    </a:cubicBezTo>
                    <a:cubicBezTo>
                      <a:pt x="1418864" y="764540"/>
                      <a:pt x="1418765" y="732706"/>
                      <a:pt x="1421404" y="701040"/>
                    </a:cubicBezTo>
                    <a:cubicBezTo>
                      <a:pt x="1422583" y="686890"/>
                      <a:pt x="1427396" y="673235"/>
                      <a:pt x="1429024" y="659130"/>
                    </a:cubicBezTo>
                    <a:cubicBezTo>
                      <a:pt x="1431212" y="640164"/>
                      <a:pt x="1431564" y="621030"/>
                      <a:pt x="1432834" y="601980"/>
                    </a:cubicBezTo>
                    <a:cubicBezTo>
                      <a:pt x="1430294" y="546100"/>
                      <a:pt x="1429346" y="490125"/>
                      <a:pt x="1425214" y="434340"/>
                    </a:cubicBezTo>
                    <a:cubicBezTo>
                      <a:pt x="1424257" y="421424"/>
                      <a:pt x="1422404" y="408265"/>
                      <a:pt x="1417594" y="396240"/>
                    </a:cubicBezTo>
                    <a:lnTo>
                      <a:pt x="1409974" y="377190"/>
                    </a:lnTo>
                    <a:cubicBezTo>
                      <a:pt x="1403078" y="335816"/>
                      <a:pt x="1411201" y="370732"/>
                      <a:pt x="1398544" y="339090"/>
                    </a:cubicBezTo>
                    <a:cubicBezTo>
                      <a:pt x="1395561" y="331632"/>
                      <a:pt x="1395379" y="322913"/>
                      <a:pt x="1390924" y="316230"/>
                    </a:cubicBezTo>
                    <a:cubicBezTo>
                      <a:pt x="1388384" y="312420"/>
                      <a:pt x="1385352" y="308896"/>
                      <a:pt x="1383304" y="304800"/>
                    </a:cubicBezTo>
                    <a:cubicBezTo>
                      <a:pt x="1381508" y="301208"/>
                      <a:pt x="1381290" y="296962"/>
                      <a:pt x="1379494" y="293370"/>
                    </a:cubicBezTo>
                    <a:cubicBezTo>
                      <a:pt x="1377446" y="289274"/>
                      <a:pt x="1373922" y="286036"/>
                      <a:pt x="1371874" y="281940"/>
                    </a:cubicBezTo>
                    <a:cubicBezTo>
                      <a:pt x="1357329" y="252850"/>
                      <a:pt x="1384272" y="292121"/>
                      <a:pt x="1356634" y="255270"/>
                    </a:cubicBezTo>
                    <a:cubicBezTo>
                      <a:pt x="1347699" y="228465"/>
                      <a:pt x="1359328" y="261556"/>
                      <a:pt x="1345204" y="228600"/>
                    </a:cubicBezTo>
                    <a:cubicBezTo>
                      <a:pt x="1343622" y="224909"/>
                      <a:pt x="1343622" y="220512"/>
                      <a:pt x="1341394" y="217170"/>
                    </a:cubicBezTo>
                    <a:cubicBezTo>
                      <a:pt x="1338405" y="212687"/>
                      <a:pt x="1333471" y="209831"/>
                      <a:pt x="1329964" y="205740"/>
                    </a:cubicBezTo>
                    <a:cubicBezTo>
                      <a:pt x="1325831" y="200919"/>
                      <a:pt x="1322344" y="195580"/>
                      <a:pt x="1318534" y="190500"/>
                    </a:cubicBezTo>
                    <a:cubicBezTo>
                      <a:pt x="1311277" y="168729"/>
                      <a:pt x="1320711" y="186871"/>
                      <a:pt x="1303294" y="175260"/>
                    </a:cubicBezTo>
                    <a:cubicBezTo>
                      <a:pt x="1298811" y="172271"/>
                      <a:pt x="1296347" y="166819"/>
                      <a:pt x="1291864" y="163830"/>
                    </a:cubicBezTo>
                    <a:cubicBezTo>
                      <a:pt x="1288522" y="161602"/>
                      <a:pt x="1284026" y="161816"/>
                      <a:pt x="1280434" y="160020"/>
                    </a:cubicBezTo>
                    <a:cubicBezTo>
                      <a:pt x="1276338" y="157972"/>
                      <a:pt x="1273100" y="154448"/>
                      <a:pt x="1269004" y="152400"/>
                    </a:cubicBezTo>
                    <a:cubicBezTo>
                      <a:pt x="1265412" y="150604"/>
                      <a:pt x="1261265" y="150172"/>
                      <a:pt x="1257574" y="148590"/>
                    </a:cubicBezTo>
                    <a:cubicBezTo>
                      <a:pt x="1229681" y="136636"/>
                      <a:pt x="1255191" y="144184"/>
                      <a:pt x="1227094" y="137160"/>
                    </a:cubicBezTo>
                    <a:cubicBezTo>
                      <a:pt x="1205128" y="122516"/>
                      <a:pt x="1226318" y="135194"/>
                      <a:pt x="1204234" y="125730"/>
                    </a:cubicBezTo>
                    <a:cubicBezTo>
                      <a:pt x="1199014" y="123493"/>
                      <a:pt x="1194434" y="119742"/>
                      <a:pt x="1188994" y="118110"/>
                    </a:cubicBezTo>
                    <a:cubicBezTo>
                      <a:pt x="1181595" y="115890"/>
                      <a:pt x="1173675" y="115976"/>
                      <a:pt x="1166134" y="114300"/>
                    </a:cubicBezTo>
                    <a:cubicBezTo>
                      <a:pt x="1143905" y="109360"/>
                      <a:pt x="1165405" y="112355"/>
                      <a:pt x="1143274" y="102870"/>
                    </a:cubicBezTo>
                    <a:cubicBezTo>
                      <a:pt x="1138461" y="100807"/>
                      <a:pt x="1133114" y="100330"/>
                      <a:pt x="1128034" y="99060"/>
                    </a:cubicBezTo>
                    <a:cubicBezTo>
                      <a:pt x="1124224" y="96520"/>
                      <a:pt x="1120788" y="93300"/>
                      <a:pt x="1116604" y="91440"/>
                    </a:cubicBezTo>
                    <a:cubicBezTo>
                      <a:pt x="1109264" y="88178"/>
                      <a:pt x="1100427" y="88275"/>
                      <a:pt x="1093744" y="83820"/>
                    </a:cubicBezTo>
                    <a:cubicBezTo>
                      <a:pt x="1077957" y="73295"/>
                      <a:pt x="1086756" y="77311"/>
                      <a:pt x="1067074" y="72390"/>
                    </a:cubicBezTo>
                    <a:cubicBezTo>
                      <a:pt x="1043911" y="56948"/>
                      <a:pt x="1068522" y="71504"/>
                      <a:pt x="1040404" y="60960"/>
                    </a:cubicBezTo>
                    <a:cubicBezTo>
                      <a:pt x="1035086" y="58966"/>
                      <a:pt x="1030552" y="55136"/>
                      <a:pt x="1025164" y="53340"/>
                    </a:cubicBezTo>
                    <a:cubicBezTo>
                      <a:pt x="1019021" y="51292"/>
                      <a:pt x="1012436" y="50935"/>
                      <a:pt x="1006114" y="49530"/>
                    </a:cubicBezTo>
                    <a:cubicBezTo>
                      <a:pt x="1001002" y="48394"/>
                      <a:pt x="995926" y="47098"/>
                      <a:pt x="990874" y="45720"/>
                    </a:cubicBezTo>
                    <a:cubicBezTo>
                      <a:pt x="981954" y="43287"/>
                      <a:pt x="973124" y="40533"/>
                      <a:pt x="964204" y="38100"/>
                    </a:cubicBezTo>
                    <a:cubicBezTo>
                      <a:pt x="959152" y="36722"/>
                      <a:pt x="953867" y="36129"/>
                      <a:pt x="948964" y="34290"/>
                    </a:cubicBezTo>
                    <a:cubicBezTo>
                      <a:pt x="943646" y="32296"/>
                      <a:pt x="939164" y="28302"/>
                      <a:pt x="933724" y="26670"/>
                    </a:cubicBezTo>
                    <a:cubicBezTo>
                      <a:pt x="926325" y="24450"/>
                      <a:pt x="918358" y="24734"/>
                      <a:pt x="910864" y="22860"/>
                    </a:cubicBezTo>
                    <a:cubicBezTo>
                      <a:pt x="903072" y="20912"/>
                      <a:pt x="895753" y="17353"/>
                      <a:pt x="888004" y="15240"/>
                    </a:cubicBezTo>
                    <a:cubicBezTo>
                      <a:pt x="881756" y="13536"/>
                      <a:pt x="875342" y="12495"/>
                      <a:pt x="868954" y="11430"/>
                    </a:cubicBezTo>
                    <a:lnTo>
                      <a:pt x="796564" y="0"/>
                    </a:lnTo>
                    <a:lnTo>
                      <a:pt x="583204" y="3810"/>
                    </a:lnTo>
                    <a:cubicBezTo>
                      <a:pt x="566652" y="4290"/>
                      <a:pt x="550206" y="6675"/>
                      <a:pt x="533674" y="7620"/>
                    </a:cubicBezTo>
                    <a:cubicBezTo>
                      <a:pt x="383112" y="16224"/>
                      <a:pt x="516544" y="5367"/>
                      <a:pt x="366034" y="19050"/>
                    </a:cubicBezTo>
                    <a:cubicBezTo>
                      <a:pt x="360954" y="20320"/>
                      <a:pt x="355607" y="20797"/>
                      <a:pt x="350794" y="22860"/>
                    </a:cubicBezTo>
                    <a:cubicBezTo>
                      <a:pt x="346585" y="24664"/>
                      <a:pt x="343460" y="28432"/>
                      <a:pt x="339364" y="30480"/>
                    </a:cubicBezTo>
                    <a:cubicBezTo>
                      <a:pt x="335772" y="32276"/>
                      <a:pt x="331625" y="32708"/>
                      <a:pt x="327934" y="34290"/>
                    </a:cubicBezTo>
                    <a:cubicBezTo>
                      <a:pt x="322714" y="36527"/>
                      <a:pt x="317967" y="39801"/>
                      <a:pt x="312694" y="41910"/>
                    </a:cubicBezTo>
                    <a:cubicBezTo>
                      <a:pt x="305236" y="44893"/>
                      <a:pt x="289834" y="49530"/>
                      <a:pt x="289834" y="49530"/>
                    </a:cubicBezTo>
                    <a:cubicBezTo>
                      <a:pt x="282214" y="60960"/>
                      <a:pt x="283484" y="62230"/>
                      <a:pt x="270784" y="68580"/>
                    </a:cubicBezTo>
                    <a:cubicBezTo>
                      <a:pt x="267192" y="70376"/>
                      <a:pt x="262865" y="70440"/>
                      <a:pt x="259354" y="72390"/>
                    </a:cubicBezTo>
                    <a:cubicBezTo>
                      <a:pt x="251348" y="76838"/>
                      <a:pt x="236494" y="87630"/>
                      <a:pt x="236494" y="87630"/>
                    </a:cubicBezTo>
                    <a:cubicBezTo>
                      <a:pt x="235224" y="91440"/>
                      <a:pt x="235193" y="95924"/>
                      <a:pt x="232684" y="99060"/>
                    </a:cubicBezTo>
                    <a:cubicBezTo>
                      <a:pt x="223822" y="110138"/>
                      <a:pt x="209371" y="106982"/>
                      <a:pt x="198394" y="114300"/>
                    </a:cubicBezTo>
                    <a:cubicBezTo>
                      <a:pt x="194584" y="116840"/>
                      <a:pt x="191173" y="120116"/>
                      <a:pt x="186964" y="121920"/>
                    </a:cubicBezTo>
                    <a:cubicBezTo>
                      <a:pt x="182151" y="123983"/>
                      <a:pt x="176627" y="123891"/>
                      <a:pt x="171724" y="125730"/>
                    </a:cubicBezTo>
                    <a:cubicBezTo>
                      <a:pt x="166406" y="127724"/>
                      <a:pt x="156484" y="133350"/>
                      <a:pt x="156484" y="13335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Freihandform 18"/>
              <p:cNvSpPr/>
              <p:nvPr/>
            </p:nvSpPr>
            <p:spPr>
              <a:xfrm rot="324301">
                <a:off x="4953763" y="4140810"/>
                <a:ext cx="990600" cy="508021"/>
              </a:xfrm>
              <a:custGeom>
                <a:avLst/>
                <a:gdLst>
                  <a:gd name="connsiteX0" fmla="*/ 30480 w 990600"/>
                  <a:gd name="connsiteY0" fmla="*/ 152400 h 508021"/>
                  <a:gd name="connsiteX1" fmla="*/ 19050 w 990600"/>
                  <a:gd name="connsiteY1" fmla="*/ 171450 h 508021"/>
                  <a:gd name="connsiteX2" fmla="*/ 11430 w 990600"/>
                  <a:gd name="connsiteY2" fmla="*/ 182880 h 508021"/>
                  <a:gd name="connsiteX3" fmla="*/ 0 w 990600"/>
                  <a:gd name="connsiteY3" fmla="*/ 209550 h 508021"/>
                  <a:gd name="connsiteX4" fmla="*/ 3810 w 990600"/>
                  <a:gd name="connsiteY4" fmla="*/ 426720 h 508021"/>
                  <a:gd name="connsiteX5" fmla="*/ 7620 w 990600"/>
                  <a:gd name="connsiteY5" fmla="*/ 453390 h 508021"/>
                  <a:gd name="connsiteX6" fmla="*/ 26670 w 990600"/>
                  <a:gd name="connsiteY6" fmla="*/ 472440 h 508021"/>
                  <a:gd name="connsiteX7" fmla="*/ 68580 w 990600"/>
                  <a:gd name="connsiteY7" fmla="*/ 491490 h 508021"/>
                  <a:gd name="connsiteX8" fmla="*/ 95250 w 990600"/>
                  <a:gd name="connsiteY8" fmla="*/ 495300 h 508021"/>
                  <a:gd name="connsiteX9" fmla="*/ 118110 w 990600"/>
                  <a:gd name="connsiteY9" fmla="*/ 502920 h 508021"/>
                  <a:gd name="connsiteX10" fmla="*/ 320040 w 990600"/>
                  <a:gd name="connsiteY10" fmla="*/ 499110 h 508021"/>
                  <a:gd name="connsiteX11" fmla="*/ 567690 w 990600"/>
                  <a:gd name="connsiteY11" fmla="*/ 502920 h 508021"/>
                  <a:gd name="connsiteX12" fmla="*/ 621030 w 990600"/>
                  <a:gd name="connsiteY12" fmla="*/ 499110 h 508021"/>
                  <a:gd name="connsiteX13" fmla="*/ 880110 w 990600"/>
                  <a:gd name="connsiteY13" fmla="*/ 483870 h 508021"/>
                  <a:gd name="connsiteX14" fmla="*/ 895350 w 990600"/>
                  <a:gd name="connsiteY14" fmla="*/ 480060 h 508021"/>
                  <a:gd name="connsiteX15" fmla="*/ 906780 w 990600"/>
                  <a:gd name="connsiteY15" fmla="*/ 472440 h 508021"/>
                  <a:gd name="connsiteX16" fmla="*/ 918210 w 990600"/>
                  <a:gd name="connsiteY16" fmla="*/ 468630 h 508021"/>
                  <a:gd name="connsiteX17" fmla="*/ 941070 w 990600"/>
                  <a:gd name="connsiteY17" fmla="*/ 457200 h 508021"/>
                  <a:gd name="connsiteX18" fmla="*/ 952500 w 990600"/>
                  <a:gd name="connsiteY18" fmla="*/ 434340 h 508021"/>
                  <a:gd name="connsiteX19" fmla="*/ 963930 w 990600"/>
                  <a:gd name="connsiteY19" fmla="*/ 430530 h 508021"/>
                  <a:gd name="connsiteX20" fmla="*/ 979170 w 990600"/>
                  <a:gd name="connsiteY20" fmla="*/ 407670 h 508021"/>
                  <a:gd name="connsiteX21" fmla="*/ 982980 w 990600"/>
                  <a:gd name="connsiteY21" fmla="*/ 396240 h 508021"/>
                  <a:gd name="connsiteX22" fmla="*/ 990600 w 990600"/>
                  <a:gd name="connsiteY22" fmla="*/ 377190 h 508021"/>
                  <a:gd name="connsiteX23" fmla="*/ 986790 w 990600"/>
                  <a:gd name="connsiteY23" fmla="*/ 190500 h 508021"/>
                  <a:gd name="connsiteX24" fmla="*/ 982980 w 990600"/>
                  <a:gd name="connsiteY24" fmla="*/ 160020 h 508021"/>
                  <a:gd name="connsiteX25" fmla="*/ 975360 w 990600"/>
                  <a:gd name="connsiteY25" fmla="*/ 133350 h 508021"/>
                  <a:gd name="connsiteX26" fmla="*/ 971550 w 990600"/>
                  <a:gd name="connsiteY26" fmla="*/ 99060 h 508021"/>
                  <a:gd name="connsiteX27" fmla="*/ 960120 w 990600"/>
                  <a:gd name="connsiteY27" fmla="*/ 76200 h 508021"/>
                  <a:gd name="connsiteX28" fmla="*/ 956310 w 990600"/>
                  <a:gd name="connsiteY28" fmla="*/ 64770 h 508021"/>
                  <a:gd name="connsiteX29" fmla="*/ 948690 w 990600"/>
                  <a:gd name="connsiteY29" fmla="*/ 49530 h 508021"/>
                  <a:gd name="connsiteX30" fmla="*/ 944880 w 990600"/>
                  <a:gd name="connsiteY30" fmla="*/ 38100 h 508021"/>
                  <a:gd name="connsiteX31" fmla="*/ 922020 w 990600"/>
                  <a:gd name="connsiteY31" fmla="*/ 22860 h 508021"/>
                  <a:gd name="connsiteX32" fmla="*/ 910590 w 990600"/>
                  <a:gd name="connsiteY32" fmla="*/ 11430 h 508021"/>
                  <a:gd name="connsiteX33" fmla="*/ 899160 w 990600"/>
                  <a:gd name="connsiteY33" fmla="*/ 7620 h 508021"/>
                  <a:gd name="connsiteX34" fmla="*/ 868680 w 990600"/>
                  <a:gd name="connsiteY34" fmla="*/ 0 h 508021"/>
                  <a:gd name="connsiteX35" fmla="*/ 796290 w 990600"/>
                  <a:gd name="connsiteY35" fmla="*/ 3810 h 508021"/>
                  <a:gd name="connsiteX36" fmla="*/ 685800 w 990600"/>
                  <a:gd name="connsiteY36" fmla="*/ 7620 h 508021"/>
                  <a:gd name="connsiteX37" fmla="*/ 662940 w 990600"/>
                  <a:gd name="connsiteY37" fmla="*/ 15240 h 508021"/>
                  <a:gd name="connsiteX38" fmla="*/ 640080 w 990600"/>
                  <a:gd name="connsiteY38" fmla="*/ 19050 h 508021"/>
                  <a:gd name="connsiteX39" fmla="*/ 624840 w 990600"/>
                  <a:gd name="connsiteY39" fmla="*/ 26670 h 508021"/>
                  <a:gd name="connsiteX40" fmla="*/ 590550 w 990600"/>
                  <a:gd name="connsiteY40" fmla="*/ 34290 h 508021"/>
                  <a:gd name="connsiteX41" fmla="*/ 571500 w 990600"/>
                  <a:gd name="connsiteY41" fmla="*/ 41910 h 508021"/>
                  <a:gd name="connsiteX42" fmla="*/ 419100 w 990600"/>
                  <a:gd name="connsiteY42" fmla="*/ 57150 h 508021"/>
                  <a:gd name="connsiteX43" fmla="*/ 392430 w 990600"/>
                  <a:gd name="connsiteY43" fmla="*/ 60960 h 508021"/>
                  <a:gd name="connsiteX44" fmla="*/ 346710 w 990600"/>
                  <a:gd name="connsiteY44" fmla="*/ 72390 h 508021"/>
                  <a:gd name="connsiteX45" fmla="*/ 331470 w 990600"/>
                  <a:gd name="connsiteY45" fmla="*/ 80010 h 508021"/>
                  <a:gd name="connsiteX46" fmla="*/ 316230 w 990600"/>
                  <a:gd name="connsiteY46" fmla="*/ 83820 h 508021"/>
                  <a:gd name="connsiteX47" fmla="*/ 300990 w 990600"/>
                  <a:gd name="connsiteY47" fmla="*/ 91440 h 508021"/>
                  <a:gd name="connsiteX48" fmla="*/ 270510 w 990600"/>
                  <a:gd name="connsiteY48" fmla="*/ 99060 h 508021"/>
                  <a:gd name="connsiteX49" fmla="*/ 243840 w 990600"/>
                  <a:gd name="connsiteY49" fmla="*/ 110490 h 508021"/>
                  <a:gd name="connsiteX50" fmla="*/ 228600 w 990600"/>
                  <a:gd name="connsiteY50" fmla="*/ 121920 h 508021"/>
                  <a:gd name="connsiteX51" fmla="*/ 45720 w 990600"/>
                  <a:gd name="connsiteY51" fmla="*/ 137160 h 508021"/>
                  <a:gd name="connsiteX52" fmla="*/ 11430 w 990600"/>
                  <a:gd name="connsiteY52" fmla="*/ 156210 h 508021"/>
                  <a:gd name="connsiteX53" fmla="*/ 30480 w 990600"/>
                  <a:gd name="connsiteY53" fmla="*/ 152400 h 50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0600" h="508021">
                    <a:moveTo>
                      <a:pt x="30480" y="152400"/>
                    </a:moveTo>
                    <a:cubicBezTo>
                      <a:pt x="31750" y="154940"/>
                      <a:pt x="22975" y="165170"/>
                      <a:pt x="19050" y="171450"/>
                    </a:cubicBezTo>
                    <a:cubicBezTo>
                      <a:pt x="16623" y="175333"/>
                      <a:pt x="13234" y="178671"/>
                      <a:pt x="11430" y="182880"/>
                    </a:cubicBezTo>
                    <a:cubicBezTo>
                      <a:pt x="-3332" y="217324"/>
                      <a:pt x="19130" y="180854"/>
                      <a:pt x="0" y="209550"/>
                    </a:cubicBezTo>
                    <a:cubicBezTo>
                      <a:pt x="1270" y="281940"/>
                      <a:pt x="1549" y="354354"/>
                      <a:pt x="3810" y="426720"/>
                    </a:cubicBezTo>
                    <a:cubicBezTo>
                      <a:pt x="4090" y="435696"/>
                      <a:pt x="5040" y="444788"/>
                      <a:pt x="7620" y="453390"/>
                    </a:cubicBezTo>
                    <a:cubicBezTo>
                      <a:pt x="10465" y="462873"/>
                      <a:pt x="18745" y="468037"/>
                      <a:pt x="26670" y="472440"/>
                    </a:cubicBezTo>
                    <a:cubicBezTo>
                      <a:pt x="33892" y="476452"/>
                      <a:pt x="59084" y="489116"/>
                      <a:pt x="68580" y="491490"/>
                    </a:cubicBezTo>
                    <a:cubicBezTo>
                      <a:pt x="77292" y="493668"/>
                      <a:pt x="86360" y="494030"/>
                      <a:pt x="95250" y="495300"/>
                    </a:cubicBezTo>
                    <a:cubicBezTo>
                      <a:pt x="102870" y="497840"/>
                      <a:pt x="110284" y="501114"/>
                      <a:pt x="118110" y="502920"/>
                    </a:cubicBezTo>
                    <a:cubicBezTo>
                      <a:pt x="175562" y="516178"/>
                      <a:pt x="312307" y="499446"/>
                      <a:pt x="320040" y="499110"/>
                    </a:cubicBezTo>
                    <a:lnTo>
                      <a:pt x="567690" y="502920"/>
                    </a:lnTo>
                    <a:cubicBezTo>
                      <a:pt x="585515" y="502920"/>
                      <a:pt x="603235" y="500157"/>
                      <a:pt x="621030" y="499110"/>
                    </a:cubicBezTo>
                    <a:cubicBezTo>
                      <a:pt x="902522" y="482552"/>
                      <a:pt x="743219" y="493648"/>
                      <a:pt x="880110" y="483870"/>
                    </a:cubicBezTo>
                    <a:cubicBezTo>
                      <a:pt x="885190" y="482600"/>
                      <a:pt x="890537" y="482123"/>
                      <a:pt x="895350" y="480060"/>
                    </a:cubicBezTo>
                    <a:cubicBezTo>
                      <a:pt x="899559" y="478256"/>
                      <a:pt x="902684" y="474488"/>
                      <a:pt x="906780" y="472440"/>
                    </a:cubicBezTo>
                    <a:cubicBezTo>
                      <a:pt x="910372" y="470644"/>
                      <a:pt x="914618" y="470426"/>
                      <a:pt x="918210" y="468630"/>
                    </a:cubicBezTo>
                    <a:cubicBezTo>
                      <a:pt x="947753" y="453858"/>
                      <a:pt x="912340" y="466777"/>
                      <a:pt x="941070" y="457200"/>
                    </a:cubicBezTo>
                    <a:cubicBezTo>
                      <a:pt x="943580" y="449670"/>
                      <a:pt x="945786" y="439711"/>
                      <a:pt x="952500" y="434340"/>
                    </a:cubicBezTo>
                    <a:cubicBezTo>
                      <a:pt x="955636" y="431831"/>
                      <a:pt x="960120" y="431800"/>
                      <a:pt x="963930" y="430530"/>
                    </a:cubicBezTo>
                    <a:cubicBezTo>
                      <a:pt x="972989" y="403352"/>
                      <a:pt x="960144" y="436210"/>
                      <a:pt x="979170" y="407670"/>
                    </a:cubicBezTo>
                    <a:cubicBezTo>
                      <a:pt x="981398" y="404328"/>
                      <a:pt x="981570" y="400000"/>
                      <a:pt x="982980" y="396240"/>
                    </a:cubicBezTo>
                    <a:cubicBezTo>
                      <a:pt x="985381" y="389836"/>
                      <a:pt x="988060" y="383540"/>
                      <a:pt x="990600" y="377190"/>
                    </a:cubicBezTo>
                    <a:cubicBezTo>
                      <a:pt x="989330" y="314960"/>
                      <a:pt x="988973" y="252705"/>
                      <a:pt x="986790" y="190500"/>
                    </a:cubicBezTo>
                    <a:cubicBezTo>
                      <a:pt x="986431" y="180267"/>
                      <a:pt x="984988" y="170060"/>
                      <a:pt x="982980" y="160020"/>
                    </a:cubicBezTo>
                    <a:cubicBezTo>
                      <a:pt x="981167" y="150954"/>
                      <a:pt x="977900" y="142240"/>
                      <a:pt x="975360" y="133350"/>
                    </a:cubicBezTo>
                    <a:cubicBezTo>
                      <a:pt x="974090" y="121920"/>
                      <a:pt x="973441" y="110404"/>
                      <a:pt x="971550" y="99060"/>
                    </a:cubicBezTo>
                    <a:cubicBezTo>
                      <a:pt x="969156" y="84695"/>
                      <a:pt x="966702" y="89365"/>
                      <a:pt x="960120" y="76200"/>
                    </a:cubicBezTo>
                    <a:cubicBezTo>
                      <a:pt x="958324" y="72608"/>
                      <a:pt x="957892" y="68461"/>
                      <a:pt x="956310" y="64770"/>
                    </a:cubicBezTo>
                    <a:cubicBezTo>
                      <a:pt x="954073" y="59550"/>
                      <a:pt x="950927" y="54750"/>
                      <a:pt x="948690" y="49530"/>
                    </a:cubicBezTo>
                    <a:cubicBezTo>
                      <a:pt x="947108" y="45839"/>
                      <a:pt x="947720" y="40940"/>
                      <a:pt x="944880" y="38100"/>
                    </a:cubicBezTo>
                    <a:cubicBezTo>
                      <a:pt x="938404" y="31624"/>
                      <a:pt x="928496" y="29336"/>
                      <a:pt x="922020" y="22860"/>
                    </a:cubicBezTo>
                    <a:cubicBezTo>
                      <a:pt x="918210" y="19050"/>
                      <a:pt x="915073" y="14419"/>
                      <a:pt x="910590" y="11430"/>
                    </a:cubicBezTo>
                    <a:cubicBezTo>
                      <a:pt x="907248" y="9202"/>
                      <a:pt x="903035" y="8677"/>
                      <a:pt x="899160" y="7620"/>
                    </a:cubicBezTo>
                    <a:cubicBezTo>
                      <a:pt x="889056" y="4864"/>
                      <a:pt x="878840" y="2540"/>
                      <a:pt x="868680" y="0"/>
                    </a:cubicBezTo>
                    <a:lnTo>
                      <a:pt x="796290" y="3810"/>
                    </a:lnTo>
                    <a:cubicBezTo>
                      <a:pt x="759470" y="5344"/>
                      <a:pt x="722517" y="4473"/>
                      <a:pt x="685800" y="7620"/>
                    </a:cubicBezTo>
                    <a:cubicBezTo>
                      <a:pt x="677797" y="8306"/>
                      <a:pt x="670732" y="13292"/>
                      <a:pt x="662940" y="15240"/>
                    </a:cubicBezTo>
                    <a:cubicBezTo>
                      <a:pt x="655446" y="17114"/>
                      <a:pt x="647700" y="17780"/>
                      <a:pt x="640080" y="19050"/>
                    </a:cubicBezTo>
                    <a:cubicBezTo>
                      <a:pt x="635000" y="21590"/>
                      <a:pt x="630158" y="24676"/>
                      <a:pt x="624840" y="26670"/>
                    </a:cubicBezTo>
                    <a:cubicBezTo>
                      <a:pt x="613114" y="31067"/>
                      <a:pt x="602620" y="30669"/>
                      <a:pt x="590550" y="34290"/>
                    </a:cubicBezTo>
                    <a:cubicBezTo>
                      <a:pt x="583999" y="36255"/>
                      <a:pt x="578266" y="40915"/>
                      <a:pt x="571500" y="41910"/>
                    </a:cubicBezTo>
                    <a:cubicBezTo>
                      <a:pt x="481160" y="55195"/>
                      <a:pt x="484965" y="49832"/>
                      <a:pt x="419100" y="57150"/>
                    </a:cubicBezTo>
                    <a:cubicBezTo>
                      <a:pt x="410175" y="58142"/>
                      <a:pt x="401320" y="59690"/>
                      <a:pt x="392430" y="60960"/>
                    </a:cubicBezTo>
                    <a:cubicBezTo>
                      <a:pt x="367186" y="77789"/>
                      <a:pt x="396213" y="60966"/>
                      <a:pt x="346710" y="72390"/>
                    </a:cubicBezTo>
                    <a:cubicBezTo>
                      <a:pt x="341176" y="73667"/>
                      <a:pt x="336788" y="78016"/>
                      <a:pt x="331470" y="80010"/>
                    </a:cubicBezTo>
                    <a:cubicBezTo>
                      <a:pt x="326567" y="81849"/>
                      <a:pt x="321133" y="81981"/>
                      <a:pt x="316230" y="83820"/>
                    </a:cubicBezTo>
                    <a:cubicBezTo>
                      <a:pt x="310912" y="85814"/>
                      <a:pt x="306378" y="89644"/>
                      <a:pt x="300990" y="91440"/>
                    </a:cubicBezTo>
                    <a:cubicBezTo>
                      <a:pt x="274155" y="100385"/>
                      <a:pt x="290469" y="90506"/>
                      <a:pt x="270510" y="99060"/>
                    </a:cubicBezTo>
                    <a:cubicBezTo>
                      <a:pt x="237554" y="113184"/>
                      <a:pt x="270645" y="101555"/>
                      <a:pt x="243840" y="110490"/>
                    </a:cubicBezTo>
                    <a:cubicBezTo>
                      <a:pt x="238760" y="114300"/>
                      <a:pt x="233985" y="118555"/>
                      <a:pt x="228600" y="121920"/>
                    </a:cubicBezTo>
                    <a:cubicBezTo>
                      <a:pt x="178184" y="153430"/>
                      <a:pt x="80741" y="136306"/>
                      <a:pt x="45720" y="137160"/>
                    </a:cubicBezTo>
                    <a:cubicBezTo>
                      <a:pt x="24704" y="144165"/>
                      <a:pt x="23873" y="140656"/>
                      <a:pt x="11430" y="156210"/>
                    </a:cubicBezTo>
                    <a:cubicBezTo>
                      <a:pt x="9656" y="158428"/>
                      <a:pt x="29210" y="149860"/>
                      <a:pt x="30480" y="15240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Freihandform 19"/>
              <p:cNvSpPr/>
              <p:nvPr/>
            </p:nvSpPr>
            <p:spPr>
              <a:xfrm>
                <a:off x="4751020" y="4671060"/>
                <a:ext cx="1078425" cy="392430"/>
              </a:xfrm>
              <a:custGeom>
                <a:avLst/>
                <a:gdLst>
                  <a:gd name="connsiteX0" fmla="*/ 64820 w 1078425"/>
                  <a:gd name="connsiteY0" fmla="*/ 26670 h 392430"/>
                  <a:gd name="connsiteX1" fmla="*/ 41960 w 1078425"/>
                  <a:gd name="connsiteY1" fmla="*/ 30480 h 392430"/>
                  <a:gd name="connsiteX2" fmla="*/ 26720 w 1078425"/>
                  <a:gd name="connsiteY2" fmla="*/ 34290 h 392430"/>
                  <a:gd name="connsiteX3" fmla="*/ 22910 w 1078425"/>
                  <a:gd name="connsiteY3" fmla="*/ 45720 h 392430"/>
                  <a:gd name="connsiteX4" fmla="*/ 15290 w 1078425"/>
                  <a:gd name="connsiteY4" fmla="*/ 57150 h 392430"/>
                  <a:gd name="connsiteX5" fmla="*/ 11480 w 1078425"/>
                  <a:gd name="connsiteY5" fmla="*/ 72390 h 392430"/>
                  <a:gd name="connsiteX6" fmla="*/ 22910 w 1078425"/>
                  <a:gd name="connsiteY6" fmla="*/ 125730 h 392430"/>
                  <a:gd name="connsiteX7" fmla="*/ 30530 w 1078425"/>
                  <a:gd name="connsiteY7" fmla="*/ 140970 h 392430"/>
                  <a:gd name="connsiteX8" fmla="*/ 26720 w 1078425"/>
                  <a:gd name="connsiteY8" fmla="*/ 240030 h 392430"/>
                  <a:gd name="connsiteX9" fmla="*/ 22910 w 1078425"/>
                  <a:gd name="connsiteY9" fmla="*/ 251460 h 392430"/>
                  <a:gd name="connsiteX10" fmla="*/ 11480 w 1078425"/>
                  <a:gd name="connsiteY10" fmla="*/ 262890 h 392430"/>
                  <a:gd name="connsiteX11" fmla="*/ 3860 w 1078425"/>
                  <a:gd name="connsiteY11" fmla="*/ 274320 h 392430"/>
                  <a:gd name="connsiteX12" fmla="*/ 50 w 1078425"/>
                  <a:gd name="connsiteY12" fmla="*/ 289560 h 392430"/>
                  <a:gd name="connsiteX13" fmla="*/ 19100 w 1078425"/>
                  <a:gd name="connsiteY13" fmla="*/ 327660 h 392430"/>
                  <a:gd name="connsiteX14" fmla="*/ 30530 w 1078425"/>
                  <a:gd name="connsiteY14" fmla="*/ 331470 h 392430"/>
                  <a:gd name="connsiteX15" fmla="*/ 45770 w 1078425"/>
                  <a:gd name="connsiteY15" fmla="*/ 339090 h 392430"/>
                  <a:gd name="connsiteX16" fmla="*/ 64820 w 1078425"/>
                  <a:gd name="connsiteY16" fmla="*/ 342900 h 392430"/>
                  <a:gd name="connsiteX17" fmla="*/ 76250 w 1078425"/>
                  <a:gd name="connsiteY17" fmla="*/ 346710 h 392430"/>
                  <a:gd name="connsiteX18" fmla="*/ 110540 w 1078425"/>
                  <a:gd name="connsiteY18" fmla="*/ 354330 h 392430"/>
                  <a:gd name="connsiteX19" fmla="*/ 121970 w 1078425"/>
                  <a:gd name="connsiteY19" fmla="*/ 358140 h 392430"/>
                  <a:gd name="connsiteX20" fmla="*/ 148640 w 1078425"/>
                  <a:gd name="connsiteY20" fmla="*/ 365760 h 392430"/>
                  <a:gd name="connsiteX21" fmla="*/ 201980 w 1078425"/>
                  <a:gd name="connsiteY21" fmla="*/ 377190 h 392430"/>
                  <a:gd name="connsiteX22" fmla="*/ 518210 w 1078425"/>
                  <a:gd name="connsiteY22" fmla="*/ 377190 h 392430"/>
                  <a:gd name="connsiteX23" fmla="*/ 617270 w 1078425"/>
                  <a:gd name="connsiteY23" fmla="*/ 388620 h 392430"/>
                  <a:gd name="connsiteX24" fmla="*/ 670610 w 1078425"/>
                  <a:gd name="connsiteY24" fmla="*/ 392430 h 392430"/>
                  <a:gd name="connsiteX25" fmla="*/ 876350 w 1078425"/>
                  <a:gd name="connsiteY25" fmla="*/ 384810 h 392430"/>
                  <a:gd name="connsiteX26" fmla="*/ 937310 w 1078425"/>
                  <a:gd name="connsiteY26" fmla="*/ 381000 h 392430"/>
                  <a:gd name="connsiteX27" fmla="*/ 990650 w 1078425"/>
                  <a:gd name="connsiteY27" fmla="*/ 369570 h 392430"/>
                  <a:gd name="connsiteX28" fmla="*/ 1002080 w 1078425"/>
                  <a:gd name="connsiteY28" fmla="*/ 361950 h 392430"/>
                  <a:gd name="connsiteX29" fmla="*/ 1024940 w 1078425"/>
                  <a:gd name="connsiteY29" fmla="*/ 354330 h 392430"/>
                  <a:gd name="connsiteX30" fmla="*/ 1047800 w 1078425"/>
                  <a:gd name="connsiteY30" fmla="*/ 342900 h 392430"/>
                  <a:gd name="connsiteX31" fmla="*/ 1059230 w 1078425"/>
                  <a:gd name="connsiteY31" fmla="*/ 335280 h 392430"/>
                  <a:gd name="connsiteX32" fmla="*/ 1063040 w 1078425"/>
                  <a:gd name="connsiteY32" fmla="*/ 323850 h 392430"/>
                  <a:gd name="connsiteX33" fmla="*/ 1066850 w 1078425"/>
                  <a:gd name="connsiteY33" fmla="*/ 308610 h 392430"/>
                  <a:gd name="connsiteX34" fmla="*/ 1074470 w 1078425"/>
                  <a:gd name="connsiteY34" fmla="*/ 297180 h 392430"/>
                  <a:gd name="connsiteX35" fmla="*/ 1078280 w 1078425"/>
                  <a:gd name="connsiteY35" fmla="*/ 243840 h 392430"/>
                  <a:gd name="connsiteX36" fmla="*/ 1070660 w 1078425"/>
                  <a:gd name="connsiteY36" fmla="*/ 220980 h 392430"/>
                  <a:gd name="connsiteX37" fmla="*/ 1055420 w 1078425"/>
                  <a:gd name="connsiteY37" fmla="*/ 194310 h 392430"/>
                  <a:gd name="connsiteX38" fmla="*/ 1043990 w 1078425"/>
                  <a:gd name="connsiteY38" fmla="*/ 182880 h 392430"/>
                  <a:gd name="connsiteX39" fmla="*/ 1032560 w 1078425"/>
                  <a:gd name="connsiteY39" fmla="*/ 152400 h 392430"/>
                  <a:gd name="connsiteX40" fmla="*/ 1024940 w 1078425"/>
                  <a:gd name="connsiteY40" fmla="*/ 129540 h 392430"/>
                  <a:gd name="connsiteX41" fmla="*/ 990650 w 1078425"/>
                  <a:gd name="connsiteY41" fmla="*/ 110490 h 392430"/>
                  <a:gd name="connsiteX42" fmla="*/ 967790 w 1078425"/>
                  <a:gd name="connsiteY42" fmla="*/ 102870 h 392430"/>
                  <a:gd name="connsiteX43" fmla="*/ 956360 w 1078425"/>
                  <a:gd name="connsiteY43" fmla="*/ 99060 h 392430"/>
                  <a:gd name="connsiteX44" fmla="*/ 937310 w 1078425"/>
                  <a:gd name="connsiteY44" fmla="*/ 91440 h 392430"/>
                  <a:gd name="connsiteX45" fmla="*/ 903020 w 1078425"/>
                  <a:gd name="connsiteY45" fmla="*/ 87630 h 392430"/>
                  <a:gd name="connsiteX46" fmla="*/ 861110 w 1078425"/>
                  <a:gd name="connsiteY46" fmla="*/ 76200 h 392430"/>
                  <a:gd name="connsiteX47" fmla="*/ 823010 w 1078425"/>
                  <a:gd name="connsiteY47" fmla="*/ 72390 h 392430"/>
                  <a:gd name="connsiteX48" fmla="*/ 777290 w 1078425"/>
                  <a:gd name="connsiteY48" fmla="*/ 64770 h 392430"/>
                  <a:gd name="connsiteX49" fmla="*/ 750620 w 1078425"/>
                  <a:gd name="connsiteY49" fmla="*/ 60960 h 392430"/>
                  <a:gd name="connsiteX50" fmla="*/ 716330 w 1078425"/>
                  <a:gd name="connsiteY50" fmla="*/ 53340 h 392430"/>
                  <a:gd name="connsiteX51" fmla="*/ 647750 w 1078425"/>
                  <a:gd name="connsiteY51" fmla="*/ 49530 h 392430"/>
                  <a:gd name="connsiteX52" fmla="*/ 621080 w 1078425"/>
                  <a:gd name="connsiteY52" fmla="*/ 41910 h 392430"/>
                  <a:gd name="connsiteX53" fmla="*/ 594410 w 1078425"/>
                  <a:gd name="connsiteY53" fmla="*/ 34290 h 392430"/>
                  <a:gd name="connsiteX54" fmla="*/ 582980 w 1078425"/>
                  <a:gd name="connsiteY54" fmla="*/ 26670 h 392430"/>
                  <a:gd name="connsiteX55" fmla="*/ 560120 w 1078425"/>
                  <a:gd name="connsiteY55" fmla="*/ 22860 h 392430"/>
                  <a:gd name="connsiteX56" fmla="*/ 537260 w 1078425"/>
                  <a:gd name="connsiteY56" fmla="*/ 15240 h 392430"/>
                  <a:gd name="connsiteX57" fmla="*/ 518210 w 1078425"/>
                  <a:gd name="connsiteY57" fmla="*/ 11430 h 392430"/>
                  <a:gd name="connsiteX58" fmla="*/ 407720 w 1078425"/>
                  <a:gd name="connsiteY58" fmla="*/ 0 h 392430"/>
                  <a:gd name="connsiteX59" fmla="*/ 327710 w 1078425"/>
                  <a:gd name="connsiteY59" fmla="*/ 3810 h 392430"/>
                  <a:gd name="connsiteX60" fmla="*/ 289610 w 1078425"/>
                  <a:gd name="connsiteY60" fmla="*/ 11430 h 392430"/>
                  <a:gd name="connsiteX61" fmla="*/ 251510 w 1078425"/>
                  <a:gd name="connsiteY61" fmla="*/ 22860 h 392430"/>
                  <a:gd name="connsiteX62" fmla="*/ 64820 w 1078425"/>
                  <a:gd name="connsiteY62" fmla="*/ 30480 h 392430"/>
                  <a:gd name="connsiteX63" fmla="*/ 38150 w 1078425"/>
                  <a:gd name="connsiteY63" fmla="*/ 45720 h 392430"/>
                  <a:gd name="connsiteX64" fmla="*/ 64820 w 1078425"/>
                  <a:gd name="connsiteY64" fmla="*/ 26670 h 39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078425" h="392430">
                    <a:moveTo>
                      <a:pt x="64820" y="26670"/>
                    </a:moveTo>
                    <a:cubicBezTo>
                      <a:pt x="65455" y="24130"/>
                      <a:pt x="49535" y="28965"/>
                      <a:pt x="41960" y="30480"/>
                    </a:cubicBezTo>
                    <a:cubicBezTo>
                      <a:pt x="36825" y="31507"/>
                      <a:pt x="30809" y="31019"/>
                      <a:pt x="26720" y="34290"/>
                    </a:cubicBezTo>
                    <a:cubicBezTo>
                      <a:pt x="23584" y="36799"/>
                      <a:pt x="24706" y="42128"/>
                      <a:pt x="22910" y="45720"/>
                    </a:cubicBezTo>
                    <a:cubicBezTo>
                      <a:pt x="20862" y="49816"/>
                      <a:pt x="17830" y="53340"/>
                      <a:pt x="15290" y="57150"/>
                    </a:cubicBezTo>
                    <a:cubicBezTo>
                      <a:pt x="14020" y="62230"/>
                      <a:pt x="11132" y="67165"/>
                      <a:pt x="11480" y="72390"/>
                    </a:cubicBezTo>
                    <a:cubicBezTo>
                      <a:pt x="12020" y="80492"/>
                      <a:pt x="16816" y="111510"/>
                      <a:pt x="22910" y="125730"/>
                    </a:cubicBezTo>
                    <a:cubicBezTo>
                      <a:pt x="25147" y="130950"/>
                      <a:pt x="27990" y="135890"/>
                      <a:pt x="30530" y="140970"/>
                    </a:cubicBezTo>
                    <a:cubicBezTo>
                      <a:pt x="39211" y="184377"/>
                      <a:pt x="36537" y="161491"/>
                      <a:pt x="26720" y="240030"/>
                    </a:cubicBezTo>
                    <a:cubicBezTo>
                      <a:pt x="26222" y="244015"/>
                      <a:pt x="25138" y="248118"/>
                      <a:pt x="22910" y="251460"/>
                    </a:cubicBezTo>
                    <a:cubicBezTo>
                      <a:pt x="19921" y="255943"/>
                      <a:pt x="14929" y="258751"/>
                      <a:pt x="11480" y="262890"/>
                    </a:cubicBezTo>
                    <a:cubicBezTo>
                      <a:pt x="8549" y="266408"/>
                      <a:pt x="6400" y="270510"/>
                      <a:pt x="3860" y="274320"/>
                    </a:cubicBezTo>
                    <a:cubicBezTo>
                      <a:pt x="2590" y="279400"/>
                      <a:pt x="-424" y="284345"/>
                      <a:pt x="50" y="289560"/>
                    </a:cubicBezTo>
                    <a:cubicBezTo>
                      <a:pt x="1551" y="306067"/>
                      <a:pt x="5561" y="318634"/>
                      <a:pt x="19100" y="327660"/>
                    </a:cubicBezTo>
                    <a:cubicBezTo>
                      <a:pt x="22442" y="329888"/>
                      <a:pt x="26839" y="329888"/>
                      <a:pt x="30530" y="331470"/>
                    </a:cubicBezTo>
                    <a:cubicBezTo>
                      <a:pt x="35750" y="333707"/>
                      <a:pt x="40382" y="337294"/>
                      <a:pt x="45770" y="339090"/>
                    </a:cubicBezTo>
                    <a:cubicBezTo>
                      <a:pt x="51913" y="341138"/>
                      <a:pt x="58538" y="341329"/>
                      <a:pt x="64820" y="342900"/>
                    </a:cubicBezTo>
                    <a:cubicBezTo>
                      <a:pt x="68716" y="343874"/>
                      <a:pt x="72354" y="345736"/>
                      <a:pt x="76250" y="346710"/>
                    </a:cubicBezTo>
                    <a:cubicBezTo>
                      <a:pt x="87609" y="349550"/>
                      <a:pt x="99181" y="351490"/>
                      <a:pt x="110540" y="354330"/>
                    </a:cubicBezTo>
                    <a:cubicBezTo>
                      <a:pt x="114436" y="355304"/>
                      <a:pt x="118123" y="356986"/>
                      <a:pt x="121970" y="358140"/>
                    </a:cubicBezTo>
                    <a:cubicBezTo>
                      <a:pt x="130826" y="360797"/>
                      <a:pt x="139720" y="363327"/>
                      <a:pt x="148640" y="365760"/>
                    </a:cubicBezTo>
                    <a:cubicBezTo>
                      <a:pt x="167756" y="370973"/>
                      <a:pt x="180237" y="372841"/>
                      <a:pt x="201980" y="377190"/>
                    </a:cubicBezTo>
                    <a:cubicBezTo>
                      <a:pt x="357314" y="371834"/>
                      <a:pt x="319751" y="371176"/>
                      <a:pt x="518210" y="377190"/>
                    </a:cubicBezTo>
                    <a:cubicBezTo>
                      <a:pt x="565024" y="378609"/>
                      <a:pt x="568527" y="383398"/>
                      <a:pt x="617270" y="388620"/>
                    </a:cubicBezTo>
                    <a:cubicBezTo>
                      <a:pt x="634994" y="390519"/>
                      <a:pt x="652830" y="391160"/>
                      <a:pt x="670610" y="392430"/>
                    </a:cubicBezTo>
                    <a:lnTo>
                      <a:pt x="876350" y="384810"/>
                    </a:lnTo>
                    <a:cubicBezTo>
                      <a:pt x="896691" y="383938"/>
                      <a:pt x="917085" y="383334"/>
                      <a:pt x="937310" y="381000"/>
                    </a:cubicBezTo>
                    <a:cubicBezTo>
                      <a:pt x="953369" y="379147"/>
                      <a:pt x="973833" y="373774"/>
                      <a:pt x="990650" y="369570"/>
                    </a:cubicBezTo>
                    <a:cubicBezTo>
                      <a:pt x="994460" y="367030"/>
                      <a:pt x="997896" y="363810"/>
                      <a:pt x="1002080" y="361950"/>
                    </a:cubicBezTo>
                    <a:cubicBezTo>
                      <a:pt x="1009420" y="358688"/>
                      <a:pt x="1018257" y="358785"/>
                      <a:pt x="1024940" y="354330"/>
                    </a:cubicBezTo>
                    <a:cubicBezTo>
                      <a:pt x="1057697" y="332492"/>
                      <a:pt x="1016252" y="358674"/>
                      <a:pt x="1047800" y="342900"/>
                    </a:cubicBezTo>
                    <a:cubicBezTo>
                      <a:pt x="1051896" y="340852"/>
                      <a:pt x="1055420" y="337820"/>
                      <a:pt x="1059230" y="335280"/>
                    </a:cubicBezTo>
                    <a:cubicBezTo>
                      <a:pt x="1060500" y="331470"/>
                      <a:pt x="1061937" y="327712"/>
                      <a:pt x="1063040" y="323850"/>
                    </a:cubicBezTo>
                    <a:cubicBezTo>
                      <a:pt x="1064479" y="318815"/>
                      <a:pt x="1064787" y="313423"/>
                      <a:pt x="1066850" y="308610"/>
                    </a:cubicBezTo>
                    <a:cubicBezTo>
                      <a:pt x="1068654" y="304401"/>
                      <a:pt x="1071930" y="300990"/>
                      <a:pt x="1074470" y="297180"/>
                    </a:cubicBezTo>
                    <a:cubicBezTo>
                      <a:pt x="1075740" y="279400"/>
                      <a:pt x="1079170" y="261643"/>
                      <a:pt x="1078280" y="243840"/>
                    </a:cubicBezTo>
                    <a:cubicBezTo>
                      <a:pt x="1077879" y="235818"/>
                      <a:pt x="1073643" y="228438"/>
                      <a:pt x="1070660" y="220980"/>
                    </a:cubicBezTo>
                    <a:cubicBezTo>
                      <a:pt x="1067793" y="213814"/>
                      <a:pt x="1060707" y="200655"/>
                      <a:pt x="1055420" y="194310"/>
                    </a:cubicBezTo>
                    <a:cubicBezTo>
                      <a:pt x="1051971" y="190171"/>
                      <a:pt x="1047800" y="186690"/>
                      <a:pt x="1043990" y="182880"/>
                    </a:cubicBezTo>
                    <a:cubicBezTo>
                      <a:pt x="1034958" y="137718"/>
                      <a:pt x="1046830" y="184507"/>
                      <a:pt x="1032560" y="152400"/>
                    </a:cubicBezTo>
                    <a:cubicBezTo>
                      <a:pt x="1029298" y="145060"/>
                      <a:pt x="1030620" y="135220"/>
                      <a:pt x="1024940" y="129540"/>
                    </a:cubicBezTo>
                    <a:cubicBezTo>
                      <a:pt x="1007830" y="112430"/>
                      <a:pt x="1018622" y="119814"/>
                      <a:pt x="990650" y="110490"/>
                    </a:cubicBezTo>
                    <a:lnTo>
                      <a:pt x="967790" y="102870"/>
                    </a:lnTo>
                    <a:cubicBezTo>
                      <a:pt x="963980" y="101600"/>
                      <a:pt x="960089" y="100552"/>
                      <a:pt x="956360" y="99060"/>
                    </a:cubicBezTo>
                    <a:cubicBezTo>
                      <a:pt x="950010" y="96520"/>
                      <a:pt x="943997" y="92873"/>
                      <a:pt x="937310" y="91440"/>
                    </a:cubicBezTo>
                    <a:cubicBezTo>
                      <a:pt x="926065" y="89030"/>
                      <a:pt x="914450" y="88900"/>
                      <a:pt x="903020" y="87630"/>
                    </a:cubicBezTo>
                    <a:cubicBezTo>
                      <a:pt x="885149" y="81673"/>
                      <a:pt x="879061" y="78593"/>
                      <a:pt x="861110" y="76200"/>
                    </a:cubicBezTo>
                    <a:cubicBezTo>
                      <a:pt x="848459" y="74513"/>
                      <a:pt x="835656" y="74114"/>
                      <a:pt x="823010" y="72390"/>
                    </a:cubicBezTo>
                    <a:cubicBezTo>
                      <a:pt x="807701" y="70302"/>
                      <a:pt x="792551" y="67180"/>
                      <a:pt x="777290" y="64770"/>
                    </a:cubicBezTo>
                    <a:cubicBezTo>
                      <a:pt x="768420" y="63369"/>
                      <a:pt x="759446" y="62615"/>
                      <a:pt x="750620" y="60960"/>
                    </a:cubicBezTo>
                    <a:cubicBezTo>
                      <a:pt x="739112" y="58802"/>
                      <a:pt x="727967" y="54633"/>
                      <a:pt x="716330" y="53340"/>
                    </a:cubicBezTo>
                    <a:cubicBezTo>
                      <a:pt x="693575" y="50812"/>
                      <a:pt x="670610" y="50800"/>
                      <a:pt x="647750" y="49530"/>
                    </a:cubicBezTo>
                    <a:lnTo>
                      <a:pt x="621080" y="41910"/>
                    </a:lnTo>
                    <a:cubicBezTo>
                      <a:pt x="615709" y="40445"/>
                      <a:pt x="600250" y="37210"/>
                      <a:pt x="594410" y="34290"/>
                    </a:cubicBezTo>
                    <a:cubicBezTo>
                      <a:pt x="590314" y="32242"/>
                      <a:pt x="587324" y="28118"/>
                      <a:pt x="582980" y="26670"/>
                    </a:cubicBezTo>
                    <a:cubicBezTo>
                      <a:pt x="575651" y="24227"/>
                      <a:pt x="567614" y="24734"/>
                      <a:pt x="560120" y="22860"/>
                    </a:cubicBezTo>
                    <a:cubicBezTo>
                      <a:pt x="552328" y="20912"/>
                      <a:pt x="545009" y="17353"/>
                      <a:pt x="537260" y="15240"/>
                    </a:cubicBezTo>
                    <a:cubicBezTo>
                      <a:pt x="531012" y="13536"/>
                      <a:pt x="524581" y="12588"/>
                      <a:pt x="518210" y="11430"/>
                    </a:cubicBezTo>
                    <a:cubicBezTo>
                      <a:pt x="474699" y="3519"/>
                      <a:pt x="471655" y="5560"/>
                      <a:pt x="407720" y="0"/>
                    </a:cubicBezTo>
                    <a:cubicBezTo>
                      <a:pt x="381050" y="1270"/>
                      <a:pt x="354286" y="1238"/>
                      <a:pt x="327710" y="3810"/>
                    </a:cubicBezTo>
                    <a:cubicBezTo>
                      <a:pt x="314819" y="5058"/>
                      <a:pt x="301635" y="6620"/>
                      <a:pt x="289610" y="11430"/>
                    </a:cubicBezTo>
                    <a:cubicBezTo>
                      <a:pt x="275955" y="16892"/>
                      <a:pt x="266465" y="22029"/>
                      <a:pt x="251510" y="22860"/>
                    </a:cubicBezTo>
                    <a:cubicBezTo>
                      <a:pt x="189324" y="26315"/>
                      <a:pt x="127050" y="27940"/>
                      <a:pt x="64820" y="30480"/>
                    </a:cubicBezTo>
                    <a:cubicBezTo>
                      <a:pt x="61070" y="32355"/>
                      <a:pt x="41740" y="41232"/>
                      <a:pt x="38150" y="45720"/>
                    </a:cubicBezTo>
                    <a:cubicBezTo>
                      <a:pt x="35641" y="48856"/>
                      <a:pt x="64185" y="29210"/>
                      <a:pt x="64820" y="2667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Freihandform 21"/>
              <p:cNvSpPr/>
              <p:nvPr/>
            </p:nvSpPr>
            <p:spPr>
              <a:xfrm>
                <a:off x="1002688" y="3604260"/>
                <a:ext cx="616561" cy="369578"/>
              </a:xfrm>
              <a:custGeom>
                <a:avLst/>
                <a:gdLst>
                  <a:gd name="connsiteX0" fmla="*/ 83161 w 616561"/>
                  <a:gd name="connsiteY0" fmla="*/ 365760 h 369578"/>
                  <a:gd name="connsiteX1" fmla="*/ 67921 w 616561"/>
                  <a:gd name="connsiteY1" fmla="*/ 346710 h 369578"/>
                  <a:gd name="connsiteX2" fmla="*/ 33631 w 616561"/>
                  <a:gd name="connsiteY2" fmla="*/ 331470 h 369578"/>
                  <a:gd name="connsiteX3" fmla="*/ 22201 w 616561"/>
                  <a:gd name="connsiteY3" fmla="*/ 308610 h 369578"/>
                  <a:gd name="connsiteX4" fmla="*/ 18391 w 616561"/>
                  <a:gd name="connsiteY4" fmla="*/ 297180 h 369578"/>
                  <a:gd name="connsiteX5" fmla="*/ 10771 w 616561"/>
                  <a:gd name="connsiteY5" fmla="*/ 278130 h 369578"/>
                  <a:gd name="connsiteX6" fmla="*/ 6961 w 616561"/>
                  <a:gd name="connsiteY6" fmla="*/ 228600 h 369578"/>
                  <a:gd name="connsiteX7" fmla="*/ 6961 w 616561"/>
                  <a:gd name="connsiteY7" fmla="*/ 72390 h 369578"/>
                  <a:gd name="connsiteX8" fmla="*/ 41251 w 616561"/>
                  <a:gd name="connsiteY8" fmla="*/ 41910 h 369578"/>
                  <a:gd name="connsiteX9" fmla="*/ 67921 w 616561"/>
                  <a:gd name="connsiteY9" fmla="*/ 34290 h 369578"/>
                  <a:gd name="connsiteX10" fmla="*/ 90781 w 616561"/>
                  <a:gd name="connsiteY10" fmla="*/ 22860 h 369578"/>
                  <a:gd name="connsiteX11" fmla="*/ 102211 w 616561"/>
                  <a:gd name="connsiteY11" fmla="*/ 11430 h 369578"/>
                  <a:gd name="connsiteX12" fmla="*/ 132691 w 616561"/>
                  <a:gd name="connsiteY12" fmla="*/ 0 h 369578"/>
                  <a:gd name="connsiteX13" fmla="*/ 212701 w 616561"/>
                  <a:gd name="connsiteY13" fmla="*/ 7620 h 369578"/>
                  <a:gd name="connsiteX14" fmla="*/ 300331 w 616561"/>
                  <a:gd name="connsiteY14" fmla="*/ 11430 h 369578"/>
                  <a:gd name="connsiteX15" fmla="*/ 349861 w 616561"/>
                  <a:gd name="connsiteY15" fmla="*/ 19050 h 369578"/>
                  <a:gd name="connsiteX16" fmla="*/ 414631 w 616561"/>
                  <a:gd name="connsiteY16" fmla="*/ 22860 h 369578"/>
                  <a:gd name="connsiteX17" fmla="*/ 475591 w 616561"/>
                  <a:gd name="connsiteY17" fmla="*/ 30480 h 369578"/>
                  <a:gd name="connsiteX18" fmla="*/ 490831 w 616561"/>
                  <a:gd name="connsiteY18" fmla="*/ 34290 h 369578"/>
                  <a:gd name="connsiteX19" fmla="*/ 517501 w 616561"/>
                  <a:gd name="connsiteY19" fmla="*/ 38100 h 369578"/>
                  <a:gd name="connsiteX20" fmla="*/ 532741 w 616561"/>
                  <a:gd name="connsiteY20" fmla="*/ 45720 h 369578"/>
                  <a:gd name="connsiteX21" fmla="*/ 544171 w 616561"/>
                  <a:gd name="connsiteY21" fmla="*/ 49530 h 369578"/>
                  <a:gd name="connsiteX22" fmla="*/ 555601 w 616561"/>
                  <a:gd name="connsiteY22" fmla="*/ 57150 h 369578"/>
                  <a:gd name="connsiteX23" fmla="*/ 547981 w 616561"/>
                  <a:gd name="connsiteY23" fmla="*/ 110490 h 369578"/>
                  <a:gd name="connsiteX24" fmla="*/ 544171 w 616561"/>
                  <a:gd name="connsiteY24" fmla="*/ 121920 h 369578"/>
                  <a:gd name="connsiteX25" fmla="*/ 555601 w 616561"/>
                  <a:gd name="connsiteY25" fmla="*/ 186690 h 369578"/>
                  <a:gd name="connsiteX26" fmla="*/ 567031 w 616561"/>
                  <a:gd name="connsiteY26" fmla="*/ 213360 h 369578"/>
                  <a:gd name="connsiteX27" fmla="*/ 570841 w 616561"/>
                  <a:gd name="connsiteY27" fmla="*/ 224790 h 369578"/>
                  <a:gd name="connsiteX28" fmla="*/ 582271 w 616561"/>
                  <a:gd name="connsiteY28" fmla="*/ 228600 h 369578"/>
                  <a:gd name="connsiteX29" fmla="*/ 593701 w 616561"/>
                  <a:gd name="connsiteY29" fmla="*/ 255270 h 369578"/>
                  <a:gd name="connsiteX30" fmla="*/ 597511 w 616561"/>
                  <a:gd name="connsiteY30" fmla="*/ 274320 h 369578"/>
                  <a:gd name="connsiteX31" fmla="*/ 605131 w 616561"/>
                  <a:gd name="connsiteY31" fmla="*/ 289560 h 369578"/>
                  <a:gd name="connsiteX32" fmla="*/ 616561 w 616561"/>
                  <a:gd name="connsiteY32" fmla="*/ 312420 h 369578"/>
                  <a:gd name="connsiteX33" fmla="*/ 601321 w 616561"/>
                  <a:gd name="connsiteY33" fmla="*/ 327660 h 369578"/>
                  <a:gd name="connsiteX34" fmla="*/ 532741 w 616561"/>
                  <a:gd name="connsiteY34" fmla="*/ 331470 h 369578"/>
                  <a:gd name="connsiteX35" fmla="*/ 441301 w 616561"/>
                  <a:gd name="connsiteY35" fmla="*/ 339090 h 369578"/>
                  <a:gd name="connsiteX36" fmla="*/ 414631 w 616561"/>
                  <a:gd name="connsiteY36" fmla="*/ 346710 h 369578"/>
                  <a:gd name="connsiteX37" fmla="*/ 387961 w 616561"/>
                  <a:gd name="connsiteY37" fmla="*/ 358140 h 369578"/>
                  <a:gd name="connsiteX38" fmla="*/ 357481 w 616561"/>
                  <a:gd name="connsiteY38" fmla="*/ 369570 h 369578"/>
                  <a:gd name="connsiteX39" fmla="*/ 83161 w 616561"/>
                  <a:gd name="connsiteY39" fmla="*/ 365760 h 36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16561" h="369578">
                    <a:moveTo>
                      <a:pt x="83161" y="365760"/>
                    </a:moveTo>
                    <a:cubicBezTo>
                      <a:pt x="34901" y="361950"/>
                      <a:pt x="74894" y="350894"/>
                      <a:pt x="67921" y="346710"/>
                    </a:cubicBezTo>
                    <a:cubicBezTo>
                      <a:pt x="9223" y="311491"/>
                      <a:pt x="71813" y="369652"/>
                      <a:pt x="33631" y="331470"/>
                    </a:cubicBezTo>
                    <a:cubicBezTo>
                      <a:pt x="24054" y="302740"/>
                      <a:pt x="36973" y="338153"/>
                      <a:pt x="22201" y="308610"/>
                    </a:cubicBezTo>
                    <a:cubicBezTo>
                      <a:pt x="20405" y="305018"/>
                      <a:pt x="19801" y="300940"/>
                      <a:pt x="18391" y="297180"/>
                    </a:cubicBezTo>
                    <a:cubicBezTo>
                      <a:pt x="15990" y="290776"/>
                      <a:pt x="13311" y="284480"/>
                      <a:pt x="10771" y="278130"/>
                    </a:cubicBezTo>
                    <a:cubicBezTo>
                      <a:pt x="9501" y="261620"/>
                      <a:pt x="8395" y="245097"/>
                      <a:pt x="6961" y="228600"/>
                    </a:cubicBezTo>
                    <a:cubicBezTo>
                      <a:pt x="2018" y="171752"/>
                      <a:pt x="-5859" y="140154"/>
                      <a:pt x="6961" y="72390"/>
                    </a:cubicBezTo>
                    <a:cubicBezTo>
                      <a:pt x="7678" y="68598"/>
                      <a:pt x="31639" y="46029"/>
                      <a:pt x="41251" y="41910"/>
                    </a:cubicBezTo>
                    <a:cubicBezTo>
                      <a:pt x="58341" y="34586"/>
                      <a:pt x="53093" y="41704"/>
                      <a:pt x="67921" y="34290"/>
                    </a:cubicBezTo>
                    <a:cubicBezTo>
                      <a:pt x="97464" y="19518"/>
                      <a:pt x="62051" y="32437"/>
                      <a:pt x="90781" y="22860"/>
                    </a:cubicBezTo>
                    <a:cubicBezTo>
                      <a:pt x="94591" y="19050"/>
                      <a:pt x="97826" y="14562"/>
                      <a:pt x="102211" y="11430"/>
                    </a:cubicBezTo>
                    <a:cubicBezTo>
                      <a:pt x="112939" y="3767"/>
                      <a:pt x="120419" y="3068"/>
                      <a:pt x="132691" y="0"/>
                    </a:cubicBezTo>
                    <a:cubicBezTo>
                      <a:pt x="159361" y="2540"/>
                      <a:pt x="185972" y="5798"/>
                      <a:pt x="212701" y="7620"/>
                    </a:cubicBezTo>
                    <a:cubicBezTo>
                      <a:pt x="241871" y="9609"/>
                      <a:pt x="271194" y="9002"/>
                      <a:pt x="300331" y="11430"/>
                    </a:cubicBezTo>
                    <a:cubicBezTo>
                      <a:pt x="316978" y="12817"/>
                      <a:pt x="333240" y="17388"/>
                      <a:pt x="349861" y="19050"/>
                    </a:cubicBezTo>
                    <a:cubicBezTo>
                      <a:pt x="371381" y="21202"/>
                      <a:pt x="393041" y="21590"/>
                      <a:pt x="414631" y="22860"/>
                    </a:cubicBezTo>
                    <a:cubicBezTo>
                      <a:pt x="434951" y="25400"/>
                      <a:pt x="455339" y="27442"/>
                      <a:pt x="475591" y="30480"/>
                    </a:cubicBezTo>
                    <a:cubicBezTo>
                      <a:pt x="480769" y="31257"/>
                      <a:pt x="485679" y="33353"/>
                      <a:pt x="490831" y="34290"/>
                    </a:cubicBezTo>
                    <a:cubicBezTo>
                      <a:pt x="499666" y="35896"/>
                      <a:pt x="508611" y="36830"/>
                      <a:pt x="517501" y="38100"/>
                    </a:cubicBezTo>
                    <a:cubicBezTo>
                      <a:pt x="522581" y="40640"/>
                      <a:pt x="527521" y="43483"/>
                      <a:pt x="532741" y="45720"/>
                    </a:cubicBezTo>
                    <a:cubicBezTo>
                      <a:pt x="536432" y="47302"/>
                      <a:pt x="540579" y="47734"/>
                      <a:pt x="544171" y="49530"/>
                    </a:cubicBezTo>
                    <a:cubicBezTo>
                      <a:pt x="548267" y="51578"/>
                      <a:pt x="551791" y="54610"/>
                      <a:pt x="555601" y="57150"/>
                    </a:cubicBezTo>
                    <a:cubicBezTo>
                      <a:pt x="553061" y="74930"/>
                      <a:pt x="551102" y="92803"/>
                      <a:pt x="547981" y="110490"/>
                    </a:cubicBezTo>
                    <a:cubicBezTo>
                      <a:pt x="547283" y="114445"/>
                      <a:pt x="543920" y="117912"/>
                      <a:pt x="544171" y="121920"/>
                    </a:cubicBezTo>
                    <a:cubicBezTo>
                      <a:pt x="545188" y="138188"/>
                      <a:pt x="550059" y="167294"/>
                      <a:pt x="555601" y="186690"/>
                    </a:cubicBezTo>
                    <a:cubicBezTo>
                      <a:pt x="560707" y="204560"/>
                      <a:pt x="558322" y="193040"/>
                      <a:pt x="567031" y="213360"/>
                    </a:cubicBezTo>
                    <a:cubicBezTo>
                      <a:pt x="568613" y="217051"/>
                      <a:pt x="568001" y="221950"/>
                      <a:pt x="570841" y="224790"/>
                    </a:cubicBezTo>
                    <a:cubicBezTo>
                      <a:pt x="573681" y="227630"/>
                      <a:pt x="578461" y="227330"/>
                      <a:pt x="582271" y="228600"/>
                    </a:cubicBezTo>
                    <a:cubicBezTo>
                      <a:pt x="587723" y="239504"/>
                      <a:pt x="590898" y="244058"/>
                      <a:pt x="593701" y="255270"/>
                    </a:cubicBezTo>
                    <a:cubicBezTo>
                      <a:pt x="595272" y="261552"/>
                      <a:pt x="595463" y="268177"/>
                      <a:pt x="597511" y="274320"/>
                    </a:cubicBezTo>
                    <a:cubicBezTo>
                      <a:pt x="599307" y="279708"/>
                      <a:pt x="602894" y="284340"/>
                      <a:pt x="605131" y="289560"/>
                    </a:cubicBezTo>
                    <a:cubicBezTo>
                      <a:pt x="614595" y="311644"/>
                      <a:pt x="601917" y="290454"/>
                      <a:pt x="616561" y="312420"/>
                    </a:cubicBezTo>
                    <a:cubicBezTo>
                      <a:pt x="611481" y="317500"/>
                      <a:pt x="608327" y="326068"/>
                      <a:pt x="601321" y="327660"/>
                    </a:cubicBezTo>
                    <a:cubicBezTo>
                      <a:pt x="578995" y="332734"/>
                      <a:pt x="555578" y="329839"/>
                      <a:pt x="532741" y="331470"/>
                    </a:cubicBezTo>
                    <a:cubicBezTo>
                      <a:pt x="502233" y="333649"/>
                      <a:pt x="471781" y="336550"/>
                      <a:pt x="441301" y="339090"/>
                    </a:cubicBezTo>
                    <a:cubicBezTo>
                      <a:pt x="436418" y="340311"/>
                      <a:pt x="420097" y="343977"/>
                      <a:pt x="414631" y="346710"/>
                    </a:cubicBezTo>
                    <a:cubicBezTo>
                      <a:pt x="388319" y="359866"/>
                      <a:pt x="419679" y="350211"/>
                      <a:pt x="387961" y="358140"/>
                    </a:cubicBezTo>
                    <a:cubicBezTo>
                      <a:pt x="376368" y="365869"/>
                      <a:pt x="373632" y="369788"/>
                      <a:pt x="357481" y="369570"/>
                    </a:cubicBezTo>
                    <a:cubicBezTo>
                      <a:pt x="269776" y="368385"/>
                      <a:pt x="131421" y="369570"/>
                      <a:pt x="83161" y="36576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Freihandform 22"/>
              <p:cNvSpPr/>
              <p:nvPr/>
            </p:nvSpPr>
            <p:spPr>
              <a:xfrm>
                <a:off x="1022256" y="2945130"/>
                <a:ext cx="1524000" cy="544830"/>
              </a:xfrm>
              <a:custGeom>
                <a:avLst/>
                <a:gdLst>
                  <a:gd name="connsiteX0" fmla="*/ 22860 w 1524000"/>
                  <a:gd name="connsiteY0" fmla="*/ 175260 h 544830"/>
                  <a:gd name="connsiteX1" fmla="*/ 15240 w 1524000"/>
                  <a:gd name="connsiteY1" fmla="*/ 247650 h 544830"/>
                  <a:gd name="connsiteX2" fmla="*/ 11430 w 1524000"/>
                  <a:gd name="connsiteY2" fmla="*/ 270510 h 544830"/>
                  <a:gd name="connsiteX3" fmla="*/ 15240 w 1524000"/>
                  <a:gd name="connsiteY3" fmla="*/ 422910 h 544830"/>
                  <a:gd name="connsiteX4" fmla="*/ 22860 w 1524000"/>
                  <a:gd name="connsiteY4" fmla="*/ 438150 h 544830"/>
                  <a:gd name="connsiteX5" fmla="*/ 34290 w 1524000"/>
                  <a:gd name="connsiteY5" fmla="*/ 461010 h 544830"/>
                  <a:gd name="connsiteX6" fmla="*/ 49530 w 1524000"/>
                  <a:gd name="connsiteY6" fmla="*/ 468630 h 544830"/>
                  <a:gd name="connsiteX7" fmla="*/ 72390 w 1524000"/>
                  <a:gd name="connsiteY7" fmla="*/ 480060 h 544830"/>
                  <a:gd name="connsiteX8" fmla="*/ 110490 w 1524000"/>
                  <a:gd name="connsiteY8" fmla="*/ 487680 h 544830"/>
                  <a:gd name="connsiteX9" fmla="*/ 194310 w 1524000"/>
                  <a:gd name="connsiteY9" fmla="*/ 491490 h 544830"/>
                  <a:gd name="connsiteX10" fmla="*/ 217170 w 1524000"/>
                  <a:gd name="connsiteY10" fmla="*/ 495300 h 544830"/>
                  <a:gd name="connsiteX11" fmla="*/ 243840 w 1524000"/>
                  <a:gd name="connsiteY11" fmla="*/ 502920 h 544830"/>
                  <a:gd name="connsiteX12" fmla="*/ 278130 w 1524000"/>
                  <a:gd name="connsiteY12" fmla="*/ 506730 h 544830"/>
                  <a:gd name="connsiteX13" fmla="*/ 304800 w 1524000"/>
                  <a:gd name="connsiteY13" fmla="*/ 514350 h 544830"/>
                  <a:gd name="connsiteX14" fmla="*/ 331470 w 1524000"/>
                  <a:gd name="connsiteY14" fmla="*/ 518160 h 544830"/>
                  <a:gd name="connsiteX15" fmla="*/ 537210 w 1524000"/>
                  <a:gd name="connsiteY15" fmla="*/ 525780 h 544830"/>
                  <a:gd name="connsiteX16" fmla="*/ 563880 w 1524000"/>
                  <a:gd name="connsiteY16" fmla="*/ 529590 h 544830"/>
                  <a:gd name="connsiteX17" fmla="*/ 609600 w 1524000"/>
                  <a:gd name="connsiteY17" fmla="*/ 533400 h 544830"/>
                  <a:gd name="connsiteX18" fmla="*/ 640080 w 1524000"/>
                  <a:gd name="connsiteY18" fmla="*/ 541020 h 544830"/>
                  <a:gd name="connsiteX19" fmla="*/ 716280 w 1524000"/>
                  <a:gd name="connsiteY19" fmla="*/ 544830 h 544830"/>
                  <a:gd name="connsiteX20" fmla="*/ 815340 w 1524000"/>
                  <a:gd name="connsiteY20" fmla="*/ 533400 h 544830"/>
                  <a:gd name="connsiteX21" fmla="*/ 853440 w 1524000"/>
                  <a:gd name="connsiteY21" fmla="*/ 529590 h 544830"/>
                  <a:gd name="connsiteX22" fmla="*/ 872490 w 1524000"/>
                  <a:gd name="connsiteY22" fmla="*/ 521970 h 544830"/>
                  <a:gd name="connsiteX23" fmla="*/ 883920 w 1524000"/>
                  <a:gd name="connsiteY23" fmla="*/ 518160 h 544830"/>
                  <a:gd name="connsiteX24" fmla="*/ 895350 w 1524000"/>
                  <a:gd name="connsiteY24" fmla="*/ 510540 h 544830"/>
                  <a:gd name="connsiteX25" fmla="*/ 906780 w 1524000"/>
                  <a:gd name="connsiteY25" fmla="*/ 506730 h 544830"/>
                  <a:gd name="connsiteX26" fmla="*/ 918210 w 1524000"/>
                  <a:gd name="connsiteY26" fmla="*/ 499110 h 544830"/>
                  <a:gd name="connsiteX27" fmla="*/ 944880 w 1524000"/>
                  <a:gd name="connsiteY27" fmla="*/ 491490 h 544830"/>
                  <a:gd name="connsiteX28" fmla="*/ 971550 w 1524000"/>
                  <a:gd name="connsiteY28" fmla="*/ 480060 h 544830"/>
                  <a:gd name="connsiteX29" fmla="*/ 982980 w 1524000"/>
                  <a:gd name="connsiteY29" fmla="*/ 472440 h 544830"/>
                  <a:gd name="connsiteX30" fmla="*/ 1047750 w 1524000"/>
                  <a:gd name="connsiteY30" fmla="*/ 464820 h 544830"/>
                  <a:gd name="connsiteX31" fmla="*/ 1215390 w 1524000"/>
                  <a:gd name="connsiteY31" fmla="*/ 453390 h 544830"/>
                  <a:gd name="connsiteX32" fmla="*/ 1329690 w 1524000"/>
                  <a:gd name="connsiteY32" fmla="*/ 441960 h 544830"/>
                  <a:gd name="connsiteX33" fmla="*/ 1356360 w 1524000"/>
                  <a:gd name="connsiteY33" fmla="*/ 434340 h 544830"/>
                  <a:gd name="connsiteX34" fmla="*/ 1398270 w 1524000"/>
                  <a:gd name="connsiteY34" fmla="*/ 426720 h 544830"/>
                  <a:gd name="connsiteX35" fmla="*/ 1432560 w 1524000"/>
                  <a:gd name="connsiteY35" fmla="*/ 415290 h 544830"/>
                  <a:gd name="connsiteX36" fmla="*/ 1455420 w 1524000"/>
                  <a:gd name="connsiteY36" fmla="*/ 396240 h 544830"/>
                  <a:gd name="connsiteX37" fmla="*/ 1470660 w 1524000"/>
                  <a:gd name="connsiteY37" fmla="*/ 369570 h 544830"/>
                  <a:gd name="connsiteX38" fmla="*/ 1482090 w 1524000"/>
                  <a:gd name="connsiteY38" fmla="*/ 365760 h 544830"/>
                  <a:gd name="connsiteX39" fmla="*/ 1485900 w 1524000"/>
                  <a:gd name="connsiteY39" fmla="*/ 354330 h 544830"/>
                  <a:gd name="connsiteX40" fmla="*/ 1493520 w 1524000"/>
                  <a:gd name="connsiteY40" fmla="*/ 342900 h 544830"/>
                  <a:gd name="connsiteX41" fmla="*/ 1501140 w 1524000"/>
                  <a:gd name="connsiteY41" fmla="*/ 312420 h 544830"/>
                  <a:gd name="connsiteX42" fmla="*/ 1508760 w 1524000"/>
                  <a:gd name="connsiteY42" fmla="*/ 293370 h 544830"/>
                  <a:gd name="connsiteX43" fmla="*/ 1512570 w 1524000"/>
                  <a:gd name="connsiteY43" fmla="*/ 266700 h 544830"/>
                  <a:gd name="connsiteX44" fmla="*/ 1520190 w 1524000"/>
                  <a:gd name="connsiteY44" fmla="*/ 236220 h 544830"/>
                  <a:gd name="connsiteX45" fmla="*/ 1524000 w 1524000"/>
                  <a:gd name="connsiteY45" fmla="*/ 213360 h 544830"/>
                  <a:gd name="connsiteX46" fmla="*/ 1516380 w 1524000"/>
                  <a:gd name="connsiteY46" fmla="*/ 144780 h 544830"/>
                  <a:gd name="connsiteX47" fmla="*/ 1512570 w 1524000"/>
                  <a:gd name="connsiteY47" fmla="*/ 133350 h 544830"/>
                  <a:gd name="connsiteX48" fmla="*/ 1504950 w 1524000"/>
                  <a:gd name="connsiteY48" fmla="*/ 121920 h 544830"/>
                  <a:gd name="connsiteX49" fmla="*/ 1501140 w 1524000"/>
                  <a:gd name="connsiteY49" fmla="*/ 110490 h 544830"/>
                  <a:gd name="connsiteX50" fmla="*/ 1489710 w 1524000"/>
                  <a:gd name="connsiteY50" fmla="*/ 106680 h 544830"/>
                  <a:gd name="connsiteX51" fmla="*/ 1478280 w 1524000"/>
                  <a:gd name="connsiteY51" fmla="*/ 99060 h 544830"/>
                  <a:gd name="connsiteX52" fmla="*/ 1466850 w 1524000"/>
                  <a:gd name="connsiteY52" fmla="*/ 87630 h 544830"/>
                  <a:gd name="connsiteX53" fmla="*/ 1451610 w 1524000"/>
                  <a:gd name="connsiteY53" fmla="*/ 80010 h 544830"/>
                  <a:gd name="connsiteX54" fmla="*/ 1440180 w 1524000"/>
                  <a:gd name="connsiteY54" fmla="*/ 72390 h 544830"/>
                  <a:gd name="connsiteX55" fmla="*/ 1424940 w 1524000"/>
                  <a:gd name="connsiteY55" fmla="*/ 60960 h 544830"/>
                  <a:gd name="connsiteX56" fmla="*/ 1413510 w 1524000"/>
                  <a:gd name="connsiteY56" fmla="*/ 57150 h 544830"/>
                  <a:gd name="connsiteX57" fmla="*/ 1386840 w 1524000"/>
                  <a:gd name="connsiteY57" fmla="*/ 45720 h 544830"/>
                  <a:gd name="connsiteX58" fmla="*/ 1375410 w 1524000"/>
                  <a:gd name="connsiteY58" fmla="*/ 41910 h 544830"/>
                  <a:gd name="connsiteX59" fmla="*/ 1360170 w 1524000"/>
                  <a:gd name="connsiteY59" fmla="*/ 34290 h 544830"/>
                  <a:gd name="connsiteX60" fmla="*/ 1291590 w 1524000"/>
                  <a:gd name="connsiteY60" fmla="*/ 30480 h 544830"/>
                  <a:gd name="connsiteX61" fmla="*/ 857250 w 1524000"/>
                  <a:gd name="connsiteY61" fmla="*/ 22860 h 544830"/>
                  <a:gd name="connsiteX62" fmla="*/ 784860 w 1524000"/>
                  <a:gd name="connsiteY62" fmla="*/ 11430 h 544830"/>
                  <a:gd name="connsiteX63" fmla="*/ 693420 w 1524000"/>
                  <a:gd name="connsiteY63" fmla="*/ 0 h 544830"/>
                  <a:gd name="connsiteX64" fmla="*/ 518160 w 1524000"/>
                  <a:gd name="connsiteY64" fmla="*/ 3810 h 544830"/>
                  <a:gd name="connsiteX65" fmla="*/ 240030 w 1524000"/>
                  <a:gd name="connsiteY65" fmla="*/ 7620 h 544830"/>
                  <a:gd name="connsiteX66" fmla="*/ 205740 w 1524000"/>
                  <a:gd name="connsiteY66" fmla="*/ 15240 h 544830"/>
                  <a:gd name="connsiteX67" fmla="*/ 156210 w 1524000"/>
                  <a:gd name="connsiteY67" fmla="*/ 26670 h 544830"/>
                  <a:gd name="connsiteX68" fmla="*/ 129540 w 1524000"/>
                  <a:gd name="connsiteY68" fmla="*/ 34290 h 544830"/>
                  <a:gd name="connsiteX69" fmla="*/ 99060 w 1524000"/>
                  <a:gd name="connsiteY69" fmla="*/ 45720 h 544830"/>
                  <a:gd name="connsiteX70" fmla="*/ 87630 w 1524000"/>
                  <a:gd name="connsiteY70" fmla="*/ 53340 h 544830"/>
                  <a:gd name="connsiteX71" fmla="*/ 76200 w 1524000"/>
                  <a:gd name="connsiteY71" fmla="*/ 57150 h 544830"/>
                  <a:gd name="connsiteX72" fmla="*/ 53340 w 1524000"/>
                  <a:gd name="connsiteY72" fmla="*/ 72390 h 544830"/>
                  <a:gd name="connsiteX73" fmla="*/ 41910 w 1524000"/>
                  <a:gd name="connsiteY73" fmla="*/ 80010 h 544830"/>
                  <a:gd name="connsiteX74" fmla="*/ 38100 w 1524000"/>
                  <a:gd name="connsiteY74" fmla="*/ 91440 h 544830"/>
                  <a:gd name="connsiteX75" fmla="*/ 15240 w 1524000"/>
                  <a:gd name="connsiteY75" fmla="*/ 110490 h 544830"/>
                  <a:gd name="connsiteX76" fmla="*/ 0 w 1524000"/>
                  <a:gd name="connsiteY76" fmla="*/ 144780 h 544830"/>
                  <a:gd name="connsiteX77" fmla="*/ 7620 w 1524000"/>
                  <a:gd name="connsiteY77" fmla="*/ 182880 h 544830"/>
                  <a:gd name="connsiteX78" fmla="*/ 22860 w 1524000"/>
                  <a:gd name="connsiteY78" fmla="*/ 175260 h 54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524000" h="544830">
                    <a:moveTo>
                      <a:pt x="22860" y="175260"/>
                    </a:moveTo>
                    <a:cubicBezTo>
                      <a:pt x="24130" y="186055"/>
                      <a:pt x="18131" y="223560"/>
                      <a:pt x="15240" y="247650"/>
                    </a:cubicBezTo>
                    <a:cubicBezTo>
                      <a:pt x="14320" y="255320"/>
                      <a:pt x="11430" y="262785"/>
                      <a:pt x="11430" y="270510"/>
                    </a:cubicBezTo>
                    <a:cubicBezTo>
                      <a:pt x="11430" y="321326"/>
                      <a:pt x="11783" y="372212"/>
                      <a:pt x="15240" y="422910"/>
                    </a:cubicBezTo>
                    <a:cubicBezTo>
                      <a:pt x="15626" y="428576"/>
                      <a:pt x="20623" y="432930"/>
                      <a:pt x="22860" y="438150"/>
                    </a:cubicBezTo>
                    <a:cubicBezTo>
                      <a:pt x="26616" y="446915"/>
                      <a:pt x="26155" y="454230"/>
                      <a:pt x="34290" y="461010"/>
                    </a:cubicBezTo>
                    <a:cubicBezTo>
                      <a:pt x="38653" y="464646"/>
                      <a:pt x="44599" y="465812"/>
                      <a:pt x="49530" y="468630"/>
                    </a:cubicBezTo>
                    <a:cubicBezTo>
                      <a:pt x="63016" y="476337"/>
                      <a:pt x="57743" y="476680"/>
                      <a:pt x="72390" y="480060"/>
                    </a:cubicBezTo>
                    <a:cubicBezTo>
                      <a:pt x="85010" y="482972"/>
                      <a:pt x="97595" y="486471"/>
                      <a:pt x="110490" y="487680"/>
                    </a:cubicBezTo>
                    <a:cubicBezTo>
                      <a:pt x="138337" y="490291"/>
                      <a:pt x="166370" y="490220"/>
                      <a:pt x="194310" y="491490"/>
                    </a:cubicBezTo>
                    <a:cubicBezTo>
                      <a:pt x="201930" y="492760"/>
                      <a:pt x="209643" y="493563"/>
                      <a:pt x="217170" y="495300"/>
                    </a:cubicBezTo>
                    <a:cubicBezTo>
                      <a:pt x="226179" y="497379"/>
                      <a:pt x="234753" y="501216"/>
                      <a:pt x="243840" y="502920"/>
                    </a:cubicBezTo>
                    <a:cubicBezTo>
                      <a:pt x="255143" y="505039"/>
                      <a:pt x="266700" y="505460"/>
                      <a:pt x="278130" y="506730"/>
                    </a:cubicBezTo>
                    <a:cubicBezTo>
                      <a:pt x="287020" y="509270"/>
                      <a:pt x="295759" y="512413"/>
                      <a:pt x="304800" y="514350"/>
                    </a:cubicBezTo>
                    <a:cubicBezTo>
                      <a:pt x="313581" y="516232"/>
                      <a:pt x="322501" y="517719"/>
                      <a:pt x="331470" y="518160"/>
                    </a:cubicBezTo>
                    <a:cubicBezTo>
                      <a:pt x="400014" y="521531"/>
                      <a:pt x="468630" y="523240"/>
                      <a:pt x="537210" y="525780"/>
                    </a:cubicBezTo>
                    <a:cubicBezTo>
                      <a:pt x="546100" y="527050"/>
                      <a:pt x="554949" y="528650"/>
                      <a:pt x="563880" y="529590"/>
                    </a:cubicBezTo>
                    <a:cubicBezTo>
                      <a:pt x="579089" y="531191"/>
                      <a:pt x="594476" y="531131"/>
                      <a:pt x="609600" y="533400"/>
                    </a:cubicBezTo>
                    <a:cubicBezTo>
                      <a:pt x="619957" y="534954"/>
                      <a:pt x="629667" y="539904"/>
                      <a:pt x="640080" y="541020"/>
                    </a:cubicBezTo>
                    <a:cubicBezTo>
                      <a:pt x="665367" y="543729"/>
                      <a:pt x="690880" y="543560"/>
                      <a:pt x="716280" y="544830"/>
                    </a:cubicBezTo>
                    <a:lnTo>
                      <a:pt x="815340" y="533400"/>
                    </a:lnTo>
                    <a:cubicBezTo>
                      <a:pt x="828025" y="531991"/>
                      <a:pt x="853440" y="529590"/>
                      <a:pt x="853440" y="529590"/>
                    </a:cubicBezTo>
                    <a:cubicBezTo>
                      <a:pt x="859790" y="527050"/>
                      <a:pt x="866086" y="524371"/>
                      <a:pt x="872490" y="521970"/>
                    </a:cubicBezTo>
                    <a:cubicBezTo>
                      <a:pt x="876250" y="520560"/>
                      <a:pt x="880328" y="519956"/>
                      <a:pt x="883920" y="518160"/>
                    </a:cubicBezTo>
                    <a:cubicBezTo>
                      <a:pt x="888016" y="516112"/>
                      <a:pt x="891254" y="512588"/>
                      <a:pt x="895350" y="510540"/>
                    </a:cubicBezTo>
                    <a:cubicBezTo>
                      <a:pt x="898942" y="508744"/>
                      <a:pt x="903188" y="508526"/>
                      <a:pt x="906780" y="506730"/>
                    </a:cubicBezTo>
                    <a:cubicBezTo>
                      <a:pt x="910876" y="504682"/>
                      <a:pt x="914001" y="500914"/>
                      <a:pt x="918210" y="499110"/>
                    </a:cubicBezTo>
                    <a:cubicBezTo>
                      <a:pt x="935300" y="491786"/>
                      <a:pt x="930052" y="498904"/>
                      <a:pt x="944880" y="491490"/>
                    </a:cubicBezTo>
                    <a:cubicBezTo>
                      <a:pt x="971192" y="478334"/>
                      <a:pt x="939832" y="487989"/>
                      <a:pt x="971550" y="480060"/>
                    </a:cubicBezTo>
                    <a:cubicBezTo>
                      <a:pt x="975360" y="477520"/>
                      <a:pt x="978693" y="474048"/>
                      <a:pt x="982980" y="472440"/>
                    </a:cubicBezTo>
                    <a:cubicBezTo>
                      <a:pt x="996598" y="467333"/>
                      <a:pt x="1043817" y="465148"/>
                      <a:pt x="1047750" y="464820"/>
                    </a:cubicBezTo>
                    <a:cubicBezTo>
                      <a:pt x="1140390" y="447976"/>
                      <a:pt x="1047483" y="462718"/>
                      <a:pt x="1215390" y="453390"/>
                    </a:cubicBezTo>
                    <a:cubicBezTo>
                      <a:pt x="1241521" y="451938"/>
                      <a:pt x="1296816" y="445613"/>
                      <a:pt x="1329690" y="441960"/>
                    </a:cubicBezTo>
                    <a:cubicBezTo>
                      <a:pt x="1338580" y="439420"/>
                      <a:pt x="1347351" y="436419"/>
                      <a:pt x="1356360" y="434340"/>
                    </a:cubicBezTo>
                    <a:cubicBezTo>
                      <a:pt x="1370181" y="431150"/>
                      <a:pt x="1384576" y="430632"/>
                      <a:pt x="1398270" y="426720"/>
                    </a:cubicBezTo>
                    <a:cubicBezTo>
                      <a:pt x="1409855" y="423410"/>
                      <a:pt x="1422535" y="421973"/>
                      <a:pt x="1432560" y="415290"/>
                    </a:cubicBezTo>
                    <a:cubicBezTo>
                      <a:pt x="1441674" y="409214"/>
                      <a:pt x="1448753" y="405574"/>
                      <a:pt x="1455420" y="396240"/>
                    </a:cubicBezTo>
                    <a:cubicBezTo>
                      <a:pt x="1459170" y="390990"/>
                      <a:pt x="1464661" y="374369"/>
                      <a:pt x="1470660" y="369570"/>
                    </a:cubicBezTo>
                    <a:cubicBezTo>
                      <a:pt x="1473796" y="367061"/>
                      <a:pt x="1478280" y="367030"/>
                      <a:pt x="1482090" y="365760"/>
                    </a:cubicBezTo>
                    <a:cubicBezTo>
                      <a:pt x="1483360" y="361950"/>
                      <a:pt x="1484104" y="357922"/>
                      <a:pt x="1485900" y="354330"/>
                    </a:cubicBezTo>
                    <a:cubicBezTo>
                      <a:pt x="1487948" y="350234"/>
                      <a:pt x="1491955" y="347203"/>
                      <a:pt x="1493520" y="342900"/>
                    </a:cubicBezTo>
                    <a:cubicBezTo>
                      <a:pt x="1497099" y="333058"/>
                      <a:pt x="1498600" y="322580"/>
                      <a:pt x="1501140" y="312420"/>
                    </a:cubicBezTo>
                    <a:cubicBezTo>
                      <a:pt x="1502799" y="305785"/>
                      <a:pt x="1506220" y="299720"/>
                      <a:pt x="1508760" y="293370"/>
                    </a:cubicBezTo>
                    <a:cubicBezTo>
                      <a:pt x="1510030" y="284480"/>
                      <a:pt x="1510809" y="275506"/>
                      <a:pt x="1512570" y="266700"/>
                    </a:cubicBezTo>
                    <a:cubicBezTo>
                      <a:pt x="1514624" y="256431"/>
                      <a:pt x="1517996" y="246460"/>
                      <a:pt x="1520190" y="236220"/>
                    </a:cubicBezTo>
                    <a:cubicBezTo>
                      <a:pt x="1521809" y="228666"/>
                      <a:pt x="1522730" y="220980"/>
                      <a:pt x="1524000" y="213360"/>
                    </a:cubicBezTo>
                    <a:cubicBezTo>
                      <a:pt x="1521460" y="190500"/>
                      <a:pt x="1519633" y="167550"/>
                      <a:pt x="1516380" y="144780"/>
                    </a:cubicBezTo>
                    <a:cubicBezTo>
                      <a:pt x="1515812" y="140804"/>
                      <a:pt x="1514366" y="136942"/>
                      <a:pt x="1512570" y="133350"/>
                    </a:cubicBezTo>
                    <a:cubicBezTo>
                      <a:pt x="1510522" y="129254"/>
                      <a:pt x="1506998" y="126016"/>
                      <a:pt x="1504950" y="121920"/>
                    </a:cubicBezTo>
                    <a:cubicBezTo>
                      <a:pt x="1503154" y="118328"/>
                      <a:pt x="1503980" y="113330"/>
                      <a:pt x="1501140" y="110490"/>
                    </a:cubicBezTo>
                    <a:cubicBezTo>
                      <a:pt x="1498300" y="107650"/>
                      <a:pt x="1493302" y="108476"/>
                      <a:pt x="1489710" y="106680"/>
                    </a:cubicBezTo>
                    <a:cubicBezTo>
                      <a:pt x="1485614" y="104632"/>
                      <a:pt x="1481798" y="101991"/>
                      <a:pt x="1478280" y="99060"/>
                    </a:cubicBezTo>
                    <a:cubicBezTo>
                      <a:pt x="1474141" y="95611"/>
                      <a:pt x="1471235" y="90762"/>
                      <a:pt x="1466850" y="87630"/>
                    </a:cubicBezTo>
                    <a:cubicBezTo>
                      <a:pt x="1462228" y="84329"/>
                      <a:pt x="1456541" y="82828"/>
                      <a:pt x="1451610" y="80010"/>
                    </a:cubicBezTo>
                    <a:cubicBezTo>
                      <a:pt x="1447634" y="77738"/>
                      <a:pt x="1443906" y="75052"/>
                      <a:pt x="1440180" y="72390"/>
                    </a:cubicBezTo>
                    <a:cubicBezTo>
                      <a:pt x="1435013" y="68699"/>
                      <a:pt x="1430453" y="64110"/>
                      <a:pt x="1424940" y="60960"/>
                    </a:cubicBezTo>
                    <a:cubicBezTo>
                      <a:pt x="1421453" y="58967"/>
                      <a:pt x="1417102" y="58946"/>
                      <a:pt x="1413510" y="57150"/>
                    </a:cubicBezTo>
                    <a:cubicBezTo>
                      <a:pt x="1382576" y="41683"/>
                      <a:pt x="1423844" y="56293"/>
                      <a:pt x="1386840" y="45720"/>
                    </a:cubicBezTo>
                    <a:cubicBezTo>
                      <a:pt x="1382978" y="44617"/>
                      <a:pt x="1379101" y="43492"/>
                      <a:pt x="1375410" y="41910"/>
                    </a:cubicBezTo>
                    <a:cubicBezTo>
                      <a:pt x="1370190" y="39673"/>
                      <a:pt x="1365798" y="35057"/>
                      <a:pt x="1360170" y="34290"/>
                    </a:cubicBezTo>
                    <a:cubicBezTo>
                      <a:pt x="1337485" y="31197"/>
                      <a:pt x="1314479" y="31000"/>
                      <a:pt x="1291590" y="30480"/>
                    </a:cubicBezTo>
                    <a:lnTo>
                      <a:pt x="857250" y="22860"/>
                    </a:lnTo>
                    <a:cubicBezTo>
                      <a:pt x="794304" y="15866"/>
                      <a:pt x="852013" y="23280"/>
                      <a:pt x="784860" y="11430"/>
                    </a:cubicBezTo>
                    <a:cubicBezTo>
                      <a:pt x="764207" y="7785"/>
                      <a:pt x="700448" y="827"/>
                      <a:pt x="693420" y="0"/>
                    </a:cubicBezTo>
                    <a:lnTo>
                      <a:pt x="518160" y="3810"/>
                    </a:lnTo>
                    <a:cubicBezTo>
                      <a:pt x="425454" y="5368"/>
                      <a:pt x="332687" y="4230"/>
                      <a:pt x="240030" y="7620"/>
                    </a:cubicBezTo>
                    <a:cubicBezTo>
                      <a:pt x="228329" y="8048"/>
                      <a:pt x="217221" y="12944"/>
                      <a:pt x="205740" y="15240"/>
                    </a:cubicBezTo>
                    <a:cubicBezTo>
                      <a:pt x="154015" y="25585"/>
                      <a:pt x="213939" y="10926"/>
                      <a:pt x="156210" y="26670"/>
                    </a:cubicBezTo>
                    <a:cubicBezTo>
                      <a:pt x="150839" y="28135"/>
                      <a:pt x="135380" y="31370"/>
                      <a:pt x="129540" y="34290"/>
                    </a:cubicBezTo>
                    <a:cubicBezTo>
                      <a:pt x="103378" y="47371"/>
                      <a:pt x="135814" y="38369"/>
                      <a:pt x="99060" y="45720"/>
                    </a:cubicBezTo>
                    <a:cubicBezTo>
                      <a:pt x="95250" y="48260"/>
                      <a:pt x="91726" y="51292"/>
                      <a:pt x="87630" y="53340"/>
                    </a:cubicBezTo>
                    <a:cubicBezTo>
                      <a:pt x="84038" y="55136"/>
                      <a:pt x="79711" y="55200"/>
                      <a:pt x="76200" y="57150"/>
                    </a:cubicBezTo>
                    <a:cubicBezTo>
                      <a:pt x="68194" y="61598"/>
                      <a:pt x="60960" y="67310"/>
                      <a:pt x="53340" y="72390"/>
                    </a:cubicBezTo>
                    <a:lnTo>
                      <a:pt x="41910" y="80010"/>
                    </a:lnTo>
                    <a:cubicBezTo>
                      <a:pt x="40640" y="83820"/>
                      <a:pt x="40328" y="88098"/>
                      <a:pt x="38100" y="91440"/>
                    </a:cubicBezTo>
                    <a:cubicBezTo>
                      <a:pt x="32233" y="100241"/>
                      <a:pt x="23674" y="104867"/>
                      <a:pt x="15240" y="110490"/>
                    </a:cubicBezTo>
                    <a:cubicBezTo>
                      <a:pt x="6172" y="137694"/>
                      <a:pt x="12075" y="126667"/>
                      <a:pt x="0" y="144780"/>
                    </a:cubicBezTo>
                    <a:cubicBezTo>
                      <a:pt x="2994" y="162743"/>
                      <a:pt x="3073" y="166966"/>
                      <a:pt x="7620" y="182880"/>
                    </a:cubicBezTo>
                    <a:cubicBezTo>
                      <a:pt x="8723" y="186742"/>
                      <a:pt x="21590" y="164465"/>
                      <a:pt x="22860" y="17526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 rot="21447678">
                <a:off x="2594610" y="2937963"/>
                <a:ext cx="1131571" cy="643890"/>
              </a:xfrm>
              <a:custGeom>
                <a:avLst/>
                <a:gdLst>
                  <a:gd name="connsiteX0" fmla="*/ 19050 w 1131570"/>
                  <a:gd name="connsiteY0" fmla="*/ 99060 h 643890"/>
                  <a:gd name="connsiteX1" fmla="*/ 15240 w 1131570"/>
                  <a:gd name="connsiteY1" fmla="*/ 156210 h 643890"/>
                  <a:gd name="connsiteX2" fmla="*/ 7620 w 1131570"/>
                  <a:gd name="connsiteY2" fmla="*/ 327660 h 643890"/>
                  <a:gd name="connsiteX3" fmla="*/ 0 w 1131570"/>
                  <a:gd name="connsiteY3" fmla="*/ 350520 h 643890"/>
                  <a:gd name="connsiteX4" fmla="*/ 15240 w 1131570"/>
                  <a:gd name="connsiteY4" fmla="*/ 400050 h 643890"/>
                  <a:gd name="connsiteX5" fmla="*/ 26670 w 1131570"/>
                  <a:gd name="connsiteY5" fmla="*/ 403860 h 643890"/>
                  <a:gd name="connsiteX6" fmla="*/ 49530 w 1131570"/>
                  <a:gd name="connsiteY6" fmla="*/ 419100 h 643890"/>
                  <a:gd name="connsiteX7" fmla="*/ 72390 w 1131570"/>
                  <a:gd name="connsiteY7" fmla="*/ 438150 h 643890"/>
                  <a:gd name="connsiteX8" fmla="*/ 87630 w 1131570"/>
                  <a:gd name="connsiteY8" fmla="*/ 441960 h 643890"/>
                  <a:gd name="connsiteX9" fmla="*/ 99060 w 1131570"/>
                  <a:gd name="connsiteY9" fmla="*/ 445770 h 643890"/>
                  <a:gd name="connsiteX10" fmla="*/ 251460 w 1131570"/>
                  <a:gd name="connsiteY10" fmla="*/ 453390 h 643890"/>
                  <a:gd name="connsiteX11" fmla="*/ 270510 w 1131570"/>
                  <a:gd name="connsiteY11" fmla="*/ 457200 h 643890"/>
                  <a:gd name="connsiteX12" fmla="*/ 293370 w 1131570"/>
                  <a:gd name="connsiteY12" fmla="*/ 464820 h 643890"/>
                  <a:gd name="connsiteX13" fmla="*/ 316230 w 1131570"/>
                  <a:gd name="connsiteY13" fmla="*/ 468630 h 643890"/>
                  <a:gd name="connsiteX14" fmla="*/ 381000 w 1131570"/>
                  <a:gd name="connsiteY14" fmla="*/ 483870 h 643890"/>
                  <a:gd name="connsiteX15" fmla="*/ 453390 w 1131570"/>
                  <a:gd name="connsiteY15" fmla="*/ 495300 h 643890"/>
                  <a:gd name="connsiteX16" fmla="*/ 533400 w 1131570"/>
                  <a:gd name="connsiteY16" fmla="*/ 506730 h 643890"/>
                  <a:gd name="connsiteX17" fmla="*/ 560070 w 1131570"/>
                  <a:gd name="connsiteY17" fmla="*/ 514350 h 643890"/>
                  <a:gd name="connsiteX18" fmla="*/ 579120 w 1131570"/>
                  <a:gd name="connsiteY18" fmla="*/ 518160 h 643890"/>
                  <a:gd name="connsiteX19" fmla="*/ 598170 w 1131570"/>
                  <a:gd name="connsiteY19" fmla="*/ 525780 h 643890"/>
                  <a:gd name="connsiteX20" fmla="*/ 624840 w 1131570"/>
                  <a:gd name="connsiteY20" fmla="*/ 533400 h 643890"/>
                  <a:gd name="connsiteX21" fmla="*/ 643890 w 1131570"/>
                  <a:gd name="connsiteY21" fmla="*/ 541020 h 643890"/>
                  <a:gd name="connsiteX22" fmla="*/ 655320 w 1131570"/>
                  <a:gd name="connsiteY22" fmla="*/ 544830 h 643890"/>
                  <a:gd name="connsiteX23" fmla="*/ 670560 w 1131570"/>
                  <a:gd name="connsiteY23" fmla="*/ 552450 h 643890"/>
                  <a:gd name="connsiteX24" fmla="*/ 708660 w 1131570"/>
                  <a:gd name="connsiteY24" fmla="*/ 560070 h 643890"/>
                  <a:gd name="connsiteX25" fmla="*/ 735330 w 1131570"/>
                  <a:gd name="connsiteY25" fmla="*/ 571500 h 643890"/>
                  <a:gd name="connsiteX26" fmla="*/ 750570 w 1131570"/>
                  <a:gd name="connsiteY26" fmla="*/ 579120 h 643890"/>
                  <a:gd name="connsiteX27" fmla="*/ 800100 w 1131570"/>
                  <a:gd name="connsiteY27" fmla="*/ 594360 h 643890"/>
                  <a:gd name="connsiteX28" fmla="*/ 811530 w 1131570"/>
                  <a:gd name="connsiteY28" fmla="*/ 598170 h 643890"/>
                  <a:gd name="connsiteX29" fmla="*/ 822960 w 1131570"/>
                  <a:gd name="connsiteY29" fmla="*/ 605790 h 643890"/>
                  <a:gd name="connsiteX30" fmla="*/ 849630 w 1131570"/>
                  <a:gd name="connsiteY30" fmla="*/ 609600 h 643890"/>
                  <a:gd name="connsiteX31" fmla="*/ 883920 w 1131570"/>
                  <a:gd name="connsiteY31" fmla="*/ 621030 h 643890"/>
                  <a:gd name="connsiteX32" fmla="*/ 902970 w 1131570"/>
                  <a:gd name="connsiteY32" fmla="*/ 628650 h 643890"/>
                  <a:gd name="connsiteX33" fmla="*/ 925830 w 1131570"/>
                  <a:gd name="connsiteY33" fmla="*/ 632460 h 643890"/>
                  <a:gd name="connsiteX34" fmla="*/ 948690 w 1131570"/>
                  <a:gd name="connsiteY34" fmla="*/ 640080 h 643890"/>
                  <a:gd name="connsiteX35" fmla="*/ 963930 w 1131570"/>
                  <a:gd name="connsiteY35" fmla="*/ 643890 h 643890"/>
                  <a:gd name="connsiteX36" fmla="*/ 1043940 w 1131570"/>
                  <a:gd name="connsiteY36" fmla="*/ 636270 h 643890"/>
                  <a:gd name="connsiteX37" fmla="*/ 1055370 w 1131570"/>
                  <a:gd name="connsiteY37" fmla="*/ 632460 h 643890"/>
                  <a:gd name="connsiteX38" fmla="*/ 1066800 w 1131570"/>
                  <a:gd name="connsiteY38" fmla="*/ 609600 h 643890"/>
                  <a:gd name="connsiteX39" fmla="*/ 1078230 w 1131570"/>
                  <a:gd name="connsiteY39" fmla="*/ 586740 h 643890"/>
                  <a:gd name="connsiteX40" fmla="*/ 1082040 w 1131570"/>
                  <a:gd name="connsiteY40" fmla="*/ 518160 h 643890"/>
                  <a:gd name="connsiteX41" fmla="*/ 1089660 w 1131570"/>
                  <a:gd name="connsiteY41" fmla="*/ 506730 h 643890"/>
                  <a:gd name="connsiteX42" fmla="*/ 1112520 w 1131570"/>
                  <a:gd name="connsiteY42" fmla="*/ 457200 h 643890"/>
                  <a:gd name="connsiteX43" fmla="*/ 1116330 w 1131570"/>
                  <a:gd name="connsiteY43" fmla="*/ 445770 h 643890"/>
                  <a:gd name="connsiteX44" fmla="*/ 1120140 w 1131570"/>
                  <a:gd name="connsiteY44" fmla="*/ 419100 h 643890"/>
                  <a:gd name="connsiteX45" fmla="*/ 1127760 w 1131570"/>
                  <a:gd name="connsiteY45" fmla="*/ 400050 h 643890"/>
                  <a:gd name="connsiteX46" fmla="*/ 1131570 w 1131570"/>
                  <a:gd name="connsiteY46" fmla="*/ 381000 h 643890"/>
                  <a:gd name="connsiteX47" fmla="*/ 1123950 w 1131570"/>
                  <a:gd name="connsiteY47" fmla="*/ 293370 h 643890"/>
                  <a:gd name="connsiteX48" fmla="*/ 1120140 w 1131570"/>
                  <a:gd name="connsiteY48" fmla="*/ 175260 h 643890"/>
                  <a:gd name="connsiteX49" fmla="*/ 1116330 w 1131570"/>
                  <a:gd name="connsiteY49" fmla="*/ 163830 h 643890"/>
                  <a:gd name="connsiteX50" fmla="*/ 1104900 w 1131570"/>
                  <a:gd name="connsiteY50" fmla="*/ 160020 h 643890"/>
                  <a:gd name="connsiteX51" fmla="*/ 1097280 w 1131570"/>
                  <a:gd name="connsiteY51" fmla="*/ 144780 h 643890"/>
                  <a:gd name="connsiteX52" fmla="*/ 1085850 w 1131570"/>
                  <a:gd name="connsiteY52" fmla="*/ 125730 h 643890"/>
                  <a:gd name="connsiteX53" fmla="*/ 1070610 w 1131570"/>
                  <a:gd name="connsiteY53" fmla="*/ 99060 h 643890"/>
                  <a:gd name="connsiteX54" fmla="*/ 1047750 w 1131570"/>
                  <a:gd name="connsiteY54" fmla="*/ 83820 h 643890"/>
                  <a:gd name="connsiteX55" fmla="*/ 1036320 w 1131570"/>
                  <a:gd name="connsiteY55" fmla="*/ 76200 h 643890"/>
                  <a:gd name="connsiteX56" fmla="*/ 1021080 w 1131570"/>
                  <a:gd name="connsiteY56" fmla="*/ 64770 h 643890"/>
                  <a:gd name="connsiteX57" fmla="*/ 1005840 w 1131570"/>
                  <a:gd name="connsiteY57" fmla="*/ 60960 h 643890"/>
                  <a:gd name="connsiteX58" fmla="*/ 990600 w 1131570"/>
                  <a:gd name="connsiteY58" fmla="*/ 53340 h 643890"/>
                  <a:gd name="connsiteX59" fmla="*/ 944880 w 1131570"/>
                  <a:gd name="connsiteY59" fmla="*/ 49530 h 643890"/>
                  <a:gd name="connsiteX60" fmla="*/ 800100 w 1131570"/>
                  <a:gd name="connsiteY60" fmla="*/ 38100 h 643890"/>
                  <a:gd name="connsiteX61" fmla="*/ 781050 w 1131570"/>
                  <a:gd name="connsiteY61" fmla="*/ 30480 h 643890"/>
                  <a:gd name="connsiteX62" fmla="*/ 712470 w 1131570"/>
                  <a:gd name="connsiteY62" fmla="*/ 26670 h 643890"/>
                  <a:gd name="connsiteX63" fmla="*/ 678180 w 1131570"/>
                  <a:gd name="connsiteY63" fmla="*/ 19050 h 643890"/>
                  <a:gd name="connsiteX64" fmla="*/ 640080 w 1131570"/>
                  <a:gd name="connsiteY64" fmla="*/ 15240 h 643890"/>
                  <a:gd name="connsiteX65" fmla="*/ 617220 w 1131570"/>
                  <a:gd name="connsiteY65" fmla="*/ 7620 h 643890"/>
                  <a:gd name="connsiteX66" fmla="*/ 541020 w 1131570"/>
                  <a:gd name="connsiteY66" fmla="*/ 0 h 643890"/>
                  <a:gd name="connsiteX67" fmla="*/ 339090 w 1131570"/>
                  <a:gd name="connsiteY67" fmla="*/ 3810 h 643890"/>
                  <a:gd name="connsiteX68" fmla="*/ 278130 w 1131570"/>
                  <a:gd name="connsiteY68" fmla="*/ 11430 h 643890"/>
                  <a:gd name="connsiteX69" fmla="*/ 213360 w 1131570"/>
                  <a:gd name="connsiteY69" fmla="*/ 15240 h 643890"/>
                  <a:gd name="connsiteX70" fmla="*/ 186690 w 1131570"/>
                  <a:gd name="connsiteY70" fmla="*/ 22860 h 643890"/>
                  <a:gd name="connsiteX71" fmla="*/ 137160 w 1131570"/>
                  <a:gd name="connsiteY71" fmla="*/ 30480 h 643890"/>
                  <a:gd name="connsiteX72" fmla="*/ 110490 w 1131570"/>
                  <a:gd name="connsiteY72" fmla="*/ 41910 h 643890"/>
                  <a:gd name="connsiteX73" fmla="*/ 99060 w 1131570"/>
                  <a:gd name="connsiteY73" fmla="*/ 49530 h 643890"/>
                  <a:gd name="connsiteX74" fmla="*/ 87630 w 1131570"/>
                  <a:gd name="connsiteY74" fmla="*/ 53340 h 643890"/>
                  <a:gd name="connsiteX75" fmla="*/ 57150 w 1131570"/>
                  <a:gd name="connsiteY75" fmla="*/ 68580 h 643890"/>
                  <a:gd name="connsiteX76" fmla="*/ 45720 w 1131570"/>
                  <a:gd name="connsiteY76" fmla="*/ 76200 h 643890"/>
                  <a:gd name="connsiteX77" fmla="*/ 34290 w 1131570"/>
                  <a:gd name="connsiteY77" fmla="*/ 80010 h 643890"/>
                  <a:gd name="connsiteX78" fmla="*/ 30480 w 1131570"/>
                  <a:gd name="connsiteY78" fmla="*/ 91440 h 643890"/>
                  <a:gd name="connsiteX79" fmla="*/ 19050 w 1131570"/>
                  <a:gd name="connsiteY79" fmla="*/ 102870 h 643890"/>
                  <a:gd name="connsiteX80" fmla="*/ 19050 w 1131570"/>
                  <a:gd name="connsiteY80" fmla="*/ 99060 h 64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131570" h="643890">
                    <a:moveTo>
                      <a:pt x="19050" y="99060"/>
                    </a:moveTo>
                    <a:cubicBezTo>
                      <a:pt x="18415" y="107950"/>
                      <a:pt x="16193" y="137142"/>
                      <a:pt x="15240" y="156210"/>
                    </a:cubicBezTo>
                    <a:cubicBezTo>
                      <a:pt x="12383" y="213345"/>
                      <a:pt x="12093" y="270629"/>
                      <a:pt x="7620" y="327660"/>
                    </a:cubicBezTo>
                    <a:cubicBezTo>
                      <a:pt x="6992" y="335668"/>
                      <a:pt x="0" y="350520"/>
                      <a:pt x="0" y="350520"/>
                    </a:cubicBezTo>
                    <a:cubicBezTo>
                      <a:pt x="2616" y="376677"/>
                      <a:pt x="-4485" y="386900"/>
                      <a:pt x="15240" y="400050"/>
                    </a:cubicBezTo>
                    <a:cubicBezTo>
                      <a:pt x="18582" y="402278"/>
                      <a:pt x="22860" y="402590"/>
                      <a:pt x="26670" y="403860"/>
                    </a:cubicBezTo>
                    <a:cubicBezTo>
                      <a:pt x="33478" y="424285"/>
                      <a:pt x="25009" y="409905"/>
                      <a:pt x="49530" y="419100"/>
                    </a:cubicBezTo>
                    <a:cubicBezTo>
                      <a:pt x="69012" y="426406"/>
                      <a:pt x="53523" y="427369"/>
                      <a:pt x="72390" y="438150"/>
                    </a:cubicBezTo>
                    <a:cubicBezTo>
                      <a:pt x="76936" y="440748"/>
                      <a:pt x="82595" y="440521"/>
                      <a:pt x="87630" y="441960"/>
                    </a:cubicBezTo>
                    <a:cubicBezTo>
                      <a:pt x="91492" y="443063"/>
                      <a:pt x="95054" y="445490"/>
                      <a:pt x="99060" y="445770"/>
                    </a:cubicBezTo>
                    <a:cubicBezTo>
                      <a:pt x="149800" y="449310"/>
                      <a:pt x="200660" y="450850"/>
                      <a:pt x="251460" y="453390"/>
                    </a:cubicBezTo>
                    <a:cubicBezTo>
                      <a:pt x="257810" y="454660"/>
                      <a:pt x="264262" y="455496"/>
                      <a:pt x="270510" y="457200"/>
                    </a:cubicBezTo>
                    <a:cubicBezTo>
                      <a:pt x="278259" y="459313"/>
                      <a:pt x="285578" y="462872"/>
                      <a:pt x="293370" y="464820"/>
                    </a:cubicBezTo>
                    <a:cubicBezTo>
                      <a:pt x="300864" y="466694"/>
                      <a:pt x="308610" y="467360"/>
                      <a:pt x="316230" y="468630"/>
                    </a:cubicBezTo>
                    <a:cubicBezTo>
                      <a:pt x="353496" y="483536"/>
                      <a:pt x="319790" y="471628"/>
                      <a:pt x="381000" y="483870"/>
                    </a:cubicBezTo>
                    <a:cubicBezTo>
                      <a:pt x="448082" y="497286"/>
                      <a:pt x="390507" y="486916"/>
                      <a:pt x="453390" y="495300"/>
                    </a:cubicBezTo>
                    <a:cubicBezTo>
                      <a:pt x="480094" y="498861"/>
                      <a:pt x="507496" y="499329"/>
                      <a:pt x="533400" y="506730"/>
                    </a:cubicBezTo>
                    <a:cubicBezTo>
                      <a:pt x="542290" y="509270"/>
                      <a:pt x="551100" y="512108"/>
                      <a:pt x="560070" y="514350"/>
                    </a:cubicBezTo>
                    <a:cubicBezTo>
                      <a:pt x="566352" y="515921"/>
                      <a:pt x="572917" y="516299"/>
                      <a:pt x="579120" y="518160"/>
                    </a:cubicBezTo>
                    <a:cubicBezTo>
                      <a:pt x="585671" y="520125"/>
                      <a:pt x="591766" y="523379"/>
                      <a:pt x="598170" y="525780"/>
                    </a:cubicBezTo>
                    <a:cubicBezTo>
                      <a:pt x="627524" y="536788"/>
                      <a:pt x="588811" y="521390"/>
                      <a:pt x="624840" y="533400"/>
                    </a:cubicBezTo>
                    <a:cubicBezTo>
                      <a:pt x="631328" y="535563"/>
                      <a:pt x="637486" y="538619"/>
                      <a:pt x="643890" y="541020"/>
                    </a:cubicBezTo>
                    <a:cubicBezTo>
                      <a:pt x="647650" y="542430"/>
                      <a:pt x="651629" y="543248"/>
                      <a:pt x="655320" y="544830"/>
                    </a:cubicBezTo>
                    <a:cubicBezTo>
                      <a:pt x="660540" y="547067"/>
                      <a:pt x="665242" y="550456"/>
                      <a:pt x="670560" y="552450"/>
                    </a:cubicBezTo>
                    <a:cubicBezTo>
                      <a:pt x="679654" y="555860"/>
                      <a:pt x="700759" y="558753"/>
                      <a:pt x="708660" y="560070"/>
                    </a:cubicBezTo>
                    <a:cubicBezTo>
                      <a:pt x="759205" y="585342"/>
                      <a:pt x="696088" y="554682"/>
                      <a:pt x="735330" y="571500"/>
                    </a:cubicBezTo>
                    <a:cubicBezTo>
                      <a:pt x="740550" y="573737"/>
                      <a:pt x="745269" y="577081"/>
                      <a:pt x="750570" y="579120"/>
                    </a:cubicBezTo>
                    <a:cubicBezTo>
                      <a:pt x="791846" y="594995"/>
                      <a:pt x="772294" y="586415"/>
                      <a:pt x="800100" y="594360"/>
                    </a:cubicBezTo>
                    <a:cubicBezTo>
                      <a:pt x="803962" y="595463"/>
                      <a:pt x="807938" y="596374"/>
                      <a:pt x="811530" y="598170"/>
                    </a:cubicBezTo>
                    <a:cubicBezTo>
                      <a:pt x="815626" y="600218"/>
                      <a:pt x="818574" y="604474"/>
                      <a:pt x="822960" y="605790"/>
                    </a:cubicBezTo>
                    <a:cubicBezTo>
                      <a:pt x="831562" y="608370"/>
                      <a:pt x="840740" y="608330"/>
                      <a:pt x="849630" y="609600"/>
                    </a:cubicBezTo>
                    <a:cubicBezTo>
                      <a:pt x="871857" y="624418"/>
                      <a:pt x="849173" y="611553"/>
                      <a:pt x="883920" y="621030"/>
                    </a:cubicBezTo>
                    <a:cubicBezTo>
                      <a:pt x="890518" y="622830"/>
                      <a:pt x="896372" y="626850"/>
                      <a:pt x="902970" y="628650"/>
                    </a:cubicBezTo>
                    <a:cubicBezTo>
                      <a:pt x="910423" y="630683"/>
                      <a:pt x="918336" y="630586"/>
                      <a:pt x="925830" y="632460"/>
                    </a:cubicBezTo>
                    <a:cubicBezTo>
                      <a:pt x="933622" y="634408"/>
                      <a:pt x="940997" y="637772"/>
                      <a:pt x="948690" y="640080"/>
                    </a:cubicBezTo>
                    <a:cubicBezTo>
                      <a:pt x="953706" y="641585"/>
                      <a:pt x="958850" y="642620"/>
                      <a:pt x="963930" y="643890"/>
                    </a:cubicBezTo>
                    <a:cubicBezTo>
                      <a:pt x="990600" y="641350"/>
                      <a:pt x="1017356" y="639593"/>
                      <a:pt x="1043940" y="636270"/>
                    </a:cubicBezTo>
                    <a:cubicBezTo>
                      <a:pt x="1047925" y="635772"/>
                      <a:pt x="1052234" y="634969"/>
                      <a:pt x="1055370" y="632460"/>
                    </a:cubicBezTo>
                    <a:cubicBezTo>
                      <a:pt x="1064469" y="625181"/>
                      <a:pt x="1062199" y="618803"/>
                      <a:pt x="1066800" y="609600"/>
                    </a:cubicBezTo>
                    <a:cubicBezTo>
                      <a:pt x="1081572" y="580057"/>
                      <a:pt x="1068653" y="615470"/>
                      <a:pt x="1078230" y="586740"/>
                    </a:cubicBezTo>
                    <a:cubicBezTo>
                      <a:pt x="1079500" y="563880"/>
                      <a:pt x="1078802" y="540825"/>
                      <a:pt x="1082040" y="518160"/>
                    </a:cubicBezTo>
                    <a:cubicBezTo>
                      <a:pt x="1082688" y="513627"/>
                      <a:pt x="1087899" y="510957"/>
                      <a:pt x="1089660" y="506730"/>
                    </a:cubicBezTo>
                    <a:cubicBezTo>
                      <a:pt x="1110657" y="456337"/>
                      <a:pt x="1089877" y="487390"/>
                      <a:pt x="1112520" y="457200"/>
                    </a:cubicBezTo>
                    <a:cubicBezTo>
                      <a:pt x="1113790" y="453390"/>
                      <a:pt x="1115542" y="449708"/>
                      <a:pt x="1116330" y="445770"/>
                    </a:cubicBezTo>
                    <a:cubicBezTo>
                      <a:pt x="1118091" y="436964"/>
                      <a:pt x="1117962" y="427812"/>
                      <a:pt x="1120140" y="419100"/>
                    </a:cubicBezTo>
                    <a:cubicBezTo>
                      <a:pt x="1121799" y="412465"/>
                      <a:pt x="1125795" y="406601"/>
                      <a:pt x="1127760" y="400050"/>
                    </a:cubicBezTo>
                    <a:cubicBezTo>
                      <a:pt x="1129621" y="393847"/>
                      <a:pt x="1130300" y="387350"/>
                      <a:pt x="1131570" y="381000"/>
                    </a:cubicBezTo>
                    <a:cubicBezTo>
                      <a:pt x="1129030" y="351790"/>
                      <a:pt x="1125576" y="322645"/>
                      <a:pt x="1123950" y="293370"/>
                    </a:cubicBezTo>
                    <a:cubicBezTo>
                      <a:pt x="1121765" y="254040"/>
                      <a:pt x="1122453" y="214583"/>
                      <a:pt x="1120140" y="175260"/>
                    </a:cubicBezTo>
                    <a:cubicBezTo>
                      <a:pt x="1119904" y="171251"/>
                      <a:pt x="1119170" y="166670"/>
                      <a:pt x="1116330" y="163830"/>
                    </a:cubicBezTo>
                    <a:cubicBezTo>
                      <a:pt x="1113490" y="160990"/>
                      <a:pt x="1108710" y="161290"/>
                      <a:pt x="1104900" y="160020"/>
                    </a:cubicBezTo>
                    <a:cubicBezTo>
                      <a:pt x="1102360" y="154940"/>
                      <a:pt x="1100038" y="149745"/>
                      <a:pt x="1097280" y="144780"/>
                    </a:cubicBezTo>
                    <a:cubicBezTo>
                      <a:pt x="1093684" y="138307"/>
                      <a:pt x="1089162" y="132354"/>
                      <a:pt x="1085850" y="125730"/>
                    </a:cubicBezTo>
                    <a:cubicBezTo>
                      <a:pt x="1078297" y="110624"/>
                      <a:pt x="1087193" y="113800"/>
                      <a:pt x="1070610" y="99060"/>
                    </a:cubicBezTo>
                    <a:cubicBezTo>
                      <a:pt x="1063765" y="92976"/>
                      <a:pt x="1055370" y="88900"/>
                      <a:pt x="1047750" y="83820"/>
                    </a:cubicBezTo>
                    <a:cubicBezTo>
                      <a:pt x="1043940" y="81280"/>
                      <a:pt x="1039983" y="78947"/>
                      <a:pt x="1036320" y="76200"/>
                    </a:cubicBezTo>
                    <a:cubicBezTo>
                      <a:pt x="1031240" y="72390"/>
                      <a:pt x="1026760" y="67610"/>
                      <a:pt x="1021080" y="64770"/>
                    </a:cubicBezTo>
                    <a:cubicBezTo>
                      <a:pt x="1016396" y="62428"/>
                      <a:pt x="1010743" y="62799"/>
                      <a:pt x="1005840" y="60960"/>
                    </a:cubicBezTo>
                    <a:cubicBezTo>
                      <a:pt x="1000522" y="58966"/>
                      <a:pt x="996182" y="54387"/>
                      <a:pt x="990600" y="53340"/>
                    </a:cubicBezTo>
                    <a:cubicBezTo>
                      <a:pt x="975569" y="50522"/>
                      <a:pt x="960120" y="50800"/>
                      <a:pt x="944880" y="49530"/>
                    </a:cubicBezTo>
                    <a:cubicBezTo>
                      <a:pt x="895336" y="16501"/>
                      <a:pt x="948850" y="49256"/>
                      <a:pt x="800100" y="38100"/>
                    </a:cubicBezTo>
                    <a:cubicBezTo>
                      <a:pt x="793280" y="37588"/>
                      <a:pt x="787832" y="31365"/>
                      <a:pt x="781050" y="30480"/>
                    </a:cubicBezTo>
                    <a:cubicBezTo>
                      <a:pt x="758347" y="27519"/>
                      <a:pt x="735330" y="27940"/>
                      <a:pt x="712470" y="26670"/>
                    </a:cubicBezTo>
                    <a:cubicBezTo>
                      <a:pt x="701040" y="24130"/>
                      <a:pt x="689746" y="20876"/>
                      <a:pt x="678180" y="19050"/>
                    </a:cubicBezTo>
                    <a:cubicBezTo>
                      <a:pt x="665573" y="17059"/>
                      <a:pt x="652625" y="17592"/>
                      <a:pt x="640080" y="15240"/>
                    </a:cubicBezTo>
                    <a:cubicBezTo>
                      <a:pt x="632185" y="13760"/>
                      <a:pt x="625046" y="9426"/>
                      <a:pt x="617220" y="7620"/>
                    </a:cubicBezTo>
                    <a:cubicBezTo>
                      <a:pt x="598765" y="3361"/>
                      <a:pt x="554131" y="1009"/>
                      <a:pt x="541020" y="0"/>
                    </a:cubicBezTo>
                    <a:cubicBezTo>
                      <a:pt x="473710" y="1270"/>
                      <a:pt x="406348" y="886"/>
                      <a:pt x="339090" y="3810"/>
                    </a:cubicBezTo>
                    <a:cubicBezTo>
                      <a:pt x="318631" y="4700"/>
                      <a:pt x="298524" y="9576"/>
                      <a:pt x="278130" y="11430"/>
                    </a:cubicBezTo>
                    <a:cubicBezTo>
                      <a:pt x="256591" y="13388"/>
                      <a:pt x="234950" y="13970"/>
                      <a:pt x="213360" y="15240"/>
                    </a:cubicBezTo>
                    <a:cubicBezTo>
                      <a:pt x="204470" y="17780"/>
                      <a:pt x="195699" y="20781"/>
                      <a:pt x="186690" y="22860"/>
                    </a:cubicBezTo>
                    <a:cubicBezTo>
                      <a:pt x="178100" y="24842"/>
                      <a:pt x="144592" y="29418"/>
                      <a:pt x="137160" y="30480"/>
                    </a:cubicBezTo>
                    <a:cubicBezTo>
                      <a:pt x="108464" y="49610"/>
                      <a:pt x="144934" y="27148"/>
                      <a:pt x="110490" y="41910"/>
                    </a:cubicBezTo>
                    <a:cubicBezTo>
                      <a:pt x="106281" y="43714"/>
                      <a:pt x="103156" y="47482"/>
                      <a:pt x="99060" y="49530"/>
                    </a:cubicBezTo>
                    <a:cubicBezTo>
                      <a:pt x="95468" y="51326"/>
                      <a:pt x="91440" y="52070"/>
                      <a:pt x="87630" y="53340"/>
                    </a:cubicBezTo>
                    <a:cubicBezTo>
                      <a:pt x="53783" y="78725"/>
                      <a:pt x="90440" y="54313"/>
                      <a:pt x="57150" y="68580"/>
                    </a:cubicBezTo>
                    <a:cubicBezTo>
                      <a:pt x="52941" y="70384"/>
                      <a:pt x="49816" y="74152"/>
                      <a:pt x="45720" y="76200"/>
                    </a:cubicBezTo>
                    <a:cubicBezTo>
                      <a:pt x="42128" y="77996"/>
                      <a:pt x="38100" y="78740"/>
                      <a:pt x="34290" y="80010"/>
                    </a:cubicBezTo>
                    <a:cubicBezTo>
                      <a:pt x="33020" y="83820"/>
                      <a:pt x="32708" y="88098"/>
                      <a:pt x="30480" y="91440"/>
                    </a:cubicBezTo>
                    <a:cubicBezTo>
                      <a:pt x="27491" y="95923"/>
                      <a:pt x="19645" y="97515"/>
                      <a:pt x="19050" y="102870"/>
                    </a:cubicBezTo>
                    <a:cubicBezTo>
                      <a:pt x="18163" y="110853"/>
                      <a:pt x="19685" y="90170"/>
                      <a:pt x="19050" y="9906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Freihandform 24"/>
              <p:cNvSpPr/>
              <p:nvPr/>
            </p:nvSpPr>
            <p:spPr>
              <a:xfrm>
                <a:off x="3783330" y="3032511"/>
                <a:ext cx="742950" cy="602229"/>
              </a:xfrm>
              <a:custGeom>
                <a:avLst/>
                <a:gdLst>
                  <a:gd name="connsiteX0" fmla="*/ 64770 w 742950"/>
                  <a:gd name="connsiteY0" fmla="*/ 61209 h 602229"/>
                  <a:gd name="connsiteX1" fmla="*/ 57150 w 742950"/>
                  <a:gd name="connsiteY1" fmla="*/ 99309 h 602229"/>
                  <a:gd name="connsiteX2" fmla="*/ 45720 w 742950"/>
                  <a:gd name="connsiteY2" fmla="*/ 122169 h 602229"/>
                  <a:gd name="connsiteX3" fmla="*/ 38100 w 742950"/>
                  <a:gd name="connsiteY3" fmla="*/ 148839 h 602229"/>
                  <a:gd name="connsiteX4" fmla="*/ 30480 w 742950"/>
                  <a:gd name="connsiteY4" fmla="*/ 175509 h 602229"/>
                  <a:gd name="connsiteX5" fmla="*/ 26670 w 742950"/>
                  <a:gd name="connsiteY5" fmla="*/ 255519 h 602229"/>
                  <a:gd name="connsiteX6" fmla="*/ 19050 w 742950"/>
                  <a:gd name="connsiteY6" fmla="*/ 282189 h 602229"/>
                  <a:gd name="connsiteX7" fmla="*/ 15240 w 742950"/>
                  <a:gd name="connsiteY7" fmla="*/ 327909 h 602229"/>
                  <a:gd name="connsiteX8" fmla="*/ 7620 w 742950"/>
                  <a:gd name="connsiteY8" fmla="*/ 358389 h 602229"/>
                  <a:gd name="connsiteX9" fmla="*/ 0 w 742950"/>
                  <a:gd name="connsiteY9" fmla="*/ 419349 h 602229"/>
                  <a:gd name="connsiteX10" fmla="*/ 3810 w 742950"/>
                  <a:gd name="connsiteY10" fmla="*/ 480309 h 602229"/>
                  <a:gd name="connsiteX11" fmla="*/ 15240 w 742950"/>
                  <a:gd name="connsiteY11" fmla="*/ 487929 h 602229"/>
                  <a:gd name="connsiteX12" fmla="*/ 34290 w 742950"/>
                  <a:gd name="connsiteY12" fmla="*/ 506979 h 602229"/>
                  <a:gd name="connsiteX13" fmla="*/ 38100 w 742950"/>
                  <a:gd name="connsiteY13" fmla="*/ 518409 h 602229"/>
                  <a:gd name="connsiteX14" fmla="*/ 60960 w 742950"/>
                  <a:gd name="connsiteY14" fmla="*/ 526029 h 602229"/>
                  <a:gd name="connsiteX15" fmla="*/ 87630 w 742950"/>
                  <a:gd name="connsiteY15" fmla="*/ 537459 h 602229"/>
                  <a:gd name="connsiteX16" fmla="*/ 99060 w 742950"/>
                  <a:gd name="connsiteY16" fmla="*/ 545079 h 602229"/>
                  <a:gd name="connsiteX17" fmla="*/ 110490 w 742950"/>
                  <a:gd name="connsiteY17" fmla="*/ 548889 h 602229"/>
                  <a:gd name="connsiteX18" fmla="*/ 228600 w 742950"/>
                  <a:gd name="connsiteY18" fmla="*/ 556509 h 602229"/>
                  <a:gd name="connsiteX19" fmla="*/ 247650 w 742950"/>
                  <a:gd name="connsiteY19" fmla="*/ 560319 h 602229"/>
                  <a:gd name="connsiteX20" fmla="*/ 270510 w 742950"/>
                  <a:gd name="connsiteY20" fmla="*/ 564129 h 602229"/>
                  <a:gd name="connsiteX21" fmla="*/ 304800 w 742950"/>
                  <a:gd name="connsiteY21" fmla="*/ 575559 h 602229"/>
                  <a:gd name="connsiteX22" fmla="*/ 316230 w 742950"/>
                  <a:gd name="connsiteY22" fmla="*/ 583179 h 602229"/>
                  <a:gd name="connsiteX23" fmla="*/ 400050 w 742950"/>
                  <a:gd name="connsiteY23" fmla="*/ 586989 h 602229"/>
                  <a:gd name="connsiteX24" fmla="*/ 449580 w 742950"/>
                  <a:gd name="connsiteY24" fmla="*/ 594609 h 602229"/>
                  <a:gd name="connsiteX25" fmla="*/ 521970 w 742950"/>
                  <a:gd name="connsiteY25" fmla="*/ 602229 h 602229"/>
                  <a:gd name="connsiteX26" fmla="*/ 651510 w 742950"/>
                  <a:gd name="connsiteY26" fmla="*/ 598419 h 602229"/>
                  <a:gd name="connsiteX27" fmla="*/ 655320 w 742950"/>
                  <a:gd name="connsiteY27" fmla="*/ 586989 h 602229"/>
                  <a:gd name="connsiteX28" fmla="*/ 662940 w 742950"/>
                  <a:gd name="connsiteY28" fmla="*/ 552699 h 602229"/>
                  <a:gd name="connsiteX29" fmla="*/ 678180 w 742950"/>
                  <a:gd name="connsiteY29" fmla="*/ 529839 h 602229"/>
                  <a:gd name="connsiteX30" fmla="*/ 689610 w 742950"/>
                  <a:gd name="connsiteY30" fmla="*/ 526029 h 602229"/>
                  <a:gd name="connsiteX31" fmla="*/ 693420 w 742950"/>
                  <a:gd name="connsiteY31" fmla="*/ 514599 h 602229"/>
                  <a:gd name="connsiteX32" fmla="*/ 701040 w 742950"/>
                  <a:gd name="connsiteY32" fmla="*/ 503169 h 602229"/>
                  <a:gd name="connsiteX33" fmla="*/ 704850 w 742950"/>
                  <a:gd name="connsiteY33" fmla="*/ 476499 h 602229"/>
                  <a:gd name="connsiteX34" fmla="*/ 708660 w 742950"/>
                  <a:gd name="connsiteY34" fmla="*/ 457449 h 602229"/>
                  <a:gd name="connsiteX35" fmla="*/ 716280 w 742950"/>
                  <a:gd name="connsiteY35" fmla="*/ 362199 h 602229"/>
                  <a:gd name="connsiteX36" fmla="*/ 727710 w 742950"/>
                  <a:gd name="connsiteY36" fmla="*/ 324099 h 602229"/>
                  <a:gd name="connsiteX37" fmla="*/ 731520 w 742950"/>
                  <a:gd name="connsiteY37" fmla="*/ 308859 h 602229"/>
                  <a:gd name="connsiteX38" fmla="*/ 742950 w 742950"/>
                  <a:gd name="connsiteY38" fmla="*/ 278379 h 602229"/>
                  <a:gd name="connsiteX39" fmla="*/ 739140 w 742950"/>
                  <a:gd name="connsiteY39" fmla="*/ 183129 h 602229"/>
                  <a:gd name="connsiteX40" fmla="*/ 731520 w 742950"/>
                  <a:gd name="connsiteY40" fmla="*/ 152649 h 602229"/>
                  <a:gd name="connsiteX41" fmla="*/ 712470 w 742950"/>
                  <a:gd name="connsiteY41" fmla="*/ 129789 h 602229"/>
                  <a:gd name="connsiteX42" fmla="*/ 693420 w 742950"/>
                  <a:gd name="connsiteY42" fmla="*/ 103119 h 602229"/>
                  <a:gd name="connsiteX43" fmla="*/ 674370 w 742950"/>
                  <a:gd name="connsiteY43" fmla="*/ 87879 h 602229"/>
                  <a:gd name="connsiteX44" fmla="*/ 647700 w 742950"/>
                  <a:gd name="connsiteY44" fmla="*/ 72639 h 602229"/>
                  <a:gd name="connsiteX45" fmla="*/ 636270 w 742950"/>
                  <a:gd name="connsiteY45" fmla="*/ 61209 h 602229"/>
                  <a:gd name="connsiteX46" fmla="*/ 628650 w 742950"/>
                  <a:gd name="connsiteY46" fmla="*/ 49779 h 602229"/>
                  <a:gd name="connsiteX47" fmla="*/ 594360 w 742950"/>
                  <a:gd name="connsiteY47" fmla="*/ 34539 h 602229"/>
                  <a:gd name="connsiteX48" fmla="*/ 582930 w 742950"/>
                  <a:gd name="connsiteY48" fmla="*/ 26919 h 602229"/>
                  <a:gd name="connsiteX49" fmla="*/ 571500 w 742950"/>
                  <a:gd name="connsiteY49" fmla="*/ 23109 h 602229"/>
                  <a:gd name="connsiteX50" fmla="*/ 514350 w 742950"/>
                  <a:gd name="connsiteY50" fmla="*/ 15489 h 602229"/>
                  <a:gd name="connsiteX51" fmla="*/ 369570 w 742950"/>
                  <a:gd name="connsiteY51" fmla="*/ 11679 h 602229"/>
                  <a:gd name="connsiteX52" fmla="*/ 350520 w 742950"/>
                  <a:gd name="connsiteY52" fmla="*/ 4059 h 602229"/>
                  <a:gd name="connsiteX53" fmla="*/ 167640 w 742950"/>
                  <a:gd name="connsiteY53" fmla="*/ 7869 h 602229"/>
                  <a:gd name="connsiteX54" fmla="*/ 140970 w 742950"/>
                  <a:gd name="connsiteY54" fmla="*/ 19299 h 602229"/>
                  <a:gd name="connsiteX55" fmla="*/ 129540 w 742950"/>
                  <a:gd name="connsiteY55" fmla="*/ 23109 h 602229"/>
                  <a:gd name="connsiteX56" fmla="*/ 118110 w 742950"/>
                  <a:gd name="connsiteY56" fmla="*/ 30729 h 602229"/>
                  <a:gd name="connsiteX57" fmla="*/ 102870 w 742950"/>
                  <a:gd name="connsiteY57" fmla="*/ 34539 h 602229"/>
                  <a:gd name="connsiteX58" fmla="*/ 91440 w 742950"/>
                  <a:gd name="connsiteY58" fmla="*/ 45969 h 602229"/>
                  <a:gd name="connsiteX59" fmla="*/ 76200 w 742950"/>
                  <a:gd name="connsiteY59" fmla="*/ 49779 h 602229"/>
                  <a:gd name="connsiteX60" fmla="*/ 53340 w 742950"/>
                  <a:gd name="connsiteY60" fmla="*/ 68829 h 602229"/>
                  <a:gd name="connsiteX61" fmla="*/ 64770 w 742950"/>
                  <a:gd name="connsiteY61" fmla="*/ 61209 h 60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42950" h="602229">
                    <a:moveTo>
                      <a:pt x="64770" y="61209"/>
                    </a:moveTo>
                    <a:cubicBezTo>
                      <a:pt x="65405" y="66289"/>
                      <a:pt x="60062" y="86689"/>
                      <a:pt x="57150" y="99309"/>
                    </a:cubicBezTo>
                    <a:cubicBezTo>
                      <a:pt x="53046" y="117094"/>
                      <a:pt x="54252" y="105105"/>
                      <a:pt x="45720" y="122169"/>
                    </a:cubicBezTo>
                    <a:cubicBezTo>
                      <a:pt x="42800" y="128009"/>
                      <a:pt x="39565" y="143468"/>
                      <a:pt x="38100" y="148839"/>
                    </a:cubicBezTo>
                    <a:cubicBezTo>
                      <a:pt x="35667" y="157759"/>
                      <a:pt x="33020" y="166619"/>
                      <a:pt x="30480" y="175509"/>
                    </a:cubicBezTo>
                    <a:cubicBezTo>
                      <a:pt x="29210" y="202179"/>
                      <a:pt x="29514" y="228971"/>
                      <a:pt x="26670" y="255519"/>
                    </a:cubicBezTo>
                    <a:cubicBezTo>
                      <a:pt x="25685" y="264712"/>
                      <a:pt x="20492" y="273056"/>
                      <a:pt x="19050" y="282189"/>
                    </a:cubicBezTo>
                    <a:cubicBezTo>
                      <a:pt x="16665" y="297295"/>
                      <a:pt x="17509" y="312785"/>
                      <a:pt x="15240" y="327909"/>
                    </a:cubicBezTo>
                    <a:cubicBezTo>
                      <a:pt x="13686" y="338266"/>
                      <a:pt x="9814" y="348149"/>
                      <a:pt x="7620" y="358389"/>
                    </a:cubicBezTo>
                    <a:cubicBezTo>
                      <a:pt x="3189" y="379068"/>
                      <a:pt x="2138" y="397966"/>
                      <a:pt x="0" y="419349"/>
                    </a:cubicBezTo>
                    <a:cubicBezTo>
                      <a:pt x="1270" y="439669"/>
                      <a:pt x="-607" y="460434"/>
                      <a:pt x="3810" y="480309"/>
                    </a:cubicBezTo>
                    <a:cubicBezTo>
                      <a:pt x="4803" y="484779"/>
                      <a:pt x="12002" y="484691"/>
                      <a:pt x="15240" y="487929"/>
                    </a:cubicBezTo>
                    <a:cubicBezTo>
                      <a:pt x="40640" y="513329"/>
                      <a:pt x="3810" y="486659"/>
                      <a:pt x="34290" y="506979"/>
                    </a:cubicBezTo>
                    <a:cubicBezTo>
                      <a:pt x="35560" y="510789"/>
                      <a:pt x="34832" y="516075"/>
                      <a:pt x="38100" y="518409"/>
                    </a:cubicBezTo>
                    <a:cubicBezTo>
                      <a:pt x="44636" y="523078"/>
                      <a:pt x="54277" y="521574"/>
                      <a:pt x="60960" y="526029"/>
                    </a:cubicBezTo>
                    <a:cubicBezTo>
                      <a:pt x="76747" y="536554"/>
                      <a:pt x="67948" y="532538"/>
                      <a:pt x="87630" y="537459"/>
                    </a:cubicBezTo>
                    <a:cubicBezTo>
                      <a:pt x="91440" y="539999"/>
                      <a:pt x="94964" y="543031"/>
                      <a:pt x="99060" y="545079"/>
                    </a:cubicBezTo>
                    <a:cubicBezTo>
                      <a:pt x="102652" y="546875"/>
                      <a:pt x="106489" y="548536"/>
                      <a:pt x="110490" y="548889"/>
                    </a:cubicBezTo>
                    <a:cubicBezTo>
                      <a:pt x="149789" y="552357"/>
                      <a:pt x="189230" y="553969"/>
                      <a:pt x="228600" y="556509"/>
                    </a:cubicBezTo>
                    <a:lnTo>
                      <a:pt x="247650" y="560319"/>
                    </a:lnTo>
                    <a:cubicBezTo>
                      <a:pt x="255251" y="561701"/>
                      <a:pt x="263046" y="562139"/>
                      <a:pt x="270510" y="564129"/>
                    </a:cubicBezTo>
                    <a:cubicBezTo>
                      <a:pt x="282151" y="567233"/>
                      <a:pt x="294775" y="568876"/>
                      <a:pt x="304800" y="575559"/>
                    </a:cubicBezTo>
                    <a:cubicBezTo>
                      <a:pt x="308610" y="578099"/>
                      <a:pt x="311684" y="582633"/>
                      <a:pt x="316230" y="583179"/>
                    </a:cubicBezTo>
                    <a:cubicBezTo>
                      <a:pt x="344000" y="586511"/>
                      <a:pt x="372110" y="585719"/>
                      <a:pt x="400050" y="586989"/>
                    </a:cubicBezTo>
                    <a:cubicBezTo>
                      <a:pt x="416560" y="589529"/>
                      <a:pt x="433005" y="592537"/>
                      <a:pt x="449580" y="594609"/>
                    </a:cubicBezTo>
                    <a:cubicBezTo>
                      <a:pt x="473656" y="597618"/>
                      <a:pt x="521970" y="602229"/>
                      <a:pt x="521970" y="602229"/>
                    </a:cubicBezTo>
                    <a:cubicBezTo>
                      <a:pt x="565150" y="600959"/>
                      <a:pt x="608591" y="603324"/>
                      <a:pt x="651510" y="598419"/>
                    </a:cubicBezTo>
                    <a:cubicBezTo>
                      <a:pt x="655500" y="597963"/>
                      <a:pt x="654346" y="590885"/>
                      <a:pt x="655320" y="586989"/>
                    </a:cubicBezTo>
                    <a:cubicBezTo>
                      <a:pt x="658160" y="575630"/>
                      <a:pt x="660100" y="564058"/>
                      <a:pt x="662940" y="552699"/>
                    </a:cubicBezTo>
                    <a:cubicBezTo>
                      <a:pt x="665736" y="541515"/>
                      <a:pt x="667556" y="536921"/>
                      <a:pt x="678180" y="529839"/>
                    </a:cubicBezTo>
                    <a:cubicBezTo>
                      <a:pt x="681522" y="527611"/>
                      <a:pt x="685800" y="527299"/>
                      <a:pt x="689610" y="526029"/>
                    </a:cubicBezTo>
                    <a:cubicBezTo>
                      <a:pt x="690880" y="522219"/>
                      <a:pt x="691624" y="518191"/>
                      <a:pt x="693420" y="514599"/>
                    </a:cubicBezTo>
                    <a:cubicBezTo>
                      <a:pt x="695468" y="510503"/>
                      <a:pt x="699724" y="507555"/>
                      <a:pt x="701040" y="503169"/>
                    </a:cubicBezTo>
                    <a:cubicBezTo>
                      <a:pt x="703620" y="494567"/>
                      <a:pt x="703374" y="485357"/>
                      <a:pt x="704850" y="476499"/>
                    </a:cubicBezTo>
                    <a:cubicBezTo>
                      <a:pt x="705915" y="470111"/>
                      <a:pt x="707390" y="463799"/>
                      <a:pt x="708660" y="457449"/>
                    </a:cubicBezTo>
                    <a:cubicBezTo>
                      <a:pt x="711200" y="425699"/>
                      <a:pt x="713111" y="393892"/>
                      <a:pt x="716280" y="362199"/>
                    </a:cubicBezTo>
                    <a:cubicBezTo>
                      <a:pt x="718430" y="340701"/>
                      <a:pt x="720855" y="344664"/>
                      <a:pt x="727710" y="324099"/>
                    </a:cubicBezTo>
                    <a:cubicBezTo>
                      <a:pt x="729366" y="319131"/>
                      <a:pt x="730081" y="313894"/>
                      <a:pt x="731520" y="308859"/>
                    </a:cubicBezTo>
                    <a:cubicBezTo>
                      <a:pt x="734506" y="298407"/>
                      <a:pt x="738924" y="288444"/>
                      <a:pt x="742950" y="278379"/>
                    </a:cubicBezTo>
                    <a:cubicBezTo>
                      <a:pt x="741680" y="246629"/>
                      <a:pt x="741254" y="214834"/>
                      <a:pt x="739140" y="183129"/>
                    </a:cubicBezTo>
                    <a:cubicBezTo>
                      <a:pt x="738998" y="180992"/>
                      <a:pt x="734615" y="157291"/>
                      <a:pt x="731520" y="152649"/>
                    </a:cubicBezTo>
                    <a:cubicBezTo>
                      <a:pt x="719557" y="134704"/>
                      <a:pt x="720780" y="148487"/>
                      <a:pt x="712470" y="129789"/>
                    </a:cubicBezTo>
                    <a:cubicBezTo>
                      <a:pt x="700101" y="101959"/>
                      <a:pt x="714209" y="110049"/>
                      <a:pt x="693420" y="103119"/>
                    </a:cubicBezTo>
                    <a:cubicBezTo>
                      <a:pt x="678961" y="81430"/>
                      <a:pt x="694189" y="99204"/>
                      <a:pt x="674370" y="87879"/>
                    </a:cubicBezTo>
                    <a:cubicBezTo>
                      <a:pt x="642077" y="69426"/>
                      <a:pt x="673907" y="81375"/>
                      <a:pt x="647700" y="72639"/>
                    </a:cubicBezTo>
                    <a:cubicBezTo>
                      <a:pt x="643890" y="68829"/>
                      <a:pt x="639719" y="65348"/>
                      <a:pt x="636270" y="61209"/>
                    </a:cubicBezTo>
                    <a:cubicBezTo>
                      <a:pt x="633339" y="57691"/>
                      <a:pt x="631888" y="53017"/>
                      <a:pt x="628650" y="49779"/>
                    </a:cubicBezTo>
                    <a:cubicBezTo>
                      <a:pt x="613141" y="34270"/>
                      <a:pt x="616996" y="49629"/>
                      <a:pt x="594360" y="34539"/>
                    </a:cubicBezTo>
                    <a:cubicBezTo>
                      <a:pt x="590550" y="31999"/>
                      <a:pt x="587026" y="28967"/>
                      <a:pt x="582930" y="26919"/>
                    </a:cubicBezTo>
                    <a:cubicBezTo>
                      <a:pt x="579338" y="25123"/>
                      <a:pt x="575461" y="23769"/>
                      <a:pt x="571500" y="23109"/>
                    </a:cubicBezTo>
                    <a:cubicBezTo>
                      <a:pt x="552543" y="19949"/>
                      <a:pt x="533538" y="16575"/>
                      <a:pt x="514350" y="15489"/>
                    </a:cubicBezTo>
                    <a:cubicBezTo>
                      <a:pt x="466150" y="12761"/>
                      <a:pt x="417830" y="12949"/>
                      <a:pt x="369570" y="11679"/>
                    </a:cubicBezTo>
                    <a:cubicBezTo>
                      <a:pt x="363220" y="9139"/>
                      <a:pt x="357226" y="5400"/>
                      <a:pt x="350520" y="4059"/>
                    </a:cubicBezTo>
                    <a:cubicBezTo>
                      <a:pt x="298449" y="-6355"/>
                      <a:pt x="195991" y="6377"/>
                      <a:pt x="167640" y="7869"/>
                    </a:cubicBezTo>
                    <a:cubicBezTo>
                      <a:pt x="135922" y="15798"/>
                      <a:pt x="167282" y="6143"/>
                      <a:pt x="140970" y="19299"/>
                    </a:cubicBezTo>
                    <a:cubicBezTo>
                      <a:pt x="137378" y="21095"/>
                      <a:pt x="133132" y="21313"/>
                      <a:pt x="129540" y="23109"/>
                    </a:cubicBezTo>
                    <a:cubicBezTo>
                      <a:pt x="125444" y="25157"/>
                      <a:pt x="122319" y="28925"/>
                      <a:pt x="118110" y="30729"/>
                    </a:cubicBezTo>
                    <a:cubicBezTo>
                      <a:pt x="113297" y="32792"/>
                      <a:pt x="107950" y="33269"/>
                      <a:pt x="102870" y="34539"/>
                    </a:cubicBezTo>
                    <a:cubicBezTo>
                      <a:pt x="99060" y="38349"/>
                      <a:pt x="96118" y="43296"/>
                      <a:pt x="91440" y="45969"/>
                    </a:cubicBezTo>
                    <a:cubicBezTo>
                      <a:pt x="86894" y="48567"/>
                      <a:pt x="81013" y="47716"/>
                      <a:pt x="76200" y="49779"/>
                    </a:cubicBezTo>
                    <a:cubicBezTo>
                      <a:pt x="70630" y="52166"/>
                      <a:pt x="55837" y="63836"/>
                      <a:pt x="53340" y="68829"/>
                    </a:cubicBezTo>
                    <a:cubicBezTo>
                      <a:pt x="52537" y="70435"/>
                      <a:pt x="64135" y="56129"/>
                      <a:pt x="64770" y="61209"/>
                    </a:cubicBezTo>
                    <a:close/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Freihandform 26"/>
              <p:cNvSpPr/>
              <p:nvPr/>
            </p:nvSpPr>
            <p:spPr>
              <a:xfrm>
                <a:off x="4568190" y="3082174"/>
                <a:ext cx="1283970" cy="655436"/>
              </a:xfrm>
              <a:custGeom>
                <a:avLst/>
                <a:gdLst>
                  <a:gd name="connsiteX0" fmla="*/ 224790 w 1283970"/>
                  <a:gd name="connsiteY0" fmla="*/ 38216 h 655436"/>
                  <a:gd name="connsiteX1" fmla="*/ 201930 w 1283970"/>
                  <a:gd name="connsiteY1" fmla="*/ 42026 h 655436"/>
                  <a:gd name="connsiteX2" fmla="*/ 160020 w 1283970"/>
                  <a:gd name="connsiteY2" fmla="*/ 53456 h 655436"/>
                  <a:gd name="connsiteX3" fmla="*/ 110490 w 1283970"/>
                  <a:gd name="connsiteY3" fmla="*/ 57266 h 655436"/>
                  <a:gd name="connsiteX4" fmla="*/ 91440 w 1283970"/>
                  <a:gd name="connsiteY4" fmla="*/ 64886 h 655436"/>
                  <a:gd name="connsiteX5" fmla="*/ 76200 w 1283970"/>
                  <a:gd name="connsiteY5" fmla="*/ 68696 h 655436"/>
                  <a:gd name="connsiteX6" fmla="*/ 60960 w 1283970"/>
                  <a:gd name="connsiteY6" fmla="*/ 83936 h 655436"/>
                  <a:gd name="connsiteX7" fmla="*/ 57150 w 1283970"/>
                  <a:gd name="connsiteY7" fmla="*/ 95366 h 655436"/>
                  <a:gd name="connsiteX8" fmla="*/ 45720 w 1283970"/>
                  <a:gd name="connsiteY8" fmla="*/ 118226 h 655436"/>
                  <a:gd name="connsiteX9" fmla="*/ 26670 w 1283970"/>
                  <a:gd name="connsiteY9" fmla="*/ 217286 h 655436"/>
                  <a:gd name="connsiteX10" fmla="*/ 22860 w 1283970"/>
                  <a:gd name="connsiteY10" fmla="*/ 243956 h 655436"/>
                  <a:gd name="connsiteX11" fmla="*/ 19050 w 1283970"/>
                  <a:gd name="connsiteY11" fmla="*/ 274436 h 655436"/>
                  <a:gd name="connsiteX12" fmla="*/ 7620 w 1283970"/>
                  <a:gd name="connsiteY12" fmla="*/ 312536 h 655436"/>
                  <a:gd name="connsiteX13" fmla="*/ 0 w 1283970"/>
                  <a:gd name="connsiteY13" fmla="*/ 358256 h 655436"/>
                  <a:gd name="connsiteX14" fmla="*/ 7620 w 1283970"/>
                  <a:gd name="connsiteY14" fmla="*/ 476366 h 655436"/>
                  <a:gd name="connsiteX15" fmla="*/ 15240 w 1283970"/>
                  <a:gd name="connsiteY15" fmla="*/ 491606 h 655436"/>
                  <a:gd name="connsiteX16" fmla="*/ 22860 w 1283970"/>
                  <a:gd name="connsiteY16" fmla="*/ 514466 h 655436"/>
                  <a:gd name="connsiteX17" fmla="*/ 57150 w 1283970"/>
                  <a:gd name="connsiteY17" fmla="*/ 541136 h 655436"/>
                  <a:gd name="connsiteX18" fmla="*/ 60960 w 1283970"/>
                  <a:gd name="connsiteY18" fmla="*/ 552566 h 655436"/>
                  <a:gd name="connsiteX19" fmla="*/ 72390 w 1283970"/>
                  <a:gd name="connsiteY19" fmla="*/ 556376 h 655436"/>
                  <a:gd name="connsiteX20" fmla="*/ 83820 w 1283970"/>
                  <a:gd name="connsiteY20" fmla="*/ 563996 h 655436"/>
                  <a:gd name="connsiteX21" fmla="*/ 110490 w 1283970"/>
                  <a:gd name="connsiteY21" fmla="*/ 571616 h 655436"/>
                  <a:gd name="connsiteX22" fmla="*/ 133350 w 1283970"/>
                  <a:gd name="connsiteY22" fmla="*/ 594476 h 655436"/>
                  <a:gd name="connsiteX23" fmla="*/ 144780 w 1283970"/>
                  <a:gd name="connsiteY23" fmla="*/ 605906 h 655436"/>
                  <a:gd name="connsiteX24" fmla="*/ 156210 w 1283970"/>
                  <a:gd name="connsiteY24" fmla="*/ 609716 h 655436"/>
                  <a:gd name="connsiteX25" fmla="*/ 163830 w 1283970"/>
                  <a:gd name="connsiteY25" fmla="*/ 621146 h 655436"/>
                  <a:gd name="connsiteX26" fmla="*/ 186690 w 1283970"/>
                  <a:gd name="connsiteY26" fmla="*/ 632576 h 655436"/>
                  <a:gd name="connsiteX27" fmla="*/ 198120 w 1283970"/>
                  <a:gd name="connsiteY27" fmla="*/ 640196 h 655436"/>
                  <a:gd name="connsiteX28" fmla="*/ 220980 w 1283970"/>
                  <a:gd name="connsiteY28" fmla="*/ 647816 h 655436"/>
                  <a:gd name="connsiteX29" fmla="*/ 236220 w 1283970"/>
                  <a:gd name="connsiteY29" fmla="*/ 655436 h 655436"/>
                  <a:gd name="connsiteX30" fmla="*/ 262890 w 1283970"/>
                  <a:gd name="connsiteY30" fmla="*/ 651626 h 655436"/>
                  <a:gd name="connsiteX31" fmla="*/ 274320 w 1283970"/>
                  <a:gd name="connsiteY31" fmla="*/ 647816 h 655436"/>
                  <a:gd name="connsiteX32" fmla="*/ 278130 w 1283970"/>
                  <a:gd name="connsiteY32" fmla="*/ 636386 h 655436"/>
                  <a:gd name="connsiteX33" fmla="*/ 289560 w 1283970"/>
                  <a:gd name="connsiteY33" fmla="*/ 624956 h 655436"/>
                  <a:gd name="connsiteX34" fmla="*/ 297180 w 1283970"/>
                  <a:gd name="connsiteY34" fmla="*/ 613526 h 655436"/>
                  <a:gd name="connsiteX35" fmla="*/ 312420 w 1283970"/>
                  <a:gd name="connsiteY35" fmla="*/ 605906 h 655436"/>
                  <a:gd name="connsiteX36" fmla="*/ 323850 w 1283970"/>
                  <a:gd name="connsiteY36" fmla="*/ 598286 h 655436"/>
                  <a:gd name="connsiteX37" fmla="*/ 327660 w 1283970"/>
                  <a:gd name="connsiteY37" fmla="*/ 586856 h 655436"/>
                  <a:gd name="connsiteX38" fmla="*/ 339090 w 1283970"/>
                  <a:gd name="connsiteY38" fmla="*/ 583046 h 655436"/>
                  <a:gd name="connsiteX39" fmla="*/ 350520 w 1283970"/>
                  <a:gd name="connsiteY39" fmla="*/ 575426 h 655436"/>
                  <a:gd name="connsiteX40" fmla="*/ 377190 w 1283970"/>
                  <a:gd name="connsiteY40" fmla="*/ 567806 h 655436"/>
                  <a:gd name="connsiteX41" fmla="*/ 441960 w 1283970"/>
                  <a:gd name="connsiteY41" fmla="*/ 556376 h 655436"/>
                  <a:gd name="connsiteX42" fmla="*/ 796290 w 1283970"/>
                  <a:gd name="connsiteY42" fmla="*/ 563996 h 655436"/>
                  <a:gd name="connsiteX43" fmla="*/ 868680 w 1283970"/>
                  <a:gd name="connsiteY43" fmla="*/ 571616 h 655436"/>
                  <a:gd name="connsiteX44" fmla="*/ 944880 w 1283970"/>
                  <a:gd name="connsiteY44" fmla="*/ 583046 h 655436"/>
                  <a:gd name="connsiteX45" fmla="*/ 967740 w 1283970"/>
                  <a:gd name="connsiteY45" fmla="*/ 590666 h 655436"/>
                  <a:gd name="connsiteX46" fmla="*/ 994410 w 1283970"/>
                  <a:gd name="connsiteY46" fmla="*/ 594476 h 655436"/>
                  <a:gd name="connsiteX47" fmla="*/ 1005840 w 1283970"/>
                  <a:gd name="connsiteY47" fmla="*/ 602096 h 655436"/>
                  <a:gd name="connsiteX48" fmla="*/ 1032510 w 1283970"/>
                  <a:gd name="connsiteY48" fmla="*/ 605906 h 655436"/>
                  <a:gd name="connsiteX49" fmla="*/ 1078230 w 1283970"/>
                  <a:gd name="connsiteY49" fmla="*/ 617336 h 655436"/>
                  <a:gd name="connsiteX50" fmla="*/ 1089660 w 1283970"/>
                  <a:gd name="connsiteY50" fmla="*/ 621146 h 655436"/>
                  <a:gd name="connsiteX51" fmla="*/ 1108710 w 1283970"/>
                  <a:gd name="connsiteY51" fmla="*/ 628766 h 655436"/>
                  <a:gd name="connsiteX52" fmla="*/ 1154430 w 1283970"/>
                  <a:gd name="connsiteY52" fmla="*/ 632576 h 655436"/>
                  <a:gd name="connsiteX53" fmla="*/ 1207770 w 1283970"/>
                  <a:gd name="connsiteY53" fmla="*/ 624956 h 655436"/>
                  <a:gd name="connsiteX54" fmla="*/ 1219200 w 1283970"/>
                  <a:gd name="connsiteY54" fmla="*/ 621146 h 655436"/>
                  <a:gd name="connsiteX55" fmla="*/ 1242060 w 1283970"/>
                  <a:gd name="connsiteY55" fmla="*/ 605906 h 655436"/>
                  <a:gd name="connsiteX56" fmla="*/ 1257300 w 1283970"/>
                  <a:gd name="connsiteY56" fmla="*/ 583046 h 655436"/>
                  <a:gd name="connsiteX57" fmla="*/ 1261110 w 1283970"/>
                  <a:gd name="connsiteY57" fmla="*/ 571616 h 655436"/>
                  <a:gd name="connsiteX58" fmla="*/ 1268730 w 1283970"/>
                  <a:gd name="connsiteY58" fmla="*/ 560186 h 655436"/>
                  <a:gd name="connsiteX59" fmla="*/ 1272540 w 1283970"/>
                  <a:gd name="connsiteY59" fmla="*/ 533516 h 655436"/>
                  <a:gd name="connsiteX60" fmla="*/ 1280160 w 1283970"/>
                  <a:gd name="connsiteY60" fmla="*/ 518276 h 655436"/>
                  <a:gd name="connsiteX61" fmla="*/ 1283970 w 1283970"/>
                  <a:gd name="connsiteY61" fmla="*/ 483986 h 655436"/>
                  <a:gd name="connsiteX62" fmla="*/ 1280160 w 1283970"/>
                  <a:gd name="connsiteY62" fmla="*/ 190616 h 655436"/>
                  <a:gd name="connsiteX63" fmla="*/ 1272540 w 1283970"/>
                  <a:gd name="connsiteY63" fmla="*/ 137276 h 655436"/>
                  <a:gd name="connsiteX64" fmla="*/ 1264920 w 1283970"/>
                  <a:gd name="connsiteY64" fmla="*/ 125846 h 655436"/>
                  <a:gd name="connsiteX65" fmla="*/ 1261110 w 1283970"/>
                  <a:gd name="connsiteY65" fmla="*/ 114416 h 655436"/>
                  <a:gd name="connsiteX66" fmla="*/ 1249680 w 1283970"/>
                  <a:gd name="connsiteY66" fmla="*/ 110606 h 655436"/>
                  <a:gd name="connsiteX67" fmla="*/ 1211580 w 1283970"/>
                  <a:gd name="connsiteY67" fmla="*/ 76316 h 655436"/>
                  <a:gd name="connsiteX68" fmla="*/ 1188720 w 1283970"/>
                  <a:gd name="connsiteY68" fmla="*/ 68696 h 655436"/>
                  <a:gd name="connsiteX69" fmla="*/ 1173480 w 1283970"/>
                  <a:gd name="connsiteY69" fmla="*/ 61076 h 655436"/>
                  <a:gd name="connsiteX70" fmla="*/ 1162050 w 1283970"/>
                  <a:gd name="connsiteY70" fmla="*/ 57266 h 655436"/>
                  <a:gd name="connsiteX71" fmla="*/ 1135380 w 1283970"/>
                  <a:gd name="connsiteY71" fmla="*/ 45836 h 655436"/>
                  <a:gd name="connsiteX72" fmla="*/ 1108710 w 1283970"/>
                  <a:gd name="connsiteY72" fmla="*/ 34406 h 655436"/>
                  <a:gd name="connsiteX73" fmla="*/ 929640 w 1283970"/>
                  <a:gd name="connsiteY73" fmla="*/ 15356 h 655436"/>
                  <a:gd name="connsiteX74" fmla="*/ 693420 w 1283970"/>
                  <a:gd name="connsiteY74" fmla="*/ 7736 h 655436"/>
                  <a:gd name="connsiteX75" fmla="*/ 643890 w 1283970"/>
                  <a:gd name="connsiteY75" fmla="*/ 116 h 655436"/>
                  <a:gd name="connsiteX76" fmla="*/ 373380 w 1283970"/>
                  <a:gd name="connsiteY76" fmla="*/ 7736 h 655436"/>
                  <a:gd name="connsiteX77" fmla="*/ 323850 w 1283970"/>
                  <a:gd name="connsiteY77" fmla="*/ 15356 h 655436"/>
                  <a:gd name="connsiteX78" fmla="*/ 289560 w 1283970"/>
                  <a:gd name="connsiteY78" fmla="*/ 19166 h 655436"/>
                  <a:gd name="connsiteX79" fmla="*/ 274320 w 1283970"/>
                  <a:gd name="connsiteY79" fmla="*/ 22976 h 655436"/>
                  <a:gd name="connsiteX80" fmla="*/ 247650 w 1283970"/>
                  <a:gd name="connsiteY80" fmla="*/ 30596 h 655436"/>
                  <a:gd name="connsiteX81" fmla="*/ 175260 w 1283970"/>
                  <a:gd name="connsiteY81" fmla="*/ 30596 h 65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283970" h="655436">
                    <a:moveTo>
                      <a:pt x="224790" y="38216"/>
                    </a:moveTo>
                    <a:cubicBezTo>
                      <a:pt x="217170" y="39486"/>
                      <a:pt x="209424" y="40152"/>
                      <a:pt x="201930" y="42026"/>
                    </a:cubicBezTo>
                    <a:cubicBezTo>
                      <a:pt x="176899" y="48284"/>
                      <a:pt x="183743" y="50820"/>
                      <a:pt x="160020" y="53456"/>
                    </a:cubicBezTo>
                    <a:cubicBezTo>
                      <a:pt x="143563" y="55285"/>
                      <a:pt x="127000" y="55996"/>
                      <a:pt x="110490" y="57266"/>
                    </a:cubicBezTo>
                    <a:cubicBezTo>
                      <a:pt x="104140" y="59806"/>
                      <a:pt x="97928" y="62723"/>
                      <a:pt x="91440" y="64886"/>
                    </a:cubicBezTo>
                    <a:cubicBezTo>
                      <a:pt x="86472" y="66542"/>
                      <a:pt x="80289" y="65425"/>
                      <a:pt x="76200" y="68696"/>
                    </a:cubicBezTo>
                    <a:cubicBezTo>
                      <a:pt x="47171" y="91919"/>
                      <a:pt x="100149" y="70873"/>
                      <a:pt x="60960" y="83936"/>
                    </a:cubicBezTo>
                    <a:cubicBezTo>
                      <a:pt x="59690" y="87746"/>
                      <a:pt x="58946" y="91774"/>
                      <a:pt x="57150" y="95366"/>
                    </a:cubicBezTo>
                    <a:cubicBezTo>
                      <a:pt x="47838" y="113990"/>
                      <a:pt x="50508" y="99073"/>
                      <a:pt x="45720" y="118226"/>
                    </a:cubicBezTo>
                    <a:cubicBezTo>
                      <a:pt x="37559" y="150869"/>
                      <a:pt x="31913" y="184081"/>
                      <a:pt x="26670" y="217286"/>
                    </a:cubicBezTo>
                    <a:cubicBezTo>
                      <a:pt x="25269" y="226156"/>
                      <a:pt x="24047" y="235055"/>
                      <a:pt x="22860" y="243956"/>
                    </a:cubicBezTo>
                    <a:cubicBezTo>
                      <a:pt x="21507" y="254105"/>
                      <a:pt x="21195" y="264424"/>
                      <a:pt x="19050" y="274436"/>
                    </a:cubicBezTo>
                    <a:cubicBezTo>
                      <a:pt x="4249" y="343505"/>
                      <a:pt x="16980" y="262617"/>
                      <a:pt x="7620" y="312536"/>
                    </a:cubicBezTo>
                    <a:cubicBezTo>
                      <a:pt x="4773" y="327722"/>
                      <a:pt x="2540" y="343016"/>
                      <a:pt x="0" y="358256"/>
                    </a:cubicBezTo>
                    <a:cubicBezTo>
                      <a:pt x="131" y="360736"/>
                      <a:pt x="4641" y="460477"/>
                      <a:pt x="7620" y="476366"/>
                    </a:cubicBezTo>
                    <a:cubicBezTo>
                      <a:pt x="8667" y="481948"/>
                      <a:pt x="13131" y="486333"/>
                      <a:pt x="15240" y="491606"/>
                    </a:cubicBezTo>
                    <a:cubicBezTo>
                      <a:pt x="18223" y="499064"/>
                      <a:pt x="17180" y="508786"/>
                      <a:pt x="22860" y="514466"/>
                    </a:cubicBezTo>
                    <a:cubicBezTo>
                      <a:pt x="48560" y="540166"/>
                      <a:pt x="35497" y="533918"/>
                      <a:pt x="57150" y="541136"/>
                    </a:cubicBezTo>
                    <a:cubicBezTo>
                      <a:pt x="58420" y="544946"/>
                      <a:pt x="58120" y="549726"/>
                      <a:pt x="60960" y="552566"/>
                    </a:cubicBezTo>
                    <a:cubicBezTo>
                      <a:pt x="63800" y="555406"/>
                      <a:pt x="68798" y="554580"/>
                      <a:pt x="72390" y="556376"/>
                    </a:cubicBezTo>
                    <a:cubicBezTo>
                      <a:pt x="76486" y="558424"/>
                      <a:pt x="79724" y="561948"/>
                      <a:pt x="83820" y="563996"/>
                    </a:cubicBezTo>
                    <a:cubicBezTo>
                      <a:pt x="89286" y="566729"/>
                      <a:pt x="105607" y="570395"/>
                      <a:pt x="110490" y="571616"/>
                    </a:cubicBezTo>
                    <a:lnTo>
                      <a:pt x="133350" y="594476"/>
                    </a:lnTo>
                    <a:cubicBezTo>
                      <a:pt x="137160" y="598286"/>
                      <a:pt x="139668" y="604202"/>
                      <a:pt x="144780" y="605906"/>
                    </a:cubicBezTo>
                    <a:lnTo>
                      <a:pt x="156210" y="609716"/>
                    </a:lnTo>
                    <a:cubicBezTo>
                      <a:pt x="158750" y="613526"/>
                      <a:pt x="160592" y="617908"/>
                      <a:pt x="163830" y="621146"/>
                    </a:cubicBezTo>
                    <a:cubicBezTo>
                      <a:pt x="174749" y="632065"/>
                      <a:pt x="174295" y="626378"/>
                      <a:pt x="186690" y="632576"/>
                    </a:cubicBezTo>
                    <a:cubicBezTo>
                      <a:pt x="190786" y="634624"/>
                      <a:pt x="193936" y="638336"/>
                      <a:pt x="198120" y="640196"/>
                    </a:cubicBezTo>
                    <a:cubicBezTo>
                      <a:pt x="205460" y="643458"/>
                      <a:pt x="213796" y="644224"/>
                      <a:pt x="220980" y="647816"/>
                    </a:cubicBezTo>
                    <a:lnTo>
                      <a:pt x="236220" y="655436"/>
                    </a:lnTo>
                    <a:cubicBezTo>
                      <a:pt x="245110" y="654166"/>
                      <a:pt x="254084" y="653387"/>
                      <a:pt x="262890" y="651626"/>
                    </a:cubicBezTo>
                    <a:cubicBezTo>
                      <a:pt x="266828" y="650838"/>
                      <a:pt x="271480" y="650656"/>
                      <a:pt x="274320" y="647816"/>
                    </a:cubicBezTo>
                    <a:cubicBezTo>
                      <a:pt x="277160" y="644976"/>
                      <a:pt x="275902" y="639728"/>
                      <a:pt x="278130" y="636386"/>
                    </a:cubicBezTo>
                    <a:cubicBezTo>
                      <a:pt x="281119" y="631903"/>
                      <a:pt x="286111" y="629095"/>
                      <a:pt x="289560" y="624956"/>
                    </a:cubicBezTo>
                    <a:cubicBezTo>
                      <a:pt x="292491" y="621438"/>
                      <a:pt x="293662" y="616457"/>
                      <a:pt x="297180" y="613526"/>
                    </a:cubicBezTo>
                    <a:cubicBezTo>
                      <a:pt x="301543" y="609890"/>
                      <a:pt x="307489" y="608724"/>
                      <a:pt x="312420" y="605906"/>
                    </a:cubicBezTo>
                    <a:cubicBezTo>
                      <a:pt x="316396" y="603634"/>
                      <a:pt x="320040" y="600826"/>
                      <a:pt x="323850" y="598286"/>
                    </a:cubicBezTo>
                    <a:cubicBezTo>
                      <a:pt x="325120" y="594476"/>
                      <a:pt x="324820" y="589696"/>
                      <a:pt x="327660" y="586856"/>
                    </a:cubicBezTo>
                    <a:cubicBezTo>
                      <a:pt x="330500" y="584016"/>
                      <a:pt x="335498" y="584842"/>
                      <a:pt x="339090" y="583046"/>
                    </a:cubicBezTo>
                    <a:cubicBezTo>
                      <a:pt x="343186" y="580998"/>
                      <a:pt x="346424" y="577474"/>
                      <a:pt x="350520" y="575426"/>
                    </a:cubicBezTo>
                    <a:cubicBezTo>
                      <a:pt x="355986" y="572693"/>
                      <a:pt x="372307" y="569027"/>
                      <a:pt x="377190" y="567806"/>
                    </a:cubicBezTo>
                    <a:cubicBezTo>
                      <a:pt x="401674" y="551483"/>
                      <a:pt x="390972" y="555899"/>
                      <a:pt x="441960" y="556376"/>
                    </a:cubicBezTo>
                    <a:cubicBezTo>
                      <a:pt x="560092" y="557480"/>
                      <a:pt x="678180" y="561456"/>
                      <a:pt x="796290" y="563996"/>
                    </a:cubicBezTo>
                    <a:cubicBezTo>
                      <a:pt x="820420" y="566536"/>
                      <a:pt x="844747" y="567627"/>
                      <a:pt x="868680" y="571616"/>
                    </a:cubicBezTo>
                    <a:cubicBezTo>
                      <a:pt x="924500" y="580919"/>
                      <a:pt x="899069" y="577320"/>
                      <a:pt x="944880" y="583046"/>
                    </a:cubicBezTo>
                    <a:cubicBezTo>
                      <a:pt x="952500" y="585586"/>
                      <a:pt x="959914" y="588860"/>
                      <a:pt x="967740" y="590666"/>
                    </a:cubicBezTo>
                    <a:cubicBezTo>
                      <a:pt x="976490" y="592685"/>
                      <a:pt x="985808" y="591896"/>
                      <a:pt x="994410" y="594476"/>
                    </a:cubicBezTo>
                    <a:cubicBezTo>
                      <a:pt x="998796" y="595792"/>
                      <a:pt x="1001454" y="600780"/>
                      <a:pt x="1005840" y="602096"/>
                    </a:cubicBezTo>
                    <a:cubicBezTo>
                      <a:pt x="1014442" y="604676"/>
                      <a:pt x="1023620" y="604636"/>
                      <a:pt x="1032510" y="605906"/>
                    </a:cubicBezTo>
                    <a:cubicBezTo>
                      <a:pt x="1078702" y="621303"/>
                      <a:pt x="1032056" y="607075"/>
                      <a:pt x="1078230" y="617336"/>
                    </a:cubicBezTo>
                    <a:cubicBezTo>
                      <a:pt x="1082150" y="618207"/>
                      <a:pt x="1085900" y="619736"/>
                      <a:pt x="1089660" y="621146"/>
                    </a:cubicBezTo>
                    <a:cubicBezTo>
                      <a:pt x="1096064" y="623547"/>
                      <a:pt x="1101975" y="627577"/>
                      <a:pt x="1108710" y="628766"/>
                    </a:cubicBezTo>
                    <a:cubicBezTo>
                      <a:pt x="1123770" y="631424"/>
                      <a:pt x="1139190" y="631306"/>
                      <a:pt x="1154430" y="632576"/>
                    </a:cubicBezTo>
                    <a:cubicBezTo>
                      <a:pt x="1172210" y="630036"/>
                      <a:pt x="1190083" y="628077"/>
                      <a:pt x="1207770" y="624956"/>
                    </a:cubicBezTo>
                    <a:cubicBezTo>
                      <a:pt x="1211725" y="624258"/>
                      <a:pt x="1215858" y="623374"/>
                      <a:pt x="1219200" y="621146"/>
                    </a:cubicBezTo>
                    <a:cubicBezTo>
                      <a:pt x="1247740" y="602120"/>
                      <a:pt x="1214882" y="614965"/>
                      <a:pt x="1242060" y="605906"/>
                    </a:cubicBezTo>
                    <a:cubicBezTo>
                      <a:pt x="1251119" y="578728"/>
                      <a:pt x="1238274" y="611586"/>
                      <a:pt x="1257300" y="583046"/>
                    </a:cubicBezTo>
                    <a:cubicBezTo>
                      <a:pt x="1259528" y="579704"/>
                      <a:pt x="1259314" y="575208"/>
                      <a:pt x="1261110" y="571616"/>
                    </a:cubicBezTo>
                    <a:cubicBezTo>
                      <a:pt x="1263158" y="567520"/>
                      <a:pt x="1266190" y="563996"/>
                      <a:pt x="1268730" y="560186"/>
                    </a:cubicBezTo>
                    <a:cubicBezTo>
                      <a:pt x="1270000" y="551296"/>
                      <a:pt x="1270177" y="542180"/>
                      <a:pt x="1272540" y="533516"/>
                    </a:cubicBezTo>
                    <a:cubicBezTo>
                      <a:pt x="1274034" y="528037"/>
                      <a:pt x="1278883" y="523810"/>
                      <a:pt x="1280160" y="518276"/>
                    </a:cubicBezTo>
                    <a:cubicBezTo>
                      <a:pt x="1282746" y="507070"/>
                      <a:pt x="1282700" y="495416"/>
                      <a:pt x="1283970" y="483986"/>
                    </a:cubicBezTo>
                    <a:cubicBezTo>
                      <a:pt x="1267487" y="129608"/>
                      <a:pt x="1280160" y="491272"/>
                      <a:pt x="1280160" y="190616"/>
                    </a:cubicBezTo>
                    <a:cubicBezTo>
                      <a:pt x="1280160" y="181855"/>
                      <a:pt x="1279591" y="151378"/>
                      <a:pt x="1272540" y="137276"/>
                    </a:cubicBezTo>
                    <a:cubicBezTo>
                      <a:pt x="1270492" y="133180"/>
                      <a:pt x="1266968" y="129942"/>
                      <a:pt x="1264920" y="125846"/>
                    </a:cubicBezTo>
                    <a:cubicBezTo>
                      <a:pt x="1263124" y="122254"/>
                      <a:pt x="1263950" y="117256"/>
                      <a:pt x="1261110" y="114416"/>
                    </a:cubicBezTo>
                    <a:cubicBezTo>
                      <a:pt x="1258270" y="111576"/>
                      <a:pt x="1253490" y="111876"/>
                      <a:pt x="1249680" y="110606"/>
                    </a:cubicBezTo>
                    <a:cubicBezTo>
                      <a:pt x="1242577" y="103503"/>
                      <a:pt x="1223511" y="82281"/>
                      <a:pt x="1211580" y="76316"/>
                    </a:cubicBezTo>
                    <a:cubicBezTo>
                      <a:pt x="1204396" y="72724"/>
                      <a:pt x="1195904" y="72288"/>
                      <a:pt x="1188720" y="68696"/>
                    </a:cubicBezTo>
                    <a:cubicBezTo>
                      <a:pt x="1183640" y="66156"/>
                      <a:pt x="1178700" y="63313"/>
                      <a:pt x="1173480" y="61076"/>
                    </a:cubicBezTo>
                    <a:cubicBezTo>
                      <a:pt x="1169789" y="59494"/>
                      <a:pt x="1165642" y="59062"/>
                      <a:pt x="1162050" y="57266"/>
                    </a:cubicBezTo>
                    <a:cubicBezTo>
                      <a:pt x="1135738" y="44110"/>
                      <a:pt x="1167098" y="53765"/>
                      <a:pt x="1135380" y="45836"/>
                    </a:cubicBezTo>
                    <a:cubicBezTo>
                      <a:pt x="1118600" y="34649"/>
                      <a:pt x="1129528" y="40084"/>
                      <a:pt x="1108710" y="34406"/>
                    </a:cubicBezTo>
                    <a:cubicBezTo>
                      <a:pt x="1028248" y="12462"/>
                      <a:pt x="1117757" y="29291"/>
                      <a:pt x="929640" y="15356"/>
                    </a:cubicBezTo>
                    <a:cubicBezTo>
                      <a:pt x="821154" y="7320"/>
                      <a:pt x="874718" y="11513"/>
                      <a:pt x="693420" y="7736"/>
                    </a:cubicBezTo>
                    <a:cubicBezTo>
                      <a:pt x="676910" y="5196"/>
                      <a:pt x="660593" y="351"/>
                      <a:pt x="643890" y="116"/>
                    </a:cubicBezTo>
                    <a:cubicBezTo>
                      <a:pt x="626373" y="-131"/>
                      <a:pt x="446911" y="-748"/>
                      <a:pt x="373380" y="7736"/>
                    </a:cubicBezTo>
                    <a:cubicBezTo>
                      <a:pt x="356786" y="9651"/>
                      <a:pt x="340401" y="13099"/>
                      <a:pt x="323850" y="15356"/>
                    </a:cubicBezTo>
                    <a:cubicBezTo>
                      <a:pt x="312455" y="16910"/>
                      <a:pt x="300990" y="17896"/>
                      <a:pt x="289560" y="19166"/>
                    </a:cubicBezTo>
                    <a:cubicBezTo>
                      <a:pt x="284480" y="20436"/>
                      <a:pt x="279372" y="21598"/>
                      <a:pt x="274320" y="22976"/>
                    </a:cubicBezTo>
                    <a:cubicBezTo>
                      <a:pt x="265400" y="25409"/>
                      <a:pt x="256869" y="29887"/>
                      <a:pt x="247650" y="30596"/>
                    </a:cubicBezTo>
                    <a:cubicBezTo>
                      <a:pt x="223591" y="32447"/>
                      <a:pt x="199390" y="30596"/>
                      <a:pt x="175260" y="30596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0" name="Freihandform 29"/>
            <p:cNvSpPr/>
            <p:nvPr/>
          </p:nvSpPr>
          <p:spPr>
            <a:xfrm>
              <a:off x="1047750" y="2548890"/>
              <a:ext cx="967740" cy="369623"/>
            </a:xfrm>
            <a:custGeom>
              <a:avLst/>
              <a:gdLst>
                <a:gd name="connsiteX0" fmla="*/ 114300 w 967740"/>
                <a:gd name="connsiteY0" fmla="*/ 369570 h 369623"/>
                <a:gd name="connsiteX1" fmla="*/ 64770 w 967740"/>
                <a:gd name="connsiteY1" fmla="*/ 361950 h 369623"/>
                <a:gd name="connsiteX2" fmla="*/ 53340 w 967740"/>
                <a:gd name="connsiteY2" fmla="*/ 358140 h 369623"/>
                <a:gd name="connsiteX3" fmla="*/ 49530 w 967740"/>
                <a:gd name="connsiteY3" fmla="*/ 346710 h 369623"/>
                <a:gd name="connsiteX4" fmla="*/ 41910 w 967740"/>
                <a:gd name="connsiteY4" fmla="*/ 335280 h 369623"/>
                <a:gd name="connsiteX5" fmla="*/ 34290 w 967740"/>
                <a:gd name="connsiteY5" fmla="*/ 312420 h 369623"/>
                <a:gd name="connsiteX6" fmla="*/ 26670 w 967740"/>
                <a:gd name="connsiteY6" fmla="*/ 297180 h 369623"/>
                <a:gd name="connsiteX7" fmla="*/ 22860 w 967740"/>
                <a:gd name="connsiteY7" fmla="*/ 285750 h 369623"/>
                <a:gd name="connsiteX8" fmla="*/ 15240 w 967740"/>
                <a:gd name="connsiteY8" fmla="*/ 274320 h 369623"/>
                <a:gd name="connsiteX9" fmla="*/ 11430 w 967740"/>
                <a:gd name="connsiteY9" fmla="*/ 262890 h 369623"/>
                <a:gd name="connsiteX10" fmla="*/ 0 w 967740"/>
                <a:gd name="connsiteY10" fmla="*/ 236220 h 369623"/>
                <a:gd name="connsiteX11" fmla="*/ 7620 w 967740"/>
                <a:gd name="connsiteY11" fmla="*/ 171450 h 369623"/>
                <a:gd name="connsiteX12" fmla="*/ 11430 w 967740"/>
                <a:gd name="connsiteY12" fmla="*/ 160020 h 369623"/>
                <a:gd name="connsiteX13" fmla="*/ 19050 w 967740"/>
                <a:gd name="connsiteY13" fmla="*/ 148590 h 369623"/>
                <a:gd name="connsiteX14" fmla="*/ 26670 w 967740"/>
                <a:gd name="connsiteY14" fmla="*/ 121920 h 369623"/>
                <a:gd name="connsiteX15" fmla="*/ 38100 w 967740"/>
                <a:gd name="connsiteY15" fmla="*/ 118110 h 369623"/>
                <a:gd name="connsiteX16" fmla="*/ 49530 w 967740"/>
                <a:gd name="connsiteY16" fmla="*/ 95250 h 369623"/>
                <a:gd name="connsiteX17" fmla="*/ 57150 w 967740"/>
                <a:gd name="connsiteY17" fmla="*/ 83820 h 369623"/>
                <a:gd name="connsiteX18" fmla="*/ 60960 w 967740"/>
                <a:gd name="connsiteY18" fmla="*/ 72390 h 369623"/>
                <a:gd name="connsiteX19" fmla="*/ 72390 w 967740"/>
                <a:gd name="connsiteY19" fmla="*/ 68580 h 369623"/>
                <a:gd name="connsiteX20" fmla="*/ 91440 w 967740"/>
                <a:gd name="connsiteY20" fmla="*/ 34290 h 369623"/>
                <a:gd name="connsiteX21" fmla="*/ 102870 w 967740"/>
                <a:gd name="connsiteY21" fmla="*/ 26670 h 369623"/>
                <a:gd name="connsiteX22" fmla="*/ 110490 w 967740"/>
                <a:gd name="connsiteY22" fmla="*/ 15240 h 369623"/>
                <a:gd name="connsiteX23" fmla="*/ 137160 w 967740"/>
                <a:gd name="connsiteY23" fmla="*/ 0 h 369623"/>
                <a:gd name="connsiteX24" fmla="*/ 217170 w 967740"/>
                <a:gd name="connsiteY24" fmla="*/ 3810 h 369623"/>
                <a:gd name="connsiteX25" fmla="*/ 240030 w 967740"/>
                <a:gd name="connsiteY25" fmla="*/ 11430 h 369623"/>
                <a:gd name="connsiteX26" fmla="*/ 262890 w 967740"/>
                <a:gd name="connsiteY26" fmla="*/ 15240 h 369623"/>
                <a:gd name="connsiteX27" fmla="*/ 281940 w 967740"/>
                <a:gd name="connsiteY27" fmla="*/ 22860 h 369623"/>
                <a:gd name="connsiteX28" fmla="*/ 392430 w 967740"/>
                <a:gd name="connsiteY28" fmla="*/ 38100 h 369623"/>
                <a:gd name="connsiteX29" fmla="*/ 541020 w 967740"/>
                <a:gd name="connsiteY29" fmla="*/ 34290 h 369623"/>
                <a:gd name="connsiteX30" fmla="*/ 579120 w 967740"/>
                <a:gd name="connsiteY30" fmla="*/ 26670 h 369623"/>
                <a:gd name="connsiteX31" fmla="*/ 651510 w 967740"/>
                <a:gd name="connsiteY31" fmla="*/ 19050 h 369623"/>
                <a:gd name="connsiteX32" fmla="*/ 803910 w 967740"/>
                <a:gd name="connsiteY32" fmla="*/ 26670 h 369623"/>
                <a:gd name="connsiteX33" fmla="*/ 819150 w 967740"/>
                <a:gd name="connsiteY33" fmla="*/ 30480 h 369623"/>
                <a:gd name="connsiteX34" fmla="*/ 861060 w 967740"/>
                <a:gd name="connsiteY34" fmla="*/ 41910 h 369623"/>
                <a:gd name="connsiteX35" fmla="*/ 872490 w 967740"/>
                <a:gd name="connsiteY35" fmla="*/ 49530 h 369623"/>
                <a:gd name="connsiteX36" fmla="*/ 895350 w 967740"/>
                <a:gd name="connsiteY36" fmla="*/ 57150 h 369623"/>
                <a:gd name="connsiteX37" fmla="*/ 918210 w 967740"/>
                <a:gd name="connsiteY37" fmla="*/ 68580 h 369623"/>
                <a:gd name="connsiteX38" fmla="*/ 922020 w 967740"/>
                <a:gd name="connsiteY38" fmla="*/ 80010 h 369623"/>
                <a:gd name="connsiteX39" fmla="*/ 944880 w 967740"/>
                <a:gd name="connsiteY39" fmla="*/ 91440 h 369623"/>
                <a:gd name="connsiteX40" fmla="*/ 956310 w 967740"/>
                <a:gd name="connsiteY40" fmla="*/ 114300 h 369623"/>
                <a:gd name="connsiteX41" fmla="*/ 960120 w 967740"/>
                <a:gd name="connsiteY41" fmla="*/ 125730 h 369623"/>
                <a:gd name="connsiteX42" fmla="*/ 967740 w 967740"/>
                <a:gd name="connsiteY42" fmla="*/ 144780 h 369623"/>
                <a:gd name="connsiteX43" fmla="*/ 963930 w 967740"/>
                <a:gd name="connsiteY43" fmla="*/ 179070 h 369623"/>
                <a:gd name="connsiteX44" fmla="*/ 960120 w 967740"/>
                <a:gd name="connsiteY44" fmla="*/ 190500 h 369623"/>
                <a:gd name="connsiteX45" fmla="*/ 948690 w 967740"/>
                <a:gd name="connsiteY45" fmla="*/ 194310 h 369623"/>
                <a:gd name="connsiteX46" fmla="*/ 933450 w 967740"/>
                <a:gd name="connsiteY46" fmla="*/ 217170 h 369623"/>
                <a:gd name="connsiteX47" fmla="*/ 925830 w 967740"/>
                <a:gd name="connsiteY47" fmla="*/ 228600 h 369623"/>
                <a:gd name="connsiteX48" fmla="*/ 914400 w 967740"/>
                <a:gd name="connsiteY48" fmla="*/ 232410 h 369623"/>
                <a:gd name="connsiteX49" fmla="*/ 899160 w 967740"/>
                <a:gd name="connsiteY49" fmla="*/ 266700 h 369623"/>
                <a:gd name="connsiteX50" fmla="*/ 887730 w 967740"/>
                <a:gd name="connsiteY50" fmla="*/ 274320 h 369623"/>
                <a:gd name="connsiteX51" fmla="*/ 883920 w 967740"/>
                <a:gd name="connsiteY51" fmla="*/ 285750 h 369623"/>
                <a:gd name="connsiteX52" fmla="*/ 872490 w 967740"/>
                <a:gd name="connsiteY52" fmla="*/ 293370 h 369623"/>
                <a:gd name="connsiteX53" fmla="*/ 849630 w 967740"/>
                <a:gd name="connsiteY53" fmla="*/ 300990 h 369623"/>
                <a:gd name="connsiteX54" fmla="*/ 807720 w 967740"/>
                <a:gd name="connsiteY54" fmla="*/ 312420 h 369623"/>
                <a:gd name="connsiteX55" fmla="*/ 521970 w 967740"/>
                <a:gd name="connsiteY55" fmla="*/ 323850 h 369623"/>
                <a:gd name="connsiteX56" fmla="*/ 472440 w 967740"/>
                <a:gd name="connsiteY56" fmla="*/ 331470 h 369623"/>
                <a:gd name="connsiteX57" fmla="*/ 441960 w 967740"/>
                <a:gd name="connsiteY57" fmla="*/ 335280 h 369623"/>
                <a:gd name="connsiteX58" fmla="*/ 426720 w 967740"/>
                <a:gd name="connsiteY58" fmla="*/ 339090 h 369623"/>
                <a:gd name="connsiteX59" fmla="*/ 400050 w 967740"/>
                <a:gd name="connsiteY59" fmla="*/ 346710 h 369623"/>
                <a:gd name="connsiteX60" fmla="*/ 308610 w 967740"/>
                <a:gd name="connsiteY60" fmla="*/ 350520 h 369623"/>
                <a:gd name="connsiteX61" fmla="*/ 236220 w 967740"/>
                <a:gd name="connsiteY61" fmla="*/ 358140 h 369623"/>
                <a:gd name="connsiteX62" fmla="*/ 114300 w 967740"/>
                <a:gd name="connsiteY62" fmla="*/ 369570 h 36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67740" h="369623">
                  <a:moveTo>
                    <a:pt x="114300" y="369570"/>
                  </a:moveTo>
                  <a:cubicBezTo>
                    <a:pt x="85725" y="370205"/>
                    <a:pt x="81188" y="365028"/>
                    <a:pt x="64770" y="361950"/>
                  </a:cubicBezTo>
                  <a:cubicBezTo>
                    <a:pt x="60823" y="361210"/>
                    <a:pt x="56180" y="360980"/>
                    <a:pt x="53340" y="358140"/>
                  </a:cubicBezTo>
                  <a:cubicBezTo>
                    <a:pt x="50500" y="355300"/>
                    <a:pt x="51326" y="350302"/>
                    <a:pt x="49530" y="346710"/>
                  </a:cubicBezTo>
                  <a:cubicBezTo>
                    <a:pt x="47482" y="342614"/>
                    <a:pt x="43770" y="339464"/>
                    <a:pt x="41910" y="335280"/>
                  </a:cubicBezTo>
                  <a:cubicBezTo>
                    <a:pt x="38648" y="327940"/>
                    <a:pt x="37882" y="319604"/>
                    <a:pt x="34290" y="312420"/>
                  </a:cubicBezTo>
                  <a:cubicBezTo>
                    <a:pt x="31750" y="307340"/>
                    <a:pt x="28907" y="302400"/>
                    <a:pt x="26670" y="297180"/>
                  </a:cubicBezTo>
                  <a:cubicBezTo>
                    <a:pt x="25088" y="293489"/>
                    <a:pt x="24656" y="289342"/>
                    <a:pt x="22860" y="285750"/>
                  </a:cubicBezTo>
                  <a:cubicBezTo>
                    <a:pt x="20812" y="281654"/>
                    <a:pt x="17288" y="278416"/>
                    <a:pt x="15240" y="274320"/>
                  </a:cubicBezTo>
                  <a:cubicBezTo>
                    <a:pt x="13444" y="270728"/>
                    <a:pt x="13012" y="266581"/>
                    <a:pt x="11430" y="262890"/>
                  </a:cubicBezTo>
                  <a:cubicBezTo>
                    <a:pt x="-2694" y="229934"/>
                    <a:pt x="8935" y="263025"/>
                    <a:pt x="0" y="236220"/>
                  </a:cubicBezTo>
                  <a:cubicBezTo>
                    <a:pt x="2540" y="214630"/>
                    <a:pt x="4395" y="192948"/>
                    <a:pt x="7620" y="171450"/>
                  </a:cubicBezTo>
                  <a:cubicBezTo>
                    <a:pt x="8216" y="167478"/>
                    <a:pt x="9634" y="163612"/>
                    <a:pt x="11430" y="160020"/>
                  </a:cubicBezTo>
                  <a:cubicBezTo>
                    <a:pt x="13478" y="155924"/>
                    <a:pt x="16510" y="152400"/>
                    <a:pt x="19050" y="148590"/>
                  </a:cubicBezTo>
                  <a:cubicBezTo>
                    <a:pt x="19083" y="148458"/>
                    <a:pt x="24848" y="123742"/>
                    <a:pt x="26670" y="121920"/>
                  </a:cubicBezTo>
                  <a:cubicBezTo>
                    <a:pt x="29510" y="119080"/>
                    <a:pt x="34290" y="119380"/>
                    <a:pt x="38100" y="118110"/>
                  </a:cubicBezTo>
                  <a:cubicBezTo>
                    <a:pt x="59938" y="85353"/>
                    <a:pt x="33756" y="126798"/>
                    <a:pt x="49530" y="95250"/>
                  </a:cubicBezTo>
                  <a:cubicBezTo>
                    <a:pt x="51578" y="91154"/>
                    <a:pt x="55102" y="87916"/>
                    <a:pt x="57150" y="83820"/>
                  </a:cubicBezTo>
                  <a:cubicBezTo>
                    <a:pt x="58946" y="80228"/>
                    <a:pt x="58120" y="75230"/>
                    <a:pt x="60960" y="72390"/>
                  </a:cubicBezTo>
                  <a:cubicBezTo>
                    <a:pt x="63800" y="69550"/>
                    <a:pt x="68580" y="69850"/>
                    <a:pt x="72390" y="68580"/>
                  </a:cubicBezTo>
                  <a:cubicBezTo>
                    <a:pt x="76360" y="56669"/>
                    <a:pt x="80211" y="41776"/>
                    <a:pt x="91440" y="34290"/>
                  </a:cubicBezTo>
                  <a:lnTo>
                    <a:pt x="102870" y="26670"/>
                  </a:lnTo>
                  <a:cubicBezTo>
                    <a:pt x="105410" y="22860"/>
                    <a:pt x="107252" y="18478"/>
                    <a:pt x="110490" y="15240"/>
                  </a:cubicBezTo>
                  <a:cubicBezTo>
                    <a:pt x="115875" y="9855"/>
                    <a:pt x="131184" y="2988"/>
                    <a:pt x="137160" y="0"/>
                  </a:cubicBezTo>
                  <a:cubicBezTo>
                    <a:pt x="163830" y="1270"/>
                    <a:pt x="190633" y="861"/>
                    <a:pt x="217170" y="3810"/>
                  </a:cubicBezTo>
                  <a:cubicBezTo>
                    <a:pt x="225153" y="4697"/>
                    <a:pt x="232238" y="9482"/>
                    <a:pt x="240030" y="11430"/>
                  </a:cubicBezTo>
                  <a:cubicBezTo>
                    <a:pt x="247524" y="13304"/>
                    <a:pt x="255270" y="13970"/>
                    <a:pt x="262890" y="15240"/>
                  </a:cubicBezTo>
                  <a:cubicBezTo>
                    <a:pt x="269240" y="17780"/>
                    <a:pt x="275283" y="21294"/>
                    <a:pt x="281940" y="22860"/>
                  </a:cubicBezTo>
                  <a:cubicBezTo>
                    <a:pt x="309925" y="29445"/>
                    <a:pt x="367441" y="35160"/>
                    <a:pt x="392430" y="38100"/>
                  </a:cubicBezTo>
                  <a:lnTo>
                    <a:pt x="541020" y="34290"/>
                  </a:lnTo>
                  <a:cubicBezTo>
                    <a:pt x="575847" y="32742"/>
                    <a:pt x="551775" y="30237"/>
                    <a:pt x="579120" y="26670"/>
                  </a:cubicBezTo>
                  <a:cubicBezTo>
                    <a:pt x="603180" y="23532"/>
                    <a:pt x="627380" y="21590"/>
                    <a:pt x="651510" y="19050"/>
                  </a:cubicBezTo>
                  <a:cubicBezTo>
                    <a:pt x="685327" y="20258"/>
                    <a:pt x="760614" y="21258"/>
                    <a:pt x="803910" y="26670"/>
                  </a:cubicBezTo>
                  <a:cubicBezTo>
                    <a:pt x="809106" y="27319"/>
                    <a:pt x="814098" y="29102"/>
                    <a:pt x="819150" y="30480"/>
                  </a:cubicBezTo>
                  <a:cubicBezTo>
                    <a:pt x="868972" y="44068"/>
                    <a:pt x="826590" y="33292"/>
                    <a:pt x="861060" y="41910"/>
                  </a:cubicBezTo>
                  <a:cubicBezTo>
                    <a:pt x="864870" y="44450"/>
                    <a:pt x="868306" y="47670"/>
                    <a:pt x="872490" y="49530"/>
                  </a:cubicBezTo>
                  <a:cubicBezTo>
                    <a:pt x="879830" y="52792"/>
                    <a:pt x="888667" y="52695"/>
                    <a:pt x="895350" y="57150"/>
                  </a:cubicBezTo>
                  <a:cubicBezTo>
                    <a:pt x="910122" y="66998"/>
                    <a:pt x="902436" y="63322"/>
                    <a:pt x="918210" y="68580"/>
                  </a:cubicBezTo>
                  <a:cubicBezTo>
                    <a:pt x="919480" y="72390"/>
                    <a:pt x="919511" y="76874"/>
                    <a:pt x="922020" y="80010"/>
                  </a:cubicBezTo>
                  <a:cubicBezTo>
                    <a:pt x="927391" y="86724"/>
                    <a:pt x="937350" y="88930"/>
                    <a:pt x="944880" y="91440"/>
                  </a:cubicBezTo>
                  <a:cubicBezTo>
                    <a:pt x="954457" y="120170"/>
                    <a:pt x="941538" y="84757"/>
                    <a:pt x="956310" y="114300"/>
                  </a:cubicBezTo>
                  <a:cubicBezTo>
                    <a:pt x="958106" y="117892"/>
                    <a:pt x="958710" y="121970"/>
                    <a:pt x="960120" y="125730"/>
                  </a:cubicBezTo>
                  <a:cubicBezTo>
                    <a:pt x="962521" y="132134"/>
                    <a:pt x="965200" y="138430"/>
                    <a:pt x="967740" y="144780"/>
                  </a:cubicBezTo>
                  <a:cubicBezTo>
                    <a:pt x="966470" y="156210"/>
                    <a:pt x="965821" y="167726"/>
                    <a:pt x="963930" y="179070"/>
                  </a:cubicBezTo>
                  <a:cubicBezTo>
                    <a:pt x="963270" y="183031"/>
                    <a:pt x="962960" y="187660"/>
                    <a:pt x="960120" y="190500"/>
                  </a:cubicBezTo>
                  <a:cubicBezTo>
                    <a:pt x="957280" y="193340"/>
                    <a:pt x="952500" y="193040"/>
                    <a:pt x="948690" y="194310"/>
                  </a:cubicBezTo>
                  <a:lnTo>
                    <a:pt x="933450" y="217170"/>
                  </a:lnTo>
                  <a:cubicBezTo>
                    <a:pt x="930910" y="220980"/>
                    <a:pt x="930174" y="227152"/>
                    <a:pt x="925830" y="228600"/>
                  </a:cubicBezTo>
                  <a:lnTo>
                    <a:pt x="914400" y="232410"/>
                  </a:lnTo>
                  <a:cubicBezTo>
                    <a:pt x="910627" y="243728"/>
                    <a:pt x="908217" y="257643"/>
                    <a:pt x="899160" y="266700"/>
                  </a:cubicBezTo>
                  <a:cubicBezTo>
                    <a:pt x="895922" y="269938"/>
                    <a:pt x="891540" y="271780"/>
                    <a:pt x="887730" y="274320"/>
                  </a:cubicBezTo>
                  <a:cubicBezTo>
                    <a:pt x="886460" y="278130"/>
                    <a:pt x="886429" y="282614"/>
                    <a:pt x="883920" y="285750"/>
                  </a:cubicBezTo>
                  <a:cubicBezTo>
                    <a:pt x="881059" y="289326"/>
                    <a:pt x="876674" y="291510"/>
                    <a:pt x="872490" y="293370"/>
                  </a:cubicBezTo>
                  <a:cubicBezTo>
                    <a:pt x="865150" y="296632"/>
                    <a:pt x="856814" y="297398"/>
                    <a:pt x="849630" y="300990"/>
                  </a:cubicBezTo>
                  <a:cubicBezTo>
                    <a:pt x="829370" y="311120"/>
                    <a:pt x="835250" y="310188"/>
                    <a:pt x="807720" y="312420"/>
                  </a:cubicBezTo>
                  <a:cubicBezTo>
                    <a:pt x="678343" y="322910"/>
                    <a:pt x="668779" y="320588"/>
                    <a:pt x="521970" y="323850"/>
                  </a:cubicBezTo>
                  <a:lnTo>
                    <a:pt x="472440" y="331470"/>
                  </a:lnTo>
                  <a:cubicBezTo>
                    <a:pt x="462304" y="332918"/>
                    <a:pt x="452060" y="333597"/>
                    <a:pt x="441960" y="335280"/>
                  </a:cubicBezTo>
                  <a:cubicBezTo>
                    <a:pt x="436795" y="336141"/>
                    <a:pt x="431772" y="337712"/>
                    <a:pt x="426720" y="339090"/>
                  </a:cubicBezTo>
                  <a:cubicBezTo>
                    <a:pt x="417800" y="341523"/>
                    <a:pt x="409253" y="345819"/>
                    <a:pt x="400050" y="346710"/>
                  </a:cubicBezTo>
                  <a:cubicBezTo>
                    <a:pt x="369685" y="349649"/>
                    <a:pt x="339090" y="349250"/>
                    <a:pt x="308610" y="350520"/>
                  </a:cubicBezTo>
                  <a:cubicBezTo>
                    <a:pt x="284480" y="353060"/>
                    <a:pt x="260479" y="357682"/>
                    <a:pt x="236220" y="358140"/>
                  </a:cubicBezTo>
                  <a:cubicBezTo>
                    <a:pt x="193029" y="358955"/>
                    <a:pt x="142875" y="368935"/>
                    <a:pt x="114300" y="36957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2019300" y="2579370"/>
              <a:ext cx="971550" cy="411480"/>
            </a:xfrm>
            <a:custGeom>
              <a:avLst/>
              <a:gdLst>
                <a:gd name="connsiteX0" fmla="*/ 822960 w 971550"/>
                <a:gd name="connsiteY0" fmla="*/ 327660 h 411480"/>
                <a:gd name="connsiteX1" fmla="*/ 868680 w 971550"/>
                <a:gd name="connsiteY1" fmla="*/ 323850 h 411480"/>
                <a:gd name="connsiteX2" fmla="*/ 880110 w 971550"/>
                <a:gd name="connsiteY2" fmla="*/ 320040 h 411480"/>
                <a:gd name="connsiteX3" fmla="*/ 906780 w 971550"/>
                <a:gd name="connsiteY3" fmla="*/ 312420 h 411480"/>
                <a:gd name="connsiteX4" fmla="*/ 933450 w 971550"/>
                <a:gd name="connsiteY4" fmla="*/ 308610 h 411480"/>
                <a:gd name="connsiteX5" fmla="*/ 944880 w 971550"/>
                <a:gd name="connsiteY5" fmla="*/ 297180 h 411480"/>
                <a:gd name="connsiteX6" fmla="*/ 948690 w 971550"/>
                <a:gd name="connsiteY6" fmla="*/ 285750 h 411480"/>
                <a:gd name="connsiteX7" fmla="*/ 960120 w 971550"/>
                <a:gd name="connsiteY7" fmla="*/ 259080 h 411480"/>
                <a:gd name="connsiteX8" fmla="*/ 971550 w 971550"/>
                <a:gd name="connsiteY8" fmla="*/ 224790 h 411480"/>
                <a:gd name="connsiteX9" fmla="*/ 963930 w 971550"/>
                <a:gd name="connsiteY9" fmla="*/ 182880 h 411480"/>
                <a:gd name="connsiteX10" fmla="*/ 960120 w 971550"/>
                <a:gd name="connsiteY10" fmla="*/ 171450 h 411480"/>
                <a:gd name="connsiteX11" fmla="*/ 952500 w 971550"/>
                <a:gd name="connsiteY11" fmla="*/ 160020 h 411480"/>
                <a:gd name="connsiteX12" fmla="*/ 941070 w 971550"/>
                <a:gd name="connsiteY12" fmla="*/ 102870 h 411480"/>
                <a:gd name="connsiteX13" fmla="*/ 914400 w 971550"/>
                <a:gd name="connsiteY13" fmla="*/ 87630 h 411480"/>
                <a:gd name="connsiteX14" fmla="*/ 902970 w 971550"/>
                <a:gd name="connsiteY14" fmla="*/ 80010 h 411480"/>
                <a:gd name="connsiteX15" fmla="*/ 891540 w 971550"/>
                <a:gd name="connsiteY15" fmla="*/ 76200 h 411480"/>
                <a:gd name="connsiteX16" fmla="*/ 876300 w 971550"/>
                <a:gd name="connsiteY16" fmla="*/ 68580 h 411480"/>
                <a:gd name="connsiteX17" fmla="*/ 864870 w 971550"/>
                <a:gd name="connsiteY17" fmla="*/ 64770 h 411480"/>
                <a:gd name="connsiteX18" fmla="*/ 822960 w 971550"/>
                <a:gd name="connsiteY18" fmla="*/ 53340 h 411480"/>
                <a:gd name="connsiteX19" fmla="*/ 800100 w 971550"/>
                <a:gd name="connsiteY19" fmla="*/ 49530 h 411480"/>
                <a:gd name="connsiteX20" fmla="*/ 750570 w 971550"/>
                <a:gd name="connsiteY20" fmla="*/ 38100 h 411480"/>
                <a:gd name="connsiteX21" fmla="*/ 666750 w 971550"/>
                <a:gd name="connsiteY21" fmla="*/ 30480 h 411480"/>
                <a:gd name="connsiteX22" fmla="*/ 632460 w 971550"/>
                <a:gd name="connsiteY22" fmla="*/ 26670 h 411480"/>
                <a:gd name="connsiteX23" fmla="*/ 598170 w 971550"/>
                <a:gd name="connsiteY23" fmla="*/ 15240 h 411480"/>
                <a:gd name="connsiteX24" fmla="*/ 544830 w 971550"/>
                <a:gd name="connsiteY24" fmla="*/ 3810 h 411480"/>
                <a:gd name="connsiteX25" fmla="*/ 468630 w 971550"/>
                <a:gd name="connsiteY25" fmla="*/ 0 h 411480"/>
                <a:gd name="connsiteX26" fmla="*/ 354330 w 971550"/>
                <a:gd name="connsiteY26" fmla="*/ 7620 h 411480"/>
                <a:gd name="connsiteX27" fmla="*/ 327660 w 971550"/>
                <a:gd name="connsiteY27" fmla="*/ 11430 h 411480"/>
                <a:gd name="connsiteX28" fmla="*/ 293370 w 971550"/>
                <a:gd name="connsiteY28" fmla="*/ 15240 h 411480"/>
                <a:gd name="connsiteX29" fmla="*/ 266700 w 971550"/>
                <a:gd name="connsiteY29" fmla="*/ 22860 h 411480"/>
                <a:gd name="connsiteX30" fmla="*/ 255270 w 971550"/>
                <a:gd name="connsiteY30" fmla="*/ 26670 h 411480"/>
                <a:gd name="connsiteX31" fmla="*/ 190500 w 971550"/>
                <a:gd name="connsiteY31" fmla="*/ 38100 h 411480"/>
                <a:gd name="connsiteX32" fmla="*/ 179070 w 971550"/>
                <a:gd name="connsiteY32" fmla="*/ 45720 h 411480"/>
                <a:gd name="connsiteX33" fmla="*/ 148590 w 971550"/>
                <a:gd name="connsiteY33" fmla="*/ 53340 h 411480"/>
                <a:gd name="connsiteX34" fmla="*/ 125730 w 971550"/>
                <a:gd name="connsiteY34" fmla="*/ 64770 h 411480"/>
                <a:gd name="connsiteX35" fmla="*/ 99060 w 971550"/>
                <a:gd name="connsiteY35" fmla="*/ 99060 h 411480"/>
                <a:gd name="connsiteX36" fmla="*/ 87630 w 971550"/>
                <a:gd name="connsiteY36" fmla="*/ 125730 h 411480"/>
                <a:gd name="connsiteX37" fmla="*/ 76200 w 971550"/>
                <a:gd name="connsiteY37" fmla="*/ 137160 h 411480"/>
                <a:gd name="connsiteX38" fmla="*/ 60960 w 971550"/>
                <a:gd name="connsiteY38" fmla="*/ 156210 h 411480"/>
                <a:gd name="connsiteX39" fmla="*/ 57150 w 971550"/>
                <a:gd name="connsiteY39" fmla="*/ 167640 h 411480"/>
                <a:gd name="connsiteX40" fmla="*/ 38100 w 971550"/>
                <a:gd name="connsiteY40" fmla="*/ 190500 h 411480"/>
                <a:gd name="connsiteX41" fmla="*/ 19050 w 971550"/>
                <a:gd name="connsiteY41" fmla="*/ 220980 h 411480"/>
                <a:gd name="connsiteX42" fmla="*/ 7620 w 971550"/>
                <a:gd name="connsiteY42" fmla="*/ 251460 h 411480"/>
                <a:gd name="connsiteX43" fmla="*/ 0 w 971550"/>
                <a:gd name="connsiteY43" fmla="*/ 266700 h 411480"/>
                <a:gd name="connsiteX44" fmla="*/ 3810 w 971550"/>
                <a:gd name="connsiteY44" fmla="*/ 289560 h 411480"/>
                <a:gd name="connsiteX45" fmla="*/ 15240 w 971550"/>
                <a:gd name="connsiteY45" fmla="*/ 297180 h 411480"/>
                <a:gd name="connsiteX46" fmla="*/ 19050 w 971550"/>
                <a:gd name="connsiteY46" fmla="*/ 308610 h 411480"/>
                <a:gd name="connsiteX47" fmla="*/ 45720 w 971550"/>
                <a:gd name="connsiteY47" fmla="*/ 320040 h 411480"/>
                <a:gd name="connsiteX48" fmla="*/ 205740 w 971550"/>
                <a:gd name="connsiteY48" fmla="*/ 327660 h 411480"/>
                <a:gd name="connsiteX49" fmla="*/ 259080 w 971550"/>
                <a:gd name="connsiteY49" fmla="*/ 335280 h 411480"/>
                <a:gd name="connsiteX50" fmla="*/ 320040 w 971550"/>
                <a:gd name="connsiteY50" fmla="*/ 346710 h 411480"/>
                <a:gd name="connsiteX51" fmla="*/ 369570 w 971550"/>
                <a:gd name="connsiteY51" fmla="*/ 358140 h 411480"/>
                <a:gd name="connsiteX52" fmla="*/ 396240 w 971550"/>
                <a:gd name="connsiteY52" fmla="*/ 365760 h 411480"/>
                <a:gd name="connsiteX53" fmla="*/ 430530 w 971550"/>
                <a:gd name="connsiteY53" fmla="*/ 373380 h 411480"/>
                <a:gd name="connsiteX54" fmla="*/ 445770 w 971550"/>
                <a:gd name="connsiteY54" fmla="*/ 381000 h 411480"/>
                <a:gd name="connsiteX55" fmla="*/ 457200 w 971550"/>
                <a:gd name="connsiteY55" fmla="*/ 384810 h 411480"/>
                <a:gd name="connsiteX56" fmla="*/ 483870 w 971550"/>
                <a:gd name="connsiteY56" fmla="*/ 407670 h 411480"/>
                <a:gd name="connsiteX57" fmla="*/ 510540 w 971550"/>
                <a:gd name="connsiteY57" fmla="*/ 411480 h 411480"/>
                <a:gd name="connsiteX58" fmla="*/ 575310 w 971550"/>
                <a:gd name="connsiteY58" fmla="*/ 407670 h 411480"/>
                <a:gd name="connsiteX59" fmla="*/ 586740 w 971550"/>
                <a:gd name="connsiteY59" fmla="*/ 400050 h 411480"/>
                <a:gd name="connsiteX60" fmla="*/ 598170 w 971550"/>
                <a:gd name="connsiteY60" fmla="*/ 396240 h 411480"/>
                <a:gd name="connsiteX61" fmla="*/ 624840 w 971550"/>
                <a:gd name="connsiteY61" fmla="*/ 384810 h 411480"/>
                <a:gd name="connsiteX62" fmla="*/ 659130 w 971550"/>
                <a:gd name="connsiteY62" fmla="*/ 369570 h 411480"/>
                <a:gd name="connsiteX63" fmla="*/ 674370 w 971550"/>
                <a:gd name="connsiteY63" fmla="*/ 361950 h 411480"/>
                <a:gd name="connsiteX64" fmla="*/ 685800 w 971550"/>
                <a:gd name="connsiteY64" fmla="*/ 358140 h 411480"/>
                <a:gd name="connsiteX65" fmla="*/ 697230 w 971550"/>
                <a:gd name="connsiteY65" fmla="*/ 350520 h 411480"/>
                <a:gd name="connsiteX66" fmla="*/ 716280 w 971550"/>
                <a:gd name="connsiteY66" fmla="*/ 346710 h 411480"/>
                <a:gd name="connsiteX67" fmla="*/ 822960 w 971550"/>
                <a:gd name="connsiteY67" fmla="*/ 32766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971550" h="411480">
                  <a:moveTo>
                    <a:pt x="822960" y="327660"/>
                  </a:moveTo>
                  <a:cubicBezTo>
                    <a:pt x="848360" y="323850"/>
                    <a:pt x="853521" y="325871"/>
                    <a:pt x="868680" y="323850"/>
                  </a:cubicBezTo>
                  <a:cubicBezTo>
                    <a:pt x="872661" y="323319"/>
                    <a:pt x="876263" y="321194"/>
                    <a:pt x="880110" y="320040"/>
                  </a:cubicBezTo>
                  <a:cubicBezTo>
                    <a:pt x="888966" y="317383"/>
                    <a:pt x="897739" y="314357"/>
                    <a:pt x="906780" y="312420"/>
                  </a:cubicBezTo>
                  <a:cubicBezTo>
                    <a:pt x="915561" y="310538"/>
                    <a:pt x="924560" y="309880"/>
                    <a:pt x="933450" y="308610"/>
                  </a:cubicBezTo>
                  <a:cubicBezTo>
                    <a:pt x="937260" y="304800"/>
                    <a:pt x="941891" y="301663"/>
                    <a:pt x="944880" y="297180"/>
                  </a:cubicBezTo>
                  <a:cubicBezTo>
                    <a:pt x="947108" y="293838"/>
                    <a:pt x="947108" y="289441"/>
                    <a:pt x="948690" y="285750"/>
                  </a:cubicBezTo>
                  <a:cubicBezTo>
                    <a:pt x="954066" y="273206"/>
                    <a:pt x="957371" y="271452"/>
                    <a:pt x="960120" y="259080"/>
                  </a:cubicBezTo>
                  <a:cubicBezTo>
                    <a:pt x="966964" y="228281"/>
                    <a:pt x="958293" y="244676"/>
                    <a:pt x="971550" y="224790"/>
                  </a:cubicBezTo>
                  <a:cubicBezTo>
                    <a:pt x="968467" y="203206"/>
                    <a:pt x="969063" y="200844"/>
                    <a:pt x="963930" y="182880"/>
                  </a:cubicBezTo>
                  <a:cubicBezTo>
                    <a:pt x="962827" y="179018"/>
                    <a:pt x="961916" y="175042"/>
                    <a:pt x="960120" y="171450"/>
                  </a:cubicBezTo>
                  <a:cubicBezTo>
                    <a:pt x="958072" y="167354"/>
                    <a:pt x="955040" y="163830"/>
                    <a:pt x="952500" y="160020"/>
                  </a:cubicBezTo>
                  <a:cubicBezTo>
                    <a:pt x="948690" y="140970"/>
                    <a:pt x="957234" y="113646"/>
                    <a:pt x="941070" y="102870"/>
                  </a:cubicBezTo>
                  <a:cubicBezTo>
                    <a:pt x="913223" y="84305"/>
                    <a:pt x="948237" y="106966"/>
                    <a:pt x="914400" y="87630"/>
                  </a:cubicBezTo>
                  <a:cubicBezTo>
                    <a:pt x="910424" y="85358"/>
                    <a:pt x="907066" y="82058"/>
                    <a:pt x="902970" y="80010"/>
                  </a:cubicBezTo>
                  <a:cubicBezTo>
                    <a:pt x="899378" y="78214"/>
                    <a:pt x="895231" y="77782"/>
                    <a:pt x="891540" y="76200"/>
                  </a:cubicBezTo>
                  <a:cubicBezTo>
                    <a:pt x="886320" y="73963"/>
                    <a:pt x="881520" y="70817"/>
                    <a:pt x="876300" y="68580"/>
                  </a:cubicBezTo>
                  <a:cubicBezTo>
                    <a:pt x="872609" y="66998"/>
                    <a:pt x="868717" y="65924"/>
                    <a:pt x="864870" y="64770"/>
                  </a:cubicBezTo>
                  <a:cubicBezTo>
                    <a:pt x="859068" y="63029"/>
                    <a:pt x="832500" y="55248"/>
                    <a:pt x="822960" y="53340"/>
                  </a:cubicBezTo>
                  <a:cubicBezTo>
                    <a:pt x="815385" y="51825"/>
                    <a:pt x="807627" y="51267"/>
                    <a:pt x="800100" y="49530"/>
                  </a:cubicBezTo>
                  <a:cubicBezTo>
                    <a:pt x="769276" y="42417"/>
                    <a:pt x="779814" y="41233"/>
                    <a:pt x="750570" y="38100"/>
                  </a:cubicBezTo>
                  <a:cubicBezTo>
                    <a:pt x="722674" y="35111"/>
                    <a:pt x="694675" y="33182"/>
                    <a:pt x="666750" y="30480"/>
                  </a:cubicBezTo>
                  <a:cubicBezTo>
                    <a:pt x="655303" y="29372"/>
                    <a:pt x="643890" y="27940"/>
                    <a:pt x="632460" y="26670"/>
                  </a:cubicBezTo>
                  <a:cubicBezTo>
                    <a:pt x="609701" y="15290"/>
                    <a:pt x="624759" y="21149"/>
                    <a:pt x="598170" y="15240"/>
                  </a:cubicBezTo>
                  <a:cubicBezTo>
                    <a:pt x="578348" y="10835"/>
                    <a:pt x="568321" y="6159"/>
                    <a:pt x="544830" y="3810"/>
                  </a:cubicBezTo>
                  <a:cubicBezTo>
                    <a:pt x="519524" y="1279"/>
                    <a:pt x="494030" y="1270"/>
                    <a:pt x="468630" y="0"/>
                  </a:cubicBezTo>
                  <a:lnTo>
                    <a:pt x="354330" y="7620"/>
                  </a:lnTo>
                  <a:cubicBezTo>
                    <a:pt x="345379" y="8346"/>
                    <a:pt x="336571" y="10316"/>
                    <a:pt x="327660" y="11430"/>
                  </a:cubicBezTo>
                  <a:cubicBezTo>
                    <a:pt x="316248" y="12856"/>
                    <a:pt x="304800" y="13970"/>
                    <a:pt x="293370" y="15240"/>
                  </a:cubicBezTo>
                  <a:lnTo>
                    <a:pt x="266700" y="22860"/>
                  </a:lnTo>
                  <a:cubicBezTo>
                    <a:pt x="262853" y="24014"/>
                    <a:pt x="259183" y="25767"/>
                    <a:pt x="255270" y="26670"/>
                  </a:cubicBezTo>
                  <a:cubicBezTo>
                    <a:pt x="224781" y="33706"/>
                    <a:pt x="218608" y="34085"/>
                    <a:pt x="190500" y="38100"/>
                  </a:cubicBezTo>
                  <a:cubicBezTo>
                    <a:pt x="186690" y="40640"/>
                    <a:pt x="183357" y="44112"/>
                    <a:pt x="179070" y="45720"/>
                  </a:cubicBezTo>
                  <a:cubicBezTo>
                    <a:pt x="161680" y="52241"/>
                    <a:pt x="162691" y="46289"/>
                    <a:pt x="148590" y="53340"/>
                  </a:cubicBezTo>
                  <a:cubicBezTo>
                    <a:pt x="119047" y="68112"/>
                    <a:pt x="154460" y="55193"/>
                    <a:pt x="125730" y="64770"/>
                  </a:cubicBezTo>
                  <a:cubicBezTo>
                    <a:pt x="115868" y="74632"/>
                    <a:pt x="103617" y="85388"/>
                    <a:pt x="99060" y="99060"/>
                  </a:cubicBezTo>
                  <a:cubicBezTo>
                    <a:pt x="95951" y="108388"/>
                    <a:pt x="93515" y="117491"/>
                    <a:pt x="87630" y="125730"/>
                  </a:cubicBezTo>
                  <a:cubicBezTo>
                    <a:pt x="84498" y="130115"/>
                    <a:pt x="80010" y="133350"/>
                    <a:pt x="76200" y="137160"/>
                  </a:cubicBezTo>
                  <a:cubicBezTo>
                    <a:pt x="66623" y="165890"/>
                    <a:pt x="80655" y="131591"/>
                    <a:pt x="60960" y="156210"/>
                  </a:cubicBezTo>
                  <a:cubicBezTo>
                    <a:pt x="58451" y="159346"/>
                    <a:pt x="58946" y="164048"/>
                    <a:pt x="57150" y="167640"/>
                  </a:cubicBezTo>
                  <a:cubicBezTo>
                    <a:pt x="51846" y="178249"/>
                    <a:pt x="46526" y="182074"/>
                    <a:pt x="38100" y="190500"/>
                  </a:cubicBezTo>
                  <a:cubicBezTo>
                    <a:pt x="29032" y="217704"/>
                    <a:pt x="37163" y="208905"/>
                    <a:pt x="19050" y="220980"/>
                  </a:cubicBezTo>
                  <a:cubicBezTo>
                    <a:pt x="3399" y="244456"/>
                    <a:pt x="18605" y="218504"/>
                    <a:pt x="7620" y="251460"/>
                  </a:cubicBezTo>
                  <a:cubicBezTo>
                    <a:pt x="5824" y="256848"/>
                    <a:pt x="2540" y="261620"/>
                    <a:pt x="0" y="266700"/>
                  </a:cubicBezTo>
                  <a:cubicBezTo>
                    <a:pt x="1270" y="274320"/>
                    <a:pt x="355" y="282650"/>
                    <a:pt x="3810" y="289560"/>
                  </a:cubicBezTo>
                  <a:cubicBezTo>
                    <a:pt x="5858" y="293656"/>
                    <a:pt x="12379" y="293604"/>
                    <a:pt x="15240" y="297180"/>
                  </a:cubicBezTo>
                  <a:cubicBezTo>
                    <a:pt x="17749" y="300316"/>
                    <a:pt x="16541" y="305474"/>
                    <a:pt x="19050" y="308610"/>
                  </a:cubicBezTo>
                  <a:cubicBezTo>
                    <a:pt x="24380" y="315272"/>
                    <a:pt x="37996" y="319536"/>
                    <a:pt x="45720" y="320040"/>
                  </a:cubicBezTo>
                  <a:cubicBezTo>
                    <a:pt x="99007" y="323515"/>
                    <a:pt x="152400" y="325120"/>
                    <a:pt x="205740" y="327660"/>
                  </a:cubicBezTo>
                  <a:cubicBezTo>
                    <a:pt x="220586" y="329516"/>
                    <a:pt x="243699" y="331984"/>
                    <a:pt x="259080" y="335280"/>
                  </a:cubicBezTo>
                  <a:cubicBezTo>
                    <a:pt x="315659" y="347404"/>
                    <a:pt x="263363" y="339625"/>
                    <a:pt x="320040" y="346710"/>
                  </a:cubicBezTo>
                  <a:cubicBezTo>
                    <a:pt x="369999" y="363363"/>
                    <a:pt x="314176" y="346270"/>
                    <a:pt x="369570" y="358140"/>
                  </a:cubicBezTo>
                  <a:cubicBezTo>
                    <a:pt x="378611" y="360077"/>
                    <a:pt x="387320" y="363327"/>
                    <a:pt x="396240" y="365760"/>
                  </a:cubicBezTo>
                  <a:cubicBezTo>
                    <a:pt x="411037" y="369795"/>
                    <a:pt x="414663" y="370207"/>
                    <a:pt x="430530" y="373380"/>
                  </a:cubicBezTo>
                  <a:cubicBezTo>
                    <a:pt x="435610" y="375920"/>
                    <a:pt x="440550" y="378763"/>
                    <a:pt x="445770" y="381000"/>
                  </a:cubicBezTo>
                  <a:cubicBezTo>
                    <a:pt x="449461" y="382582"/>
                    <a:pt x="453858" y="382582"/>
                    <a:pt x="457200" y="384810"/>
                  </a:cubicBezTo>
                  <a:cubicBezTo>
                    <a:pt x="469481" y="392997"/>
                    <a:pt x="468608" y="402120"/>
                    <a:pt x="483870" y="407670"/>
                  </a:cubicBezTo>
                  <a:cubicBezTo>
                    <a:pt x="492310" y="410739"/>
                    <a:pt x="501650" y="410210"/>
                    <a:pt x="510540" y="411480"/>
                  </a:cubicBezTo>
                  <a:cubicBezTo>
                    <a:pt x="532130" y="410210"/>
                    <a:pt x="553922" y="410878"/>
                    <a:pt x="575310" y="407670"/>
                  </a:cubicBezTo>
                  <a:cubicBezTo>
                    <a:pt x="579838" y="406991"/>
                    <a:pt x="582644" y="402098"/>
                    <a:pt x="586740" y="400050"/>
                  </a:cubicBezTo>
                  <a:cubicBezTo>
                    <a:pt x="590332" y="398254"/>
                    <a:pt x="594578" y="398036"/>
                    <a:pt x="598170" y="396240"/>
                  </a:cubicBezTo>
                  <a:cubicBezTo>
                    <a:pt x="624482" y="383084"/>
                    <a:pt x="593122" y="392739"/>
                    <a:pt x="624840" y="384810"/>
                  </a:cubicBezTo>
                  <a:cubicBezTo>
                    <a:pt x="658462" y="362395"/>
                    <a:pt x="604722" y="396774"/>
                    <a:pt x="659130" y="369570"/>
                  </a:cubicBezTo>
                  <a:cubicBezTo>
                    <a:pt x="664210" y="367030"/>
                    <a:pt x="669150" y="364187"/>
                    <a:pt x="674370" y="361950"/>
                  </a:cubicBezTo>
                  <a:cubicBezTo>
                    <a:pt x="678061" y="360368"/>
                    <a:pt x="682208" y="359936"/>
                    <a:pt x="685800" y="358140"/>
                  </a:cubicBezTo>
                  <a:cubicBezTo>
                    <a:pt x="689896" y="356092"/>
                    <a:pt x="692943" y="352128"/>
                    <a:pt x="697230" y="350520"/>
                  </a:cubicBezTo>
                  <a:cubicBezTo>
                    <a:pt x="703293" y="348246"/>
                    <a:pt x="709892" y="347775"/>
                    <a:pt x="716280" y="346710"/>
                  </a:cubicBezTo>
                  <a:cubicBezTo>
                    <a:pt x="789808" y="334455"/>
                    <a:pt x="797560" y="331470"/>
                    <a:pt x="822960" y="32766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3039929" y="2636520"/>
              <a:ext cx="1181565" cy="331470"/>
            </a:xfrm>
            <a:custGeom>
              <a:avLst/>
              <a:gdLst>
                <a:gd name="connsiteX0" fmla="*/ 15691 w 1181565"/>
                <a:gd name="connsiteY0" fmla="*/ 38100 h 331470"/>
                <a:gd name="connsiteX1" fmla="*/ 76651 w 1181565"/>
                <a:gd name="connsiteY1" fmla="*/ 49530 h 331470"/>
                <a:gd name="connsiteX2" fmla="*/ 236671 w 1181565"/>
                <a:gd name="connsiteY2" fmla="*/ 41910 h 331470"/>
                <a:gd name="connsiteX3" fmla="*/ 274771 w 1181565"/>
                <a:gd name="connsiteY3" fmla="*/ 30480 h 331470"/>
                <a:gd name="connsiteX4" fmla="*/ 312871 w 1181565"/>
                <a:gd name="connsiteY4" fmla="*/ 26670 h 331470"/>
                <a:gd name="connsiteX5" fmla="*/ 328111 w 1181565"/>
                <a:gd name="connsiteY5" fmla="*/ 19050 h 331470"/>
                <a:gd name="connsiteX6" fmla="*/ 370021 w 1181565"/>
                <a:gd name="connsiteY6" fmla="*/ 11430 h 331470"/>
                <a:gd name="connsiteX7" fmla="*/ 491941 w 1181565"/>
                <a:gd name="connsiteY7" fmla="*/ 3810 h 331470"/>
                <a:gd name="connsiteX8" fmla="*/ 606241 w 1181565"/>
                <a:gd name="connsiteY8" fmla="*/ 0 h 331470"/>
                <a:gd name="connsiteX9" fmla="*/ 933901 w 1181565"/>
                <a:gd name="connsiteY9" fmla="*/ 3810 h 331470"/>
                <a:gd name="connsiteX10" fmla="*/ 975811 w 1181565"/>
                <a:gd name="connsiteY10" fmla="*/ 11430 h 331470"/>
                <a:gd name="connsiteX11" fmla="*/ 1017721 w 1181565"/>
                <a:gd name="connsiteY11" fmla="*/ 15240 h 331470"/>
                <a:gd name="connsiteX12" fmla="*/ 1052011 w 1181565"/>
                <a:gd name="connsiteY12" fmla="*/ 26670 h 331470"/>
                <a:gd name="connsiteX13" fmla="*/ 1063441 w 1181565"/>
                <a:gd name="connsiteY13" fmla="*/ 34290 h 331470"/>
                <a:gd name="connsiteX14" fmla="*/ 1086301 w 1181565"/>
                <a:gd name="connsiteY14" fmla="*/ 41910 h 331470"/>
                <a:gd name="connsiteX15" fmla="*/ 1112971 w 1181565"/>
                <a:gd name="connsiteY15" fmla="*/ 60960 h 331470"/>
                <a:gd name="connsiteX16" fmla="*/ 1128211 w 1181565"/>
                <a:gd name="connsiteY16" fmla="*/ 64770 h 331470"/>
                <a:gd name="connsiteX17" fmla="*/ 1139641 w 1181565"/>
                <a:gd name="connsiteY17" fmla="*/ 72390 h 331470"/>
                <a:gd name="connsiteX18" fmla="*/ 1154881 w 1181565"/>
                <a:gd name="connsiteY18" fmla="*/ 76200 h 331470"/>
                <a:gd name="connsiteX19" fmla="*/ 1177741 w 1181565"/>
                <a:gd name="connsiteY19" fmla="*/ 91440 h 331470"/>
                <a:gd name="connsiteX20" fmla="*/ 1181551 w 1181565"/>
                <a:gd name="connsiteY20" fmla="*/ 106680 h 331470"/>
                <a:gd name="connsiteX21" fmla="*/ 1170121 w 1181565"/>
                <a:gd name="connsiteY21" fmla="*/ 190500 h 331470"/>
                <a:gd name="connsiteX22" fmla="*/ 1162501 w 1181565"/>
                <a:gd name="connsiteY22" fmla="*/ 209550 h 331470"/>
                <a:gd name="connsiteX23" fmla="*/ 1158691 w 1181565"/>
                <a:gd name="connsiteY23" fmla="*/ 228600 h 331470"/>
                <a:gd name="connsiteX24" fmla="*/ 1147261 w 1181565"/>
                <a:gd name="connsiteY24" fmla="*/ 255270 h 331470"/>
                <a:gd name="connsiteX25" fmla="*/ 1135831 w 1181565"/>
                <a:gd name="connsiteY25" fmla="*/ 297180 h 331470"/>
                <a:gd name="connsiteX26" fmla="*/ 1132021 w 1181565"/>
                <a:gd name="connsiteY26" fmla="*/ 308610 h 331470"/>
                <a:gd name="connsiteX27" fmla="*/ 1097731 w 1181565"/>
                <a:gd name="connsiteY27" fmla="*/ 323850 h 331470"/>
                <a:gd name="connsiteX28" fmla="*/ 1082491 w 1181565"/>
                <a:gd name="connsiteY28" fmla="*/ 331470 h 331470"/>
                <a:gd name="connsiteX29" fmla="*/ 880561 w 1181565"/>
                <a:gd name="connsiteY29" fmla="*/ 323850 h 331470"/>
                <a:gd name="connsiteX30" fmla="*/ 815791 w 1181565"/>
                <a:gd name="connsiteY30" fmla="*/ 312420 h 331470"/>
                <a:gd name="connsiteX31" fmla="*/ 785311 w 1181565"/>
                <a:gd name="connsiteY31" fmla="*/ 308610 h 331470"/>
                <a:gd name="connsiteX32" fmla="*/ 728161 w 1181565"/>
                <a:gd name="connsiteY32" fmla="*/ 297180 h 331470"/>
                <a:gd name="connsiteX33" fmla="*/ 709111 w 1181565"/>
                <a:gd name="connsiteY33" fmla="*/ 289560 h 331470"/>
                <a:gd name="connsiteX34" fmla="*/ 625291 w 1181565"/>
                <a:gd name="connsiteY34" fmla="*/ 281940 h 331470"/>
                <a:gd name="connsiteX35" fmla="*/ 579571 w 1181565"/>
                <a:gd name="connsiteY35" fmla="*/ 270510 h 331470"/>
                <a:gd name="connsiteX36" fmla="*/ 545281 w 1181565"/>
                <a:gd name="connsiteY36" fmla="*/ 262890 h 331470"/>
                <a:gd name="connsiteX37" fmla="*/ 507181 w 1181565"/>
                <a:gd name="connsiteY37" fmla="*/ 259080 h 331470"/>
                <a:gd name="connsiteX38" fmla="*/ 438601 w 1181565"/>
                <a:gd name="connsiteY38" fmla="*/ 251460 h 331470"/>
                <a:gd name="connsiteX39" fmla="*/ 206191 w 1181565"/>
                <a:gd name="connsiteY39" fmla="*/ 255270 h 331470"/>
                <a:gd name="connsiteX40" fmla="*/ 179521 w 1181565"/>
                <a:gd name="connsiteY40" fmla="*/ 259080 h 331470"/>
                <a:gd name="connsiteX41" fmla="*/ 152851 w 1181565"/>
                <a:gd name="connsiteY41" fmla="*/ 266700 h 331470"/>
                <a:gd name="connsiteX42" fmla="*/ 49981 w 1181565"/>
                <a:gd name="connsiteY42" fmla="*/ 262890 h 331470"/>
                <a:gd name="connsiteX43" fmla="*/ 38551 w 1181565"/>
                <a:gd name="connsiteY43" fmla="*/ 259080 h 331470"/>
                <a:gd name="connsiteX44" fmla="*/ 27121 w 1181565"/>
                <a:gd name="connsiteY44" fmla="*/ 236220 h 331470"/>
                <a:gd name="connsiteX45" fmla="*/ 34741 w 1181565"/>
                <a:gd name="connsiteY45" fmla="*/ 213360 h 331470"/>
                <a:gd name="connsiteX46" fmla="*/ 30931 w 1181565"/>
                <a:gd name="connsiteY46" fmla="*/ 160020 h 331470"/>
                <a:gd name="connsiteX47" fmla="*/ 15691 w 1181565"/>
                <a:gd name="connsiteY47" fmla="*/ 121920 h 331470"/>
                <a:gd name="connsiteX48" fmla="*/ 4261 w 1181565"/>
                <a:gd name="connsiteY48" fmla="*/ 99060 h 331470"/>
                <a:gd name="connsiteX49" fmla="*/ 8071 w 1181565"/>
                <a:gd name="connsiteY49" fmla="*/ 57150 h 331470"/>
                <a:gd name="connsiteX50" fmla="*/ 19501 w 1181565"/>
                <a:gd name="connsiteY50" fmla="*/ 53340 h 331470"/>
                <a:gd name="connsiteX51" fmla="*/ 15691 w 1181565"/>
                <a:gd name="connsiteY51" fmla="*/ 38100 h 33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81565" h="331470">
                  <a:moveTo>
                    <a:pt x="15691" y="38100"/>
                  </a:moveTo>
                  <a:cubicBezTo>
                    <a:pt x="25216" y="37465"/>
                    <a:pt x="64136" y="49785"/>
                    <a:pt x="76651" y="49530"/>
                  </a:cubicBezTo>
                  <a:cubicBezTo>
                    <a:pt x="130040" y="48440"/>
                    <a:pt x="183331" y="44450"/>
                    <a:pt x="236671" y="41910"/>
                  </a:cubicBezTo>
                  <a:cubicBezTo>
                    <a:pt x="247636" y="38255"/>
                    <a:pt x="265502" y="32116"/>
                    <a:pt x="274771" y="30480"/>
                  </a:cubicBezTo>
                  <a:cubicBezTo>
                    <a:pt x="287340" y="28262"/>
                    <a:pt x="300171" y="27940"/>
                    <a:pt x="312871" y="26670"/>
                  </a:cubicBezTo>
                  <a:cubicBezTo>
                    <a:pt x="317951" y="24130"/>
                    <a:pt x="322793" y="21044"/>
                    <a:pt x="328111" y="19050"/>
                  </a:cubicBezTo>
                  <a:cubicBezTo>
                    <a:pt x="337910" y="15375"/>
                    <a:pt x="362439" y="12013"/>
                    <a:pt x="370021" y="11430"/>
                  </a:cubicBezTo>
                  <a:cubicBezTo>
                    <a:pt x="410620" y="8307"/>
                    <a:pt x="451269" y="5778"/>
                    <a:pt x="491941" y="3810"/>
                  </a:cubicBezTo>
                  <a:cubicBezTo>
                    <a:pt x="530018" y="1968"/>
                    <a:pt x="568141" y="1270"/>
                    <a:pt x="606241" y="0"/>
                  </a:cubicBezTo>
                  <a:lnTo>
                    <a:pt x="933901" y="3810"/>
                  </a:lnTo>
                  <a:cubicBezTo>
                    <a:pt x="948093" y="4249"/>
                    <a:pt x="961742" y="9512"/>
                    <a:pt x="975811" y="11430"/>
                  </a:cubicBezTo>
                  <a:cubicBezTo>
                    <a:pt x="989710" y="13325"/>
                    <a:pt x="1003751" y="13970"/>
                    <a:pt x="1017721" y="15240"/>
                  </a:cubicBezTo>
                  <a:cubicBezTo>
                    <a:pt x="1029151" y="19050"/>
                    <a:pt x="1041986" y="19987"/>
                    <a:pt x="1052011" y="26670"/>
                  </a:cubicBezTo>
                  <a:cubicBezTo>
                    <a:pt x="1055821" y="29210"/>
                    <a:pt x="1059257" y="32430"/>
                    <a:pt x="1063441" y="34290"/>
                  </a:cubicBezTo>
                  <a:cubicBezTo>
                    <a:pt x="1070781" y="37552"/>
                    <a:pt x="1086301" y="41910"/>
                    <a:pt x="1086301" y="41910"/>
                  </a:cubicBezTo>
                  <a:cubicBezTo>
                    <a:pt x="1088036" y="43211"/>
                    <a:pt x="1108638" y="59103"/>
                    <a:pt x="1112971" y="60960"/>
                  </a:cubicBezTo>
                  <a:cubicBezTo>
                    <a:pt x="1117784" y="63023"/>
                    <a:pt x="1123131" y="63500"/>
                    <a:pt x="1128211" y="64770"/>
                  </a:cubicBezTo>
                  <a:cubicBezTo>
                    <a:pt x="1132021" y="67310"/>
                    <a:pt x="1135432" y="70586"/>
                    <a:pt x="1139641" y="72390"/>
                  </a:cubicBezTo>
                  <a:cubicBezTo>
                    <a:pt x="1144454" y="74453"/>
                    <a:pt x="1150335" y="73602"/>
                    <a:pt x="1154881" y="76200"/>
                  </a:cubicBezTo>
                  <a:cubicBezTo>
                    <a:pt x="1194836" y="99032"/>
                    <a:pt x="1142054" y="79544"/>
                    <a:pt x="1177741" y="91440"/>
                  </a:cubicBezTo>
                  <a:cubicBezTo>
                    <a:pt x="1179011" y="96520"/>
                    <a:pt x="1181789" y="101449"/>
                    <a:pt x="1181551" y="106680"/>
                  </a:cubicBezTo>
                  <a:cubicBezTo>
                    <a:pt x="1181133" y="115886"/>
                    <a:pt x="1177738" y="167648"/>
                    <a:pt x="1170121" y="190500"/>
                  </a:cubicBezTo>
                  <a:cubicBezTo>
                    <a:pt x="1167958" y="196988"/>
                    <a:pt x="1164466" y="202999"/>
                    <a:pt x="1162501" y="209550"/>
                  </a:cubicBezTo>
                  <a:cubicBezTo>
                    <a:pt x="1160640" y="215753"/>
                    <a:pt x="1160262" y="222318"/>
                    <a:pt x="1158691" y="228600"/>
                  </a:cubicBezTo>
                  <a:cubicBezTo>
                    <a:pt x="1155888" y="239812"/>
                    <a:pt x="1152713" y="244366"/>
                    <a:pt x="1147261" y="255270"/>
                  </a:cubicBezTo>
                  <a:cubicBezTo>
                    <a:pt x="1141334" y="296762"/>
                    <a:pt x="1148298" y="268090"/>
                    <a:pt x="1135831" y="297180"/>
                  </a:cubicBezTo>
                  <a:cubicBezTo>
                    <a:pt x="1134249" y="300871"/>
                    <a:pt x="1134530" y="305474"/>
                    <a:pt x="1132021" y="308610"/>
                  </a:cubicBezTo>
                  <a:cubicBezTo>
                    <a:pt x="1124549" y="317949"/>
                    <a:pt x="1106268" y="319581"/>
                    <a:pt x="1097731" y="323850"/>
                  </a:cubicBezTo>
                  <a:lnTo>
                    <a:pt x="1082491" y="331470"/>
                  </a:lnTo>
                  <a:cubicBezTo>
                    <a:pt x="1013324" y="329601"/>
                    <a:pt x="948523" y="329513"/>
                    <a:pt x="880561" y="323850"/>
                  </a:cubicBezTo>
                  <a:cubicBezTo>
                    <a:pt x="838273" y="320326"/>
                    <a:pt x="860293" y="320273"/>
                    <a:pt x="815791" y="312420"/>
                  </a:cubicBezTo>
                  <a:cubicBezTo>
                    <a:pt x="805708" y="310641"/>
                    <a:pt x="795471" y="309880"/>
                    <a:pt x="785311" y="308610"/>
                  </a:cubicBezTo>
                  <a:cubicBezTo>
                    <a:pt x="725953" y="288824"/>
                    <a:pt x="807071" y="314089"/>
                    <a:pt x="728161" y="297180"/>
                  </a:cubicBezTo>
                  <a:cubicBezTo>
                    <a:pt x="721474" y="295747"/>
                    <a:pt x="715798" y="290993"/>
                    <a:pt x="709111" y="289560"/>
                  </a:cubicBezTo>
                  <a:cubicBezTo>
                    <a:pt x="696481" y="286853"/>
                    <a:pt x="631405" y="282410"/>
                    <a:pt x="625291" y="281940"/>
                  </a:cubicBezTo>
                  <a:cubicBezTo>
                    <a:pt x="592553" y="268845"/>
                    <a:pt x="620037" y="278097"/>
                    <a:pt x="579571" y="270510"/>
                  </a:cubicBezTo>
                  <a:cubicBezTo>
                    <a:pt x="568063" y="268352"/>
                    <a:pt x="556847" y="264716"/>
                    <a:pt x="545281" y="262890"/>
                  </a:cubicBezTo>
                  <a:cubicBezTo>
                    <a:pt x="532674" y="260899"/>
                    <a:pt x="519872" y="260440"/>
                    <a:pt x="507181" y="259080"/>
                  </a:cubicBezTo>
                  <a:lnTo>
                    <a:pt x="438601" y="251460"/>
                  </a:lnTo>
                  <a:lnTo>
                    <a:pt x="206191" y="255270"/>
                  </a:lnTo>
                  <a:cubicBezTo>
                    <a:pt x="197215" y="255534"/>
                    <a:pt x="188302" y="257198"/>
                    <a:pt x="179521" y="259080"/>
                  </a:cubicBezTo>
                  <a:cubicBezTo>
                    <a:pt x="170480" y="261017"/>
                    <a:pt x="161741" y="264160"/>
                    <a:pt x="152851" y="266700"/>
                  </a:cubicBezTo>
                  <a:cubicBezTo>
                    <a:pt x="118561" y="265430"/>
                    <a:pt x="84219" y="265173"/>
                    <a:pt x="49981" y="262890"/>
                  </a:cubicBezTo>
                  <a:cubicBezTo>
                    <a:pt x="45974" y="262623"/>
                    <a:pt x="41687" y="261589"/>
                    <a:pt x="38551" y="259080"/>
                  </a:cubicBezTo>
                  <a:cubicBezTo>
                    <a:pt x="31837" y="253709"/>
                    <a:pt x="29631" y="243750"/>
                    <a:pt x="27121" y="236220"/>
                  </a:cubicBezTo>
                  <a:cubicBezTo>
                    <a:pt x="29661" y="228600"/>
                    <a:pt x="34340" y="221382"/>
                    <a:pt x="34741" y="213360"/>
                  </a:cubicBezTo>
                  <a:cubicBezTo>
                    <a:pt x="35631" y="195557"/>
                    <a:pt x="33575" y="177648"/>
                    <a:pt x="30931" y="160020"/>
                  </a:cubicBezTo>
                  <a:cubicBezTo>
                    <a:pt x="28263" y="142231"/>
                    <a:pt x="22132" y="136948"/>
                    <a:pt x="15691" y="121920"/>
                  </a:cubicBezTo>
                  <a:cubicBezTo>
                    <a:pt x="6227" y="99836"/>
                    <a:pt x="18905" y="121026"/>
                    <a:pt x="4261" y="99060"/>
                  </a:cubicBezTo>
                  <a:cubicBezTo>
                    <a:pt x="-51" y="81813"/>
                    <a:pt x="-4061" y="76561"/>
                    <a:pt x="8071" y="57150"/>
                  </a:cubicBezTo>
                  <a:cubicBezTo>
                    <a:pt x="10200" y="53744"/>
                    <a:pt x="15810" y="54922"/>
                    <a:pt x="19501" y="53340"/>
                  </a:cubicBezTo>
                  <a:cubicBezTo>
                    <a:pt x="24721" y="51103"/>
                    <a:pt x="6166" y="38735"/>
                    <a:pt x="15691" y="3810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244340" y="2595507"/>
              <a:ext cx="1554480" cy="483023"/>
            </a:xfrm>
            <a:custGeom>
              <a:avLst/>
              <a:gdLst>
                <a:gd name="connsiteX0" fmla="*/ 110490 w 1554480"/>
                <a:gd name="connsiteY0" fmla="*/ 82923 h 483023"/>
                <a:gd name="connsiteX1" fmla="*/ 76200 w 1554480"/>
                <a:gd name="connsiteY1" fmla="*/ 86733 h 483023"/>
                <a:gd name="connsiteX2" fmla="*/ 64770 w 1554480"/>
                <a:gd name="connsiteY2" fmla="*/ 94353 h 483023"/>
                <a:gd name="connsiteX3" fmla="*/ 38100 w 1554480"/>
                <a:gd name="connsiteY3" fmla="*/ 101973 h 483023"/>
                <a:gd name="connsiteX4" fmla="*/ 26670 w 1554480"/>
                <a:gd name="connsiteY4" fmla="*/ 109593 h 483023"/>
                <a:gd name="connsiteX5" fmla="*/ 22860 w 1554480"/>
                <a:gd name="connsiteY5" fmla="*/ 121023 h 483023"/>
                <a:gd name="connsiteX6" fmla="*/ 15240 w 1554480"/>
                <a:gd name="connsiteY6" fmla="*/ 178173 h 483023"/>
                <a:gd name="connsiteX7" fmla="*/ 11430 w 1554480"/>
                <a:gd name="connsiteY7" fmla="*/ 189603 h 483023"/>
                <a:gd name="connsiteX8" fmla="*/ 0 w 1554480"/>
                <a:gd name="connsiteY8" fmla="*/ 254373 h 483023"/>
                <a:gd name="connsiteX9" fmla="*/ 11430 w 1554480"/>
                <a:gd name="connsiteY9" fmla="*/ 342003 h 483023"/>
                <a:gd name="connsiteX10" fmla="*/ 19050 w 1554480"/>
                <a:gd name="connsiteY10" fmla="*/ 353433 h 483023"/>
                <a:gd name="connsiteX11" fmla="*/ 30480 w 1554480"/>
                <a:gd name="connsiteY11" fmla="*/ 357243 h 483023"/>
                <a:gd name="connsiteX12" fmla="*/ 41910 w 1554480"/>
                <a:gd name="connsiteY12" fmla="*/ 368673 h 483023"/>
                <a:gd name="connsiteX13" fmla="*/ 171450 w 1554480"/>
                <a:gd name="connsiteY13" fmla="*/ 383913 h 483023"/>
                <a:gd name="connsiteX14" fmla="*/ 198120 w 1554480"/>
                <a:gd name="connsiteY14" fmla="*/ 395343 h 483023"/>
                <a:gd name="connsiteX15" fmla="*/ 224790 w 1554480"/>
                <a:gd name="connsiteY15" fmla="*/ 406773 h 483023"/>
                <a:gd name="connsiteX16" fmla="*/ 228600 w 1554480"/>
                <a:gd name="connsiteY16" fmla="*/ 418203 h 483023"/>
                <a:gd name="connsiteX17" fmla="*/ 240030 w 1554480"/>
                <a:gd name="connsiteY17" fmla="*/ 422013 h 483023"/>
                <a:gd name="connsiteX18" fmla="*/ 251460 w 1554480"/>
                <a:gd name="connsiteY18" fmla="*/ 429633 h 483023"/>
                <a:gd name="connsiteX19" fmla="*/ 262890 w 1554480"/>
                <a:gd name="connsiteY19" fmla="*/ 433443 h 483023"/>
                <a:gd name="connsiteX20" fmla="*/ 285750 w 1554480"/>
                <a:gd name="connsiteY20" fmla="*/ 444873 h 483023"/>
                <a:gd name="connsiteX21" fmla="*/ 289560 w 1554480"/>
                <a:gd name="connsiteY21" fmla="*/ 456303 h 483023"/>
                <a:gd name="connsiteX22" fmla="*/ 300990 w 1554480"/>
                <a:gd name="connsiteY22" fmla="*/ 460113 h 483023"/>
                <a:gd name="connsiteX23" fmla="*/ 312420 w 1554480"/>
                <a:gd name="connsiteY23" fmla="*/ 467733 h 483023"/>
                <a:gd name="connsiteX24" fmla="*/ 316230 w 1554480"/>
                <a:gd name="connsiteY24" fmla="*/ 479163 h 483023"/>
                <a:gd name="connsiteX25" fmla="*/ 335280 w 1554480"/>
                <a:gd name="connsiteY25" fmla="*/ 482973 h 483023"/>
                <a:gd name="connsiteX26" fmla="*/ 422910 w 1554480"/>
                <a:gd name="connsiteY26" fmla="*/ 475353 h 483023"/>
                <a:gd name="connsiteX27" fmla="*/ 438150 w 1554480"/>
                <a:gd name="connsiteY27" fmla="*/ 463923 h 483023"/>
                <a:gd name="connsiteX28" fmla="*/ 461010 w 1554480"/>
                <a:gd name="connsiteY28" fmla="*/ 456303 h 483023"/>
                <a:gd name="connsiteX29" fmla="*/ 533400 w 1554480"/>
                <a:gd name="connsiteY29" fmla="*/ 437253 h 483023"/>
                <a:gd name="connsiteX30" fmla="*/ 857250 w 1554480"/>
                <a:gd name="connsiteY30" fmla="*/ 433443 h 483023"/>
                <a:gd name="connsiteX31" fmla="*/ 1082040 w 1554480"/>
                <a:gd name="connsiteY31" fmla="*/ 441063 h 483023"/>
                <a:gd name="connsiteX32" fmla="*/ 1116330 w 1554480"/>
                <a:gd name="connsiteY32" fmla="*/ 444873 h 483023"/>
                <a:gd name="connsiteX33" fmla="*/ 1223010 w 1554480"/>
                <a:gd name="connsiteY33" fmla="*/ 452493 h 483023"/>
                <a:gd name="connsiteX34" fmla="*/ 1383030 w 1554480"/>
                <a:gd name="connsiteY34" fmla="*/ 456303 h 483023"/>
                <a:gd name="connsiteX35" fmla="*/ 1497330 w 1554480"/>
                <a:gd name="connsiteY35" fmla="*/ 456303 h 483023"/>
                <a:gd name="connsiteX36" fmla="*/ 1501140 w 1554480"/>
                <a:gd name="connsiteY36" fmla="*/ 444873 h 483023"/>
                <a:gd name="connsiteX37" fmla="*/ 1512570 w 1554480"/>
                <a:gd name="connsiteY37" fmla="*/ 433443 h 483023"/>
                <a:gd name="connsiteX38" fmla="*/ 1516380 w 1554480"/>
                <a:gd name="connsiteY38" fmla="*/ 422013 h 483023"/>
                <a:gd name="connsiteX39" fmla="*/ 1524000 w 1554480"/>
                <a:gd name="connsiteY39" fmla="*/ 410583 h 483023"/>
                <a:gd name="connsiteX40" fmla="*/ 1535430 w 1554480"/>
                <a:gd name="connsiteY40" fmla="*/ 345813 h 483023"/>
                <a:gd name="connsiteX41" fmla="*/ 1543050 w 1554480"/>
                <a:gd name="connsiteY41" fmla="*/ 322953 h 483023"/>
                <a:gd name="connsiteX42" fmla="*/ 1554480 w 1554480"/>
                <a:gd name="connsiteY42" fmla="*/ 292473 h 483023"/>
                <a:gd name="connsiteX43" fmla="*/ 1546860 w 1554480"/>
                <a:gd name="connsiteY43" fmla="*/ 212463 h 483023"/>
                <a:gd name="connsiteX44" fmla="*/ 1543050 w 1554480"/>
                <a:gd name="connsiteY44" fmla="*/ 189603 h 483023"/>
                <a:gd name="connsiteX45" fmla="*/ 1539240 w 1554480"/>
                <a:gd name="connsiteY45" fmla="*/ 155313 h 483023"/>
                <a:gd name="connsiteX46" fmla="*/ 1531620 w 1554480"/>
                <a:gd name="connsiteY46" fmla="*/ 143883 h 483023"/>
                <a:gd name="connsiteX47" fmla="*/ 1508760 w 1554480"/>
                <a:gd name="connsiteY47" fmla="*/ 128643 h 483023"/>
                <a:gd name="connsiteX48" fmla="*/ 1470660 w 1554480"/>
                <a:gd name="connsiteY48" fmla="*/ 113403 h 483023"/>
                <a:gd name="connsiteX49" fmla="*/ 1455420 w 1554480"/>
                <a:gd name="connsiteY49" fmla="*/ 105783 h 483023"/>
                <a:gd name="connsiteX50" fmla="*/ 1356360 w 1554480"/>
                <a:gd name="connsiteY50" fmla="*/ 98163 h 483023"/>
                <a:gd name="connsiteX51" fmla="*/ 1325880 w 1554480"/>
                <a:gd name="connsiteY51" fmla="*/ 90543 h 483023"/>
                <a:gd name="connsiteX52" fmla="*/ 1303020 w 1554480"/>
                <a:gd name="connsiteY52" fmla="*/ 86733 h 483023"/>
                <a:gd name="connsiteX53" fmla="*/ 1264920 w 1554480"/>
                <a:gd name="connsiteY53" fmla="*/ 79113 h 483023"/>
                <a:gd name="connsiteX54" fmla="*/ 1242060 w 1554480"/>
                <a:gd name="connsiteY54" fmla="*/ 75303 h 483023"/>
                <a:gd name="connsiteX55" fmla="*/ 1219200 w 1554480"/>
                <a:gd name="connsiteY55" fmla="*/ 67683 h 483023"/>
                <a:gd name="connsiteX56" fmla="*/ 1177290 w 1554480"/>
                <a:gd name="connsiteY56" fmla="*/ 60063 h 483023"/>
                <a:gd name="connsiteX57" fmla="*/ 1139190 w 1554480"/>
                <a:gd name="connsiteY57" fmla="*/ 52443 h 483023"/>
                <a:gd name="connsiteX58" fmla="*/ 1062990 w 1554480"/>
                <a:gd name="connsiteY58" fmla="*/ 48633 h 483023"/>
                <a:gd name="connsiteX59" fmla="*/ 1009650 w 1554480"/>
                <a:gd name="connsiteY59" fmla="*/ 37203 h 483023"/>
                <a:gd name="connsiteX60" fmla="*/ 982980 w 1554480"/>
                <a:gd name="connsiteY60" fmla="*/ 29583 h 483023"/>
                <a:gd name="connsiteX61" fmla="*/ 963930 w 1554480"/>
                <a:gd name="connsiteY61" fmla="*/ 25773 h 483023"/>
                <a:gd name="connsiteX62" fmla="*/ 944880 w 1554480"/>
                <a:gd name="connsiteY62" fmla="*/ 18153 h 483023"/>
                <a:gd name="connsiteX63" fmla="*/ 899160 w 1554480"/>
                <a:gd name="connsiteY63" fmla="*/ 14343 h 483023"/>
                <a:gd name="connsiteX64" fmla="*/ 800100 w 1554480"/>
                <a:gd name="connsiteY64" fmla="*/ 10533 h 483023"/>
                <a:gd name="connsiteX65" fmla="*/ 518160 w 1554480"/>
                <a:gd name="connsiteY65" fmla="*/ 2913 h 483023"/>
                <a:gd name="connsiteX66" fmla="*/ 259080 w 1554480"/>
                <a:gd name="connsiteY66" fmla="*/ 10533 h 483023"/>
                <a:gd name="connsiteX67" fmla="*/ 243840 w 1554480"/>
                <a:gd name="connsiteY67" fmla="*/ 14343 h 483023"/>
                <a:gd name="connsiteX68" fmla="*/ 232410 w 1554480"/>
                <a:gd name="connsiteY68" fmla="*/ 25773 h 483023"/>
                <a:gd name="connsiteX69" fmla="*/ 220980 w 1554480"/>
                <a:gd name="connsiteY69" fmla="*/ 33393 h 483023"/>
                <a:gd name="connsiteX70" fmla="*/ 201930 w 1554480"/>
                <a:gd name="connsiteY70" fmla="*/ 48633 h 483023"/>
                <a:gd name="connsiteX71" fmla="*/ 194310 w 1554480"/>
                <a:gd name="connsiteY71" fmla="*/ 60063 h 483023"/>
                <a:gd name="connsiteX72" fmla="*/ 182880 w 1554480"/>
                <a:gd name="connsiteY72" fmla="*/ 63873 h 483023"/>
                <a:gd name="connsiteX73" fmla="*/ 152400 w 1554480"/>
                <a:gd name="connsiteY73" fmla="*/ 75303 h 483023"/>
                <a:gd name="connsiteX74" fmla="*/ 118110 w 1554480"/>
                <a:gd name="connsiteY74" fmla="*/ 90543 h 483023"/>
                <a:gd name="connsiteX75" fmla="*/ 102870 w 1554480"/>
                <a:gd name="connsiteY75" fmla="*/ 98163 h 483023"/>
                <a:gd name="connsiteX76" fmla="*/ 80010 w 1554480"/>
                <a:gd name="connsiteY76" fmla="*/ 109593 h 483023"/>
                <a:gd name="connsiteX77" fmla="*/ 110490 w 1554480"/>
                <a:gd name="connsiteY77" fmla="*/ 82923 h 48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54480" h="483023">
                  <a:moveTo>
                    <a:pt x="110490" y="82923"/>
                  </a:moveTo>
                  <a:cubicBezTo>
                    <a:pt x="109855" y="79113"/>
                    <a:pt x="87357" y="83944"/>
                    <a:pt x="76200" y="86733"/>
                  </a:cubicBezTo>
                  <a:cubicBezTo>
                    <a:pt x="71758" y="87844"/>
                    <a:pt x="68866" y="92305"/>
                    <a:pt x="64770" y="94353"/>
                  </a:cubicBezTo>
                  <a:cubicBezTo>
                    <a:pt x="59304" y="97086"/>
                    <a:pt x="42983" y="100752"/>
                    <a:pt x="38100" y="101973"/>
                  </a:cubicBezTo>
                  <a:cubicBezTo>
                    <a:pt x="34290" y="104513"/>
                    <a:pt x="29531" y="106017"/>
                    <a:pt x="26670" y="109593"/>
                  </a:cubicBezTo>
                  <a:cubicBezTo>
                    <a:pt x="24161" y="112729"/>
                    <a:pt x="23520" y="117062"/>
                    <a:pt x="22860" y="121023"/>
                  </a:cubicBezTo>
                  <a:cubicBezTo>
                    <a:pt x="19700" y="139980"/>
                    <a:pt x="18400" y="159216"/>
                    <a:pt x="15240" y="178173"/>
                  </a:cubicBezTo>
                  <a:cubicBezTo>
                    <a:pt x="14580" y="182134"/>
                    <a:pt x="12404" y="185707"/>
                    <a:pt x="11430" y="189603"/>
                  </a:cubicBezTo>
                  <a:cubicBezTo>
                    <a:pt x="8010" y="203283"/>
                    <a:pt x="525" y="251223"/>
                    <a:pt x="0" y="254373"/>
                  </a:cubicBezTo>
                  <a:cubicBezTo>
                    <a:pt x="514" y="263111"/>
                    <a:pt x="-1630" y="322413"/>
                    <a:pt x="11430" y="342003"/>
                  </a:cubicBezTo>
                  <a:cubicBezTo>
                    <a:pt x="13970" y="345813"/>
                    <a:pt x="15474" y="350572"/>
                    <a:pt x="19050" y="353433"/>
                  </a:cubicBezTo>
                  <a:cubicBezTo>
                    <a:pt x="22186" y="355942"/>
                    <a:pt x="26670" y="355973"/>
                    <a:pt x="30480" y="357243"/>
                  </a:cubicBezTo>
                  <a:cubicBezTo>
                    <a:pt x="34290" y="361053"/>
                    <a:pt x="38461" y="364534"/>
                    <a:pt x="41910" y="368673"/>
                  </a:cubicBezTo>
                  <a:cubicBezTo>
                    <a:pt x="79829" y="414176"/>
                    <a:pt x="-23821" y="377811"/>
                    <a:pt x="171450" y="383913"/>
                  </a:cubicBezTo>
                  <a:cubicBezTo>
                    <a:pt x="200146" y="403043"/>
                    <a:pt x="163676" y="380581"/>
                    <a:pt x="198120" y="395343"/>
                  </a:cubicBezTo>
                  <a:cubicBezTo>
                    <a:pt x="234956" y="411130"/>
                    <a:pt x="181037" y="395835"/>
                    <a:pt x="224790" y="406773"/>
                  </a:cubicBezTo>
                  <a:cubicBezTo>
                    <a:pt x="226060" y="410583"/>
                    <a:pt x="225760" y="415363"/>
                    <a:pt x="228600" y="418203"/>
                  </a:cubicBezTo>
                  <a:cubicBezTo>
                    <a:pt x="231440" y="421043"/>
                    <a:pt x="236438" y="420217"/>
                    <a:pt x="240030" y="422013"/>
                  </a:cubicBezTo>
                  <a:cubicBezTo>
                    <a:pt x="244126" y="424061"/>
                    <a:pt x="247364" y="427585"/>
                    <a:pt x="251460" y="429633"/>
                  </a:cubicBezTo>
                  <a:cubicBezTo>
                    <a:pt x="255052" y="431429"/>
                    <a:pt x="259298" y="431647"/>
                    <a:pt x="262890" y="433443"/>
                  </a:cubicBezTo>
                  <a:cubicBezTo>
                    <a:pt x="292433" y="448215"/>
                    <a:pt x="257020" y="435296"/>
                    <a:pt x="285750" y="444873"/>
                  </a:cubicBezTo>
                  <a:cubicBezTo>
                    <a:pt x="287020" y="448683"/>
                    <a:pt x="286720" y="453463"/>
                    <a:pt x="289560" y="456303"/>
                  </a:cubicBezTo>
                  <a:cubicBezTo>
                    <a:pt x="292400" y="459143"/>
                    <a:pt x="297398" y="458317"/>
                    <a:pt x="300990" y="460113"/>
                  </a:cubicBezTo>
                  <a:cubicBezTo>
                    <a:pt x="305086" y="462161"/>
                    <a:pt x="308610" y="465193"/>
                    <a:pt x="312420" y="467733"/>
                  </a:cubicBezTo>
                  <a:cubicBezTo>
                    <a:pt x="313690" y="471543"/>
                    <a:pt x="312888" y="476935"/>
                    <a:pt x="316230" y="479163"/>
                  </a:cubicBezTo>
                  <a:cubicBezTo>
                    <a:pt x="321618" y="482755"/>
                    <a:pt x="328808" y="483204"/>
                    <a:pt x="335280" y="482973"/>
                  </a:cubicBezTo>
                  <a:cubicBezTo>
                    <a:pt x="364582" y="481927"/>
                    <a:pt x="393700" y="477893"/>
                    <a:pt x="422910" y="475353"/>
                  </a:cubicBezTo>
                  <a:cubicBezTo>
                    <a:pt x="427990" y="471543"/>
                    <a:pt x="432470" y="466763"/>
                    <a:pt x="438150" y="463923"/>
                  </a:cubicBezTo>
                  <a:cubicBezTo>
                    <a:pt x="445334" y="460331"/>
                    <a:pt x="461010" y="456303"/>
                    <a:pt x="461010" y="456303"/>
                  </a:cubicBezTo>
                  <a:cubicBezTo>
                    <a:pt x="471744" y="424102"/>
                    <a:pt x="462831" y="439308"/>
                    <a:pt x="533400" y="437253"/>
                  </a:cubicBezTo>
                  <a:cubicBezTo>
                    <a:pt x="641312" y="434110"/>
                    <a:pt x="749300" y="434713"/>
                    <a:pt x="857250" y="433443"/>
                  </a:cubicBezTo>
                  <a:lnTo>
                    <a:pt x="1082040" y="441063"/>
                  </a:lnTo>
                  <a:cubicBezTo>
                    <a:pt x="1093529" y="441570"/>
                    <a:pt x="1104867" y="443944"/>
                    <a:pt x="1116330" y="444873"/>
                  </a:cubicBezTo>
                  <a:cubicBezTo>
                    <a:pt x="1151864" y="447754"/>
                    <a:pt x="1187392" y="450967"/>
                    <a:pt x="1223010" y="452493"/>
                  </a:cubicBezTo>
                  <a:cubicBezTo>
                    <a:pt x="1276316" y="454778"/>
                    <a:pt x="1329690" y="455033"/>
                    <a:pt x="1383030" y="456303"/>
                  </a:cubicBezTo>
                  <a:cubicBezTo>
                    <a:pt x="1408060" y="457775"/>
                    <a:pt x="1469319" y="464306"/>
                    <a:pt x="1497330" y="456303"/>
                  </a:cubicBezTo>
                  <a:cubicBezTo>
                    <a:pt x="1501192" y="455200"/>
                    <a:pt x="1498912" y="448215"/>
                    <a:pt x="1501140" y="444873"/>
                  </a:cubicBezTo>
                  <a:cubicBezTo>
                    <a:pt x="1504129" y="440390"/>
                    <a:pt x="1508760" y="437253"/>
                    <a:pt x="1512570" y="433443"/>
                  </a:cubicBezTo>
                  <a:cubicBezTo>
                    <a:pt x="1513840" y="429633"/>
                    <a:pt x="1514584" y="425605"/>
                    <a:pt x="1516380" y="422013"/>
                  </a:cubicBezTo>
                  <a:cubicBezTo>
                    <a:pt x="1518428" y="417917"/>
                    <a:pt x="1522889" y="415025"/>
                    <a:pt x="1524000" y="410583"/>
                  </a:cubicBezTo>
                  <a:cubicBezTo>
                    <a:pt x="1529317" y="389314"/>
                    <a:pt x="1528497" y="366612"/>
                    <a:pt x="1535430" y="345813"/>
                  </a:cubicBezTo>
                  <a:cubicBezTo>
                    <a:pt x="1537970" y="338193"/>
                    <a:pt x="1539458" y="330137"/>
                    <a:pt x="1543050" y="322953"/>
                  </a:cubicBezTo>
                  <a:cubicBezTo>
                    <a:pt x="1553012" y="303029"/>
                    <a:pt x="1549292" y="313223"/>
                    <a:pt x="1554480" y="292473"/>
                  </a:cubicBezTo>
                  <a:cubicBezTo>
                    <a:pt x="1551940" y="265803"/>
                    <a:pt x="1549819" y="239090"/>
                    <a:pt x="1546860" y="212463"/>
                  </a:cubicBezTo>
                  <a:cubicBezTo>
                    <a:pt x="1546007" y="204785"/>
                    <a:pt x="1544071" y="197260"/>
                    <a:pt x="1543050" y="189603"/>
                  </a:cubicBezTo>
                  <a:cubicBezTo>
                    <a:pt x="1541530" y="178204"/>
                    <a:pt x="1542029" y="166470"/>
                    <a:pt x="1539240" y="155313"/>
                  </a:cubicBezTo>
                  <a:cubicBezTo>
                    <a:pt x="1538129" y="150871"/>
                    <a:pt x="1535066" y="146898"/>
                    <a:pt x="1531620" y="143883"/>
                  </a:cubicBezTo>
                  <a:cubicBezTo>
                    <a:pt x="1524728" y="137852"/>
                    <a:pt x="1508760" y="128643"/>
                    <a:pt x="1508760" y="128643"/>
                  </a:cubicBezTo>
                  <a:cubicBezTo>
                    <a:pt x="1493894" y="106344"/>
                    <a:pt x="1509186" y="123035"/>
                    <a:pt x="1470660" y="113403"/>
                  </a:cubicBezTo>
                  <a:cubicBezTo>
                    <a:pt x="1465150" y="112025"/>
                    <a:pt x="1461050" y="106534"/>
                    <a:pt x="1455420" y="105783"/>
                  </a:cubicBezTo>
                  <a:cubicBezTo>
                    <a:pt x="1422593" y="101406"/>
                    <a:pt x="1356360" y="98163"/>
                    <a:pt x="1356360" y="98163"/>
                  </a:cubicBezTo>
                  <a:cubicBezTo>
                    <a:pt x="1346200" y="95623"/>
                    <a:pt x="1336120" y="92737"/>
                    <a:pt x="1325880" y="90543"/>
                  </a:cubicBezTo>
                  <a:cubicBezTo>
                    <a:pt x="1318326" y="88924"/>
                    <a:pt x="1310613" y="88157"/>
                    <a:pt x="1303020" y="86733"/>
                  </a:cubicBezTo>
                  <a:cubicBezTo>
                    <a:pt x="1290290" y="84346"/>
                    <a:pt x="1277650" y="81500"/>
                    <a:pt x="1264920" y="79113"/>
                  </a:cubicBezTo>
                  <a:cubicBezTo>
                    <a:pt x="1257327" y="77689"/>
                    <a:pt x="1249554" y="77177"/>
                    <a:pt x="1242060" y="75303"/>
                  </a:cubicBezTo>
                  <a:cubicBezTo>
                    <a:pt x="1234268" y="73355"/>
                    <a:pt x="1226893" y="69991"/>
                    <a:pt x="1219200" y="67683"/>
                  </a:cubicBezTo>
                  <a:cubicBezTo>
                    <a:pt x="1199889" y="61890"/>
                    <a:pt x="1201185" y="64280"/>
                    <a:pt x="1177290" y="60063"/>
                  </a:cubicBezTo>
                  <a:cubicBezTo>
                    <a:pt x="1164536" y="57812"/>
                    <a:pt x="1152077" y="53732"/>
                    <a:pt x="1139190" y="52443"/>
                  </a:cubicBezTo>
                  <a:cubicBezTo>
                    <a:pt x="1113884" y="49912"/>
                    <a:pt x="1088390" y="49903"/>
                    <a:pt x="1062990" y="48633"/>
                  </a:cubicBezTo>
                  <a:cubicBezTo>
                    <a:pt x="990803" y="28008"/>
                    <a:pt x="1081296" y="52556"/>
                    <a:pt x="1009650" y="37203"/>
                  </a:cubicBezTo>
                  <a:cubicBezTo>
                    <a:pt x="1000609" y="35266"/>
                    <a:pt x="991950" y="31825"/>
                    <a:pt x="982980" y="29583"/>
                  </a:cubicBezTo>
                  <a:cubicBezTo>
                    <a:pt x="976698" y="28012"/>
                    <a:pt x="970133" y="27634"/>
                    <a:pt x="963930" y="25773"/>
                  </a:cubicBezTo>
                  <a:cubicBezTo>
                    <a:pt x="957379" y="23808"/>
                    <a:pt x="951615" y="19342"/>
                    <a:pt x="944880" y="18153"/>
                  </a:cubicBezTo>
                  <a:cubicBezTo>
                    <a:pt x="929820" y="15495"/>
                    <a:pt x="914432" y="15147"/>
                    <a:pt x="899160" y="14343"/>
                  </a:cubicBezTo>
                  <a:cubicBezTo>
                    <a:pt x="866161" y="12606"/>
                    <a:pt x="833130" y="11524"/>
                    <a:pt x="800100" y="10533"/>
                  </a:cubicBezTo>
                  <a:lnTo>
                    <a:pt x="518160" y="2913"/>
                  </a:lnTo>
                  <a:cubicBezTo>
                    <a:pt x="401424" y="4766"/>
                    <a:pt x="346094" y="-8804"/>
                    <a:pt x="259080" y="10533"/>
                  </a:cubicBezTo>
                  <a:cubicBezTo>
                    <a:pt x="253968" y="11669"/>
                    <a:pt x="248920" y="13073"/>
                    <a:pt x="243840" y="14343"/>
                  </a:cubicBezTo>
                  <a:cubicBezTo>
                    <a:pt x="240030" y="18153"/>
                    <a:pt x="236549" y="22324"/>
                    <a:pt x="232410" y="25773"/>
                  </a:cubicBezTo>
                  <a:cubicBezTo>
                    <a:pt x="228892" y="28704"/>
                    <a:pt x="224218" y="30155"/>
                    <a:pt x="220980" y="33393"/>
                  </a:cubicBezTo>
                  <a:cubicBezTo>
                    <a:pt x="203746" y="50627"/>
                    <a:pt x="224182" y="41216"/>
                    <a:pt x="201930" y="48633"/>
                  </a:cubicBezTo>
                  <a:cubicBezTo>
                    <a:pt x="199390" y="52443"/>
                    <a:pt x="197886" y="57202"/>
                    <a:pt x="194310" y="60063"/>
                  </a:cubicBezTo>
                  <a:cubicBezTo>
                    <a:pt x="191174" y="62572"/>
                    <a:pt x="186571" y="62291"/>
                    <a:pt x="182880" y="63873"/>
                  </a:cubicBezTo>
                  <a:cubicBezTo>
                    <a:pt x="154987" y="75827"/>
                    <a:pt x="180497" y="68279"/>
                    <a:pt x="152400" y="75303"/>
                  </a:cubicBezTo>
                  <a:cubicBezTo>
                    <a:pt x="118778" y="97718"/>
                    <a:pt x="172518" y="63339"/>
                    <a:pt x="118110" y="90543"/>
                  </a:cubicBezTo>
                  <a:cubicBezTo>
                    <a:pt x="113030" y="93083"/>
                    <a:pt x="108090" y="95926"/>
                    <a:pt x="102870" y="98163"/>
                  </a:cubicBezTo>
                  <a:cubicBezTo>
                    <a:pt x="97133" y="100622"/>
                    <a:pt x="83338" y="102937"/>
                    <a:pt x="80010" y="109593"/>
                  </a:cubicBezTo>
                  <a:cubicBezTo>
                    <a:pt x="78874" y="111865"/>
                    <a:pt x="111125" y="86733"/>
                    <a:pt x="110490" y="82923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3760470" y="2240280"/>
              <a:ext cx="967740" cy="384810"/>
            </a:xfrm>
            <a:custGeom>
              <a:avLst/>
              <a:gdLst>
                <a:gd name="connsiteX0" fmla="*/ 194310 w 967740"/>
                <a:gd name="connsiteY0" fmla="*/ 300990 h 384810"/>
                <a:gd name="connsiteX1" fmla="*/ 251460 w 967740"/>
                <a:gd name="connsiteY1" fmla="*/ 308610 h 384810"/>
                <a:gd name="connsiteX2" fmla="*/ 262890 w 967740"/>
                <a:gd name="connsiteY2" fmla="*/ 316230 h 384810"/>
                <a:gd name="connsiteX3" fmla="*/ 278130 w 967740"/>
                <a:gd name="connsiteY3" fmla="*/ 320040 h 384810"/>
                <a:gd name="connsiteX4" fmla="*/ 293370 w 967740"/>
                <a:gd name="connsiteY4" fmla="*/ 327660 h 384810"/>
                <a:gd name="connsiteX5" fmla="*/ 320040 w 967740"/>
                <a:gd name="connsiteY5" fmla="*/ 335280 h 384810"/>
                <a:gd name="connsiteX6" fmla="*/ 342900 w 967740"/>
                <a:gd name="connsiteY6" fmla="*/ 346710 h 384810"/>
                <a:gd name="connsiteX7" fmla="*/ 354330 w 967740"/>
                <a:gd name="connsiteY7" fmla="*/ 354330 h 384810"/>
                <a:gd name="connsiteX8" fmla="*/ 365760 w 967740"/>
                <a:gd name="connsiteY8" fmla="*/ 358140 h 384810"/>
                <a:gd name="connsiteX9" fmla="*/ 381000 w 967740"/>
                <a:gd name="connsiteY9" fmla="*/ 365760 h 384810"/>
                <a:gd name="connsiteX10" fmla="*/ 396240 w 967740"/>
                <a:gd name="connsiteY10" fmla="*/ 369570 h 384810"/>
                <a:gd name="connsiteX11" fmla="*/ 495300 w 967740"/>
                <a:gd name="connsiteY11" fmla="*/ 384810 h 384810"/>
                <a:gd name="connsiteX12" fmla="*/ 575310 w 967740"/>
                <a:gd name="connsiteY12" fmla="*/ 377190 h 384810"/>
                <a:gd name="connsiteX13" fmla="*/ 586740 w 967740"/>
                <a:gd name="connsiteY13" fmla="*/ 373380 h 384810"/>
                <a:gd name="connsiteX14" fmla="*/ 601980 w 967740"/>
                <a:gd name="connsiteY14" fmla="*/ 369570 h 384810"/>
                <a:gd name="connsiteX15" fmla="*/ 624840 w 967740"/>
                <a:gd name="connsiteY15" fmla="*/ 358140 h 384810"/>
                <a:gd name="connsiteX16" fmla="*/ 636270 w 967740"/>
                <a:gd name="connsiteY16" fmla="*/ 350520 h 384810"/>
                <a:gd name="connsiteX17" fmla="*/ 647700 w 967740"/>
                <a:gd name="connsiteY17" fmla="*/ 346710 h 384810"/>
                <a:gd name="connsiteX18" fmla="*/ 662940 w 967740"/>
                <a:gd name="connsiteY18" fmla="*/ 339090 h 384810"/>
                <a:gd name="connsiteX19" fmla="*/ 685800 w 967740"/>
                <a:gd name="connsiteY19" fmla="*/ 331470 h 384810"/>
                <a:gd name="connsiteX20" fmla="*/ 701040 w 967740"/>
                <a:gd name="connsiteY20" fmla="*/ 323850 h 384810"/>
                <a:gd name="connsiteX21" fmla="*/ 712470 w 967740"/>
                <a:gd name="connsiteY21" fmla="*/ 320040 h 384810"/>
                <a:gd name="connsiteX22" fmla="*/ 739140 w 967740"/>
                <a:gd name="connsiteY22" fmla="*/ 312420 h 384810"/>
                <a:gd name="connsiteX23" fmla="*/ 807720 w 967740"/>
                <a:gd name="connsiteY23" fmla="*/ 304800 h 384810"/>
                <a:gd name="connsiteX24" fmla="*/ 899160 w 967740"/>
                <a:gd name="connsiteY24" fmla="*/ 293370 h 384810"/>
                <a:gd name="connsiteX25" fmla="*/ 910590 w 967740"/>
                <a:gd name="connsiteY25" fmla="*/ 285750 h 384810"/>
                <a:gd name="connsiteX26" fmla="*/ 929640 w 967740"/>
                <a:gd name="connsiteY26" fmla="*/ 281940 h 384810"/>
                <a:gd name="connsiteX27" fmla="*/ 944880 w 967740"/>
                <a:gd name="connsiteY27" fmla="*/ 266700 h 384810"/>
                <a:gd name="connsiteX28" fmla="*/ 948690 w 967740"/>
                <a:gd name="connsiteY28" fmla="*/ 255270 h 384810"/>
                <a:gd name="connsiteX29" fmla="*/ 960120 w 967740"/>
                <a:gd name="connsiteY29" fmla="*/ 243840 h 384810"/>
                <a:gd name="connsiteX30" fmla="*/ 967740 w 967740"/>
                <a:gd name="connsiteY30" fmla="*/ 232410 h 384810"/>
                <a:gd name="connsiteX31" fmla="*/ 963930 w 967740"/>
                <a:gd name="connsiteY31" fmla="*/ 118110 h 384810"/>
                <a:gd name="connsiteX32" fmla="*/ 960120 w 967740"/>
                <a:gd name="connsiteY32" fmla="*/ 102870 h 384810"/>
                <a:gd name="connsiteX33" fmla="*/ 952500 w 967740"/>
                <a:gd name="connsiteY33" fmla="*/ 91440 h 384810"/>
                <a:gd name="connsiteX34" fmla="*/ 948690 w 967740"/>
                <a:gd name="connsiteY34" fmla="*/ 80010 h 384810"/>
                <a:gd name="connsiteX35" fmla="*/ 925830 w 967740"/>
                <a:gd name="connsiteY35" fmla="*/ 64770 h 384810"/>
                <a:gd name="connsiteX36" fmla="*/ 910590 w 967740"/>
                <a:gd name="connsiteY36" fmla="*/ 49530 h 384810"/>
                <a:gd name="connsiteX37" fmla="*/ 887730 w 967740"/>
                <a:gd name="connsiteY37" fmla="*/ 26670 h 384810"/>
                <a:gd name="connsiteX38" fmla="*/ 876300 w 967740"/>
                <a:gd name="connsiteY38" fmla="*/ 22860 h 384810"/>
                <a:gd name="connsiteX39" fmla="*/ 864870 w 967740"/>
                <a:gd name="connsiteY39" fmla="*/ 15240 h 384810"/>
                <a:gd name="connsiteX40" fmla="*/ 845820 w 967740"/>
                <a:gd name="connsiteY40" fmla="*/ 11430 h 384810"/>
                <a:gd name="connsiteX41" fmla="*/ 788670 w 967740"/>
                <a:gd name="connsiteY41" fmla="*/ 0 h 384810"/>
                <a:gd name="connsiteX42" fmla="*/ 480060 w 967740"/>
                <a:gd name="connsiteY42" fmla="*/ 7620 h 384810"/>
                <a:gd name="connsiteX43" fmla="*/ 441960 w 967740"/>
                <a:gd name="connsiteY43" fmla="*/ 11430 h 384810"/>
                <a:gd name="connsiteX44" fmla="*/ 384810 w 967740"/>
                <a:gd name="connsiteY44" fmla="*/ 26670 h 384810"/>
                <a:gd name="connsiteX45" fmla="*/ 373380 w 967740"/>
                <a:gd name="connsiteY45" fmla="*/ 34290 h 384810"/>
                <a:gd name="connsiteX46" fmla="*/ 361950 w 967740"/>
                <a:gd name="connsiteY46" fmla="*/ 38100 h 384810"/>
                <a:gd name="connsiteX47" fmla="*/ 346710 w 967740"/>
                <a:gd name="connsiteY47" fmla="*/ 45720 h 384810"/>
                <a:gd name="connsiteX48" fmla="*/ 243840 w 967740"/>
                <a:gd name="connsiteY48" fmla="*/ 41910 h 384810"/>
                <a:gd name="connsiteX49" fmla="*/ 201930 w 967740"/>
                <a:gd name="connsiteY49" fmla="*/ 38100 h 384810"/>
                <a:gd name="connsiteX50" fmla="*/ 87630 w 967740"/>
                <a:gd name="connsiteY50" fmla="*/ 45720 h 384810"/>
                <a:gd name="connsiteX51" fmla="*/ 72390 w 967740"/>
                <a:gd name="connsiteY51" fmla="*/ 49530 h 384810"/>
                <a:gd name="connsiteX52" fmla="*/ 60960 w 967740"/>
                <a:gd name="connsiteY52" fmla="*/ 57150 h 384810"/>
                <a:gd name="connsiteX53" fmla="*/ 49530 w 967740"/>
                <a:gd name="connsiteY53" fmla="*/ 60960 h 384810"/>
                <a:gd name="connsiteX54" fmla="*/ 38100 w 967740"/>
                <a:gd name="connsiteY54" fmla="*/ 72390 h 384810"/>
                <a:gd name="connsiteX55" fmla="*/ 15240 w 967740"/>
                <a:gd name="connsiteY55" fmla="*/ 87630 h 384810"/>
                <a:gd name="connsiteX56" fmla="*/ 0 w 967740"/>
                <a:gd name="connsiteY56" fmla="*/ 121920 h 384810"/>
                <a:gd name="connsiteX57" fmla="*/ 7620 w 967740"/>
                <a:gd name="connsiteY57" fmla="*/ 186690 h 384810"/>
                <a:gd name="connsiteX58" fmla="*/ 11430 w 967740"/>
                <a:gd name="connsiteY58" fmla="*/ 198120 h 384810"/>
                <a:gd name="connsiteX59" fmla="*/ 22860 w 967740"/>
                <a:gd name="connsiteY59" fmla="*/ 213360 h 384810"/>
                <a:gd name="connsiteX60" fmla="*/ 30480 w 967740"/>
                <a:gd name="connsiteY60" fmla="*/ 224790 h 384810"/>
                <a:gd name="connsiteX61" fmla="*/ 34290 w 967740"/>
                <a:gd name="connsiteY61" fmla="*/ 236220 h 384810"/>
                <a:gd name="connsiteX62" fmla="*/ 45720 w 967740"/>
                <a:gd name="connsiteY62" fmla="*/ 240030 h 384810"/>
                <a:gd name="connsiteX63" fmla="*/ 49530 w 967740"/>
                <a:gd name="connsiteY63" fmla="*/ 251460 h 384810"/>
                <a:gd name="connsiteX64" fmla="*/ 68580 w 967740"/>
                <a:gd name="connsiteY64" fmla="*/ 274320 h 384810"/>
                <a:gd name="connsiteX65" fmla="*/ 80010 w 967740"/>
                <a:gd name="connsiteY65" fmla="*/ 281940 h 384810"/>
                <a:gd name="connsiteX66" fmla="*/ 99060 w 967740"/>
                <a:gd name="connsiteY66" fmla="*/ 304800 h 384810"/>
                <a:gd name="connsiteX67" fmla="*/ 121920 w 967740"/>
                <a:gd name="connsiteY67" fmla="*/ 312420 h 384810"/>
                <a:gd name="connsiteX68" fmla="*/ 194310 w 967740"/>
                <a:gd name="connsiteY68" fmla="*/ 30099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967740" h="384810">
                  <a:moveTo>
                    <a:pt x="194310" y="300990"/>
                  </a:moveTo>
                  <a:cubicBezTo>
                    <a:pt x="198088" y="301410"/>
                    <a:pt x="242909" y="305760"/>
                    <a:pt x="251460" y="308610"/>
                  </a:cubicBezTo>
                  <a:cubicBezTo>
                    <a:pt x="255804" y="310058"/>
                    <a:pt x="258681" y="314426"/>
                    <a:pt x="262890" y="316230"/>
                  </a:cubicBezTo>
                  <a:cubicBezTo>
                    <a:pt x="267703" y="318293"/>
                    <a:pt x="273227" y="318201"/>
                    <a:pt x="278130" y="320040"/>
                  </a:cubicBezTo>
                  <a:cubicBezTo>
                    <a:pt x="283448" y="322034"/>
                    <a:pt x="288150" y="325423"/>
                    <a:pt x="293370" y="327660"/>
                  </a:cubicBezTo>
                  <a:cubicBezTo>
                    <a:pt x="301022" y="330940"/>
                    <a:pt x="312306" y="333347"/>
                    <a:pt x="320040" y="335280"/>
                  </a:cubicBezTo>
                  <a:cubicBezTo>
                    <a:pt x="352797" y="357118"/>
                    <a:pt x="311352" y="330936"/>
                    <a:pt x="342900" y="346710"/>
                  </a:cubicBezTo>
                  <a:cubicBezTo>
                    <a:pt x="346996" y="348758"/>
                    <a:pt x="350234" y="352282"/>
                    <a:pt x="354330" y="354330"/>
                  </a:cubicBezTo>
                  <a:cubicBezTo>
                    <a:pt x="357922" y="356126"/>
                    <a:pt x="362069" y="356558"/>
                    <a:pt x="365760" y="358140"/>
                  </a:cubicBezTo>
                  <a:cubicBezTo>
                    <a:pt x="370980" y="360377"/>
                    <a:pt x="375682" y="363766"/>
                    <a:pt x="381000" y="365760"/>
                  </a:cubicBezTo>
                  <a:cubicBezTo>
                    <a:pt x="385903" y="367599"/>
                    <a:pt x="391096" y="368590"/>
                    <a:pt x="396240" y="369570"/>
                  </a:cubicBezTo>
                  <a:cubicBezTo>
                    <a:pt x="458907" y="381507"/>
                    <a:pt x="446265" y="379362"/>
                    <a:pt x="495300" y="384810"/>
                  </a:cubicBezTo>
                  <a:cubicBezTo>
                    <a:pt x="521970" y="382270"/>
                    <a:pt x="548726" y="380513"/>
                    <a:pt x="575310" y="377190"/>
                  </a:cubicBezTo>
                  <a:cubicBezTo>
                    <a:pt x="579295" y="376692"/>
                    <a:pt x="582878" y="374483"/>
                    <a:pt x="586740" y="373380"/>
                  </a:cubicBezTo>
                  <a:cubicBezTo>
                    <a:pt x="591775" y="371941"/>
                    <a:pt x="596900" y="370840"/>
                    <a:pt x="601980" y="369570"/>
                  </a:cubicBezTo>
                  <a:cubicBezTo>
                    <a:pt x="634737" y="347732"/>
                    <a:pt x="593292" y="373914"/>
                    <a:pt x="624840" y="358140"/>
                  </a:cubicBezTo>
                  <a:cubicBezTo>
                    <a:pt x="628936" y="356092"/>
                    <a:pt x="632174" y="352568"/>
                    <a:pt x="636270" y="350520"/>
                  </a:cubicBezTo>
                  <a:cubicBezTo>
                    <a:pt x="639862" y="348724"/>
                    <a:pt x="644009" y="348292"/>
                    <a:pt x="647700" y="346710"/>
                  </a:cubicBezTo>
                  <a:cubicBezTo>
                    <a:pt x="652920" y="344473"/>
                    <a:pt x="657667" y="341199"/>
                    <a:pt x="662940" y="339090"/>
                  </a:cubicBezTo>
                  <a:cubicBezTo>
                    <a:pt x="670398" y="336107"/>
                    <a:pt x="678616" y="335062"/>
                    <a:pt x="685800" y="331470"/>
                  </a:cubicBezTo>
                  <a:cubicBezTo>
                    <a:pt x="690880" y="328930"/>
                    <a:pt x="695820" y="326087"/>
                    <a:pt x="701040" y="323850"/>
                  </a:cubicBezTo>
                  <a:cubicBezTo>
                    <a:pt x="704731" y="322268"/>
                    <a:pt x="708623" y="321194"/>
                    <a:pt x="712470" y="320040"/>
                  </a:cubicBezTo>
                  <a:cubicBezTo>
                    <a:pt x="721326" y="317383"/>
                    <a:pt x="730099" y="314357"/>
                    <a:pt x="739140" y="312420"/>
                  </a:cubicBezTo>
                  <a:cubicBezTo>
                    <a:pt x="756216" y="308761"/>
                    <a:pt x="793544" y="306089"/>
                    <a:pt x="807720" y="304800"/>
                  </a:cubicBezTo>
                  <a:cubicBezTo>
                    <a:pt x="876438" y="285166"/>
                    <a:pt x="775445" y="311927"/>
                    <a:pt x="899160" y="293370"/>
                  </a:cubicBezTo>
                  <a:cubicBezTo>
                    <a:pt x="903688" y="292691"/>
                    <a:pt x="906303" y="287358"/>
                    <a:pt x="910590" y="285750"/>
                  </a:cubicBezTo>
                  <a:cubicBezTo>
                    <a:pt x="916653" y="283476"/>
                    <a:pt x="923290" y="283210"/>
                    <a:pt x="929640" y="281940"/>
                  </a:cubicBezTo>
                  <a:cubicBezTo>
                    <a:pt x="939800" y="251460"/>
                    <a:pt x="924560" y="287020"/>
                    <a:pt x="944880" y="266700"/>
                  </a:cubicBezTo>
                  <a:cubicBezTo>
                    <a:pt x="947720" y="263860"/>
                    <a:pt x="946462" y="258612"/>
                    <a:pt x="948690" y="255270"/>
                  </a:cubicBezTo>
                  <a:cubicBezTo>
                    <a:pt x="951679" y="250787"/>
                    <a:pt x="956671" y="247979"/>
                    <a:pt x="960120" y="243840"/>
                  </a:cubicBezTo>
                  <a:cubicBezTo>
                    <a:pt x="963051" y="240322"/>
                    <a:pt x="965200" y="236220"/>
                    <a:pt x="967740" y="232410"/>
                  </a:cubicBezTo>
                  <a:cubicBezTo>
                    <a:pt x="966470" y="194310"/>
                    <a:pt x="966169" y="156165"/>
                    <a:pt x="963930" y="118110"/>
                  </a:cubicBezTo>
                  <a:cubicBezTo>
                    <a:pt x="963623" y="112883"/>
                    <a:pt x="962183" y="107683"/>
                    <a:pt x="960120" y="102870"/>
                  </a:cubicBezTo>
                  <a:cubicBezTo>
                    <a:pt x="958316" y="98661"/>
                    <a:pt x="954548" y="95536"/>
                    <a:pt x="952500" y="91440"/>
                  </a:cubicBezTo>
                  <a:cubicBezTo>
                    <a:pt x="950704" y="87848"/>
                    <a:pt x="950918" y="83352"/>
                    <a:pt x="948690" y="80010"/>
                  </a:cubicBezTo>
                  <a:cubicBezTo>
                    <a:pt x="940536" y="67779"/>
                    <a:pt x="937813" y="68764"/>
                    <a:pt x="925830" y="64770"/>
                  </a:cubicBezTo>
                  <a:cubicBezTo>
                    <a:pt x="917517" y="39832"/>
                    <a:pt x="929063" y="64308"/>
                    <a:pt x="910590" y="49530"/>
                  </a:cubicBezTo>
                  <a:cubicBezTo>
                    <a:pt x="875974" y="21837"/>
                    <a:pt x="939186" y="56073"/>
                    <a:pt x="887730" y="26670"/>
                  </a:cubicBezTo>
                  <a:cubicBezTo>
                    <a:pt x="884243" y="24677"/>
                    <a:pt x="879892" y="24656"/>
                    <a:pt x="876300" y="22860"/>
                  </a:cubicBezTo>
                  <a:cubicBezTo>
                    <a:pt x="872204" y="20812"/>
                    <a:pt x="869157" y="16848"/>
                    <a:pt x="864870" y="15240"/>
                  </a:cubicBezTo>
                  <a:cubicBezTo>
                    <a:pt x="858807" y="12966"/>
                    <a:pt x="852023" y="13291"/>
                    <a:pt x="845820" y="11430"/>
                  </a:cubicBezTo>
                  <a:cubicBezTo>
                    <a:pt x="799469" y="-2475"/>
                    <a:pt x="862409" y="7374"/>
                    <a:pt x="788670" y="0"/>
                  </a:cubicBezTo>
                  <a:lnTo>
                    <a:pt x="480060" y="7620"/>
                  </a:lnTo>
                  <a:cubicBezTo>
                    <a:pt x="467304" y="8041"/>
                    <a:pt x="454450" y="8801"/>
                    <a:pt x="441960" y="11430"/>
                  </a:cubicBezTo>
                  <a:cubicBezTo>
                    <a:pt x="283809" y="44725"/>
                    <a:pt x="494272" y="8426"/>
                    <a:pt x="384810" y="26670"/>
                  </a:cubicBezTo>
                  <a:cubicBezTo>
                    <a:pt x="381000" y="29210"/>
                    <a:pt x="377476" y="32242"/>
                    <a:pt x="373380" y="34290"/>
                  </a:cubicBezTo>
                  <a:cubicBezTo>
                    <a:pt x="369788" y="36086"/>
                    <a:pt x="365641" y="36518"/>
                    <a:pt x="361950" y="38100"/>
                  </a:cubicBezTo>
                  <a:cubicBezTo>
                    <a:pt x="356730" y="40337"/>
                    <a:pt x="351790" y="43180"/>
                    <a:pt x="346710" y="45720"/>
                  </a:cubicBezTo>
                  <a:lnTo>
                    <a:pt x="243840" y="41910"/>
                  </a:lnTo>
                  <a:cubicBezTo>
                    <a:pt x="229832" y="41173"/>
                    <a:pt x="215953" y="37758"/>
                    <a:pt x="201930" y="38100"/>
                  </a:cubicBezTo>
                  <a:cubicBezTo>
                    <a:pt x="163757" y="39031"/>
                    <a:pt x="125730" y="43180"/>
                    <a:pt x="87630" y="45720"/>
                  </a:cubicBezTo>
                  <a:cubicBezTo>
                    <a:pt x="82550" y="46990"/>
                    <a:pt x="77203" y="47467"/>
                    <a:pt x="72390" y="49530"/>
                  </a:cubicBezTo>
                  <a:cubicBezTo>
                    <a:pt x="68181" y="51334"/>
                    <a:pt x="65056" y="55102"/>
                    <a:pt x="60960" y="57150"/>
                  </a:cubicBezTo>
                  <a:cubicBezTo>
                    <a:pt x="57368" y="58946"/>
                    <a:pt x="53340" y="59690"/>
                    <a:pt x="49530" y="60960"/>
                  </a:cubicBezTo>
                  <a:cubicBezTo>
                    <a:pt x="45720" y="64770"/>
                    <a:pt x="42583" y="69401"/>
                    <a:pt x="38100" y="72390"/>
                  </a:cubicBezTo>
                  <a:cubicBezTo>
                    <a:pt x="5017" y="94446"/>
                    <a:pt x="51703" y="51167"/>
                    <a:pt x="15240" y="87630"/>
                  </a:cubicBezTo>
                  <a:cubicBezTo>
                    <a:pt x="6172" y="114834"/>
                    <a:pt x="12075" y="103807"/>
                    <a:pt x="0" y="121920"/>
                  </a:cubicBezTo>
                  <a:cubicBezTo>
                    <a:pt x="2909" y="159738"/>
                    <a:pt x="206" y="160740"/>
                    <a:pt x="7620" y="186690"/>
                  </a:cubicBezTo>
                  <a:cubicBezTo>
                    <a:pt x="8723" y="190552"/>
                    <a:pt x="9437" y="194633"/>
                    <a:pt x="11430" y="198120"/>
                  </a:cubicBezTo>
                  <a:cubicBezTo>
                    <a:pt x="14580" y="203633"/>
                    <a:pt x="19169" y="208193"/>
                    <a:pt x="22860" y="213360"/>
                  </a:cubicBezTo>
                  <a:cubicBezTo>
                    <a:pt x="25522" y="217086"/>
                    <a:pt x="28432" y="220694"/>
                    <a:pt x="30480" y="224790"/>
                  </a:cubicBezTo>
                  <a:cubicBezTo>
                    <a:pt x="32276" y="228382"/>
                    <a:pt x="31450" y="233380"/>
                    <a:pt x="34290" y="236220"/>
                  </a:cubicBezTo>
                  <a:cubicBezTo>
                    <a:pt x="37130" y="239060"/>
                    <a:pt x="41910" y="238760"/>
                    <a:pt x="45720" y="240030"/>
                  </a:cubicBezTo>
                  <a:cubicBezTo>
                    <a:pt x="46990" y="243840"/>
                    <a:pt x="47734" y="247868"/>
                    <a:pt x="49530" y="251460"/>
                  </a:cubicBezTo>
                  <a:cubicBezTo>
                    <a:pt x="53811" y="260023"/>
                    <a:pt x="61358" y="268301"/>
                    <a:pt x="68580" y="274320"/>
                  </a:cubicBezTo>
                  <a:cubicBezTo>
                    <a:pt x="72098" y="277251"/>
                    <a:pt x="76200" y="279400"/>
                    <a:pt x="80010" y="281940"/>
                  </a:cubicBezTo>
                  <a:cubicBezTo>
                    <a:pt x="84753" y="289054"/>
                    <a:pt x="91295" y="300486"/>
                    <a:pt x="99060" y="304800"/>
                  </a:cubicBezTo>
                  <a:cubicBezTo>
                    <a:pt x="106081" y="308701"/>
                    <a:pt x="114300" y="309880"/>
                    <a:pt x="121920" y="312420"/>
                  </a:cubicBezTo>
                  <a:lnTo>
                    <a:pt x="194310" y="30099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792980" y="2190750"/>
              <a:ext cx="1005840" cy="461010"/>
            </a:xfrm>
            <a:custGeom>
              <a:avLst/>
              <a:gdLst>
                <a:gd name="connsiteX0" fmla="*/ 95250 w 1005840"/>
                <a:gd name="connsiteY0" fmla="*/ 87630 h 461010"/>
                <a:gd name="connsiteX1" fmla="*/ 76200 w 1005840"/>
                <a:gd name="connsiteY1" fmla="*/ 95250 h 461010"/>
                <a:gd name="connsiteX2" fmla="*/ 64770 w 1005840"/>
                <a:gd name="connsiteY2" fmla="*/ 102870 h 461010"/>
                <a:gd name="connsiteX3" fmla="*/ 49530 w 1005840"/>
                <a:gd name="connsiteY3" fmla="*/ 110490 h 461010"/>
                <a:gd name="connsiteX4" fmla="*/ 26670 w 1005840"/>
                <a:gd name="connsiteY4" fmla="*/ 121920 h 461010"/>
                <a:gd name="connsiteX5" fmla="*/ 11430 w 1005840"/>
                <a:gd name="connsiteY5" fmla="*/ 144780 h 461010"/>
                <a:gd name="connsiteX6" fmla="*/ 0 w 1005840"/>
                <a:gd name="connsiteY6" fmla="*/ 167640 h 461010"/>
                <a:gd name="connsiteX7" fmla="*/ 3810 w 1005840"/>
                <a:gd name="connsiteY7" fmla="*/ 308610 h 461010"/>
                <a:gd name="connsiteX8" fmla="*/ 7620 w 1005840"/>
                <a:gd name="connsiteY8" fmla="*/ 327660 h 461010"/>
                <a:gd name="connsiteX9" fmla="*/ 30480 w 1005840"/>
                <a:gd name="connsiteY9" fmla="*/ 339090 h 461010"/>
                <a:gd name="connsiteX10" fmla="*/ 87630 w 1005840"/>
                <a:gd name="connsiteY10" fmla="*/ 354330 h 461010"/>
                <a:gd name="connsiteX11" fmla="*/ 220980 w 1005840"/>
                <a:gd name="connsiteY11" fmla="*/ 365760 h 461010"/>
                <a:gd name="connsiteX12" fmla="*/ 240030 w 1005840"/>
                <a:gd name="connsiteY12" fmla="*/ 373380 h 461010"/>
                <a:gd name="connsiteX13" fmla="*/ 259080 w 1005840"/>
                <a:gd name="connsiteY13" fmla="*/ 377190 h 461010"/>
                <a:gd name="connsiteX14" fmla="*/ 419100 w 1005840"/>
                <a:gd name="connsiteY14" fmla="*/ 384810 h 461010"/>
                <a:gd name="connsiteX15" fmla="*/ 480060 w 1005840"/>
                <a:gd name="connsiteY15" fmla="*/ 388620 h 461010"/>
                <a:gd name="connsiteX16" fmla="*/ 560070 w 1005840"/>
                <a:gd name="connsiteY16" fmla="*/ 392430 h 461010"/>
                <a:gd name="connsiteX17" fmla="*/ 594360 w 1005840"/>
                <a:gd name="connsiteY17" fmla="*/ 400050 h 461010"/>
                <a:gd name="connsiteX18" fmla="*/ 624840 w 1005840"/>
                <a:gd name="connsiteY18" fmla="*/ 403860 h 461010"/>
                <a:gd name="connsiteX19" fmla="*/ 647700 w 1005840"/>
                <a:gd name="connsiteY19" fmla="*/ 411480 h 461010"/>
                <a:gd name="connsiteX20" fmla="*/ 666750 w 1005840"/>
                <a:gd name="connsiteY20" fmla="*/ 415290 h 461010"/>
                <a:gd name="connsiteX21" fmla="*/ 697230 w 1005840"/>
                <a:gd name="connsiteY21" fmla="*/ 426720 h 461010"/>
                <a:gd name="connsiteX22" fmla="*/ 723900 w 1005840"/>
                <a:gd name="connsiteY22" fmla="*/ 434340 h 461010"/>
                <a:gd name="connsiteX23" fmla="*/ 762000 w 1005840"/>
                <a:gd name="connsiteY23" fmla="*/ 438150 h 461010"/>
                <a:gd name="connsiteX24" fmla="*/ 788670 w 1005840"/>
                <a:gd name="connsiteY24" fmla="*/ 441960 h 461010"/>
                <a:gd name="connsiteX25" fmla="*/ 807720 w 1005840"/>
                <a:gd name="connsiteY25" fmla="*/ 449580 h 461010"/>
                <a:gd name="connsiteX26" fmla="*/ 826770 w 1005840"/>
                <a:gd name="connsiteY26" fmla="*/ 453390 h 461010"/>
                <a:gd name="connsiteX27" fmla="*/ 853440 w 1005840"/>
                <a:gd name="connsiteY27" fmla="*/ 461010 h 461010"/>
                <a:gd name="connsiteX28" fmla="*/ 914400 w 1005840"/>
                <a:gd name="connsiteY28" fmla="*/ 457200 h 461010"/>
                <a:gd name="connsiteX29" fmla="*/ 937260 w 1005840"/>
                <a:gd name="connsiteY29" fmla="*/ 453390 h 461010"/>
                <a:gd name="connsiteX30" fmla="*/ 986790 w 1005840"/>
                <a:gd name="connsiteY30" fmla="*/ 422910 h 461010"/>
                <a:gd name="connsiteX31" fmla="*/ 1002030 w 1005840"/>
                <a:gd name="connsiteY31" fmla="*/ 396240 h 461010"/>
                <a:gd name="connsiteX32" fmla="*/ 1005840 w 1005840"/>
                <a:gd name="connsiteY32" fmla="*/ 381000 h 461010"/>
                <a:gd name="connsiteX33" fmla="*/ 1002030 w 1005840"/>
                <a:gd name="connsiteY33" fmla="*/ 270510 h 461010"/>
                <a:gd name="connsiteX34" fmla="*/ 994410 w 1005840"/>
                <a:gd name="connsiteY34" fmla="*/ 140970 h 461010"/>
                <a:gd name="connsiteX35" fmla="*/ 990600 w 1005840"/>
                <a:gd name="connsiteY35" fmla="*/ 125730 h 461010"/>
                <a:gd name="connsiteX36" fmla="*/ 982980 w 1005840"/>
                <a:gd name="connsiteY36" fmla="*/ 114300 h 461010"/>
                <a:gd name="connsiteX37" fmla="*/ 975360 w 1005840"/>
                <a:gd name="connsiteY37" fmla="*/ 87630 h 461010"/>
                <a:gd name="connsiteX38" fmla="*/ 967740 w 1005840"/>
                <a:gd name="connsiteY38" fmla="*/ 76200 h 461010"/>
                <a:gd name="connsiteX39" fmla="*/ 963930 w 1005840"/>
                <a:gd name="connsiteY39" fmla="*/ 64770 h 461010"/>
                <a:gd name="connsiteX40" fmla="*/ 952500 w 1005840"/>
                <a:gd name="connsiteY40" fmla="*/ 60960 h 461010"/>
                <a:gd name="connsiteX41" fmla="*/ 941070 w 1005840"/>
                <a:gd name="connsiteY41" fmla="*/ 49530 h 461010"/>
                <a:gd name="connsiteX42" fmla="*/ 929640 w 1005840"/>
                <a:gd name="connsiteY42" fmla="*/ 45720 h 461010"/>
                <a:gd name="connsiteX43" fmla="*/ 918210 w 1005840"/>
                <a:gd name="connsiteY43" fmla="*/ 38100 h 461010"/>
                <a:gd name="connsiteX44" fmla="*/ 899160 w 1005840"/>
                <a:gd name="connsiteY44" fmla="*/ 34290 h 461010"/>
                <a:gd name="connsiteX45" fmla="*/ 876300 w 1005840"/>
                <a:gd name="connsiteY45" fmla="*/ 26670 h 461010"/>
                <a:gd name="connsiteX46" fmla="*/ 857250 w 1005840"/>
                <a:gd name="connsiteY46" fmla="*/ 22860 h 461010"/>
                <a:gd name="connsiteX47" fmla="*/ 765810 w 1005840"/>
                <a:gd name="connsiteY47" fmla="*/ 3810 h 461010"/>
                <a:gd name="connsiteX48" fmla="*/ 704850 w 1005840"/>
                <a:gd name="connsiteY48" fmla="*/ 0 h 461010"/>
                <a:gd name="connsiteX49" fmla="*/ 499110 w 1005840"/>
                <a:gd name="connsiteY49" fmla="*/ 7620 h 461010"/>
                <a:gd name="connsiteX50" fmla="*/ 472440 w 1005840"/>
                <a:gd name="connsiteY50" fmla="*/ 11430 h 461010"/>
                <a:gd name="connsiteX51" fmla="*/ 445770 w 1005840"/>
                <a:gd name="connsiteY51" fmla="*/ 19050 h 461010"/>
                <a:gd name="connsiteX52" fmla="*/ 278130 w 1005840"/>
                <a:gd name="connsiteY52" fmla="*/ 15240 h 461010"/>
                <a:gd name="connsiteX53" fmla="*/ 140970 w 1005840"/>
                <a:gd name="connsiteY53" fmla="*/ 22860 h 461010"/>
                <a:gd name="connsiteX54" fmla="*/ 133350 w 1005840"/>
                <a:gd name="connsiteY54" fmla="*/ 34290 h 461010"/>
                <a:gd name="connsiteX55" fmla="*/ 114300 w 1005840"/>
                <a:gd name="connsiteY55" fmla="*/ 49530 h 461010"/>
                <a:gd name="connsiteX56" fmla="*/ 99060 w 1005840"/>
                <a:gd name="connsiteY56" fmla="*/ 83820 h 461010"/>
                <a:gd name="connsiteX57" fmla="*/ 76200 w 1005840"/>
                <a:gd name="connsiteY57" fmla="*/ 95250 h 461010"/>
                <a:gd name="connsiteX58" fmla="*/ 95250 w 1005840"/>
                <a:gd name="connsiteY58" fmla="*/ 87630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" h="461010">
                  <a:moveTo>
                    <a:pt x="95250" y="87630"/>
                  </a:moveTo>
                  <a:cubicBezTo>
                    <a:pt x="88900" y="90170"/>
                    <a:pt x="82317" y="92191"/>
                    <a:pt x="76200" y="95250"/>
                  </a:cubicBezTo>
                  <a:cubicBezTo>
                    <a:pt x="72104" y="97298"/>
                    <a:pt x="68746" y="100598"/>
                    <a:pt x="64770" y="102870"/>
                  </a:cubicBezTo>
                  <a:cubicBezTo>
                    <a:pt x="59839" y="105688"/>
                    <a:pt x="54461" y="107672"/>
                    <a:pt x="49530" y="110490"/>
                  </a:cubicBezTo>
                  <a:cubicBezTo>
                    <a:pt x="28850" y="122307"/>
                    <a:pt x="47626" y="114935"/>
                    <a:pt x="26670" y="121920"/>
                  </a:cubicBezTo>
                  <a:cubicBezTo>
                    <a:pt x="21590" y="129540"/>
                    <a:pt x="14326" y="136092"/>
                    <a:pt x="11430" y="144780"/>
                  </a:cubicBezTo>
                  <a:cubicBezTo>
                    <a:pt x="6172" y="160554"/>
                    <a:pt x="9848" y="152868"/>
                    <a:pt x="0" y="167640"/>
                  </a:cubicBezTo>
                  <a:cubicBezTo>
                    <a:pt x="1270" y="214630"/>
                    <a:pt x="1574" y="261656"/>
                    <a:pt x="3810" y="308610"/>
                  </a:cubicBezTo>
                  <a:cubicBezTo>
                    <a:pt x="4118" y="315078"/>
                    <a:pt x="4407" y="322037"/>
                    <a:pt x="7620" y="327660"/>
                  </a:cubicBezTo>
                  <a:cubicBezTo>
                    <a:pt x="11096" y="333742"/>
                    <a:pt x="24613" y="337134"/>
                    <a:pt x="30480" y="339090"/>
                  </a:cubicBezTo>
                  <a:cubicBezTo>
                    <a:pt x="52561" y="361171"/>
                    <a:pt x="37001" y="350533"/>
                    <a:pt x="87630" y="354330"/>
                  </a:cubicBezTo>
                  <a:cubicBezTo>
                    <a:pt x="209354" y="363459"/>
                    <a:pt x="157485" y="356689"/>
                    <a:pt x="220980" y="365760"/>
                  </a:cubicBezTo>
                  <a:cubicBezTo>
                    <a:pt x="227330" y="368300"/>
                    <a:pt x="233479" y="371415"/>
                    <a:pt x="240030" y="373380"/>
                  </a:cubicBezTo>
                  <a:cubicBezTo>
                    <a:pt x="246233" y="375241"/>
                    <a:pt x="252617" y="376777"/>
                    <a:pt x="259080" y="377190"/>
                  </a:cubicBezTo>
                  <a:cubicBezTo>
                    <a:pt x="312372" y="380592"/>
                    <a:pt x="365771" y="382052"/>
                    <a:pt x="419100" y="384810"/>
                  </a:cubicBezTo>
                  <a:cubicBezTo>
                    <a:pt x="439432" y="385862"/>
                    <a:pt x="459730" y="387521"/>
                    <a:pt x="480060" y="388620"/>
                  </a:cubicBezTo>
                  <a:lnTo>
                    <a:pt x="560070" y="392430"/>
                  </a:lnTo>
                  <a:cubicBezTo>
                    <a:pt x="571500" y="394970"/>
                    <a:pt x="582829" y="398015"/>
                    <a:pt x="594360" y="400050"/>
                  </a:cubicBezTo>
                  <a:cubicBezTo>
                    <a:pt x="604443" y="401829"/>
                    <a:pt x="614828" y="401715"/>
                    <a:pt x="624840" y="403860"/>
                  </a:cubicBezTo>
                  <a:cubicBezTo>
                    <a:pt x="632694" y="405543"/>
                    <a:pt x="639951" y="409367"/>
                    <a:pt x="647700" y="411480"/>
                  </a:cubicBezTo>
                  <a:cubicBezTo>
                    <a:pt x="653948" y="413184"/>
                    <a:pt x="660400" y="414020"/>
                    <a:pt x="666750" y="415290"/>
                  </a:cubicBezTo>
                  <a:cubicBezTo>
                    <a:pt x="688924" y="426377"/>
                    <a:pt x="674405" y="420495"/>
                    <a:pt x="697230" y="426720"/>
                  </a:cubicBezTo>
                  <a:cubicBezTo>
                    <a:pt x="706150" y="429153"/>
                    <a:pt x="714795" y="432733"/>
                    <a:pt x="723900" y="434340"/>
                  </a:cubicBezTo>
                  <a:cubicBezTo>
                    <a:pt x="736469" y="436558"/>
                    <a:pt x="749324" y="436659"/>
                    <a:pt x="762000" y="438150"/>
                  </a:cubicBezTo>
                  <a:cubicBezTo>
                    <a:pt x="770919" y="439199"/>
                    <a:pt x="779780" y="440690"/>
                    <a:pt x="788670" y="441960"/>
                  </a:cubicBezTo>
                  <a:cubicBezTo>
                    <a:pt x="795020" y="444500"/>
                    <a:pt x="801169" y="447615"/>
                    <a:pt x="807720" y="449580"/>
                  </a:cubicBezTo>
                  <a:cubicBezTo>
                    <a:pt x="813923" y="451441"/>
                    <a:pt x="820488" y="451819"/>
                    <a:pt x="826770" y="453390"/>
                  </a:cubicBezTo>
                  <a:cubicBezTo>
                    <a:pt x="835740" y="455632"/>
                    <a:pt x="844550" y="458470"/>
                    <a:pt x="853440" y="461010"/>
                  </a:cubicBezTo>
                  <a:cubicBezTo>
                    <a:pt x="873760" y="459740"/>
                    <a:pt x="894124" y="459043"/>
                    <a:pt x="914400" y="457200"/>
                  </a:cubicBezTo>
                  <a:cubicBezTo>
                    <a:pt x="922093" y="456501"/>
                    <a:pt x="929931" y="455833"/>
                    <a:pt x="937260" y="453390"/>
                  </a:cubicBezTo>
                  <a:cubicBezTo>
                    <a:pt x="955391" y="447346"/>
                    <a:pt x="971714" y="434217"/>
                    <a:pt x="986790" y="422910"/>
                  </a:cubicBezTo>
                  <a:cubicBezTo>
                    <a:pt x="998443" y="387950"/>
                    <a:pt x="978964" y="442372"/>
                    <a:pt x="1002030" y="396240"/>
                  </a:cubicBezTo>
                  <a:cubicBezTo>
                    <a:pt x="1004372" y="391556"/>
                    <a:pt x="1004570" y="386080"/>
                    <a:pt x="1005840" y="381000"/>
                  </a:cubicBezTo>
                  <a:cubicBezTo>
                    <a:pt x="1004570" y="344170"/>
                    <a:pt x="1003783" y="307320"/>
                    <a:pt x="1002030" y="270510"/>
                  </a:cubicBezTo>
                  <a:cubicBezTo>
                    <a:pt x="999973" y="227304"/>
                    <a:pt x="997814" y="184090"/>
                    <a:pt x="994410" y="140970"/>
                  </a:cubicBezTo>
                  <a:cubicBezTo>
                    <a:pt x="993998" y="135750"/>
                    <a:pt x="992663" y="130543"/>
                    <a:pt x="990600" y="125730"/>
                  </a:cubicBezTo>
                  <a:cubicBezTo>
                    <a:pt x="988796" y="121521"/>
                    <a:pt x="985520" y="118110"/>
                    <a:pt x="982980" y="114300"/>
                  </a:cubicBezTo>
                  <a:cubicBezTo>
                    <a:pt x="981759" y="109417"/>
                    <a:pt x="978093" y="93096"/>
                    <a:pt x="975360" y="87630"/>
                  </a:cubicBezTo>
                  <a:cubicBezTo>
                    <a:pt x="973312" y="83534"/>
                    <a:pt x="969788" y="80296"/>
                    <a:pt x="967740" y="76200"/>
                  </a:cubicBezTo>
                  <a:cubicBezTo>
                    <a:pt x="965944" y="72608"/>
                    <a:pt x="966770" y="67610"/>
                    <a:pt x="963930" y="64770"/>
                  </a:cubicBezTo>
                  <a:cubicBezTo>
                    <a:pt x="961090" y="61930"/>
                    <a:pt x="956310" y="62230"/>
                    <a:pt x="952500" y="60960"/>
                  </a:cubicBezTo>
                  <a:cubicBezTo>
                    <a:pt x="948690" y="57150"/>
                    <a:pt x="945553" y="52519"/>
                    <a:pt x="941070" y="49530"/>
                  </a:cubicBezTo>
                  <a:cubicBezTo>
                    <a:pt x="937728" y="47302"/>
                    <a:pt x="933232" y="47516"/>
                    <a:pt x="929640" y="45720"/>
                  </a:cubicBezTo>
                  <a:cubicBezTo>
                    <a:pt x="925544" y="43672"/>
                    <a:pt x="922497" y="39708"/>
                    <a:pt x="918210" y="38100"/>
                  </a:cubicBezTo>
                  <a:cubicBezTo>
                    <a:pt x="912147" y="35826"/>
                    <a:pt x="905408" y="35994"/>
                    <a:pt x="899160" y="34290"/>
                  </a:cubicBezTo>
                  <a:cubicBezTo>
                    <a:pt x="891411" y="32177"/>
                    <a:pt x="884049" y="28783"/>
                    <a:pt x="876300" y="26670"/>
                  </a:cubicBezTo>
                  <a:cubicBezTo>
                    <a:pt x="870052" y="24966"/>
                    <a:pt x="863532" y="24431"/>
                    <a:pt x="857250" y="22860"/>
                  </a:cubicBezTo>
                  <a:cubicBezTo>
                    <a:pt x="819342" y="13383"/>
                    <a:pt x="816347" y="6969"/>
                    <a:pt x="765810" y="3810"/>
                  </a:cubicBezTo>
                  <a:lnTo>
                    <a:pt x="704850" y="0"/>
                  </a:lnTo>
                  <a:lnTo>
                    <a:pt x="499110" y="7620"/>
                  </a:lnTo>
                  <a:cubicBezTo>
                    <a:pt x="490141" y="8061"/>
                    <a:pt x="481221" y="9548"/>
                    <a:pt x="472440" y="11430"/>
                  </a:cubicBezTo>
                  <a:cubicBezTo>
                    <a:pt x="463399" y="13367"/>
                    <a:pt x="454660" y="16510"/>
                    <a:pt x="445770" y="19050"/>
                  </a:cubicBezTo>
                  <a:cubicBezTo>
                    <a:pt x="389890" y="17780"/>
                    <a:pt x="334024" y="15240"/>
                    <a:pt x="278130" y="15240"/>
                  </a:cubicBezTo>
                  <a:cubicBezTo>
                    <a:pt x="173642" y="15240"/>
                    <a:pt x="195342" y="11986"/>
                    <a:pt x="140970" y="22860"/>
                  </a:cubicBezTo>
                  <a:cubicBezTo>
                    <a:pt x="138430" y="26670"/>
                    <a:pt x="136926" y="31429"/>
                    <a:pt x="133350" y="34290"/>
                  </a:cubicBezTo>
                  <a:cubicBezTo>
                    <a:pt x="116967" y="47397"/>
                    <a:pt x="124842" y="25810"/>
                    <a:pt x="114300" y="49530"/>
                  </a:cubicBezTo>
                  <a:cubicBezTo>
                    <a:pt x="110767" y="57479"/>
                    <a:pt x="107980" y="76684"/>
                    <a:pt x="99060" y="83820"/>
                  </a:cubicBezTo>
                  <a:cubicBezTo>
                    <a:pt x="68072" y="108610"/>
                    <a:pt x="108318" y="63132"/>
                    <a:pt x="76200" y="95250"/>
                  </a:cubicBezTo>
                  <a:lnTo>
                    <a:pt x="95250" y="8763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2757851" y="2232660"/>
              <a:ext cx="949279" cy="381000"/>
            </a:xfrm>
            <a:custGeom>
              <a:avLst/>
              <a:gdLst>
                <a:gd name="connsiteX0" fmla="*/ 4399 w 949279"/>
                <a:gd name="connsiteY0" fmla="*/ 106680 h 381000"/>
                <a:gd name="connsiteX1" fmla="*/ 19639 w 949279"/>
                <a:gd name="connsiteY1" fmla="*/ 175260 h 381000"/>
                <a:gd name="connsiteX2" fmla="*/ 27259 w 949279"/>
                <a:gd name="connsiteY2" fmla="*/ 190500 h 381000"/>
                <a:gd name="connsiteX3" fmla="*/ 31069 w 949279"/>
                <a:gd name="connsiteY3" fmla="*/ 251460 h 381000"/>
                <a:gd name="connsiteX4" fmla="*/ 38689 w 949279"/>
                <a:gd name="connsiteY4" fmla="*/ 266700 h 381000"/>
                <a:gd name="connsiteX5" fmla="*/ 42499 w 949279"/>
                <a:gd name="connsiteY5" fmla="*/ 278130 h 381000"/>
                <a:gd name="connsiteX6" fmla="*/ 65359 w 949279"/>
                <a:gd name="connsiteY6" fmla="*/ 293370 h 381000"/>
                <a:gd name="connsiteX7" fmla="*/ 76789 w 949279"/>
                <a:gd name="connsiteY7" fmla="*/ 304800 h 381000"/>
                <a:gd name="connsiteX8" fmla="*/ 95839 w 949279"/>
                <a:gd name="connsiteY8" fmla="*/ 316230 h 381000"/>
                <a:gd name="connsiteX9" fmla="*/ 122509 w 949279"/>
                <a:gd name="connsiteY9" fmla="*/ 323850 h 381000"/>
                <a:gd name="connsiteX10" fmla="*/ 133939 w 949279"/>
                <a:gd name="connsiteY10" fmla="*/ 331470 h 381000"/>
                <a:gd name="connsiteX11" fmla="*/ 156799 w 949279"/>
                <a:gd name="connsiteY11" fmla="*/ 354330 h 381000"/>
                <a:gd name="connsiteX12" fmla="*/ 282529 w 949279"/>
                <a:gd name="connsiteY12" fmla="*/ 369570 h 381000"/>
                <a:gd name="connsiteX13" fmla="*/ 309199 w 949279"/>
                <a:gd name="connsiteY13" fmla="*/ 373380 h 381000"/>
                <a:gd name="connsiteX14" fmla="*/ 400639 w 949279"/>
                <a:gd name="connsiteY14" fmla="*/ 381000 h 381000"/>
                <a:gd name="connsiteX15" fmla="*/ 545419 w 949279"/>
                <a:gd name="connsiteY15" fmla="*/ 377190 h 381000"/>
                <a:gd name="connsiteX16" fmla="*/ 667339 w 949279"/>
                <a:gd name="connsiteY16" fmla="*/ 365760 h 381000"/>
                <a:gd name="connsiteX17" fmla="*/ 694009 w 949279"/>
                <a:gd name="connsiteY17" fmla="*/ 358140 h 381000"/>
                <a:gd name="connsiteX18" fmla="*/ 720679 w 949279"/>
                <a:gd name="connsiteY18" fmla="*/ 346710 h 381000"/>
                <a:gd name="connsiteX19" fmla="*/ 949279 w 949279"/>
                <a:gd name="connsiteY19" fmla="*/ 339090 h 381000"/>
                <a:gd name="connsiteX20" fmla="*/ 945469 w 949279"/>
                <a:gd name="connsiteY20" fmla="*/ 270510 h 381000"/>
                <a:gd name="connsiteX21" fmla="*/ 934039 w 949279"/>
                <a:gd name="connsiteY21" fmla="*/ 243840 h 381000"/>
                <a:gd name="connsiteX22" fmla="*/ 930229 w 949279"/>
                <a:gd name="connsiteY22" fmla="*/ 232410 h 381000"/>
                <a:gd name="connsiteX23" fmla="*/ 922609 w 949279"/>
                <a:gd name="connsiteY23" fmla="*/ 220980 h 381000"/>
                <a:gd name="connsiteX24" fmla="*/ 907369 w 949279"/>
                <a:gd name="connsiteY24" fmla="*/ 186690 h 381000"/>
                <a:gd name="connsiteX25" fmla="*/ 914989 w 949279"/>
                <a:gd name="connsiteY25" fmla="*/ 144780 h 381000"/>
                <a:gd name="connsiteX26" fmla="*/ 918799 w 949279"/>
                <a:gd name="connsiteY26" fmla="*/ 129540 h 381000"/>
                <a:gd name="connsiteX27" fmla="*/ 926419 w 949279"/>
                <a:gd name="connsiteY27" fmla="*/ 118110 h 381000"/>
                <a:gd name="connsiteX28" fmla="*/ 930229 w 949279"/>
                <a:gd name="connsiteY28" fmla="*/ 106680 h 381000"/>
                <a:gd name="connsiteX29" fmla="*/ 937849 w 949279"/>
                <a:gd name="connsiteY29" fmla="*/ 95250 h 381000"/>
                <a:gd name="connsiteX30" fmla="*/ 941659 w 949279"/>
                <a:gd name="connsiteY30" fmla="*/ 83820 h 381000"/>
                <a:gd name="connsiteX31" fmla="*/ 949279 w 949279"/>
                <a:gd name="connsiteY31" fmla="*/ 68580 h 381000"/>
                <a:gd name="connsiteX32" fmla="*/ 930229 w 949279"/>
                <a:gd name="connsiteY32" fmla="*/ 38100 h 381000"/>
                <a:gd name="connsiteX33" fmla="*/ 922609 w 949279"/>
                <a:gd name="connsiteY33" fmla="*/ 26670 h 381000"/>
                <a:gd name="connsiteX34" fmla="*/ 884509 w 949279"/>
                <a:gd name="connsiteY34" fmla="*/ 11430 h 381000"/>
                <a:gd name="connsiteX35" fmla="*/ 854029 w 949279"/>
                <a:gd name="connsiteY35" fmla="*/ 0 h 381000"/>
                <a:gd name="connsiteX36" fmla="*/ 774019 w 949279"/>
                <a:gd name="connsiteY36" fmla="*/ 7620 h 381000"/>
                <a:gd name="connsiteX37" fmla="*/ 751159 w 949279"/>
                <a:gd name="connsiteY37" fmla="*/ 11430 h 381000"/>
                <a:gd name="connsiteX38" fmla="*/ 678769 w 949279"/>
                <a:gd name="connsiteY38" fmla="*/ 26670 h 381000"/>
                <a:gd name="connsiteX39" fmla="*/ 549229 w 949279"/>
                <a:gd name="connsiteY39" fmla="*/ 38100 h 381000"/>
                <a:gd name="connsiteX40" fmla="*/ 522559 w 949279"/>
                <a:gd name="connsiteY40" fmla="*/ 45720 h 381000"/>
                <a:gd name="connsiteX41" fmla="*/ 480649 w 949279"/>
                <a:gd name="connsiteY41" fmla="*/ 53340 h 381000"/>
                <a:gd name="connsiteX42" fmla="*/ 461599 w 949279"/>
                <a:gd name="connsiteY42" fmla="*/ 60960 h 381000"/>
                <a:gd name="connsiteX43" fmla="*/ 301579 w 949279"/>
                <a:gd name="connsiteY43" fmla="*/ 57150 h 381000"/>
                <a:gd name="connsiteX44" fmla="*/ 255859 w 949279"/>
                <a:gd name="connsiteY44" fmla="*/ 49530 h 381000"/>
                <a:gd name="connsiteX45" fmla="*/ 164419 w 949279"/>
                <a:gd name="connsiteY45" fmla="*/ 41910 h 381000"/>
                <a:gd name="connsiteX46" fmla="*/ 76789 w 949279"/>
                <a:gd name="connsiteY46" fmla="*/ 45720 h 381000"/>
                <a:gd name="connsiteX47" fmla="*/ 46309 w 949279"/>
                <a:gd name="connsiteY47" fmla="*/ 53340 h 381000"/>
                <a:gd name="connsiteX48" fmla="*/ 12019 w 949279"/>
                <a:gd name="connsiteY48" fmla="*/ 64770 h 381000"/>
                <a:gd name="connsiteX49" fmla="*/ 8209 w 949279"/>
                <a:gd name="connsiteY49" fmla="*/ 76200 h 381000"/>
                <a:gd name="connsiteX50" fmla="*/ 589 w 949279"/>
                <a:gd name="connsiteY50" fmla="*/ 87630 h 381000"/>
                <a:gd name="connsiteX51" fmla="*/ 4399 w 949279"/>
                <a:gd name="connsiteY51" fmla="*/ 10668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49279" h="381000">
                  <a:moveTo>
                    <a:pt x="4399" y="106680"/>
                  </a:moveTo>
                  <a:cubicBezTo>
                    <a:pt x="7574" y="121285"/>
                    <a:pt x="12174" y="157841"/>
                    <a:pt x="19639" y="175260"/>
                  </a:cubicBezTo>
                  <a:cubicBezTo>
                    <a:pt x="21876" y="180480"/>
                    <a:pt x="24719" y="185420"/>
                    <a:pt x="27259" y="190500"/>
                  </a:cubicBezTo>
                  <a:cubicBezTo>
                    <a:pt x="28529" y="210820"/>
                    <a:pt x="28049" y="231326"/>
                    <a:pt x="31069" y="251460"/>
                  </a:cubicBezTo>
                  <a:cubicBezTo>
                    <a:pt x="31912" y="257077"/>
                    <a:pt x="36452" y="261480"/>
                    <a:pt x="38689" y="266700"/>
                  </a:cubicBezTo>
                  <a:cubicBezTo>
                    <a:pt x="40271" y="270391"/>
                    <a:pt x="39659" y="275290"/>
                    <a:pt x="42499" y="278130"/>
                  </a:cubicBezTo>
                  <a:cubicBezTo>
                    <a:pt x="48975" y="284606"/>
                    <a:pt x="58883" y="286894"/>
                    <a:pt x="65359" y="293370"/>
                  </a:cubicBezTo>
                  <a:cubicBezTo>
                    <a:pt x="69169" y="297180"/>
                    <a:pt x="72478" y="301567"/>
                    <a:pt x="76789" y="304800"/>
                  </a:cubicBezTo>
                  <a:cubicBezTo>
                    <a:pt x="82713" y="309243"/>
                    <a:pt x="89215" y="312918"/>
                    <a:pt x="95839" y="316230"/>
                  </a:cubicBezTo>
                  <a:cubicBezTo>
                    <a:pt x="101305" y="318963"/>
                    <a:pt x="117626" y="322629"/>
                    <a:pt x="122509" y="323850"/>
                  </a:cubicBezTo>
                  <a:cubicBezTo>
                    <a:pt x="126319" y="326390"/>
                    <a:pt x="130701" y="328232"/>
                    <a:pt x="133939" y="331470"/>
                  </a:cubicBezTo>
                  <a:cubicBezTo>
                    <a:pt x="149408" y="346939"/>
                    <a:pt x="131896" y="341878"/>
                    <a:pt x="156799" y="354330"/>
                  </a:cubicBezTo>
                  <a:cubicBezTo>
                    <a:pt x="190713" y="371287"/>
                    <a:pt x="263964" y="367932"/>
                    <a:pt x="282529" y="369570"/>
                  </a:cubicBezTo>
                  <a:cubicBezTo>
                    <a:pt x="291475" y="370359"/>
                    <a:pt x="300261" y="372515"/>
                    <a:pt x="309199" y="373380"/>
                  </a:cubicBezTo>
                  <a:cubicBezTo>
                    <a:pt x="339642" y="376326"/>
                    <a:pt x="370159" y="378460"/>
                    <a:pt x="400639" y="381000"/>
                  </a:cubicBezTo>
                  <a:lnTo>
                    <a:pt x="545419" y="377190"/>
                  </a:lnTo>
                  <a:cubicBezTo>
                    <a:pt x="595716" y="375292"/>
                    <a:pt x="616107" y="371787"/>
                    <a:pt x="667339" y="365760"/>
                  </a:cubicBezTo>
                  <a:cubicBezTo>
                    <a:pt x="672222" y="364539"/>
                    <a:pt x="688543" y="360873"/>
                    <a:pt x="694009" y="358140"/>
                  </a:cubicBezTo>
                  <a:cubicBezTo>
                    <a:pt x="707887" y="351201"/>
                    <a:pt x="703180" y="347530"/>
                    <a:pt x="720679" y="346710"/>
                  </a:cubicBezTo>
                  <a:cubicBezTo>
                    <a:pt x="796838" y="343140"/>
                    <a:pt x="873079" y="341630"/>
                    <a:pt x="949279" y="339090"/>
                  </a:cubicBezTo>
                  <a:cubicBezTo>
                    <a:pt x="948009" y="316230"/>
                    <a:pt x="947542" y="293311"/>
                    <a:pt x="945469" y="270510"/>
                  </a:cubicBezTo>
                  <a:cubicBezTo>
                    <a:pt x="943707" y="251127"/>
                    <a:pt x="941802" y="259365"/>
                    <a:pt x="934039" y="243840"/>
                  </a:cubicBezTo>
                  <a:cubicBezTo>
                    <a:pt x="932243" y="240248"/>
                    <a:pt x="932025" y="236002"/>
                    <a:pt x="930229" y="232410"/>
                  </a:cubicBezTo>
                  <a:cubicBezTo>
                    <a:pt x="928181" y="228314"/>
                    <a:pt x="924469" y="225164"/>
                    <a:pt x="922609" y="220980"/>
                  </a:cubicBezTo>
                  <a:cubicBezTo>
                    <a:pt x="904473" y="180174"/>
                    <a:pt x="924614" y="212558"/>
                    <a:pt x="907369" y="186690"/>
                  </a:cubicBezTo>
                  <a:cubicBezTo>
                    <a:pt x="913674" y="136253"/>
                    <a:pt x="907158" y="172188"/>
                    <a:pt x="914989" y="144780"/>
                  </a:cubicBezTo>
                  <a:cubicBezTo>
                    <a:pt x="916428" y="139745"/>
                    <a:pt x="916736" y="134353"/>
                    <a:pt x="918799" y="129540"/>
                  </a:cubicBezTo>
                  <a:cubicBezTo>
                    <a:pt x="920603" y="125331"/>
                    <a:pt x="924371" y="122206"/>
                    <a:pt x="926419" y="118110"/>
                  </a:cubicBezTo>
                  <a:cubicBezTo>
                    <a:pt x="928215" y="114518"/>
                    <a:pt x="928433" y="110272"/>
                    <a:pt x="930229" y="106680"/>
                  </a:cubicBezTo>
                  <a:cubicBezTo>
                    <a:pt x="932277" y="102584"/>
                    <a:pt x="935801" y="99346"/>
                    <a:pt x="937849" y="95250"/>
                  </a:cubicBezTo>
                  <a:cubicBezTo>
                    <a:pt x="939645" y="91658"/>
                    <a:pt x="940077" y="87511"/>
                    <a:pt x="941659" y="83820"/>
                  </a:cubicBezTo>
                  <a:cubicBezTo>
                    <a:pt x="943896" y="78600"/>
                    <a:pt x="946739" y="73660"/>
                    <a:pt x="949279" y="68580"/>
                  </a:cubicBezTo>
                  <a:cubicBezTo>
                    <a:pt x="942914" y="43122"/>
                    <a:pt x="950286" y="61500"/>
                    <a:pt x="930229" y="38100"/>
                  </a:cubicBezTo>
                  <a:cubicBezTo>
                    <a:pt x="927249" y="34623"/>
                    <a:pt x="926127" y="29601"/>
                    <a:pt x="922609" y="26670"/>
                  </a:cubicBezTo>
                  <a:cubicBezTo>
                    <a:pt x="914361" y="19797"/>
                    <a:pt x="892709" y="14710"/>
                    <a:pt x="884509" y="11430"/>
                  </a:cubicBezTo>
                  <a:cubicBezTo>
                    <a:pt x="861730" y="2318"/>
                    <a:pt x="871947" y="5973"/>
                    <a:pt x="854029" y="0"/>
                  </a:cubicBezTo>
                  <a:lnTo>
                    <a:pt x="774019" y="7620"/>
                  </a:lnTo>
                  <a:cubicBezTo>
                    <a:pt x="766341" y="8473"/>
                    <a:pt x="758623" y="9440"/>
                    <a:pt x="751159" y="11430"/>
                  </a:cubicBezTo>
                  <a:cubicBezTo>
                    <a:pt x="686201" y="28752"/>
                    <a:pt x="748518" y="19695"/>
                    <a:pt x="678769" y="26670"/>
                  </a:cubicBezTo>
                  <a:cubicBezTo>
                    <a:pt x="604788" y="45165"/>
                    <a:pt x="694861" y="24861"/>
                    <a:pt x="549229" y="38100"/>
                  </a:cubicBezTo>
                  <a:cubicBezTo>
                    <a:pt x="540021" y="38937"/>
                    <a:pt x="531568" y="43641"/>
                    <a:pt x="522559" y="45720"/>
                  </a:cubicBezTo>
                  <a:cubicBezTo>
                    <a:pt x="512108" y="48132"/>
                    <a:pt x="491517" y="50080"/>
                    <a:pt x="480649" y="53340"/>
                  </a:cubicBezTo>
                  <a:cubicBezTo>
                    <a:pt x="474098" y="55305"/>
                    <a:pt x="467949" y="58420"/>
                    <a:pt x="461599" y="60960"/>
                  </a:cubicBezTo>
                  <a:cubicBezTo>
                    <a:pt x="408259" y="59690"/>
                    <a:pt x="354852" y="60110"/>
                    <a:pt x="301579" y="57150"/>
                  </a:cubicBezTo>
                  <a:cubicBezTo>
                    <a:pt x="286153" y="56293"/>
                    <a:pt x="271256" y="50813"/>
                    <a:pt x="255859" y="49530"/>
                  </a:cubicBezTo>
                  <a:lnTo>
                    <a:pt x="164419" y="41910"/>
                  </a:lnTo>
                  <a:cubicBezTo>
                    <a:pt x="135209" y="43180"/>
                    <a:pt x="105891" y="42904"/>
                    <a:pt x="76789" y="45720"/>
                  </a:cubicBezTo>
                  <a:cubicBezTo>
                    <a:pt x="66365" y="46729"/>
                    <a:pt x="56244" y="50028"/>
                    <a:pt x="46309" y="53340"/>
                  </a:cubicBezTo>
                  <a:lnTo>
                    <a:pt x="12019" y="64770"/>
                  </a:lnTo>
                  <a:cubicBezTo>
                    <a:pt x="10749" y="68580"/>
                    <a:pt x="10005" y="72608"/>
                    <a:pt x="8209" y="76200"/>
                  </a:cubicBezTo>
                  <a:cubicBezTo>
                    <a:pt x="6161" y="80296"/>
                    <a:pt x="1487" y="83140"/>
                    <a:pt x="589" y="87630"/>
                  </a:cubicBezTo>
                  <a:cubicBezTo>
                    <a:pt x="-1154" y="96347"/>
                    <a:pt x="1224" y="92075"/>
                    <a:pt x="4399" y="10668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1828800" y="2247346"/>
              <a:ext cx="895350" cy="375950"/>
            </a:xfrm>
            <a:custGeom>
              <a:avLst/>
              <a:gdLst>
                <a:gd name="connsiteX0" fmla="*/ 15240 w 895350"/>
                <a:gd name="connsiteY0" fmla="*/ 19604 h 375950"/>
                <a:gd name="connsiteX1" fmla="*/ 7620 w 895350"/>
                <a:gd name="connsiteY1" fmla="*/ 111044 h 375950"/>
                <a:gd name="connsiteX2" fmla="*/ 0 w 895350"/>
                <a:gd name="connsiteY2" fmla="*/ 130094 h 375950"/>
                <a:gd name="connsiteX3" fmla="*/ 7620 w 895350"/>
                <a:gd name="connsiteY3" fmla="*/ 191054 h 375950"/>
                <a:gd name="connsiteX4" fmla="*/ 15240 w 895350"/>
                <a:gd name="connsiteY4" fmla="*/ 202484 h 375950"/>
                <a:gd name="connsiteX5" fmla="*/ 26670 w 895350"/>
                <a:gd name="connsiteY5" fmla="*/ 206294 h 375950"/>
                <a:gd name="connsiteX6" fmla="*/ 41910 w 895350"/>
                <a:gd name="connsiteY6" fmla="*/ 221534 h 375950"/>
                <a:gd name="connsiteX7" fmla="*/ 45720 w 895350"/>
                <a:gd name="connsiteY7" fmla="*/ 232964 h 375950"/>
                <a:gd name="connsiteX8" fmla="*/ 57150 w 895350"/>
                <a:gd name="connsiteY8" fmla="*/ 240584 h 375950"/>
                <a:gd name="connsiteX9" fmla="*/ 68580 w 895350"/>
                <a:gd name="connsiteY9" fmla="*/ 252014 h 375950"/>
                <a:gd name="connsiteX10" fmla="*/ 91440 w 895350"/>
                <a:gd name="connsiteY10" fmla="*/ 259634 h 375950"/>
                <a:gd name="connsiteX11" fmla="*/ 137160 w 895350"/>
                <a:gd name="connsiteY11" fmla="*/ 271064 h 375950"/>
                <a:gd name="connsiteX12" fmla="*/ 156210 w 895350"/>
                <a:gd name="connsiteY12" fmla="*/ 290114 h 375950"/>
                <a:gd name="connsiteX13" fmla="*/ 167640 w 895350"/>
                <a:gd name="connsiteY13" fmla="*/ 316784 h 375950"/>
                <a:gd name="connsiteX14" fmla="*/ 182880 w 895350"/>
                <a:gd name="connsiteY14" fmla="*/ 324404 h 375950"/>
                <a:gd name="connsiteX15" fmla="*/ 186690 w 895350"/>
                <a:gd name="connsiteY15" fmla="*/ 335834 h 375950"/>
                <a:gd name="connsiteX16" fmla="*/ 209550 w 895350"/>
                <a:gd name="connsiteY16" fmla="*/ 347264 h 375950"/>
                <a:gd name="connsiteX17" fmla="*/ 232410 w 895350"/>
                <a:gd name="connsiteY17" fmla="*/ 358694 h 375950"/>
                <a:gd name="connsiteX18" fmla="*/ 289560 w 895350"/>
                <a:gd name="connsiteY18" fmla="*/ 366314 h 375950"/>
                <a:gd name="connsiteX19" fmla="*/ 312420 w 895350"/>
                <a:gd name="connsiteY19" fmla="*/ 358694 h 375950"/>
                <a:gd name="connsiteX20" fmla="*/ 316230 w 895350"/>
                <a:gd name="connsiteY20" fmla="*/ 347264 h 375950"/>
                <a:gd name="connsiteX21" fmla="*/ 350520 w 895350"/>
                <a:gd name="connsiteY21" fmla="*/ 335834 h 375950"/>
                <a:gd name="connsiteX22" fmla="*/ 388620 w 895350"/>
                <a:gd name="connsiteY22" fmla="*/ 312974 h 375950"/>
                <a:gd name="connsiteX23" fmla="*/ 403860 w 895350"/>
                <a:gd name="connsiteY23" fmla="*/ 309164 h 375950"/>
                <a:gd name="connsiteX24" fmla="*/ 457200 w 895350"/>
                <a:gd name="connsiteY24" fmla="*/ 301544 h 375950"/>
                <a:gd name="connsiteX25" fmla="*/ 552450 w 895350"/>
                <a:gd name="connsiteY25" fmla="*/ 297734 h 375950"/>
                <a:gd name="connsiteX26" fmla="*/ 624840 w 895350"/>
                <a:gd name="connsiteY26" fmla="*/ 293924 h 375950"/>
                <a:gd name="connsiteX27" fmla="*/ 670560 w 895350"/>
                <a:gd name="connsiteY27" fmla="*/ 282494 h 375950"/>
                <a:gd name="connsiteX28" fmla="*/ 762000 w 895350"/>
                <a:gd name="connsiteY28" fmla="*/ 290114 h 375950"/>
                <a:gd name="connsiteX29" fmla="*/ 784860 w 895350"/>
                <a:gd name="connsiteY29" fmla="*/ 297734 h 375950"/>
                <a:gd name="connsiteX30" fmla="*/ 796290 w 895350"/>
                <a:gd name="connsiteY30" fmla="*/ 305354 h 375950"/>
                <a:gd name="connsiteX31" fmla="*/ 807720 w 895350"/>
                <a:gd name="connsiteY31" fmla="*/ 309164 h 375950"/>
                <a:gd name="connsiteX32" fmla="*/ 822960 w 895350"/>
                <a:gd name="connsiteY32" fmla="*/ 316784 h 375950"/>
                <a:gd name="connsiteX33" fmla="*/ 887730 w 895350"/>
                <a:gd name="connsiteY33" fmla="*/ 301544 h 375950"/>
                <a:gd name="connsiteX34" fmla="*/ 895350 w 895350"/>
                <a:gd name="connsiteY34" fmla="*/ 286304 h 375950"/>
                <a:gd name="connsiteX35" fmla="*/ 891540 w 895350"/>
                <a:gd name="connsiteY35" fmla="*/ 255824 h 375950"/>
                <a:gd name="connsiteX36" fmla="*/ 887730 w 895350"/>
                <a:gd name="connsiteY36" fmla="*/ 172004 h 375950"/>
                <a:gd name="connsiteX37" fmla="*/ 876300 w 895350"/>
                <a:gd name="connsiteY37" fmla="*/ 114854 h 375950"/>
                <a:gd name="connsiteX38" fmla="*/ 864870 w 895350"/>
                <a:gd name="connsiteY38" fmla="*/ 84374 h 375950"/>
                <a:gd name="connsiteX39" fmla="*/ 853440 w 895350"/>
                <a:gd name="connsiteY39" fmla="*/ 80564 h 375950"/>
                <a:gd name="connsiteX40" fmla="*/ 826770 w 895350"/>
                <a:gd name="connsiteY40" fmla="*/ 65324 h 375950"/>
                <a:gd name="connsiteX41" fmla="*/ 815340 w 895350"/>
                <a:gd name="connsiteY41" fmla="*/ 57704 h 375950"/>
                <a:gd name="connsiteX42" fmla="*/ 803910 w 895350"/>
                <a:gd name="connsiteY42" fmla="*/ 53894 h 375950"/>
                <a:gd name="connsiteX43" fmla="*/ 712470 w 895350"/>
                <a:gd name="connsiteY43" fmla="*/ 42464 h 375950"/>
                <a:gd name="connsiteX44" fmla="*/ 643890 w 895350"/>
                <a:gd name="connsiteY44" fmla="*/ 38654 h 375950"/>
                <a:gd name="connsiteX45" fmla="*/ 521970 w 895350"/>
                <a:gd name="connsiteY45" fmla="*/ 31034 h 375950"/>
                <a:gd name="connsiteX46" fmla="*/ 339090 w 895350"/>
                <a:gd name="connsiteY46" fmla="*/ 31034 h 375950"/>
                <a:gd name="connsiteX47" fmla="*/ 259080 w 895350"/>
                <a:gd name="connsiteY47" fmla="*/ 23414 h 375950"/>
                <a:gd name="connsiteX48" fmla="*/ 224790 w 895350"/>
                <a:gd name="connsiteY48" fmla="*/ 15794 h 375950"/>
                <a:gd name="connsiteX49" fmla="*/ 201930 w 895350"/>
                <a:gd name="connsiteY49" fmla="*/ 11984 h 375950"/>
                <a:gd name="connsiteX50" fmla="*/ 186690 w 895350"/>
                <a:gd name="connsiteY50" fmla="*/ 4364 h 375950"/>
                <a:gd name="connsiteX51" fmla="*/ 30480 w 895350"/>
                <a:gd name="connsiteY51" fmla="*/ 8174 h 375950"/>
                <a:gd name="connsiteX52" fmla="*/ 15240 w 895350"/>
                <a:gd name="connsiteY52" fmla="*/ 11984 h 375950"/>
                <a:gd name="connsiteX53" fmla="*/ 15240 w 895350"/>
                <a:gd name="connsiteY53" fmla="*/ 19604 h 3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5350" h="375950">
                  <a:moveTo>
                    <a:pt x="15240" y="19604"/>
                  </a:moveTo>
                  <a:cubicBezTo>
                    <a:pt x="13970" y="36114"/>
                    <a:pt x="13961" y="87794"/>
                    <a:pt x="7620" y="111044"/>
                  </a:cubicBezTo>
                  <a:cubicBezTo>
                    <a:pt x="5820" y="117642"/>
                    <a:pt x="2540" y="123744"/>
                    <a:pt x="0" y="130094"/>
                  </a:cubicBezTo>
                  <a:cubicBezTo>
                    <a:pt x="727" y="139548"/>
                    <a:pt x="-604" y="174606"/>
                    <a:pt x="7620" y="191054"/>
                  </a:cubicBezTo>
                  <a:cubicBezTo>
                    <a:pt x="9668" y="195150"/>
                    <a:pt x="11664" y="199623"/>
                    <a:pt x="15240" y="202484"/>
                  </a:cubicBezTo>
                  <a:cubicBezTo>
                    <a:pt x="18376" y="204993"/>
                    <a:pt x="22860" y="205024"/>
                    <a:pt x="26670" y="206294"/>
                  </a:cubicBezTo>
                  <a:cubicBezTo>
                    <a:pt x="36830" y="236774"/>
                    <a:pt x="21590" y="201214"/>
                    <a:pt x="41910" y="221534"/>
                  </a:cubicBezTo>
                  <a:cubicBezTo>
                    <a:pt x="44750" y="224374"/>
                    <a:pt x="43211" y="229828"/>
                    <a:pt x="45720" y="232964"/>
                  </a:cubicBezTo>
                  <a:cubicBezTo>
                    <a:pt x="48581" y="236540"/>
                    <a:pt x="53632" y="237653"/>
                    <a:pt x="57150" y="240584"/>
                  </a:cubicBezTo>
                  <a:cubicBezTo>
                    <a:pt x="61289" y="244033"/>
                    <a:pt x="63870" y="249397"/>
                    <a:pt x="68580" y="252014"/>
                  </a:cubicBezTo>
                  <a:cubicBezTo>
                    <a:pt x="75601" y="255915"/>
                    <a:pt x="84256" y="256042"/>
                    <a:pt x="91440" y="259634"/>
                  </a:cubicBezTo>
                  <a:cubicBezTo>
                    <a:pt x="115838" y="271833"/>
                    <a:pt x="101044" y="266550"/>
                    <a:pt x="137160" y="271064"/>
                  </a:cubicBezTo>
                  <a:cubicBezTo>
                    <a:pt x="147320" y="277837"/>
                    <a:pt x="151130" y="278261"/>
                    <a:pt x="156210" y="290114"/>
                  </a:cubicBezTo>
                  <a:cubicBezTo>
                    <a:pt x="161249" y="301871"/>
                    <a:pt x="157012" y="307927"/>
                    <a:pt x="167640" y="316784"/>
                  </a:cubicBezTo>
                  <a:cubicBezTo>
                    <a:pt x="172003" y="320420"/>
                    <a:pt x="177800" y="321864"/>
                    <a:pt x="182880" y="324404"/>
                  </a:cubicBezTo>
                  <a:cubicBezTo>
                    <a:pt x="184150" y="328214"/>
                    <a:pt x="184181" y="332698"/>
                    <a:pt x="186690" y="335834"/>
                  </a:cubicBezTo>
                  <a:cubicBezTo>
                    <a:pt x="193969" y="344933"/>
                    <a:pt x="200347" y="342663"/>
                    <a:pt x="209550" y="347264"/>
                  </a:cubicBezTo>
                  <a:cubicBezTo>
                    <a:pt x="239093" y="362036"/>
                    <a:pt x="203680" y="349117"/>
                    <a:pt x="232410" y="358694"/>
                  </a:cubicBezTo>
                  <a:cubicBezTo>
                    <a:pt x="241535" y="386068"/>
                    <a:pt x="233645" y="374701"/>
                    <a:pt x="289560" y="366314"/>
                  </a:cubicBezTo>
                  <a:cubicBezTo>
                    <a:pt x="297503" y="365123"/>
                    <a:pt x="312420" y="358694"/>
                    <a:pt x="312420" y="358694"/>
                  </a:cubicBezTo>
                  <a:cubicBezTo>
                    <a:pt x="313690" y="354884"/>
                    <a:pt x="313145" y="349835"/>
                    <a:pt x="316230" y="347264"/>
                  </a:cubicBezTo>
                  <a:cubicBezTo>
                    <a:pt x="322379" y="342140"/>
                    <a:pt x="342245" y="337903"/>
                    <a:pt x="350520" y="335834"/>
                  </a:cubicBezTo>
                  <a:cubicBezTo>
                    <a:pt x="361914" y="328238"/>
                    <a:pt x="375231" y="317995"/>
                    <a:pt x="388620" y="312974"/>
                  </a:cubicBezTo>
                  <a:cubicBezTo>
                    <a:pt x="393523" y="311135"/>
                    <a:pt x="398695" y="310025"/>
                    <a:pt x="403860" y="309164"/>
                  </a:cubicBezTo>
                  <a:cubicBezTo>
                    <a:pt x="421576" y="306211"/>
                    <a:pt x="439292" y="302922"/>
                    <a:pt x="457200" y="301544"/>
                  </a:cubicBezTo>
                  <a:cubicBezTo>
                    <a:pt x="488882" y="299107"/>
                    <a:pt x="520707" y="299177"/>
                    <a:pt x="552450" y="297734"/>
                  </a:cubicBezTo>
                  <a:lnTo>
                    <a:pt x="624840" y="293924"/>
                  </a:lnTo>
                  <a:cubicBezTo>
                    <a:pt x="628340" y="292924"/>
                    <a:pt x="663034" y="282234"/>
                    <a:pt x="670560" y="282494"/>
                  </a:cubicBezTo>
                  <a:cubicBezTo>
                    <a:pt x="701127" y="283548"/>
                    <a:pt x="731520" y="287574"/>
                    <a:pt x="762000" y="290114"/>
                  </a:cubicBezTo>
                  <a:cubicBezTo>
                    <a:pt x="769620" y="292654"/>
                    <a:pt x="778177" y="293279"/>
                    <a:pt x="784860" y="297734"/>
                  </a:cubicBezTo>
                  <a:cubicBezTo>
                    <a:pt x="788670" y="300274"/>
                    <a:pt x="792194" y="303306"/>
                    <a:pt x="796290" y="305354"/>
                  </a:cubicBezTo>
                  <a:cubicBezTo>
                    <a:pt x="799882" y="307150"/>
                    <a:pt x="804029" y="307582"/>
                    <a:pt x="807720" y="309164"/>
                  </a:cubicBezTo>
                  <a:cubicBezTo>
                    <a:pt x="812940" y="311401"/>
                    <a:pt x="817880" y="314244"/>
                    <a:pt x="822960" y="316784"/>
                  </a:cubicBezTo>
                  <a:cubicBezTo>
                    <a:pt x="903181" y="311770"/>
                    <a:pt x="874473" y="332477"/>
                    <a:pt x="887730" y="301544"/>
                  </a:cubicBezTo>
                  <a:cubicBezTo>
                    <a:pt x="889967" y="296324"/>
                    <a:pt x="892810" y="291384"/>
                    <a:pt x="895350" y="286304"/>
                  </a:cubicBezTo>
                  <a:cubicBezTo>
                    <a:pt x="894080" y="276144"/>
                    <a:pt x="892221" y="266040"/>
                    <a:pt x="891540" y="255824"/>
                  </a:cubicBezTo>
                  <a:cubicBezTo>
                    <a:pt x="889680" y="227917"/>
                    <a:pt x="890262" y="199858"/>
                    <a:pt x="887730" y="172004"/>
                  </a:cubicBezTo>
                  <a:cubicBezTo>
                    <a:pt x="884901" y="140880"/>
                    <a:pt x="881442" y="137991"/>
                    <a:pt x="876300" y="114854"/>
                  </a:cubicBezTo>
                  <a:cubicBezTo>
                    <a:pt x="873956" y="104304"/>
                    <a:pt x="874411" y="92007"/>
                    <a:pt x="864870" y="84374"/>
                  </a:cubicBezTo>
                  <a:cubicBezTo>
                    <a:pt x="861734" y="81865"/>
                    <a:pt x="857250" y="81834"/>
                    <a:pt x="853440" y="80564"/>
                  </a:cubicBezTo>
                  <a:cubicBezTo>
                    <a:pt x="831726" y="58850"/>
                    <a:pt x="853633" y="76837"/>
                    <a:pt x="826770" y="65324"/>
                  </a:cubicBezTo>
                  <a:cubicBezTo>
                    <a:pt x="822561" y="63520"/>
                    <a:pt x="819436" y="59752"/>
                    <a:pt x="815340" y="57704"/>
                  </a:cubicBezTo>
                  <a:cubicBezTo>
                    <a:pt x="811748" y="55908"/>
                    <a:pt x="807806" y="54868"/>
                    <a:pt x="803910" y="53894"/>
                  </a:cubicBezTo>
                  <a:cubicBezTo>
                    <a:pt x="776761" y="47107"/>
                    <a:pt x="732501" y="44088"/>
                    <a:pt x="712470" y="42464"/>
                  </a:cubicBezTo>
                  <a:cubicBezTo>
                    <a:pt x="689650" y="40614"/>
                    <a:pt x="666744" y="40025"/>
                    <a:pt x="643890" y="38654"/>
                  </a:cubicBezTo>
                  <a:lnTo>
                    <a:pt x="521970" y="31034"/>
                  </a:lnTo>
                  <a:cubicBezTo>
                    <a:pt x="430871" y="37107"/>
                    <a:pt x="466581" y="36577"/>
                    <a:pt x="339090" y="31034"/>
                  </a:cubicBezTo>
                  <a:cubicBezTo>
                    <a:pt x="323735" y="30366"/>
                    <a:pt x="278546" y="26849"/>
                    <a:pt x="259080" y="23414"/>
                  </a:cubicBezTo>
                  <a:cubicBezTo>
                    <a:pt x="247549" y="21379"/>
                    <a:pt x="236271" y="18090"/>
                    <a:pt x="224790" y="15794"/>
                  </a:cubicBezTo>
                  <a:cubicBezTo>
                    <a:pt x="217215" y="14279"/>
                    <a:pt x="209550" y="13254"/>
                    <a:pt x="201930" y="11984"/>
                  </a:cubicBezTo>
                  <a:cubicBezTo>
                    <a:pt x="196850" y="9444"/>
                    <a:pt x="192169" y="5858"/>
                    <a:pt x="186690" y="4364"/>
                  </a:cubicBezTo>
                  <a:cubicBezTo>
                    <a:pt x="144420" y="-7164"/>
                    <a:pt x="37878" y="7739"/>
                    <a:pt x="30480" y="8174"/>
                  </a:cubicBezTo>
                  <a:cubicBezTo>
                    <a:pt x="25400" y="9444"/>
                    <a:pt x="20450" y="12505"/>
                    <a:pt x="15240" y="11984"/>
                  </a:cubicBezTo>
                  <a:cubicBezTo>
                    <a:pt x="7248" y="11185"/>
                    <a:pt x="16510" y="3094"/>
                    <a:pt x="15240" y="1960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1055370" y="2198361"/>
              <a:ext cx="742950" cy="342909"/>
            </a:xfrm>
            <a:custGeom>
              <a:avLst/>
              <a:gdLst>
                <a:gd name="connsiteX0" fmla="*/ 41910 w 742950"/>
                <a:gd name="connsiteY0" fmla="*/ 64779 h 342909"/>
                <a:gd name="connsiteX1" fmla="*/ 30480 w 742950"/>
                <a:gd name="connsiteY1" fmla="*/ 87639 h 342909"/>
                <a:gd name="connsiteX2" fmla="*/ 19050 w 742950"/>
                <a:gd name="connsiteY2" fmla="*/ 110499 h 342909"/>
                <a:gd name="connsiteX3" fmla="*/ 11430 w 742950"/>
                <a:gd name="connsiteY3" fmla="*/ 137169 h 342909"/>
                <a:gd name="connsiteX4" fmla="*/ 0 w 742950"/>
                <a:gd name="connsiteY4" fmla="*/ 163839 h 342909"/>
                <a:gd name="connsiteX5" fmla="*/ 7620 w 742950"/>
                <a:gd name="connsiteY5" fmla="*/ 255279 h 342909"/>
                <a:gd name="connsiteX6" fmla="*/ 22860 w 742950"/>
                <a:gd name="connsiteY6" fmla="*/ 259089 h 342909"/>
                <a:gd name="connsiteX7" fmla="*/ 26670 w 742950"/>
                <a:gd name="connsiteY7" fmla="*/ 270519 h 342909"/>
                <a:gd name="connsiteX8" fmla="*/ 38100 w 742950"/>
                <a:gd name="connsiteY8" fmla="*/ 278139 h 342909"/>
                <a:gd name="connsiteX9" fmla="*/ 64770 w 742950"/>
                <a:gd name="connsiteY9" fmla="*/ 285759 h 342909"/>
                <a:gd name="connsiteX10" fmla="*/ 102870 w 742950"/>
                <a:gd name="connsiteY10" fmla="*/ 297189 h 342909"/>
                <a:gd name="connsiteX11" fmla="*/ 137160 w 742950"/>
                <a:gd name="connsiteY11" fmla="*/ 308619 h 342909"/>
                <a:gd name="connsiteX12" fmla="*/ 163830 w 742950"/>
                <a:gd name="connsiteY12" fmla="*/ 316239 h 342909"/>
                <a:gd name="connsiteX13" fmla="*/ 179070 w 742950"/>
                <a:gd name="connsiteY13" fmla="*/ 320049 h 342909"/>
                <a:gd name="connsiteX14" fmla="*/ 228600 w 742950"/>
                <a:gd name="connsiteY14" fmla="*/ 323859 h 342909"/>
                <a:gd name="connsiteX15" fmla="*/ 320040 w 742950"/>
                <a:gd name="connsiteY15" fmla="*/ 335289 h 342909"/>
                <a:gd name="connsiteX16" fmla="*/ 377190 w 742950"/>
                <a:gd name="connsiteY16" fmla="*/ 342909 h 342909"/>
                <a:gd name="connsiteX17" fmla="*/ 461010 w 742950"/>
                <a:gd name="connsiteY17" fmla="*/ 339099 h 342909"/>
                <a:gd name="connsiteX18" fmla="*/ 495300 w 742950"/>
                <a:gd name="connsiteY18" fmla="*/ 335289 h 342909"/>
                <a:gd name="connsiteX19" fmla="*/ 621030 w 742950"/>
                <a:gd name="connsiteY19" fmla="*/ 331479 h 342909"/>
                <a:gd name="connsiteX20" fmla="*/ 636270 w 742950"/>
                <a:gd name="connsiteY20" fmla="*/ 323859 h 342909"/>
                <a:gd name="connsiteX21" fmla="*/ 647700 w 742950"/>
                <a:gd name="connsiteY21" fmla="*/ 320049 h 342909"/>
                <a:gd name="connsiteX22" fmla="*/ 674370 w 742950"/>
                <a:gd name="connsiteY22" fmla="*/ 308619 h 342909"/>
                <a:gd name="connsiteX23" fmla="*/ 685800 w 742950"/>
                <a:gd name="connsiteY23" fmla="*/ 300999 h 342909"/>
                <a:gd name="connsiteX24" fmla="*/ 693420 w 742950"/>
                <a:gd name="connsiteY24" fmla="*/ 285759 h 342909"/>
                <a:gd name="connsiteX25" fmla="*/ 704850 w 742950"/>
                <a:gd name="connsiteY25" fmla="*/ 262899 h 342909"/>
                <a:gd name="connsiteX26" fmla="*/ 712470 w 742950"/>
                <a:gd name="connsiteY26" fmla="*/ 247659 h 342909"/>
                <a:gd name="connsiteX27" fmla="*/ 716280 w 742950"/>
                <a:gd name="connsiteY27" fmla="*/ 236229 h 342909"/>
                <a:gd name="connsiteX28" fmla="*/ 727710 w 742950"/>
                <a:gd name="connsiteY28" fmla="*/ 209559 h 342909"/>
                <a:gd name="connsiteX29" fmla="*/ 731520 w 742950"/>
                <a:gd name="connsiteY29" fmla="*/ 182889 h 342909"/>
                <a:gd name="connsiteX30" fmla="*/ 739140 w 742950"/>
                <a:gd name="connsiteY30" fmla="*/ 152409 h 342909"/>
                <a:gd name="connsiteX31" fmla="*/ 742950 w 742950"/>
                <a:gd name="connsiteY31" fmla="*/ 87639 h 342909"/>
                <a:gd name="connsiteX32" fmla="*/ 735330 w 742950"/>
                <a:gd name="connsiteY32" fmla="*/ 64779 h 342909"/>
                <a:gd name="connsiteX33" fmla="*/ 720090 w 742950"/>
                <a:gd name="connsiteY33" fmla="*/ 57159 h 342909"/>
                <a:gd name="connsiteX34" fmla="*/ 666750 w 742950"/>
                <a:gd name="connsiteY34" fmla="*/ 49539 h 342909"/>
                <a:gd name="connsiteX35" fmla="*/ 662940 w 742950"/>
                <a:gd name="connsiteY35" fmla="*/ 38109 h 342909"/>
                <a:gd name="connsiteX36" fmla="*/ 640080 w 742950"/>
                <a:gd name="connsiteY36" fmla="*/ 26679 h 342909"/>
                <a:gd name="connsiteX37" fmla="*/ 605790 w 742950"/>
                <a:gd name="connsiteY37" fmla="*/ 15249 h 342909"/>
                <a:gd name="connsiteX38" fmla="*/ 411480 w 742950"/>
                <a:gd name="connsiteY38" fmla="*/ 11439 h 342909"/>
                <a:gd name="connsiteX39" fmla="*/ 358140 w 742950"/>
                <a:gd name="connsiteY39" fmla="*/ 3819 h 342909"/>
                <a:gd name="connsiteX40" fmla="*/ 323850 w 742950"/>
                <a:gd name="connsiteY40" fmla="*/ 9 h 342909"/>
                <a:gd name="connsiteX41" fmla="*/ 118110 w 742950"/>
                <a:gd name="connsiteY41" fmla="*/ 7629 h 342909"/>
                <a:gd name="connsiteX42" fmla="*/ 83820 w 742950"/>
                <a:gd name="connsiteY42" fmla="*/ 22869 h 342909"/>
                <a:gd name="connsiteX43" fmla="*/ 64770 w 742950"/>
                <a:gd name="connsiteY43" fmla="*/ 38109 h 342909"/>
                <a:gd name="connsiteX44" fmla="*/ 30480 w 742950"/>
                <a:gd name="connsiteY44" fmla="*/ 64779 h 342909"/>
                <a:gd name="connsiteX45" fmla="*/ 41910 w 742950"/>
                <a:gd name="connsiteY45" fmla="*/ 64779 h 3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2950" h="342909">
                  <a:moveTo>
                    <a:pt x="41910" y="64779"/>
                  </a:moveTo>
                  <a:cubicBezTo>
                    <a:pt x="41910" y="68589"/>
                    <a:pt x="33940" y="79854"/>
                    <a:pt x="30480" y="87639"/>
                  </a:cubicBezTo>
                  <a:cubicBezTo>
                    <a:pt x="19964" y="111300"/>
                    <a:pt x="34893" y="86735"/>
                    <a:pt x="19050" y="110499"/>
                  </a:cubicBezTo>
                  <a:cubicBezTo>
                    <a:pt x="17117" y="118233"/>
                    <a:pt x="14710" y="129517"/>
                    <a:pt x="11430" y="137169"/>
                  </a:cubicBezTo>
                  <a:cubicBezTo>
                    <a:pt x="-2694" y="170125"/>
                    <a:pt x="8935" y="137034"/>
                    <a:pt x="0" y="163839"/>
                  </a:cubicBezTo>
                  <a:cubicBezTo>
                    <a:pt x="2540" y="194319"/>
                    <a:pt x="482" y="225538"/>
                    <a:pt x="7620" y="255279"/>
                  </a:cubicBezTo>
                  <a:cubicBezTo>
                    <a:pt x="8842" y="260371"/>
                    <a:pt x="18771" y="255818"/>
                    <a:pt x="22860" y="259089"/>
                  </a:cubicBezTo>
                  <a:cubicBezTo>
                    <a:pt x="25996" y="261598"/>
                    <a:pt x="24161" y="267383"/>
                    <a:pt x="26670" y="270519"/>
                  </a:cubicBezTo>
                  <a:cubicBezTo>
                    <a:pt x="29531" y="274095"/>
                    <a:pt x="34004" y="276091"/>
                    <a:pt x="38100" y="278139"/>
                  </a:cubicBezTo>
                  <a:cubicBezTo>
                    <a:pt x="44502" y="281340"/>
                    <a:pt x="58666" y="283928"/>
                    <a:pt x="64770" y="285759"/>
                  </a:cubicBezTo>
                  <a:cubicBezTo>
                    <a:pt x="111149" y="299673"/>
                    <a:pt x="67743" y="288407"/>
                    <a:pt x="102870" y="297189"/>
                  </a:cubicBezTo>
                  <a:cubicBezTo>
                    <a:pt x="123114" y="310685"/>
                    <a:pt x="105757" y="301372"/>
                    <a:pt x="137160" y="308619"/>
                  </a:cubicBezTo>
                  <a:cubicBezTo>
                    <a:pt x="146169" y="310698"/>
                    <a:pt x="154910" y="313806"/>
                    <a:pt x="163830" y="316239"/>
                  </a:cubicBezTo>
                  <a:cubicBezTo>
                    <a:pt x="168882" y="317617"/>
                    <a:pt x="173870" y="319437"/>
                    <a:pt x="179070" y="320049"/>
                  </a:cubicBezTo>
                  <a:cubicBezTo>
                    <a:pt x="195515" y="321984"/>
                    <a:pt x="212090" y="322589"/>
                    <a:pt x="228600" y="323859"/>
                  </a:cubicBezTo>
                  <a:cubicBezTo>
                    <a:pt x="293040" y="338179"/>
                    <a:pt x="232435" y="326528"/>
                    <a:pt x="320040" y="335289"/>
                  </a:cubicBezTo>
                  <a:cubicBezTo>
                    <a:pt x="339163" y="337201"/>
                    <a:pt x="358140" y="340369"/>
                    <a:pt x="377190" y="342909"/>
                  </a:cubicBezTo>
                  <a:lnTo>
                    <a:pt x="461010" y="339099"/>
                  </a:lnTo>
                  <a:cubicBezTo>
                    <a:pt x="472486" y="338359"/>
                    <a:pt x="483813" y="335836"/>
                    <a:pt x="495300" y="335289"/>
                  </a:cubicBezTo>
                  <a:cubicBezTo>
                    <a:pt x="537182" y="333295"/>
                    <a:pt x="579120" y="332749"/>
                    <a:pt x="621030" y="331479"/>
                  </a:cubicBezTo>
                  <a:cubicBezTo>
                    <a:pt x="626110" y="328939"/>
                    <a:pt x="631050" y="326096"/>
                    <a:pt x="636270" y="323859"/>
                  </a:cubicBezTo>
                  <a:cubicBezTo>
                    <a:pt x="639961" y="322277"/>
                    <a:pt x="644108" y="321845"/>
                    <a:pt x="647700" y="320049"/>
                  </a:cubicBezTo>
                  <a:cubicBezTo>
                    <a:pt x="674012" y="306893"/>
                    <a:pt x="642652" y="316548"/>
                    <a:pt x="674370" y="308619"/>
                  </a:cubicBezTo>
                  <a:cubicBezTo>
                    <a:pt x="678180" y="306079"/>
                    <a:pt x="682869" y="304517"/>
                    <a:pt x="685800" y="300999"/>
                  </a:cubicBezTo>
                  <a:cubicBezTo>
                    <a:pt x="689436" y="296636"/>
                    <a:pt x="690602" y="290690"/>
                    <a:pt x="693420" y="285759"/>
                  </a:cubicBezTo>
                  <a:cubicBezTo>
                    <a:pt x="714340" y="249150"/>
                    <a:pt x="689881" y="297826"/>
                    <a:pt x="704850" y="262899"/>
                  </a:cubicBezTo>
                  <a:cubicBezTo>
                    <a:pt x="707087" y="257679"/>
                    <a:pt x="710233" y="252879"/>
                    <a:pt x="712470" y="247659"/>
                  </a:cubicBezTo>
                  <a:cubicBezTo>
                    <a:pt x="714052" y="243968"/>
                    <a:pt x="714698" y="239920"/>
                    <a:pt x="716280" y="236229"/>
                  </a:cubicBezTo>
                  <a:cubicBezTo>
                    <a:pt x="730404" y="203273"/>
                    <a:pt x="718775" y="236364"/>
                    <a:pt x="727710" y="209559"/>
                  </a:cubicBezTo>
                  <a:cubicBezTo>
                    <a:pt x="728980" y="200669"/>
                    <a:pt x="729759" y="191695"/>
                    <a:pt x="731520" y="182889"/>
                  </a:cubicBezTo>
                  <a:cubicBezTo>
                    <a:pt x="733574" y="172620"/>
                    <a:pt x="737892" y="162807"/>
                    <a:pt x="739140" y="152409"/>
                  </a:cubicBezTo>
                  <a:cubicBezTo>
                    <a:pt x="741717" y="130936"/>
                    <a:pt x="741680" y="109229"/>
                    <a:pt x="742950" y="87639"/>
                  </a:cubicBezTo>
                  <a:cubicBezTo>
                    <a:pt x="740410" y="80019"/>
                    <a:pt x="740149" y="71205"/>
                    <a:pt x="735330" y="64779"/>
                  </a:cubicBezTo>
                  <a:cubicBezTo>
                    <a:pt x="731922" y="60235"/>
                    <a:pt x="725408" y="59153"/>
                    <a:pt x="720090" y="57159"/>
                  </a:cubicBezTo>
                  <a:cubicBezTo>
                    <a:pt x="705023" y="51509"/>
                    <a:pt x="679457" y="50810"/>
                    <a:pt x="666750" y="49539"/>
                  </a:cubicBezTo>
                  <a:cubicBezTo>
                    <a:pt x="665480" y="45729"/>
                    <a:pt x="665449" y="41245"/>
                    <a:pt x="662940" y="38109"/>
                  </a:cubicBezTo>
                  <a:cubicBezTo>
                    <a:pt x="655661" y="29010"/>
                    <a:pt x="649283" y="31280"/>
                    <a:pt x="640080" y="26679"/>
                  </a:cubicBezTo>
                  <a:cubicBezTo>
                    <a:pt x="620413" y="16846"/>
                    <a:pt x="636219" y="16317"/>
                    <a:pt x="605790" y="15249"/>
                  </a:cubicBezTo>
                  <a:cubicBezTo>
                    <a:pt x="541047" y="12977"/>
                    <a:pt x="476250" y="12709"/>
                    <a:pt x="411480" y="11439"/>
                  </a:cubicBezTo>
                  <a:lnTo>
                    <a:pt x="358140" y="3819"/>
                  </a:lnTo>
                  <a:cubicBezTo>
                    <a:pt x="346736" y="2332"/>
                    <a:pt x="335349" y="-174"/>
                    <a:pt x="323850" y="9"/>
                  </a:cubicBezTo>
                  <a:cubicBezTo>
                    <a:pt x="255232" y="1098"/>
                    <a:pt x="186690" y="5089"/>
                    <a:pt x="118110" y="7629"/>
                  </a:cubicBezTo>
                  <a:cubicBezTo>
                    <a:pt x="90906" y="16697"/>
                    <a:pt x="101933" y="10794"/>
                    <a:pt x="83820" y="22869"/>
                  </a:cubicBezTo>
                  <a:cubicBezTo>
                    <a:pt x="62904" y="54242"/>
                    <a:pt x="90251" y="18290"/>
                    <a:pt x="64770" y="38109"/>
                  </a:cubicBezTo>
                  <a:cubicBezTo>
                    <a:pt x="26220" y="68092"/>
                    <a:pt x="56922" y="55965"/>
                    <a:pt x="30480" y="64779"/>
                  </a:cubicBezTo>
                  <a:cubicBezTo>
                    <a:pt x="26268" y="77414"/>
                    <a:pt x="41910" y="60969"/>
                    <a:pt x="41910" y="64779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5" name="Freihandform 44"/>
          <p:cNvSpPr/>
          <p:nvPr/>
        </p:nvSpPr>
        <p:spPr>
          <a:xfrm>
            <a:off x="4327300" y="3404671"/>
            <a:ext cx="4370070" cy="689610"/>
          </a:xfrm>
          <a:custGeom>
            <a:avLst/>
            <a:gdLst>
              <a:gd name="connsiteX0" fmla="*/ 0 w 4370070"/>
              <a:gd name="connsiteY0" fmla="*/ 586740 h 689610"/>
              <a:gd name="connsiteX1" fmla="*/ 38100 w 4370070"/>
              <a:gd name="connsiteY1" fmla="*/ 590550 h 689610"/>
              <a:gd name="connsiteX2" fmla="*/ 68580 w 4370070"/>
              <a:gd name="connsiteY2" fmla="*/ 598170 h 689610"/>
              <a:gd name="connsiteX3" fmla="*/ 87630 w 4370070"/>
              <a:gd name="connsiteY3" fmla="*/ 601980 h 689610"/>
              <a:gd name="connsiteX4" fmla="*/ 99060 w 4370070"/>
              <a:gd name="connsiteY4" fmla="*/ 605790 h 689610"/>
              <a:gd name="connsiteX5" fmla="*/ 247650 w 4370070"/>
              <a:gd name="connsiteY5" fmla="*/ 624840 h 689610"/>
              <a:gd name="connsiteX6" fmla="*/ 278130 w 4370070"/>
              <a:gd name="connsiteY6" fmla="*/ 636270 h 689610"/>
              <a:gd name="connsiteX7" fmla="*/ 327660 w 4370070"/>
              <a:gd name="connsiteY7" fmla="*/ 651510 h 689610"/>
              <a:gd name="connsiteX8" fmla="*/ 430530 w 4370070"/>
              <a:gd name="connsiteY8" fmla="*/ 647700 h 689610"/>
              <a:gd name="connsiteX9" fmla="*/ 441960 w 4370070"/>
              <a:gd name="connsiteY9" fmla="*/ 643890 h 689610"/>
              <a:gd name="connsiteX10" fmla="*/ 529590 w 4370070"/>
              <a:gd name="connsiteY10" fmla="*/ 655320 h 689610"/>
              <a:gd name="connsiteX11" fmla="*/ 556260 w 4370070"/>
              <a:gd name="connsiteY11" fmla="*/ 662940 h 689610"/>
              <a:gd name="connsiteX12" fmla="*/ 640080 w 4370070"/>
              <a:gd name="connsiteY12" fmla="*/ 670560 h 689610"/>
              <a:gd name="connsiteX13" fmla="*/ 674370 w 4370070"/>
              <a:gd name="connsiteY13" fmla="*/ 678180 h 689610"/>
              <a:gd name="connsiteX14" fmla="*/ 716280 w 4370070"/>
              <a:gd name="connsiteY14" fmla="*/ 681990 h 689610"/>
              <a:gd name="connsiteX15" fmla="*/ 781050 w 4370070"/>
              <a:gd name="connsiteY15" fmla="*/ 689610 h 689610"/>
              <a:gd name="connsiteX16" fmla="*/ 880110 w 4370070"/>
              <a:gd name="connsiteY16" fmla="*/ 685800 h 689610"/>
              <a:gd name="connsiteX17" fmla="*/ 914400 w 4370070"/>
              <a:gd name="connsiteY17" fmla="*/ 666750 h 689610"/>
              <a:gd name="connsiteX18" fmla="*/ 933450 w 4370070"/>
              <a:gd name="connsiteY18" fmla="*/ 659130 h 689610"/>
              <a:gd name="connsiteX19" fmla="*/ 998220 w 4370070"/>
              <a:gd name="connsiteY19" fmla="*/ 647700 h 689610"/>
              <a:gd name="connsiteX20" fmla="*/ 1021080 w 4370070"/>
              <a:gd name="connsiteY20" fmla="*/ 643890 h 689610"/>
              <a:gd name="connsiteX21" fmla="*/ 1059180 w 4370070"/>
              <a:gd name="connsiteY21" fmla="*/ 640080 h 689610"/>
              <a:gd name="connsiteX22" fmla="*/ 1123950 w 4370070"/>
              <a:gd name="connsiteY22" fmla="*/ 628650 h 689610"/>
              <a:gd name="connsiteX23" fmla="*/ 1261110 w 4370070"/>
              <a:gd name="connsiteY23" fmla="*/ 617220 h 689610"/>
              <a:gd name="connsiteX24" fmla="*/ 1451610 w 4370070"/>
              <a:gd name="connsiteY24" fmla="*/ 624840 h 689610"/>
              <a:gd name="connsiteX25" fmla="*/ 1478280 w 4370070"/>
              <a:gd name="connsiteY25" fmla="*/ 628650 h 689610"/>
              <a:gd name="connsiteX26" fmla="*/ 1493520 w 4370070"/>
              <a:gd name="connsiteY26" fmla="*/ 636270 h 689610"/>
              <a:gd name="connsiteX27" fmla="*/ 1516380 w 4370070"/>
              <a:gd name="connsiteY27" fmla="*/ 643890 h 689610"/>
              <a:gd name="connsiteX28" fmla="*/ 1565910 w 4370070"/>
              <a:gd name="connsiteY28" fmla="*/ 662940 h 689610"/>
              <a:gd name="connsiteX29" fmla="*/ 1607820 w 4370070"/>
              <a:gd name="connsiteY29" fmla="*/ 666750 h 689610"/>
              <a:gd name="connsiteX30" fmla="*/ 1771650 w 4370070"/>
              <a:gd name="connsiteY30" fmla="*/ 659130 h 689610"/>
              <a:gd name="connsiteX31" fmla="*/ 1786890 w 4370070"/>
              <a:gd name="connsiteY31" fmla="*/ 655320 h 689610"/>
              <a:gd name="connsiteX32" fmla="*/ 1821180 w 4370070"/>
              <a:gd name="connsiteY32" fmla="*/ 651510 h 689610"/>
              <a:gd name="connsiteX33" fmla="*/ 1847850 w 4370070"/>
              <a:gd name="connsiteY33" fmla="*/ 640080 h 689610"/>
              <a:gd name="connsiteX34" fmla="*/ 1863090 w 4370070"/>
              <a:gd name="connsiteY34" fmla="*/ 632460 h 689610"/>
              <a:gd name="connsiteX35" fmla="*/ 1874520 w 4370070"/>
              <a:gd name="connsiteY35" fmla="*/ 628650 h 689610"/>
              <a:gd name="connsiteX36" fmla="*/ 1889760 w 4370070"/>
              <a:gd name="connsiteY36" fmla="*/ 621030 h 689610"/>
              <a:gd name="connsiteX37" fmla="*/ 1912620 w 4370070"/>
              <a:gd name="connsiteY37" fmla="*/ 613410 h 689610"/>
              <a:gd name="connsiteX38" fmla="*/ 1935480 w 4370070"/>
              <a:gd name="connsiteY38" fmla="*/ 601980 h 689610"/>
              <a:gd name="connsiteX39" fmla="*/ 1950720 w 4370070"/>
              <a:gd name="connsiteY39" fmla="*/ 594360 h 689610"/>
              <a:gd name="connsiteX40" fmla="*/ 1962150 w 4370070"/>
              <a:gd name="connsiteY40" fmla="*/ 590550 h 689610"/>
              <a:gd name="connsiteX41" fmla="*/ 1973580 w 4370070"/>
              <a:gd name="connsiteY41" fmla="*/ 582930 h 689610"/>
              <a:gd name="connsiteX42" fmla="*/ 1988820 w 4370070"/>
              <a:gd name="connsiteY42" fmla="*/ 579120 h 689610"/>
              <a:gd name="connsiteX43" fmla="*/ 2030730 w 4370070"/>
              <a:gd name="connsiteY43" fmla="*/ 567690 h 689610"/>
              <a:gd name="connsiteX44" fmla="*/ 2057400 w 4370070"/>
              <a:gd name="connsiteY44" fmla="*/ 563880 h 689610"/>
              <a:gd name="connsiteX45" fmla="*/ 2091690 w 4370070"/>
              <a:gd name="connsiteY45" fmla="*/ 552450 h 689610"/>
              <a:gd name="connsiteX46" fmla="*/ 2114550 w 4370070"/>
              <a:gd name="connsiteY46" fmla="*/ 541020 h 689610"/>
              <a:gd name="connsiteX47" fmla="*/ 2118360 w 4370070"/>
              <a:gd name="connsiteY47" fmla="*/ 529590 h 689610"/>
              <a:gd name="connsiteX48" fmla="*/ 2129790 w 4370070"/>
              <a:gd name="connsiteY48" fmla="*/ 525780 h 689610"/>
              <a:gd name="connsiteX49" fmla="*/ 2152650 w 4370070"/>
              <a:gd name="connsiteY49" fmla="*/ 510540 h 689610"/>
              <a:gd name="connsiteX50" fmla="*/ 2164080 w 4370070"/>
              <a:gd name="connsiteY50" fmla="*/ 502920 h 689610"/>
              <a:gd name="connsiteX51" fmla="*/ 2171700 w 4370070"/>
              <a:gd name="connsiteY51" fmla="*/ 491490 h 689610"/>
              <a:gd name="connsiteX52" fmla="*/ 2183130 w 4370070"/>
              <a:gd name="connsiteY52" fmla="*/ 487680 h 689610"/>
              <a:gd name="connsiteX53" fmla="*/ 2198370 w 4370070"/>
              <a:gd name="connsiteY53" fmla="*/ 464820 h 689610"/>
              <a:gd name="connsiteX54" fmla="*/ 2205990 w 4370070"/>
              <a:gd name="connsiteY54" fmla="*/ 453390 h 689610"/>
              <a:gd name="connsiteX55" fmla="*/ 2217420 w 4370070"/>
              <a:gd name="connsiteY55" fmla="*/ 426720 h 689610"/>
              <a:gd name="connsiteX56" fmla="*/ 2217420 w 4370070"/>
              <a:gd name="connsiteY56" fmla="*/ 232410 h 689610"/>
              <a:gd name="connsiteX57" fmla="*/ 2221230 w 4370070"/>
              <a:gd name="connsiteY57" fmla="*/ 217170 h 689610"/>
              <a:gd name="connsiteX58" fmla="*/ 2244090 w 4370070"/>
              <a:gd name="connsiteY58" fmla="*/ 179070 h 689610"/>
              <a:gd name="connsiteX59" fmla="*/ 2247900 w 4370070"/>
              <a:gd name="connsiteY59" fmla="*/ 167640 h 689610"/>
              <a:gd name="connsiteX60" fmla="*/ 2259330 w 4370070"/>
              <a:gd name="connsiteY60" fmla="*/ 163830 h 689610"/>
              <a:gd name="connsiteX61" fmla="*/ 2270760 w 4370070"/>
              <a:gd name="connsiteY61" fmla="*/ 156210 h 689610"/>
              <a:gd name="connsiteX62" fmla="*/ 2282190 w 4370070"/>
              <a:gd name="connsiteY62" fmla="*/ 152400 h 689610"/>
              <a:gd name="connsiteX63" fmla="*/ 2297430 w 4370070"/>
              <a:gd name="connsiteY63" fmla="*/ 144780 h 689610"/>
              <a:gd name="connsiteX64" fmla="*/ 2308860 w 4370070"/>
              <a:gd name="connsiteY64" fmla="*/ 140970 h 689610"/>
              <a:gd name="connsiteX65" fmla="*/ 2320290 w 4370070"/>
              <a:gd name="connsiteY65" fmla="*/ 133350 h 689610"/>
              <a:gd name="connsiteX66" fmla="*/ 2346960 w 4370070"/>
              <a:gd name="connsiteY66" fmla="*/ 125730 h 689610"/>
              <a:gd name="connsiteX67" fmla="*/ 2369820 w 4370070"/>
              <a:gd name="connsiteY67" fmla="*/ 114300 h 689610"/>
              <a:gd name="connsiteX68" fmla="*/ 2385060 w 4370070"/>
              <a:gd name="connsiteY68" fmla="*/ 106680 h 689610"/>
              <a:gd name="connsiteX69" fmla="*/ 2396490 w 4370070"/>
              <a:gd name="connsiteY69" fmla="*/ 102870 h 689610"/>
              <a:gd name="connsiteX70" fmla="*/ 2407920 w 4370070"/>
              <a:gd name="connsiteY70" fmla="*/ 95250 h 689610"/>
              <a:gd name="connsiteX71" fmla="*/ 2423160 w 4370070"/>
              <a:gd name="connsiteY71" fmla="*/ 91440 h 689610"/>
              <a:gd name="connsiteX72" fmla="*/ 2434590 w 4370070"/>
              <a:gd name="connsiteY72" fmla="*/ 87630 h 689610"/>
              <a:gd name="connsiteX73" fmla="*/ 2480310 w 4370070"/>
              <a:gd name="connsiteY73" fmla="*/ 76200 h 689610"/>
              <a:gd name="connsiteX74" fmla="*/ 2510790 w 4370070"/>
              <a:gd name="connsiteY74" fmla="*/ 68580 h 689610"/>
              <a:gd name="connsiteX75" fmla="*/ 2533650 w 4370070"/>
              <a:gd name="connsiteY75" fmla="*/ 64770 h 689610"/>
              <a:gd name="connsiteX76" fmla="*/ 2552700 w 4370070"/>
              <a:gd name="connsiteY76" fmla="*/ 57150 h 689610"/>
              <a:gd name="connsiteX77" fmla="*/ 2602230 w 4370070"/>
              <a:gd name="connsiteY77" fmla="*/ 49530 h 689610"/>
              <a:gd name="connsiteX78" fmla="*/ 2628900 w 4370070"/>
              <a:gd name="connsiteY78" fmla="*/ 41910 h 689610"/>
              <a:gd name="connsiteX79" fmla="*/ 2640330 w 4370070"/>
              <a:gd name="connsiteY79" fmla="*/ 38100 h 689610"/>
              <a:gd name="connsiteX80" fmla="*/ 2655570 w 4370070"/>
              <a:gd name="connsiteY80" fmla="*/ 30480 h 689610"/>
              <a:gd name="connsiteX81" fmla="*/ 2678430 w 4370070"/>
              <a:gd name="connsiteY81" fmla="*/ 26670 h 689610"/>
              <a:gd name="connsiteX82" fmla="*/ 2705100 w 4370070"/>
              <a:gd name="connsiteY82" fmla="*/ 19050 h 689610"/>
              <a:gd name="connsiteX83" fmla="*/ 2747010 w 4370070"/>
              <a:gd name="connsiteY83" fmla="*/ 15240 h 689610"/>
              <a:gd name="connsiteX84" fmla="*/ 2777490 w 4370070"/>
              <a:gd name="connsiteY84" fmla="*/ 11430 h 689610"/>
              <a:gd name="connsiteX85" fmla="*/ 2819400 w 4370070"/>
              <a:gd name="connsiteY85" fmla="*/ 3810 h 689610"/>
              <a:gd name="connsiteX86" fmla="*/ 3025140 w 4370070"/>
              <a:gd name="connsiteY86" fmla="*/ 0 h 689610"/>
              <a:gd name="connsiteX87" fmla="*/ 3192780 w 4370070"/>
              <a:gd name="connsiteY87" fmla="*/ 3810 h 689610"/>
              <a:gd name="connsiteX88" fmla="*/ 3242310 w 4370070"/>
              <a:gd name="connsiteY88" fmla="*/ 7620 h 689610"/>
              <a:gd name="connsiteX89" fmla="*/ 3329940 w 4370070"/>
              <a:gd name="connsiteY89" fmla="*/ 11430 h 689610"/>
              <a:gd name="connsiteX90" fmla="*/ 3486150 w 4370070"/>
              <a:gd name="connsiteY90" fmla="*/ 22860 h 689610"/>
              <a:gd name="connsiteX91" fmla="*/ 3539490 w 4370070"/>
              <a:gd name="connsiteY91" fmla="*/ 34290 h 689610"/>
              <a:gd name="connsiteX92" fmla="*/ 3577590 w 4370070"/>
              <a:gd name="connsiteY92" fmla="*/ 41910 h 689610"/>
              <a:gd name="connsiteX93" fmla="*/ 3619500 w 4370070"/>
              <a:gd name="connsiteY93" fmla="*/ 45720 h 689610"/>
              <a:gd name="connsiteX94" fmla="*/ 3649980 w 4370070"/>
              <a:gd name="connsiteY94" fmla="*/ 49530 h 689610"/>
              <a:gd name="connsiteX95" fmla="*/ 3707130 w 4370070"/>
              <a:gd name="connsiteY95" fmla="*/ 60960 h 689610"/>
              <a:gd name="connsiteX96" fmla="*/ 3790950 w 4370070"/>
              <a:gd name="connsiteY96" fmla="*/ 72390 h 689610"/>
              <a:gd name="connsiteX97" fmla="*/ 4042410 w 4370070"/>
              <a:gd name="connsiteY97" fmla="*/ 64770 h 689610"/>
              <a:gd name="connsiteX98" fmla="*/ 4110990 w 4370070"/>
              <a:gd name="connsiteY98" fmla="*/ 60960 h 689610"/>
              <a:gd name="connsiteX99" fmla="*/ 4156710 w 4370070"/>
              <a:gd name="connsiteY99" fmla="*/ 49530 h 689610"/>
              <a:gd name="connsiteX100" fmla="*/ 4168140 w 4370070"/>
              <a:gd name="connsiteY100" fmla="*/ 45720 h 689610"/>
              <a:gd name="connsiteX101" fmla="*/ 4370070 w 4370070"/>
              <a:gd name="connsiteY101" fmla="*/ 34290 h 6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370070" h="689610">
                <a:moveTo>
                  <a:pt x="0" y="586740"/>
                </a:moveTo>
                <a:cubicBezTo>
                  <a:pt x="12700" y="588010"/>
                  <a:pt x="25510" y="588452"/>
                  <a:pt x="38100" y="590550"/>
                </a:cubicBezTo>
                <a:cubicBezTo>
                  <a:pt x="48430" y="592272"/>
                  <a:pt x="58376" y="595815"/>
                  <a:pt x="68580" y="598170"/>
                </a:cubicBezTo>
                <a:cubicBezTo>
                  <a:pt x="74890" y="599626"/>
                  <a:pt x="81348" y="600409"/>
                  <a:pt x="87630" y="601980"/>
                </a:cubicBezTo>
                <a:cubicBezTo>
                  <a:pt x="91526" y="602954"/>
                  <a:pt x="95078" y="605271"/>
                  <a:pt x="99060" y="605790"/>
                </a:cubicBezTo>
                <a:cubicBezTo>
                  <a:pt x="146585" y="611989"/>
                  <a:pt x="200750" y="613115"/>
                  <a:pt x="247650" y="624840"/>
                </a:cubicBezTo>
                <a:cubicBezTo>
                  <a:pt x="280646" y="633089"/>
                  <a:pt x="244924" y="622988"/>
                  <a:pt x="278130" y="636270"/>
                </a:cubicBezTo>
                <a:cubicBezTo>
                  <a:pt x="291310" y="641542"/>
                  <a:pt x="314506" y="647752"/>
                  <a:pt x="327660" y="651510"/>
                </a:cubicBezTo>
                <a:cubicBezTo>
                  <a:pt x="361950" y="650240"/>
                  <a:pt x="396292" y="649983"/>
                  <a:pt x="430530" y="647700"/>
                </a:cubicBezTo>
                <a:cubicBezTo>
                  <a:pt x="434537" y="647433"/>
                  <a:pt x="437949" y="643689"/>
                  <a:pt x="441960" y="643890"/>
                </a:cubicBezTo>
                <a:cubicBezTo>
                  <a:pt x="443083" y="643946"/>
                  <a:pt x="510631" y="650945"/>
                  <a:pt x="529590" y="655320"/>
                </a:cubicBezTo>
                <a:cubicBezTo>
                  <a:pt x="538599" y="657399"/>
                  <a:pt x="547155" y="661333"/>
                  <a:pt x="556260" y="662940"/>
                </a:cubicBezTo>
                <a:cubicBezTo>
                  <a:pt x="565801" y="664624"/>
                  <a:pt x="634092" y="670061"/>
                  <a:pt x="640080" y="670560"/>
                </a:cubicBezTo>
                <a:cubicBezTo>
                  <a:pt x="651510" y="673100"/>
                  <a:pt x="662791" y="676443"/>
                  <a:pt x="674370" y="678180"/>
                </a:cubicBezTo>
                <a:cubicBezTo>
                  <a:pt x="688242" y="680261"/>
                  <a:pt x="702332" y="680496"/>
                  <a:pt x="716280" y="681990"/>
                </a:cubicBezTo>
                <a:cubicBezTo>
                  <a:pt x="737895" y="684306"/>
                  <a:pt x="759460" y="687070"/>
                  <a:pt x="781050" y="689610"/>
                </a:cubicBezTo>
                <a:cubicBezTo>
                  <a:pt x="814070" y="688340"/>
                  <a:pt x="847144" y="688074"/>
                  <a:pt x="880110" y="685800"/>
                </a:cubicBezTo>
                <a:cubicBezTo>
                  <a:pt x="893418" y="684882"/>
                  <a:pt x="903729" y="671018"/>
                  <a:pt x="914400" y="666750"/>
                </a:cubicBezTo>
                <a:cubicBezTo>
                  <a:pt x="920750" y="664210"/>
                  <a:pt x="926781" y="660646"/>
                  <a:pt x="933450" y="659130"/>
                </a:cubicBezTo>
                <a:cubicBezTo>
                  <a:pt x="954828" y="654271"/>
                  <a:pt x="976621" y="651456"/>
                  <a:pt x="998220" y="647700"/>
                </a:cubicBezTo>
                <a:cubicBezTo>
                  <a:pt x="1005831" y="646376"/>
                  <a:pt x="1013393" y="644659"/>
                  <a:pt x="1021080" y="643890"/>
                </a:cubicBezTo>
                <a:lnTo>
                  <a:pt x="1059180" y="640080"/>
                </a:lnTo>
                <a:cubicBezTo>
                  <a:pt x="1099245" y="626725"/>
                  <a:pt x="1067235" y="635456"/>
                  <a:pt x="1123950" y="628650"/>
                </a:cubicBezTo>
                <a:cubicBezTo>
                  <a:pt x="1229822" y="615945"/>
                  <a:pt x="1120659" y="623604"/>
                  <a:pt x="1261110" y="617220"/>
                </a:cubicBezTo>
                <a:lnTo>
                  <a:pt x="1451610" y="624840"/>
                </a:lnTo>
                <a:cubicBezTo>
                  <a:pt x="1460578" y="625312"/>
                  <a:pt x="1469616" y="626287"/>
                  <a:pt x="1478280" y="628650"/>
                </a:cubicBezTo>
                <a:cubicBezTo>
                  <a:pt x="1483759" y="630144"/>
                  <a:pt x="1488247" y="634161"/>
                  <a:pt x="1493520" y="636270"/>
                </a:cubicBezTo>
                <a:cubicBezTo>
                  <a:pt x="1500978" y="639253"/>
                  <a:pt x="1509196" y="640298"/>
                  <a:pt x="1516380" y="643890"/>
                </a:cubicBezTo>
                <a:cubicBezTo>
                  <a:pt x="1531312" y="651356"/>
                  <a:pt x="1549745" y="661470"/>
                  <a:pt x="1565910" y="662940"/>
                </a:cubicBezTo>
                <a:lnTo>
                  <a:pt x="1607820" y="666750"/>
                </a:lnTo>
                <a:lnTo>
                  <a:pt x="1771650" y="659130"/>
                </a:lnTo>
                <a:cubicBezTo>
                  <a:pt x="1776876" y="658796"/>
                  <a:pt x="1781715" y="656116"/>
                  <a:pt x="1786890" y="655320"/>
                </a:cubicBezTo>
                <a:cubicBezTo>
                  <a:pt x="1798257" y="653571"/>
                  <a:pt x="1809750" y="652780"/>
                  <a:pt x="1821180" y="651510"/>
                </a:cubicBezTo>
                <a:cubicBezTo>
                  <a:pt x="1844343" y="636068"/>
                  <a:pt x="1819732" y="650624"/>
                  <a:pt x="1847850" y="640080"/>
                </a:cubicBezTo>
                <a:cubicBezTo>
                  <a:pt x="1853168" y="638086"/>
                  <a:pt x="1857870" y="634697"/>
                  <a:pt x="1863090" y="632460"/>
                </a:cubicBezTo>
                <a:cubicBezTo>
                  <a:pt x="1866781" y="630878"/>
                  <a:pt x="1870829" y="630232"/>
                  <a:pt x="1874520" y="628650"/>
                </a:cubicBezTo>
                <a:cubicBezTo>
                  <a:pt x="1879740" y="626413"/>
                  <a:pt x="1884487" y="623139"/>
                  <a:pt x="1889760" y="621030"/>
                </a:cubicBezTo>
                <a:cubicBezTo>
                  <a:pt x="1897218" y="618047"/>
                  <a:pt x="1905937" y="617865"/>
                  <a:pt x="1912620" y="613410"/>
                </a:cubicBezTo>
                <a:cubicBezTo>
                  <a:pt x="1934586" y="598766"/>
                  <a:pt x="1913396" y="611444"/>
                  <a:pt x="1935480" y="601980"/>
                </a:cubicBezTo>
                <a:cubicBezTo>
                  <a:pt x="1940700" y="599743"/>
                  <a:pt x="1945500" y="596597"/>
                  <a:pt x="1950720" y="594360"/>
                </a:cubicBezTo>
                <a:cubicBezTo>
                  <a:pt x="1954411" y="592778"/>
                  <a:pt x="1958558" y="592346"/>
                  <a:pt x="1962150" y="590550"/>
                </a:cubicBezTo>
                <a:cubicBezTo>
                  <a:pt x="1966246" y="588502"/>
                  <a:pt x="1969371" y="584734"/>
                  <a:pt x="1973580" y="582930"/>
                </a:cubicBezTo>
                <a:cubicBezTo>
                  <a:pt x="1978393" y="580867"/>
                  <a:pt x="1983785" y="580559"/>
                  <a:pt x="1988820" y="579120"/>
                </a:cubicBezTo>
                <a:cubicBezTo>
                  <a:pt x="2014365" y="571821"/>
                  <a:pt x="1985454" y="576745"/>
                  <a:pt x="2030730" y="567690"/>
                </a:cubicBezTo>
                <a:cubicBezTo>
                  <a:pt x="2039536" y="565929"/>
                  <a:pt x="2048510" y="565150"/>
                  <a:pt x="2057400" y="563880"/>
                </a:cubicBezTo>
                <a:cubicBezTo>
                  <a:pt x="2068830" y="560070"/>
                  <a:pt x="2081665" y="559133"/>
                  <a:pt x="2091690" y="552450"/>
                </a:cubicBezTo>
                <a:cubicBezTo>
                  <a:pt x="2106462" y="542602"/>
                  <a:pt x="2098776" y="546278"/>
                  <a:pt x="2114550" y="541020"/>
                </a:cubicBezTo>
                <a:cubicBezTo>
                  <a:pt x="2115820" y="537210"/>
                  <a:pt x="2115520" y="532430"/>
                  <a:pt x="2118360" y="529590"/>
                </a:cubicBezTo>
                <a:cubicBezTo>
                  <a:pt x="2121200" y="526750"/>
                  <a:pt x="2126279" y="527730"/>
                  <a:pt x="2129790" y="525780"/>
                </a:cubicBezTo>
                <a:cubicBezTo>
                  <a:pt x="2137796" y="521332"/>
                  <a:pt x="2145030" y="515620"/>
                  <a:pt x="2152650" y="510540"/>
                </a:cubicBezTo>
                <a:lnTo>
                  <a:pt x="2164080" y="502920"/>
                </a:lnTo>
                <a:cubicBezTo>
                  <a:pt x="2166620" y="499110"/>
                  <a:pt x="2168124" y="494351"/>
                  <a:pt x="2171700" y="491490"/>
                </a:cubicBezTo>
                <a:cubicBezTo>
                  <a:pt x="2174836" y="488981"/>
                  <a:pt x="2180290" y="490520"/>
                  <a:pt x="2183130" y="487680"/>
                </a:cubicBezTo>
                <a:cubicBezTo>
                  <a:pt x="2189606" y="481204"/>
                  <a:pt x="2193290" y="472440"/>
                  <a:pt x="2198370" y="464820"/>
                </a:cubicBezTo>
                <a:cubicBezTo>
                  <a:pt x="2200910" y="461010"/>
                  <a:pt x="2204542" y="457734"/>
                  <a:pt x="2205990" y="453390"/>
                </a:cubicBezTo>
                <a:cubicBezTo>
                  <a:pt x="2211596" y="436572"/>
                  <a:pt x="2208004" y="445552"/>
                  <a:pt x="2217420" y="426720"/>
                </a:cubicBezTo>
                <a:cubicBezTo>
                  <a:pt x="2214326" y="333906"/>
                  <a:pt x="2210672" y="316759"/>
                  <a:pt x="2217420" y="232410"/>
                </a:cubicBezTo>
                <a:cubicBezTo>
                  <a:pt x="2217838" y="227190"/>
                  <a:pt x="2219690" y="222175"/>
                  <a:pt x="2221230" y="217170"/>
                </a:cubicBezTo>
                <a:cubicBezTo>
                  <a:pt x="2232841" y="179433"/>
                  <a:pt x="2221593" y="186569"/>
                  <a:pt x="2244090" y="179070"/>
                </a:cubicBezTo>
                <a:cubicBezTo>
                  <a:pt x="2245360" y="175260"/>
                  <a:pt x="2245060" y="170480"/>
                  <a:pt x="2247900" y="167640"/>
                </a:cubicBezTo>
                <a:cubicBezTo>
                  <a:pt x="2250740" y="164800"/>
                  <a:pt x="2255738" y="165626"/>
                  <a:pt x="2259330" y="163830"/>
                </a:cubicBezTo>
                <a:cubicBezTo>
                  <a:pt x="2263426" y="161782"/>
                  <a:pt x="2266664" y="158258"/>
                  <a:pt x="2270760" y="156210"/>
                </a:cubicBezTo>
                <a:cubicBezTo>
                  <a:pt x="2274352" y="154414"/>
                  <a:pt x="2278499" y="153982"/>
                  <a:pt x="2282190" y="152400"/>
                </a:cubicBezTo>
                <a:cubicBezTo>
                  <a:pt x="2287410" y="150163"/>
                  <a:pt x="2292210" y="147017"/>
                  <a:pt x="2297430" y="144780"/>
                </a:cubicBezTo>
                <a:cubicBezTo>
                  <a:pt x="2301121" y="143198"/>
                  <a:pt x="2305268" y="142766"/>
                  <a:pt x="2308860" y="140970"/>
                </a:cubicBezTo>
                <a:cubicBezTo>
                  <a:pt x="2312956" y="138922"/>
                  <a:pt x="2316194" y="135398"/>
                  <a:pt x="2320290" y="133350"/>
                </a:cubicBezTo>
                <a:cubicBezTo>
                  <a:pt x="2325756" y="130617"/>
                  <a:pt x="2342077" y="126951"/>
                  <a:pt x="2346960" y="125730"/>
                </a:cubicBezTo>
                <a:cubicBezTo>
                  <a:pt x="2368926" y="111086"/>
                  <a:pt x="2347736" y="123764"/>
                  <a:pt x="2369820" y="114300"/>
                </a:cubicBezTo>
                <a:cubicBezTo>
                  <a:pt x="2375040" y="112063"/>
                  <a:pt x="2379840" y="108917"/>
                  <a:pt x="2385060" y="106680"/>
                </a:cubicBezTo>
                <a:cubicBezTo>
                  <a:pt x="2388751" y="105098"/>
                  <a:pt x="2392898" y="104666"/>
                  <a:pt x="2396490" y="102870"/>
                </a:cubicBezTo>
                <a:cubicBezTo>
                  <a:pt x="2400586" y="100822"/>
                  <a:pt x="2403711" y="97054"/>
                  <a:pt x="2407920" y="95250"/>
                </a:cubicBezTo>
                <a:cubicBezTo>
                  <a:pt x="2412733" y="93187"/>
                  <a:pt x="2418125" y="92879"/>
                  <a:pt x="2423160" y="91440"/>
                </a:cubicBezTo>
                <a:cubicBezTo>
                  <a:pt x="2427022" y="90337"/>
                  <a:pt x="2430830" y="89040"/>
                  <a:pt x="2434590" y="87630"/>
                </a:cubicBezTo>
                <a:cubicBezTo>
                  <a:pt x="2474206" y="72774"/>
                  <a:pt x="2430813" y="86099"/>
                  <a:pt x="2480310" y="76200"/>
                </a:cubicBezTo>
                <a:cubicBezTo>
                  <a:pt x="2490579" y="74146"/>
                  <a:pt x="2500550" y="70774"/>
                  <a:pt x="2510790" y="68580"/>
                </a:cubicBezTo>
                <a:cubicBezTo>
                  <a:pt x="2518344" y="66961"/>
                  <a:pt x="2526030" y="66040"/>
                  <a:pt x="2533650" y="64770"/>
                </a:cubicBezTo>
                <a:cubicBezTo>
                  <a:pt x="2540000" y="62230"/>
                  <a:pt x="2546013" y="58583"/>
                  <a:pt x="2552700" y="57150"/>
                </a:cubicBezTo>
                <a:cubicBezTo>
                  <a:pt x="2639373" y="38577"/>
                  <a:pt x="2554351" y="62588"/>
                  <a:pt x="2602230" y="49530"/>
                </a:cubicBezTo>
                <a:cubicBezTo>
                  <a:pt x="2611150" y="47097"/>
                  <a:pt x="2620044" y="44567"/>
                  <a:pt x="2628900" y="41910"/>
                </a:cubicBezTo>
                <a:cubicBezTo>
                  <a:pt x="2632747" y="40756"/>
                  <a:pt x="2636639" y="39682"/>
                  <a:pt x="2640330" y="38100"/>
                </a:cubicBezTo>
                <a:cubicBezTo>
                  <a:pt x="2645550" y="35863"/>
                  <a:pt x="2650130" y="32112"/>
                  <a:pt x="2655570" y="30480"/>
                </a:cubicBezTo>
                <a:cubicBezTo>
                  <a:pt x="2662969" y="28260"/>
                  <a:pt x="2670903" y="28407"/>
                  <a:pt x="2678430" y="26670"/>
                </a:cubicBezTo>
                <a:cubicBezTo>
                  <a:pt x="2687439" y="24591"/>
                  <a:pt x="2695980" y="20570"/>
                  <a:pt x="2705100" y="19050"/>
                </a:cubicBezTo>
                <a:cubicBezTo>
                  <a:pt x="2718937" y="16744"/>
                  <a:pt x="2733059" y="16708"/>
                  <a:pt x="2747010" y="15240"/>
                </a:cubicBezTo>
                <a:cubicBezTo>
                  <a:pt x="2757193" y="14168"/>
                  <a:pt x="2767376" y="13027"/>
                  <a:pt x="2777490" y="11430"/>
                </a:cubicBezTo>
                <a:cubicBezTo>
                  <a:pt x="2791515" y="9215"/>
                  <a:pt x="2805216" y="4465"/>
                  <a:pt x="2819400" y="3810"/>
                </a:cubicBezTo>
                <a:cubicBezTo>
                  <a:pt x="2887919" y="648"/>
                  <a:pt x="2956560" y="1270"/>
                  <a:pt x="3025140" y="0"/>
                </a:cubicBezTo>
                <a:lnTo>
                  <a:pt x="3192780" y="3810"/>
                </a:lnTo>
                <a:cubicBezTo>
                  <a:pt x="3209329" y="4391"/>
                  <a:pt x="3225777" y="6701"/>
                  <a:pt x="3242310" y="7620"/>
                </a:cubicBezTo>
                <a:cubicBezTo>
                  <a:pt x="3271503" y="9242"/>
                  <a:pt x="3300759" y="9606"/>
                  <a:pt x="3329940" y="11430"/>
                </a:cubicBezTo>
                <a:cubicBezTo>
                  <a:pt x="3382048" y="14687"/>
                  <a:pt x="3486150" y="22860"/>
                  <a:pt x="3486150" y="22860"/>
                </a:cubicBezTo>
                <a:cubicBezTo>
                  <a:pt x="3526264" y="36231"/>
                  <a:pt x="3491427" y="26280"/>
                  <a:pt x="3539490" y="34290"/>
                </a:cubicBezTo>
                <a:cubicBezTo>
                  <a:pt x="3552265" y="36419"/>
                  <a:pt x="3564769" y="40078"/>
                  <a:pt x="3577590" y="41910"/>
                </a:cubicBezTo>
                <a:cubicBezTo>
                  <a:pt x="3591477" y="43894"/>
                  <a:pt x="3605549" y="44252"/>
                  <a:pt x="3619500" y="45720"/>
                </a:cubicBezTo>
                <a:cubicBezTo>
                  <a:pt x="3629683" y="46792"/>
                  <a:pt x="3639820" y="48260"/>
                  <a:pt x="3649980" y="49530"/>
                </a:cubicBezTo>
                <a:cubicBezTo>
                  <a:pt x="3703366" y="64783"/>
                  <a:pt x="3648792" y="50665"/>
                  <a:pt x="3707130" y="60960"/>
                </a:cubicBezTo>
                <a:cubicBezTo>
                  <a:pt x="3780773" y="73956"/>
                  <a:pt x="3696952" y="65159"/>
                  <a:pt x="3790950" y="72390"/>
                </a:cubicBezTo>
                <a:lnTo>
                  <a:pt x="4042410" y="64770"/>
                </a:lnTo>
                <a:cubicBezTo>
                  <a:pt x="4065291" y="63953"/>
                  <a:pt x="4088296" y="63986"/>
                  <a:pt x="4110990" y="60960"/>
                </a:cubicBezTo>
                <a:cubicBezTo>
                  <a:pt x="4126561" y="58884"/>
                  <a:pt x="4141807" y="54498"/>
                  <a:pt x="4156710" y="49530"/>
                </a:cubicBezTo>
                <a:cubicBezTo>
                  <a:pt x="4160520" y="48260"/>
                  <a:pt x="4164153" y="46198"/>
                  <a:pt x="4168140" y="45720"/>
                </a:cubicBezTo>
                <a:cubicBezTo>
                  <a:pt x="4235011" y="37695"/>
                  <a:pt x="4302769" y="34290"/>
                  <a:pt x="4370070" y="34290"/>
                </a:cubicBezTo>
              </a:path>
            </a:pathLst>
          </a:cu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5666248" y="2126274"/>
            <a:ext cx="504055" cy="135302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Gefaltete Ecke 46"/>
          <p:cNvSpPr/>
          <p:nvPr/>
        </p:nvSpPr>
        <p:spPr>
          <a:xfrm>
            <a:off x="179512" y="977741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Ellipse 48"/>
          <p:cNvSpPr/>
          <p:nvPr/>
        </p:nvSpPr>
        <p:spPr>
          <a:xfrm>
            <a:off x="4012969" y="1053486"/>
            <a:ext cx="4998731" cy="47287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Abgerundetes Rechteck 49"/>
          <p:cNvSpPr/>
          <p:nvPr/>
        </p:nvSpPr>
        <p:spPr>
          <a:xfrm rot="2098605" flipV="1">
            <a:off x="8367657" y="5058879"/>
            <a:ext cx="1183765" cy="3508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251520" y="1381418"/>
            <a:ext cx="387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Mastzelle setzt </a:t>
            </a:r>
            <a:r>
              <a:rPr lang="de-DE" dirty="0" err="1"/>
              <a:t>Histamine</a:t>
            </a:r>
            <a:r>
              <a:rPr lang="de-DE" dirty="0"/>
              <a:t> frei.</a:t>
            </a:r>
          </a:p>
        </p:txBody>
      </p:sp>
      <p:sp>
        <p:nvSpPr>
          <p:cNvPr id="36" name="Gleichschenkliges Dreieck 35"/>
          <p:cNvSpPr/>
          <p:nvPr/>
        </p:nvSpPr>
        <p:spPr>
          <a:xfrm rot="10800000">
            <a:off x="5666249" y="2169912"/>
            <a:ext cx="504055" cy="135302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237524" y="1720583"/>
            <a:ext cx="3660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Dieses weitet die Arterien und führt</a:t>
            </a:r>
          </a:p>
          <a:p>
            <a:r>
              <a:rPr lang="de-DE" dirty="0"/>
              <a:t>mehr Blut in den Verletzungsbereich.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2395008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B: Rötung</a:t>
            </a:r>
          </a:p>
        </p:txBody>
      </p:sp>
      <p:sp>
        <p:nvSpPr>
          <p:cNvPr id="43" name="Freihandform 42"/>
          <p:cNvSpPr/>
          <p:nvPr/>
        </p:nvSpPr>
        <p:spPr>
          <a:xfrm>
            <a:off x="5667162" y="2030401"/>
            <a:ext cx="1744808" cy="263255"/>
          </a:xfrm>
          <a:custGeom>
            <a:avLst/>
            <a:gdLst>
              <a:gd name="connsiteX0" fmla="*/ 375349 w 1744808"/>
              <a:gd name="connsiteY0" fmla="*/ 217819 h 263255"/>
              <a:gd name="connsiteX1" fmla="*/ 295836 w 1744808"/>
              <a:gd name="connsiteY1" fmla="*/ 229178 h 263255"/>
              <a:gd name="connsiteX2" fmla="*/ 222002 w 1744808"/>
              <a:gd name="connsiteY2" fmla="*/ 234858 h 263255"/>
              <a:gd name="connsiteX3" fmla="*/ 182246 w 1744808"/>
              <a:gd name="connsiteY3" fmla="*/ 246217 h 263255"/>
              <a:gd name="connsiteX4" fmla="*/ 125451 w 1744808"/>
              <a:gd name="connsiteY4" fmla="*/ 263255 h 263255"/>
              <a:gd name="connsiteX5" fmla="*/ 45938 w 1744808"/>
              <a:gd name="connsiteY5" fmla="*/ 251896 h 263255"/>
              <a:gd name="connsiteX6" fmla="*/ 11861 w 1744808"/>
              <a:gd name="connsiteY6" fmla="*/ 229178 h 263255"/>
              <a:gd name="connsiteX7" fmla="*/ 502 w 1744808"/>
              <a:gd name="connsiteY7" fmla="*/ 195101 h 263255"/>
              <a:gd name="connsiteX8" fmla="*/ 17540 w 1744808"/>
              <a:gd name="connsiteY8" fmla="*/ 155345 h 263255"/>
              <a:gd name="connsiteX9" fmla="*/ 34579 w 1744808"/>
              <a:gd name="connsiteY9" fmla="*/ 121268 h 263255"/>
              <a:gd name="connsiteX10" fmla="*/ 51617 w 1744808"/>
              <a:gd name="connsiteY10" fmla="*/ 104229 h 263255"/>
              <a:gd name="connsiteX11" fmla="*/ 80015 w 1744808"/>
              <a:gd name="connsiteY11" fmla="*/ 81511 h 263255"/>
              <a:gd name="connsiteX12" fmla="*/ 97053 w 1744808"/>
              <a:gd name="connsiteY12" fmla="*/ 64473 h 263255"/>
              <a:gd name="connsiteX13" fmla="*/ 114092 w 1744808"/>
              <a:gd name="connsiteY13" fmla="*/ 58793 h 263255"/>
              <a:gd name="connsiteX14" fmla="*/ 170887 w 1744808"/>
              <a:gd name="connsiteY14" fmla="*/ 19037 h 263255"/>
              <a:gd name="connsiteX15" fmla="*/ 187925 w 1744808"/>
              <a:gd name="connsiteY15" fmla="*/ 7678 h 263255"/>
              <a:gd name="connsiteX16" fmla="*/ 295836 w 1744808"/>
              <a:gd name="connsiteY16" fmla="*/ 7678 h 263255"/>
              <a:gd name="connsiteX17" fmla="*/ 392387 w 1744808"/>
              <a:gd name="connsiteY17" fmla="*/ 19037 h 263255"/>
              <a:gd name="connsiteX18" fmla="*/ 579811 w 1744808"/>
              <a:gd name="connsiteY18" fmla="*/ 19037 h 263255"/>
              <a:gd name="connsiteX19" fmla="*/ 744517 w 1744808"/>
              <a:gd name="connsiteY19" fmla="*/ 24716 h 263255"/>
              <a:gd name="connsiteX20" fmla="*/ 824030 w 1744808"/>
              <a:gd name="connsiteY20" fmla="*/ 30396 h 263255"/>
              <a:gd name="connsiteX21" fmla="*/ 858107 w 1744808"/>
              <a:gd name="connsiteY21" fmla="*/ 41755 h 263255"/>
              <a:gd name="connsiteX22" fmla="*/ 897863 w 1744808"/>
              <a:gd name="connsiteY22" fmla="*/ 47434 h 263255"/>
              <a:gd name="connsiteX23" fmla="*/ 954658 w 1744808"/>
              <a:gd name="connsiteY23" fmla="*/ 64473 h 263255"/>
              <a:gd name="connsiteX24" fmla="*/ 983056 w 1744808"/>
              <a:gd name="connsiteY24" fmla="*/ 75832 h 263255"/>
              <a:gd name="connsiteX25" fmla="*/ 1045530 w 1744808"/>
              <a:gd name="connsiteY25" fmla="*/ 81511 h 263255"/>
              <a:gd name="connsiteX26" fmla="*/ 1176159 w 1744808"/>
              <a:gd name="connsiteY26" fmla="*/ 70152 h 263255"/>
              <a:gd name="connsiteX27" fmla="*/ 1215915 w 1744808"/>
              <a:gd name="connsiteY27" fmla="*/ 58793 h 263255"/>
              <a:gd name="connsiteX28" fmla="*/ 1232954 w 1744808"/>
              <a:gd name="connsiteY28" fmla="*/ 47434 h 263255"/>
              <a:gd name="connsiteX29" fmla="*/ 1261351 w 1744808"/>
              <a:gd name="connsiteY29" fmla="*/ 41755 h 263255"/>
              <a:gd name="connsiteX30" fmla="*/ 1284069 w 1744808"/>
              <a:gd name="connsiteY30" fmla="*/ 30396 h 263255"/>
              <a:gd name="connsiteX31" fmla="*/ 1301108 w 1744808"/>
              <a:gd name="connsiteY31" fmla="*/ 24716 h 263255"/>
              <a:gd name="connsiteX32" fmla="*/ 1318146 w 1744808"/>
              <a:gd name="connsiteY32" fmla="*/ 13357 h 263255"/>
              <a:gd name="connsiteX33" fmla="*/ 1357903 w 1744808"/>
              <a:gd name="connsiteY33" fmla="*/ 7678 h 263255"/>
              <a:gd name="connsiteX34" fmla="*/ 1579403 w 1744808"/>
              <a:gd name="connsiteY34" fmla="*/ 19037 h 263255"/>
              <a:gd name="connsiteX35" fmla="*/ 1630519 w 1744808"/>
              <a:gd name="connsiteY35" fmla="*/ 24716 h 263255"/>
              <a:gd name="connsiteX36" fmla="*/ 1647558 w 1744808"/>
              <a:gd name="connsiteY36" fmla="*/ 36075 h 263255"/>
              <a:gd name="connsiteX37" fmla="*/ 1670276 w 1744808"/>
              <a:gd name="connsiteY37" fmla="*/ 41755 h 263255"/>
              <a:gd name="connsiteX38" fmla="*/ 1681635 w 1744808"/>
              <a:gd name="connsiteY38" fmla="*/ 58793 h 263255"/>
              <a:gd name="connsiteX39" fmla="*/ 1704353 w 1744808"/>
              <a:gd name="connsiteY39" fmla="*/ 64473 h 263255"/>
              <a:gd name="connsiteX40" fmla="*/ 1721391 w 1744808"/>
              <a:gd name="connsiteY40" fmla="*/ 75832 h 263255"/>
              <a:gd name="connsiteX41" fmla="*/ 1727071 w 1744808"/>
              <a:gd name="connsiteY41" fmla="*/ 92870 h 263255"/>
              <a:gd name="connsiteX42" fmla="*/ 1744109 w 1744808"/>
              <a:gd name="connsiteY42" fmla="*/ 98550 h 263255"/>
              <a:gd name="connsiteX43" fmla="*/ 1738430 w 1744808"/>
              <a:gd name="connsiteY43" fmla="*/ 115588 h 263255"/>
              <a:gd name="connsiteX44" fmla="*/ 1710032 w 1744808"/>
              <a:gd name="connsiteY44" fmla="*/ 138306 h 263255"/>
              <a:gd name="connsiteX45" fmla="*/ 1675955 w 1744808"/>
              <a:gd name="connsiteY45" fmla="*/ 161024 h 263255"/>
              <a:gd name="connsiteX46" fmla="*/ 1658917 w 1744808"/>
              <a:gd name="connsiteY46" fmla="*/ 172383 h 263255"/>
              <a:gd name="connsiteX47" fmla="*/ 1596442 w 1744808"/>
              <a:gd name="connsiteY47" fmla="*/ 189422 h 263255"/>
              <a:gd name="connsiteX48" fmla="*/ 1579403 w 1744808"/>
              <a:gd name="connsiteY48" fmla="*/ 195101 h 263255"/>
              <a:gd name="connsiteX49" fmla="*/ 1505570 w 1744808"/>
              <a:gd name="connsiteY49" fmla="*/ 212140 h 263255"/>
              <a:gd name="connsiteX50" fmla="*/ 1232954 w 1744808"/>
              <a:gd name="connsiteY50" fmla="*/ 195101 h 263255"/>
              <a:gd name="connsiteX51" fmla="*/ 892184 w 1744808"/>
              <a:gd name="connsiteY51" fmla="*/ 200781 h 263255"/>
              <a:gd name="connsiteX52" fmla="*/ 875145 w 1744808"/>
              <a:gd name="connsiteY52" fmla="*/ 195101 h 263255"/>
              <a:gd name="connsiteX53" fmla="*/ 858107 w 1744808"/>
              <a:gd name="connsiteY53" fmla="*/ 183742 h 263255"/>
              <a:gd name="connsiteX54" fmla="*/ 818350 w 1744808"/>
              <a:gd name="connsiteY54" fmla="*/ 178063 h 263255"/>
              <a:gd name="connsiteX55" fmla="*/ 778594 w 1744808"/>
              <a:gd name="connsiteY55" fmla="*/ 166704 h 263255"/>
              <a:gd name="connsiteX56" fmla="*/ 647965 w 1744808"/>
              <a:gd name="connsiteY56" fmla="*/ 178063 h 263255"/>
              <a:gd name="connsiteX57" fmla="*/ 602529 w 1744808"/>
              <a:gd name="connsiteY57" fmla="*/ 195101 h 263255"/>
              <a:gd name="connsiteX58" fmla="*/ 574131 w 1744808"/>
              <a:gd name="connsiteY58" fmla="*/ 206460 h 263255"/>
              <a:gd name="connsiteX59" fmla="*/ 375349 w 1744808"/>
              <a:gd name="connsiteY59" fmla="*/ 217819 h 2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744808" h="263255">
                <a:moveTo>
                  <a:pt x="375349" y="217819"/>
                </a:moveTo>
                <a:cubicBezTo>
                  <a:pt x="328967" y="221605"/>
                  <a:pt x="322446" y="226221"/>
                  <a:pt x="295836" y="229178"/>
                </a:cubicBezTo>
                <a:cubicBezTo>
                  <a:pt x="271303" y="231904"/>
                  <a:pt x="246413" y="231196"/>
                  <a:pt x="222002" y="234858"/>
                </a:cubicBezTo>
                <a:cubicBezTo>
                  <a:pt x="208372" y="236903"/>
                  <a:pt x="195543" y="242591"/>
                  <a:pt x="182246" y="246217"/>
                </a:cubicBezTo>
                <a:cubicBezTo>
                  <a:pt x="135029" y="259094"/>
                  <a:pt x="186695" y="242840"/>
                  <a:pt x="125451" y="263255"/>
                </a:cubicBezTo>
                <a:cubicBezTo>
                  <a:pt x="118606" y="262633"/>
                  <a:pt x="65180" y="262586"/>
                  <a:pt x="45938" y="251896"/>
                </a:cubicBezTo>
                <a:cubicBezTo>
                  <a:pt x="34004" y="245266"/>
                  <a:pt x="11861" y="229178"/>
                  <a:pt x="11861" y="229178"/>
                </a:cubicBezTo>
                <a:cubicBezTo>
                  <a:pt x="8075" y="217819"/>
                  <a:pt x="-2402" y="206717"/>
                  <a:pt x="502" y="195101"/>
                </a:cubicBezTo>
                <a:cubicBezTo>
                  <a:pt x="12321" y="147822"/>
                  <a:pt x="-2070" y="194564"/>
                  <a:pt x="17540" y="155345"/>
                </a:cubicBezTo>
                <a:cubicBezTo>
                  <a:pt x="30349" y="129728"/>
                  <a:pt x="14232" y="145684"/>
                  <a:pt x="34579" y="121268"/>
                </a:cubicBezTo>
                <a:cubicBezTo>
                  <a:pt x="39721" y="115098"/>
                  <a:pt x="46475" y="110399"/>
                  <a:pt x="51617" y="104229"/>
                </a:cubicBezTo>
                <a:cubicBezTo>
                  <a:pt x="71377" y="80516"/>
                  <a:pt x="52044" y="90835"/>
                  <a:pt x="80015" y="81511"/>
                </a:cubicBezTo>
                <a:cubicBezTo>
                  <a:pt x="85694" y="75832"/>
                  <a:pt x="90370" y="68928"/>
                  <a:pt x="97053" y="64473"/>
                </a:cubicBezTo>
                <a:cubicBezTo>
                  <a:pt x="102034" y="61152"/>
                  <a:pt x="109366" y="62469"/>
                  <a:pt x="114092" y="58793"/>
                </a:cubicBezTo>
                <a:cubicBezTo>
                  <a:pt x="170360" y="15029"/>
                  <a:pt x="124484" y="30637"/>
                  <a:pt x="170887" y="19037"/>
                </a:cubicBezTo>
                <a:cubicBezTo>
                  <a:pt x="176566" y="15251"/>
                  <a:pt x="181820" y="10731"/>
                  <a:pt x="187925" y="7678"/>
                </a:cubicBezTo>
                <a:cubicBezTo>
                  <a:pt x="219912" y="-8316"/>
                  <a:pt x="269170" y="5254"/>
                  <a:pt x="295836" y="7678"/>
                </a:cubicBezTo>
                <a:cubicBezTo>
                  <a:pt x="328109" y="10612"/>
                  <a:pt x="360203" y="15251"/>
                  <a:pt x="392387" y="19037"/>
                </a:cubicBezTo>
                <a:cubicBezTo>
                  <a:pt x="499892" y="9263"/>
                  <a:pt x="426976" y="13043"/>
                  <a:pt x="579811" y="19037"/>
                </a:cubicBezTo>
                <a:lnTo>
                  <a:pt x="744517" y="24716"/>
                </a:lnTo>
                <a:cubicBezTo>
                  <a:pt x="771021" y="26609"/>
                  <a:pt x="797752" y="26454"/>
                  <a:pt x="824030" y="30396"/>
                </a:cubicBezTo>
                <a:cubicBezTo>
                  <a:pt x="835871" y="32172"/>
                  <a:pt x="846440" y="39063"/>
                  <a:pt x="858107" y="41755"/>
                </a:cubicBezTo>
                <a:cubicBezTo>
                  <a:pt x="871151" y="44765"/>
                  <a:pt x="884611" y="45541"/>
                  <a:pt x="897863" y="47434"/>
                </a:cubicBezTo>
                <a:cubicBezTo>
                  <a:pt x="975775" y="78598"/>
                  <a:pt x="877868" y="41435"/>
                  <a:pt x="954658" y="64473"/>
                </a:cubicBezTo>
                <a:cubicBezTo>
                  <a:pt x="964423" y="67403"/>
                  <a:pt x="973035" y="73953"/>
                  <a:pt x="983056" y="75832"/>
                </a:cubicBezTo>
                <a:cubicBezTo>
                  <a:pt x="1003608" y="79685"/>
                  <a:pt x="1024705" y="79618"/>
                  <a:pt x="1045530" y="81511"/>
                </a:cubicBezTo>
                <a:cubicBezTo>
                  <a:pt x="1089073" y="77725"/>
                  <a:pt x="1132719" y="74979"/>
                  <a:pt x="1176159" y="70152"/>
                </a:cubicBezTo>
                <a:cubicBezTo>
                  <a:pt x="1180843" y="69632"/>
                  <a:pt x="1209758" y="61872"/>
                  <a:pt x="1215915" y="58793"/>
                </a:cubicBezTo>
                <a:cubicBezTo>
                  <a:pt x="1222020" y="55740"/>
                  <a:pt x="1226563" y="49831"/>
                  <a:pt x="1232954" y="47434"/>
                </a:cubicBezTo>
                <a:cubicBezTo>
                  <a:pt x="1241993" y="44045"/>
                  <a:pt x="1251885" y="43648"/>
                  <a:pt x="1261351" y="41755"/>
                </a:cubicBezTo>
                <a:cubicBezTo>
                  <a:pt x="1268924" y="37969"/>
                  <a:pt x="1276287" y="33731"/>
                  <a:pt x="1284069" y="30396"/>
                </a:cubicBezTo>
                <a:cubicBezTo>
                  <a:pt x="1289572" y="28038"/>
                  <a:pt x="1295753" y="27393"/>
                  <a:pt x="1301108" y="24716"/>
                </a:cubicBezTo>
                <a:cubicBezTo>
                  <a:pt x="1307213" y="21663"/>
                  <a:pt x="1311608" y="15318"/>
                  <a:pt x="1318146" y="13357"/>
                </a:cubicBezTo>
                <a:cubicBezTo>
                  <a:pt x="1330968" y="9510"/>
                  <a:pt x="1344651" y="9571"/>
                  <a:pt x="1357903" y="7678"/>
                </a:cubicBezTo>
                <a:lnTo>
                  <a:pt x="1579403" y="19037"/>
                </a:lnTo>
                <a:cubicBezTo>
                  <a:pt x="1596513" y="20106"/>
                  <a:pt x="1613887" y="20558"/>
                  <a:pt x="1630519" y="24716"/>
                </a:cubicBezTo>
                <a:cubicBezTo>
                  <a:pt x="1637141" y="26371"/>
                  <a:pt x="1641284" y="33386"/>
                  <a:pt x="1647558" y="36075"/>
                </a:cubicBezTo>
                <a:cubicBezTo>
                  <a:pt x="1654733" y="39150"/>
                  <a:pt x="1662703" y="39862"/>
                  <a:pt x="1670276" y="41755"/>
                </a:cubicBezTo>
                <a:cubicBezTo>
                  <a:pt x="1674062" y="47434"/>
                  <a:pt x="1675956" y="55007"/>
                  <a:pt x="1681635" y="58793"/>
                </a:cubicBezTo>
                <a:cubicBezTo>
                  <a:pt x="1688130" y="63123"/>
                  <a:pt x="1697178" y="61398"/>
                  <a:pt x="1704353" y="64473"/>
                </a:cubicBezTo>
                <a:cubicBezTo>
                  <a:pt x="1710627" y="67162"/>
                  <a:pt x="1715712" y="72046"/>
                  <a:pt x="1721391" y="75832"/>
                </a:cubicBezTo>
                <a:cubicBezTo>
                  <a:pt x="1723284" y="81511"/>
                  <a:pt x="1722838" y="88637"/>
                  <a:pt x="1727071" y="92870"/>
                </a:cubicBezTo>
                <a:cubicBezTo>
                  <a:pt x="1731304" y="97103"/>
                  <a:pt x="1741432" y="93195"/>
                  <a:pt x="1744109" y="98550"/>
                </a:cubicBezTo>
                <a:cubicBezTo>
                  <a:pt x="1746786" y="103904"/>
                  <a:pt x="1741107" y="110233"/>
                  <a:pt x="1738430" y="115588"/>
                </a:cubicBezTo>
                <a:cubicBezTo>
                  <a:pt x="1728154" y="136141"/>
                  <a:pt x="1729684" y="131756"/>
                  <a:pt x="1710032" y="138306"/>
                </a:cubicBezTo>
                <a:lnTo>
                  <a:pt x="1675955" y="161024"/>
                </a:lnTo>
                <a:cubicBezTo>
                  <a:pt x="1670276" y="164810"/>
                  <a:pt x="1665539" y="170727"/>
                  <a:pt x="1658917" y="172383"/>
                </a:cubicBezTo>
                <a:cubicBezTo>
                  <a:pt x="1630476" y="179494"/>
                  <a:pt x="1630201" y="179295"/>
                  <a:pt x="1596442" y="189422"/>
                </a:cubicBezTo>
                <a:cubicBezTo>
                  <a:pt x="1590708" y="191142"/>
                  <a:pt x="1585083" y="193208"/>
                  <a:pt x="1579403" y="195101"/>
                </a:cubicBezTo>
                <a:cubicBezTo>
                  <a:pt x="1550556" y="214333"/>
                  <a:pt x="1557947" y="213254"/>
                  <a:pt x="1505570" y="212140"/>
                </a:cubicBezTo>
                <a:cubicBezTo>
                  <a:pt x="1383284" y="209538"/>
                  <a:pt x="1332877" y="204186"/>
                  <a:pt x="1232954" y="195101"/>
                </a:cubicBezTo>
                <a:cubicBezTo>
                  <a:pt x="952600" y="214217"/>
                  <a:pt x="1065904" y="222496"/>
                  <a:pt x="892184" y="200781"/>
                </a:cubicBezTo>
                <a:cubicBezTo>
                  <a:pt x="886504" y="198888"/>
                  <a:pt x="880500" y="197778"/>
                  <a:pt x="875145" y="195101"/>
                </a:cubicBezTo>
                <a:cubicBezTo>
                  <a:pt x="869040" y="192048"/>
                  <a:pt x="864645" y="185703"/>
                  <a:pt x="858107" y="183742"/>
                </a:cubicBezTo>
                <a:cubicBezTo>
                  <a:pt x="845285" y="179895"/>
                  <a:pt x="831602" y="179956"/>
                  <a:pt x="818350" y="178063"/>
                </a:cubicBezTo>
                <a:cubicBezTo>
                  <a:pt x="805098" y="174277"/>
                  <a:pt x="792363" y="167303"/>
                  <a:pt x="778594" y="166704"/>
                </a:cubicBezTo>
                <a:cubicBezTo>
                  <a:pt x="733636" y="164749"/>
                  <a:pt x="691621" y="171826"/>
                  <a:pt x="647965" y="178063"/>
                </a:cubicBezTo>
                <a:cubicBezTo>
                  <a:pt x="601490" y="201301"/>
                  <a:pt x="648927" y="179636"/>
                  <a:pt x="602529" y="195101"/>
                </a:cubicBezTo>
                <a:cubicBezTo>
                  <a:pt x="592857" y="198325"/>
                  <a:pt x="584100" y="204324"/>
                  <a:pt x="574131" y="206460"/>
                </a:cubicBezTo>
                <a:cubicBezTo>
                  <a:pt x="529087" y="216113"/>
                  <a:pt x="421731" y="214033"/>
                  <a:pt x="375349" y="2178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lussdiagramm: Grenzstelle 47"/>
          <p:cNvSpPr/>
          <p:nvPr/>
        </p:nvSpPr>
        <p:spPr>
          <a:xfrm rot="19135361">
            <a:off x="5863383" y="2852169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Grenzstelle 51"/>
          <p:cNvSpPr/>
          <p:nvPr/>
        </p:nvSpPr>
        <p:spPr>
          <a:xfrm>
            <a:off x="5662880" y="2284381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Flussdiagramm: Grenzstelle 52"/>
          <p:cNvSpPr/>
          <p:nvPr/>
        </p:nvSpPr>
        <p:spPr>
          <a:xfrm rot="18205728">
            <a:off x="5926325" y="2380633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7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efaltete Ecke 85"/>
          <p:cNvSpPr/>
          <p:nvPr/>
        </p:nvSpPr>
        <p:spPr>
          <a:xfrm>
            <a:off x="179512" y="977741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874299" y="2293656"/>
            <a:ext cx="2145973" cy="14880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Gruppieren 28"/>
          <p:cNvGrpSpPr/>
          <p:nvPr/>
        </p:nvGrpSpPr>
        <p:grpSpPr>
          <a:xfrm flipH="1">
            <a:off x="4281195" y="2865877"/>
            <a:ext cx="4523350" cy="2125527"/>
            <a:chOff x="955577" y="2937963"/>
            <a:chExt cx="4988786" cy="212552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Freihandform 4"/>
            <p:cNvSpPr/>
            <p:nvPr/>
          </p:nvSpPr>
          <p:spPr>
            <a:xfrm>
              <a:off x="955577" y="4031074"/>
              <a:ext cx="1549497" cy="522140"/>
            </a:xfrm>
            <a:custGeom>
              <a:avLst/>
              <a:gdLst>
                <a:gd name="connsiteX0" fmla="*/ 137160 w 2472690"/>
                <a:gd name="connsiteY0" fmla="*/ 350520 h 1421130"/>
                <a:gd name="connsiteX1" fmla="*/ 110490 w 2472690"/>
                <a:gd name="connsiteY1" fmla="*/ 369570 h 1421130"/>
                <a:gd name="connsiteX2" fmla="*/ 87630 w 2472690"/>
                <a:gd name="connsiteY2" fmla="*/ 392430 h 1421130"/>
                <a:gd name="connsiteX3" fmla="*/ 76200 w 2472690"/>
                <a:gd name="connsiteY3" fmla="*/ 419100 h 1421130"/>
                <a:gd name="connsiteX4" fmla="*/ 72390 w 2472690"/>
                <a:gd name="connsiteY4" fmla="*/ 434340 h 1421130"/>
                <a:gd name="connsiteX5" fmla="*/ 64770 w 2472690"/>
                <a:gd name="connsiteY5" fmla="*/ 445770 h 1421130"/>
                <a:gd name="connsiteX6" fmla="*/ 57150 w 2472690"/>
                <a:gd name="connsiteY6" fmla="*/ 472440 h 1421130"/>
                <a:gd name="connsiteX7" fmla="*/ 49530 w 2472690"/>
                <a:gd name="connsiteY7" fmla="*/ 483870 h 1421130"/>
                <a:gd name="connsiteX8" fmla="*/ 38100 w 2472690"/>
                <a:gd name="connsiteY8" fmla="*/ 521970 h 1421130"/>
                <a:gd name="connsiteX9" fmla="*/ 30480 w 2472690"/>
                <a:gd name="connsiteY9" fmla="*/ 552450 h 1421130"/>
                <a:gd name="connsiteX10" fmla="*/ 22860 w 2472690"/>
                <a:gd name="connsiteY10" fmla="*/ 575310 h 1421130"/>
                <a:gd name="connsiteX11" fmla="*/ 19050 w 2472690"/>
                <a:gd name="connsiteY11" fmla="*/ 598170 h 1421130"/>
                <a:gd name="connsiteX12" fmla="*/ 11430 w 2472690"/>
                <a:gd name="connsiteY12" fmla="*/ 624840 h 1421130"/>
                <a:gd name="connsiteX13" fmla="*/ 0 w 2472690"/>
                <a:gd name="connsiteY13" fmla="*/ 681990 h 1421130"/>
                <a:gd name="connsiteX14" fmla="*/ 3810 w 2472690"/>
                <a:gd name="connsiteY14" fmla="*/ 765810 h 1421130"/>
                <a:gd name="connsiteX15" fmla="*/ 7620 w 2472690"/>
                <a:gd name="connsiteY15" fmla="*/ 796290 h 1421130"/>
                <a:gd name="connsiteX16" fmla="*/ 15240 w 2472690"/>
                <a:gd name="connsiteY16" fmla="*/ 811530 h 1421130"/>
                <a:gd name="connsiteX17" fmla="*/ 26670 w 2472690"/>
                <a:gd name="connsiteY17" fmla="*/ 845820 h 1421130"/>
                <a:gd name="connsiteX18" fmla="*/ 34290 w 2472690"/>
                <a:gd name="connsiteY18" fmla="*/ 872490 h 1421130"/>
                <a:gd name="connsiteX19" fmla="*/ 41910 w 2472690"/>
                <a:gd name="connsiteY19" fmla="*/ 883920 h 1421130"/>
                <a:gd name="connsiteX20" fmla="*/ 45720 w 2472690"/>
                <a:gd name="connsiteY20" fmla="*/ 895350 h 1421130"/>
                <a:gd name="connsiteX21" fmla="*/ 57150 w 2472690"/>
                <a:gd name="connsiteY21" fmla="*/ 899160 h 1421130"/>
                <a:gd name="connsiteX22" fmla="*/ 60960 w 2472690"/>
                <a:gd name="connsiteY22" fmla="*/ 910590 h 1421130"/>
                <a:gd name="connsiteX23" fmla="*/ 80010 w 2472690"/>
                <a:gd name="connsiteY23" fmla="*/ 933450 h 1421130"/>
                <a:gd name="connsiteX24" fmla="*/ 95250 w 2472690"/>
                <a:gd name="connsiteY24" fmla="*/ 948690 h 1421130"/>
                <a:gd name="connsiteX25" fmla="*/ 118110 w 2472690"/>
                <a:gd name="connsiteY25" fmla="*/ 963930 h 1421130"/>
                <a:gd name="connsiteX26" fmla="*/ 121920 w 2472690"/>
                <a:gd name="connsiteY26" fmla="*/ 975360 h 1421130"/>
                <a:gd name="connsiteX27" fmla="*/ 156210 w 2472690"/>
                <a:gd name="connsiteY27" fmla="*/ 1002030 h 1421130"/>
                <a:gd name="connsiteX28" fmla="*/ 167640 w 2472690"/>
                <a:gd name="connsiteY28" fmla="*/ 1009650 h 1421130"/>
                <a:gd name="connsiteX29" fmla="*/ 186690 w 2472690"/>
                <a:gd name="connsiteY29" fmla="*/ 1028700 h 1421130"/>
                <a:gd name="connsiteX30" fmla="*/ 198120 w 2472690"/>
                <a:gd name="connsiteY30" fmla="*/ 1040130 h 1421130"/>
                <a:gd name="connsiteX31" fmla="*/ 220980 w 2472690"/>
                <a:gd name="connsiteY31" fmla="*/ 1051560 h 1421130"/>
                <a:gd name="connsiteX32" fmla="*/ 247650 w 2472690"/>
                <a:gd name="connsiteY32" fmla="*/ 1074420 h 1421130"/>
                <a:gd name="connsiteX33" fmla="*/ 259080 w 2472690"/>
                <a:gd name="connsiteY33" fmla="*/ 1078230 h 1421130"/>
                <a:gd name="connsiteX34" fmla="*/ 270510 w 2472690"/>
                <a:gd name="connsiteY34" fmla="*/ 1085850 h 1421130"/>
                <a:gd name="connsiteX35" fmla="*/ 278130 w 2472690"/>
                <a:gd name="connsiteY35" fmla="*/ 1101090 h 1421130"/>
                <a:gd name="connsiteX36" fmla="*/ 289560 w 2472690"/>
                <a:gd name="connsiteY36" fmla="*/ 1104900 h 1421130"/>
                <a:gd name="connsiteX37" fmla="*/ 300990 w 2472690"/>
                <a:gd name="connsiteY37" fmla="*/ 1112520 h 1421130"/>
                <a:gd name="connsiteX38" fmla="*/ 312420 w 2472690"/>
                <a:gd name="connsiteY38" fmla="*/ 1123950 h 1421130"/>
                <a:gd name="connsiteX39" fmla="*/ 327660 w 2472690"/>
                <a:gd name="connsiteY39" fmla="*/ 1127760 h 1421130"/>
                <a:gd name="connsiteX40" fmla="*/ 339090 w 2472690"/>
                <a:gd name="connsiteY40" fmla="*/ 1131570 h 1421130"/>
                <a:gd name="connsiteX41" fmla="*/ 350520 w 2472690"/>
                <a:gd name="connsiteY41" fmla="*/ 1139190 h 1421130"/>
                <a:gd name="connsiteX42" fmla="*/ 377190 w 2472690"/>
                <a:gd name="connsiteY42" fmla="*/ 1143000 h 1421130"/>
                <a:gd name="connsiteX43" fmla="*/ 396240 w 2472690"/>
                <a:gd name="connsiteY43" fmla="*/ 1154430 h 1421130"/>
                <a:gd name="connsiteX44" fmla="*/ 415290 w 2472690"/>
                <a:gd name="connsiteY44" fmla="*/ 1162050 h 1421130"/>
                <a:gd name="connsiteX45" fmla="*/ 438150 w 2472690"/>
                <a:gd name="connsiteY45" fmla="*/ 1169670 h 1421130"/>
                <a:gd name="connsiteX46" fmla="*/ 453390 w 2472690"/>
                <a:gd name="connsiteY46" fmla="*/ 1177290 h 1421130"/>
                <a:gd name="connsiteX47" fmla="*/ 464820 w 2472690"/>
                <a:gd name="connsiteY47" fmla="*/ 1181100 h 1421130"/>
                <a:gd name="connsiteX48" fmla="*/ 476250 w 2472690"/>
                <a:gd name="connsiteY48" fmla="*/ 1188720 h 1421130"/>
                <a:gd name="connsiteX49" fmla="*/ 487680 w 2472690"/>
                <a:gd name="connsiteY49" fmla="*/ 1192530 h 1421130"/>
                <a:gd name="connsiteX50" fmla="*/ 499110 w 2472690"/>
                <a:gd name="connsiteY50" fmla="*/ 1200150 h 1421130"/>
                <a:gd name="connsiteX51" fmla="*/ 525780 w 2472690"/>
                <a:gd name="connsiteY51" fmla="*/ 1207770 h 1421130"/>
                <a:gd name="connsiteX52" fmla="*/ 552450 w 2472690"/>
                <a:gd name="connsiteY52" fmla="*/ 1219200 h 1421130"/>
                <a:gd name="connsiteX53" fmla="*/ 579120 w 2472690"/>
                <a:gd name="connsiteY53" fmla="*/ 1230630 h 1421130"/>
                <a:gd name="connsiteX54" fmla="*/ 590550 w 2472690"/>
                <a:gd name="connsiteY54" fmla="*/ 1238250 h 1421130"/>
                <a:gd name="connsiteX55" fmla="*/ 621030 w 2472690"/>
                <a:gd name="connsiteY55" fmla="*/ 1245870 h 1421130"/>
                <a:gd name="connsiteX56" fmla="*/ 655320 w 2472690"/>
                <a:gd name="connsiteY56" fmla="*/ 1264920 h 1421130"/>
                <a:gd name="connsiteX57" fmla="*/ 666750 w 2472690"/>
                <a:gd name="connsiteY57" fmla="*/ 1268730 h 1421130"/>
                <a:gd name="connsiteX58" fmla="*/ 681990 w 2472690"/>
                <a:gd name="connsiteY58" fmla="*/ 1276350 h 1421130"/>
                <a:gd name="connsiteX59" fmla="*/ 704850 w 2472690"/>
                <a:gd name="connsiteY59" fmla="*/ 1283970 h 1421130"/>
                <a:gd name="connsiteX60" fmla="*/ 735330 w 2472690"/>
                <a:gd name="connsiteY60" fmla="*/ 1295400 h 1421130"/>
                <a:gd name="connsiteX61" fmla="*/ 758190 w 2472690"/>
                <a:gd name="connsiteY61" fmla="*/ 1306830 h 1421130"/>
                <a:gd name="connsiteX62" fmla="*/ 773430 w 2472690"/>
                <a:gd name="connsiteY62" fmla="*/ 1314450 h 1421130"/>
                <a:gd name="connsiteX63" fmla="*/ 784860 w 2472690"/>
                <a:gd name="connsiteY63" fmla="*/ 1318260 h 1421130"/>
                <a:gd name="connsiteX64" fmla="*/ 830580 w 2472690"/>
                <a:gd name="connsiteY64" fmla="*/ 1329690 h 1421130"/>
                <a:gd name="connsiteX65" fmla="*/ 861060 w 2472690"/>
                <a:gd name="connsiteY65" fmla="*/ 1341120 h 1421130"/>
                <a:gd name="connsiteX66" fmla="*/ 906780 w 2472690"/>
                <a:gd name="connsiteY66" fmla="*/ 1352550 h 1421130"/>
                <a:gd name="connsiteX67" fmla="*/ 1085850 w 2472690"/>
                <a:gd name="connsiteY67" fmla="*/ 1363980 h 1421130"/>
                <a:gd name="connsiteX68" fmla="*/ 1215390 w 2472690"/>
                <a:gd name="connsiteY68" fmla="*/ 1375410 h 1421130"/>
                <a:gd name="connsiteX69" fmla="*/ 1261110 w 2472690"/>
                <a:gd name="connsiteY69" fmla="*/ 1379220 h 1421130"/>
                <a:gd name="connsiteX70" fmla="*/ 1295400 w 2472690"/>
                <a:gd name="connsiteY70" fmla="*/ 1386840 h 1421130"/>
                <a:gd name="connsiteX71" fmla="*/ 1322070 w 2472690"/>
                <a:gd name="connsiteY71" fmla="*/ 1390650 h 1421130"/>
                <a:gd name="connsiteX72" fmla="*/ 1489710 w 2472690"/>
                <a:gd name="connsiteY72" fmla="*/ 1402080 h 1421130"/>
                <a:gd name="connsiteX73" fmla="*/ 1565910 w 2472690"/>
                <a:gd name="connsiteY73" fmla="*/ 1409700 h 1421130"/>
                <a:gd name="connsiteX74" fmla="*/ 1725930 w 2472690"/>
                <a:gd name="connsiteY74" fmla="*/ 1421130 h 1421130"/>
                <a:gd name="connsiteX75" fmla="*/ 1878330 w 2472690"/>
                <a:gd name="connsiteY75" fmla="*/ 1417320 h 1421130"/>
                <a:gd name="connsiteX76" fmla="*/ 1916430 w 2472690"/>
                <a:gd name="connsiteY76" fmla="*/ 1413510 h 1421130"/>
                <a:gd name="connsiteX77" fmla="*/ 1931670 w 2472690"/>
                <a:gd name="connsiteY77" fmla="*/ 1405890 h 1421130"/>
                <a:gd name="connsiteX78" fmla="*/ 1954530 w 2472690"/>
                <a:gd name="connsiteY78" fmla="*/ 1402080 h 1421130"/>
                <a:gd name="connsiteX79" fmla="*/ 2023110 w 2472690"/>
                <a:gd name="connsiteY79" fmla="*/ 1390650 h 1421130"/>
                <a:gd name="connsiteX80" fmla="*/ 2072640 w 2472690"/>
                <a:gd name="connsiteY80" fmla="*/ 1379220 h 1421130"/>
                <a:gd name="connsiteX81" fmla="*/ 2087880 w 2472690"/>
                <a:gd name="connsiteY81" fmla="*/ 1375410 h 1421130"/>
                <a:gd name="connsiteX82" fmla="*/ 2106930 w 2472690"/>
                <a:gd name="connsiteY82" fmla="*/ 1367790 h 1421130"/>
                <a:gd name="connsiteX83" fmla="*/ 2118360 w 2472690"/>
                <a:gd name="connsiteY83" fmla="*/ 1363980 h 1421130"/>
                <a:gd name="connsiteX84" fmla="*/ 2129790 w 2472690"/>
                <a:gd name="connsiteY84" fmla="*/ 1356360 h 1421130"/>
                <a:gd name="connsiteX85" fmla="*/ 2156460 w 2472690"/>
                <a:gd name="connsiteY85" fmla="*/ 1352550 h 1421130"/>
                <a:gd name="connsiteX86" fmla="*/ 2167890 w 2472690"/>
                <a:gd name="connsiteY86" fmla="*/ 1344930 h 1421130"/>
                <a:gd name="connsiteX87" fmla="*/ 2179320 w 2472690"/>
                <a:gd name="connsiteY87" fmla="*/ 1341120 h 1421130"/>
                <a:gd name="connsiteX88" fmla="*/ 2194560 w 2472690"/>
                <a:gd name="connsiteY88" fmla="*/ 1333500 h 1421130"/>
                <a:gd name="connsiteX89" fmla="*/ 2221230 w 2472690"/>
                <a:gd name="connsiteY89" fmla="*/ 1318260 h 1421130"/>
                <a:gd name="connsiteX90" fmla="*/ 2232660 w 2472690"/>
                <a:gd name="connsiteY90" fmla="*/ 1314450 h 1421130"/>
                <a:gd name="connsiteX91" fmla="*/ 2244090 w 2472690"/>
                <a:gd name="connsiteY91" fmla="*/ 1306830 h 1421130"/>
                <a:gd name="connsiteX92" fmla="*/ 2255520 w 2472690"/>
                <a:gd name="connsiteY92" fmla="*/ 1303020 h 1421130"/>
                <a:gd name="connsiteX93" fmla="*/ 2278380 w 2472690"/>
                <a:gd name="connsiteY93" fmla="*/ 1283970 h 1421130"/>
                <a:gd name="connsiteX94" fmla="*/ 2305050 w 2472690"/>
                <a:gd name="connsiteY94" fmla="*/ 1268730 h 1421130"/>
                <a:gd name="connsiteX95" fmla="*/ 2316480 w 2472690"/>
                <a:gd name="connsiteY95" fmla="*/ 1264920 h 1421130"/>
                <a:gd name="connsiteX96" fmla="*/ 2320290 w 2472690"/>
                <a:gd name="connsiteY96" fmla="*/ 1253490 h 1421130"/>
                <a:gd name="connsiteX97" fmla="*/ 2335530 w 2472690"/>
                <a:gd name="connsiteY97" fmla="*/ 1249680 h 1421130"/>
                <a:gd name="connsiteX98" fmla="*/ 2346960 w 2472690"/>
                <a:gd name="connsiteY98" fmla="*/ 1242060 h 1421130"/>
                <a:gd name="connsiteX99" fmla="*/ 2358390 w 2472690"/>
                <a:gd name="connsiteY99" fmla="*/ 1238250 h 1421130"/>
                <a:gd name="connsiteX100" fmla="*/ 2381250 w 2472690"/>
                <a:gd name="connsiteY100" fmla="*/ 1219200 h 1421130"/>
                <a:gd name="connsiteX101" fmla="*/ 2392680 w 2472690"/>
                <a:gd name="connsiteY101" fmla="*/ 1215390 h 1421130"/>
                <a:gd name="connsiteX102" fmla="*/ 2411730 w 2472690"/>
                <a:gd name="connsiteY102" fmla="*/ 1200150 h 1421130"/>
                <a:gd name="connsiteX103" fmla="*/ 2434590 w 2472690"/>
                <a:gd name="connsiteY103" fmla="*/ 1177290 h 1421130"/>
                <a:gd name="connsiteX104" fmla="*/ 2438400 w 2472690"/>
                <a:gd name="connsiteY104" fmla="*/ 1165860 h 1421130"/>
                <a:gd name="connsiteX105" fmla="*/ 2449830 w 2472690"/>
                <a:gd name="connsiteY105" fmla="*/ 1154430 h 1421130"/>
                <a:gd name="connsiteX106" fmla="*/ 2457450 w 2472690"/>
                <a:gd name="connsiteY106" fmla="*/ 1143000 h 1421130"/>
                <a:gd name="connsiteX107" fmla="*/ 2461260 w 2472690"/>
                <a:gd name="connsiteY107" fmla="*/ 1127760 h 1421130"/>
                <a:gd name="connsiteX108" fmla="*/ 2472690 w 2472690"/>
                <a:gd name="connsiteY108" fmla="*/ 1097280 h 1421130"/>
                <a:gd name="connsiteX109" fmla="*/ 2468880 w 2472690"/>
                <a:gd name="connsiteY109" fmla="*/ 1051560 h 1421130"/>
                <a:gd name="connsiteX110" fmla="*/ 2453640 w 2472690"/>
                <a:gd name="connsiteY110" fmla="*/ 998220 h 1421130"/>
                <a:gd name="connsiteX111" fmla="*/ 2442210 w 2472690"/>
                <a:gd name="connsiteY111" fmla="*/ 986790 h 1421130"/>
                <a:gd name="connsiteX112" fmla="*/ 2438400 w 2472690"/>
                <a:gd name="connsiteY112" fmla="*/ 971550 h 1421130"/>
                <a:gd name="connsiteX113" fmla="*/ 2430780 w 2472690"/>
                <a:gd name="connsiteY113" fmla="*/ 956310 h 1421130"/>
                <a:gd name="connsiteX114" fmla="*/ 2423160 w 2472690"/>
                <a:gd name="connsiteY114" fmla="*/ 925830 h 1421130"/>
                <a:gd name="connsiteX115" fmla="*/ 2415540 w 2472690"/>
                <a:gd name="connsiteY115" fmla="*/ 914400 h 1421130"/>
                <a:gd name="connsiteX116" fmla="*/ 2411730 w 2472690"/>
                <a:gd name="connsiteY116" fmla="*/ 899160 h 1421130"/>
                <a:gd name="connsiteX117" fmla="*/ 2404110 w 2472690"/>
                <a:gd name="connsiteY117" fmla="*/ 883920 h 1421130"/>
                <a:gd name="connsiteX118" fmla="*/ 2400300 w 2472690"/>
                <a:gd name="connsiteY118" fmla="*/ 864870 h 1421130"/>
                <a:gd name="connsiteX119" fmla="*/ 2392680 w 2472690"/>
                <a:gd name="connsiteY119" fmla="*/ 849630 h 1421130"/>
                <a:gd name="connsiteX120" fmla="*/ 2388870 w 2472690"/>
                <a:gd name="connsiteY120" fmla="*/ 838200 h 1421130"/>
                <a:gd name="connsiteX121" fmla="*/ 2385060 w 2472690"/>
                <a:gd name="connsiteY121" fmla="*/ 822960 h 1421130"/>
                <a:gd name="connsiteX122" fmla="*/ 2377440 w 2472690"/>
                <a:gd name="connsiteY122" fmla="*/ 811530 h 1421130"/>
                <a:gd name="connsiteX123" fmla="*/ 2373630 w 2472690"/>
                <a:gd name="connsiteY123" fmla="*/ 800100 h 1421130"/>
                <a:gd name="connsiteX124" fmla="*/ 2366010 w 2472690"/>
                <a:gd name="connsiteY124" fmla="*/ 784860 h 1421130"/>
                <a:gd name="connsiteX125" fmla="*/ 2354580 w 2472690"/>
                <a:gd name="connsiteY125" fmla="*/ 762000 h 1421130"/>
                <a:gd name="connsiteX126" fmla="*/ 2346960 w 2472690"/>
                <a:gd name="connsiteY126" fmla="*/ 735330 h 1421130"/>
                <a:gd name="connsiteX127" fmla="*/ 2339340 w 2472690"/>
                <a:gd name="connsiteY127" fmla="*/ 720090 h 1421130"/>
                <a:gd name="connsiteX128" fmla="*/ 2335530 w 2472690"/>
                <a:gd name="connsiteY128" fmla="*/ 708660 h 1421130"/>
                <a:gd name="connsiteX129" fmla="*/ 2327910 w 2472690"/>
                <a:gd name="connsiteY129" fmla="*/ 693420 h 1421130"/>
                <a:gd name="connsiteX130" fmla="*/ 2324100 w 2472690"/>
                <a:gd name="connsiteY130" fmla="*/ 681990 h 1421130"/>
                <a:gd name="connsiteX131" fmla="*/ 2316480 w 2472690"/>
                <a:gd name="connsiteY131" fmla="*/ 666750 h 1421130"/>
                <a:gd name="connsiteX132" fmla="*/ 2301240 w 2472690"/>
                <a:gd name="connsiteY132" fmla="*/ 632460 h 1421130"/>
                <a:gd name="connsiteX133" fmla="*/ 2289810 w 2472690"/>
                <a:gd name="connsiteY133" fmla="*/ 605790 h 1421130"/>
                <a:gd name="connsiteX134" fmla="*/ 2270760 w 2472690"/>
                <a:gd name="connsiteY134" fmla="*/ 579120 h 1421130"/>
                <a:gd name="connsiteX135" fmla="*/ 2259330 w 2472690"/>
                <a:gd name="connsiteY135" fmla="*/ 556260 h 1421130"/>
                <a:gd name="connsiteX136" fmla="*/ 2236470 w 2472690"/>
                <a:gd name="connsiteY136" fmla="*/ 529590 h 1421130"/>
                <a:gd name="connsiteX137" fmla="*/ 2232660 w 2472690"/>
                <a:gd name="connsiteY137" fmla="*/ 518160 h 1421130"/>
                <a:gd name="connsiteX138" fmla="*/ 2221230 w 2472690"/>
                <a:gd name="connsiteY138" fmla="*/ 514350 h 1421130"/>
                <a:gd name="connsiteX139" fmla="*/ 2209800 w 2472690"/>
                <a:gd name="connsiteY139" fmla="*/ 502920 h 1421130"/>
                <a:gd name="connsiteX140" fmla="*/ 2198370 w 2472690"/>
                <a:gd name="connsiteY140" fmla="*/ 480060 h 1421130"/>
                <a:gd name="connsiteX141" fmla="*/ 2186940 w 2472690"/>
                <a:gd name="connsiteY141" fmla="*/ 476250 h 1421130"/>
                <a:gd name="connsiteX142" fmla="*/ 2171700 w 2472690"/>
                <a:gd name="connsiteY142" fmla="*/ 441960 h 1421130"/>
                <a:gd name="connsiteX143" fmla="*/ 2160270 w 2472690"/>
                <a:gd name="connsiteY143" fmla="*/ 434340 h 1421130"/>
                <a:gd name="connsiteX144" fmla="*/ 2141220 w 2472690"/>
                <a:gd name="connsiteY144" fmla="*/ 400050 h 1421130"/>
                <a:gd name="connsiteX145" fmla="*/ 2133600 w 2472690"/>
                <a:gd name="connsiteY145" fmla="*/ 388620 h 1421130"/>
                <a:gd name="connsiteX146" fmla="*/ 2129790 w 2472690"/>
                <a:gd name="connsiteY146" fmla="*/ 377190 h 1421130"/>
                <a:gd name="connsiteX147" fmla="*/ 2106930 w 2472690"/>
                <a:gd name="connsiteY147" fmla="*/ 358140 h 1421130"/>
                <a:gd name="connsiteX148" fmla="*/ 2095500 w 2472690"/>
                <a:gd name="connsiteY148" fmla="*/ 335280 h 1421130"/>
                <a:gd name="connsiteX149" fmla="*/ 2084070 w 2472690"/>
                <a:gd name="connsiteY149" fmla="*/ 331470 h 1421130"/>
                <a:gd name="connsiteX150" fmla="*/ 2057400 w 2472690"/>
                <a:gd name="connsiteY150" fmla="*/ 308610 h 1421130"/>
                <a:gd name="connsiteX151" fmla="*/ 2045970 w 2472690"/>
                <a:gd name="connsiteY151" fmla="*/ 297180 h 1421130"/>
                <a:gd name="connsiteX152" fmla="*/ 2038350 w 2472690"/>
                <a:gd name="connsiteY152" fmla="*/ 285750 h 1421130"/>
                <a:gd name="connsiteX153" fmla="*/ 2026920 w 2472690"/>
                <a:gd name="connsiteY153" fmla="*/ 281940 h 1421130"/>
                <a:gd name="connsiteX154" fmla="*/ 1985010 w 2472690"/>
                <a:gd name="connsiteY154" fmla="*/ 247650 h 1421130"/>
                <a:gd name="connsiteX155" fmla="*/ 1973580 w 2472690"/>
                <a:gd name="connsiteY155" fmla="*/ 236220 h 1421130"/>
                <a:gd name="connsiteX156" fmla="*/ 1954530 w 2472690"/>
                <a:gd name="connsiteY156" fmla="*/ 228600 h 1421130"/>
                <a:gd name="connsiteX157" fmla="*/ 1924050 w 2472690"/>
                <a:gd name="connsiteY157" fmla="*/ 209550 h 1421130"/>
                <a:gd name="connsiteX158" fmla="*/ 1916430 w 2472690"/>
                <a:gd name="connsiteY158" fmla="*/ 198120 h 1421130"/>
                <a:gd name="connsiteX159" fmla="*/ 1866900 w 2472690"/>
                <a:gd name="connsiteY159" fmla="*/ 179070 h 1421130"/>
                <a:gd name="connsiteX160" fmla="*/ 1844040 w 2472690"/>
                <a:gd name="connsiteY160" fmla="*/ 175260 h 1421130"/>
                <a:gd name="connsiteX161" fmla="*/ 1836420 w 2472690"/>
                <a:gd name="connsiteY161" fmla="*/ 163830 h 1421130"/>
                <a:gd name="connsiteX162" fmla="*/ 1802130 w 2472690"/>
                <a:gd name="connsiteY162" fmla="*/ 152400 h 1421130"/>
                <a:gd name="connsiteX163" fmla="*/ 1783080 w 2472690"/>
                <a:gd name="connsiteY163" fmla="*/ 144780 h 1421130"/>
                <a:gd name="connsiteX164" fmla="*/ 1771650 w 2472690"/>
                <a:gd name="connsiteY164" fmla="*/ 140970 h 1421130"/>
                <a:gd name="connsiteX165" fmla="*/ 1760220 w 2472690"/>
                <a:gd name="connsiteY165" fmla="*/ 133350 h 1421130"/>
                <a:gd name="connsiteX166" fmla="*/ 1737360 w 2472690"/>
                <a:gd name="connsiteY166" fmla="*/ 125730 h 1421130"/>
                <a:gd name="connsiteX167" fmla="*/ 1710690 w 2472690"/>
                <a:gd name="connsiteY167" fmla="*/ 114300 h 1421130"/>
                <a:gd name="connsiteX168" fmla="*/ 1699260 w 2472690"/>
                <a:gd name="connsiteY168" fmla="*/ 106680 h 1421130"/>
                <a:gd name="connsiteX169" fmla="*/ 1668780 w 2472690"/>
                <a:gd name="connsiteY169" fmla="*/ 95250 h 1421130"/>
                <a:gd name="connsiteX170" fmla="*/ 1642110 w 2472690"/>
                <a:gd name="connsiteY170" fmla="*/ 80010 h 1421130"/>
                <a:gd name="connsiteX171" fmla="*/ 1607820 w 2472690"/>
                <a:gd name="connsiteY171" fmla="*/ 68580 h 1421130"/>
                <a:gd name="connsiteX172" fmla="*/ 1596390 w 2472690"/>
                <a:gd name="connsiteY172" fmla="*/ 64770 h 1421130"/>
                <a:gd name="connsiteX173" fmla="*/ 1565910 w 2472690"/>
                <a:gd name="connsiteY173" fmla="*/ 57150 h 1421130"/>
                <a:gd name="connsiteX174" fmla="*/ 1554480 w 2472690"/>
                <a:gd name="connsiteY174" fmla="*/ 53340 h 1421130"/>
                <a:gd name="connsiteX175" fmla="*/ 1539240 w 2472690"/>
                <a:gd name="connsiteY175" fmla="*/ 49530 h 1421130"/>
                <a:gd name="connsiteX176" fmla="*/ 1516380 w 2472690"/>
                <a:gd name="connsiteY176" fmla="*/ 41910 h 1421130"/>
                <a:gd name="connsiteX177" fmla="*/ 1478280 w 2472690"/>
                <a:gd name="connsiteY177" fmla="*/ 38100 h 1421130"/>
                <a:gd name="connsiteX178" fmla="*/ 1463040 w 2472690"/>
                <a:gd name="connsiteY178" fmla="*/ 30480 h 1421130"/>
                <a:gd name="connsiteX179" fmla="*/ 1417320 w 2472690"/>
                <a:gd name="connsiteY179" fmla="*/ 26670 h 1421130"/>
                <a:gd name="connsiteX180" fmla="*/ 1386840 w 2472690"/>
                <a:gd name="connsiteY180" fmla="*/ 22860 h 1421130"/>
                <a:gd name="connsiteX181" fmla="*/ 1287780 w 2472690"/>
                <a:gd name="connsiteY181" fmla="*/ 11430 h 1421130"/>
                <a:gd name="connsiteX182" fmla="*/ 1188720 w 2472690"/>
                <a:gd name="connsiteY182" fmla="*/ 0 h 1421130"/>
                <a:gd name="connsiteX183" fmla="*/ 1074420 w 2472690"/>
                <a:gd name="connsiteY183" fmla="*/ 7620 h 1421130"/>
                <a:gd name="connsiteX184" fmla="*/ 1032510 w 2472690"/>
                <a:gd name="connsiteY184" fmla="*/ 11430 h 1421130"/>
                <a:gd name="connsiteX185" fmla="*/ 994410 w 2472690"/>
                <a:gd name="connsiteY185" fmla="*/ 19050 h 1421130"/>
                <a:gd name="connsiteX186" fmla="*/ 967740 w 2472690"/>
                <a:gd name="connsiteY186" fmla="*/ 22860 h 1421130"/>
                <a:gd name="connsiteX187" fmla="*/ 906780 w 2472690"/>
                <a:gd name="connsiteY187" fmla="*/ 30480 h 1421130"/>
                <a:gd name="connsiteX188" fmla="*/ 803910 w 2472690"/>
                <a:gd name="connsiteY188" fmla="*/ 38100 h 1421130"/>
                <a:gd name="connsiteX189" fmla="*/ 731520 w 2472690"/>
                <a:gd name="connsiteY189" fmla="*/ 49530 h 1421130"/>
                <a:gd name="connsiteX190" fmla="*/ 704850 w 2472690"/>
                <a:gd name="connsiteY190" fmla="*/ 57150 h 1421130"/>
                <a:gd name="connsiteX191" fmla="*/ 651510 w 2472690"/>
                <a:gd name="connsiteY191" fmla="*/ 64770 h 1421130"/>
                <a:gd name="connsiteX192" fmla="*/ 601980 w 2472690"/>
                <a:gd name="connsiteY192" fmla="*/ 76200 h 1421130"/>
                <a:gd name="connsiteX193" fmla="*/ 563880 w 2472690"/>
                <a:gd name="connsiteY193" fmla="*/ 87630 h 1421130"/>
                <a:gd name="connsiteX194" fmla="*/ 552450 w 2472690"/>
                <a:gd name="connsiteY194" fmla="*/ 95250 h 1421130"/>
                <a:gd name="connsiteX195" fmla="*/ 541020 w 2472690"/>
                <a:gd name="connsiteY195" fmla="*/ 99060 h 1421130"/>
                <a:gd name="connsiteX196" fmla="*/ 525780 w 2472690"/>
                <a:gd name="connsiteY196" fmla="*/ 106680 h 1421130"/>
                <a:gd name="connsiteX197" fmla="*/ 502920 w 2472690"/>
                <a:gd name="connsiteY197" fmla="*/ 114300 h 1421130"/>
                <a:gd name="connsiteX198" fmla="*/ 476250 w 2472690"/>
                <a:gd name="connsiteY198" fmla="*/ 125730 h 1421130"/>
                <a:gd name="connsiteX199" fmla="*/ 464820 w 2472690"/>
                <a:gd name="connsiteY199" fmla="*/ 133350 h 1421130"/>
                <a:gd name="connsiteX200" fmla="*/ 453390 w 2472690"/>
                <a:gd name="connsiteY200" fmla="*/ 137160 h 1421130"/>
                <a:gd name="connsiteX201" fmla="*/ 438150 w 2472690"/>
                <a:gd name="connsiteY201" fmla="*/ 148590 h 1421130"/>
                <a:gd name="connsiteX202" fmla="*/ 426720 w 2472690"/>
                <a:gd name="connsiteY202" fmla="*/ 152400 h 1421130"/>
                <a:gd name="connsiteX203" fmla="*/ 400050 w 2472690"/>
                <a:gd name="connsiteY203" fmla="*/ 163830 h 1421130"/>
                <a:gd name="connsiteX204" fmla="*/ 388620 w 2472690"/>
                <a:gd name="connsiteY204" fmla="*/ 171450 h 1421130"/>
                <a:gd name="connsiteX205" fmla="*/ 361950 w 2472690"/>
                <a:gd name="connsiteY205" fmla="*/ 179070 h 1421130"/>
                <a:gd name="connsiteX206" fmla="*/ 335280 w 2472690"/>
                <a:gd name="connsiteY206" fmla="*/ 190500 h 1421130"/>
                <a:gd name="connsiteX207" fmla="*/ 323850 w 2472690"/>
                <a:gd name="connsiteY207" fmla="*/ 198120 h 1421130"/>
                <a:gd name="connsiteX208" fmla="*/ 312420 w 2472690"/>
                <a:gd name="connsiteY208" fmla="*/ 201930 h 1421130"/>
                <a:gd name="connsiteX209" fmla="*/ 297180 w 2472690"/>
                <a:gd name="connsiteY209" fmla="*/ 209550 h 1421130"/>
                <a:gd name="connsiteX210" fmla="*/ 274320 w 2472690"/>
                <a:gd name="connsiteY210" fmla="*/ 217170 h 1421130"/>
                <a:gd name="connsiteX211" fmla="*/ 247650 w 2472690"/>
                <a:gd name="connsiteY211" fmla="*/ 228600 h 1421130"/>
                <a:gd name="connsiteX212" fmla="*/ 232410 w 2472690"/>
                <a:gd name="connsiteY212" fmla="*/ 236220 h 1421130"/>
                <a:gd name="connsiteX213" fmla="*/ 220980 w 2472690"/>
                <a:gd name="connsiteY213" fmla="*/ 240030 h 1421130"/>
                <a:gd name="connsiteX214" fmla="*/ 209550 w 2472690"/>
                <a:gd name="connsiteY214" fmla="*/ 247650 h 1421130"/>
                <a:gd name="connsiteX215" fmla="*/ 194310 w 2472690"/>
                <a:gd name="connsiteY215" fmla="*/ 251460 h 1421130"/>
                <a:gd name="connsiteX216" fmla="*/ 182880 w 2472690"/>
                <a:gd name="connsiteY216" fmla="*/ 255270 h 1421130"/>
                <a:gd name="connsiteX217" fmla="*/ 156210 w 2472690"/>
                <a:gd name="connsiteY217" fmla="*/ 266700 h 1421130"/>
                <a:gd name="connsiteX218" fmla="*/ 144780 w 2472690"/>
                <a:gd name="connsiteY218" fmla="*/ 289560 h 1421130"/>
                <a:gd name="connsiteX219" fmla="*/ 140970 w 2472690"/>
                <a:gd name="connsiteY219" fmla="*/ 300990 h 1421130"/>
                <a:gd name="connsiteX220" fmla="*/ 129540 w 2472690"/>
                <a:gd name="connsiteY220" fmla="*/ 304800 h 1421130"/>
                <a:gd name="connsiteX221" fmla="*/ 118110 w 2472690"/>
                <a:gd name="connsiteY221" fmla="*/ 327660 h 1421130"/>
                <a:gd name="connsiteX222" fmla="*/ 106680 w 2472690"/>
                <a:gd name="connsiteY222" fmla="*/ 331470 h 1421130"/>
                <a:gd name="connsiteX223" fmla="*/ 137160 w 2472690"/>
                <a:gd name="connsiteY223" fmla="*/ 350520 h 142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2472690" h="1421130">
                  <a:moveTo>
                    <a:pt x="137160" y="350520"/>
                  </a:moveTo>
                  <a:cubicBezTo>
                    <a:pt x="137795" y="356870"/>
                    <a:pt x="128270" y="346710"/>
                    <a:pt x="110490" y="369570"/>
                  </a:cubicBezTo>
                  <a:cubicBezTo>
                    <a:pt x="103874" y="378076"/>
                    <a:pt x="87630" y="392430"/>
                    <a:pt x="87630" y="392430"/>
                  </a:cubicBezTo>
                  <a:cubicBezTo>
                    <a:pt x="76692" y="436183"/>
                    <a:pt x="91987" y="382264"/>
                    <a:pt x="76200" y="419100"/>
                  </a:cubicBezTo>
                  <a:cubicBezTo>
                    <a:pt x="74137" y="423913"/>
                    <a:pt x="74453" y="429527"/>
                    <a:pt x="72390" y="434340"/>
                  </a:cubicBezTo>
                  <a:cubicBezTo>
                    <a:pt x="70586" y="438549"/>
                    <a:pt x="66818" y="441674"/>
                    <a:pt x="64770" y="445770"/>
                  </a:cubicBezTo>
                  <a:cubicBezTo>
                    <a:pt x="57356" y="460598"/>
                    <a:pt x="64474" y="455350"/>
                    <a:pt x="57150" y="472440"/>
                  </a:cubicBezTo>
                  <a:cubicBezTo>
                    <a:pt x="55346" y="476649"/>
                    <a:pt x="52070" y="480060"/>
                    <a:pt x="49530" y="483870"/>
                  </a:cubicBezTo>
                  <a:cubicBezTo>
                    <a:pt x="37725" y="531091"/>
                    <a:pt x="56652" y="457039"/>
                    <a:pt x="38100" y="521970"/>
                  </a:cubicBezTo>
                  <a:cubicBezTo>
                    <a:pt x="35223" y="532040"/>
                    <a:pt x="33792" y="542515"/>
                    <a:pt x="30480" y="552450"/>
                  </a:cubicBezTo>
                  <a:cubicBezTo>
                    <a:pt x="27940" y="560070"/>
                    <a:pt x="24808" y="567518"/>
                    <a:pt x="22860" y="575310"/>
                  </a:cubicBezTo>
                  <a:cubicBezTo>
                    <a:pt x="20986" y="582804"/>
                    <a:pt x="20787" y="590643"/>
                    <a:pt x="19050" y="598170"/>
                  </a:cubicBezTo>
                  <a:cubicBezTo>
                    <a:pt x="16971" y="607179"/>
                    <a:pt x="13479" y="615824"/>
                    <a:pt x="11430" y="624840"/>
                  </a:cubicBezTo>
                  <a:cubicBezTo>
                    <a:pt x="7125" y="643784"/>
                    <a:pt x="0" y="681990"/>
                    <a:pt x="0" y="681990"/>
                  </a:cubicBezTo>
                  <a:cubicBezTo>
                    <a:pt x="1270" y="709930"/>
                    <a:pt x="1950" y="737903"/>
                    <a:pt x="3810" y="765810"/>
                  </a:cubicBezTo>
                  <a:cubicBezTo>
                    <a:pt x="4491" y="776026"/>
                    <a:pt x="5137" y="786357"/>
                    <a:pt x="7620" y="796290"/>
                  </a:cubicBezTo>
                  <a:cubicBezTo>
                    <a:pt x="8998" y="801800"/>
                    <a:pt x="13201" y="806229"/>
                    <a:pt x="15240" y="811530"/>
                  </a:cubicBezTo>
                  <a:cubicBezTo>
                    <a:pt x="19565" y="822775"/>
                    <a:pt x="23748" y="834131"/>
                    <a:pt x="26670" y="845820"/>
                  </a:cubicBezTo>
                  <a:cubicBezTo>
                    <a:pt x="27891" y="850703"/>
                    <a:pt x="31557" y="867024"/>
                    <a:pt x="34290" y="872490"/>
                  </a:cubicBezTo>
                  <a:cubicBezTo>
                    <a:pt x="36338" y="876586"/>
                    <a:pt x="39862" y="879824"/>
                    <a:pt x="41910" y="883920"/>
                  </a:cubicBezTo>
                  <a:cubicBezTo>
                    <a:pt x="43706" y="887512"/>
                    <a:pt x="42880" y="892510"/>
                    <a:pt x="45720" y="895350"/>
                  </a:cubicBezTo>
                  <a:cubicBezTo>
                    <a:pt x="48560" y="898190"/>
                    <a:pt x="53340" y="897890"/>
                    <a:pt x="57150" y="899160"/>
                  </a:cubicBezTo>
                  <a:cubicBezTo>
                    <a:pt x="58420" y="902970"/>
                    <a:pt x="59164" y="906998"/>
                    <a:pt x="60960" y="910590"/>
                  </a:cubicBezTo>
                  <a:cubicBezTo>
                    <a:pt x="66264" y="921199"/>
                    <a:pt x="71584" y="925024"/>
                    <a:pt x="80010" y="933450"/>
                  </a:cubicBezTo>
                  <a:cubicBezTo>
                    <a:pt x="87267" y="955221"/>
                    <a:pt x="77833" y="937079"/>
                    <a:pt x="95250" y="948690"/>
                  </a:cubicBezTo>
                  <a:cubicBezTo>
                    <a:pt x="123790" y="967716"/>
                    <a:pt x="90932" y="954871"/>
                    <a:pt x="118110" y="963930"/>
                  </a:cubicBezTo>
                  <a:cubicBezTo>
                    <a:pt x="119380" y="967740"/>
                    <a:pt x="119454" y="972190"/>
                    <a:pt x="121920" y="975360"/>
                  </a:cubicBezTo>
                  <a:cubicBezTo>
                    <a:pt x="150599" y="1012233"/>
                    <a:pt x="133446" y="990648"/>
                    <a:pt x="156210" y="1002030"/>
                  </a:cubicBezTo>
                  <a:cubicBezTo>
                    <a:pt x="160306" y="1004078"/>
                    <a:pt x="163830" y="1007110"/>
                    <a:pt x="167640" y="1009650"/>
                  </a:cubicBezTo>
                  <a:cubicBezTo>
                    <a:pt x="183002" y="1040374"/>
                    <a:pt x="165667" y="1014685"/>
                    <a:pt x="186690" y="1028700"/>
                  </a:cubicBezTo>
                  <a:cubicBezTo>
                    <a:pt x="191173" y="1031689"/>
                    <a:pt x="193981" y="1036681"/>
                    <a:pt x="198120" y="1040130"/>
                  </a:cubicBezTo>
                  <a:cubicBezTo>
                    <a:pt x="207968" y="1048336"/>
                    <a:pt x="209524" y="1047741"/>
                    <a:pt x="220980" y="1051560"/>
                  </a:cubicBezTo>
                  <a:cubicBezTo>
                    <a:pt x="229988" y="1060568"/>
                    <a:pt x="236246" y="1067903"/>
                    <a:pt x="247650" y="1074420"/>
                  </a:cubicBezTo>
                  <a:cubicBezTo>
                    <a:pt x="251137" y="1076413"/>
                    <a:pt x="255488" y="1076434"/>
                    <a:pt x="259080" y="1078230"/>
                  </a:cubicBezTo>
                  <a:cubicBezTo>
                    <a:pt x="263176" y="1080278"/>
                    <a:pt x="266700" y="1083310"/>
                    <a:pt x="270510" y="1085850"/>
                  </a:cubicBezTo>
                  <a:cubicBezTo>
                    <a:pt x="273050" y="1090930"/>
                    <a:pt x="274114" y="1097074"/>
                    <a:pt x="278130" y="1101090"/>
                  </a:cubicBezTo>
                  <a:cubicBezTo>
                    <a:pt x="280970" y="1103930"/>
                    <a:pt x="285968" y="1103104"/>
                    <a:pt x="289560" y="1104900"/>
                  </a:cubicBezTo>
                  <a:cubicBezTo>
                    <a:pt x="293656" y="1106948"/>
                    <a:pt x="297472" y="1109589"/>
                    <a:pt x="300990" y="1112520"/>
                  </a:cubicBezTo>
                  <a:cubicBezTo>
                    <a:pt x="305129" y="1115969"/>
                    <a:pt x="307742" y="1121277"/>
                    <a:pt x="312420" y="1123950"/>
                  </a:cubicBezTo>
                  <a:cubicBezTo>
                    <a:pt x="316966" y="1126548"/>
                    <a:pt x="322625" y="1126321"/>
                    <a:pt x="327660" y="1127760"/>
                  </a:cubicBezTo>
                  <a:cubicBezTo>
                    <a:pt x="331522" y="1128863"/>
                    <a:pt x="335498" y="1129774"/>
                    <a:pt x="339090" y="1131570"/>
                  </a:cubicBezTo>
                  <a:cubicBezTo>
                    <a:pt x="343186" y="1133618"/>
                    <a:pt x="346134" y="1137874"/>
                    <a:pt x="350520" y="1139190"/>
                  </a:cubicBezTo>
                  <a:cubicBezTo>
                    <a:pt x="359122" y="1141770"/>
                    <a:pt x="368300" y="1141730"/>
                    <a:pt x="377190" y="1143000"/>
                  </a:cubicBezTo>
                  <a:cubicBezTo>
                    <a:pt x="383540" y="1146810"/>
                    <a:pt x="389616" y="1151118"/>
                    <a:pt x="396240" y="1154430"/>
                  </a:cubicBezTo>
                  <a:cubicBezTo>
                    <a:pt x="402357" y="1157489"/>
                    <a:pt x="408863" y="1159713"/>
                    <a:pt x="415290" y="1162050"/>
                  </a:cubicBezTo>
                  <a:cubicBezTo>
                    <a:pt x="422839" y="1164795"/>
                    <a:pt x="430966" y="1166078"/>
                    <a:pt x="438150" y="1169670"/>
                  </a:cubicBezTo>
                  <a:cubicBezTo>
                    <a:pt x="443230" y="1172210"/>
                    <a:pt x="448170" y="1175053"/>
                    <a:pt x="453390" y="1177290"/>
                  </a:cubicBezTo>
                  <a:cubicBezTo>
                    <a:pt x="457081" y="1178872"/>
                    <a:pt x="461228" y="1179304"/>
                    <a:pt x="464820" y="1181100"/>
                  </a:cubicBezTo>
                  <a:cubicBezTo>
                    <a:pt x="468916" y="1183148"/>
                    <a:pt x="472154" y="1186672"/>
                    <a:pt x="476250" y="1188720"/>
                  </a:cubicBezTo>
                  <a:cubicBezTo>
                    <a:pt x="479842" y="1190516"/>
                    <a:pt x="484088" y="1190734"/>
                    <a:pt x="487680" y="1192530"/>
                  </a:cubicBezTo>
                  <a:cubicBezTo>
                    <a:pt x="491776" y="1194578"/>
                    <a:pt x="494901" y="1198346"/>
                    <a:pt x="499110" y="1200150"/>
                  </a:cubicBezTo>
                  <a:cubicBezTo>
                    <a:pt x="516200" y="1207474"/>
                    <a:pt x="510952" y="1200356"/>
                    <a:pt x="525780" y="1207770"/>
                  </a:cubicBezTo>
                  <a:cubicBezTo>
                    <a:pt x="552092" y="1220926"/>
                    <a:pt x="520732" y="1211271"/>
                    <a:pt x="552450" y="1219200"/>
                  </a:cubicBezTo>
                  <a:cubicBezTo>
                    <a:pt x="581146" y="1238330"/>
                    <a:pt x="544676" y="1215868"/>
                    <a:pt x="579120" y="1230630"/>
                  </a:cubicBezTo>
                  <a:cubicBezTo>
                    <a:pt x="583329" y="1232434"/>
                    <a:pt x="586454" y="1236202"/>
                    <a:pt x="590550" y="1238250"/>
                  </a:cubicBezTo>
                  <a:cubicBezTo>
                    <a:pt x="598360" y="1242155"/>
                    <a:pt x="613784" y="1244421"/>
                    <a:pt x="621030" y="1245870"/>
                  </a:cubicBezTo>
                  <a:cubicBezTo>
                    <a:pt x="633073" y="1253096"/>
                    <a:pt x="642566" y="1259454"/>
                    <a:pt x="655320" y="1264920"/>
                  </a:cubicBezTo>
                  <a:cubicBezTo>
                    <a:pt x="659011" y="1266502"/>
                    <a:pt x="663059" y="1267148"/>
                    <a:pt x="666750" y="1268730"/>
                  </a:cubicBezTo>
                  <a:cubicBezTo>
                    <a:pt x="671970" y="1270967"/>
                    <a:pt x="676717" y="1274241"/>
                    <a:pt x="681990" y="1276350"/>
                  </a:cubicBezTo>
                  <a:cubicBezTo>
                    <a:pt x="689448" y="1279333"/>
                    <a:pt x="697666" y="1280378"/>
                    <a:pt x="704850" y="1283970"/>
                  </a:cubicBezTo>
                  <a:cubicBezTo>
                    <a:pt x="724774" y="1293932"/>
                    <a:pt x="714580" y="1290212"/>
                    <a:pt x="735330" y="1295400"/>
                  </a:cubicBezTo>
                  <a:cubicBezTo>
                    <a:pt x="757296" y="1310044"/>
                    <a:pt x="736106" y="1297366"/>
                    <a:pt x="758190" y="1306830"/>
                  </a:cubicBezTo>
                  <a:cubicBezTo>
                    <a:pt x="763410" y="1309067"/>
                    <a:pt x="768210" y="1312213"/>
                    <a:pt x="773430" y="1314450"/>
                  </a:cubicBezTo>
                  <a:cubicBezTo>
                    <a:pt x="777121" y="1316032"/>
                    <a:pt x="780980" y="1317225"/>
                    <a:pt x="784860" y="1318260"/>
                  </a:cubicBezTo>
                  <a:cubicBezTo>
                    <a:pt x="800039" y="1322308"/>
                    <a:pt x="815340" y="1325880"/>
                    <a:pt x="830580" y="1329690"/>
                  </a:cubicBezTo>
                  <a:cubicBezTo>
                    <a:pt x="906436" y="1348654"/>
                    <a:pt x="781366" y="1316216"/>
                    <a:pt x="861060" y="1341120"/>
                  </a:cubicBezTo>
                  <a:cubicBezTo>
                    <a:pt x="876054" y="1345806"/>
                    <a:pt x="891149" y="1350987"/>
                    <a:pt x="906780" y="1352550"/>
                  </a:cubicBezTo>
                  <a:cubicBezTo>
                    <a:pt x="1014777" y="1363350"/>
                    <a:pt x="847068" y="1347164"/>
                    <a:pt x="1085850" y="1363980"/>
                  </a:cubicBezTo>
                  <a:cubicBezTo>
                    <a:pt x="1129091" y="1367025"/>
                    <a:pt x="1172205" y="1371655"/>
                    <a:pt x="1215390" y="1375410"/>
                  </a:cubicBezTo>
                  <a:lnTo>
                    <a:pt x="1261110" y="1379220"/>
                  </a:lnTo>
                  <a:cubicBezTo>
                    <a:pt x="1272540" y="1381760"/>
                    <a:pt x="1283892" y="1384682"/>
                    <a:pt x="1295400" y="1386840"/>
                  </a:cubicBezTo>
                  <a:cubicBezTo>
                    <a:pt x="1304226" y="1388495"/>
                    <a:pt x="1313145" y="1389658"/>
                    <a:pt x="1322070" y="1390650"/>
                  </a:cubicBezTo>
                  <a:cubicBezTo>
                    <a:pt x="1411576" y="1400595"/>
                    <a:pt x="1393140" y="1398056"/>
                    <a:pt x="1489710" y="1402080"/>
                  </a:cubicBezTo>
                  <a:cubicBezTo>
                    <a:pt x="1515110" y="1404620"/>
                    <a:pt x="1540431" y="1408140"/>
                    <a:pt x="1565910" y="1409700"/>
                  </a:cubicBezTo>
                  <a:cubicBezTo>
                    <a:pt x="1729815" y="1419735"/>
                    <a:pt x="1623332" y="1405346"/>
                    <a:pt x="1725930" y="1421130"/>
                  </a:cubicBezTo>
                  <a:lnTo>
                    <a:pt x="1878330" y="1417320"/>
                  </a:lnTo>
                  <a:cubicBezTo>
                    <a:pt x="1891083" y="1416810"/>
                    <a:pt x="1903950" y="1416184"/>
                    <a:pt x="1916430" y="1413510"/>
                  </a:cubicBezTo>
                  <a:cubicBezTo>
                    <a:pt x="1921984" y="1412320"/>
                    <a:pt x="1926230" y="1407522"/>
                    <a:pt x="1931670" y="1405890"/>
                  </a:cubicBezTo>
                  <a:cubicBezTo>
                    <a:pt x="1939069" y="1403670"/>
                    <a:pt x="1946955" y="1403595"/>
                    <a:pt x="1954530" y="1402080"/>
                  </a:cubicBezTo>
                  <a:cubicBezTo>
                    <a:pt x="2011426" y="1390701"/>
                    <a:pt x="1966006" y="1396995"/>
                    <a:pt x="2023110" y="1390650"/>
                  </a:cubicBezTo>
                  <a:cubicBezTo>
                    <a:pt x="2057541" y="1382042"/>
                    <a:pt x="2015727" y="1392354"/>
                    <a:pt x="2072640" y="1379220"/>
                  </a:cubicBezTo>
                  <a:cubicBezTo>
                    <a:pt x="2077742" y="1378043"/>
                    <a:pt x="2082912" y="1377066"/>
                    <a:pt x="2087880" y="1375410"/>
                  </a:cubicBezTo>
                  <a:cubicBezTo>
                    <a:pt x="2094368" y="1373247"/>
                    <a:pt x="2100526" y="1370191"/>
                    <a:pt x="2106930" y="1367790"/>
                  </a:cubicBezTo>
                  <a:cubicBezTo>
                    <a:pt x="2110690" y="1366380"/>
                    <a:pt x="2114768" y="1365776"/>
                    <a:pt x="2118360" y="1363980"/>
                  </a:cubicBezTo>
                  <a:cubicBezTo>
                    <a:pt x="2122456" y="1361932"/>
                    <a:pt x="2125404" y="1357676"/>
                    <a:pt x="2129790" y="1356360"/>
                  </a:cubicBezTo>
                  <a:cubicBezTo>
                    <a:pt x="2138392" y="1353780"/>
                    <a:pt x="2147570" y="1353820"/>
                    <a:pt x="2156460" y="1352550"/>
                  </a:cubicBezTo>
                  <a:cubicBezTo>
                    <a:pt x="2160270" y="1350010"/>
                    <a:pt x="2163794" y="1346978"/>
                    <a:pt x="2167890" y="1344930"/>
                  </a:cubicBezTo>
                  <a:cubicBezTo>
                    <a:pt x="2171482" y="1343134"/>
                    <a:pt x="2175629" y="1342702"/>
                    <a:pt x="2179320" y="1341120"/>
                  </a:cubicBezTo>
                  <a:cubicBezTo>
                    <a:pt x="2184540" y="1338883"/>
                    <a:pt x="2189629" y="1336318"/>
                    <a:pt x="2194560" y="1333500"/>
                  </a:cubicBezTo>
                  <a:cubicBezTo>
                    <a:pt x="2213692" y="1322568"/>
                    <a:pt x="2198203" y="1328129"/>
                    <a:pt x="2221230" y="1318260"/>
                  </a:cubicBezTo>
                  <a:cubicBezTo>
                    <a:pt x="2224921" y="1316678"/>
                    <a:pt x="2229068" y="1316246"/>
                    <a:pt x="2232660" y="1314450"/>
                  </a:cubicBezTo>
                  <a:cubicBezTo>
                    <a:pt x="2236756" y="1312402"/>
                    <a:pt x="2239994" y="1308878"/>
                    <a:pt x="2244090" y="1306830"/>
                  </a:cubicBezTo>
                  <a:cubicBezTo>
                    <a:pt x="2247682" y="1305034"/>
                    <a:pt x="2251928" y="1304816"/>
                    <a:pt x="2255520" y="1303020"/>
                  </a:cubicBezTo>
                  <a:cubicBezTo>
                    <a:pt x="2269709" y="1295925"/>
                    <a:pt x="2265741" y="1294503"/>
                    <a:pt x="2278380" y="1283970"/>
                  </a:cubicBezTo>
                  <a:cubicBezTo>
                    <a:pt x="2285132" y="1278343"/>
                    <a:pt x="2297378" y="1272018"/>
                    <a:pt x="2305050" y="1268730"/>
                  </a:cubicBezTo>
                  <a:cubicBezTo>
                    <a:pt x="2308741" y="1267148"/>
                    <a:pt x="2312670" y="1266190"/>
                    <a:pt x="2316480" y="1264920"/>
                  </a:cubicBezTo>
                  <a:cubicBezTo>
                    <a:pt x="2317750" y="1261110"/>
                    <a:pt x="2317154" y="1255999"/>
                    <a:pt x="2320290" y="1253490"/>
                  </a:cubicBezTo>
                  <a:cubicBezTo>
                    <a:pt x="2324379" y="1250219"/>
                    <a:pt x="2330717" y="1251743"/>
                    <a:pt x="2335530" y="1249680"/>
                  </a:cubicBezTo>
                  <a:cubicBezTo>
                    <a:pt x="2339739" y="1247876"/>
                    <a:pt x="2342864" y="1244108"/>
                    <a:pt x="2346960" y="1242060"/>
                  </a:cubicBezTo>
                  <a:cubicBezTo>
                    <a:pt x="2350552" y="1240264"/>
                    <a:pt x="2354580" y="1239520"/>
                    <a:pt x="2358390" y="1238250"/>
                  </a:cubicBezTo>
                  <a:cubicBezTo>
                    <a:pt x="2366816" y="1229824"/>
                    <a:pt x="2370641" y="1224504"/>
                    <a:pt x="2381250" y="1219200"/>
                  </a:cubicBezTo>
                  <a:cubicBezTo>
                    <a:pt x="2384842" y="1217404"/>
                    <a:pt x="2388870" y="1216660"/>
                    <a:pt x="2392680" y="1215390"/>
                  </a:cubicBezTo>
                  <a:cubicBezTo>
                    <a:pt x="2413596" y="1184017"/>
                    <a:pt x="2386249" y="1219969"/>
                    <a:pt x="2411730" y="1200150"/>
                  </a:cubicBezTo>
                  <a:cubicBezTo>
                    <a:pt x="2420236" y="1193534"/>
                    <a:pt x="2434590" y="1177290"/>
                    <a:pt x="2434590" y="1177290"/>
                  </a:cubicBezTo>
                  <a:cubicBezTo>
                    <a:pt x="2435860" y="1173480"/>
                    <a:pt x="2436172" y="1169202"/>
                    <a:pt x="2438400" y="1165860"/>
                  </a:cubicBezTo>
                  <a:cubicBezTo>
                    <a:pt x="2441389" y="1161377"/>
                    <a:pt x="2446381" y="1158569"/>
                    <a:pt x="2449830" y="1154430"/>
                  </a:cubicBezTo>
                  <a:cubicBezTo>
                    <a:pt x="2452761" y="1150912"/>
                    <a:pt x="2454910" y="1146810"/>
                    <a:pt x="2457450" y="1143000"/>
                  </a:cubicBezTo>
                  <a:cubicBezTo>
                    <a:pt x="2458720" y="1137920"/>
                    <a:pt x="2459821" y="1132795"/>
                    <a:pt x="2461260" y="1127760"/>
                  </a:cubicBezTo>
                  <a:cubicBezTo>
                    <a:pt x="2464246" y="1117308"/>
                    <a:pt x="2468664" y="1107345"/>
                    <a:pt x="2472690" y="1097280"/>
                  </a:cubicBezTo>
                  <a:cubicBezTo>
                    <a:pt x="2471420" y="1082040"/>
                    <a:pt x="2470946" y="1066713"/>
                    <a:pt x="2468880" y="1051560"/>
                  </a:cubicBezTo>
                  <a:cubicBezTo>
                    <a:pt x="2466674" y="1035380"/>
                    <a:pt x="2464190" y="1012989"/>
                    <a:pt x="2453640" y="998220"/>
                  </a:cubicBezTo>
                  <a:cubicBezTo>
                    <a:pt x="2450508" y="993835"/>
                    <a:pt x="2446020" y="990600"/>
                    <a:pt x="2442210" y="986790"/>
                  </a:cubicBezTo>
                  <a:cubicBezTo>
                    <a:pt x="2440940" y="981710"/>
                    <a:pt x="2440239" y="976453"/>
                    <a:pt x="2438400" y="971550"/>
                  </a:cubicBezTo>
                  <a:cubicBezTo>
                    <a:pt x="2436406" y="966232"/>
                    <a:pt x="2432576" y="961698"/>
                    <a:pt x="2430780" y="956310"/>
                  </a:cubicBezTo>
                  <a:cubicBezTo>
                    <a:pt x="2426433" y="943268"/>
                    <a:pt x="2428863" y="937235"/>
                    <a:pt x="2423160" y="925830"/>
                  </a:cubicBezTo>
                  <a:cubicBezTo>
                    <a:pt x="2421112" y="921734"/>
                    <a:pt x="2418080" y="918210"/>
                    <a:pt x="2415540" y="914400"/>
                  </a:cubicBezTo>
                  <a:cubicBezTo>
                    <a:pt x="2414270" y="909320"/>
                    <a:pt x="2413569" y="904063"/>
                    <a:pt x="2411730" y="899160"/>
                  </a:cubicBezTo>
                  <a:cubicBezTo>
                    <a:pt x="2409736" y="893842"/>
                    <a:pt x="2405906" y="889308"/>
                    <a:pt x="2404110" y="883920"/>
                  </a:cubicBezTo>
                  <a:cubicBezTo>
                    <a:pt x="2402062" y="877777"/>
                    <a:pt x="2402348" y="871013"/>
                    <a:pt x="2400300" y="864870"/>
                  </a:cubicBezTo>
                  <a:cubicBezTo>
                    <a:pt x="2398504" y="859482"/>
                    <a:pt x="2394917" y="854850"/>
                    <a:pt x="2392680" y="849630"/>
                  </a:cubicBezTo>
                  <a:cubicBezTo>
                    <a:pt x="2391098" y="845939"/>
                    <a:pt x="2389973" y="842062"/>
                    <a:pt x="2388870" y="838200"/>
                  </a:cubicBezTo>
                  <a:cubicBezTo>
                    <a:pt x="2387431" y="833165"/>
                    <a:pt x="2387123" y="827773"/>
                    <a:pt x="2385060" y="822960"/>
                  </a:cubicBezTo>
                  <a:cubicBezTo>
                    <a:pt x="2383256" y="818751"/>
                    <a:pt x="2379488" y="815626"/>
                    <a:pt x="2377440" y="811530"/>
                  </a:cubicBezTo>
                  <a:cubicBezTo>
                    <a:pt x="2375644" y="807938"/>
                    <a:pt x="2375212" y="803791"/>
                    <a:pt x="2373630" y="800100"/>
                  </a:cubicBezTo>
                  <a:cubicBezTo>
                    <a:pt x="2371393" y="794880"/>
                    <a:pt x="2368247" y="790080"/>
                    <a:pt x="2366010" y="784860"/>
                  </a:cubicBezTo>
                  <a:cubicBezTo>
                    <a:pt x="2356546" y="762776"/>
                    <a:pt x="2369224" y="783966"/>
                    <a:pt x="2354580" y="762000"/>
                  </a:cubicBezTo>
                  <a:cubicBezTo>
                    <a:pt x="2352647" y="754266"/>
                    <a:pt x="2350240" y="742982"/>
                    <a:pt x="2346960" y="735330"/>
                  </a:cubicBezTo>
                  <a:cubicBezTo>
                    <a:pt x="2344723" y="730110"/>
                    <a:pt x="2341577" y="725310"/>
                    <a:pt x="2339340" y="720090"/>
                  </a:cubicBezTo>
                  <a:cubicBezTo>
                    <a:pt x="2337758" y="716399"/>
                    <a:pt x="2337112" y="712351"/>
                    <a:pt x="2335530" y="708660"/>
                  </a:cubicBezTo>
                  <a:cubicBezTo>
                    <a:pt x="2333293" y="703440"/>
                    <a:pt x="2330147" y="698640"/>
                    <a:pt x="2327910" y="693420"/>
                  </a:cubicBezTo>
                  <a:cubicBezTo>
                    <a:pt x="2326328" y="689729"/>
                    <a:pt x="2325682" y="685681"/>
                    <a:pt x="2324100" y="681990"/>
                  </a:cubicBezTo>
                  <a:cubicBezTo>
                    <a:pt x="2321863" y="676770"/>
                    <a:pt x="2318589" y="672023"/>
                    <a:pt x="2316480" y="666750"/>
                  </a:cubicBezTo>
                  <a:cubicBezTo>
                    <a:pt x="2302878" y="632745"/>
                    <a:pt x="2315900" y="654450"/>
                    <a:pt x="2301240" y="632460"/>
                  </a:cubicBezTo>
                  <a:cubicBezTo>
                    <a:pt x="2291161" y="592146"/>
                    <a:pt x="2304845" y="639619"/>
                    <a:pt x="2289810" y="605790"/>
                  </a:cubicBezTo>
                  <a:cubicBezTo>
                    <a:pt x="2277441" y="577960"/>
                    <a:pt x="2291549" y="586050"/>
                    <a:pt x="2270760" y="579120"/>
                  </a:cubicBezTo>
                  <a:cubicBezTo>
                    <a:pt x="2248922" y="546363"/>
                    <a:pt x="2275104" y="587808"/>
                    <a:pt x="2259330" y="556260"/>
                  </a:cubicBezTo>
                  <a:cubicBezTo>
                    <a:pt x="2253527" y="544655"/>
                    <a:pt x="2245844" y="538964"/>
                    <a:pt x="2236470" y="529590"/>
                  </a:cubicBezTo>
                  <a:cubicBezTo>
                    <a:pt x="2235200" y="525780"/>
                    <a:pt x="2235500" y="521000"/>
                    <a:pt x="2232660" y="518160"/>
                  </a:cubicBezTo>
                  <a:cubicBezTo>
                    <a:pt x="2229820" y="515320"/>
                    <a:pt x="2224572" y="516578"/>
                    <a:pt x="2221230" y="514350"/>
                  </a:cubicBezTo>
                  <a:cubicBezTo>
                    <a:pt x="2216747" y="511361"/>
                    <a:pt x="2213610" y="506730"/>
                    <a:pt x="2209800" y="502920"/>
                  </a:cubicBezTo>
                  <a:cubicBezTo>
                    <a:pt x="2207290" y="495390"/>
                    <a:pt x="2205084" y="485431"/>
                    <a:pt x="2198370" y="480060"/>
                  </a:cubicBezTo>
                  <a:cubicBezTo>
                    <a:pt x="2195234" y="477551"/>
                    <a:pt x="2190750" y="477520"/>
                    <a:pt x="2186940" y="476250"/>
                  </a:cubicBezTo>
                  <a:cubicBezTo>
                    <a:pt x="2183167" y="464932"/>
                    <a:pt x="2180757" y="451017"/>
                    <a:pt x="2171700" y="441960"/>
                  </a:cubicBezTo>
                  <a:cubicBezTo>
                    <a:pt x="2168462" y="438722"/>
                    <a:pt x="2164080" y="436880"/>
                    <a:pt x="2160270" y="434340"/>
                  </a:cubicBezTo>
                  <a:cubicBezTo>
                    <a:pt x="2153564" y="414222"/>
                    <a:pt x="2158688" y="426252"/>
                    <a:pt x="2141220" y="400050"/>
                  </a:cubicBezTo>
                  <a:cubicBezTo>
                    <a:pt x="2138680" y="396240"/>
                    <a:pt x="2135048" y="392964"/>
                    <a:pt x="2133600" y="388620"/>
                  </a:cubicBezTo>
                  <a:cubicBezTo>
                    <a:pt x="2132330" y="384810"/>
                    <a:pt x="2132018" y="380532"/>
                    <a:pt x="2129790" y="377190"/>
                  </a:cubicBezTo>
                  <a:cubicBezTo>
                    <a:pt x="2123923" y="368389"/>
                    <a:pt x="2115364" y="363763"/>
                    <a:pt x="2106930" y="358140"/>
                  </a:cubicBezTo>
                  <a:cubicBezTo>
                    <a:pt x="2104420" y="350610"/>
                    <a:pt x="2102214" y="340651"/>
                    <a:pt x="2095500" y="335280"/>
                  </a:cubicBezTo>
                  <a:cubicBezTo>
                    <a:pt x="2092364" y="332771"/>
                    <a:pt x="2087880" y="332740"/>
                    <a:pt x="2084070" y="331470"/>
                  </a:cubicBezTo>
                  <a:cubicBezTo>
                    <a:pt x="2055708" y="303108"/>
                    <a:pt x="2091613" y="337936"/>
                    <a:pt x="2057400" y="308610"/>
                  </a:cubicBezTo>
                  <a:cubicBezTo>
                    <a:pt x="2053309" y="305103"/>
                    <a:pt x="2049419" y="301319"/>
                    <a:pt x="2045970" y="297180"/>
                  </a:cubicBezTo>
                  <a:cubicBezTo>
                    <a:pt x="2043039" y="293662"/>
                    <a:pt x="2041926" y="288611"/>
                    <a:pt x="2038350" y="285750"/>
                  </a:cubicBezTo>
                  <a:cubicBezTo>
                    <a:pt x="2035214" y="283241"/>
                    <a:pt x="2030730" y="283210"/>
                    <a:pt x="2026920" y="281940"/>
                  </a:cubicBezTo>
                  <a:cubicBezTo>
                    <a:pt x="1974122" y="229142"/>
                    <a:pt x="2030275" y="281599"/>
                    <a:pt x="1985010" y="247650"/>
                  </a:cubicBezTo>
                  <a:cubicBezTo>
                    <a:pt x="1980699" y="244417"/>
                    <a:pt x="1978149" y="239076"/>
                    <a:pt x="1973580" y="236220"/>
                  </a:cubicBezTo>
                  <a:cubicBezTo>
                    <a:pt x="1967780" y="232595"/>
                    <a:pt x="1960395" y="232119"/>
                    <a:pt x="1954530" y="228600"/>
                  </a:cubicBezTo>
                  <a:cubicBezTo>
                    <a:pt x="1915704" y="205305"/>
                    <a:pt x="1951412" y="218671"/>
                    <a:pt x="1924050" y="209550"/>
                  </a:cubicBezTo>
                  <a:cubicBezTo>
                    <a:pt x="1921510" y="205740"/>
                    <a:pt x="1919907" y="201100"/>
                    <a:pt x="1916430" y="198120"/>
                  </a:cubicBezTo>
                  <a:cubicBezTo>
                    <a:pt x="1901091" y="184973"/>
                    <a:pt x="1886615" y="183295"/>
                    <a:pt x="1866900" y="179070"/>
                  </a:cubicBezTo>
                  <a:cubicBezTo>
                    <a:pt x="1859346" y="177451"/>
                    <a:pt x="1851660" y="176530"/>
                    <a:pt x="1844040" y="175260"/>
                  </a:cubicBezTo>
                  <a:cubicBezTo>
                    <a:pt x="1841500" y="171450"/>
                    <a:pt x="1840146" y="166492"/>
                    <a:pt x="1836420" y="163830"/>
                  </a:cubicBezTo>
                  <a:cubicBezTo>
                    <a:pt x="1825986" y="156377"/>
                    <a:pt x="1813686" y="156252"/>
                    <a:pt x="1802130" y="152400"/>
                  </a:cubicBezTo>
                  <a:cubicBezTo>
                    <a:pt x="1795642" y="150237"/>
                    <a:pt x="1789484" y="147181"/>
                    <a:pt x="1783080" y="144780"/>
                  </a:cubicBezTo>
                  <a:cubicBezTo>
                    <a:pt x="1779320" y="143370"/>
                    <a:pt x="1775242" y="142766"/>
                    <a:pt x="1771650" y="140970"/>
                  </a:cubicBezTo>
                  <a:cubicBezTo>
                    <a:pt x="1767554" y="138922"/>
                    <a:pt x="1764404" y="135210"/>
                    <a:pt x="1760220" y="133350"/>
                  </a:cubicBezTo>
                  <a:cubicBezTo>
                    <a:pt x="1752880" y="130088"/>
                    <a:pt x="1744043" y="130185"/>
                    <a:pt x="1737360" y="125730"/>
                  </a:cubicBezTo>
                  <a:cubicBezTo>
                    <a:pt x="1721573" y="115205"/>
                    <a:pt x="1730372" y="119221"/>
                    <a:pt x="1710690" y="114300"/>
                  </a:cubicBezTo>
                  <a:cubicBezTo>
                    <a:pt x="1706880" y="111760"/>
                    <a:pt x="1703469" y="108484"/>
                    <a:pt x="1699260" y="106680"/>
                  </a:cubicBezTo>
                  <a:cubicBezTo>
                    <a:pt x="1661757" y="90607"/>
                    <a:pt x="1706875" y="117019"/>
                    <a:pt x="1668780" y="95250"/>
                  </a:cubicBezTo>
                  <a:cubicBezTo>
                    <a:pt x="1654016" y="86814"/>
                    <a:pt x="1659719" y="86783"/>
                    <a:pt x="1642110" y="80010"/>
                  </a:cubicBezTo>
                  <a:cubicBezTo>
                    <a:pt x="1630865" y="75685"/>
                    <a:pt x="1619250" y="72390"/>
                    <a:pt x="1607820" y="68580"/>
                  </a:cubicBezTo>
                  <a:cubicBezTo>
                    <a:pt x="1604010" y="67310"/>
                    <a:pt x="1600286" y="65744"/>
                    <a:pt x="1596390" y="64770"/>
                  </a:cubicBezTo>
                  <a:cubicBezTo>
                    <a:pt x="1586230" y="62230"/>
                    <a:pt x="1576014" y="59906"/>
                    <a:pt x="1565910" y="57150"/>
                  </a:cubicBezTo>
                  <a:cubicBezTo>
                    <a:pt x="1562035" y="56093"/>
                    <a:pt x="1558342" y="54443"/>
                    <a:pt x="1554480" y="53340"/>
                  </a:cubicBezTo>
                  <a:cubicBezTo>
                    <a:pt x="1549445" y="51901"/>
                    <a:pt x="1544256" y="51035"/>
                    <a:pt x="1539240" y="49530"/>
                  </a:cubicBezTo>
                  <a:cubicBezTo>
                    <a:pt x="1531547" y="47222"/>
                    <a:pt x="1524275" y="43390"/>
                    <a:pt x="1516380" y="41910"/>
                  </a:cubicBezTo>
                  <a:cubicBezTo>
                    <a:pt x="1503835" y="39558"/>
                    <a:pt x="1490980" y="39370"/>
                    <a:pt x="1478280" y="38100"/>
                  </a:cubicBezTo>
                  <a:cubicBezTo>
                    <a:pt x="1473200" y="35560"/>
                    <a:pt x="1468622" y="31527"/>
                    <a:pt x="1463040" y="30480"/>
                  </a:cubicBezTo>
                  <a:cubicBezTo>
                    <a:pt x="1448009" y="27662"/>
                    <a:pt x="1432537" y="28192"/>
                    <a:pt x="1417320" y="26670"/>
                  </a:cubicBezTo>
                  <a:cubicBezTo>
                    <a:pt x="1407132" y="25651"/>
                    <a:pt x="1396966" y="24379"/>
                    <a:pt x="1386840" y="22860"/>
                  </a:cubicBezTo>
                  <a:cubicBezTo>
                    <a:pt x="1249261" y="2223"/>
                    <a:pt x="1442226" y="27978"/>
                    <a:pt x="1287780" y="11430"/>
                  </a:cubicBezTo>
                  <a:cubicBezTo>
                    <a:pt x="1116582" y="-6913"/>
                    <a:pt x="1339800" y="12590"/>
                    <a:pt x="1188720" y="0"/>
                  </a:cubicBezTo>
                  <a:lnTo>
                    <a:pt x="1074420" y="7620"/>
                  </a:lnTo>
                  <a:cubicBezTo>
                    <a:pt x="1060430" y="8644"/>
                    <a:pt x="1046397" y="9446"/>
                    <a:pt x="1032510" y="11430"/>
                  </a:cubicBezTo>
                  <a:cubicBezTo>
                    <a:pt x="1019689" y="13262"/>
                    <a:pt x="1007164" y="16799"/>
                    <a:pt x="994410" y="19050"/>
                  </a:cubicBezTo>
                  <a:cubicBezTo>
                    <a:pt x="985566" y="20611"/>
                    <a:pt x="976645" y="21699"/>
                    <a:pt x="967740" y="22860"/>
                  </a:cubicBezTo>
                  <a:cubicBezTo>
                    <a:pt x="947434" y="25509"/>
                    <a:pt x="927174" y="28626"/>
                    <a:pt x="906780" y="30480"/>
                  </a:cubicBezTo>
                  <a:cubicBezTo>
                    <a:pt x="872664" y="33581"/>
                    <a:pt x="837920" y="32998"/>
                    <a:pt x="803910" y="38100"/>
                  </a:cubicBezTo>
                  <a:cubicBezTo>
                    <a:pt x="691048" y="55029"/>
                    <a:pt x="835054" y="38026"/>
                    <a:pt x="731520" y="49530"/>
                  </a:cubicBezTo>
                  <a:cubicBezTo>
                    <a:pt x="722630" y="52070"/>
                    <a:pt x="713932" y="55420"/>
                    <a:pt x="704850" y="57150"/>
                  </a:cubicBezTo>
                  <a:cubicBezTo>
                    <a:pt x="687207" y="60511"/>
                    <a:pt x="668779" y="59836"/>
                    <a:pt x="651510" y="64770"/>
                  </a:cubicBezTo>
                  <a:cubicBezTo>
                    <a:pt x="617412" y="74512"/>
                    <a:pt x="633960" y="70870"/>
                    <a:pt x="601980" y="76200"/>
                  </a:cubicBezTo>
                  <a:cubicBezTo>
                    <a:pt x="558905" y="97738"/>
                    <a:pt x="620805" y="68655"/>
                    <a:pt x="563880" y="87630"/>
                  </a:cubicBezTo>
                  <a:cubicBezTo>
                    <a:pt x="559536" y="89078"/>
                    <a:pt x="556546" y="93202"/>
                    <a:pt x="552450" y="95250"/>
                  </a:cubicBezTo>
                  <a:cubicBezTo>
                    <a:pt x="548858" y="97046"/>
                    <a:pt x="544711" y="97478"/>
                    <a:pt x="541020" y="99060"/>
                  </a:cubicBezTo>
                  <a:cubicBezTo>
                    <a:pt x="535800" y="101297"/>
                    <a:pt x="531053" y="104571"/>
                    <a:pt x="525780" y="106680"/>
                  </a:cubicBezTo>
                  <a:cubicBezTo>
                    <a:pt x="518322" y="109663"/>
                    <a:pt x="510260" y="111038"/>
                    <a:pt x="502920" y="114300"/>
                  </a:cubicBezTo>
                  <a:cubicBezTo>
                    <a:pt x="469091" y="129335"/>
                    <a:pt x="516564" y="115651"/>
                    <a:pt x="476250" y="125730"/>
                  </a:cubicBezTo>
                  <a:cubicBezTo>
                    <a:pt x="472440" y="128270"/>
                    <a:pt x="468916" y="131302"/>
                    <a:pt x="464820" y="133350"/>
                  </a:cubicBezTo>
                  <a:cubicBezTo>
                    <a:pt x="461228" y="135146"/>
                    <a:pt x="456877" y="135167"/>
                    <a:pt x="453390" y="137160"/>
                  </a:cubicBezTo>
                  <a:cubicBezTo>
                    <a:pt x="447877" y="140310"/>
                    <a:pt x="443663" y="145440"/>
                    <a:pt x="438150" y="148590"/>
                  </a:cubicBezTo>
                  <a:cubicBezTo>
                    <a:pt x="434663" y="150583"/>
                    <a:pt x="430312" y="150604"/>
                    <a:pt x="426720" y="152400"/>
                  </a:cubicBezTo>
                  <a:cubicBezTo>
                    <a:pt x="400408" y="165556"/>
                    <a:pt x="431768" y="155901"/>
                    <a:pt x="400050" y="163830"/>
                  </a:cubicBezTo>
                  <a:cubicBezTo>
                    <a:pt x="396240" y="166370"/>
                    <a:pt x="392716" y="169402"/>
                    <a:pt x="388620" y="171450"/>
                  </a:cubicBezTo>
                  <a:cubicBezTo>
                    <a:pt x="383154" y="174183"/>
                    <a:pt x="366833" y="177849"/>
                    <a:pt x="361950" y="179070"/>
                  </a:cubicBezTo>
                  <a:cubicBezTo>
                    <a:pt x="333254" y="198200"/>
                    <a:pt x="369724" y="175738"/>
                    <a:pt x="335280" y="190500"/>
                  </a:cubicBezTo>
                  <a:cubicBezTo>
                    <a:pt x="331071" y="192304"/>
                    <a:pt x="327946" y="196072"/>
                    <a:pt x="323850" y="198120"/>
                  </a:cubicBezTo>
                  <a:cubicBezTo>
                    <a:pt x="320258" y="199916"/>
                    <a:pt x="316111" y="200348"/>
                    <a:pt x="312420" y="201930"/>
                  </a:cubicBezTo>
                  <a:cubicBezTo>
                    <a:pt x="307200" y="204167"/>
                    <a:pt x="302453" y="207441"/>
                    <a:pt x="297180" y="209550"/>
                  </a:cubicBezTo>
                  <a:cubicBezTo>
                    <a:pt x="289722" y="212533"/>
                    <a:pt x="281504" y="213578"/>
                    <a:pt x="274320" y="217170"/>
                  </a:cubicBezTo>
                  <a:cubicBezTo>
                    <a:pt x="223775" y="242442"/>
                    <a:pt x="286892" y="211782"/>
                    <a:pt x="247650" y="228600"/>
                  </a:cubicBezTo>
                  <a:cubicBezTo>
                    <a:pt x="242430" y="230837"/>
                    <a:pt x="237630" y="233983"/>
                    <a:pt x="232410" y="236220"/>
                  </a:cubicBezTo>
                  <a:cubicBezTo>
                    <a:pt x="228719" y="237802"/>
                    <a:pt x="224572" y="238234"/>
                    <a:pt x="220980" y="240030"/>
                  </a:cubicBezTo>
                  <a:cubicBezTo>
                    <a:pt x="216884" y="242078"/>
                    <a:pt x="213759" y="245846"/>
                    <a:pt x="209550" y="247650"/>
                  </a:cubicBezTo>
                  <a:cubicBezTo>
                    <a:pt x="204737" y="249713"/>
                    <a:pt x="199345" y="250021"/>
                    <a:pt x="194310" y="251460"/>
                  </a:cubicBezTo>
                  <a:cubicBezTo>
                    <a:pt x="190448" y="252563"/>
                    <a:pt x="186571" y="253688"/>
                    <a:pt x="182880" y="255270"/>
                  </a:cubicBezTo>
                  <a:cubicBezTo>
                    <a:pt x="149924" y="269394"/>
                    <a:pt x="183015" y="257765"/>
                    <a:pt x="156210" y="266700"/>
                  </a:cubicBezTo>
                  <a:cubicBezTo>
                    <a:pt x="146633" y="295430"/>
                    <a:pt x="159552" y="260017"/>
                    <a:pt x="144780" y="289560"/>
                  </a:cubicBezTo>
                  <a:cubicBezTo>
                    <a:pt x="142984" y="293152"/>
                    <a:pt x="143810" y="298150"/>
                    <a:pt x="140970" y="300990"/>
                  </a:cubicBezTo>
                  <a:cubicBezTo>
                    <a:pt x="138130" y="303830"/>
                    <a:pt x="133350" y="303530"/>
                    <a:pt x="129540" y="304800"/>
                  </a:cubicBezTo>
                  <a:cubicBezTo>
                    <a:pt x="127030" y="312330"/>
                    <a:pt x="124824" y="322289"/>
                    <a:pt x="118110" y="327660"/>
                  </a:cubicBezTo>
                  <a:cubicBezTo>
                    <a:pt x="114974" y="330169"/>
                    <a:pt x="107420" y="327523"/>
                    <a:pt x="106680" y="331470"/>
                  </a:cubicBezTo>
                  <a:cubicBezTo>
                    <a:pt x="103169" y="350194"/>
                    <a:pt x="136525" y="344170"/>
                    <a:pt x="137160" y="35052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2404747" y="4027548"/>
              <a:ext cx="1511297" cy="503942"/>
            </a:xfrm>
            <a:custGeom>
              <a:avLst/>
              <a:gdLst>
                <a:gd name="connsiteX0" fmla="*/ 346710 w 2411730"/>
                <a:gd name="connsiteY0" fmla="*/ 1085850 h 1371600"/>
                <a:gd name="connsiteX1" fmla="*/ 342900 w 2411730"/>
                <a:gd name="connsiteY1" fmla="*/ 1062990 h 1371600"/>
                <a:gd name="connsiteX2" fmla="*/ 335280 w 2411730"/>
                <a:gd name="connsiteY2" fmla="*/ 1051560 h 1371600"/>
                <a:gd name="connsiteX3" fmla="*/ 331470 w 2411730"/>
                <a:gd name="connsiteY3" fmla="*/ 1040130 h 1371600"/>
                <a:gd name="connsiteX4" fmla="*/ 320040 w 2411730"/>
                <a:gd name="connsiteY4" fmla="*/ 1013460 h 1371600"/>
                <a:gd name="connsiteX5" fmla="*/ 308610 w 2411730"/>
                <a:gd name="connsiteY5" fmla="*/ 967740 h 1371600"/>
                <a:gd name="connsiteX6" fmla="*/ 304800 w 2411730"/>
                <a:gd name="connsiteY6" fmla="*/ 948690 h 1371600"/>
                <a:gd name="connsiteX7" fmla="*/ 297180 w 2411730"/>
                <a:gd name="connsiteY7" fmla="*/ 933450 h 1371600"/>
                <a:gd name="connsiteX8" fmla="*/ 281940 w 2411730"/>
                <a:gd name="connsiteY8" fmla="*/ 899160 h 1371600"/>
                <a:gd name="connsiteX9" fmla="*/ 270510 w 2411730"/>
                <a:gd name="connsiteY9" fmla="*/ 872490 h 1371600"/>
                <a:gd name="connsiteX10" fmla="*/ 266700 w 2411730"/>
                <a:gd name="connsiteY10" fmla="*/ 857250 h 1371600"/>
                <a:gd name="connsiteX11" fmla="*/ 259080 w 2411730"/>
                <a:gd name="connsiteY11" fmla="*/ 845820 h 1371600"/>
                <a:gd name="connsiteX12" fmla="*/ 255270 w 2411730"/>
                <a:gd name="connsiteY12" fmla="*/ 834390 h 1371600"/>
                <a:gd name="connsiteX13" fmla="*/ 243840 w 2411730"/>
                <a:gd name="connsiteY13" fmla="*/ 826770 h 1371600"/>
                <a:gd name="connsiteX14" fmla="*/ 240030 w 2411730"/>
                <a:gd name="connsiteY14" fmla="*/ 815340 h 1371600"/>
                <a:gd name="connsiteX15" fmla="*/ 232410 w 2411730"/>
                <a:gd name="connsiteY15" fmla="*/ 803910 h 1371600"/>
                <a:gd name="connsiteX16" fmla="*/ 228600 w 2411730"/>
                <a:gd name="connsiteY16" fmla="*/ 788670 h 1371600"/>
                <a:gd name="connsiteX17" fmla="*/ 220980 w 2411730"/>
                <a:gd name="connsiteY17" fmla="*/ 777240 h 1371600"/>
                <a:gd name="connsiteX18" fmla="*/ 213360 w 2411730"/>
                <a:gd name="connsiteY18" fmla="*/ 754380 h 1371600"/>
                <a:gd name="connsiteX19" fmla="*/ 205740 w 2411730"/>
                <a:gd name="connsiteY19" fmla="*/ 739140 h 1371600"/>
                <a:gd name="connsiteX20" fmla="*/ 201930 w 2411730"/>
                <a:gd name="connsiteY20" fmla="*/ 727710 h 1371600"/>
                <a:gd name="connsiteX21" fmla="*/ 194310 w 2411730"/>
                <a:gd name="connsiteY21" fmla="*/ 716280 h 1371600"/>
                <a:gd name="connsiteX22" fmla="*/ 179070 w 2411730"/>
                <a:gd name="connsiteY22" fmla="*/ 666750 h 1371600"/>
                <a:gd name="connsiteX23" fmla="*/ 175260 w 2411730"/>
                <a:gd name="connsiteY23" fmla="*/ 640080 h 1371600"/>
                <a:gd name="connsiteX24" fmla="*/ 167640 w 2411730"/>
                <a:gd name="connsiteY24" fmla="*/ 624840 h 1371600"/>
                <a:gd name="connsiteX25" fmla="*/ 156210 w 2411730"/>
                <a:gd name="connsiteY25" fmla="*/ 571500 h 1371600"/>
                <a:gd name="connsiteX26" fmla="*/ 148590 w 2411730"/>
                <a:gd name="connsiteY26" fmla="*/ 537210 h 1371600"/>
                <a:gd name="connsiteX27" fmla="*/ 140970 w 2411730"/>
                <a:gd name="connsiteY27" fmla="*/ 525780 h 1371600"/>
                <a:gd name="connsiteX28" fmla="*/ 129540 w 2411730"/>
                <a:gd name="connsiteY28" fmla="*/ 502920 h 1371600"/>
                <a:gd name="connsiteX29" fmla="*/ 114300 w 2411730"/>
                <a:gd name="connsiteY29" fmla="*/ 476250 h 1371600"/>
                <a:gd name="connsiteX30" fmla="*/ 110490 w 2411730"/>
                <a:gd name="connsiteY30" fmla="*/ 461010 h 1371600"/>
                <a:gd name="connsiteX31" fmla="*/ 91440 w 2411730"/>
                <a:gd name="connsiteY31" fmla="*/ 438150 h 1371600"/>
                <a:gd name="connsiteX32" fmla="*/ 80010 w 2411730"/>
                <a:gd name="connsiteY32" fmla="*/ 411480 h 1371600"/>
                <a:gd name="connsiteX33" fmla="*/ 76200 w 2411730"/>
                <a:gd name="connsiteY33" fmla="*/ 400050 h 1371600"/>
                <a:gd name="connsiteX34" fmla="*/ 64770 w 2411730"/>
                <a:gd name="connsiteY34" fmla="*/ 396240 h 1371600"/>
                <a:gd name="connsiteX35" fmla="*/ 60960 w 2411730"/>
                <a:gd name="connsiteY35" fmla="*/ 384810 h 1371600"/>
                <a:gd name="connsiteX36" fmla="*/ 53340 w 2411730"/>
                <a:gd name="connsiteY36" fmla="*/ 373380 h 1371600"/>
                <a:gd name="connsiteX37" fmla="*/ 49530 w 2411730"/>
                <a:gd name="connsiteY37" fmla="*/ 358140 h 1371600"/>
                <a:gd name="connsiteX38" fmla="*/ 38100 w 2411730"/>
                <a:gd name="connsiteY38" fmla="*/ 335280 h 1371600"/>
                <a:gd name="connsiteX39" fmla="*/ 26670 w 2411730"/>
                <a:gd name="connsiteY39" fmla="*/ 327660 h 1371600"/>
                <a:gd name="connsiteX40" fmla="*/ 22860 w 2411730"/>
                <a:gd name="connsiteY40" fmla="*/ 308610 h 1371600"/>
                <a:gd name="connsiteX41" fmla="*/ 15240 w 2411730"/>
                <a:gd name="connsiteY41" fmla="*/ 293370 h 1371600"/>
                <a:gd name="connsiteX42" fmla="*/ 11430 w 2411730"/>
                <a:gd name="connsiteY42" fmla="*/ 281940 h 1371600"/>
                <a:gd name="connsiteX43" fmla="*/ 0 w 2411730"/>
                <a:gd name="connsiteY43" fmla="*/ 232410 h 1371600"/>
                <a:gd name="connsiteX44" fmla="*/ 7620 w 2411730"/>
                <a:gd name="connsiteY44" fmla="*/ 186690 h 1371600"/>
                <a:gd name="connsiteX45" fmla="*/ 19050 w 2411730"/>
                <a:gd name="connsiteY45" fmla="*/ 156210 h 1371600"/>
                <a:gd name="connsiteX46" fmla="*/ 30480 w 2411730"/>
                <a:gd name="connsiteY46" fmla="*/ 148590 h 1371600"/>
                <a:gd name="connsiteX47" fmla="*/ 45720 w 2411730"/>
                <a:gd name="connsiteY47" fmla="*/ 129540 h 1371600"/>
                <a:gd name="connsiteX48" fmla="*/ 57150 w 2411730"/>
                <a:gd name="connsiteY48" fmla="*/ 114300 h 1371600"/>
                <a:gd name="connsiteX49" fmla="*/ 83820 w 2411730"/>
                <a:gd name="connsiteY49" fmla="*/ 91440 h 1371600"/>
                <a:gd name="connsiteX50" fmla="*/ 106680 w 2411730"/>
                <a:gd name="connsiteY50" fmla="*/ 83820 h 1371600"/>
                <a:gd name="connsiteX51" fmla="*/ 133350 w 2411730"/>
                <a:gd name="connsiteY51" fmla="*/ 64770 h 1371600"/>
                <a:gd name="connsiteX52" fmla="*/ 144780 w 2411730"/>
                <a:gd name="connsiteY52" fmla="*/ 60960 h 1371600"/>
                <a:gd name="connsiteX53" fmla="*/ 163830 w 2411730"/>
                <a:gd name="connsiteY53" fmla="*/ 49530 h 1371600"/>
                <a:gd name="connsiteX54" fmla="*/ 198120 w 2411730"/>
                <a:gd name="connsiteY54" fmla="*/ 38100 h 1371600"/>
                <a:gd name="connsiteX55" fmla="*/ 209550 w 2411730"/>
                <a:gd name="connsiteY55" fmla="*/ 34290 h 1371600"/>
                <a:gd name="connsiteX56" fmla="*/ 240030 w 2411730"/>
                <a:gd name="connsiteY56" fmla="*/ 22860 h 1371600"/>
                <a:gd name="connsiteX57" fmla="*/ 304800 w 2411730"/>
                <a:gd name="connsiteY57" fmla="*/ 7620 h 1371600"/>
                <a:gd name="connsiteX58" fmla="*/ 358140 w 2411730"/>
                <a:gd name="connsiteY58" fmla="*/ 0 h 1371600"/>
                <a:gd name="connsiteX59" fmla="*/ 457200 w 2411730"/>
                <a:gd name="connsiteY59" fmla="*/ 7620 h 1371600"/>
                <a:gd name="connsiteX60" fmla="*/ 495300 w 2411730"/>
                <a:gd name="connsiteY60" fmla="*/ 19050 h 1371600"/>
                <a:gd name="connsiteX61" fmla="*/ 521970 w 2411730"/>
                <a:gd name="connsiteY61" fmla="*/ 22860 h 1371600"/>
                <a:gd name="connsiteX62" fmla="*/ 533400 w 2411730"/>
                <a:gd name="connsiteY62" fmla="*/ 30480 h 1371600"/>
                <a:gd name="connsiteX63" fmla="*/ 548640 w 2411730"/>
                <a:gd name="connsiteY63" fmla="*/ 34290 h 1371600"/>
                <a:gd name="connsiteX64" fmla="*/ 632460 w 2411730"/>
                <a:gd name="connsiteY64" fmla="*/ 41910 h 1371600"/>
                <a:gd name="connsiteX65" fmla="*/ 742950 w 2411730"/>
                <a:gd name="connsiteY65" fmla="*/ 45720 h 1371600"/>
                <a:gd name="connsiteX66" fmla="*/ 822960 w 2411730"/>
                <a:gd name="connsiteY66" fmla="*/ 49530 h 1371600"/>
                <a:gd name="connsiteX67" fmla="*/ 857250 w 2411730"/>
                <a:gd name="connsiteY67" fmla="*/ 57150 h 1371600"/>
                <a:gd name="connsiteX68" fmla="*/ 895350 w 2411730"/>
                <a:gd name="connsiteY68" fmla="*/ 60960 h 1371600"/>
                <a:gd name="connsiteX69" fmla="*/ 922020 w 2411730"/>
                <a:gd name="connsiteY69" fmla="*/ 68580 h 1371600"/>
                <a:gd name="connsiteX70" fmla="*/ 937260 w 2411730"/>
                <a:gd name="connsiteY70" fmla="*/ 72390 h 1371600"/>
                <a:gd name="connsiteX71" fmla="*/ 963930 w 2411730"/>
                <a:gd name="connsiteY71" fmla="*/ 80010 h 1371600"/>
                <a:gd name="connsiteX72" fmla="*/ 1009650 w 2411730"/>
                <a:gd name="connsiteY72" fmla="*/ 87630 h 1371600"/>
                <a:gd name="connsiteX73" fmla="*/ 1055370 w 2411730"/>
                <a:gd name="connsiteY73" fmla="*/ 99060 h 1371600"/>
                <a:gd name="connsiteX74" fmla="*/ 1070610 w 2411730"/>
                <a:gd name="connsiteY74" fmla="*/ 106680 h 1371600"/>
                <a:gd name="connsiteX75" fmla="*/ 1104900 w 2411730"/>
                <a:gd name="connsiteY75" fmla="*/ 110490 h 1371600"/>
                <a:gd name="connsiteX76" fmla="*/ 1177290 w 2411730"/>
                <a:gd name="connsiteY76" fmla="*/ 121920 h 1371600"/>
                <a:gd name="connsiteX77" fmla="*/ 1226820 w 2411730"/>
                <a:gd name="connsiteY77" fmla="*/ 133350 h 1371600"/>
                <a:gd name="connsiteX78" fmla="*/ 1242060 w 2411730"/>
                <a:gd name="connsiteY78" fmla="*/ 140970 h 1371600"/>
                <a:gd name="connsiteX79" fmla="*/ 1272540 w 2411730"/>
                <a:gd name="connsiteY79" fmla="*/ 144780 h 1371600"/>
                <a:gd name="connsiteX80" fmla="*/ 1287780 w 2411730"/>
                <a:gd name="connsiteY80" fmla="*/ 152400 h 1371600"/>
                <a:gd name="connsiteX81" fmla="*/ 1337310 w 2411730"/>
                <a:gd name="connsiteY81" fmla="*/ 160020 h 1371600"/>
                <a:gd name="connsiteX82" fmla="*/ 1383030 w 2411730"/>
                <a:gd name="connsiteY82" fmla="*/ 171450 h 1371600"/>
                <a:gd name="connsiteX83" fmla="*/ 1402080 w 2411730"/>
                <a:gd name="connsiteY83" fmla="*/ 179070 h 1371600"/>
                <a:gd name="connsiteX84" fmla="*/ 1455420 w 2411730"/>
                <a:gd name="connsiteY84" fmla="*/ 190500 h 1371600"/>
                <a:gd name="connsiteX85" fmla="*/ 1478280 w 2411730"/>
                <a:gd name="connsiteY85" fmla="*/ 198120 h 1371600"/>
                <a:gd name="connsiteX86" fmla="*/ 1501140 w 2411730"/>
                <a:gd name="connsiteY86" fmla="*/ 201930 h 1371600"/>
                <a:gd name="connsiteX87" fmla="*/ 1535430 w 2411730"/>
                <a:gd name="connsiteY87" fmla="*/ 213360 h 1371600"/>
                <a:gd name="connsiteX88" fmla="*/ 1592580 w 2411730"/>
                <a:gd name="connsiteY88" fmla="*/ 224790 h 1371600"/>
                <a:gd name="connsiteX89" fmla="*/ 1611630 w 2411730"/>
                <a:gd name="connsiteY89" fmla="*/ 228600 h 1371600"/>
                <a:gd name="connsiteX90" fmla="*/ 1630680 w 2411730"/>
                <a:gd name="connsiteY90" fmla="*/ 236220 h 1371600"/>
                <a:gd name="connsiteX91" fmla="*/ 1657350 w 2411730"/>
                <a:gd name="connsiteY91" fmla="*/ 240030 h 1371600"/>
                <a:gd name="connsiteX92" fmla="*/ 1672590 w 2411730"/>
                <a:gd name="connsiteY92" fmla="*/ 243840 h 1371600"/>
                <a:gd name="connsiteX93" fmla="*/ 1718310 w 2411730"/>
                <a:gd name="connsiteY93" fmla="*/ 262890 h 1371600"/>
                <a:gd name="connsiteX94" fmla="*/ 1737360 w 2411730"/>
                <a:gd name="connsiteY94" fmla="*/ 270510 h 1371600"/>
                <a:gd name="connsiteX95" fmla="*/ 1752600 w 2411730"/>
                <a:gd name="connsiteY95" fmla="*/ 274320 h 1371600"/>
                <a:gd name="connsiteX96" fmla="*/ 1775460 w 2411730"/>
                <a:gd name="connsiteY96" fmla="*/ 281940 h 1371600"/>
                <a:gd name="connsiteX97" fmla="*/ 1798320 w 2411730"/>
                <a:gd name="connsiteY97" fmla="*/ 285750 h 1371600"/>
                <a:gd name="connsiteX98" fmla="*/ 1828800 w 2411730"/>
                <a:gd name="connsiteY98" fmla="*/ 297180 h 1371600"/>
                <a:gd name="connsiteX99" fmla="*/ 1851660 w 2411730"/>
                <a:gd name="connsiteY99" fmla="*/ 300990 h 1371600"/>
                <a:gd name="connsiteX100" fmla="*/ 1863090 w 2411730"/>
                <a:gd name="connsiteY100" fmla="*/ 312420 h 1371600"/>
                <a:gd name="connsiteX101" fmla="*/ 1901190 w 2411730"/>
                <a:gd name="connsiteY101" fmla="*/ 327660 h 1371600"/>
                <a:gd name="connsiteX102" fmla="*/ 1916430 w 2411730"/>
                <a:gd name="connsiteY102" fmla="*/ 335280 h 1371600"/>
                <a:gd name="connsiteX103" fmla="*/ 1927860 w 2411730"/>
                <a:gd name="connsiteY103" fmla="*/ 339090 h 1371600"/>
                <a:gd name="connsiteX104" fmla="*/ 1939290 w 2411730"/>
                <a:gd name="connsiteY104" fmla="*/ 346710 h 1371600"/>
                <a:gd name="connsiteX105" fmla="*/ 1950720 w 2411730"/>
                <a:gd name="connsiteY105" fmla="*/ 350520 h 1371600"/>
                <a:gd name="connsiteX106" fmla="*/ 1962150 w 2411730"/>
                <a:gd name="connsiteY106" fmla="*/ 358140 h 1371600"/>
                <a:gd name="connsiteX107" fmla="*/ 1973580 w 2411730"/>
                <a:gd name="connsiteY107" fmla="*/ 361950 h 1371600"/>
                <a:gd name="connsiteX108" fmla="*/ 1988820 w 2411730"/>
                <a:gd name="connsiteY108" fmla="*/ 369570 h 1371600"/>
                <a:gd name="connsiteX109" fmla="*/ 2000250 w 2411730"/>
                <a:gd name="connsiteY109" fmla="*/ 384810 h 1371600"/>
                <a:gd name="connsiteX110" fmla="*/ 2011680 w 2411730"/>
                <a:gd name="connsiteY110" fmla="*/ 388620 h 1371600"/>
                <a:gd name="connsiteX111" fmla="*/ 2023110 w 2411730"/>
                <a:gd name="connsiteY111" fmla="*/ 396240 h 1371600"/>
                <a:gd name="connsiteX112" fmla="*/ 2061210 w 2411730"/>
                <a:gd name="connsiteY112" fmla="*/ 426720 h 1371600"/>
                <a:gd name="connsiteX113" fmla="*/ 2072640 w 2411730"/>
                <a:gd name="connsiteY113" fmla="*/ 438150 h 1371600"/>
                <a:gd name="connsiteX114" fmla="*/ 2080260 w 2411730"/>
                <a:gd name="connsiteY114" fmla="*/ 449580 h 1371600"/>
                <a:gd name="connsiteX115" fmla="*/ 2091690 w 2411730"/>
                <a:gd name="connsiteY115" fmla="*/ 453390 h 1371600"/>
                <a:gd name="connsiteX116" fmla="*/ 2114550 w 2411730"/>
                <a:gd name="connsiteY116" fmla="*/ 464820 h 1371600"/>
                <a:gd name="connsiteX117" fmla="*/ 2125980 w 2411730"/>
                <a:gd name="connsiteY117" fmla="*/ 476250 h 1371600"/>
                <a:gd name="connsiteX118" fmla="*/ 2137410 w 2411730"/>
                <a:gd name="connsiteY118" fmla="*/ 480060 h 1371600"/>
                <a:gd name="connsiteX119" fmla="*/ 2164080 w 2411730"/>
                <a:gd name="connsiteY119" fmla="*/ 491490 h 1371600"/>
                <a:gd name="connsiteX120" fmla="*/ 2175510 w 2411730"/>
                <a:gd name="connsiteY120" fmla="*/ 499110 h 1371600"/>
                <a:gd name="connsiteX121" fmla="*/ 2183130 w 2411730"/>
                <a:gd name="connsiteY121" fmla="*/ 510540 h 1371600"/>
                <a:gd name="connsiteX122" fmla="*/ 2205990 w 2411730"/>
                <a:gd name="connsiteY122" fmla="*/ 518160 h 1371600"/>
                <a:gd name="connsiteX123" fmla="*/ 2240280 w 2411730"/>
                <a:gd name="connsiteY123" fmla="*/ 544830 h 1371600"/>
                <a:gd name="connsiteX124" fmla="*/ 2251710 w 2411730"/>
                <a:gd name="connsiteY124" fmla="*/ 552450 h 1371600"/>
                <a:gd name="connsiteX125" fmla="*/ 2259330 w 2411730"/>
                <a:gd name="connsiteY125" fmla="*/ 563880 h 1371600"/>
                <a:gd name="connsiteX126" fmla="*/ 2270760 w 2411730"/>
                <a:gd name="connsiteY126" fmla="*/ 567690 h 1371600"/>
                <a:gd name="connsiteX127" fmla="*/ 2286000 w 2411730"/>
                <a:gd name="connsiteY127" fmla="*/ 590550 h 1371600"/>
                <a:gd name="connsiteX128" fmla="*/ 2293620 w 2411730"/>
                <a:gd name="connsiteY128" fmla="*/ 601980 h 1371600"/>
                <a:gd name="connsiteX129" fmla="*/ 2297430 w 2411730"/>
                <a:gd name="connsiteY129" fmla="*/ 613410 h 1371600"/>
                <a:gd name="connsiteX130" fmla="*/ 2320290 w 2411730"/>
                <a:gd name="connsiteY130" fmla="*/ 628650 h 1371600"/>
                <a:gd name="connsiteX131" fmla="*/ 2335530 w 2411730"/>
                <a:gd name="connsiteY131" fmla="*/ 643890 h 1371600"/>
                <a:gd name="connsiteX132" fmla="*/ 2354580 w 2411730"/>
                <a:gd name="connsiteY132" fmla="*/ 659130 h 1371600"/>
                <a:gd name="connsiteX133" fmla="*/ 2369820 w 2411730"/>
                <a:gd name="connsiteY133" fmla="*/ 678180 h 1371600"/>
                <a:gd name="connsiteX134" fmla="*/ 2373630 w 2411730"/>
                <a:gd name="connsiteY134" fmla="*/ 693420 h 1371600"/>
                <a:gd name="connsiteX135" fmla="*/ 2381250 w 2411730"/>
                <a:gd name="connsiteY135" fmla="*/ 704850 h 1371600"/>
                <a:gd name="connsiteX136" fmla="*/ 2396490 w 2411730"/>
                <a:gd name="connsiteY136" fmla="*/ 731520 h 1371600"/>
                <a:gd name="connsiteX137" fmla="*/ 2400300 w 2411730"/>
                <a:gd name="connsiteY137" fmla="*/ 754380 h 1371600"/>
                <a:gd name="connsiteX138" fmla="*/ 2407920 w 2411730"/>
                <a:gd name="connsiteY138" fmla="*/ 769620 h 1371600"/>
                <a:gd name="connsiteX139" fmla="*/ 2411730 w 2411730"/>
                <a:gd name="connsiteY139" fmla="*/ 807720 h 1371600"/>
                <a:gd name="connsiteX140" fmla="*/ 2400300 w 2411730"/>
                <a:gd name="connsiteY140" fmla="*/ 1009650 h 1371600"/>
                <a:gd name="connsiteX141" fmla="*/ 2396490 w 2411730"/>
                <a:gd name="connsiteY141" fmla="*/ 1047750 h 1371600"/>
                <a:gd name="connsiteX142" fmla="*/ 2388870 w 2411730"/>
                <a:gd name="connsiteY142" fmla="*/ 1085850 h 1371600"/>
                <a:gd name="connsiteX143" fmla="*/ 2377440 w 2411730"/>
                <a:gd name="connsiteY143" fmla="*/ 1139190 h 1371600"/>
                <a:gd name="connsiteX144" fmla="*/ 2373630 w 2411730"/>
                <a:gd name="connsiteY144" fmla="*/ 1165860 h 1371600"/>
                <a:gd name="connsiteX145" fmla="*/ 2362200 w 2411730"/>
                <a:gd name="connsiteY145" fmla="*/ 1200150 h 1371600"/>
                <a:gd name="connsiteX146" fmla="*/ 2358390 w 2411730"/>
                <a:gd name="connsiteY146" fmla="*/ 1226820 h 1371600"/>
                <a:gd name="connsiteX147" fmla="*/ 2339340 w 2411730"/>
                <a:gd name="connsiteY147" fmla="*/ 1245870 h 1371600"/>
                <a:gd name="connsiteX148" fmla="*/ 2312670 w 2411730"/>
                <a:gd name="connsiteY148" fmla="*/ 1257300 h 1371600"/>
                <a:gd name="connsiteX149" fmla="*/ 2297430 w 2411730"/>
                <a:gd name="connsiteY149" fmla="*/ 1264920 h 1371600"/>
                <a:gd name="connsiteX150" fmla="*/ 2270760 w 2411730"/>
                <a:gd name="connsiteY150" fmla="*/ 1268730 h 1371600"/>
                <a:gd name="connsiteX151" fmla="*/ 2228850 w 2411730"/>
                <a:gd name="connsiteY151" fmla="*/ 1276350 h 1371600"/>
                <a:gd name="connsiteX152" fmla="*/ 2171700 w 2411730"/>
                <a:gd name="connsiteY152" fmla="*/ 1280160 h 1371600"/>
                <a:gd name="connsiteX153" fmla="*/ 2110740 w 2411730"/>
                <a:gd name="connsiteY153" fmla="*/ 1287780 h 1371600"/>
                <a:gd name="connsiteX154" fmla="*/ 2072640 w 2411730"/>
                <a:gd name="connsiteY154" fmla="*/ 1291590 h 1371600"/>
                <a:gd name="connsiteX155" fmla="*/ 2019300 w 2411730"/>
                <a:gd name="connsiteY155" fmla="*/ 1299210 h 1371600"/>
                <a:gd name="connsiteX156" fmla="*/ 1931670 w 2411730"/>
                <a:gd name="connsiteY156" fmla="*/ 1306830 h 1371600"/>
                <a:gd name="connsiteX157" fmla="*/ 1893570 w 2411730"/>
                <a:gd name="connsiteY157" fmla="*/ 1314450 h 1371600"/>
                <a:gd name="connsiteX158" fmla="*/ 1859280 w 2411730"/>
                <a:gd name="connsiteY158" fmla="*/ 1318260 h 1371600"/>
                <a:gd name="connsiteX159" fmla="*/ 1832610 w 2411730"/>
                <a:gd name="connsiteY159" fmla="*/ 1325880 h 1371600"/>
                <a:gd name="connsiteX160" fmla="*/ 1794510 w 2411730"/>
                <a:gd name="connsiteY160" fmla="*/ 1329690 h 1371600"/>
                <a:gd name="connsiteX161" fmla="*/ 1722120 w 2411730"/>
                <a:gd name="connsiteY161" fmla="*/ 1341120 h 1371600"/>
                <a:gd name="connsiteX162" fmla="*/ 1653540 w 2411730"/>
                <a:gd name="connsiteY162" fmla="*/ 1344930 h 1371600"/>
                <a:gd name="connsiteX163" fmla="*/ 1520190 w 2411730"/>
                <a:gd name="connsiteY163" fmla="*/ 1356360 h 1371600"/>
                <a:gd name="connsiteX164" fmla="*/ 1474470 w 2411730"/>
                <a:gd name="connsiteY164" fmla="*/ 1363980 h 1371600"/>
                <a:gd name="connsiteX165" fmla="*/ 1341120 w 2411730"/>
                <a:gd name="connsiteY165" fmla="*/ 1371600 h 1371600"/>
                <a:gd name="connsiteX166" fmla="*/ 1139190 w 2411730"/>
                <a:gd name="connsiteY166" fmla="*/ 1367790 h 1371600"/>
                <a:gd name="connsiteX167" fmla="*/ 1101090 w 2411730"/>
                <a:gd name="connsiteY167" fmla="*/ 1360170 h 1371600"/>
                <a:gd name="connsiteX168" fmla="*/ 1062990 w 2411730"/>
                <a:gd name="connsiteY168" fmla="*/ 1356360 h 1371600"/>
                <a:gd name="connsiteX169" fmla="*/ 979170 w 2411730"/>
                <a:gd name="connsiteY169" fmla="*/ 1344930 h 1371600"/>
                <a:gd name="connsiteX170" fmla="*/ 922020 w 2411730"/>
                <a:gd name="connsiteY170" fmla="*/ 1333500 h 1371600"/>
                <a:gd name="connsiteX171" fmla="*/ 895350 w 2411730"/>
                <a:gd name="connsiteY171" fmla="*/ 1329690 h 1371600"/>
                <a:gd name="connsiteX172" fmla="*/ 857250 w 2411730"/>
                <a:gd name="connsiteY172" fmla="*/ 1318260 h 1371600"/>
                <a:gd name="connsiteX173" fmla="*/ 838200 w 2411730"/>
                <a:gd name="connsiteY173" fmla="*/ 1310640 h 1371600"/>
                <a:gd name="connsiteX174" fmla="*/ 819150 w 2411730"/>
                <a:gd name="connsiteY174" fmla="*/ 1306830 h 1371600"/>
                <a:gd name="connsiteX175" fmla="*/ 803910 w 2411730"/>
                <a:gd name="connsiteY175" fmla="*/ 1303020 h 1371600"/>
                <a:gd name="connsiteX176" fmla="*/ 765810 w 2411730"/>
                <a:gd name="connsiteY176" fmla="*/ 1291590 h 1371600"/>
                <a:gd name="connsiteX177" fmla="*/ 754380 w 2411730"/>
                <a:gd name="connsiteY177" fmla="*/ 1283970 h 1371600"/>
                <a:gd name="connsiteX178" fmla="*/ 742950 w 2411730"/>
                <a:gd name="connsiteY178" fmla="*/ 1280160 h 1371600"/>
                <a:gd name="connsiteX179" fmla="*/ 723900 w 2411730"/>
                <a:gd name="connsiteY179" fmla="*/ 1272540 h 1371600"/>
                <a:gd name="connsiteX180" fmla="*/ 704850 w 2411730"/>
                <a:gd name="connsiteY180" fmla="*/ 1268730 h 1371600"/>
                <a:gd name="connsiteX181" fmla="*/ 689610 w 2411730"/>
                <a:gd name="connsiteY181" fmla="*/ 1264920 h 1371600"/>
                <a:gd name="connsiteX182" fmla="*/ 678180 w 2411730"/>
                <a:gd name="connsiteY182" fmla="*/ 1253490 h 1371600"/>
                <a:gd name="connsiteX183" fmla="*/ 636270 w 2411730"/>
                <a:gd name="connsiteY183" fmla="*/ 1230630 h 1371600"/>
                <a:gd name="connsiteX184" fmla="*/ 609600 w 2411730"/>
                <a:gd name="connsiteY184" fmla="*/ 1219200 h 1371600"/>
                <a:gd name="connsiteX185" fmla="*/ 590550 w 2411730"/>
                <a:gd name="connsiteY185" fmla="*/ 1207770 h 1371600"/>
                <a:gd name="connsiteX186" fmla="*/ 579120 w 2411730"/>
                <a:gd name="connsiteY186" fmla="*/ 1203960 h 1371600"/>
                <a:gd name="connsiteX187" fmla="*/ 563880 w 2411730"/>
                <a:gd name="connsiteY187" fmla="*/ 1196340 h 1371600"/>
                <a:gd name="connsiteX188" fmla="*/ 552450 w 2411730"/>
                <a:gd name="connsiteY188" fmla="*/ 1192530 h 1371600"/>
                <a:gd name="connsiteX189" fmla="*/ 529590 w 2411730"/>
                <a:gd name="connsiteY189" fmla="*/ 1181100 h 1371600"/>
                <a:gd name="connsiteX190" fmla="*/ 514350 w 2411730"/>
                <a:gd name="connsiteY190" fmla="*/ 1177290 h 1371600"/>
                <a:gd name="connsiteX191" fmla="*/ 495300 w 2411730"/>
                <a:gd name="connsiteY191" fmla="*/ 1169670 h 1371600"/>
                <a:gd name="connsiteX192" fmla="*/ 483870 w 2411730"/>
                <a:gd name="connsiteY192" fmla="*/ 1165860 h 1371600"/>
                <a:gd name="connsiteX193" fmla="*/ 472440 w 2411730"/>
                <a:gd name="connsiteY193" fmla="*/ 1158240 h 1371600"/>
                <a:gd name="connsiteX194" fmla="*/ 438150 w 2411730"/>
                <a:gd name="connsiteY194" fmla="*/ 1150620 h 1371600"/>
                <a:gd name="connsiteX195" fmla="*/ 422910 w 2411730"/>
                <a:gd name="connsiteY195" fmla="*/ 1143000 h 1371600"/>
                <a:gd name="connsiteX196" fmla="*/ 373380 w 2411730"/>
                <a:gd name="connsiteY196" fmla="*/ 1127760 h 1371600"/>
                <a:gd name="connsiteX197" fmla="*/ 361950 w 2411730"/>
                <a:gd name="connsiteY197" fmla="*/ 1120140 h 1371600"/>
                <a:gd name="connsiteX198" fmla="*/ 342900 w 2411730"/>
                <a:gd name="connsiteY198" fmla="*/ 1116330 h 1371600"/>
                <a:gd name="connsiteX199" fmla="*/ 331470 w 2411730"/>
                <a:gd name="connsiteY199" fmla="*/ 1112520 h 1371600"/>
                <a:gd name="connsiteX200" fmla="*/ 323850 w 2411730"/>
                <a:gd name="connsiteY200" fmla="*/ 1101090 h 1371600"/>
                <a:gd name="connsiteX201" fmla="*/ 346710 w 2411730"/>
                <a:gd name="connsiteY201" fmla="*/ 108585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2411730" h="1371600">
                  <a:moveTo>
                    <a:pt x="346710" y="1085850"/>
                  </a:moveTo>
                  <a:cubicBezTo>
                    <a:pt x="349885" y="1079500"/>
                    <a:pt x="345343" y="1070319"/>
                    <a:pt x="342900" y="1062990"/>
                  </a:cubicBezTo>
                  <a:cubicBezTo>
                    <a:pt x="341452" y="1058646"/>
                    <a:pt x="337328" y="1055656"/>
                    <a:pt x="335280" y="1051560"/>
                  </a:cubicBezTo>
                  <a:cubicBezTo>
                    <a:pt x="333484" y="1047968"/>
                    <a:pt x="333052" y="1043821"/>
                    <a:pt x="331470" y="1040130"/>
                  </a:cubicBezTo>
                  <a:cubicBezTo>
                    <a:pt x="317346" y="1007174"/>
                    <a:pt x="328975" y="1040265"/>
                    <a:pt x="320040" y="1013460"/>
                  </a:cubicBezTo>
                  <a:cubicBezTo>
                    <a:pt x="311127" y="942157"/>
                    <a:pt x="323249" y="1011657"/>
                    <a:pt x="308610" y="967740"/>
                  </a:cubicBezTo>
                  <a:cubicBezTo>
                    <a:pt x="306562" y="961597"/>
                    <a:pt x="306848" y="954833"/>
                    <a:pt x="304800" y="948690"/>
                  </a:cubicBezTo>
                  <a:cubicBezTo>
                    <a:pt x="303004" y="943302"/>
                    <a:pt x="299289" y="938723"/>
                    <a:pt x="297180" y="933450"/>
                  </a:cubicBezTo>
                  <a:cubicBezTo>
                    <a:pt x="283578" y="899445"/>
                    <a:pt x="296600" y="921150"/>
                    <a:pt x="281940" y="899160"/>
                  </a:cubicBezTo>
                  <a:cubicBezTo>
                    <a:pt x="271002" y="855407"/>
                    <a:pt x="286297" y="909326"/>
                    <a:pt x="270510" y="872490"/>
                  </a:cubicBezTo>
                  <a:cubicBezTo>
                    <a:pt x="268447" y="867677"/>
                    <a:pt x="268763" y="862063"/>
                    <a:pt x="266700" y="857250"/>
                  </a:cubicBezTo>
                  <a:cubicBezTo>
                    <a:pt x="264896" y="853041"/>
                    <a:pt x="261128" y="849916"/>
                    <a:pt x="259080" y="845820"/>
                  </a:cubicBezTo>
                  <a:cubicBezTo>
                    <a:pt x="257284" y="842228"/>
                    <a:pt x="257779" y="837526"/>
                    <a:pt x="255270" y="834390"/>
                  </a:cubicBezTo>
                  <a:cubicBezTo>
                    <a:pt x="252409" y="830814"/>
                    <a:pt x="247650" y="829310"/>
                    <a:pt x="243840" y="826770"/>
                  </a:cubicBezTo>
                  <a:cubicBezTo>
                    <a:pt x="242570" y="822960"/>
                    <a:pt x="241826" y="818932"/>
                    <a:pt x="240030" y="815340"/>
                  </a:cubicBezTo>
                  <a:cubicBezTo>
                    <a:pt x="237982" y="811244"/>
                    <a:pt x="234214" y="808119"/>
                    <a:pt x="232410" y="803910"/>
                  </a:cubicBezTo>
                  <a:cubicBezTo>
                    <a:pt x="230347" y="799097"/>
                    <a:pt x="230663" y="793483"/>
                    <a:pt x="228600" y="788670"/>
                  </a:cubicBezTo>
                  <a:cubicBezTo>
                    <a:pt x="226796" y="784461"/>
                    <a:pt x="222840" y="781424"/>
                    <a:pt x="220980" y="777240"/>
                  </a:cubicBezTo>
                  <a:cubicBezTo>
                    <a:pt x="217718" y="769900"/>
                    <a:pt x="216952" y="761564"/>
                    <a:pt x="213360" y="754380"/>
                  </a:cubicBezTo>
                  <a:cubicBezTo>
                    <a:pt x="210820" y="749300"/>
                    <a:pt x="207977" y="744360"/>
                    <a:pt x="205740" y="739140"/>
                  </a:cubicBezTo>
                  <a:cubicBezTo>
                    <a:pt x="204158" y="735449"/>
                    <a:pt x="203726" y="731302"/>
                    <a:pt x="201930" y="727710"/>
                  </a:cubicBezTo>
                  <a:cubicBezTo>
                    <a:pt x="199882" y="723614"/>
                    <a:pt x="196850" y="720090"/>
                    <a:pt x="194310" y="716280"/>
                  </a:cubicBezTo>
                  <a:cubicBezTo>
                    <a:pt x="185031" y="679165"/>
                    <a:pt x="190579" y="695524"/>
                    <a:pt x="179070" y="666750"/>
                  </a:cubicBezTo>
                  <a:cubicBezTo>
                    <a:pt x="177800" y="657860"/>
                    <a:pt x="177623" y="648744"/>
                    <a:pt x="175260" y="640080"/>
                  </a:cubicBezTo>
                  <a:cubicBezTo>
                    <a:pt x="173766" y="634601"/>
                    <a:pt x="168830" y="630394"/>
                    <a:pt x="167640" y="624840"/>
                  </a:cubicBezTo>
                  <a:cubicBezTo>
                    <a:pt x="154515" y="563588"/>
                    <a:pt x="173432" y="605944"/>
                    <a:pt x="156210" y="571500"/>
                  </a:cubicBezTo>
                  <a:cubicBezTo>
                    <a:pt x="155532" y="568110"/>
                    <a:pt x="150608" y="541918"/>
                    <a:pt x="148590" y="537210"/>
                  </a:cubicBezTo>
                  <a:cubicBezTo>
                    <a:pt x="146786" y="533001"/>
                    <a:pt x="143018" y="529876"/>
                    <a:pt x="140970" y="525780"/>
                  </a:cubicBezTo>
                  <a:cubicBezTo>
                    <a:pt x="125196" y="494232"/>
                    <a:pt x="151378" y="535677"/>
                    <a:pt x="129540" y="502920"/>
                  </a:cubicBezTo>
                  <a:cubicBezTo>
                    <a:pt x="119521" y="462844"/>
                    <a:pt x="134477" y="511560"/>
                    <a:pt x="114300" y="476250"/>
                  </a:cubicBezTo>
                  <a:cubicBezTo>
                    <a:pt x="111702" y="471704"/>
                    <a:pt x="112553" y="465823"/>
                    <a:pt x="110490" y="461010"/>
                  </a:cubicBezTo>
                  <a:cubicBezTo>
                    <a:pt x="106512" y="451727"/>
                    <a:pt x="98306" y="445016"/>
                    <a:pt x="91440" y="438150"/>
                  </a:cubicBezTo>
                  <a:cubicBezTo>
                    <a:pt x="83511" y="406432"/>
                    <a:pt x="93166" y="437792"/>
                    <a:pt x="80010" y="411480"/>
                  </a:cubicBezTo>
                  <a:cubicBezTo>
                    <a:pt x="78214" y="407888"/>
                    <a:pt x="79040" y="402890"/>
                    <a:pt x="76200" y="400050"/>
                  </a:cubicBezTo>
                  <a:cubicBezTo>
                    <a:pt x="73360" y="397210"/>
                    <a:pt x="68580" y="397510"/>
                    <a:pt x="64770" y="396240"/>
                  </a:cubicBezTo>
                  <a:cubicBezTo>
                    <a:pt x="63500" y="392430"/>
                    <a:pt x="62756" y="388402"/>
                    <a:pt x="60960" y="384810"/>
                  </a:cubicBezTo>
                  <a:cubicBezTo>
                    <a:pt x="58912" y="380714"/>
                    <a:pt x="55144" y="377589"/>
                    <a:pt x="53340" y="373380"/>
                  </a:cubicBezTo>
                  <a:cubicBezTo>
                    <a:pt x="51277" y="368567"/>
                    <a:pt x="50969" y="363175"/>
                    <a:pt x="49530" y="358140"/>
                  </a:cubicBezTo>
                  <a:cubicBezTo>
                    <a:pt x="47051" y="349463"/>
                    <a:pt x="44779" y="341959"/>
                    <a:pt x="38100" y="335280"/>
                  </a:cubicBezTo>
                  <a:cubicBezTo>
                    <a:pt x="34862" y="332042"/>
                    <a:pt x="30480" y="330200"/>
                    <a:pt x="26670" y="327660"/>
                  </a:cubicBezTo>
                  <a:cubicBezTo>
                    <a:pt x="25400" y="321310"/>
                    <a:pt x="24908" y="314753"/>
                    <a:pt x="22860" y="308610"/>
                  </a:cubicBezTo>
                  <a:cubicBezTo>
                    <a:pt x="21064" y="303222"/>
                    <a:pt x="17477" y="298590"/>
                    <a:pt x="15240" y="293370"/>
                  </a:cubicBezTo>
                  <a:cubicBezTo>
                    <a:pt x="13658" y="289679"/>
                    <a:pt x="12533" y="285802"/>
                    <a:pt x="11430" y="281940"/>
                  </a:cubicBezTo>
                  <a:cubicBezTo>
                    <a:pt x="8105" y="270303"/>
                    <a:pt x="1321" y="238355"/>
                    <a:pt x="0" y="232410"/>
                  </a:cubicBezTo>
                  <a:cubicBezTo>
                    <a:pt x="6217" y="182670"/>
                    <a:pt x="428" y="219056"/>
                    <a:pt x="7620" y="186690"/>
                  </a:cubicBezTo>
                  <a:cubicBezTo>
                    <a:pt x="10735" y="172671"/>
                    <a:pt x="8964" y="166296"/>
                    <a:pt x="19050" y="156210"/>
                  </a:cubicBezTo>
                  <a:cubicBezTo>
                    <a:pt x="22288" y="152972"/>
                    <a:pt x="26670" y="151130"/>
                    <a:pt x="30480" y="148590"/>
                  </a:cubicBezTo>
                  <a:cubicBezTo>
                    <a:pt x="37897" y="126338"/>
                    <a:pt x="28486" y="146774"/>
                    <a:pt x="45720" y="129540"/>
                  </a:cubicBezTo>
                  <a:cubicBezTo>
                    <a:pt x="50210" y="125050"/>
                    <a:pt x="53017" y="119121"/>
                    <a:pt x="57150" y="114300"/>
                  </a:cubicBezTo>
                  <a:cubicBezTo>
                    <a:pt x="62869" y="107628"/>
                    <a:pt x="76291" y="95204"/>
                    <a:pt x="83820" y="91440"/>
                  </a:cubicBezTo>
                  <a:cubicBezTo>
                    <a:pt x="91004" y="87848"/>
                    <a:pt x="106680" y="83820"/>
                    <a:pt x="106680" y="83820"/>
                  </a:cubicBezTo>
                  <a:cubicBezTo>
                    <a:pt x="110132" y="81231"/>
                    <a:pt x="127779" y="67556"/>
                    <a:pt x="133350" y="64770"/>
                  </a:cubicBezTo>
                  <a:cubicBezTo>
                    <a:pt x="136942" y="62974"/>
                    <a:pt x="141188" y="62756"/>
                    <a:pt x="144780" y="60960"/>
                  </a:cubicBezTo>
                  <a:cubicBezTo>
                    <a:pt x="151404" y="57648"/>
                    <a:pt x="157023" y="52447"/>
                    <a:pt x="163830" y="49530"/>
                  </a:cubicBezTo>
                  <a:cubicBezTo>
                    <a:pt x="174904" y="44784"/>
                    <a:pt x="186690" y="41910"/>
                    <a:pt x="198120" y="38100"/>
                  </a:cubicBezTo>
                  <a:cubicBezTo>
                    <a:pt x="201930" y="36830"/>
                    <a:pt x="205958" y="36086"/>
                    <a:pt x="209550" y="34290"/>
                  </a:cubicBezTo>
                  <a:cubicBezTo>
                    <a:pt x="229474" y="24328"/>
                    <a:pt x="219280" y="28048"/>
                    <a:pt x="240030" y="22860"/>
                  </a:cubicBezTo>
                  <a:cubicBezTo>
                    <a:pt x="266404" y="5277"/>
                    <a:pt x="246927" y="15888"/>
                    <a:pt x="304800" y="7620"/>
                  </a:cubicBezTo>
                  <a:lnTo>
                    <a:pt x="358140" y="0"/>
                  </a:lnTo>
                  <a:cubicBezTo>
                    <a:pt x="392335" y="1900"/>
                    <a:pt x="423951" y="2078"/>
                    <a:pt x="457200" y="7620"/>
                  </a:cubicBezTo>
                  <a:cubicBezTo>
                    <a:pt x="479317" y="11306"/>
                    <a:pt x="468877" y="12952"/>
                    <a:pt x="495300" y="19050"/>
                  </a:cubicBezTo>
                  <a:cubicBezTo>
                    <a:pt x="504050" y="21069"/>
                    <a:pt x="513080" y="21590"/>
                    <a:pt x="521970" y="22860"/>
                  </a:cubicBezTo>
                  <a:cubicBezTo>
                    <a:pt x="525780" y="25400"/>
                    <a:pt x="529191" y="28676"/>
                    <a:pt x="533400" y="30480"/>
                  </a:cubicBezTo>
                  <a:cubicBezTo>
                    <a:pt x="538213" y="32543"/>
                    <a:pt x="543438" y="33690"/>
                    <a:pt x="548640" y="34290"/>
                  </a:cubicBezTo>
                  <a:cubicBezTo>
                    <a:pt x="576510" y="37506"/>
                    <a:pt x="604453" y="40263"/>
                    <a:pt x="632460" y="41910"/>
                  </a:cubicBezTo>
                  <a:cubicBezTo>
                    <a:pt x="669248" y="44074"/>
                    <a:pt x="706128" y="44247"/>
                    <a:pt x="742950" y="45720"/>
                  </a:cubicBezTo>
                  <a:lnTo>
                    <a:pt x="822960" y="49530"/>
                  </a:lnTo>
                  <a:cubicBezTo>
                    <a:pt x="834390" y="52070"/>
                    <a:pt x="845684" y="55324"/>
                    <a:pt x="857250" y="57150"/>
                  </a:cubicBezTo>
                  <a:cubicBezTo>
                    <a:pt x="869857" y="59141"/>
                    <a:pt x="882781" y="58742"/>
                    <a:pt x="895350" y="60960"/>
                  </a:cubicBezTo>
                  <a:cubicBezTo>
                    <a:pt x="904455" y="62567"/>
                    <a:pt x="913100" y="66147"/>
                    <a:pt x="922020" y="68580"/>
                  </a:cubicBezTo>
                  <a:cubicBezTo>
                    <a:pt x="927072" y="69958"/>
                    <a:pt x="932208" y="71012"/>
                    <a:pt x="937260" y="72390"/>
                  </a:cubicBezTo>
                  <a:cubicBezTo>
                    <a:pt x="946180" y="74823"/>
                    <a:pt x="954883" y="78105"/>
                    <a:pt x="963930" y="80010"/>
                  </a:cubicBezTo>
                  <a:cubicBezTo>
                    <a:pt x="979049" y="83193"/>
                    <a:pt x="1009650" y="87630"/>
                    <a:pt x="1009650" y="87630"/>
                  </a:cubicBezTo>
                  <a:cubicBezTo>
                    <a:pt x="1044065" y="104837"/>
                    <a:pt x="1001196" y="85517"/>
                    <a:pt x="1055370" y="99060"/>
                  </a:cubicBezTo>
                  <a:cubicBezTo>
                    <a:pt x="1060880" y="100438"/>
                    <a:pt x="1065076" y="105403"/>
                    <a:pt x="1070610" y="106680"/>
                  </a:cubicBezTo>
                  <a:cubicBezTo>
                    <a:pt x="1081816" y="109266"/>
                    <a:pt x="1093496" y="109003"/>
                    <a:pt x="1104900" y="110490"/>
                  </a:cubicBezTo>
                  <a:cubicBezTo>
                    <a:pt x="1153981" y="116892"/>
                    <a:pt x="1144475" y="115357"/>
                    <a:pt x="1177290" y="121920"/>
                  </a:cubicBezTo>
                  <a:cubicBezTo>
                    <a:pt x="1211582" y="139066"/>
                    <a:pt x="1169136" y="120038"/>
                    <a:pt x="1226820" y="133350"/>
                  </a:cubicBezTo>
                  <a:cubicBezTo>
                    <a:pt x="1232354" y="134627"/>
                    <a:pt x="1236550" y="139592"/>
                    <a:pt x="1242060" y="140970"/>
                  </a:cubicBezTo>
                  <a:cubicBezTo>
                    <a:pt x="1251993" y="143453"/>
                    <a:pt x="1262380" y="143510"/>
                    <a:pt x="1272540" y="144780"/>
                  </a:cubicBezTo>
                  <a:cubicBezTo>
                    <a:pt x="1277620" y="147320"/>
                    <a:pt x="1282340" y="150768"/>
                    <a:pt x="1287780" y="152400"/>
                  </a:cubicBezTo>
                  <a:cubicBezTo>
                    <a:pt x="1292586" y="153842"/>
                    <a:pt x="1334277" y="159587"/>
                    <a:pt x="1337310" y="160020"/>
                  </a:cubicBezTo>
                  <a:cubicBezTo>
                    <a:pt x="1369578" y="176154"/>
                    <a:pt x="1332726" y="159841"/>
                    <a:pt x="1383030" y="171450"/>
                  </a:cubicBezTo>
                  <a:cubicBezTo>
                    <a:pt x="1389694" y="172988"/>
                    <a:pt x="1395592" y="176907"/>
                    <a:pt x="1402080" y="179070"/>
                  </a:cubicBezTo>
                  <a:cubicBezTo>
                    <a:pt x="1412568" y="182566"/>
                    <a:pt x="1455017" y="190399"/>
                    <a:pt x="1455420" y="190500"/>
                  </a:cubicBezTo>
                  <a:cubicBezTo>
                    <a:pt x="1463212" y="192448"/>
                    <a:pt x="1470488" y="196172"/>
                    <a:pt x="1478280" y="198120"/>
                  </a:cubicBezTo>
                  <a:cubicBezTo>
                    <a:pt x="1485774" y="199994"/>
                    <a:pt x="1493676" y="199940"/>
                    <a:pt x="1501140" y="201930"/>
                  </a:cubicBezTo>
                  <a:cubicBezTo>
                    <a:pt x="1512781" y="205034"/>
                    <a:pt x="1523503" y="211656"/>
                    <a:pt x="1535430" y="213360"/>
                  </a:cubicBezTo>
                  <a:cubicBezTo>
                    <a:pt x="1579819" y="219701"/>
                    <a:pt x="1544815" y="213767"/>
                    <a:pt x="1592580" y="224790"/>
                  </a:cubicBezTo>
                  <a:cubicBezTo>
                    <a:pt x="1598890" y="226246"/>
                    <a:pt x="1605427" y="226739"/>
                    <a:pt x="1611630" y="228600"/>
                  </a:cubicBezTo>
                  <a:cubicBezTo>
                    <a:pt x="1618181" y="230565"/>
                    <a:pt x="1624045" y="234561"/>
                    <a:pt x="1630680" y="236220"/>
                  </a:cubicBezTo>
                  <a:cubicBezTo>
                    <a:pt x="1639392" y="238398"/>
                    <a:pt x="1648515" y="238424"/>
                    <a:pt x="1657350" y="240030"/>
                  </a:cubicBezTo>
                  <a:cubicBezTo>
                    <a:pt x="1662502" y="240967"/>
                    <a:pt x="1667510" y="242570"/>
                    <a:pt x="1672590" y="243840"/>
                  </a:cubicBezTo>
                  <a:cubicBezTo>
                    <a:pt x="1712057" y="270151"/>
                    <a:pt x="1677830" y="251850"/>
                    <a:pt x="1718310" y="262890"/>
                  </a:cubicBezTo>
                  <a:cubicBezTo>
                    <a:pt x="1724908" y="264690"/>
                    <a:pt x="1730872" y="268347"/>
                    <a:pt x="1737360" y="270510"/>
                  </a:cubicBezTo>
                  <a:cubicBezTo>
                    <a:pt x="1742328" y="272166"/>
                    <a:pt x="1747584" y="272815"/>
                    <a:pt x="1752600" y="274320"/>
                  </a:cubicBezTo>
                  <a:cubicBezTo>
                    <a:pt x="1760293" y="276628"/>
                    <a:pt x="1767668" y="279992"/>
                    <a:pt x="1775460" y="281940"/>
                  </a:cubicBezTo>
                  <a:cubicBezTo>
                    <a:pt x="1782954" y="283814"/>
                    <a:pt x="1790745" y="284235"/>
                    <a:pt x="1798320" y="285750"/>
                  </a:cubicBezTo>
                  <a:cubicBezTo>
                    <a:pt x="1845432" y="295172"/>
                    <a:pt x="1780283" y="282625"/>
                    <a:pt x="1828800" y="297180"/>
                  </a:cubicBezTo>
                  <a:cubicBezTo>
                    <a:pt x="1836199" y="299400"/>
                    <a:pt x="1844040" y="299720"/>
                    <a:pt x="1851660" y="300990"/>
                  </a:cubicBezTo>
                  <a:cubicBezTo>
                    <a:pt x="1855470" y="304800"/>
                    <a:pt x="1858705" y="309288"/>
                    <a:pt x="1863090" y="312420"/>
                  </a:cubicBezTo>
                  <a:cubicBezTo>
                    <a:pt x="1878626" y="323517"/>
                    <a:pt x="1882684" y="318407"/>
                    <a:pt x="1901190" y="327660"/>
                  </a:cubicBezTo>
                  <a:cubicBezTo>
                    <a:pt x="1906270" y="330200"/>
                    <a:pt x="1911210" y="333043"/>
                    <a:pt x="1916430" y="335280"/>
                  </a:cubicBezTo>
                  <a:cubicBezTo>
                    <a:pt x="1920121" y="336862"/>
                    <a:pt x="1924268" y="337294"/>
                    <a:pt x="1927860" y="339090"/>
                  </a:cubicBezTo>
                  <a:cubicBezTo>
                    <a:pt x="1931956" y="341138"/>
                    <a:pt x="1935194" y="344662"/>
                    <a:pt x="1939290" y="346710"/>
                  </a:cubicBezTo>
                  <a:cubicBezTo>
                    <a:pt x="1942882" y="348506"/>
                    <a:pt x="1947128" y="348724"/>
                    <a:pt x="1950720" y="350520"/>
                  </a:cubicBezTo>
                  <a:cubicBezTo>
                    <a:pt x="1954816" y="352568"/>
                    <a:pt x="1958054" y="356092"/>
                    <a:pt x="1962150" y="358140"/>
                  </a:cubicBezTo>
                  <a:cubicBezTo>
                    <a:pt x="1965742" y="359936"/>
                    <a:pt x="1969889" y="360368"/>
                    <a:pt x="1973580" y="361950"/>
                  </a:cubicBezTo>
                  <a:cubicBezTo>
                    <a:pt x="1978800" y="364187"/>
                    <a:pt x="1983740" y="367030"/>
                    <a:pt x="1988820" y="369570"/>
                  </a:cubicBezTo>
                  <a:cubicBezTo>
                    <a:pt x="1992630" y="374650"/>
                    <a:pt x="1995372" y="380745"/>
                    <a:pt x="2000250" y="384810"/>
                  </a:cubicBezTo>
                  <a:cubicBezTo>
                    <a:pt x="2003335" y="387381"/>
                    <a:pt x="2008088" y="386824"/>
                    <a:pt x="2011680" y="388620"/>
                  </a:cubicBezTo>
                  <a:cubicBezTo>
                    <a:pt x="2015776" y="390668"/>
                    <a:pt x="2019706" y="393177"/>
                    <a:pt x="2023110" y="396240"/>
                  </a:cubicBezTo>
                  <a:cubicBezTo>
                    <a:pt x="2057827" y="427486"/>
                    <a:pt x="2036189" y="418380"/>
                    <a:pt x="2061210" y="426720"/>
                  </a:cubicBezTo>
                  <a:cubicBezTo>
                    <a:pt x="2065020" y="430530"/>
                    <a:pt x="2069191" y="434011"/>
                    <a:pt x="2072640" y="438150"/>
                  </a:cubicBezTo>
                  <a:cubicBezTo>
                    <a:pt x="2075571" y="441668"/>
                    <a:pt x="2076684" y="446719"/>
                    <a:pt x="2080260" y="449580"/>
                  </a:cubicBezTo>
                  <a:cubicBezTo>
                    <a:pt x="2083396" y="452089"/>
                    <a:pt x="2088098" y="451594"/>
                    <a:pt x="2091690" y="453390"/>
                  </a:cubicBezTo>
                  <a:cubicBezTo>
                    <a:pt x="2121233" y="468162"/>
                    <a:pt x="2085820" y="455243"/>
                    <a:pt x="2114550" y="464820"/>
                  </a:cubicBezTo>
                  <a:cubicBezTo>
                    <a:pt x="2118360" y="468630"/>
                    <a:pt x="2121497" y="473261"/>
                    <a:pt x="2125980" y="476250"/>
                  </a:cubicBezTo>
                  <a:cubicBezTo>
                    <a:pt x="2129322" y="478478"/>
                    <a:pt x="2133818" y="478264"/>
                    <a:pt x="2137410" y="480060"/>
                  </a:cubicBezTo>
                  <a:cubicBezTo>
                    <a:pt x="2163722" y="493216"/>
                    <a:pt x="2132362" y="483561"/>
                    <a:pt x="2164080" y="491490"/>
                  </a:cubicBezTo>
                  <a:cubicBezTo>
                    <a:pt x="2167890" y="494030"/>
                    <a:pt x="2172272" y="495872"/>
                    <a:pt x="2175510" y="499110"/>
                  </a:cubicBezTo>
                  <a:cubicBezTo>
                    <a:pt x="2178748" y="502348"/>
                    <a:pt x="2179247" y="508113"/>
                    <a:pt x="2183130" y="510540"/>
                  </a:cubicBezTo>
                  <a:cubicBezTo>
                    <a:pt x="2189941" y="514797"/>
                    <a:pt x="2205990" y="518160"/>
                    <a:pt x="2205990" y="518160"/>
                  </a:cubicBezTo>
                  <a:cubicBezTo>
                    <a:pt x="2223896" y="536066"/>
                    <a:pt x="2212937" y="526601"/>
                    <a:pt x="2240280" y="544830"/>
                  </a:cubicBezTo>
                  <a:lnTo>
                    <a:pt x="2251710" y="552450"/>
                  </a:lnTo>
                  <a:cubicBezTo>
                    <a:pt x="2254250" y="556260"/>
                    <a:pt x="2255754" y="561019"/>
                    <a:pt x="2259330" y="563880"/>
                  </a:cubicBezTo>
                  <a:cubicBezTo>
                    <a:pt x="2262466" y="566389"/>
                    <a:pt x="2267920" y="564850"/>
                    <a:pt x="2270760" y="567690"/>
                  </a:cubicBezTo>
                  <a:cubicBezTo>
                    <a:pt x="2277236" y="574166"/>
                    <a:pt x="2280920" y="582930"/>
                    <a:pt x="2286000" y="590550"/>
                  </a:cubicBezTo>
                  <a:cubicBezTo>
                    <a:pt x="2288540" y="594360"/>
                    <a:pt x="2292172" y="597636"/>
                    <a:pt x="2293620" y="601980"/>
                  </a:cubicBezTo>
                  <a:cubicBezTo>
                    <a:pt x="2294890" y="605790"/>
                    <a:pt x="2294590" y="610570"/>
                    <a:pt x="2297430" y="613410"/>
                  </a:cubicBezTo>
                  <a:cubicBezTo>
                    <a:pt x="2303906" y="619886"/>
                    <a:pt x="2320290" y="628650"/>
                    <a:pt x="2320290" y="628650"/>
                  </a:cubicBezTo>
                  <a:cubicBezTo>
                    <a:pt x="2328603" y="653588"/>
                    <a:pt x="2317057" y="629112"/>
                    <a:pt x="2335530" y="643890"/>
                  </a:cubicBezTo>
                  <a:cubicBezTo>
                    <a:pt x="2360149" y="663585"/>
                    <a:pt x="2325850" y="649553"/>
                    <a:pt x="2354580" y="659130"/>
                  </a:cubicBezTo>
                  <a:cubicBezTo>
                    <a:pt x="2367036" y="696497"/>
                    <a:pt x="2346842" y="643713"/>
                    <a:pt x="2369820" y="678180"/>
                  </a:cubicBezTo>
                  <a:cubicBezTo>
                    <a:pt x="2372725" y="682537"/>
                    <a:pt x="2371567" y="688607"/>
                    <a:pt x="2373630" y="693420"/>
                  </a:cubicBezTo>
                  <a:cubicBezTo>
                    <a:pt x="2375434" y="697629"/>
                    <a:pt x="2379202" y="700754"/>
                    <a:pt x="2381250" y="704850"/>
                  </a:cubicBezTo>
                  <a:cubicBezTo>
                    <a:pt x="2395795" y="733940"/>
                    <a:pt x="2368852" y="694669"/>
                    <a:pt x="2396490" y="731520"/>
                  </a:cubicBezTo>
                  <a:cubicBezTo>
                    <a:pt x="2397760" y="739140"/>
                    <a:pt x="2398080" y="746981"/>
                    <a:pt x="2400300" y="754380"/>
                  </a:cubicBezTo>
                  <a:cubicBezTo>
                    <a:pt x="2401932" y="759820"/>
                    <a:pt x="2406730" y="764066"/>
                    <a:pt x="2407920" y="769620"/>
                  </a:cubicBezTo>
                  <a:cubicBezTo>
                    <a:pt x="2410594" y="782100"/>
                    <a:pt x="2410460" y="795020"/>
                    <a:pt x="2411730" y="807720"/>
                  </a:cubicBezTo>
                  <a:cubicBezTo>
                    <a:pt x="2401645" y="1029597"/>
                    <a:pt x="2410687" y="910976"/>
                    <a:pt x="2400300" y="1009650"/>
                  </a:cubicBezTo>
                  <a:cubicBezTo>
                    <a:pt x="2398964" y="1022343"/>
                    <a:pt x="2398383" y="1035128"/>
                    <a:pt x="2396490" y="1047750"/>
                  </a:cubicBezTo>
                  <a:cubicBezTo>
                    <a:pt x="2394569" y="1060558"/>
                    <a:pt x="2390999" y="1073075"/>
                    <a:pt x="2388870" y="1085850"/>
                  </a:cubicBezTo>
                  <a:cubicBezTo>
                    <a:pt x="2380860" y="1133913"/>
                    <a:pt x="2390811" y="1099076"/>
                    <a:pt x="2377440" y="1139190"/>
                  </a:cubicBezTo>
                  <a:cubicBezTo>
                    <a:pt x="2376170" y="1148080"/>
                    <a:pt x="2375808" y="1157148"/>
                    <a:pt x="2373630" y="1165860"/>
                  </a:cubicBezTo>
                  <a:cubicBezTo>
                    <a:pt x="2370708" y="1177549"/>
                    <a:pt x="2362200" y="1200150"/>
                    <a:pt x="2362200" y="1200150"/>
                  </a:cubicBezTo>
                  <a:cubicBezTo>
                    <a:pt x="2360930" y="1209040"/>
                    <a:pt x="2360970" y="1218218"/>
                    <a:pt x="2358390" y="1226820"/>
                  </a:cubicBezTo>
                  <a:cubicBezTo>
                    <a:pt x="2355500" y="1236454"/>
                    <a:pt x="2347310" y="1241316"/>
                    <a:pt x="2339340" y="1245870"/>
                  </a:cubicBezTo>
                  <a:cubicBezTo>
                    <a:pt x="2314068" y="1260311"/>
                    <a:pt x="2334042" y="1248141"/>
                    <a:pt x="2312670" y="1257300"/>
                  </a:cubicBezTo>
                  <a:cubicBezTo>
                    <a:pt x="2307450" y="1259537"/>
                    <a:pt x="2302909" y="1263426"/>
                    <a:pt x="2297430" y="1264920"/>
                  </a:cubicBezTo>
                  <a:cubicBezTo>
                    <a:pt x="2288766" y="1267283"/>
                    <a:pt x="2279618" y="1267254"/>
                    <a:pt x="2270760" y="1268730"/>
                  </a:cubicBezTo>
                  <a:cubicBezTo>
                    <a:pt x="2256754" y="1271064"/>
                    <a:pt x="2242955" y="1274722"/>
                    <a:pt x="2228850" y="1276350"/>
                  </a:cubicBezTo>
                  <a:cubicBezTo>
                    <a:pt x="2209884" y="1278538"/>
                    <a:pt x="2190704" y="1278321"/>
                    <a:pt x="2171700" y="1280160"/>
                  </a:cubicBezTo>
                  <a:cubicBezTo>
                    <a:pt x="2151317" y="1282133"/>
                    <a:pt x="2131083" y="1285433"/>
                    <a:pt x="2110740" y="1287780"/>
                  </a:cubicBezTo>
                  <a:cubicBezTo>
                    <a:pt x="2098061" y="1289243"/>
                    <a:pt x="2085305" y="1290007"/>
                    <a:pt x="2072640" y="1291590"/>
                  </a:cubicBezTo>
                  <a:cubicBezTo>
                    <a:pt x="2054818" y="1293818"/>
                    <a:pt x="2037156" y="1297280"/>
                    <a:pt x="2019300" y="1299210"/>
                  </a:cubicBezTo>
                  <a:cubicBezTo>
                    <a:pt x="1990150" y="1302361"/>
                    <a:pt x="1931670" y="1306830"/>
                    <a:pt x="1931670" y="1306830"/>
                  </a:cubicBezTo>
                  <a:cubicBezTo>
                    <a:pt x="1918970" y="1309370"/>
                    <a:pt x="1906363" y="1312430"/>
                    <a:pt x="1893570" y="1314450"/>
                  </a:cubicBezTo>
                  <a:cubicBezTo>
                    <a:pt x="1882210" y="1316244"/>
                    <a:pt x="1870583" y="1316141"/>
                    <a:pt x="1859280" y="1318260"/>
                  </a:cubicBezTo>
                  <a:cubicBezTo>
                    <a:pt x="1850193" y="1319964"/>
                    <a:pt x="1841715" y="1324273"/>
                    <a:pt x="1832610" y="1325880"/>
                  </a:cubicBezTo>
                  <a:cubicBezTo>
                    <a:pt x="1820041" y="1328098"/>
                    <a:pt x="1807145" y="1327885"/>
                    <a:pt x="1794510" y="1329690"/>
                  </a:cubicBezTo>
                  <a:cubicBezTo>
                    <a:pt x="1756876" y="1335066"/>
                    <a:pt x="1756342" y="1338488"/>
                    <a:pt x="1722120" y="1341120"/>
                  </a:cubicBezTo>
                  <a:cubicBezTo>
                    <a:pt x="1699292" y="1342876"/>
                    <a:pt x="1676360" y="1343080"/>
                    <a:pt x="1653540" y="1344930"/>
                  </a:cubicBezTo>
                  <a:cubicBezTo>
                    <a:pt x="1440340" y="1362216"/>
                    <a:pt x="1706531" y="1344714"/>
                    <a:pt x="1520190" y="1356360"/>
                  </a:cubicBezTo>
                  <a:cubicBezTo>
                    <a:pt x="1504950" y="1358900"/>
                    <a:pt x="1489826" y="1362274"/>
                    <a:pt x="1474470" y="1363980"/>
                  </a:cubicBezTo>
                  <a:cubicBezTo>
                    <a:pt x="1451963" y="1366481"/>
                    <a:pt x="1356441" y="1370834"/>
                    <a:pt x="1341120" y="1371600"/>
                  </a:cubicBezTo>
                  <a:cubicBezTo>
                    <a:pt x="1273810" y="1370330"/>
                    <a:pt x="1206436" y="1370992"/>
                    <a:pt x="1139190" y="1367790"/>
                  </a:cubicBezTo>
                  <a:cubicBezTo>
                    <a:pt x="1126253" y="1367174"/>
                    <a:pt x="1113898" y="1362091"/>
                    <a:pt x="1101090" y="1360170"/>
                  </a:cubicBezTo>
                  <a:cubicBezTo>
                    <a:pt x="1088468" y="1358277"/>
                    <a:pt x="1075690" y="1357630"/>
                    <a:pt x="1062990" y="1356360"/>
                  </a:cubicBezTo>
                  <a:cubicBezTo>
                    <a:pt x="1008079" y="1342632"/>
                    <a:pt x="1055106" y="1352524"/>
                    <a:pt x="979170" y="1344930"/>
                  </a:cubicBezTo>
                  <a:cubicBezTo>
                    <a:pt x="960025" y="1343016"/>
                    <a:pt x="940714" y="1337005"/>
                    <a:pt x="922020" y="1333500"/>
                  </a:cubicBezTo>
                  <a:cubicBezTo>
                    <a:pt x="913194" y="1331845"/>
                    <a:pt x="904240" y="1330960"/>
                    <a:pt x="895350" y="1329690"/>
                  </a:cubicBezTo>
                  <a:cubicBezTo>
                    <a:pt x="863435" y="1313733"/>
                    <a:pt x="898995" y="1329645"/>
                    <a:pt x="857250" y="1318260"/>
                  </a:cubicBezTo>
                  <a:cubicBezTo>
                    <a:pt x="850652" y="1316460"/>
                    <a:pt x="844751" y="1312605"/>
                    <a:pt x="838200" y="1310640"/>
                  </a:cubicBezTo>
                  <a:cubicBezTo>
                    <a:pt x="831997" y="1308779"/>
                    <a:pt x="825472" y="1308235"/>
                    <a:pt x="819150" y="1306830"/>
                  </a:cubicBezTo>
                  <a:cubicBezTo>
                    <a:pt x="814038" y="1305694"/>
                    <a:pt x="808926" y="1304525"/>
                    <a:pt x="803910" y="1303020"/>
                  </a:cubicBezTo>
                  <a:cubicBezTo>
                    <a:pt x="757531" y="1289106"/>
                    <a:pt x="800937" y="1300372"/>
                    <a:pt x="765810" y="1291590"/>
                  </a:cubicBezTo>
                  <a:cubicBezTo>
                    <a:pt x="762000" y="1289050"/>
                    <a:pt x="758476" y="1286018"/>
                    <a:pt x="754380" y="1283970"/>
                  </a:cubicBezTo>
                  <a:cubicBezTo>
                    <a:pt x="750788" y="1282174"/>
                    <a:pt x="746710" y="1281570"/>
                    <a:pt x="742950" y="1280160"/>
                  </a:cubicBezTo>
                  <a:cubicBezTo>
                    <a:pt x="736546" y="1277759"/>
                    <a:pt x="730451" y="1274505"/>
                    <a:pt x="723900" y="1272540"/>
                  </a:cubicBezTo>
                  <a:cubicBezTo>
                    <a:pt x="717697" y="1270679"/>
                    <a:pt x="711172" y="1270135"/>
                    <a:pt x="704850" y="1268730"/>
                  </a:cubicBezTo>
                  <a:cubicBezTo>
                    <a:pt x="699738" y="1267594"/>
                    <a:pt x="694690" y="1266190"/>
                    <a:pt x="689610" y="1264920"/>
                  </a:cubicBezTo>
                  <a:cubicBezTo>
                    <a:pt x="685800" y="1261110"/>
                    <a:pt x="682319" y="1256939"/>
                    <a:pt x="678180" y="1253490"/>
                  </a:cubicBezTo>
                  <a:cubicBezTo>
                    <a:pt x="668905" y="1245761"/>
                    <a:pt x="642054" y="1232558"/>
                    <a:pt x="636270" y="1230630"/>
                  </a:cubicBezTo>
                  <a:cubicBezTo>
                    <a:pt x="622781" y="1226134"/>
                    <a:pt x="623724" y="1227047"/>
                    <a:pt x="609600" y="1219200"/>
                  </a:cubicBezTo>
                  <a:cubicBezTo>
                    <a:pt x="603127" y="1215604"/>
                    <a:pt x="597174" y="1211082"/>
                    <a:pt x="590550" y="1207770"/>
                  </a:cubicBezTo>
                  <a:cubicBezTo>
                    <a:pt x="586958" y="1205974"/>
                    <a:pt x="582811" y="1205542"/>
                    <a:pt x="579120" y="1203960"/>
                  </a:cubicBezTo>
                  <a:cubicBezTo>
                    <a:pt x="573900" y="1201723"/>
                    <a:pt x="569100" y="1198577"/>
                    <a:pt x="563880" y="1196340"/>
                  </a:cubicBezTo>
                  <a:cubicBezTo>
                    <a:pt x="560189" y="1194758"/>
                    <a:pt x="556120" y="1194161"/>
                    <a:pt x="552450" y="1192530"/>
                  </a:cubicBezTo>
                  <a:cubicBezTo>
                    <a:pt x="544665" y="1189070"/>
                    <a:pt x="537500" y="1184264"/>
                    <a:pt x="529590" y="1181100"/>
                  </a:cubicBezTo>
                  <a:cubicBezTo>
                    <a:pt x="524728" y="1179155"/>
                    <a:pt x="519318" y="1178946"/>
                    <a:pt x="514350" y="1177290"/>
                  </a:cubicBezTo>
                  <a:cubicBezTo>
                    <a:pt x="507862" y="1175127"/>
                    <a:pt x="501704" y="1172071"/>
                    <a:pt x="495300" y="1169670"/>
                  </a:cubicBezTo>
                  <a:cubicBezTo>
                    <a:pt x="491540" y="1168260"/>
                    <a:pt x="487462" y="1167656"/>
                    <a:pt x="483870" y="1165860"/>
                  </a:cubicBezTo>
                  <a:cubicBezTo>
                    <a:pt x="479774" y="1163812"/>
                    <a:pt x="476649" y="1160044"/>
                    <a:pt x="472440" y="1158240"/>
                  </a:cubicBezTo>
                  <a:cubicBezTo>
                    <a:pt x="467732" y="1156222"/>
                    <a:pt x="441540" y="1151298"/>
                    <a:pt x="438150" y="1150620"/>
                  </a:cubicBezTo>
                  <a:cubicBezTo>
                    <a:pt x="433070" y="1148080"/>
                    <a:pt x="428228" y="1144994"/>
                    <a:pt x="422910" y="1143000"/>
                  </a:cubicBezTo>
                  <a:cubicBezTo>
                    <a:pt x="403940" y="1135886"/>
                    <a:pt x="394326" y="1141724"/>
                    <a:pt x="373380" y="1127760"/>
                  </a:cubicBezTo>
                  <a:cubicBezTo>
                    <a:pt x="369570" y="1125220"/>
                    <a:pt x="366237" y="1121748"/>
                    <a:pt x="361950" y="1120140"/>
                  </a:cubicBezTo>
                  <a:cubicBezTo>
                    <a:pt x="355887" y="1117866"/>
                    <a:pt x="349182" y="1117901"/>
                    <a:pt x="342900" y="1116330"/>
                  </a:cubicBezTo>
                  <a:cubicBezTo>
                    <a:pt x="339004" y="1115356"/>
                    <a:pt x="335280" y="1113790"/>
                    <a:pt x="331470" y="1112520"/>
                  </a:cubicBezTo>
                  <a:cubicBezTo>
                    <a:pt x="328930" y="1108710"/>
                    <a:pt x="325710" y="1105274"/>
                    <a:pt x="323850" y="1101090"/>
                  </a:cubicBezTo>
                  <a:cubicBezTo>
                    <a:pt x="320588" y="1093750"/>
                    <a:pt x="343535" y="1092200"/>
                    <a:pt x="346710" y="108585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1466871" y="4553214"/>
              <a:ext cx="1877789" cy="400354"/>
            </a:xfrm>
            <a:custGeom>
              <a:avLst/>
              <a:gdLst>
                <a:gd name="connsiteX0" fmla="*/ 339502 w 2996578"/>
                <a:gd name="connsiteY0" fmla="*/ 190500 h 1089660"/>
                <a:gd name="connsiteX1" fmla="*/ 255682 w 2996578"/>
                <a:gd name="connsiteY1" fmla="*/ 194310 h 1089660"/>
                <a:gd name="connsiteX2" fmla="*/ 229012 w 2996578"/>
                <a:gd name="connsiteY2" fmla="*/ 205740 h 1089660"/>
                <a:gd name="connsiteX3" fmla="*/ 209962 w 2996578"/>
                <a:gd name="connsiteY3" fmla="*/ 209550 h 1089660"/>
                <a:gd name="connsiteX4" fmla="*/ 206152 w 2996578"/>
                <a:gd name="connsiteY4" fmla="*/ 220980 h 1089660"/>
                <a:gd name="connsiteX5" fmla="*/ 194722 w 2996578"/>
                <a:gd name="connsiteY5" fmla="*/ 224790 h 1089660"/>
                <a:gd name="connsiteX6" fmla="*/ 183292 w 2996578"/>
                <a:gd name="connsiteY6" fmla="*/ 232410 h 1089660"/>
                <a:gd name="connsiteX7" fmla="*/ 179482 w 2996578"/>
                <a:gd name="connsiteY7" fmla="*/ 243840 h 1089660"/>
                <a:gd name="connsiteX8" fmla="*/ 152812 w 2996578"/>
                <a:gd name="connsiteY8" fmla="*/ 259080 h 1089660"/>
                <a:gd name="connsiteX9" fmla="*/ 129952 w 2996578"/>
                <a:gd name="connsiteY9" fmla="*/ 281940 h 1089660"/>
                <a:gd name="connsiteX10" fmla="*/ 118522 w 2996578"/>
                <a:gd name="connsiteY10" fmla="*/ 293370 h 1089660"/>
                <a:gd name="connsiteX11" fmla="*/ 103282 w 2996578"/>
                <a:gd name="connsiteY11" fmla="*/ 308610 h 1089660"/>
                <a:gd name="connsiteX12" fmla="*/ 95662 w 2996578"/>
                <a:gd name="connsiteY12" fmla="*/ 320040 h 1089660"/>
                <a:gd name="connsiteX13" fmla="*/ 88042 w 2996578"/>
                <a:gd name="connsiteY13" fmla="*/ 342900 h 1089660"/>
                <a:gd name="connsiteX14" fmla="*/ 76612 w 2996578"/>
                <a:gd name="connsiteY14" fmla="*/ 350520 h 1089660"/>
                <a:gd name="connsiteX15" fmla="*/ 68992 w 2996578"/>
                <a:gd name="connsiteY15" fmla="*/ 361950 h 1089660"/>
                <a:gd name="connsiteX16" fmla="*/ 61372 w 2996578"/>
                <a:gd name="connsiteY16" fmla="*/ 384810 h 1089660"/>
                <a:gd name="connsiteX17" fmla="*/ 53752 w 2996578"/>
                <a:gd name="connsiteY17" fmla="*/ 396240 h 1089660"/>
                <a:gd name="connsiteX18" fmla="*/ 42322 w 2996578"/>
                <a:gd name="connsiteY18" fmla="*/ 422910 h 1089660"/>
                <a:gd name="connsiteX19" fmla="*/ 30892 w 2996578"/>
                <a:gd name="connsiteY19" fmla="*/ 434340 h 1089660"/>
                <a:gd name="connsiteX20" fmla="*/ 15652 w 2996578"/>
                <a:gd name="connsiteY20" fmla="*/ 461010 h 1089660"/>
                <a:gd name="connsiteX21" fmla="*/ 11842 w 2996578"/>
                <a:gd name="connsiteY21" fmla="*/ 472440 h 1089660"/>
                <a:gd name="connsiteX22" fmla="*/ 4222 w 2996578"/>
                <a:gd name="connsiteY22" fmla="*/ 487680 h 1089660"/>
                <a:gd name="connsiteX23" fmla="*/ 8032 w 2996578"/>
                <a:gd name="connsiteY23" fmla="*/ 613410 h 1089660"/>
                <a:gd name="connsiteX24" fmla="*/ 11842 w 2996578"/>
                <a:gd name="connsiteY24" fmla="*/ 628650 h 1089660"/>
                <a:gd name="connsiteX25" fmla="*/ 19462 w 2996578"/>
                <a:gd name="connsiteY25" fmla="*/ 640080 h 1089660"/>
                <a:gd name="connsiteX26" fmla="*/ 27082 w 2996578"/>
                <a:gd name="connsiteY26" fmla="*/ 666750 h 1089660"/>
                <a:gd name="connsiteX27" fmla="*/ 38512 w 2996578"/>
                <a:gd name="connsiteY27" fmla="*/ 678180 h 1089660"/>
                <a:gd name="connsiteX28" fmla="*/ 57562 w 2996578"/>
                <a:gd name="connsiteY28" fmla="*/ 697230 h 1089660"/>
                <a:gd name="connsiteX29" fmla="*/ 61372 w 2996578"/>
                <a:gd name="connsiteY29" fmla="*/ 712470 h 1089660"/>
                <a:gd name="connsiteX30" fmla="*/ 84232 w 2996578"/>
                <a:gd name="connsiteY30" fmla="*/ 742950 h 1089660"/>
                <a:gd name="connsiteX31" fmla="*/ 95662 w 2996578"/>
                <a:gd name="connsiteY31" fmla="*/ 758190 h 1089660"/>
                <a:gd name="connsiteX32" fmla="*/ 110902 w 2996578"/>
                <a:gd name="connsiteY32" fmla="*/ 781050 h 1089660"/>
                <a:gd name="connsiteX33" fmla="*/ 114712 w 2996578"/>
                <a:gd name="connsiteY33" fmla="*/ 792480 h 1089660"/>
                <a:gd name="connsiteX34" fmla="*/ 149002 w 2996578"/>
                <a:gd name="connsiteY34" fmla="*/ 819150 h 1089660"/>
                <a:gd name="connsiteX35" fmla="*/ 164242 w 2996578"/>
                <a:gd name="connsiteY35" fmla="*/ 822960 h 1089660"/>
                <a:gd name="connsiteX36" fmla="*/ 175672 w 2996578"/>
                <a:gd name="connsiteY36" fmla="*/ 830580 h 1089660"/>
                <a:gd name="connsiteX37" fmla="*/ 187102 w 2996578"/>
                <a:gd name="connsiteY37" fmla="*/ 834390 h 1089660"/>
                <a:gd name="connsiteX38" fmla="*/ 190912 w 2996578"/>
                <a:gd name="connsiteY38" fmla="*/ 845820 h 1089660"/>
                <a:gd name="connsiteX39" fmla="*/ 202342 w 2996578"/>
                <a:gd name="connsiteY39" fmla="*/ 849630 h 1089660"/>
                <a:gd name="connsiteX40" fmla="*/ 213772 w 2996578"/>
                <a:gd name="connsiteY40" fmla="*/ 857250 h 1089660"/>
                <a:gd name="connsiteX41" fmla="*/ 225202 w 2996578"/>
                <a:gd name="connsiteY41" fmla="*/ 861060 h 1089660"/>
                <a:gd name="connsiteX42" fmla="*/ 236632 w 2996578"/>
                <a:gd name="connsiteY42" fmla="*/ 868680 h 1089660"/>
                <a:gd name="connsiteX43" fmla="*/ 248062 w 2996578"/>
                <a:gd name="connsiteY43" fmla="*/ 872490 h 1089660"/>
                <a:gd name="connsiteX44" fmla="*/ 274732 w 2996578"/>
                <a:gd name="connsiteY44" fmla="*/ 883920 h 1089660"/>
                <a:gd name="connsiteX45" fmla="*/ 286162 w 2996578"/>
                <a:gd name="connsiteY45" fmla="*/ 891540 h 1089660"/>
                <a:gd name="connsiteX46" fmla="*/ 331882 w 2996578"/>
                <a:gd name="connsiteY46" fmla="*/ 899160 h 1089660"/>
                <a:gd name="connsiteX47" fmla="*/ 366172 w 2996578"/>
                <a:gd name="connsiteY47" fmla="*/ 906780 h 1089660"/>
                <a:gd name="connsiteX48" fmla="*/ 400462 w 2996578"/>
                <a:gd name="connsiteY48" fmla="*/ 910590 h 1089660"/>
                <a:gd name="connsiteX49" fmla="*/ 438562 w 2996578"/>
                <a:gd name="connsiteY49" fmla="*/ 918210 h 1089660"/>
                <a:gd name="connsiteX50" fmla="*/ 465232 w 2996578"/>
                <a:gd name="connsiteY50" fmla="*/ 922020 h 1089660"/>
                <a:gd name="connsiteX51" fmla="*/ 495712 w 2996578"/>
                <a:gd name="connsiteY51" fmla="*/ 929640 h 1089660"/>
                <a:gd name="connsiteX52" fmla="*/ 518572 w 2996578"/>
                <a:gd name="connsiteY52" fmla="*/ 937260 h 1089660"/>
                <a:gd name="connsiteX53" fmla="*/ 549052 w 2996578"/>
                <a:gd name="connsiteY53" fmla="*/ 941070 h 1089660"/>
                <a:gd name="connsiteX54" fmla="*/ 594772 w 2996578"/>
                <a:gd name="connsiteY54" fmla="*/ 952500 h 1089660"/>
                <a:gd name="connsiteX55" fmla="*/ 636682 w 2996578"/>
                <a:gd name="connsiteY55" fmla="*/ 963930 h 1089660"/>
                <a:gd name="connsiteX56" fmla="*/ 667162 w 2996578"/>
                <a:gd name="connsiteY56" fmla="*/ 967740 h 1089660"/>
                <a:gd name="connsiteX57" fmla="*/ 724312 w 2996578"/>
                <a:gd name="connsiteY57" fmla="*/ 979170 h 1089660"/>
                <a:gd name="connsiteX58" fmla="*/ 758602 w 2996578"/>
                <a:gd name="connsiteY58" fmla="*/ 990600 h 1089660"/>
                <a:gd name="connsiteX59" fmla="*/ 781462 w 2996578"/>
                <a:gd name="connsiteY59" fmla="*/ 998220 h 1089660"/>
                <a:gd name="connsiteX60" fmla="*/ 827182 w 2996578"/>
                <a:gd name="connsiteY60" fmla="*/ 1005840 h 1089660"/>
                <a:gd name="connsiteX61" fmla="*/ 926242 w 2996578"/>
                <a:gd name="connsiteY61" fmla="*/ 1024890 h 1089660"/>
                <a:gd name="connsiteX62" fmla="*/ 945292 w 2996578"/>
                <a:gd name="connsiteY62" fmla="*/ 1032510 h 1089660"/>
                <a:gd name="connsiteX63" fmla="*/ 960532 w 2996578"/>
                <a:gd name="connsiteY63" fmla="*/ 1036320 h 1089660"/>
                <a:gd name="connsiteX64" fmla="*/ 1090072 w 2996578"/>
                <a:gd name="connsiteY64" fmla="*/ 1043940 h 1089660"/>
                <a:gd name="connsiteX65" fmla="*/ 1162462 w 2996578"/>
                <a:gd name="connsiteY65" fmla="*/ 1047750 h 1089660"/>
                <a:gd name="connsiteX66" fmla="*/ 1223422 w 2996578"/>
                <a:gd name="connsiteY66" fmla="*/ 1055370 h 1089660"/>
                <a:gd name="connsiteX67" fmla="*/ 1311052 w 2996578"/>
                <a:gd name="connsiteY67" fmla="*/ 1062990 h 1089660"/>
                <a:gd name="connsiteX68" fmla="*/ 1352962 w 2996578"/>
                <a:gd name="connsiteY68" fmla="*/ 1070610 h 1089660"/>
                <a:gd name="connsiteX69" fmla="*/ 2103532 w 2996578"/>
                <a:gd name="connsiteY69" fmla="*/ 1089660 h 1089660"/>
                <a:gd name="connsiteX70" fmla="*/ 2316892 w 2996578"/>
                <a:gd name="connsiteY70" fmla="*/ 1085850 h 1089660"/>
                <a:gd name="connsiteX71" fmla="*/ 2354992 w 2996578"/>
                <a:gd name="connsiteY71" fmla="*/ 1074420 h 1089660"/>
                <a:gd name="connsiteX72" fmla="*/ 2374042 w 2996578"/>
                <a:gd name="connsiteY72" fmla="*/ 1070610 h 1089660"/>
                <a:gd name="connsiteX73" fmla="*/ 2408332 w 2996578"/>
                <a:gd name="connsiteY73" fmla="*/ 1059180 h 1089660"/>
                <a:gd name="connsiteX74" fmla="*/ 2476912 w 2996578"/>
                <a:gd name="connsiteY74" fmla="*/ 1040130 h 1089660"/>
                <a:gd name="connsiteX75" fmla="*/ 2507392 w 2996578"/>
                <a:gd name="connsiteY75" fmla="*/ 1032510 h 1089660"/>
                <a:gd name="connsiteX76" fmla="*/ 2537872 w 2996578"/>
                <a:gd name="connsiteY76" fmla="*/ 1024890 h 1089660"/>
                <a:gd name="connsiteX77" fmla="*/ 2553112 w 2996578"/>
                <a:gd name="connsiteY77" fmla="*/ 1021080 h 1089660"/>
                <a:gd name="connsiteX78" fmla="*/ 2564542 w 2996578"/>
                <a:gd name="connsiteY78" fmla="*/ 1013460 h 1089660"/>
                <a:gd name="connsiteX79" fmla="*/ 2579782 w 2996578"/>
                <a:gd name="connsiteY79" fmla="*/ 1009650 h 1089660"/>
                <a:gd name="connsiteX80" fmla="*/ 2602642 w 2996578"/>
                <a:gd name="connsiteY80" fmla="*/ 1002030 h 1089660"/>
                <a:gd name="connsiteX81" fmla="*/ 2617882 w 2996578"/>
                <a:gd name="connsiteY81" fmla="*/ 998220 h 1089660"/>
                <a:gd name="connsiteX82" fmla="*/ 2640742 w 2996578"/>
                <a:gd name="connsiteY82" fmla="*/ 986790 h 1089660"/>
                <a:gd name="connsiteX83" fmla="*/ 2655982 w 2996578"/>
                <a:gd name="connsiteY83" fmla="*/ 982980 h 1089660"/>
                <a:gd name="connsiteX84" fmla="*/ 2667412 w 2996578"/>
                <a:gd name="connsiteY84" fmla="*/ 975360 h 1089660"/>
                <a:gd name="connsiteX85" fmla="*/ 2690272 w 2996578"/>
                <a:gd name="connsiteY85" fmla="*/ 967740 h 1089660"/>
                <a:gd name="connsiteX86" fmla="*/ 2716942 w 2996578"/>
                <a:gd name="connsiteY86" fmla="*/ 948690 h 1089660"/>
                <a:gd name="connsiteX87" fmla="*/ 2739802 w 2996578"/>
                <a:gd name="connsiteY87" fmla="*/ 937260 h 1089660"/>
                <a:gd name="connsiteX88" fmla="*/ 2755042 w 2996578"/>
                <a:gd name="connsiteY88" fmla="*/ 933450 h 1089660"/>
                <a:gd name="connsiteX89" fmla="*/ 2785522 w 2996578"/>
                <a:gd name="connsiteY89" fmla="*/ 914400 h 1089660"/>
                <a:gd name="connsiteX90" fmla="*/ 2812192 w 2996578"/>
                <a:gd name="connsiteY90" fmla="*/ 899160 h 1089660"/>
                <a:gd name="connsiteX91" fmla="*/ 2831242 w 2996578"/>
                <a:gd name="connsiteY91" fmla="*/ 876300 h 1089660"/>
                <a:gd name="connsiteX92" fmla="*/ 2854102 w 2996578"/>
                <a:gd name="connsiteY92" fmla="*/ 857250 h 1089660"/>
                <a:gd name="connsiteX93" fmla="*/ 2869342 w 2996578"/>
                <a:gd name="connsiteY93" fmla="*/ 834390 h 1089660"/>
                <a:gd name="connsiteX94" fmla="*/ 2888392 w 2996578"/>
                <a:gd name="connsiteY94" fmla="*/ 811530 h 1089660"/>
                <a:gd name="connsiteX95" fmla="*/ 2896012 w 2996578"/>
                <a:gd name="connsiteY95" fmla="*/ 784860 h 1089660"/>
                <a:gd name="connsiteX96" fmla="*/ 2903632 w 2996578"/>
                <a:gd name="connsiteY96" fmla="*/ 773430 h 1089660"/>
                <a:gd name="connsiteX97" fmla="*/ 2907442 w 2996578"/>
                <a:gd name="connsiteY97" fmla="*/ 762000 h 1089660"/>
                <a:gd name="connsiteX98" fmla="*/ 2918872 w 2996578"/>
                <a:gd name="connsiteY98" fmla="*/ 754380 h 1089660"/>
                <a:gd name="connsiteX99" fmla="*/ 2934112 w 2996578"/>
                <a:gd name="connsiteY99" fmla="*/ 720090 h 1089660"/>
                <a:gd name="connsiteX100" fmla="*/ 2941732 w 2996578"/>
                <a:gd name="connsiteY100" fmla="*/ 697230 h 1089660"/>
                <a:gd name="connsiteX101" fmla="*/ 2945542 w 2996578"/>
                <a:gd name="connsiteY101" fmla="*/ 678180 h 1089660"/>
                <a:gd name="connsiteX102" fmla="*/ 2956972 w 2996578"/>
                <a:gd name="connsiteY102" fmla="*/ 640080 h 1089660"/>
                <a:gd name="connsiteX103" fmla="*/ 2968402 w 2996578"/>
                <a:gd name="connsiteY103" fmla="*/ 601980 h 1089660"/>
                <a:gd name="connsiteX104" fmla="*/ 2979832 w 2996578"/>
                <a:gd name="connsiteY104" fmla="*/ 548640 h 1089660"/>
                <a:gd name="connsiteX105" fmla="*/ 2991262 w 2996578"/>
                <a:gd name="connsiteY105" fmla="*/ 506730 h 1089660"/>
                <a:gd name="connsiteX106" fmla="*/ 2987452 w 2996578"/>
                <a:gd name="connsiteY106" fmla="*/ 365760 h 1089660"/>
                <a:gd name="connsiteX107" fmla="*/ 2976022 w 2996578"/>
                <a:gd name="connsiteY107" fmla="*/ 339090 h 1089660"/>
                <a:gd name="connsiteX108" fmla="*/ 2972212 w 2996578"/>
                <a:gd name="connsiteY108" fmla="*/ 327660 h 1089660"/>
                <a:gd name="connsiteX109" fmla="*/ 2960782 w 2996578"/>
                <a:gd name="connsiteY109" fmla="*/ 320040 h 1089660"/>
                <a:gd name="connsiteX110" fmla="*/ 2949352 w 2996578"/>
                <a:gd name="connsiteY110" fmla="*/ 308610 h 1089660"/>
                <a:gd name="connsiteX111" fmla="*/ 2934112 w 2996578"/>
                <a:gd name="connsiteY111" fmla="*/ 274320 h 1089660"/>
                <a:gd name="connsiteX112" fmla="*/ 2922682 w 2996578"/>
                <a:gd name="connsiteY112" fmla="*/ 266700 h 1089660"/>
                <a:gd name="connsiteX113" fmla="*/ 2911252 w 2996578"/>
                <a:gd name="connsiteY113" fmla="*/ 251460 h 1089660"/>
                <a:gd name="connsiteX114" fmla="*/ 2899822 w 2996578"/>
                <a:gd name="connsiteY114" fmla="*/ 240030 h 1089660"/>
                <a:gd name="connsiteX115" fmla="*/ 2876962 w 2996578"/>
                <a:gd name="connsiteY115" fmla="*/ 220980 h 1089660"/>
                <a:gd name="connsiteX116" fmla="*/ 2857912 w 2996578"/>
                <a:gd name="connsiteY116" fmla="*/ 201930 h 1089660"/>
                <a:gd name="connsiteX117" fmla="*/ 2838862 w 2996578"/>
                <a:gd name="connsiteY117" fmla="*/ 186690 h 1089660"/>
                <a:gd name="connsiteX118" fmla="*/ 2812192 w 2996578"/>
                <a:gd name="connsiteY118" fmla="*/ 171450 h 1089660"/>
                <a:gd name="connsiteX119" fmla="*/ 2796952 w 2996578"/>
                <a:gd name="connsiteY119" fmla="*/ 163830 h 1089660"/>
                <a:gd name="connsiteX120" fmla="*/ 2758852 w 2996578"/>
                <a:gd name="connsiteY120" fmla="*/ 160020 h 1089660"/>
                <a:gd name="connsiteX121" fmla="*/ 2690272 w 2996578"/>
                <a:gd name="connsiteY121" fmla="*/ 148590 h 1089660"/>
                <a:gd name="connsiteX122" fmla="*/ 2621692 w 2996578"/>
                <a:gd name="connsiteY122" fmla="*/ 137160 h 1089660"/>
                <a:gd name="connsiteX123" fmla="*/ 2457862 w 2996578"/>
                <a:gd name="connsiteY123" fmla="*/ 121920 h 1089660"/>
                <a:gd name="connsiteX124" fmla="*/ 2427382 w 2996578"/>
                <a:gd name="connsiteY124" fmla="*/ 114300 h 1089660"/>
                <a:gd name="connsiteX125" fmla="*/ 2366422 w 2996578"/>
                <a:gd name="connsiteY125" fmla="*/ 110490 h 1089660"/>
                <a:gd name="connsiteX126" fmla="*/ 2324512 w 2996578"/>
                <a:gd name="connsiteY126" fmla="*/ 106680 h 1089660"/>
                <a:gd name="connsiteX127" fmla="*/ 2294032 w 2996578"/>
                <a:gd name="connsiteY127" fmla="*/ 99060 h 1089660"/>
                <a:gd name="connsiteX128" fmla="*/ 2274982 w 2996578"/>
                <a:gd name="connsiteY128" fmla="*/ 95250 h 1089660"/>
                <a:gd name="connsiteX129" fmla="*/ 2263552 w 2996578"/>
                <a:gd name="connsiteY129" fmla="*/ 87630 h 1089660"/>
                <a:gd name="connsiteX130" fmla="*/ 2248312 w 2996578"/>
                <a:gd name="connsiteY130" fmla="*/ 83820 h 1089660"/>
                <a:gd name="connsiteX131" fmla="*/ 2229262 w 2996578"/>
                <a:gd name="connsiteY131" fmla="*/ 76200 h 1089660"/>
                <a:gd name="connsiteX132" fmla="*/ 2198782 w 2996578"/>
                <a:gd name="connsiteY132" fmla="*/ 68580 h 1089660"/>
                <a:gd name="connsiteX133" fmla="*/ 2160682 w 2996578"/>
                <a:gd name="connsiteY133" fmla="*/ 57150 h 1089660"/>
                <a:gd name="connsiteX134" fmla="*/ 2137822 w 2996578"/>
                <a:gd name="connsiteY134" fmla="*/ 45720 h 1089660"/>
                <a:gd name="connsiteX135" fmla="*/ 2122582 w 2996578"/>
                <a:gd name="connsiteY135" fmla="*/ 38100 h 1089660"/>
                <a:gd name="connsiteX136" fmla="*/ 2095912 w 2996578"/>
                <a:gd name="connsiteY136" fmla="*/ 34290 h 1089660"/>
                <a:gd name="connsiteX137" fmla="*/ 2084482 w 2996578"/>
                <a:gd name="connsiteY137" fmla="*/ 30480 h 1089660"/>
                <a:gd name="connsiteX138" fmla="*/ 2069242 w 2996578"/>
                <a:gd name="connsiteY138" fmla="*/ 22860 h 1089660"/>
                <a:gd name="connsiteX139" fmla="*/ 2046382 w 2996578"/>
                <a:gd name="connsiteY139" fmla="*/ 19050 h 1089660"/>
                <a:gd name="connsiteX140" fmla="*/ 2031142 w 2996578"/>
                <a:gd name="connsiteY140" fmla="*/ 11430 h 1089660"/>
                <a:gd name="connsiteX141" fmla="*/ 2008282 w 2996578"/>
                <a:gd name="connsiteY141" fmla="*/ 7620 h 1089660"/>
                <a:gd name="connsiteX142" fmla="*/ 1947322 w 2996578"/>
                <a:gd name="connsiteY142" fmla="*/ 0 h 1089660"/>
                <a:gd name="connsiteX143" fmla="*/ 1867312 w 2996578"/>
                <a:gd name="connsiteY143" fmla="*/ 3810 h 1089660"/>
                <a:gd name="connsiteX144" fmla="*/ 1844452 w 2996578"/>
                <a:gd name="connsiteY144" fmla="*/ 7620 h 1089660"/>
                <a:gd name="connsiteX145" fmla="*/ 1833022 w 2996578"/>
                <a:gd name="connsiteY145" fmla="*/ 15240 h 1089660"/>
                <a:gd name="connsiteX146" fmla="*/ 1821592 w 2996578"/>
                <a:gd name="connsiteY146" fmla="*/ 19050 h 1089660"/>
                <a:gd name="connsiteX147" fmla="*/ 1794922 w 2996578"/>
                <a:gd name="connsiteY147" fmla="*/ 30480 h 1089660"/>
                <a:gd name="connsiteX148" fmla="*/ 1779682 w 2996578"/>
                <a:gd name="connsiteY148" fmla="*/ 41910 h 1089660"/>
                <a:gd name="connsiteX149" fmla="*/ 1768252 w 2996578"/>
                <a:gd name="connsiteY149" fmla="*/ 45720 h 1089660"/>
                <a:gd name="connsiteX150" fmla="*/ 1745392 w 2996578"/>
                <a:gd name="connsiteY150" fmla="*/ 68580 h 1089660"/>
                <a:gd name="connsiteX151" fmla="*/ 1737772 w 2996578"/>
                <a:gd name="connsiteY151" fmla="*/ 80010 h 1089660"/>
                <a:gd name="connsiteX152" fmla="*/ 1726342 w 2996578"/>
                <a:gd name="connsiteY152" fmla="*/ 83820 h 1089660"/>
                <a:gd name="connsiteX153" fmla="*/ 1703482 w 2996578"/>
                <a:gd name="connsiteY153" fmla="*/ 102870 h 1089660"/>
                <a:gd name="connsiteX154" fmla="*/ 1680622 w 2996578"/>
                <a:gd name="connsiteY154" fmla="*/ 110490 h 1089660"/>
                <a:gd name="connsiteX155" fmla="*/ 1653952 w 2996578"/>
                <a:gd name="connsiteY155" fmla="*/ 129540 h 1089660"/>
                <a:gd name="connsiteX156" fmla="*/ 1642522 w 2996578"/>
                <a:gd name="connsiteY156" fmla="*/ 133350 h 1089660"/>
                <a:gd name="connsiteX157" fmla="*/ 1631092 w 2996578"/>
                <a:gd name="connsiteY157" fmla="*/ 140970 h 1089660"/>
                <a:gd name="connsiteX158" fmla="*/ 1604422 w 2996578"/>
                <a:gd name="connsiteY158" fmla="*/ 148590 h 1089660"/>
                <a:gd name="connsiteX159" fmla="*/ 1577752 w 2996578"/>
                <a:gd name="connsiteY159" fmla="*/ 160020 h 1089660"/>
                <a:gd name="connsiteX160" fmla="*/ 1566322 w 2996578"/>
                <a:gd name="connsiteY160" fmla="*/ 167640 h 1089660"/>
                <a:gd name="connsiteX161" fmla="*/ 1551082 w 2996578"/>
                <a:gd name="connsiteY161" fmla="*/ 171450 h 1089660"/>
                <a:gd name="connsiteX162" fmla="*/ 1535842 w 2996578"/>
                <a:gd name="connsiteY162" fmla="*/ 179070 h 1089660"/>
                <a:gd name="connsiteX163" fmla="*/ 1516792 w 2996578"/>
                <a:gd name="connsiteY163" fmla="*/ 182880 h 1089660"/>
                <a:gd name="connsiteX164" fmla="*/ 1501552 w 2996578"/>
                <a:gd name="connsiteY164" fmla="*/ 186690 h 1089660"/>
                <a:gd name="connsiteX165" fmla="*/ 1455832 w 2996578"/>
                <a:gd name="connsiteY165" fmla="*/ 201930 h 1089660"/>
                <a:gd name="connsiteX166" fmla="*/ 1440592 w 2996578"/>
                <a:gd name="connsiteY166" fmla="*/ 205740 h 1089660"/>
                <a:gd name="connsiteX167" fmla="*/ 1417732 w 2996578"/>
                <a:gd name="connsiteY167" fmla="*/ 209550 h 1089660"/>
                <a:gd name="connsiteX168" fmla="*/ 1391062 w 2996578"/>
                <a:gd name="connsiteY168" fmla="*/ 217170 h 1089660"/>
                <a:gd name="connsiteX169" fmla="*/ 1368202 w 2996578"/>
                <a:gd name="connsiteY169" fmla="*/ 220980 h 1089660"/>
                <a:gd name="connsiteX170" fmla="*/ 1318672 w 2996578"/>
                <a:gd name="connsiteY170" fmla="*/ 232410 h 1089660"/>
                <a:gd name="connsiteX171" fmla="*/ 1295812 w 2996578"/>
                <a:gd name="connsiteY171" fmla="*/ 240030 h 1089660"/>
                <a:gd name="connsiteX172" fmla="*/ 1276762 w 2996578"/>
                <a:gd name="connsiteY172" fmla="*/ 243840 h 1089660"/>
                <a:gd name="connsiteX173" fmla="*/ 1261522 w 2996578"/>
                <a:gd name="connsiteY173" fmla="*/ 251460 h 1089660"/>
                <a:gd name="connsiteX174" fmla="*/ 1231042 w 2996578"/>
                <a:gd name="connsiteY174" fmla="*/ 255270 h 1089660"/>
                <a:gd name="connsiteX175" fmla="*/ 1196752 w 2996578"/>
                <a:gd name="connsiteY175" fmla="*/ 262890 h 1089660"/>
                <a:gd name="connsiteX176" fmla="*/ 1013872 w 2996578"/>
                <a:gd name="connsiteY176" fmla="*/ 255270 h 1089660"/>
                <a:gd name="connsiteX177" fmla="*/ 971962 w 2996578"/>
                <a:gd name="connsiteY177" fmla="*/ 247650 h 1089660"/>
                <a:gd name="connsiteX178" fmla="*/ 888142 w 2996578"/>
                <a:gd name="connsiteY178" fmla="*/ 243840 h 1089660"/>
                <a:gd name="connsiteX179" fmla="*/ 853852 w 2996578"/>
                <a:gd name="connsiteY179" fmla="*/ 236220 h 1089660"/>
                <a:gd name="connsiteX180" fmla="*/ 789082 w 2996578"/>
                <a:gd name="connsiteY180" fmla="*/ 232410 h 1089660"/>
                <a:gd name="connsiteX181" fmla="*/ 762412 w 2996578"/>
                <a:gd name="connsiteY181" fmla="*/ 228600 h 1089660"/>
                <a:gd name="connsiteX182" fmla="*/ 724312 w 2996578"/>
                <a:gd name="connsiteY182" fmla="*/ 209550 h 1089660"/>
                <a:gd name="connsiteX183" fmla="*/ 632872 w 2996578"/>
                <a:gd name="connsiteY183" fmla="*/ 194310 h 1089660"/>
                <a:gd name="connsiteX184" fmla="*/ 606202 w 2996578"/>
                <a:gd name="connsiteY184" fmla="*/ 190500 h 1089660"/>
                <a:gd name="connsiteX185" fmla="*/ 564292 w 2996578"/>
                <a:gd name="connsiteY185" fmla="*/ 182880 h 1089660"/>
                <a:gd name="connsiteX186" fmla="*/ 533812 w 2996578"/>
                <a:gd name="connsiteY186" fmla="*/ 179070 h 1089660"/>
                <a:gd name="connsiteX187" fmla="*/ 461422 w 2996578"/>
                <a:gd name="connsiteY187" fmla="*/ 167640 h 1089660"/>
                <a:gd name="connsiteX188" fmla="*/ 423322 w 2996578"/>
                <a:gd name="connsiteY188" fmla="*/ 163830 h 1089660"/>
                <a:gd name="connsiteX189" fmla="*/ 289972 w 2996578"/>
                <a:gd name="connsiteY189" fmla="*/ 167640 h 1089660"/>
                <a:gd name="connsiteX190" fmla="*/ 278542 w 2996578"/>
                <a:gd name="connsiteY190" fmla="*/ 175260 h 1089660"/>
                <a:gd name="connsiteX191" fmla="*/ 255682 w 2996578"/>
                <a:gd name="connsiteY191" fmla="*/ 186690 h 1089660"/>
                <a:gd name="connsiteX192" fmla="*/ 225202 w 2996578"/>
                <a:gd name="connsiteY192" fmla="*/ 205740 h 1089660"/>
                <a:gd name="connsiteX193" fmla="*/ 213772 w 2996578"/>
                <a:gd name="connsiteY193" fmla="*/ 213360 h 1089660"/>
                <a:gd name="connsiteX194" fmla="*/ 198532 w 2996578"/>
                <a:gd name="connsiteY194" fmla="*/ 217170 h 1089660"/>
                <a:gd name="connsiteX195" fmla="*/ 206152 w 2996578"/>
                <a:gd name="connsiteY195" fmla="*/ 220980 h 108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996578" h="1089660">
                  <a:moveTo>
                    <a:pt x="339502" y="190500"/>
                  </a:moveTo>
                  <a:cubicBezTo>
                    <a:pt x="311562" y="191770"/>
                    <a:pt x="283562" y="192080"/>
                    <a:pt x="255682" y="194310"/>
                  </a:cubicBezTo>
                  <a:cubicBezTo>
                    <a:pt x="246921" y="195011"/>
                    <a:pt x="236449" y="203261"/>
                    <a:pt x="229012" y="205740"/>
                  </a:cubicBezTo>
                  <a:cubicBezTo>
                    <a:pt x="222869" y="207788"/>
                    <a:pt x="216312" y="208280"/>
                    <a:pt x="209962" y="209550"/>
                  </a:cubicBezTo>
                  <a:cubicBezTo>
                    <a:pt x="208692" y="213360"/>
                    <a:pt x="208992" y="218140"/>
                    <a:pt x="206152" y="220980"/>
                  </a:cubicBezTo>
                  <a:cubicBezTo>
                    <a:pt x="203312" y="223820"/>
                    <a:pt x="198314" y="222994"/>
                    <a:pt x="194722" y="224790"/>
                  </a:cubicBezTo>
                  <a:cubicBezTo>
                    <a:pt x="190626" y="226838"/>
                    <a:pt x="187102" y="229870"/>
                    <a:pt x="183292" y="232410"/>
                  </a:cubicBezTo>
                  <a:cubicBezTo>
                    <a:pt x="182022" y="236220"/>
                    <a:pt x="182053" y="240755"/>
                    <a:pt x="179482" y="243840"/>
                  </a:cubicBezTo>
                  <a:cubicBezTo>
                    <a:pt x="170610" y="254486"/>
                    <a:pt x="164206" y="255282"/>
                    <a:pt x="152812" y="259080"/>
                  </a:cubicBezTo>
                  <a:lnTo>
                    <a:pt x="129952" y="281940"/>
                  </a:lnTo>
                  <a:lnTo>
                    <a:pt x="118522" y="293370"/>
                  </a:lnTo>
                  <a:cubicBezTo>
                    <a:pt x="110209" y="318308"/>
                    <a:pt x="121755" y="293832"/>
                    <a:pt x="103282" y="308610"/>
                  </a:cubicBezTo>
                  <a:cubicBezTo>
                    <a:pt x="99706" y="311471"/>
                    <a:pt x="97522" y="315856"/>
                    <a:pt x="95662" y="320040"/>
                  </a:cubicBezTo>
                  <a:cubicBezTo>
                    <a:pt x="92400" y="327380"/>
                    <a:pt x="94725" y="338445"/>
                    <a:pt x="88042" y="342900"/>
                  </a:cubicBezTo>
                  <a:lnTo>
                    <a:pt x="76612" y="350520"/>
                  </a:lnTo>
                  <a:cubicBezTo>
                    <a:pt x="74072" y="354330"/>
                    <a:pt x="70852" y="357766"/>
                    <a:pt x="68992" y="361950"/>
                  </a:cubicBezTo>
                  <a:cubicBezTo>
                    <a:pt x="65730" y="369290"/>
                    <a:pt x="65827" y="378127"/>
                    <a:pt x="61372" y="384810"/>
                  </a:cubicBezTo>
                  <a:cubicBezTo>
                    <a:pt x="58832" y="388620"/>
                    <a:pt x="55800" y="392144"/>
                    <a:pt x="53752" y="396240"/>
                  </a:cubicBezTo>
                  <a:cubicBezTo>
                    <a:pt x="45461" y="412823"/>
                    <a:pt x="55536" y="404411"/>
                    <a:pt x="42322" y="422910"/>
                  </a:cubicBezTo>
                  <a:cubicBezTo>
                    <a:pt x="39190" y="427295"/>
                    <a:pt x="34702" y="430530"/>
                    <a:pt x="30892" y="434340"/>
                  </a:cubicBezTo>
                  <a:cubicBezTo>
                    <a:pt x="22156" y="460547"/>
                    <a:pt x="34105" y="428717"/>
                    <a:pt x="15652" y="461010"/>
                  </a:cubicBezTo>
                  <a:cubicBezTo>
                    <a:pt x="13659" y="464497"/>
                    <a:pt x="13424" y="468749"/>
                    <a:pt x="11842" y="472440"/>
                  </a:cubicBezTo>
                  <a:cubicBezTo>
                    <a:pt x="9605" y="477660"/>
                    <a:pt x="6762" y="482600"/>
                    <a:pt x="4222" y="487680"/>
                  </a:cubicBezTo>
                  <a:cubicBezTo>
                    <a:pt x="203" y="572089"/>
                    <a:pt x="-4282" y="547738"/>
                    <a:pt x="8032" y="613410"/>
                  </a:cubicBezTo>
                  <a:cubicBezTo>
                    <a:pt x="8997" y="618557"/>
                    <a:pt x="9779" y="623837"/>
                    <a:pt x="11842" y="628650"/>
                  </a:cubicBezTo>
                  <a:cubicBezTo>
                    <a:pt x="13646" y="632859"/>
                    <a:pt x="16922" y="636270"/>
                    <a:pt x="19462" y="640080"/>
                  </a:cubicBezTo>
                  <a:cubicBezTo>
                    <a:pt x="19970" y="642112"/>
                    <a:pt x="24896" y="663470"/>
                    <a:pt x="27082" y="666750"/>
                  </a:cubicBezTo>
                  <a:cubicBezTo>
                    <a:pt x="30071" y="671233"/>
                    <a:pt x="35063" y="674041"/>
                    <a:pt x="38512" y="678180"/>
                  </a:cubicBezTo>
                  <a:cubicBezTo>
                    <a:pt x="54387" y="697230"/>
                    <a:pt x="36607" y="683260"/>
                    <a:pt x="57562" y="697230"/>
                  </a:cubicBezTo>
                  <a:cubicBezTo>
                    <a:pt x="58832" y="702310"/>
                    <a:pt x="59245" y="707685"/>
                    <a:pt x="61372" y="712470"/>
                  </a:cubicBezTo>
                  <a:cubicBezTo>
                    <a:pt x="71451" y="735147"/>
                    <a:pt x="70566" y="727006"/>
                    <a:pt x="84232" y="742950"/>
                  </a:cubicBezTo>
                  <a:cubicBezTo>
                    <a:pt x="88365" y="747771"/>
                    <a:pt x="91852" y="753110"/>
                    <a:pt x="95662" y="758190"/>
                  </a:cubicBezTo>
                  <a:cubicBezTo>
                    <a:pt x="104721" y="785368"/>
                    <a:pt x="91876" y="752510"/>
                    <a:pt x="110902" y="781050"/>
                  </a:cubicBezTo>
                  <a:cubicBezTo>
                    <a:pt x="113130" y="784392"/>
                    <a:pt x="112246" y="789310"/>
                    <a:pt x="114712" y="792480"/>
                  </a:cubicBezTo>
                  <a:cubicBezTo>
                    <a:pt x="130302" y="812525"/>
                    <a:pt x="131116" y="814040"/>
                    <a:pt x="149002" y="819150"/>
                  </a:cubicBezTo>
                  <a:cubicBezTo>
                    <a:pt x="154037" y="820589"/>
                    <a:pt x="159162" y="821690"/>
                    <a:pt x="164242" y="822960"/>
                  </a:cubicBezTo>
                  <a:cubicBezTo>
                    <a:pt x="168052" y="825500"/>
                    <a:pt x="171576" y="828532"/>
                    <a:pt x="175672" y="830580"/>
                  </a:cubicBezTo>
                  <a:cubicBezTo>
                    <a:pt x="179264" y="832376"/>
                    <a:pt x="184262" y="831550"/>
                    <a:pt x="187102" y="834390"/>
                  </a:cubicBezTo>
                  <a:cubicBezTo>
                    <a:pt x="189942" y="837230"/>
                    <a:pt x="188072" y="842980"/>
                    <a:pt x="190912" y="845820"/>
                  </a:cubicBezTo>
                  <a:cubicBezTo>
                    <a:pt x="193752" y="848660"/>
                    <a:pt x="198750" y="847834"/>
                    <a:pt x="202342" y="849630"/>
                  </a:cubicBezTo>
                  <a:cubicBezTo>
                    <a:pt x="206438" y="851678"/>
                    <a:pt x="209676" y="855202"/>
                    <a:pt x="213772" y="857250"/>
                  </a:cubicBezTo>
                  <a:cubicBezTo>
                    <a:pt x="217364" y="859046"/>
                    <a:pt x="221610" y="859264"/>
                    <a:pt x="225202" y="861060"/>
                  </a:cubicBezTo>
                  <a:cubicBezTo>
                    <a:pt x="229298" y="863108"/>
                    <a:pt x="232536" y="866632"/>
                    <a:pt x="236632" y="868680"/>
                  </a:cubicBezTo>
                  <a:cubicBezTo>
                    <a:pt x="240224" y="870476"/>
                    <a:pt x="244470" y="870694"/>
                    <a:pt x="248062" y="872490"/>
                  </a:cubicBezTo>
                  <a:cubicBezTo>
                    <a:pt x="274374" y="885646"/>
                    <a:pt x="243014" y="875991"/>
                    <a:pt x="274732" y="883920"/>
                  </a:cubicBezTo>
                  <a:cubicBezTo>
                    <a:pt x="278542" y="886460"/>
                    <a:pt x="281875" y="889932"/>
                    <a:pt x="286162" y="891540"/>
                  </a:cubicBezTo>
                  <a:cubicBezTo>
                    <a:pt x="293699" y="894366"/>
                    <a:pt x="326979" y="898241"/>
                    <a:pt x="331882" y="899160"/>
                  </a:cubicBezTo>
                  <a:cubicBezTo>
                    <a:pt x="343390" y="901318"/>
                    <a:pt x="354622" y="904855"/>
                    <a:pt x="366172" y="906780"/>
                  </a:cubicBezTo>
                  <a:cubicBezTo>
                    <a:pt x="377516" y="908671"/>
                    <a:pt x="389102" y="908796"/>
                    <a:pt x="400462" y="910590"/>
                  </a:cubicBezTo>
                  <a:cubicBezTo>
                    <a:pt x="413255" y="912610"/>
                    <a:pt x="425808" y="915959"/>
                    <a:pt x="438562" y="918210"/>
                  </a:cubicBezTo>
                  <a:cubicBezTo>
                    <a:pt x="447406" y="919771"/>
                    <a:pt x="456426" y="920259"/>
                    <a:pt x="465232" y="922020"/>
                  </a:cubicBezTo>
                  <a:cubicBezTo>
                    <a:pt x="475501" y="924074"/>
                    <a:pt x="485642" y="926763"/>
                    <a:pt x="495712" y="929640"/>
                  </a:cubicBezTo>
                  <a:cubicBezTo>
                    <a:pt x="503435" y="931847"/>
                    <a:pt x="510718" y="935577"/>
                    <a:pt x="518572" y="937260"/>
                  </a:cubicBezTo>
                  <a:cubicBezTo>
                    <a:pt x="528584" y="939405"/>
                    <a:pt x="538892" y="939800"/>
                    <a:pt x="549052" y="941070"/>
                  </a:cubicBezTo>
                  <a:cubicBezTo>
                    <a:pt x="572516" y="956713"/>
                    <a:pt x="549739" y="944056"/>
                    <a:pt x="594772" y="952500"/>
                  </a:cubicBezTo>
                  <a:cubicBezTo>
                    <a:pt x="604956" y="954409"/>
                    <a:pt x="624661" y="961926"/>
                    <a:pt x="636682" y="963930"/>
                  </a:cubicBezTo>
                  <a:cubicBezTo>
                    <a:pt x="646782" y="965613"/>
                    <a:pt x="657098" y="965853"/>
                    <a:pt x="667162" y="967740"/>
                  </a:cubicBezTo>
                  <a:cubicBezTo>
                    <a:pt x="761223" y="985376"/>
                    <a:pt x="640225" y="967158"/>
                    <a:pt x="724312" y="979170"/>
                  </a:cubicBezTo>
                  <a:cubicBezTo>
                    <a:pt x="762509" y="994449"/>
                    <a:pt x="725790" y="980756"/>
                    <a:pt x="758602" y="990600"/>
                  </a:cubicBezTo>
                  <a:cubicBezTo>
                    <a:pt x="766295" y="992908"/>
                    <a:pt x="773621" y="996478"/>
                    <a:pt x="781462" y="998220"/>
                  </a:cubicBezTo>
                  <a:cubicBezTo>
                    <a:pt x="796544" y="1001572"/>
                    <a:pt x="812032" y="1002810"/>
                    <a:pt x="827182" y="1005840"/>
                  </a:cubicBezTo>
                  <a:cubicBezTo>
                    <a:pt x="910957" y="1022595"/>
                    <a:pt x="877831" y="1016822"/>
                    <a:pt x="926242" y="1024890"/>
                  </a:cubicBezTo>
                  <a:cubicBezTo>
                    <a:pt x="932592" y="1027430"/>
                    <a:pt x="938804" y="1030347"/>
                    <a:pt x="945292" y="1032510"/>
                  </a:cubicBezTo>
                  <a:cubicBezTo>
                    <a:pt x="950260" y="1034166"/>
                    <a:pt x="955312" y="1035908"/>
                    <a:pt x="960532" y="1036320"/>
                  </a:cubicBezTo>
                  <a:cubicBezTo>
                    <a:pt x="1003652" y="1039724"/>
                    <a:pt x="1046886" y="1041496"/>
                    <a:pt x="1090072" y="1043940"/>
                  </a:cubicBezTo>
                  <a:lnTo>
                    <a:pt x="1162462" y="1047750"/>
                  </a:lnTo>
                  <a:lnTo>
                    <a:pt x="1223422" y="1055370"/>
                  </a:lnTo>
                  <a:cubicBezTo>
                    <a:pt x="1256168" y="1059148"/>
                    <a:pt x="1277119" y="1060380"/>
                    <a:pt x="1311052" y="1062990"/>
                  </a:cubicBezTo>
                  <a:cubicBezTo>
                    <a:pt x="1325022" y="1065530"/>
                    <a:pt x="1338796" y="1069640"/>
                    <a:pt x="1352962" y="1070610"/>
                  </a:cubicBezTo>
                  <a:cubicBezTo>
                    <a:pt x="1607819" y="1088066"/>
                    <a:pt x="1842349" y="1085791"/>
                    <a:pt x="2103532" y="1089660"/>
                  </a:cubicBezTo>
                  <a:lnTo>
                    <a:pt x="2316892" y="1085850"/>
                  </a:lnTo>
                  <a:cubicBezTo>
                    <a:pt x="2335412" y="1085243"/>
                    <a:pt x="2337572" y="1079646"/>
                    <a:pt x="2354992" y="1074420"/>
                  </a:cubicBezTo>
                  <a:cubicBezTo>
                    <a:pt x="2361195" y="1072559"/>
                    <a:pt x="2367692" y="1071880"/>
                    <a:pt x="2374042" y="1070610"/>
                  </a:cubicBezTo>
                  <a:cubicBezTo>
                    <a:pt x="2393928" y="1057353"/>
                    <a:pt x="2377533" y="1066024"/>
                    <a:pt x="2408332" y="1059180"/>
                  </a:cubicBezTo>
                  <a:cubicBezTo>
                    <a:pt x="2493824" y="1040182"/>
                    <a:pt x="2422798" y="1055591"/>
                    <a:pt x="2476912" y="1040130"/>
                  </a:cubicBezTo>
                  <a:cubicBezTo>
                    <a:pt x="2486982" y="1037253"/>
                    <a:pt x="2497232" y="1035050"/>
                    <a:pt x="2507392" y="1032510"/>
                  </a:cubicBezTo>
                  <a:lnTo>
                    <a:pt x="2537872" y="1024890"/>
                  </a:lnTo>
                  <a:lnTo>
                    <a:pt x="2553112" y="1021080"/>
                  </a:lnTo>
                  <a:cubicBezTo>
                    <a:pt x="2556922" y="1018540"/>
                    <a:pt x="2560333" y="1015264"/>
                    <a:pt x="2564542" y="1013460"/>
                  </a:cubicBezTo>
                  <a:cubicBezTo>
                    <a:pt x="2569355" y="1011397"/>
                    <a:pt x="2574766" y="1011155"/>
                    <a:pt x="2579782" y="1009650"/>
                  </a:cubicBezTo>
                  <a:cubicBezTo>
                    <a:pt x="2587475" y="1007342"/>
                    <a:pt x="2594949" y="1004338"/>
                    <a:pt x="2602642" y="1002030"/>
                  </a:cubicBezTo>
                  <a:cubicBezTo>
                    <a:pt x="2607658" y="1000525"/>
                    <a:pt x="2612847" y="999659"/>
                    <a:pt x="2617882" y="998220"/>
                  </a:cubicBezTo>
                  <a:cubicBezTo>
                    <a:pt x="2649991" y="989046"/>
                    <a:pt x="2607346" y="1001103"/>
                    <a:pt x="2640742" y="986790"/>
                  </a:cubicBezTo>
                  <a:cubicBezTo>
                    <a:pt x="2645555" y="984727"/>
                    <a:pt x="2650902" y="984250"/>
                    <a:pt x="2655982" y="982980"/>
                  </a:cubicBezTo>
                  <a:cubicBezTo>
                    <a:pt x="2659792" y="980440"/>
                    <a:pt x="2663228" y="977220"/>
                    <a:pt x="2667412" y="975360"/>
                  </a:cubicBezTo>
                  <a:cubicBezTo>
                    <a:pt x="2674752" y="972098"/>
                    <a:pt x="2690272" y="967740"/>
                    <a:pt x="2690272" y="967740"/>
                  </a:cubicBezTo>
                  <a:cubicBezTo>
                    <a:pt x="2695931" y="963496"/>
                    <a:pt x="2709779" y="952669"/>
                    <a:pt x="2716942" y="948690"/>
                  </a:cubicBezTo>
                  <a:cubicBezTo>
                    <a:pt x="2724389" y="944553"/>
                    <a:pt x="2731892" y="940424"/>
                    <a:pt x="2739802" y="937260"/>
                  </a:cubicBezTo>
                  <a:cubicBezTo>
                    <a:pt x="2744664" y="935315"/>
                    <a:pt x="2749962" y="934720"/>
                    <a:pt x="2755042" y="933450"/>
                  </a:cubicBezTo>
                  <a:cubicBezTo>
                    <a:pt x="2766165" y="926776"/>
                    <a:pt x="2775260" y="921730"/>
                    <a:pt x="2785522" y="914400"/>
                  </a:cubicBezTo>
                  <a:cubicBezTo>
                    <a:pt x="2805705" y="899984"/>
                    <a:pt x="2793644" y="905343"/>
                    <a:pt x="2812192" y="899160"/>
                  </a:cubicBezTo>
                  <a:cubicBezTo>
                    <a:pt x="2845585" y="865767"/>
                    <a:pt x="2804720" y="908126"/>
                    <a:pt x="2831242" y="876300"/>
                  </a:cubicBezTo>
                  <a:cubicBezTo>
                    <a:pt x="2840409" y="865299"/>
                    <a:pt x="2842863" y="864742"/>
                    <a:pt x="2854102" y="857250"/>
                  </a:cubicBezTo>
                  <a:cubicBezTo>
                    <a:pt x="2860798" y="837163"/>
                    <a:pt x="2853487" y="853416"/>
                    <a:pt x="2869342" y="834390"/>
                  </a:cubicBezTo>
                  <a:cubicBezTo>
                    <a:pt x="2895864" y="802564"/>
                    <a:pt x="2854999" y="844923"/>
                    <a:pt x="2888392" y="811530"/>
                  </a:cubicBezTo>
                  <a:cubicBezTo>
                    <a:pt x="2889613" y="806647"/>
                    <a:pt x="2893279" y="790326"/>
                    <a:pt x="2896012" y="784860"/>
                  </a:cubicBezTo>
                  <a:cubicBezTo>
                    <a:pt x="2898060" y="780764"/>
                    <a:pt x="2901584" y="777526"/>
                    <a:pt x="2903632" y="773430"/>
                  </a:cubicBezTo>
                  <a:cubicBezTo>
                    <a:pt x="2905428" y="769838"/>
                    <a:pt x="2904933" y="765136"/>
                    <a:pt x="2907442" y="762000"/>
                  </a:cubicBezTo>
                  <a:cubicBezTo>
                    <a:pt x="2910303" y="758424"/>
                    <a:pt x="2915062" y="756920"/>
                    <a:pt x="2918872" y="754380"/>
                  </a:cubicBezTo>
                  <a:cubicBezTo>
                    <a:pt x="2930947" y="736267"/>
                    <a:pt x="2925044" y="747294"/>
                    <a:pt x="2934112" y="720090"/>
                  </a:cubicBezTo>
                  <a:cubicBezTo>
                    <a:pt x="2936652" y="712470"/>
                    <a:pt x="2940157" y="705106"/>
                    <a:pt x="2941732" y="697230"/>
                  </a:cubicBezTo>
                  <a:cubicBezTo>
                    <a:pt x="2943002" y="690880"/>
                    <a:pt x="2943838" y="684428"/>
                    <a:pt x="2945542" y="678180"/>
                  </a:cubicBezTo>
                  <a:cubicBezTo>
                    <a:pt x="2952831" y="651452"/>
                    <a:pt x="2952509" y="662395"/>
                    <a:pt x="2956972" y="640080"/>
                  </a:cubicBezTo>
                  <a:cubicBezTo>
                    <a:pt x="2963297" y="608455"/>
                    <a:pt x="2956165" y="626455"/>
                    <a:pt x="2968402" y="601980"/>
                  </a:cubicBezTo>
                  <a:cubicBezTo>
                    <a:pt x="2977341" y="521527"/>
                    <a:pt x="2965340" y="601778"/>
                    <a:pt x="2979832" y="548640"/>
                  </a:cubicBezTo>
                  <a:cubicBezTo>
                    <a:pt x="2994635" y="494362"/>
                    <a:pt x="2972036" y="554795"/>
                    <a:pt x="2991262" y="506730"/>
                  </a:cubicBezTo>
                  <a:cubicBezTo>
                    <a:pt x="3000086" y="444965"/>
                    <a:pt x="2997313" y="477516"/>
                    <a:pt x="2987452" y="365760"/>
                  </a:cubicBezTo>
                  <a:cubicBezTo>
                    <a:pt x="2985753" y="346503"/>
                    <a:pt x="2983730" y="354505"/>
                    <a:pt x="2976022" y="339090"/>
                  </a:cubicBezTo>
                  <a:cubicBezTo>
                    <a:pt x="2974226" y="335498"/>
                    <a:pt x="2974721" y="330796"/>
                    <a:pt x="2972212" y="327660"/>
                  </a:cubicBezTo>
                  <a:cubicBezTo>
                    <a:pt x="2969351" y="324084"/>
                    <a:pt x="2964300" y="322971"/>
                    <a:pt x="2960782" y="320040"/>
                  </a:cubicBezTo>
                  <a:cubicBezTo>
                    <a:pt x="2956643" y="316591"/>
                    <a:pt x="2953162" y="312420"/>
                    <a:pt x="2949352" y="308610"/>
                  </a:cubicBezTo>
                  <a:cubicBezTo>
                    <a:pt x="2945579" y="297292"/>
                    <a:pt x="2943169" y="283377"/>
                    <a:pt x="2934112" y="274320"/>
                  </a:cubicBezTo>
                  <a:cubicBezTo>
                    <a:pt x="2930874" y="271082"/>
                    <a:pt x="2925920" y="269938"/>
                    <a:pt x="2922682" y="266700"/>
                  </a:cubicBezTo>
                  <a:cubicBezTo>
                    <a:pt x="2918192" y="262210"/>
                    <a:pt x="2915385" y="256281"/>
                    <a:pt x="2911252" y="251460"/>
                  </a:cubicBezTo>
                  <a:cubicBezTo>
                    <a:pt x="2907745" y="247369"/>
                    <a:pt x="2902954" y="244415"/>
                    <a:pt x="2899822" y="240030"/>
                  </a:cubicBezTo>
                  <a:cubicBezTo>
                    <a:pt x="2884663" y="218807"/>
                    <a:pt x="2902504" y="227365"/>
                    <a:pt x="2876962" y="220980"/>
                  </a:cubicBezTo>
                  <a:cubicBezTo>
                    <a:pt x="2856642" y="190500"/>
                    <a:pt x="2883312" y="227330"/>
                    <a:pt x="2857912" y="201930"/>
                  </a:cubicBezTo>
                  <a:cubicBezTo>
                    <a:pt x="2840678" y="184696"/>
                    <a:pt x="2861114" y="194107"/>
                    <a:pt x="2838862" y="186690"/>
                  </a:cubicBezTo>
                  <a:cubicBezTo>
                    <a:pt x="2812232" y="166718"/>
                    <a:pt x="2834818" y="181147"/>
                    <a:pt x="2812192" y="171450"/>
                  </a:cubicBezTo>
                  <a:cubicBezTo>
                    <a:pt x="2806972" y="169213"/>
                    <a:pt x="2802506" y="165020"/>
                    <a:pt x="2796952" y="163830"/>
                  </a:cubicBezTo>
                  <a:cubicBezTo>
                    <a:pt x="2784472" y="161156"/>
                    <a:pt x="2771552" y="161290"/>
                    <a:pt x="2758852" y="160020"/>
                  </a:cubicBezTo>
                  <a:cubicBezTo>
                    <a:pt x="2707974" y="145483"/>
                    <a:pt x="2757655" y="157884"/>
                    <a:pt x="2690272" y="148590"/>
                  </a:cubicBezTo>
                  <a:cubicBezTo>
                    <a:pt x="2667314" y="145423"/>
                    <a:pt x="2644752" y="139466"/>
                    <a:pt x="2621692" y="137160"/>
                  </a:cubicBezTo>
                  <a:cubicBezTo>
                    <a:pt x="2490915" y="124082"/>
                    <a:pt x="2545569" y="128667"/>
                    <a:pt x="2457862" y="121920"/>
                  </a:cubicBezTo>
                  <a:cubicBezTo>
                    <a:pt x="2447702" y="119380"/>
                    <a:pt x="2437774" y="115599"/>
                    <a:pt x="2427382" y="114300"/>
                  </a:cubicBezTo>
                  <a:cubicBezTo>
                    <a:pt x="2407180" y="111775"/>
                    <a:pt x="2386726" y="111994"/>
                    <a:pt x="2366422" y="110490"/>
                  </a:cubicBezTo>
                  <a:cubicBezTo>
                    <a:pt x="2352433" y="109454"/>
                    <a:pt x="2338482" y="107950"/>
                    <a:pt x="2324512" y="106680"/>
                  </a:cubicBezTo>
                  <a:lnTo>
                    <a:pt x="2294032" y="99060"/>
                  </a:lnTo>
                  <a:cubicBezTo>
                    <a:pt x="2287722" y="97604"/>
                    <a:pt x="2281045" y="97524"/>
                    <a:pt x="2274982" y="95250"/>
                  </a:cubicBezTo>
                  <a:cubicBezTo>
                    <a:pt x="2270695" y="93642"/>
                    <a:pt x="2267761" y="89434"/>
                    <a:pt x="2263552" y="87630"/>
                  </a:cubicBezTo>
                  <a:cubicBezTo>
                    <a:pt x="2258739" y="85567"/>
                    <a:pt x="2253280" y="85476"/>
                    <a:pt x="2248312" y="83820"/>
                  </a:cubicBezTo>
                  <a:cubicBezTo>
                    <a:pt x="2241824" y="81657"/>
                    <a:pt x="2235799" y="78211"/>
                    <a:pt x="2229262" y="76200"/>
                  </a:cubicBezTo>
                  <a:cubicBezTo>
                    <a:pt x="2219252" y="73120"/>
                    <a:pt x="2208717" y="71892"/>
                    <a:pt x="2198782" y="68580"/>
                  </a:cubicBezTo>
                  <a:cubicBezTo>
                    <a:pt x="2170954" y="59304"/>
                    <a:pt x="2183714" y="62908"/>
                    <a:pt x="2160682" y="57150"/>
                  </a:cubicBezTo>
                  <a:cubicBezTo>
                    <a:pt x="2138716" y="42506"/>
                    <a:pt x="2159906" y="55184"/>
                    <a:pt x="2137822" y="45720"/>
                  </a:cubicBezTo>
                  <a:cubicBezTo>
                    <a:pt x="2132602" y="43483"/>
                    <a:pt x="2128061" y="39594"/>
                    <a:pt x="2122582" y="38100"/>
                  </a:cubicBezTo>
                  <a:cubicBezTo>
                    <a:pt x="2113918" y="35737"/>
                    <a:pt x="2104802" y="35560"/>
                    <a:pt x="2095912" y="34290"/>
                  </a:cubicBezTo>
                  <a:cubicBezTo>
                    <a:pt x="2092102" y="33020"/>
                    <a:pt x="2088173" y="32062"/>
                    <a:pt x="2084482" y="30480"/>
                  </a:cubicBezTo>
                  <a:cubicBezTo>
                    <a:pt x="2079262" y="28243"/>
                    <a:pt x="2074682" y="24492"/>
                    <a:pt x="2069242" y="22860"/>
                  </a:cubicBezTo>
                  <a:cubicBezTo>
                    <a:pt x="2061843" y="20640"/>
                    <a:pt x="2054002" y="20320"/>
                    <a:pt x="2046382" y="19050"/>
                  </a:cubicBezTo>
                  <a:cubicBezTo>
                    <a:pt x="2041302" y="16510"/>
                    <a:pt x="2036582" y="13062"/>
                    <a:pt x="2031142" y="11430"/>
                  </a:cubicBezTo>
                  <a:cubicBezTo>
                    <a:pt x="2023743" y="9210"/>
                    <a:pt x="2015936" y="8664"/>
                    <a:pt x="2008282" y="7620"/>
                  </a:cubicBezTo>
                  <a:cubicBezTo>
                    <a:pt x="1987992" y="4853"/>
                    <a:pt x="1967642" y="2540"/>
                    <a:pt x="1947322" y="0"/>
                  </a:cubicBezTo>
                  <a:cubicBezTo>
                    <a:pt x="1920652" y="1270"/>
                    <a:pt x="1893939" y="1838"/>
                    <a:pt x="1867312" y="3810"/>
                  </a:cubicBezTo>
                  <a:cubicBezTo>
                    <a:pt x="1859608" y="4381"/>
                    <a:pt x="1851781" y="5177"/>
                    <a:pt x="1844452" y="7620"/>
                  </a:cubicBezTo>
                  <a:cubicBezTo>
                    <a:pt x="1840108" y="9068"/>
                    <a:pt x="1837118" y="13192"/>
                    <a:pt x="1833022" y="15240"/>
                  </a:cubicBezTo>
                  <a:cubicBezTo>
                    <a:pt x="1829430" y="17036"/>
                    <a:pt x="1825283" y="17468"/>
                    <a:pt x="1821592" y="19050"/>
                  </a:cubicBezTo>
                  <a:cubicBezTo>
                    <a:pt x="1788636" y="33174"/>
                    <a:pt x="1821727" y="21545"/>
                    <a:pt x="1794922" y="30480"/>
                  </a:cubicBezTo>
                  <a:cubicBezTo>
                    <a:pt x="1789842" y="34290"/>
                    <a:pt x="1785195" y="38760"/>
                    <a:pt x="1779682" y="41910"/>
                  </a:cubicBezTo>
                  <a:cubicBezTo>
                    <a:pt x="1776195" y="43903"/>
                    <a:pt x="1771422" y="43254"/>
                    <a:pt x="1768252" y="45720"/>
                  </a:cubicBezTo>
                  <a:cubicBezTo>
                    <a:pt x="1759746" y="52336"/>
                    <a:pt x="1751370" y="59614"/>
                    <a:pt x="1745392" y="68580"/>
                  </a:cubicBezTo>
                  <a:cubicBezTo>
                    <a:pt x="1742852" y="72390"/>
                    <a:pt x="1741348" y="77149"/>
                    <a:pt x="1737772" y="80010"/>
                  </a:cubicBezTo>
                  <a:cubicBezTo>
                    <a:pt x="1734636" y="82519"/>
                    <a:pt x="1730152" y="82550"/>
                    <a:pt x="1726342" y="83820"/>
                  </a:cubicBezTo>
                  <a:cubicBezTo>
                    <a:pt x="1719164" y="90998"/>
                    <a:pt x="1713030" y="98626"/>
                    <a:pt x="1703482" y="102870"/>
                  </a:cubicBezTo>
                  <a:cubicBezTo>
                    <a:pt x="1696142" y="106132"/>
                    <a:pt x="1680622" y="110490"/>
                    <a:pt x="1680622" y="110490"/>
                  </a:cubicBezTo>
                  <a:cubicBezTo>
                    <a:pt x="1677170" y="113079"/>
                    <a:pt x="1659523" y="126754"/>
                    <a:pt x="1653952" y="129540"/>
                  </a:cubicBezTo>
                  <a:cubicBezTo>
                    <a:pt x="1650360" y="131336"/>
                    <a:pt x="1646114" y="131554"/>
                    <a:pt x="1642522" y="133350"/>
                  </a:cubicBezTo>
                  <a:cubicBezTo>
                    <a:pt x="1638426" y="135398"/>
                    <a:pt x="1635188" y="138922"/>
                    <a:pt x="1631092" y="140970"/>
                  </a:cubicBezTo>
                  <a:cubicBezTo>
                    <a:pt x="1625626" y="143703"/>
                    <a:pt x="1609305" y="147369"/>
                    <a:pt x="1604422" y="148590"/>
                  </a:cubicBezTo>
                  <a:cubicBezTo>
                    <a:pt x="1575726" y="167720"/>
                    <a:pt x="1612196" y="145258"/>
                    <a:pt x="1577752" y="160020"/>
                  </a:cubicBezTo>
                  <a:cubicBezTo>
                    <a:pt x="1573543" y="161824"/>
                    <a:pt x="1570531" y="165836"/>
                    <a:pt x="1566322" y="167640"/>
                  </a:cubicBezTo>
                  <a:cubicBezTo>
                    <a:pt x="1561509" y="169703"/>
                    <a:pt x="1555985" y="169611"/>
                    <a:pt x="1551082" y="171450"/>
                  </a:cubicBezTo>
                  <a:cubicBezTo>
                    <a:pt x="1545764" y="173444"/>
                    <a:pt x="1541230" y="177274"/>
                    <a:pt x="1535842" y="179070"/>
                  </a:cubicBezTo>
                  <a:cubicBezTo>
                    <a:pt x="1529699" y="181118"/>
                    <a:pt x="1523114" y="181475"/>
                    <a:pt x="1516792" y="182880"/>
                  </a:cubicBezTo>
                  <a:cubicBezTo>
                    <a:pt x="1511680" y="184016"/>
                    <a:pt x="1506550" y="185128"/>
                    <a:pt x="1501552" y="186690"/>
                  </a:cubicBezTo>
                  <a:cubicBezTo>
                    <a:pt x="1486219" y="191482"/>
                    <a:pt x="1471417" y="198034"/>
                    <a:pt x="1455832" y="201930"/>
                  </a:cubicBezTo>
                  <a:cubicBezTo>
                    <a:pt x="1450752" y="203200"/>
                    <a:pt x="1445727" y="204713"/>
                    <a:pt x="1440592" y="205740"/>
                  </a:cubicBezTo>
                  <a:cubicBezTo>
                    <a:pt x="1433017" y="207255"/>
                    <a:pt x="1425259" y="207813"/>
                    <a:pt x="1417732" y="209550"/>
                  </a:cubicBezTo>
                  <a:cubicBezTo>
                    <a:pt x="1408723" y="211629"/>
                    <a:pt x="1400071" y="215091"/>
                    <a:pt x="1391062" y="217170"/>
                  </a:cubicBezTo>
                  <a:cubicBezTo>
                    <a:pt x="1383535" y="218907"/>
                    <a:pt x="1375696" y="219106"/>
                    <a:pt x="1368202" y="220980"/>
                  </a:cubicBezTo>
                  <a:cubicBezTo>
                    <a:pt x="1312416" y="234926"/>
                    <a:pt x="1380580" y="223566"/>
                    <a:pt x="1318672" y="232410"/>
                  </a:cubicBezTo>
                  <a:cubicBezTo>
                    <a:pt x="1311052" y="234950"/>
                    <a:pt x="1303561" y="237917"/>
                    <a:pt x="1295812" y="240030"/>
                  </a:cubicBezTo>
                  <a:cubicBezTo>
                    <a:pt x="1289564" y="241734"/>
                    <a:pt x="1282905" y="241792"/>
                    <a:pt x="1276762" y="243840"/>
                  </a:cubicBezTo>
                  <a:cubicBezTo>
                    <a:pt x="1271374" y="245636"/>
                    <a:pt x="1267032" y="250082"/>
                    <a:pt x="1261522" y="251460"/>
                  </a:cubicBezTo>
                  <a:cubicBezTo>
                    <a:pt x="1251589" y="253943"/>
                    <a:pt x="1241125" y="253491"/>
                    <a:pt x="1231042" y="255270"/>
                  </a:cubicBezTo>
                  <a:cubicBezTo>
                    <a:pt x="1219511" y="257305"/>
                    <a:pt x="1208182" y="260350"/>
                    <a:pt x="1196752" y="262890"/>
                  </a:cubicBezTo>
                  <a:cubicBezTo>
                    <a:pt x="1135792" y="260350"/>
                    <a:pt x="1074745" y="259397"/>
                    <a:pt x="1013872" y="255270"/>
                  </a:cubicBezTo>
                  <a:cubicBezTo>
                    <a:pt x="999705" y="254310"/>
                    <a:pt x="986103" y="248936"/>
                    <a:pt x="971962" y="247650"/>
                  </a:cubicBezTo>
                  <a:cubicBezTo>
                    <a:pt x="944108" y="245118"/>
                    <a:pt x="916082" y="245110"/>
                    <a:pt x="888142" y="243840"/>
                  </a:cubicBezTo>
                  <a:cubicBezTo>
                    <a:pt x="876712" y="241300"/>
                    <a:pt x="865484" y="237562"/>
                    <a:pt x="853852" y="236220"/>
                  </a:cubicBezTo>
                  <a:cubicBezTo>
                    <a:pt x="832367" y="233741"/>
                    <a:pt x="810635" y="234206"/>
                    <a:pt x="789082" y="232410"/>
                  </a:cubicBezTo>
                  <a:cubicBezTo>
                    <a:pt x="780133" y="231664"/>
                    <a:pt x="771302" y="229870"/>
                    <a:pt x="762412" y="228600"/>
                  </a:cubicBezTo>
                  <a:cubicBezTo>
                    <a:pt x="749712" y="222250"/>
                    <a:pt x="738087" y="212994"/>
                    <a:pt x="724312" y="209550"/>
                  </a:cubicBezTo>
                  <a:cubicBezTo>
                    <a:pt x="684456" y="199586"/>
                    <a:pt x="712771" y="206147"/>
                    <a:pt x="632872" y="194310"/>
                  </a:cubicBezTo>
                  <a:cubicBezTo>
                    <a:pt x="623989" y="192994"/>
                    <a:pt x="615037" y="192106"/>
                    <a:pt x="606202" y="190500"/>
                  </a:cubicBezTo>
                  <a:cubicBezTo>
                    <a:pt x="592232" y="187960"/>
                    <a:pt x="578317" y="185095"/>
                    <a:pt x="564292" y="182880"/>
                  </a:cubicBezTo>
                  <a:cubicBezTo>
                    <a:pt x="554178" y="181283"/>
                    <a:pt x="543972" y="180340"/>
                    <a:pt x="533812" y="179070"/>
                  </a:cubicBezTo>
                  <a:cubicBezTo>
                    <a:pt x="500902" y="162615"/>
                    <a:pt x="526233" y="172825"/>
                    <a:pt x="461422" y="167640"/>
                  </a:cubicBezTo>
                  <a:cubicBezTo>
                    <a:pt x="448699" y="166622"/>
                    <a:pt x="436022" y="165100"/>
                    <a:pt x="423322" y="163830"/>
                  </a:cubicBezTo>
                  <a:cubicBezTo>
                    <a:pt x="378872" y="165100"/>
                    <a:pt x="334302" y="164140"/>
                    <a:pt x="289972" y="167640"/>
                  </a:cubicBezTo>
                  <a:cubicBezTo>
                    <a:pt x="285407" y="168000"/>
                    <a:pt x="282638" y="173212"/>
                    <a:pt x="278542" y="175260"/>
                  </a:cubicBezTo>
                  <a:cubicBezTo>
                    <a:pt x="246994" y="191034"/>
                    <a:pt x="288439" y="164852"/>
                    <a:pt x="255682" y="186690"/>
                  </a:cubicBezTo>
                  <a:cubicBezTo>
                    <a:pt x="237403" y="214108"/>
                    <a:pt x="263288" y="180350"/>
                    <a:pt x="225202" y="205740"/>
                  </a:cubicBezTo>
                  <a:cubicBezTo>
                    <a:pt x="221392" y="208280"/>
                    <a:pt x="217981" y="211556"/>
                    <a:pt x="213772" y="213360"/>
                  </a:cubicBezTo>
                  <a:cubicBezTo>
                    <a:pt x="208959" y="215423"/>
                    <a:pt x="202235" y="213467"/>
                    <a:pt x="198532" y="217170"/>
                  </a:cubicBezTo>
                  <a:cubicBezTo>
                    <a:pt x="196524" y="219178"/>
                    <a:pt x="203612" y="219710"/>
                    <a:pt x="206152" y="22098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3333029" y="4553214"/>
              <a:ext cx="1384759" cy="474322"/>
            </a:xfrm>
            <a:custGeom>
              <a:avLst/>
              <a:gdLst>
                <a:gd name="connsiteX0" fmla="*/ 461010 w 2209800"/>
                <a:gd name="connsiteY0" fmla="*/ 45111 h 1290981"/>
                <a:gd name="connsiteX1" fmla="*/ 373380 w 2209800"/>
                <a:gd name="connsiteY1" fmla="*/ 56541 h 1290981"/>
                <a:gd name="connsiteX2" fmla="*/ 316230 w 2209800"/>
                <a:gd name="connsiteY2" fmla="*/ 67971 h 1290981"/>
                <a:gd name="connsiteX3" fmla="*/ 293370 w 2209800"/>
                <a:gd name="connsiteY3" fmla="*/ 75591 h 1290981"/>
                <a:gd name="connsiteX4" fmla="*/ 266700 w 2209800"/>
                <a:gd name="connsiteY4" fmla="*/ 79401 h 1290981"/>
                <a:gd name="connsiteX5" fmla="*/ 255270 w 2209800"/>
                <a:gd name="connsiteY5" fmla="*/ 87021 h 1290981"/>
                <a:gd name="connsiteX6" fmla="*/ 228600 w 2209800"/>
                <a:gd name="connsiteY6" fmla="*/ 94641 h 1290981"/>
                <a:gd name="connsiteX7" fmla="*/ 205740 w 2209800"/>
                <a:gd name="connsiteY7" fmla="*/ 113691 h 1290981"/>
                <a:gd name="connsiteX8" fmla="*/ 201930 w 2209800"/>
                <a:gd name="connsiteY8" fmla="*/ 128931 h 1290981"/>
                <a:gd name="connsiteX9" fmla="*/ 194310 w 2209800"/>
                <a:gd name="connsiteY9" fmla="*/ 144171 h 1290981"/>
                <a:gd name="connsiteX10" fmla="*/ 198120 w 2209800"/>
                <a:gd name="connsiteY10" fmla="*/ 231801 h 1290981"/>
                <a:gd name="connsiteX11" fmla="*/ 201930 w 2209800"/>
                <a:gd name="connsiteY11" fmla="*/ 254661 h 1290981"/>
                <a:gd name="connsiteX12" fmla="*/ 209550 w 2209800"/>
                <a:gd name="connsiteY12" fmla="*/ 269901 h 1290981"/>
                <a:gd name="connsiteX13" fmla="*/ 205740 w 2209800"/>
                <a:gd name="connsiteY13" fmla="*/ 414681 h 1290981"/>
                <a:gd name="connsiteX14" fmla="*/ 201930 w 2209800"/>
                <a:gd name="connsiteY14" fmla="*/ 433731 h 1290981"/>
                <a:gd name="connsiteX15" fmla="*/ 194310 w 2209800"/>
                <a:gd name="connsiteY15" fmla="*/ 448971 h 1290981"/>
                <a:gd name="connsiteX16" fmla="*/ 190500 w 2209800"/>
                <a:gd name="connsiteY16" fmla="*/ 460401 h 1290981"/>
                <a:gd name="connsiteX17" fmla="*/ 186690 w 2209800"/>
                <a:gd name="connsiteY17" fmla="*/ 475641 h 1290981"/>
                <a:gd name="connsiteX18" fmla="*/ 179070 w 2209800"/>
                <a:gd name="connsiteY18" fmla="*/ 487071 h 1290981"/>
                <a:gd name="connsiteX19" fmla="*/ 175260 w 2209800"/>
                <a:gd name="connsiteY19" fmla="*/ 498501 h 1290981"/>
                <a:gd name="connsiteX20" fmla="*/ 167640 w 2209800"/>
                <a:gd name="connsiteY20" fmla="*/ 513741 h 1290981"/>
                <a:gd name="connsiteX21" fmla="*/ 163830 w 2209800"/>
                <a:gd name="connsiteY21" fmla="*/ 525171 h 1290981"/>
                <a:gd name="connsiteX22" fmla="*/ 160020 w 2209800"/>
                <a:gd name="connsiteY22" fmla="*/ 540411 h 1290981"/>
                <a:gd name="connsiteX23" fmla="*/ 152400 w 2209800"/>
                <a:gd name="connsiteY23" fmla="*/ 551841 h 1290981"/>
                <a:gd name="connsiteX24" fmla="*/ 140970 w 2209800"/>
                <a:gd name="connsiteY24" fmla="*/ 574701 h 1290981"/>
                <a:gd name="connsiteX25" fmla="*/ 129540 w 2209800"/>
                <a:gd name="connsiteY25" fmla="*/ 605181 h 1290981"/>
                <a:gd name="connsiteX26" fmla="*/ 121920 w 2209800"/>
                <a:gd name="connsiteY26" fmla="*/ 628041 h 1290981"/>
                <a:gd name="connsiteX27" fmla="*/ 110490 w 2209800"/>
                <a:gd name="connsiteY27" fmla="*/ 650901 h 1290981"/>
                <a:gd name="connsiteX28" fmla="*/ 91440 w 2209800"/>
                <a:gd name="connsiteY28" fmla="*/ 677571 h 1290981"/>
                <a:gd name="connsiteX29" fmla="*/ 83820 w 2209800"/>
                <a:gd name="connsiteY29" fmla="*/ 700431 h 1290981"/>
                <a:gd name="connsiteX30" fmla="*/ 64770 w 2209800"/>
                <a:gd name="connsiteY30" fmla="*/ 727101 h 1290981"/>
                <a:gd name="connsiteX31" fmla="*/ 49530 w 2209800"/>
                <a:gd name="connsiteY31" fmla="*/ 746151 h 1290981"/>
                <a:gd name="connsiteX32" fmla="*/ 38100 w 2209800"/>
                <a:gd name="connsiteY32" fmla="*/ 769011 h 1290981"/>
                <a:gd name="connsiteX33" fmla="*/ 34290 w 2209800"/>
                <a:gd name="connsiteY33" fmla="*/ 780441 h 1290981"/>
                <a:gd name="connsiteX34" fmla="*/ 26670 w 2209800"/>
                <a:gd name="connsiteY34" fmla="*/ 791871 h 1290981"/>
                <a:gd name="connsiteX35" fmla="*/ 19050 w 2209800"/>
                <a:gd name="connsiteY35" fmla="*/ 818541 h 1290981"/>
                <a:gd name="connsiteX36" fmla="*/ 11430 w 2209800"/>
                <a:gd name="connsiteY36" fmla="*/ 829971 h 1290981"/>
                <a:gd name="connsiteX37" fmla="*/ 7620 w 2209800"/>
                <a:gd name="connsiteY37" fmla="*/ 841401 h 1290981"/>
                <a:gd name="connsiteX38" fmla="*/ 0 w 2209800"/>
                <a:gd name="connsiteY38" fmla="*/ 856641 h 1290981"/>
                <a:gd name="connsiteX39" fmla="*/ 3810 w 2209800"/>
                <a:gd name="connsiteY39" fmla="*/ 913791 h 1290981"/>
                <a:gd name="connsiteX40" fmla="*/ 7620 w 2209800"/>
                <a:gd name="connsiteY40" fmla="*/ 925221 h 1290981"/>
                <a:gd name="connsiteX41" fmla="*/ 22860 w 2209800"/>
                <a:gd name="connsiteY41" fmla="*/ 959511 h 1290981"/>
                <a:gd name="connsiteX42" fmla="*/ 57150 w 2209800"/>
                <a:gd name="connsiteY42" fmla="*/ 989991 h 1290981"/>
                <a:gd name="connsiteX43" fmla="*/ 83820 w 2209800"/>
                <a:gd name="connsiteY43" fmla="*/ 1016661 h 1290981"/>
                <a:gd name="connsiteX44" fmla="*/ 95250 w 2209800"/>
                <a:gd name="connsiteY44" fmla="*/ 1028091 h 1290981"/>
                <a:gd name="connsiteX45" fmla="*/ 118110 w 2209800"/>
                <a:gd name="connsiteY45" fmla="*/ 1039521 h 1290981"/>
                <a:gd name="connsiteX46" fmla="*/ 144780 w 2209800"/>
                <a:gd name="connsiteY46" fmla="*/ 1050951 h 1290981"/>
                <a:gd name="connsiteX47" fmla="*/ 156210 w 2209800"/>
                <a:gd name="connsiteY47" fmla="*/ 1062381 h 1290981"/>
                <a:gd name="connsiteX48" fmla="*/ 167640 w 2209800"/>
                <a:gd name="connsiteY48" fmla="*/ 1066191 h 1290981"/>
                <a:gd name="connsiteX49" fmla="*/ 182880 w 2209800"/>
                <a:gd name="connsiteY49" fmla="*/ 1073811 h 1290981"/>
                <a:gd name="connsiteX50" fmla="*/ 194310 w 2209800"/>
                <a:gd name="connsiteY50" fmla="*/ 1077621 h 1290981"/>
                <a:gd name="connsiteX51" fmla="*/ 209550 w 2209800"/>
                <a:gd name="connsiteY51" fmla="*/ 1085241 h 1290981"/>
                <a:gd name="connsiteX52" fmla="*/ 232410 w 2209800"/>
                <a:gd name="connsiteY52" fmla="*/ 1092861 h 1290981"/>
                <a:gd name="connsiteX53" fmla="*/ 247650 w 2209800"/>
                <a:gd name="connsiteY53" fmla="*/ 1100481 h 1290981"/>
                <a:gd name="connsiteX54" fmla="*/ 293370 w 2209800"/>
                <a:gd name="connsiteY54" fmla="*/ 1111911 h 1290981"/>
                <a:gd name="connsiteX55" fmla="*/ 308610 w 2209800"/>
                <a:gd name="connsiteY55" fmla="*/ 1115721 h 1290981"/>
                <a:gd name="connsiteX56" fmla="*/ 331470 w 2209800"/>
                <a:gd name="connsiteY56" fmla="*/ 1123341 h 1290981"/>
                <a:gd name="connsiteX57" fmla="*/ 377190 w 2209800"/>
                <a:gd name="connsiteY57" fmla="*/ 1127151 h 1290981"/>
                <a:gd name="connsiteX58" fmla="*/ 407670 w 2209800"/>
                <a:gd name="connsiteY58" fmla="*/ 1134771 h 1290981"/>
                <a:gd name="connsiteX59" fmla="*/ 453390 w 2209800"/>
                <a:gd name="connsiteY59" fmla="*/ 1138581 h 1290981"/>
                <a:gd name="connsiteX60" fmla="*/ 480060 w 2209800"/>
                <a:gd name="connsiteY60" fmla="*/ 1142391 h 1290981"/>
                <a:gd name="connsiteX61" fmla="*/ 533400 w 2209800"/>
                <a:gd name="connsiteY61" fmla="*/ 1153821 h 1290981"/>
                <a:gd name="connsiteX62" fmla="*/ 552450 w 2209800"/>
                <a:gd name="connsiteY62" fmla="*/ 1161441 h 1290981"/>
                <a:gd name="connsiteX63" fmla="*/ 598170 w 2209800"/>
                <a:gd name="connsiteY63" fmla="*/ 1165251 h 1290981"/>
                <a:gd name="connsiteX64" fmla="*/ 617220 w 2209800"/>
                <a:gd name="connsiteY64" fmla="*/ 1169061 h 1290981"/>
                <a:gd name="connsiteX65" fmla="*/ 647700 w 2209800"/>
                <a:gd name="connsiteY65" fmla="*/ 1176681 h 1290981"/>
                <a:gd name="connsiteX66" fmla="*/ 674370 w 2209800"/>
                <a:gd name="connsiteY66" fmla="*/ 1180491 h 1290981"/>
                <a:gd name="connsiteX67" fmla="*/ 701040 w 2209800"/>
                <a:gd name="connsiteY67" fmla="*/ 1188111 h 1290981"/>
                <a:gd name="connsiteX68" fmla="*/ 731520 w 2209800"/>
                <a:gd name="connsiteY68" fmla="*/ 1191921 h 1290981"/>
                <a:gd name="connsiteX69" fmla="*/ 769620 w 2209800"/>
                <a:gd name="connsiteY69" fmla="*/ 1199541 h 1290981"/>
                <a:gd name="connsiteX70" fmla="*/ 922020 w 2209800"/>
                <a:gd name="connsiteY70" fmla="*/ 1207161 h 1290981"/>
                <a:gd name="connsiteX71" fmla="*/ 990600 w 2209800"/>
                <a:gd name="connsiteY71" fmla="*/ 1218591 h 1290981"/>
                <a:gd name="connsiteX72" fmla="*/ 1024890 w 2209800"/>
                <a:gd name="connsiteY72" fmla="*/ 1226211 h 1290981"/>
                <a:gd name="connsiteX73" fmla="*/ 1066800 w 2209800"/>
                <a:gd name="connsiteY73" fmla="*/ 1230021 h 1290981"/>
                <a:gd name="connsiteX74" fmla="*/ 1219200 w 2209800"/>
                <a:gd name="connsiteY74" fmla="*/ 1241451 h 1290981"/>
                <a:gd name="connsiteX75" fmla="*/ 1322070 w 2209800"/>
                <a:gd name="connsiteY75" fmla="*/ 1252881 h 1290981"/>
                <a:gd name="connsiteX76" fmla="*/ 1402080 w 2209800"/>
                <a:gd name="connsiteY76" fmla="*/ 1264311 h 1290981"/>
                <a:gd name="connsiteX77" fmla="*/ 1443990 w 2209800"/>
                <a:gd name="connsiteY77" fmla="*/ 1271931 h 1290981"/>
                <a:gd name="connsiteX78" fmla="*/ 1524000 w 2209800"/>
                <a:gd name="connsiteY78" fmla="*/ 1275741 h 1290981"/>
                <a:gd name="connsiteX79" fmla="*/ 1645920 w 2209800"/>
                <a:gd name="connsiteY79" fmla="*/ 1290981 h 1290981"/>
                <a:gd name="connsiteX80" fmla="*/ 1832610 w 2209800"/>
                <a:gd name="connsiteY80" fmla="*/ 1287171 h 1290981"/>
                <a:gd name="connsiteX81" fmla="*/ 1855470 w 2209800"/>
                <a:gd name="connsiteY81" fmla="*/ 1283361 h 1290981"/>
                <a:gd name="connsiteX82" fmla="*/ 1866900 w 2209800"/>
                <a:gd name="connsiteY82" fmla="*/ 1275741 h 1290981"/>
                <a:gd name="connsiteX83" fmla="*/ 1878330 w 2209800"/>
                <a:gd name="connsiteY83" fmla="*/ 1271931 h 1290981"/>
                <a:gd name="connsiteX84" fmla="*/ 1893570 w 2209800"/>
                <a:gd name="connsiteY84" fmla="*/ 1264311 h 1290981"/>
                <a:gd name="connsiteX85" fmla="*/ 1920240 w 2209800"/>
                <a:gd name="connsiteY85" fmla="*/ 1256691 h 1290981"/>
                <a:gd name="connsiteX86" fmla="*/ 1950720 w 2209800"/>
                <a:gd name="connsiteY86" fmla="*/ 1245261 h 1290981"/>
                <a:gd name="connsiteX87" fmla="*/ 1965960 w 2209800"/>
                <a:gd name="connsiteY87" fmla="*/ 1237641 h 1290981"/>
                <a:gd name="connsiteX88" fmla="*/ 1977390 w 2209800"/>
                <a:gd name="connsiteY88" fmla="*/ 1233831 h 1290981"/>
                <a:gd name="connsiteX89" fmla="*/ 1985010 w 2209800"/>
                <a:gd name="connsiteY89" fmla="*/ 1222401 h 1290981"/>
                <a:gd name="connsiteX90" fmla="*/ 2007870 w 2209800"/>
                <a:gd name="connsiteY90" fmla="*/ 1210971 h 1290981"/>
                <a:gd name="connsiteX91" fmla="*/ 2019300 w 2209800"/>
                <a:gd name="connsiteY91" fmla="*/ 1199541 h 1290981"/>
                <a:gd name="connsiteX92" fmla="*/ 2030730 w 2209800"/>
                <a:gd name="connsiteY92" fmla="*/ 1195731 h 1290981"/>
                <a:gd name="connsiteX93" fmla="*/ 2045970 w 2209800"/>
                <a:gd name="connsiteY93" fmla="*/ 1180491 h 1290981"/>
                <a:gd name="connsiteX94" fmla="*/ 2068830 w 2209800"/>
                <a:gd name="connsiteY94" fmla="*/ 1157631 h 1290981"/>
                <a:gd name="connsiteX95" fmla="*/ 2080260 w 2209800"/>
                <a:gd name="connsiteY95" fmla="*/ 1146201 h 1290981"/>
                <a:gd name="connsiteX96" fmla="*/ 2084070 w 2209800"/>
                <a:gd name="connsiteY96" fmla="*/ 1134771 h 1290981"/>
                <a:gd name="connsiteX97" fmla="*/ 2106930 w 2209800"/>
                <a:gd name="connsiteY97" fmla="*/ 1111911 h 1290981"/>
                <a:gd name="connsiteX98" fmla="*/ 2118360 w 2209800"/>
                <a:gd name="connsiteY98" fmla="*/ 1096671 h 1290981"/>
                <a:gd name="connsiteX99" fmla="*/ 2133600 w 2209800"/>
                <a:gd name="connsiteY99" fmla="*/ 1073811 h 1290981"/>
                <a:gd name="connsiteX100" fmla="*/ 2156460 w 2209800"/>
                <a:gd name="connsiteY100" fmla="*/ 1043331 h 1290981"/>
                <a:gd name="connsiteX101" fmla="*/ 2160270 w 2209800"/>
                <a:gd name="connsiteY101" fmla="*/ 1031901 h 1290981"/>
                <a:gd name="connsiteX102" fmla="*/ 2167890 w 2209800"/>
                <a:gd name="connsiteY102" fmla="*/ 1020471 h 1290981"/>
                <a:gd name="connsiteX103" fmla="*/ 2183130 w 2209800"/>
                <a:gd name="connsiteY103" fmla="*/ 986181 h 1290981"/>
                <a:gd name="connsiteX104" fmla="*/ 2186940 w 2209800"/>
                <a:gd name="connsiteY104" fmla="*/ 970941 h 1290981"/>
                <a:gd name="connsiteX105" fmla="*/ 2194560 w 2209800"/>
                <a:gd name="connsiteY105" fmla="*/ 951891 h 1290981"/>
                <a:gd name="connsiteX106" fmla="*/ 2198370 w 2209800"/>
                <a:gd name="connsiteY106" fmla="*/ 929031 h 1290981"/>
                <a:gd name="connsiteX107" fmla="*/ 2205990 w 2209800"/>
                <a:gd name="connsiteY107" fmla="*/ 909981 h 1290981"/>
                <a:gd name="connsiteX108" fmla="*/ 2209800 w 2209800"/>
                <a:gd name="connsiteY108" fmla="*/ 894741 h 1290981"/>
                <a:gd name="connsiteX109" fmla="*/ 2202180 w 2209800"/>
                <a:gd name="connsiteY109" fmla="*/ 730911 h 1290981"/>
                <a:gd name="connsiteX110" fmla="*/ 2190750 w 2209800"/>
                <a:gd name="connsiteY110" fmla="*/ 692811 h 1290981"/>
                <a:gd name="connsiteX111" fmla="*/ 2175510 w 2209800"/>
                <a:gd name="connsiteY111" fmla="*/ 624231 h 1290981"/>
                <a:gd name="connsiteX112" fmla="*/ 2164080 w 2209800"/>
                <a:gd name="connsiteY112" fmla="*/ 597561 h 1290981"/>
                <a:gd name="connsiteX113" fmla="*/ 2152650 w 2209800"/>
                <a:gd name="connsiteY113" fmla="*/ 563271 h 1290981"/>
                <a:gd name="connsiteX114" fmla="*/ 2148840 w 2209800"/>
                <a:gd name="connsiteY114" fmla="*/ 544221 h 1290981"/>
                <a:gd name="connsiteX115" fmla="*/ 2141220 w 2209800"/>
                <a:gd name="connsiteY115" fmla="*/ 532791 h 1290981"/>
                <a:gd name="connsiteX116" fmla="*/ 2137410 w 2209800"/>
                <a:gd name="connsiteY116" fmla="*/ 517551 h 1290981"/>
                <a:gd name="connsiteX117" fmla="*/ 2133600 w 2209800"/>
                <a:gd name="connsiteY117" fmla="*/ 498501 h 1290981"/>
                <a:gd name="connsiteX118" fmla="*/ 2125980 w 2209800"/>
                <a:gd name="connsiteY118" fmla="*/ 483261 h 1290981"/>
                <a:gd name="connsiteX119" fmla="*/ 2114550 w 2209800"/>
                <a:gd name="connsiteY119" fmla="*/ 460401 h 1290981"/>
                <a:gd name="connsiteX120" fmla="*/ 2110740 w 2209800"/>
                <a:gd name="connsiteY120" fmla="*/ 445161 h 1290981"/>
                <a:gd name="connsiteX121" fmla="*/ 2087880 w 2209800"/>
                <a:gd name="connsiteY121" fmla="*/ 418491 h 1290981"/>
                <a:gd name="connsiteX122" fmla="*/ 2084070 w 2209800"/>
                <a:gd name="connsiteY122" fmla="*/ 407061 h 1290981"/>
                <a:gd name="connsiteX123" fmla="*/ 2061210 w 2209800"/>
                <a:gd name="connsiteY123" fmla="*/ 388011 h 1290981"/>
                <a:gd name="connsiteX124" fmla="*/ 2045970 w 2209800"/>
                <a:gd name="connsiteY124" fmla="*/ 365151 h 1290981"/>
                <a:gd name="connsiteX125" fmla="*/ 2038350 w 2209800"/>
                <a:gd name="connsiteY125" fmla="*/ 353721 h 1290981"/>
                <a:gd name="connsiteX126" fmla="*/ 2026920 w 2209800"/>
                <a:gd name="connsiteY126" fmla="*/ 346101 h 1290981"/>
                <a:gd name="connsiteX127" fmla="*/ 2007870 w 2209800"/>
                <a:gd name="connsiteY127" fmla="*/ 323241 h 1290981"/>
                <a:gd name="connsiteX128" fmla="*/ 1985010 w 2209800"/>
                <a:gd name="connsiteY128" fmla="*/ 311811 h 1290981"/>
                <a:gd name="connsiteX129" fmla="*/ 1973580 w 2209800"/>
                <a:gd name="connsiteY129" fmla="*/ 288951 h 1290981"/>
                <a:gd name="connsiteX130" fmla="*/ 1946910 w 2209800"/>
                <a:gd name="connsiteY130" fmla="*/ 269901 h 1290981"/>
                <a:gd name="connsiteX131" fmla="*/ 1931670 w 2209800"/>
                <a:gd name="connsiteY131" fmla="*/ 247041 h 1290981"/>
                <a:gd name="connsiteX132" fmla="*/ 1905000 w 2209800"/>
                <a:gd name="connsiteY132" fmla="*/ 224181 h 1290981"/>
                <a:gd name="connsiteX133" fmla="*/ 1885950 w 2209800"/>
                <a:gd name="connsiteY133" fmla="*/ 208941 h 1290981"/>
                <a:gd name="connsiteX134" fmla="*/ 1866900 w 2209800"/>
                <a:gd name="connsiteY134" fmla="*/ 193701 h 1290981"/>
                <a:gd name="connsiteX135" fmla="*/ 1828800 w 2209800"/>
                <a:gd name="connsiteY135" fmla="*/ 167031 h 1290981"/>
                <a:gd name="connsiteX136" fmla="*/ 1817370 w 2209800"/>
                <a:gd name="connsiteY136" fmla="*/ 155601 h 1290981"/>
                <a:gd name="connsiteX137" fmla="*/ 1775460 w 2209800"/>
                <a:gd name="connsiteY137" fmla="*/ 132741 h 1290981"/>
                <a:gd name="connsiteX138" fmla="*/ 1767840 w 2209800"/>
                <a:gd name="connsiteY138" fmla="*/ 121311 h 1290981"/>
                <a:gd name="connsiteX139" fmla="*/ 1748790 w 2209800"/>
                <a:gd name="connsiteY139" fmla="*/ 113691 h 1290981"/>
                <a:gd name="connsiteX140" fmla="*/ 1737360 w 2209800"/>
                <a:gd name="connsiteY140" fmla="*/ 109881 h 1290981"/>
                <a:gd name="connsiteX141" fmla="*/ 1722120 w 2209800"/>
                <a:gd name="connsiteY141" fmla="*/ 106071 h 1290981"/>
                <a:gd name="connsiteX142" fmla="*/ 1706880 w 2209800"/>
                <a:gd name="connsiteY142" fmla="*/ 98451 h 1290981"/>
                <a:gd name="connsiteX143" fmla="*/ 1695450 w 2209800"/>
                <a:gd name="connsiteY143" fmla="*/ 94641 h 1290981"/>
                <a:gd name="connsiteX144" fmla="*/ 1680210 w 2209800"/>
                <a:gd name="connsiteY144" fmla="*/ 87021 h 1290981"/>
                <a:gd name="connsiteX145" fmla="*/ 1657350 w 2209800"/>
                <a:gd name="connsiteY145" fmla="*/ 83211 h 1290981"/>
                <a:gd name="connsiteX146" fmla="*/ 1623060 w 2209800"/>
                <a:gd name="connsiteY146" fmla="*/ 71781 h 1290981"/>
                <a:gd name="connsiteX147" fmla="*/ 1607820 w 2209800"/>
                <a:gd name="connsiteY147" fmla="*/ 64161 h 1290981"/>
                <a:gd name="connsiteX148" fmla="*/ 1584960 w 2209800"/>
                <a:gd name="connsiteY148" fmla="*/ 60351 h 1290981"/>
                <a:gd name="connsiteX149" fmla="*/ 1558290 w 2209800"/>
                <a:gd name="connsiteY149" fmla="*/ 52731 h 1290981"/>
                <a:gd name="connsiteX150" fmla="*/ 1539240 w 2209800"/>
                <a:gd name="connsiteY150" fmla="*/ 48921 h 1290981"/>
                <a:gd name="connsiteX151" fmla="*/ 1470660 w 2209800"/>
                <a:gd name="connsiteY151" fmla="*/ 33681 h 1290981"/>
                <a:gd name="connsiteX152" fmla="*/ 1451610 w 2209800"/>
                <a:gd name="connsiteY152" fmla="*/ 26061 h 1290981"/>
                <a:gd name="connsiteX153" fmla="*/ 1200150 w 2209800"/>
                <a:gd name="connsiteY153" fmla="*/ 10821 h 1290981"/>
                <a:gd name="connsiteX154" fmla="*/ 659130 w 2209800"/>
                <a:gd name="connsiteY154" fmla="*/ 10821 h 1290981"/>
                <a:gd name="connsiteX155" fmla="*/ 640080 w 2209800"/>
                <a:gd name="connsiteY155" fmla="*/ 18441 h 1290981"/>
                <a:gd name="connsiteX156" fmla="*/ 617220 w 2209800"/>
                <a:gd name="connsiteY156" fmla="*/ 22251 h 1290981"/>
                <a:gd name="connsiteX157" fmla="*/ 594360 w 2209800"/>
                <a:gd name="connsiteY157" fmla="*/ 33681 h 1290981"/>
                <a:gd name="connsiteX158" fmla="*/ 582930 w 2209800"/>
                <a:gd name="connsiteY158" fmla="*/ 41301 h 1290981"/>
                <a:gd name="connsiteX159" fmla="*/ 556260 w 2209800"/>
                <a:gd name="connsiteY159" fmla="*/ 48921 h 1290981"/>
                <a:gd name="connsiteX160" fmla="*/ 502920 w 2209800"/>
                <a:gd name="connsiteY160" fmla="*/ 75591 h 1290981"/>
                <a:gd name="connsiteX161" fmla="*/ 480060 w 2209800"/>
                <a:gd name="connsiteY161" fmla="*/ 83211 h 1290981"/>
                <a:gd name="connsiteX162" fmla="*/ 308610 w 2209800"/>
                <a:gd name="connsiteY162" fmla="*/ 87021 h 1290981"/>
                <a:gd name="connsiteX163" fmla="*/ 297180 w 2209800"/>
                <a:gd name="connsiteY163" fmla="*/ 94641 h 129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2209800" h="1290981">
                  <a:moveTo>
                    <a:pt x="461010" y="45111"/>
                  </a:moveTo>
                  <a:cubicBezTo>
                    <a:pt x="436758" y="47316"/>
                    <a:pt x="396541" y="49924"/>
                    <a:pt x="373380" y="56541"/>
                  </a:cubicBezTo>
                  <a:cubicBezTo>
                    <a:pt x="336865" y="66974"/>
                    <a:pt x="355884" y="63014"/>
                    <a:pt x="316230" y="67971"/>
                  </a:cubicBezTo>
                  <a:cubicBezTo>
                    <a:pt x="308610" y="70511"/>
                    <a:pt x="301196" y="73785"/>
                    <a:pt x="293370" y="75591"/>
                  </a:cubicBezTo>
                  <a:cubicBezTo>
                    <a:pt x="284620" y="77610"/>
                    <a:pt x="275302" y="76821"/>
                    <a:pt x="266700" y="79401"/>
                  </a:cubicBezTo>
                  <a:cubicBezTo>
                    <a:pt x="262314" y="80717"/>
                    <a:pt x="259366" y="84973"/>
                    <a:pt x="255270" y="87021"/>
                  </a:cubicBezTo>
                  <a:cubicBezTo>
                    <a:pt x="249804" y="89754"/>
                    <a:pt x="233483" y="93420"/>
                    <a:pt x="228600" y="94641"/>
                  </a:cubicBezTo>
                  <a:cubicBezTo>
                    <a:pt x="221317" y="99497"/>
                    <a:pt x="210253" y="105793"/>
                    <a:pt x="205740" y="113691"/>
                  </a:cubicBezTo>
                  <a:cubicBezTo>
                    <a:pt x="203142" y="118237"/>
                    <a:pt x="203769" y="124028"/>
                    <a:pt x="201930" y="128931"/>
                  </a:cubicBezTo>
                  <a:cubicBezTo>
                    <a:pt x="199936" y="134249"/>
                    <a:pt x="196850" y="139091"/>
                    <a:pt x="194310" y="144171"/>
                  </a:cubicBezTo>
                  <a:cubicBezTo>
                    <a:pt x="195580" y="173381"/>
                    <a:pt x="196108" y="202633"/>
                    <a:pt x="198120" y="231801"/>
                  </a:cubicBezTo>
                  <a:cubicBezTo>
                    <a:pt x="198652" y="239508"/>
                    <a:pt x="199710" y="247262"/>
                    <a:pt x="201930" y="254661"/>
                  </a:cubicBezTo>
                  <a:cubicBezTo>
                    <a:pt x="203562" y="260101"/>
                    <a:pt x="207010" y="264821"/>
                    <a:pt x="209550" y="269901"/>
                  </a:cubicBezTo>
                  <a:cubicBezTo>
                    <a:pt x="216471" y="339112"/>
                    <a:pt x="215488" y="307455"/>
                    <a:pt x="205740" y="414681"/>
                  </a:cubicBezTo>
                  <a:cubicBezTo>
                    <a:pt x="205154" y="421130"/>
                    <a:pt x="203978" y="427588"/>
                    <a:pt x="201930" y="433731"/>
                  </a:cubicBezTo>
                  <a:cubicBezTo>
                    <a:pt x="200134" y="439119"/>
                    <a:pt x="196547" y="443751"/>
                    <a:pt x="194310" y="448971"/>
                  </a:cubicBezTo>
                  <a:cubicBezTo>
                    <a:pt x="192728" y="452662"/>
                    <a:pt x="191603" y="456539"/>
                    <a:pt x="190500" y="460401"/>
                  </a:cubicBezTo>
                  <a:cubicBezTo>
                    <a:pt x="189061" y="465436"/>
                    <a:pt x="188753" y="470828"/>
                    <a:pt x="186690" y="475641"/>
                  </a:cubicBezTo>
                  <a:cubicBezTo>
                    <a:pt x="184886" y="479850"/>
                    <a:pt x="181118" y="482975"/>
                    <a:pt x="179070" y="487071"/>
                  </a:cubicBezTo>
                  <a:cubicBezTo>
                    <a:pt x="177274" y="490663"/>
                    <a:pt x="176842" y="494810"/>
                    <a:pt x="175260" y="498501"/>
                  </a:cubicBezTo>
                  <a:cubicBezTo>
                    <a:pt x="173023" y="503721"/>
                    <a:pt x="169877" y="508521"/>
                    <a:pt x="167640" y="513741"/>
                  </a:cubicBezTo>
                  <a:cubicBezTo>
                    <a:pt x="166058" y="517432"/>
                    <a:pt x="164933" y="521309"/>
                    <a:pt x="163830" y="525171"/>
                  </a:cubicBezTo>
                  <a:cubicBezTo>
                    <a:pt x="162391" y="530206"/>
                    <a:pt x="162083" y="535598"/>
                    <a:pt x="160020" y="540411"/>
                  </a:cubicBezTo>
                  <a:cubicBezTo>
                    <a:pt x="158216" y="544620"/>
                    <a:pt x="154448" y="547745"/>
                    <a:pt x="152400" y="551841"/>
                  </a:cubicBezTo>
                  <a:cubicBezTo>
                    <a:pt x="136626" y="583389"/>
                    <a:pt x="162808" y="541944"/>
                    <a:pt x="140970" y="574701"/>
                  </a:cubicBezTo>
                  <a:cubicBezTo>
                    <a:pt x="132721" y="607697"/>
                    <a:pt x="142822" y="571975"/>
                    <a:pt x="129540" y="605181"/>
                  </a:cubicBezTo>
                  <a:cubicBezTo>
                    <a:pt x="126557" y="612639"/>
                    <a:pt x="126375" y="621358"/>
                    <a:pt x="121920" y="628041"/>
                  </a:cubicBezTo>
                  <a:cubicBezTo>
                    <a:pt x="100082" y="660798"/>
                    <a:pt x="126264" y="619353"/>
                    <a:pt x="110490" y="650901"/>
                  </a:cubicBezTo>
                  <a:cubicBezTo>
                    <a:pt x="107704" y="656472"/>
                    <a:pt x="94029" y="674119"/>
                    <a:pt x="91440" y="677571"/>
                  </a:cubicBezTo>
                  <a:cubicBezTo>
                    <a:pt x="88900" y="685191"/>
                    <a:pt x="88639" y="694005"/>
                    <a:pt x="83820" y="700431"/>
                  </a:cubicBezTo>
                  <a:cubicBezTo>
                    <a:pt x="81231" y="703883"/>
                    <a:pt x="67556" y="721530"/>
                    <a:pt x="64770" y="727101"/>
                  </a:cubicBezTo>
                  <a:cubicBezTo>
                    <a:pt x="55568" y="745504"/>
                    <a:pt x="68798" y="733306"/>
                    <a:pt x="49530" y="746151"/>
                  </a:cubicBezTo>
                  <a:cubicBezTo>
                    <a:pt x="39953" y="774881"/>
                    <a:pt x="52872" y="739468"/>
                    <a:pt x="38100" y="769011"/>
                  </a:cubicBezTo>
                  <a:cubicBezTo>
                    <a:pt x="36304" y="772603"/>
                    <a:pt x="36086" y="776849"/>
                    <a:pt x="34290" y="780441"/>
                  </a:cubicBezTo>
                  <a:cubicBezTo>
                    <a:pt x="32242" y="784537"/>
                    <a:pt x="28718" y="787775"/>
                    <a:pt x="26670" y="791871"/>
                  </a:cubicBezTo>
                  <a:cubicBezTo>
                    <a:pt x="19256" y="806699"/>
                    <a:pt x="26374" y="801451"/>
                    <a:pt x="19050" y="818541"/>
                  </a:cubicBezTo>
                  <a:cubicBezTo>
                    <a:pt x="17246" y="822750"/>
                    <a:pt x="13478" y="825875"/>
                    <a:pt x="11430" y="829971"/>
                  </a:cubicBezTo>
                  <a:cubicBezTo>
                    <a:pt x="9634" y="833563"/>
                    <a:pt x="9202" y="837710"/>
                    <a:pt x="7620" y="841401"/>
                  </a:cubicBezTo>
                  <a:cubicBezTo>
                    <a:pt x="5383" y="846621"/>
                    <a:pt x="2540" y="851561"/>
                    <a:pt x="0" y="856641"/>
                  </a:cubicBezTo>
                  <a:cubicBezTo>
                    <a:pt x="1270" y="875691"/>
                    <a:pt x="1702" y="894815"/>
                    <a:pt x="3810" y="913791"/>
                  </a:cubicBezTo>
                  <a:cubicBezTo>
                    <a:pt x="4254" y="917783"/>
                    <a:pt x="6210" y="921461"/>
                    <a:pt x="7620" y="925221"/>
                  </a:cubicBezTo>
                  <a:cubicBezTo>
                    <a:pt x="9397" y="929960"/>
                    <a:pt x="18785" y="954418"/>
                    <a:pt x="22860" y="959511"/>
                  </a:cubicBezTo>
                  <a:cubicBezTo>
                    <a:pt x="37773" y="978152"/>
                    <a:pt x="41506" y="979562"/>
                    <a:pt x="57150" y="989991"/>
                  </a:cubicBezTo>
                  <a:cubicBezTo>
                    <a:pt x="65771" y="1015854"/>
                    <a:pt x="53251" y="986092"/>
                    <a:pt x="83820" y="1016661"/>
                  </a:cubicBezTo>
                  <a:cubicBezTo>
                    <a:pt x="87630" y="1020471"/>
                    <a:pt x="91111" y="1024642"/>
                    <a:pt x="95250" y="1028091"/>
                  </a:cubicBezTo>
                  <a:cubicBezTo>
                    <a:pt x="108171" y="1038858"/>
                    <a:pt x="103959" y="1033456"/>
                    <a:pt x="118110" y="1039521"/>
                  </a:cubicBezTo>
                  <a:cubicBezTo>
                    <a:pt x="151066" y="1053645"/>
                    <a:pt x="117975" y="1042016"/>
                    <a:pt x="144780" y="1050951"/>
                  </a:cubicBezTo>
                  <a:cubicBezTo>
                    <a:pt x="148590" y="1054761"/>
                    <a:pt x="151727" y="1059392"/>
                    <a:pt x="156210" y="1062381"/>
                  </a:cubicBezTo>
                  <a:cubicBezTo>
                    <a:pt x="159552" y="1064609"/>
                    <a:pt x="163949" y="1064609"/>
                    <a:pt x="167640" y="1066191"/>
                  </a:cubicBezTo>
                  <a:cubicBezTo>
                    <a:pt x="172860" y="1068428"/>
                    <a:pt x="177660" y="1071574"/>
                    <a:pt x="182880" y="1073811"/>
                  </a:cubicBezTo>
                  <a:cubicBezTo>
                    <a:pt x="186571" y="1075393"/>
                    <a:pt x="190619" y="1076039"/>
                    <a:pt x="194310" y="1077621"/>
                  </a:cubicBezTo>
                  <a:cubicBezTo>
                    <a:pt x="199530" y="1079858"/>
                    <a:pt x="204277" y="1083132"/>
                    <a:pt x="209550" y="1085241"/>
                  </a:cubicBezTo>
                  <a:cubicBezTo>
                    <a:pt x="217008" y="1088224"/>
                    <a:pt x="225226" y="1089269"/>
                    <a:pt x="232410" y="1092861"/>
                  </a:cubicBezTo>
                  <a:cubicBezTo>
                    <a:pt x="237490" y="1095401"/>
                    <a:pt x="242229" y="1098787"/>
                    <a:pt x="247650" y="1100481"/>
                  </a:cubicBezTo>
                  <a:cubicBezTo>
                    <a:pt x="262644" y="1105167"/>
                    <a:pt x="278130" y="1108101"/>
                    <a:pt x="293370" y="1111911"/>
                  </a:cubicBezTo>
                  <a:cubicBezTo>
                    <a:pt x="298450" y="1113181"/>
                    <a:pt x="303642" y="1114065"/>
                    <a:pt x="308610" y="1115721"/>
                  </a:cubicBezTo>
                  <a:cubicBezTo>
                    <a:pt x="316230" y="1118261"/>
                    <a:pt x="323547" y="1122021"/>
                    <a:pt x="331470" y="1123341"/>
                  </a:cubicBezTo>
                  <a:cubicBezTo>
                    <a:pt x="346555" y="1125855"/>
                    <a:pt x="361950" y="1125881"/>
                    <a:pt x="377190" y="1127151"/>
                  </a:cubicBezTo>
                  <a:cubicBezTo>
                    <a:pt x="387350" y="1129691"/>
                    <a:pt x="397313" y="1133217"/>
                    <a:pt x="407670" y="1134771"/>
                  </a:cubicBezTo>
                  <a:cubicBezTo>
                    <a:pt x="422794" y="1137040"/>
                    <a:pt x="438181" y="1136980"/>
                    <a:pt x="453390" y="1138581"/>
                  </a:cubicBezTo>
                  <a:cubicBezTo>
                    <a:pt x="462321" y="1139521"/>
                    <a:pt x="471170" y="1141121"/>
                    <a:pt x="480060" y="1142391"/>
                  </a:cubicBezTo>
                  <a:cubicBezTo>
                    <a:pt x="543739" y="1163617"/>
                    <a:pt x="455298" y="1135797"/>
                    <a:pt x="533400" y="1153821"/>
                  </a:cubicBezTo>
                  <a:cubicBezTo>
                    <a:pt x="540064" y="1155359"/>
                    <a:pt x="545715" y="1160252"/>
                    <a:pt x="552450" y="1161441"/>
                  </a:cubicBezTo>
                  <a:cubicBezTo>
                    <a:pt x="567510" y="1164099"/>
                    <a:pt x="582930" y="1163981"/>
                    <a:pt x="598170" y="1165251"/>
                  </a:cubicBezTo>
                  <a:cubicBezTo>
                    <a:pt x="604520" y="1166521"/>
                    <a:pt x="610910" y="1167605"/>
                    <a:pt x="617220" y="1169061"/>
                  </a:cubicBezTo>
                  <a:cubicBezTo>
                    <a:pt x="627424" y="1171416"/>
                    <a:pt x="637431" y="1174627"/>
                    <a:pt x="647700" y="1176681"/>
                  </a:cubicBezTo>
                  <a:cubicBezTo>
                    <a:pt x="656506" y="1178442"/>
                    <a:pt x="665589" y="1178609"/>
                    <a:pt x="674370" y="1180491"/>
                  </a:cubicBezTo>
                  <a:cubicBezTo>
                    <a:pt x="683411" y="1182428"/>
                    <a:pt x="691974" y="1186298"/>
                    <a:pt x="701040" y="1188111"/>
                  </a:cubicBezTo>
                  <a:cubicBezTo>
                    <a:pt x="711080" y="1190119"/>
                    <a:pt x="721420" y="1190238"/>
                    <a:pt x="731520" y="1191921"/>
                  </a:cubicBezTo>
                  <a:cubicBezTo>
                    <a:pt x="744295" y="1194050"/>
                    <a:pt x="756710" y="1198508"/>
                    <a:pt x="769620" y="1199541"/>
                  </a:cubicBezTo>
                  <a:cubicBezTo>
                    <a:pt x="820321" y="1203597"/>
                    <a:pt x="922020" y="1207161"/>
                    <a:pt x="922020" y="1207161"/>
                  </a:cubicBezTo>
                  <a:cubicBezTo>
                    <a:pt x="989907" y="1224133"/>
                    <a:pt x="911581" y="1206114"/>
                    <a:pt x="990600" y="1218591"/>
                  </a:cubicBezTo>
                  <a:cubicBezTo>
                    <a:pt x="1002166" y="1220417"/>
                    <a:pt x="1013311" y="1224474"/>
                    <a:pt x="1024890" y="1226211"/>
                  </a:cubicBezTo>
                  <a:cubicBezTo>
                    <a:pt x="1038762" y="1228292"/>
                    <a:pt x="1052858" y="1228472"/>
                    <a:pt x="1066800" y="1230021"/>
                  </a:cubicBezTo>
                  <a:cubicBezTo>
                    <a:pt x="1176277" y="1242185"/>
                    <a:pt x="1080118" y="1235656"/>
                    <a:pt x="1219200" y="1241451"/>
                  </a:cubicBezTo>
                  <a:cubicBezTo>
                    <a:pt x="1330731" y="1260040"/>
                    <a:pt x="1191451" y="1238368"/>
                    <a:pt x="1322070" y="1252881"/>
                  </a:cubicBezTo>
                  <a:cubicBezTo>
                    <a:pt x="1348846" y="1255856"/>
                    <a:pt x="1375574" y="1259492"/>
                    <a:pt x="1402080" y="1264311"/>
                  </a:cubicBezTo>
                  <a:cubicBezTo>
                    <a:pt x="1416050" y="1266851"/>
                    <a:pt x="1429853" y="1270606"/>
                    <a:pt x="1443990" y="1271931"/>
                  </a:cubicBezTo>
                  <a:cubicBezTo>
                    <a:pt x="1470574" y="1274423"/>
                    <a:pt x="1497330" y="1274471"/>
                    <a:pt x="1524000" y="1275741"/>
                  </a:cubicBezTo>
                  <a:cubicBezTo>
                    <a:pt x="1573118" y="1292114"/>
                    <a:pt x="1560128" y="1289837"/>
                    <a:pt x="1645920" y="1290981"/>
                  </a:cubicBezTo>
                  <a:lnTo>
                    <a:pt x="1832610" y="1287171"/>
                  </a:lnTo>
                  <a:cubicBezTo>
                    <a:pt x="1840230" y="1285901"/>
                    <a:pt x="1848141" y="1285804"/>
                    <a:pt x="1855470" y="1283361"/>
                  </a:cubicBezTo>
                  <a:cubicBezTo>
                    <a:pt x="1859814" y="1281913"/>
                    <a:pt x="1862804" y="1277789"/>
                    <a:pt x="1866900" y="1275741"/>
                  </a:cubicBezTo>
                  <a:cubicBezTo>
                    <a:pt x="1870492" y="1273945"/>
                    <a:pt x="1874639" y="1273513"/>
                    <a:pt x="1878330" y="1271931"/>
                  </a:cubicBezTo>
                  <a:cubicBezTo>
                    <a:pt x="1883550" y="1269694"/>
                    <a:pt x="1888252" y="1266305"/>
                    <a:pt x="1893570" y="1264311"/>
                  </a:cubicBezTo>
                  <a:cubicBezTo>
                    <a:pt x="1903336" y="1260649"/>
                    <a:pt x="1911029" y="1261296"/>
                    <a:pt x="1920240" y="1256691"/>
                  </a:cubicBezTo>
                  <a:cubicBezTo>
                    <a:pt x="1946402" y="1243610"/>
                    <a:pt x="1913966" y="1252612"/>
                    <a:pt x="1950720" y="1245261"/>
                  </a:cubicBezTo>
                  <a:cubicBezTo>
                    <a:pt x="1955800" y="1242721"/>
                    <a:pt x="1960740" y="1239878"/>
                    <a:pt x="1965960" y="1237641"/>
                  </a:cubicBezTo>
                  <a:cubicBezTo>
                    <a:pt x="1969651" y="1236059"/>
                    <a:pt x="1974254" y="1236340"/>
                    <a:pt x="1977390" y="1233831"/>
                  </a:cubicBezTo>
                  <a:cubicBezTo>
                    <a:pt x="1980966" y="1230970"/>
                    <a:pt x="1981772" y="1225639"/>
                    <a:pt x="1985010" y="1222401"/>
                  </a:cubicBezTo>
                  <a:cubicBezTo>
                    <a:pt x="1992396" y="1215015"/>
                    <a:pt x="1998574" y="1214070"/>
                    <a:pt x="2007870" y="1210971"/>
                  </a:cubicBezTo>
                  <a:cubicBezTo>
                    <a:pt x="2011680" y="1207161"/>
                    <a:pt x="2014817" y="1202530"/>
                    <a:pt x="2019300" y="1199541"/>
                  </a:cubicBezTo>
                  <a:cubicBezTo>
                    <a:pt x="2022642" y="1197313"/>
                    <a:pt x="2027890" y="1198571"/>
                    <a:pt x="2030730" y="1195731"/>
                  </a:cubicBezTo>
                  <a:cubicBezTo>
                    <a:pt x="2051050" y="1175411"/>
                    <a:pt x="2015490" y="1190651"/>
                    <a:pt x="2045970" y="1180491"/>
                  </a:cubicBezTo>
                  <a:lnTo>
                    <a:pt x="2068830" y="1157631"/>
                  </a:lnTo>
                  <a:lnTo>
                    <a:pt x="2080260" y="1146201"/>
                  </a:lnTo>
                  <a:cubicBezTo>
                    <a:pt x="2081530" y="1142391"/>
                    <a:pt x="2081604" y="1137941"/>
                    <a:pt x="2084070" y="1134771"/>
                  </a:cubicBezTo>
                  <a:cubicBezTo>
                    <a:pt x="2090686" y="1126265"/>
                    <a:pt x="2100464" y="1120532"/>
                    <a:pt x="2106930" y="1111911"/>
                  </a:cubicBezTo>
                  <a:lnTo>
                    <a:pt x="2118360" y="1096671"/>
                  </a:lnTo>
                  <a:cubicBezTo>
                    <a:pt x="2125203" y="1076141"/>
                    <a:pt x="2117546" y="1093432"/>
                    <a:pt x="2133600" y="1073811"/>
                  </a:cubicBezTo>
                  <a:cubicBezTo>
                    <a:pt x="2141642" y="1063982"/>
                    <a:pt x="2156460" y="1043331"/>
                    <a:pt x="2156460" y="1043331"/>
                  </a:cubicBezTo>
                  <a:cubicBezTo>
                    <a:pt x="2157730" y="1039521"/>
                    <a:pt x="2158474" y="1035493"/>
                    <a:pt x="2160270" y="1031901"/>
                  </a:cubicBezTo>
                  <a:cubicBezTo>
                    <a:pt x="2162318" y="1027805"/>
                    <a:pt x="2166030" y="1024655"/>
                    <a:pt x="2167890" y="1020471"/>
                  </a:cubicBezTo>
                  <a:cubicBezTo>
                    <a:pt x="2186026" y="979665"/>
                    <a:pt x="2165885" y="1012049"/>
                    <a:pt x="2183130" y="986181"/>
                  </a:cubicBezTo>
                  <a:cubicBezTo>
                    <a:pt x="2184400" y="981101"/>
                    <a:pt x="2185284" y="975909"/>
                    <a:pt x="2186940" y="970941"/>
                  </a:cubicBezTo>
                  <a:cubicBezTo>
                    <a:pt x="2189103" y="964453"/>
                    <a:pt x="2192760" y="958489"/>
                    <a:pt x="2194560" y="951891"/>
                  </a:cubicBezTo>
                  <a:cubicBezTo>
                    <a:pt x="2196593" y="944438"/>
                    <a:pt x="2196337" y="936484"/>
                    <a:pt x="2198370" y="929031"/>
                  </a:cubicBezTo>
                  <a:cubicBezTo>
                    <a:pt x="2200170" y="922433"/>
                    <a:pt x="2203827" y="916469"/>
                    <a:pt x="2205990" y="909981"/>
                  </a:cubicBezTo>
                  <a:cubicBezTo>
                    <a:pt x="2207646" y="905013"/>
                    <a:pt x="2208530" y="899821"/>
                    <a:pt x="2209800" y="894741"/>
                  </a:cubicBezTo>
                  <a:cubicBezTo>
                    <a:pt x="2207260" y="840131"/>
                    <a:pt x="2205662" y="785469"/>
                    <a:pt x="2202180" y="730911"/>
                  </a:cubicBezTo>
                  <a:cubicBezTo>
                    <a:pt x="2201662" y="722791"/>
                    <a:pt x="2191988" y="697765"/>
                    <a:pt x="2190750" y="692811"/>
                  </a:cubicBezTo>
                  <a:cubicBezTo>
                    <a:pt x="2178115" y="642269"/>
                    <a:pt x="2201509" y="702227"/>
                    <a:pt x="2175510" y="624231"/>
                  </a:cubicBezTo>
                  <a:cubicBezTo>
                    <a:pt x="2159917" y="577451"/>
                    <a:pt x="2187620" y="658765"/>
                    <a:pt x="2164080" y="597561"/>
                  </a:cubicBezTo>
                  <a:cubicBezTo>
                    <a:pt x="2159755" y="586316"/>
                    <a:pt x="2155013" y="575085"/>
                    <a:pt x="2152650" y="563271"/>
                  </a:cubicBezTo>
                  <a:cubicBezTo>
                    <a:pt x="2151380" y="556921"/>
                    <a:pt x="2151114" y="550284"/>
                    <a:pt x="2148840" y="544221"/>
                  </a:cubicBezTo>
                  <a:cubicBezTo>
                    <a:pt x="2147232" y="539934"/>
                    <a:pt x="2143760" y="536601"/>
                    <a:pt x="2141220" y="532791"/>
                  </a:cubicBezTo>
                  <a:cubicBezTo>
                    <a:pt x="2139950" y="527711"/>
                    <a:pt x="2138546" y="522663"/>
                    <a:pt x="2137410" y="517551"/>
                  </a:cubicBezTo>
                  <a:cubicBezTo>
                    <a:pt x="2136005" y="511229"/>
                    <a:pt x="2135648" y="504644"/>
                    <a:pt x="2133600" y="498501"/>
                  </a:cubicBezTo>
                  <a:cubicBezTo>
                    <a:pt x="2131804" y="493113"/>
                    <a:pt x="2128217" y="488481"/>
                    <a:pt x="2125980" y="483261"/>
                  </a:cubicBezTo>
                  <a:cubicBezTo>
                    <a:pt x="2116516" y="461177"/>
                    <a:pt x="2129194" y="482367"/>
                    <a:pt x="2114550" y="460401"/>
                  </a:cubicBezTo>
                  <a:cubicBezTo>
                    <a:pt x="2113280" y="455321"/>
                    <a:pt x="2112803" y="449974"/>
                    <a:pt x="2110740" y="445161"/>
                  </a:cubicBezTo>
                  <a:cubicBezTo>
                    <a:pt x="2106388" y="435007"/>
                    <a:pt x="2094978" y="425589"/>
                    <a:pt x="2087880" y="418491"/>
                  </a:cubicBezTo>
                  <a:cubicBezTo>
                    <a:pt x="2086610" y="414681"/>
                    <a:pt x="2086298" y="410403"/>
                    <a:pt x="2084070" y="407061"/>
                  </a:cubicBezTo>
                  <a:cubicBezTo>
                    <a:pt x="2078203" y="398260"/>
                    <a:pt x="2069644" y="393634"/>
                    <a:pt x="2061210" y="388011"/>
                  </a:cubicBezTo>
                  <a:cubicBezTo>
                    <a:pt x="2054514" y="367924"/>
                    <a:pt x="2061825" y="384177"/>
                    <a:pt x="2045970" y="365151"/>
                  </a:cubicBezTo>
                  <a:cubicBezTo>
                    <a:pt x="2043039" y="361633"/>
                    <a:pt x="2041588" y="356959"/>
                    <a:pt x="2038350" y="353721"/>
                  </a:cubicBezTo>
                  <a:cubicBezTo>
                    <a:pt x="2035112" y="350483"/>
                    <a:pt x="2030438" y="349032"/>
                    <a:pt x="2026920" y="346101"/>
                  </a:cubicBezTo>
                  <a:cubicBezTo>
                    <a:pt x="1989470" y="314893"/>
                    <a:pt x="2037840" y="353211"/>
                    <a:pt x="2007870" y="323241"/>
                  </a:cubicBezTo>
                  <a:cubicBezTo>
                    <a:pt x="2000484" y="315855"/>
                    <a:pt x="1994306" y="314910"/>
                    <a:pt x="1985010" y="311811"/>
                  </a:cubicBezTo>
                  <a:cubicBezTo>
                    <a:pt x="1982410" y="304010"/>
                    <a:pt x="1980398" y="294632"/>
                    <a:pt x="1973580" y="288951"/>
                  </a:cubicBezTo>
                  <a:cubicBezTo>
                    <a:pt x="1949023" y="268487"/>
                    <a:pt x="1966623" y="295246"/>
                    <a:pt x="1946910" y="269901"/>
                  </a:cubicBezTo>
                  <a:cubicBezTo>
                    <a:pt x="1941287" y="262672"/>
                    <a:pt x="1938996" y="252536"/>
                    <a:pt x="1931670" y="247041"/>
                  </a:cubicBezTo>
                  <a:cubicBezTo>
                    <a:pt x="1920458" y="238632"/>
                    <a:pt x="1913845" y="234794"/>
                    <a:pt x="1905000" y="224181"/>
                  </a:cubicBezTo>
                  <a:cubicBezTo>
                    <a:pt x="1891743" y="208273"/>
                    <a:pt x="1904714" y="215196"/>
                    <a:pt x="1885950" y="208941"/>
                  </a:cubicBezTo>
                  <a:cubicBezTo>
                    <a:pt x="1865034" y="177568"/>
                    <a:pt x="1892381" y="213520"/>
                    <a:pt x="1866900" y="193701"/>
                  </a:cubicBezTo>
                  <a:cubicBezTo>
                    <a:pt x="1829153" y="164342"/>
                    <a:pt x="1859929" y="174813"/>
                    <a:pt x="1828800" y="167031"/>
                  </a:cubicBezTo>
                  <a:cubicBezTo>
                    <a:pt x="1824990" y="163221"/>
                    <a:pt x="1821728" y="158770"/>
                    <a:pt x="1817370" y="155601"/>
                  </a:cubicBezTo>
                  <a:cubicBezTo>
                    <a:pt x="1792282" y="137355"/>
                    <a:pt x="1795307" y="139357"/>
                    <a:pt x="1775460" y="132741"/>
                  </a:cubicBezTo>
                  <a:cubicBezTo>
                    <a:pt x="1772920" y="128931"/>
                    <a:pt x="1771566" y="123973"/>
                    <a:pt x="1767840" y="121311"/>
                  </a:cubicBezTo>
                  <a:cubicBezTo>
                    <a:pt x="1762275" y="117336"/>
                    <a:pt x="1755194" y="116092"/>
                    <a:pt x="1748790" y="113691"/>
                  </a:cubicBezTo>
                  <a:cubicBezTo>
                    <a:pt x="1745030" y="112281"/>
                    <a:pt x="1741222" y="110984"/>
                    <a:pt x="1737360" y="109881"/>
                  </a:cubicBezTo>
                  <a:cubicBezTo>
                    <a:pt x="1732325" y="108442"/>
                    <a:pt x="1727023" y="107910"/>
                    <a:pt x="1722120" y="106071"/>
                  </a:cubicBezTo>
                  <a:cubicBezTo>
                    <a:pt x="1716802" y="104077"/>
                    <a:pt x="1712100" y="100688"/>
                    <a:pt x="1706880" y="98451"/>
                  </a:cubicBezTo>
                  <a:cubicBezTo>
                    <a:pt x="1703189" y="96869"/>
                    <a:pt x="1699141" y="96223"/>
                    <a:pt x="1695450" y="94641"/>
                  </a:cubicBezTo>
                  <a:cubicBezTo>
                    <a:pt x="1690230" y="92404"/>
                    <a:pt x="1685650" y="88653"/>
                    <a:pt x="1680210" y="87021"/>
                  </a:cubicBezTo>
                  <a:cubicBezTo>
                    <a:pt x="1672811" y="84801"/>
                    <a:pt x="1664970" y="84481"/>
                    <a:pt x="1657350" y="83211"/>
                  </a:cubicBezTo>
                  <a:cubicBezTo>
                    <a:pt x="1633591" y="67372"/>
                    <a:pt x="1660392" y="82981"/>
                    <a:pt x="1623060" y="71781"/>
                  </a:cubicBezTo>
                  <a:cubicBezTo>
                    <a:pt x="1617620" y="70149"/>
                    <a:pt x="1613260" y="65793"/>
                    <a:pt x="1607820" y="64161"/>
                  </a:cubicBezTo>
                  <a:cubicBezTo>
                    <a:pt x="1600421" y="61941"/>
                    <a:pt x="1592487" y="62088"/>
                    <a:pt x="1584960" y="60351"/>
                  </a:cubicBezTo>
                  <a:cubicBezTo>
                    <a:pt x="1575951" y="58272"/>
                    <a:pt x="1567260" y="54973"/>
                    <a:pt x="1558290" y="52731"/>
                  </a:cubicBezTo>
                  <a:cubicBezTo>
                    <a:pt x="1552008" y="51160"/>
                    <a:pt x="1545544" y="50404"/>
                    <a:pt x="1539240" y="48921"/>
                  </a:cubicBezTo>
                  <a:cubicBezTo>
                    <a:pt x="1474622" y="33717"/>
                    <a:pt x="1514623" y="41008"/>
                    <a:pt x="1470660" y="33681"/>
                  </a:cubicBezTo>
                  <a:cubicBezTo>
                    <a:pt x="1464310" y="31141"/>
                    <a:pt x="1458350" y="27223"/>
                    <a:pt x="1451610" y="26061"/>
                  </a:cubicBezTo>
                  <a:cubicBezTo>
                    <a:pt x="1353294" y="9110"/>
                    <a:pt x="1310861" y="13457"/>
                    <a:pt x="1200150" y="10821"/>
                  </a:cubicBezTo>
                  <a:cubicBezTo>
                    <a:pt x="998073" y="-7550"/>
                    <a:pt x="1106743" y="947"/>
                    <a:pt x="659130" y="10821"/>
                  </a:cubicBezTo>
                  <a:cubicBezTo>
                    <a:pt x="652293" y="10972"/>
                    <a:pt x="646678" y="16641"/>
                    <a:pt x="640080" y="18441"/>
                  </a:cubicBezTo>
                  <a:cubicBezTo>
                    <a:pt x="632627" y="20474"/>
                    <a:pt x="624840" y="20981"/>
                    <a:pt x="617220" y="22251"/>
                  </a:cubicBezTo>
                  <a:cubicBezTo>
                    <a:pt x="584463" y="44089"/>
                    <a:pt x="625908" y="17907"/>
                    <a:pt x="594360" y="33681"/>
                  </a:cubicBezTo>
                  <a:cubicBezTo>
                    <a:pt x="590264" y="35729"/>
                    <a:pt x="587139" y="39497"/>
                    <a:pt x="582930" y="41301"/>
                  </a:cubicBezTo>
                  <a:cubicBezTo>
                    <a:pt x="573359" y="45403"/>
                    <a:pt x="565322" y="43978"/>
                    <a:pt x="556260" y="48921"/>
                  </a:cubicBezTo>
                  <a:cubicBezTo>
                    <a:pt x="504984" y="76889"/>
                    <a:pt x="546521" y="61057"/>
                    <a:pt x="502920" y="75591"/>
                  </a:cubicBezTo>
                  <a:cubicBezTo>
                    <a:pt x="495300" y="78131"/>
                    <a:pt x="488090" y="83033"/>
                    <a:pt x="480060" y="83211"/>
                  </a:cubicBezTo>
                  <a:lnTo>
                    <a:pt x="308610" y="87021"/>
                  </a:lnTo>
                  <a:lnTo>
                    <a:pt x="297180" y="94641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3999354" y="4189725"/>
              <a:ext cx="897878" cy="442648"/>
            </a:xfrm>
            <a:custGeom>
              <a:avLst/>
              <a:gdLst>
                <a:gd name="connsiteX0" fmla="*/ 206014 w 1432834"/>
                <a:gd name="connsiteY0" fmla="*/ 110490 h 1204773"/>
                <a:gd name="connsiteX1" fmla="*/ 152674 w 1432834"/>
                <a:gd name="connsiteY1" fmla="*/ 125730 h 1204773"/>
                <a:gd name="connsiteX2" fmla="*/ 141244 w 1432834"/>
                <a:gd name="connsiteY2" fmla="*/ 129540 h 1204773"/>
                <a:gd name="connsiteX3" fmla="*/ 118384 w 1432834"/>
                <a:gd name="connsiteY3" fmla="*/ 148590 h 1204773"/>
                <a:gd name="connsiteX4" fmla="*/ 106954 w 1432834"/>
                <a:gd name="connsiteY4" fmla="*/ 152400 h 1204773"/>
                <a:gd name="connsiteX5" fmla="*/ 91714 w 1432834"/>
                <a:gd name="connsiteY5" fmla="*/ 167640 h 1204773"/>
                <a:gd name="connsiteX6" fmla="*/ 76474 w 1432834"/>
                <a:gd name="connsiteY6" fmla="*/ 190500 h 1204773"/>
                <a:gd name="connsiteX7" fmla="*/ 53614 w 1432834"/>
                <a:gd name="connsiteY7" fmla="*/ 213360 h 1204773"/>
                <a:gd name="connsiteX8" fmla="*/ 42184 w 1432834"/>
                <a:gd name="connsiteY8" fmla="*/ 240030 h 1204773"/>
                <a:gd name="connsiteX9" fmla="*/ 38374 w 1432834"/>
                <a:gd name="connsiteY9" fmla="*/ 251460 h 1204773"/>
                <a:gd name="connsiteX10" fmla="*/ 30754 w 1432834"/>
                <a:gd name="connsiteY10" fmla="*/ 266700 h 1204773"/>
                <a:gd name="connsiteX11" fmla="*/ 26944 w 1432834"/>
                <a:gd name="connsiteY11" fmla="*/ 281940 h 1204773"/>
                <a:gd name="connsiteX12" fmla="*/ 19324 w 1432834"/>
                <a:gd name="connsiteY12" fmla="*/ 304800 h 1204773"/>
                <a:gd name="connsiteX13" fmla="*/ 4084 w 1432834"/>
                <a:gd name="connsiteY13" fmla="*/ 373380 h 1204773"/>
                <a:gd name="connsiteX14" fmla="*/ 7894 w 1432834"/>
                <a:gd name="connsiteY14" fmla="*/ 666750 h 1204773"/>
                <a:gd name="connsiteX15" fmla="*/ 26944 w 1432834"/>
                <a:gd name="connsiteY15" fmla="*/ 701040 h 1204773"/>
                <a:gd name="connsiteX16" fmla="*/ 34564 w 1432834"/>
                <a:gd name="connsiteY16" fmla="*/ 712470 h 1204773"/>
                <a:gd name="connsiteX17" fmla="*/ 38374 w 1432834"/>
                <a:gd name="connsiteY17" fmla="*/ 723900 h 1204773"/>
                <a:gd name="connsiteX18" fmla="*/ 49804 w 1432834"/>
                <a:gd name="connsiteY18" fmla="*/ 727710 h 1204773"/>
                <a:gd name="connsiteX19" fmla="*/ 65044 w 1432834"/>
                <a:gd name="connsiteY19" fmla="*/ 742950 h 1204773"/>
                <a:gd name="connsiteX20" fmla="*/ 76474 w 1432834"/>
                <a:gd name="connsiteY20" fmla="*/ 754380 h 1204773"/>
                <a:gd name="connsiteX21" fmla="*/ 87904 w 1432834"/>
                <a:gd name="connsiteY21" fmla="*/ 758190 h 1204773"/>
                <a:gd name="connsiteX22" fmla="*/ 99334 w 1432834"/>
                <a:gd name="connsiteY22" fmla="*/ 765810 h 1204773"/>
                <a:gd name="connsiteX23" fmla="*/ 110764 w 1432834"/>
                <a:gd name="connsiteY23" fmla="*/ 769620 h 1204773"/>
                <a:gd name="connsiteX24" fmla="*/ 126004 w 1432834"/>
                <a:gd name="connsiteY24" fmla="*/ 777240 h 1204773"/>
                <a:gd name="connsiteX25" fmla="*/ 137434 w 1432834"/>
                <a:gd name="connsiteY25" fmla="*/ 781050 h 1204773"/>
                <a:gd name="connsiteX26" fmla="*/ 148864 w 1432834"/>
                <a:gd name="connsiteY26" fmla="*/ 788670 h 1204773"/>
                <a:gd name="connsiteX27" fmla="*/ 202204 w 1432834"/>
                <a:gd name="connsiteY27" fmla="*/ 796290 h 1204773"/>
                <a:gd name="connsiteX28" fmla="*/ 225064 w 1432834"/>
                <a:gd name="connsiteY28" fmla="*/ 807720 h 1204773"/>
                <a:gd name="connsiteX29" fmla="*/ 240304 w 1432834"/>
                <a:gd name="connsiteY29" fmla="*/ 815340 h 1204773"/>
                <a:gd name="connsiteX30" fmla="*/ 251734 w 1432834"/>
                <a:gd name="connsiteY30" fmla="*/ 819150 h 1204773"/>
                <a:gd name="connsiteX31" fmla="*/ 263164 w 1432834"/>
                <a:gd name="connsiteY31" fmla="*/ 826770 h 1204773"/>
                <a:gd name="connsiteX32" fmla="*/ 301264 w 1432834"/>
                <a:gd name="connsiteY32" fmla="*/ 834390 h 1204773"/>
                <a:gd name="connsiteX33" fmla="*/ 327934 w 1432834"/>
                <a:gd name="connsiteY33" fmla="*/ 842010 h 1204773"/>
                <a:gd name="connsiteX34" fmla="*/ 346984 w 1432834"/>
                <a:gd name="connsiteY34" fmla="*/ 845820 h 1204773"/>
                <a:gd name="connsiteX35" fmla="*/ 369844 w 1432834"/>
                <a:gd name="connsiteY35" fmla="*/ 853440 h 1204773"/>
                <a:gd name="connsiteX36" fmla="*/ 419374 w 1432834"/>
                <a:gd name="connsiteY36" fmla="*/ 864870 h 1204773"/>
                <a:gd name="connsiteX37" fmla="*/ 434614 w 1432834"/>
                <a:gd name="connsiteY37" fmla="*/ 868680 h 1204773"/>
                <a:gd name="connsiteX38" fmla="*/ 457474 w 1432834"/>
                <a:gd name="connsiteY38" fmla="*/ 872490 h 1204773"/>
                <a:gd name="connsiteX39" fmla="*/ 495574 w 1432834"/>
                <a:gd name="connsiteY39" fmla="*/ 880110 h 1204773"/>
                <a:gd name="connsiteX40" fmla="*/ 537484 w 1432834"/>
                <a:gd name="connsiteY40" fmla="*/ 891540 h 1204773"/>
                <a:gd name="connsiteX41" fmla="*/ 560344 w 1432834"/>
                <a:gd name="connsiteY41" fmla="*/ 899160 h 1204773"/>
                <a:gd name="connsiteX42" fmla="*/ 571774 w 1432834"/>
                <a:gd name="connsiteY42" fmla="*/ 906780 h 1204773"/>
                <a:gd name="connsiteX43" fmla="*/ 587014 w 1432834"/>
                <a:gd name="connsiteY43" fmla="*/ 918210 h 1204773"/>
                <a:gd name="connsiteX44" fmla="*/ 598444 w 1432834"/>
                <a:gd name="connsiteY44" fmla="*/ 922020 h 1204773"/>
                <a:gd name="connsiteX45" fmla="*/ 644164 w 1432834"/>
                <a:gd name="connsiteY45" fmla="*/ 933450 h 1204773"/>
                <a:gd name="connsiteX46" fmla="*/ 655594 w 1432834"/>
                <a:gd name="connsiteY46" fmla="*/ 944880 h 1204773"/>
                <a:gd name="connsiteX47" fmla="*/ 667024 w 1432834"/>
                <a:gd name="connsiteY47" fmla="*/ 948690 h 1204773"/>
                <a:gd name="connsiteX48" fmla="*/ 682264 w 1432834"/>
                <a:gd name="connsiteY48" fmla="*/ 956310 h 1204773"/>
                <a:gd name="connsiteX49" fmla="*/ 693694 w 1432834"/>
                <a:gd name="connsiteY49" fmla="*/ 960120 h 1204773"/>
                <a:gd name="connsiteX50" fmla="*/ 705124 w 1432834"/>
                <a:gd name="connsiteY50" fmla="*/ 967740 h 1204773"/>
                <a:gd name="connsiteX51" fmla="*/ 731794 w 1432834"/>
                <a:gd name="connsiteY51" fmla="*/ 982980 h 1204773"/>
                <a:gd name="connsiteX52" fmla="*/ 758464 w 1432834"/>
                <a:gd name="connsiteY52" fmla="*/ 998220 h 1204773"/>
                <a:gd name="connsiteX53" fmla="*/ 769894 w 1432834"/>
                <a:gd name="connsiteY53" fmla="*/ 1005840 h 1204773"/>
                <a:gd name="connsiteX54" fmla="*/ 792754 w 1432834"/>
                <a:gd name="connsiteY54" fmla="*/ 1013460 h 1204773"/>
                <a:gd name="connsiteX55" fmla="*/ 804184 w 1432834"/>
                <a:gd name="connsiteY55" fmla="*/ 1021080 h 1204773"/>
                <a:gd name="connsiteX56" fmla="*/ 819424 w 1432834"/>
                <a:gd name="connsiteY56" fmla="*/ 1032510 h 1204773"/>
                <a:gd name="connsiteX57" fmla="*/ 830854 w 1432834"/>
                <a:gd name="connsiteY57" fmla="*/ 1036320 h 1204773"/>
                <a:gd name="connsiteX58" fmla="*/ 842284 w 1432834"/>
                <a:gd name="connsiteY58" fmla="*/ 1043940 h 1204773"/>
                <a:gd name="connsiteX59" fmla="*/ 849904 w 1432834"/>
                <a:gd name="connsiteY59" fmla="*/ 1055370 h 1204773"/>
                <a:gd name="connsiteX60" fmla="*/ 872764 w 1432834"/>
                <a:gd name="connsiteY60" fmla="*/ 1062990 h 1204773"/>
                <a:gd name="connsiteX61" fmla="*/ 895624 w 1432834"/>
                <a:gd name="connsiteY61" fmla="*/ 1074420 h 1204773"/>
                <a:gd name="connsiteX62" fmla="*/ 907054 w 1432834"/>
                <a:gd name="connsiteY62" fmla="*/ 1085850 h 1204773"/>
                <a:gd name="connsiteX63" fmla="*/ 933724 w 1432834"/>
                <a:gd name="connsiteY63" fmla="*/ 1101090 h 1204773"/>
                <a:gd name="connsiteX64" fmla="*/ 945154 w 1432834"/>
                <a:gd name="connsiteY64" fmla="*/ 1108710 h 1204773"/>
                <a:gd name="connsiteX65" fmla="*/ 956584 w 1432834"/>
                <a:gd name="connsiteY65" fmla="*/ 1120140 h 1204773"/>
                <a:gd name="connsiteX66" fmla="*/ 971824 w 1432834"/>
                <a:gd name="connsiteY66" fmla="*/ 1123950 h 1204773"/>
                <a:gd name="connsiteX67" fmla="*/ 998494 w 1432834"/>
                <a:gd name="connsiteY67" fmla="*/ 1139190 h 1204773"/>
                <a:gd name="connsiteX68" fmla="*/ 1009924 w 1432834"/>
                <a:gd name="connsiteY68" fmla="*/ 1146810 h 1204773"/>
                <a:gd name="connsiteX69" fmla="*/ 1028974 w 1432834"/>
                <a:gd name="connsiteY69" fmla="*/ 1150620 h 1204773"/>
                <a:gd name="connsiteX70" fmla="*/ 1063264 w 1432834"/>
                <a:gd name="connsiteY70" fmla="*/ 1162050 h 1204773"/>
                <a:gd name="connsiteX71" fmla="*/ 1105174 w 1432834"/>
                <a:gd name="connsiteY71" fmla="*/ 1173480 h 1204773"/>
                <a:gd name="connsiteX72" fmla="*/ 1120414 w 1432834"/>
                <a:gd name="connsiteY72" fmla="*/ 1181100 h 1204773"/>
                <a:gd name="connsiteX73" fmla="*/ 1131844 w 1432834"/>
                <a:gd name="connsiteY73" fmla="*/ 1184910 h 1204773"/>
                <a:gd name="connsiteX74" fmla="*/ 1192804 w 1432834"/>
                <a:gd name="connsiteY74" fmla="*/ 1196340 h 1204773"/>
                <a:gd name="connsiteX75" fmla="*/ 1215664 w 1432834"/>
                <a:gd name="connsiteY75" fmla="*/ 1203960 h 1204773"/>
                <a:gd name="connsiteX76" fmla="*/ 1314724 w 1432834"/>
                <a:gd name="connsiteY76" fmla="*/ 1196340 h 1204773"/>
                <a:gd name="connsiteX77" fmla="*/ 1326154 w 1432834"/>
                <a:gd name="connsiteY77" fmla="*/ 1192530 h 1204773"/>
                <a:gd name="connsiteX78" fmla="*/ 1349014 w 1432834"/>
                <a:gd name="connsiteY78" fmla="*/ 1173480 h 1204773"/>
                <a:gd name="connsiteX79" fmla="*/ 1364254 w 1432834"/>
                <a:gd name="connsiteY79" fmla="*/ 1169670 h 1204773"/>
                <a:gd name="connsiteX80" fmla="*/ 1368064 w 1432834"/>
                <a:gd name="connsiteY80" fmla="*/ 1158240 h 1204773"/>
                <a:gd name="connsiteX81" fmla="*/ 1387114 w 1432834"/>
                <a:gd name="connsiteY81" fmla="*/ 1135380 h 1204773"/>
                <a:gd name="connsiteX82" fmla="*/ 1394734 w 1432834"/>
                <a:gd name="connsiteY82" fmla="*/ 1120140 h 1204773"/>
                <a:gd name="connsiteX83" fmla="*/ 1402354 w 1432834"/>
                <a:gd name="connsiteY83" fmla="*/ 1108710 h 1204773"/>
                <a:gd name="connsiteX84" fmla="*/ 1406164 w 1432834"/>
                <a:gd name="connsiteY84" fmla="*/ 1097280 h 1204773"/>
                <a:gd name="connsiteX85" fmla="*/ 1413784 w 1432834"/>
                <a:gd name="connsiteY85" fmla="*/ 1082040 h 1204773"/>
                <a:gd name="connsiteX86" fmla="*/ 1409974 w 1432834"/>
                <a:gd name="connsiteY86" fmla="*/ 1059180 h 1204773"/>
                <a:gd name="connsiteX87" fmla="*/ 1406164 w 1432834"/>
                <a:gd name="connsiteY87" fmla="*/ 1028700 h 1204773"/>
                <a:gd name="connsiteX88" fmla="*/ 1398544 w 1432834"/>
                <a:gd name="connsiteY88" fmla="*/ 1013460 h 1204773"/>
                <a:gd name="connsiteX89" fmla="*/ 1406164 w 1432834"/>
                <a:gd name="connsiteY89" fmla="*/ 872490 h 1204773"/>
                <a:gd name="connsiteX90" fmla="*/ 1409974 w 1432834"/>
                <a:gd name="connsiteY90" fmla="*/ 849630 h 1204773"/>
                <a:gd name="connsiteX91" fmla="*/ 1417594 w 1432834"/>
                <a:gd name="connsiteY91" fmla="*/ 796290 h 1204773"/>
                <a:gd name="connsiteX92" fmla="*/ 1421404 w 1432834"/>
                <a:gd name="connsiteY92" fmla="*/ 701040 h 1204773"/>
                <a:gd name="connsiteX93" fmla="*/ 1429024 w 1432834"/>
                <a:gd name="connsiteY93" fmla="*/ 659130 h 1204773"/>
                <a:gd name="connsiteX94" fmla="*/ 1432834 w 1432834"/>
                <a:gd name="connsiteY94" fmla="*/ 601980 h 1204773"/>
                <a:gd name="connsiteX95" fmla="*/ 1425214 w 1432834"/>
                <a:gd name="connsiteY95" fmla="*/ 434340 h 1204773"/>
                <a:gd name="connsiteX96" fmla="*/ 1417594 w 1432834"/>
                <a:gd name="connsiteY96" fmla="*/ 396240 h 1204773"/>
                <a:gd name="connsiteX97" fmla="*/ 1409974 w 1432834"/>
                <a:gd name="connsiteY97" fmla="*/ 377190 h 1204773"/>
                <a:gd name="connsiteX98" fmla="*/ 1398544 w 1432834"/>
                <a:gd name="connsiteY98" fmla="*/ 339090 h 1204773"/>
                <a:gd name="connsiteX99" fmla="*/ 1390924 w 1432834"/>
                <a:gd name="connsiteY99" fmla="*/ 316230 h 1204773"/>
                <a:gd name="connsiteX100" fmla="*/ 1383304 w 1432834"/>
                <a:gd name="connsiteY100" fmla="*/ 304800 h 1204773"/>
                <a:gd name="connsiteX101" fmla="*/ 1379494 w 1432834"/>
                <a:gd name="connsiteY101" fmla="*/ 293370 h 1204773"/>
                <a:gd name="connsiteX102" fmla="*/ 1371874 w 1432834"/>
                <a:gd name="connsiteY102" fmla="*/ 281940 h 1204773"/>
                <a:gd name="connsiteX103" fmla="*/ 1356634 w 1432834"/>
                <a:gd name="connsiteY103" fmla="*/ 255270 h 1204773"/>
                <a:gd name="connsiteX104" fmla="*/ 1345204 w 1432834"/>
                <a:gd name="connsiteY104" fmla="*/ 228600 h 1204773"/>
                <a:gd name="connsiteX105" fmla="*/ 1341394 w 1432834"/>
                <a:gd name="connsiteY105" fmla="*/ 217170 h 1204773"/>
                <a:gd name="connsiteX106" fmla="*/ 1329964 w 1432834"/>
                <a:gd name="connsiteY106" fmla="*/ 205740 h 1204773"/>
                <a:gd name="connsiteX107" fmla="*/ 1318534 w 1432834"/>
                <a:gd name="connsiteY107" fmla="*/ 190500 h 1204773"/>
                <a:gd name="connsiteX108" fmla="*/ 1303294 w 1432834"/>
                <a:gd name="connsiteY108" fmla="*/ 175260 h 1204773"/>
                <a:gd name="connsiteX109" fmla="*/ 1291864 w 1432834"/>
                <a:gd name="connsiteY109" fmla="*/ 163830 h 1204773"/>
                <a:gd name="connsiteX110" fmla="*/ 1280434 w 1432834"/>
                <a:gd name="connsiteY110" fmla="*/ 160020 h 1204773"/>
                <a:gd name="connsiteX111" fmla="*/ 1269004 w 1432834"/>
                <a:gd name="connsiteY111" fmla="*/ 152400 h 1204773"/>
                <a:gd name="connsiteX112" fmla="*/ 1257574 w 1432834"/>
                <a:gd name="connsiteY112" fmla="*/ 148590 h 1204773"/>
                <a:gd name="connsiteX113" fmla="*/ 1227094 w 1432834"/>
                <a:gd name="connsiteY113" fmla="*/ 137160 h 1204773"/>
                <a:gd name="connsiteX114" fmla="*/ 1204234 w 1432834"/>
                <a:gd name="connsiteY114" fmla="*/ 125730 h 1204773"/>
                <a:gd name="connsiteX115" fmla="*/ 1188994 w 1432834"/>
                <a:gd name="connsiteY115" fmla="*/ 118110 h 1204773"/>
                <a:gd name="connsiteX116" fmla="*/ 1166134 w 1432834"/>
                <a:gd name="connsiteY116" fmla="*/ 114300 h 1204773"/>
                <a:gd name="connsiteX117" fmla="*/ 1143274 w 1432834"/>
                <a:gd name="connsiteY117" fmla="*/ 102870 h 1204773"/>
                <a:gd name="connsiteX118" fmla="*/ 1128034 w 1432834"/>
                <a:gd name="connsiteY118" fmla="*/ 99060 h 1204773"/>
                <a:gd name="connsiteX119" fmla="*/ 1116604 w 1432834"/>
                <a:gd name="connsiteY119" fmla="*/ 91440 h 1204773"/>
                <a:gd name="connsiteX120" fmla="*/ 1093744 w 1432834"/>
                <a:gd name="connsiteY120" fmla="*/ 83820 h 1204773"/>
                <a:gd name="connsiteX121" fmla="*/ 1067074 w 1432834"/>
                <a:gd name="connsiteY121" fmla="*/ 72390 h 1204773"/>
                <a:gd name="connsiteX122" fmla="*/ 1040404 w 1432834"/>
                <a:gd name="connsiteY122" fmla="*/ 60960 h 1204773"/>
                <a:gd name="connsiteX123" fmla="*/ 1025164 w 1432834"/>
                <a:gd name="connsiteY123" fmla="*/ 53340 h 1204773"/>
                <a:gd name="connsiteX124" fmla="*/ 1006114 w 1432834"/>
                <a:gd name="connsiteY124" fmla="*/ 49530 h 1204773"/>
                <a:gd name="connsiteX125" fmla="*/ 990874 w 1432834"/>
                <a:gd name="connsiteY125" fmla="*/ 45720 h 1204773"/>
                <a:gd name="connsiteX126" fmla="*/ 964204 w 1432834"/>
                <a:gd name="connsiteY126" fmla="*/ 38100 h 1204773"/>
                <a:gd name="connsiteX127" fmla="*/ 948964 w 1432834"/>
                <a:gd name="connsiteY127" fmla="*/ 34290 h 1204773"/>
                <a:gd name="connsiteX128" fmla="*/ 933724 w 1432834"/>
                <a:gd name="connsiteY128" fmla="*/ 26670 h 1204773"/>
                <a:gd name="connsiteX129" fmla="*/ 910864 w 1432834"/>
                <a:gd name="connsiteY129" fmla="*/ 22860 h 1204773"/>
                <a:gd name="connsiteX130" fmla="*/ 888004 w 1432834"/>
                <a:gd name="connsiteY130" fmla="*/ 15240 h 1204773"/>
                <a:gd name="connsiteX131" fmla="*/ 868954 w 1432834"/>
                <a:gd name="connsiteY131" fmla="*/ 11430 h 1204773"/>
                <a:gd name="connsiteX132" fmla="*/ 796564 w 1432834"/>
                <a:gd name="connsiteY132" fmla="*/ 0 h 1204773"/>
                <a:gd name="connsiteX133" fmla="*/ 583204 w 1432834"/>
                <a:gd name="connsiteY133" fmla="*/ 3810 h 1204773"/>
                <a:gd name="connsiteX134" fmla="*/ 533674 w 1432834"/>
                <a:gd name="connsiteY134" fmla="*/ 7620 h 1204773"/>
                <a:gd name="connsiteX135" fmla="*/ 366034 w 1432834"/>
                <a:gd name="connsiteY135" fmla="*/ 19050 h 1204773"/>
                <a:gd name="connsiteX136" fmla="*/ 350794 w 1432834"/>
                <a:gd name="connsiteY136" fmla="*/ 22860 h 1204773"/>
                <a:gd name="connsiteX137" fmla="*/ 339364 w 1432834"/>
                <a:gd name="connsiteY137" fmla="*/ 30480 h 1204773"/>
                <a:gd name="connsiteX138" fmla="*/ 327934 w 1432834"/>
                <a:gd name="connsiteY138" fmla="*/ 34290 h 1204773"/>
                <a:gd name="connsiteX139" fmla="*/ 312694 w 1432834"/>
                <a:gd name="connsiteY139" fmla="*/ 41910 h 1204773"/>
                <a:gd name="connsiteX140" fmla="*/ 289834 w 1432834"/>
                <a:gd name="connsiteY140" fmla="*/ 49530 h 1204773"/>
                <a:gd name="connsiteX141" fmla="*/ 270784 w 1432834"/>
                <a:gd name="connsiteY141" fmla="*/ 68580 h 1204773"/>
                <a:gd name="connsiteX142" fmla="*/ 259354 w 1432834"/>
                <a:gd name="connsiteY142" fmla="*/ 72390 h 1204773"/>
                <a:gd name="connsiteX143" fmla="*/ 236494 w 1432834"/>
                <a:gd name="connsiteY143" fmla="*/ 87630 h 1204773"/>
                <a:gd name="connsiteX144" fmla="*/ 232684 w 1432834"/>
                <a:gd name="connsiteY144" fmla="*/ 99060 h 1204773"/>
                <a:gd name="connsiteX145" fmla="*/ 198394 w 1432834"/>
                <a:gd name="connsiteY145" fmla="*/ 114300 h 1204773"/>
                <a:gd name="connsiteX146" fmla="*/ 186964 w 1432834"/>
                <a:gd name="connsiteY146" fmla="*/ 121920 h 1204773"/>
                <a:gd name="connsiteX147" fmla="*/ 171724 w 1432834"/>
                <a:gd name="connsiteY147" fmla="*/ 125730 h 1204773"/>
                <a:gd name="connsiteX148" fmla="*/ 156484 w 1432834"/>
                <a:gd name="connsiteY148" fmla="*/ 133350 h 12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432834" h="1204773">
                  <a:moveTo>
                    <a:pt x="206014" y="110490"/>
                  </a:moveTo>
                  <a:cubicBezTo>
                    <a:pt x="143230" y="123047"/>
                    <a:pt x="187881" y="110641"/>
                    <a:pt x="152674" y="125730"/>
                  </a:cubicBezTo>
                  <a:cubicBezTo>
                    <a:pt x="148983" y="127312"/>
                    <a:pt x="144836" y="127744"/>
                    <a:pt x="141244" y="129540"/>
                  </a:cubicBezTo>
                  <a:cubicBezTo>
                    <a:pt x="116313" y="142005"/>
                    <a:pt x="143663" y="131738"/>
                    <a:pt x="118384" y="148590"/>
                  </a:cubicBezTo>
                  <a:cubicBezTo>
                    <a:pt x="115042" y="150818"/>
                    <a:pt x="110764" y="151130"/>
                    <a:pt x="106954" y="152400"/>
                  </a:cubicBezTo>
                  <a:cubicBezTo>
                    <a:pt x="96794" y="182880"/>
                    <a:pt x="112034" y="147320"/>
                    <a:pt x="91714" y="167640"/>
                  </a:cubicBezTo>
                  <a:cubicBezTo>
                    <a:pt x="85238" y="174116"/>
                    <a:pt x="82950" y="184024"/>
                    <a:pt x="76474" y="190500"/>
                  </a:cubicBezTo>
                  <a:lnTo>
                    <a:pt x="53614" y="213360"/>
                  </a:lnTo>
                  <a:cubicBezTo>
                    <a:pt x="44679" y="240165"/>
                    <a:pt x="56308" y="207074"/>
                    <a:pt x="42184" y="240030"/>
                  </a:cubicBezTo>
                  <a:cubicBezTo>
                    <a:pt x="40602" y="243721"/>
                    <a:pt x="39956" y="247769"/>
                    <a:pt x="38374" y="251460"/>
                  </a:cubicBezTo>
                  <a:cubicBezTo>
                    <a:pt x="36137" y="256680"/>
                    <a:pt x="32748" y="261382"/>
                    <a:pt x="30754" y="266700"/>
                  </a:cubicBezTo>
                  <a:cubicBezTo>
                    <a:pt x="28915" y="271603"/>
                    <a:pt x="28449" y="276924"/>
                    <a:pt x="26944" y="281940"/>
                  </a:cubicBezTo>
                  <a:cubicBezTo>
                    <a:pt x="24636" y="289633"/>
                    <a:pt x="21864" y="297180"/>
                    <a:pt x="19324" y="304800"/>
                  </a:cubicBezTo>
                  <a:cubicBezTo>
                    <a:pt x="10901" y="363763"/>
                    <a:pt x="19736" y="342076"/>
                    <a:pt x="4084" y="373380"/>
                  </a:cubicBezTo>
                  <a:cubicBezTo>
                    <a:pt x="-463" y="505232"/>
                    <a:pt x="-3522" y="512637"/>
                    <a:pt x="7894" y="666750"/>
                  </a:cubicBezTo>
                  <a:cubicBezTo>
                    <a:pt x="9673" y="690769"/>
                    <a:pt x="14896" y="686582"/>
                    <a:pt x="26944" y="701040"/>
                  </a:cubicBezTo>
                  <a:cubicBezTo>
                    <a:pt x="29875" y="704558"/>
                    <a:pt x="32516" y="708374"/>
                    <a:pt x="34564" y="712470"/>
                  </a:cubicBezTo>
                  <a:cubicBezTo>
                    <a:pt x="36360" y="716062"/>
                    <a:pt x="35534" y="721060"/>
                    <a:pt x="38374" y="723900"/>
                  </a:cubicBezTo>
                  <a:cubicBezTo>
                    <a:pt x="41214" y="726740"/>
                    <a:pt x="45994" y="726440"/>
                    <a:pt x="49804" y="727710"/>
                  </a:cubicBezTo>
                  <a:cubicBezTo>
                    <a:pt x="57061" y="749481"/>
                    <a:pt x="47627" y="731339"/>
                    <a:pt x="65044" y="742950"/>
                  </a:cubicBezTo>
                  <a:cubicBezTo>
                    <a:pt x="69527" y="745939"/>
                    <a:pt x="71991" y="751391"/>
                    <a:pt x="76474" y="754380"/>
                  </a:cubicBezTo>
                  <a:cubicBezTo>
                    <a:pt x="79816" y="756608"/>
                    <a:pt x="84312" y="756394"/>
                    <a:pt x="87904" y="758190"/>
                  </a:cubicBezTo>
                  <a:cubicBezTo>
                    <a:pt x="92000" y="760238"/>
                    <a:pt x="95238" y="763762"/>
                    <a:pt x="99334" y="765810"/>
                  </a:cubicBezTo>
                  <a:cubicBezTo>
                    <a:pt x="102926" y="767606"/>
                    <a:pt x="107073" y="768038"/>
                    <a:pt x="110764" y="769620"/>
                  </a:cubicBezTo>
                  <a:cubicBezTo>
                    <a:pt x="115984" y="771857"/>
                    <a:pt x="120784" y="775003"/>
                    <a:pt x="126004" y="777240"/>
                  </a:cubicBezTo>
                  <a:cubicBezTo>
                    <a:pt x="129695" y="778822"/>
                    <a:pt x="133842" y="779254"/>
                    <a:pt x="137434" y="781050"/>
                  </a:cubicBezTo>
                  <a:cubicBezTo>
                    <a:pt x="141530" y="783098"/>
                    <a:pt x="144577" y="787062"/>
                    <a:pt x="148864" y="788670"/>
                  </a:cubicBezTo>
                  <a:cubicBezTo>
                    <a:pt x="159079" y="792501"/>
                    <a:pt x="197194" y="795733"/>
                    <a:pt x="202204" y="796290"/>
                  </a:cubicBezTo>
                  <a:cubicBezTo>
                    <a:pt x="224170" y="810934"/>
                    <a:pt x="202980" y="798256"/>
                    <a:pt x="225064" y="807720"/>
                  </a:cubicBezTo>
                  <a:cubicBezTo>
                    <a:pt x="230284" y="809957"/>
                    <a:pt x="235084" y="813103"/>
                    <a:pt x="240304" y="815340"/>
                  </a:cubicBezTo>
                  <a:cubicBezTo>
                    <a:pt x="243995" y="816922"/>
                    <a:pt x="248142" y="817354"/>
                    <a:pt x="251734" y="819150"/>
                  </a:cubicBezTo>
                  <a:cubicBezTo>
                    <a:pt x="255830" y="821198"/>
                    <a:pt x="258787" y="825423"/>
                    <a:pt x="263164" y="826770"/>
                  </a:cubicBezTo>
                  <a:cubicBezTo>
                    <a:pt x="275543" y="830579"/>
                    <a:pt x="288811" y="830832"/>
                    <a:pt x="301264" y="834390"/>
                  </a:cubicBezTo>
                  <a:cubicBezTo>
                    <a:pt x="310154" y="836930"/>
                    <a:pt x="318964" y="839768"/>
                    <a:pt x="327934" y="842010"/>
                  </a:cubicBezTo>
                  <a:cubicBezTo>
                    <a:pt x="334216" y="843581"/>
                    <a:pt x="340736" y="844116"/>
                    <a:pt x="346984" y="845820"/>
                  </a:cubicBezTo>
                  <a:cubicBezTo>
                    <a:pt x="354733" y="847933"/>
                    <a:pt x="362151" y="851132"/>
                    <a:pt x="369844" y="853440"/>
                  </a:cubicBezTo>
                  <a:cubicBezTo>
                    <a:pt x="379408" y="856309"/>
                    <a:pt x="418064" y="864568"/>
                    <a:pt x="419374" y="864870"/>
                  </a:cubicBezTo>
                  <a:cubicBezTo>
                    <a:pt x="424476" y="866047"/>
                    <a:pt x="429479" y="867653"/>
                    <a:pt x="434614" y="868680"/>
                  </a:cubicBezTo>
                  <a:cubicBezTo>
                    <a:pt x="442189" y="870195"/>
                    <a:pt x="449881" y="871066"/>
                    <a:pt x="457474" y="872490"/>
                  </a:cubicBezTo>
                  <a:cubicBezTo>
                    <a:pt x="470204" y="874877"/>
                    <a:pt x="482910" y="877396"/>
                    <a:pt x="495574" y="880110"/>
                  </a:cubicBezTo>
                  <a:cubicBezTo>
                    <a:pt x="506302" y="882409"/>
                    <a:pt x="529583" y="889109"/>
                    <a:pt x="537484" y="891540"/>
                  </a:cubicBezTo>
                  <a:cubicBezTo>
                    <a:pt x="545161" y="893902"/>
                    <a:pt x="553661" y="894705"/>
                    <a:pt x="560344" y="899160"/>
                  </a:cubicBezTo>
                  <a:cubicBezTo>
                    <a:pt x="564154" y="901700"/>
                    <a:pt x="568048" y="904118"/>
                    <a:pt x="571774" y="906780"/>
                  </a:cubicBezTo>
                  <a:cubicBezTo>
                    <a:pt x="576941" y="910471"/>
                    <a:pt x="581501" y="915060"/>
                    <a:pt x="587014" y="918210"/>
                  </a:cubicBezTo>
                  <a:cubicBezTo>
                    <a:pt x="590501" y="920203"/>
                    <a:pt x="594597" y="920866"/>
                    <a:pt x="598444" y="922020"/>
                  </a:cubicBezTo>
                  <a:cubicBezTo>
                    <a:pt x="626641" y="930479"/>
                    <a:pt x="619339" y="928485"/>
                    <a:pt x="644164" y="933450"/>
                  </a:cubicBezTo>
                  <a:cubicBezTo>
                    <a:pt x="647974" y="937260"/>
                    <a:pt x="651111" y="941891"/>
                    <a:pt x="655594" y="944880"/>
                  </a:cubicBezTo>
                  <a:cubicBezTo>
                    <a:pt x="658936" y="947108"/>
                    <a:pt x="663333" y="947108"/>
                    <a:pt x="667024" y="948690"/>
                  </a:cubicBezTo>
                  <a:cubicBezTo>
                    <a:pt x="672244" y="950927"/>
                    <a:pt x="677044" y="954073"/>
                    <a:pt x="682264" y="956310"/>
                  </a:cubicBezTo>
                  <a:cubicBezTo>
                    <a:pt x="685955" y="957892"/>
                    <a:pt x="690102" y="958324"/>
                    <a:pt x="693694" y="960120"/>
                  </a:cubicBezTo>
                  <a:cubicBezTo>
                    <a:pt x="697790" y="962168"/>
                    <a:pt x="701148" y="965468"/>
                    <a:pt x="705124" y="967740"/>
                  </a:cubicBezTo>
                  <a:cubicBezTo>
                    <a:pt x="738961" y="987076"/>
                    <a:pt x="703947" y="964415"/>
                    <a:pt x="731794" y="982980"/>
                  </a:cubicBezTo>
                  <a:cubicBezTo>
                    <a:pt x="738918" y="1004353"/>
                    <a:pt x="729966" y="988721"/>
                    <a:pt x="758464" y="998220"/>
                  </a:cubicBezTo>
                  <a:cubicBezTo>
                    <a:pt x="762808" y="999668"/>
                    <a:pt x="765710" y="1003980"/>
                    <a:pt x="769894" y="1005840"/>
                  </a:cubicBezTo>
                  <a:cubicBezTo>
                    <a:pt x="777234" y="1009102"/>
                    <a:pt x="786071" y="1009005"/>
                    <a:pt x="792754" y="1013460"/>
                  </a:cubicBezTo>
                  <a:cubicBezTo>
                    <a:pt x="796564" y="1016000"/>
                    <a:pt x="800458" y="1018418"/>
                    <a:pt x="804184" y="1021080"/>
                  </a:cubicBezTo>
                  <a:cubicBezTo>
                    <a:pt x="809351" y="1024771"/>
                    <a:pt x="813911" y="1029360"/>
                    <a:pt x="819424" y="1032510"/>
                  </a:cubicBezTo>
                  <a:cubicBezTo>
                    <a:pt x="822911" y="1034503"/>
                    <a:pt x="827262" y="1034524"/>
                    <a:pt x="830854" y="1036320"/>
                  </a:cubicBezTo>
                  <a:cubicBezTo>
                    <a:pt x="834950" y="1038368"/>
                    <a:pt x="838474" y="1041400"/>
                    <a:pt x="842284" y="1043940"/>
                  </a:cubicBezTo>
                  <a:cubicBezTo>
                    <a:pt x="844824" y="1047750"/>
                    <a:pt x="846021" y="1052943"/>
                    <a:pt x="849904" y="1055370"/>
                  </a:cubicBezTo>
                  <a:cubicBezTo>
                    <a:pt x="856715" y="1059627"/>
                    <a:pt x="866081" y="1058535"/>
                    <a:pt x="872764" y="1062990"/>
                  </a:cubicBezTo>
                  <a:cubicBezTo>
                    <a:pt x="887536" y="1072838"/>
                    <a:pt x="879850" y="1069162"/>
                    <a:pt x="895624" y="1074420"/>
                  </a:cubicBezTo>
                  <a:cubicBezTo>
                    <a:pt x="899434" y="1078230"/>
                    <a:pt x="902915" y="1082401"/>
                    <a:pt x="907054" y="1085850"/>
                  </a:cubicBezTo>
                  <a:cubicBezTo>
                    <a:pt x="917180" y="1094289"/>
                    <a:pt x="921867" y="1094315"/>
                    <a:pt x="933724" y="1101090"/>
                  </a:cubicBezTo>
                  <a:cubicBezTo>
                    <a:pt x="937700" y="1103362"/>
                    <a:pt x="941636" y="1105779"/>
                    <a:pt x="945154" y="1108710"/>
                  </a:cubicBezTo>
                  <a:cubicBezTo>
                    <a:pt x="949293" y="1112159"/>
                    <a:pt x="951906" y="1117467"/>
                    <a:pt x="956584" y="1120140"/>
                  </a:cubicBezTo>
                  <a:cubicBezTo>
                    <a:pt x="961130" y="1122738"/>
                    <a:pt x="966744" y="1122680"/>
                    <a:pt x="971824" y="1123950"/>
                  </a:cubicBezTo>
                  <a:cubicBezTo>
                    <a:pt x="1008675" y="1151588"/>
                    <a:pt x="969404" y="1124645"/>
                    <a:pt x="998494" y="1139190"/>
                  </a:cubicBezTo>
                  <a:cubicBezTo>
                    <a:pt x="1002590" y="1141238"/>
                    <a:pt x="1005637" y="1145202"/>
                    <a:pt x="1009924" y="1146810"/>
                  </a:cubicBezTo>
                  <a:cubicBezTo>
                    <a:pt x="1015987" y="1149084"/>
                    <a:pt x="1022624" y="1149350"/>
                    <a:pt x="1028974" y="1150620"/>
                  </a:cubicBezTo>
                  <a:cubicBezTo>
                    <a:pt x="1056916" y="1164591"/>
                    <a:pt x="1030766" y="1153187"/>
                    <a:pt x="1063264" y="1162050"/>
                  </a:cubicBezTo>
                  <a:cubicBezTo>
                    <a:pt x="1116437" y="1176552"/>
                    <a:pt x="1058762" y="1164198"/>
                    <a:pt x="1105174" y="1173480"/>
                  </a:cubicBezTo>
                  <a:cubicBezTo>
                    <a:pt x="1110254" y="1176020"/>
                    <a:pt x="1115194" y="1178863"/>
                    <a:pt x="1120414" y="1181100"/>
                  </a:cubicBezTo>
                  <a:cubicBezTo>
                    <a:pt x="1124105" y="1182682"/>
                    <a:pt x="1127948" y="1183936"/>
                    <a:pt x="1131844" y="1184910"/>
                  </a:cubicBezTo>
                  <a:cubicBezTo>
                    <a:pt x="1163738" y="1192883"/>
                    <a:pt x="1163104" y="1192097"/>
                    <a:pt x="1192804" y="1196340"/>
                  </a:cubicBezTo>
                  <a:cubicBezTo>
                    <a:pt x="1200424" y="1198880"/>
                    <a:pt x="1207637" y="1203673"/>
                    <a:pt x="1215664" y="1203960"/>
                  </a:cubicBezTo>
                  <a:cubicBezTo>
                    <a:pt x="1257079" y="1205439"/>
                    <a:pt x="1281269" y="1205899"/>
                    <a:pt x="1314724" y="1196340"/>
                  </a:cubicBezTo>
                  <a:cubicBezTo>
                    <a:pt x="1318586" y="1195237"/>
                    <a:pt x="1322344" y="1193800"/>
                    <a:pt x="1326154" y="1192530"/>
                  </a:cubicBezTo>
                  <a:cubicBezTo>
                    <a:pt x="1333020" y="1185664"/>
                    <a:pt x="1339731" y="1177458"/>
                    <a:pt x="1349014" y="1173480"/>
                  </a:cubicBezTo>
                  <a:cubicBezTo>
                    <a:pt x="1353827" y="1171417"/>
                    <a:pt x="1359174" y="1170940"/>
                    <a:pt x="1364254" y="1169670"/>
                  </a:cubicBezTo>
                  <a:cubicBezTo>
                    <a:pt x="1365524" y="1165860"/>
                    <a:pt x="1365836" y="1161582"/>
                    <a:pt x="1368064" y="1158240"/>
                  </a:cubicBezTo>
                  <a:cubicBezTo>
                    <a:pt x="1399584" y="1110960"/>
                    <a:pt x="1362183" y="1179009"/>
                    <a:pt x="1387114" y="1135380"/>
                  </a:cubicBezTo>
                  <a:cubicBezTo>
                    <a:pt x="1389932" y="1130449"/>
                    <a:pt x="1391916" y="1125071"/>
                    <a:pt x="1394734" y="1120140"/>
                  </a:cubicBezTo>
                  <a:cubicBezTo>
                    <a:pt x="1397006" y="1116164"/>
                    <a:pt x="1400306" y="1112806"/>
                    <a:pt x="1402354" y="1108710"/>
                  </a:cubicBezTo>
                  <a:cubicBezTo>
                    <a:pt x="1404150" y="1105118"/>
                    <a:pt x="1404582" y="1100971"/>
                    <a:pt x="1406164" y="1097280"/>
                  </a:cubicBezTo>
                  <a:cubicBezTo>
                    <a:pt x="1408401" y="1092060"/>
                    <a:pt x="1411244" y="1087120"/>
                    <a:pt x="1413784" y="1082040"/>
                  </a:cubicBezTo>
                  <a:cubicBezTo>
                    <a:pt x="1412514" y="1074420"/>
                    <a:pt x="1411066" y="1066827"/>
                    <a:pt x="1409974" y="1059180"/>
                  </a:cubicBezTo>
                  <a:cubicBezTo>
                    <a:pt x="1408526" y="1049044"/>
                    <a:pt x="1408647" y="1038633"/>
                    <a:pt x="1406164" y="1028700"/>
                  </a:cubicBezTo>
                  <a:cubicBezTo>
                    <a:pt x="1404786" y="1023190"/>
                    <a:pt x="1401084" y="1018540"/>
                    <a:pt x="1398544" y="1013460"/>
                  </a:cubicBezTo>
                  <a:cubicBezTo>
                    <a:pt x="1399399" y="996365"/>
                    <a:pt x="1404292" y="894016"/>
                    <a:pt x="1406164" y="872490"/>
                  </a:cubicBezTo>
                  <a:cubicBezTo>
                    <a:pt x="1406833" y="864794"/>
                    <a:pt x="1408828" y="857270"/>
                    <a:pt x="1409974" y="849630"/>
                  </a:cubicBezTo>
                  <a:cubicBezTo>
                    <a:pt x="1412638" y="831868"/>
                    <a:pt x="1415054" y="814070"/>
                    <a:pt x="1417594" y="796290"/>
                  </a:cubicBezTo>
                  <a:cubicBezTo>
                    <a:pt x="1418864" y="764540"/>
                    <a:pt x="1418765" y="732706"/>
                    <a:pt x="1421404" y="701040"/>
                  </a:cubicBezTo>
                  <a:cubicBezTo>
                    <a:pt x="1422583" y="686890"/>
                    <a:pt x="1427396" y="673235"/>
                    <a:pt x="1429024" y="659130"/>
                  </a:cubicBezTo>
                  <a:cubicBezTo>
                    <a:pt x="1431212" y="640164"/>
                    <a:pt x="1431564" y="621030"/>
                    <a:pt x="1432834" y="601980"/>
                  </a:cubicBezTo>
                  <a:cubicBezTo>
                    <a:pt x="1430294" y="546100"/>
                    <a:pt x="1429346" y="490125"/>
                    <a:pt x="1425214" y="434340"/>
                  </a:cubicBezTo>
                  <a:cubicBezTo>
                    <a:pt x="1424257" y="421424"/>
                    <a:pt x="1422404" y="408265"/>
                    <a:pt x="1417594" y="396240"/>
                  </a:cubicBezTo>
                  <a:lnTo>
                    <a:pt x="1409974" y="377190"/>
                  </a:lnTo>
                  <a:cubicBezTo>
                    <a:pt x="1403078" y="335816"/>
                    <a:pt x="1411201" y="370732"/>
                    <a:pt x="1398544" y="339090"/>
                  </a:cubicBezTo>
                  <a:cubicBezTo>
                    <a:pt x="1395561" y="331632"/>
                    <a:pt x="1395379" y="322913"/>
                    <a:pt x="1390924" y="316230"/>
                  </a:cubicBezTo>
                  <a:cubicBezTo>
                    <a:pt x="1388384" y="312420"/>
                    <a:pt x="1385352" y="308896"/>
                    <a:pt x="1383304" y="304800"/>
                  </a:cubicBezTo>
                  <a:cubicBezTo>
                    <a:pt x="1381508" y="301208"/>
                    <a:pt x="1381290" y="296962"/>
                    <a:pt x="1379494" y="293370"/>
                  </a:cubicBezTo>
                  <a:cubicBezTo>
                    <a:pt x="1377446" y="289274"/>
                    <a:pt x="1373922" y="286036"/>
                    <a:pt x="1371874" y="281940"/>
                  </a:cubicBezTo>
                  <a:cubicBezTo>
                    <a:pt x="1357329" y="252850"/>
                    <a:pt x="1384272" y="292121"/>
                    <a:pt x="1356634" y="255270"/>
                  </a:cubicBezTo>
                  <a:cubicBezTo>
                    <a:pt x="1347699" y="228465"/>
                    <a:pt x="1359328" y="261556"/>
                    <a:pt x="1345204" y="228600"/>
                  </a:cubicBezTo>
                  <a:cubicBezTo>
                    <a:pt x="1343622" y="224909"/>
                    <a:pt x="1343622" y="220512"/>
                    <a:pt x="1341394" y="217170"/>
                  </a:cubicBezTo>
                  <a:cubicBezTo>
                    <a:pt x="1338405" y="212687"/>
                    <a:pt x="1333471" y="209831"/>
                    <a:pt x="1329964" y="205740"/>
                  </a:cubicBezTo>
                  <a:cubicBezTo>
                    <a:pt x="1325831" y="200919"/>
                    <a:pt x="1322344" y="195580"/>
                    <a:pt x="1318534" y="190500"/>
                  </a:cubicBezTo>
                  <a:cubicBezTo>
                    <a:pt x="1311277" y="168729"/>
                    <a:pt x="1320711" y="186871"/>
                    <a:pt x="1303294" y="175260"/>
                  </a:cubicBezTo>
                  <a:cubicBezTo>
                    <a:pt x="1298811" y="172271"/>
                    <a:pt x="1296347" y="166819"/>
                    <a:pt x="1291864" y="163830"/>
                  </a:cubicBezTo>
                  <a:cubicBezTo>
                    <a:pt x="1288522" y="161602"/>
                    <a:pt x="1284026" y="161816"/>
                    <a:pt x="1280434" y="160020"/>
                  </a:cubicBezTo>
                  <a:cubicBezTo>
                    <a:pt x="1276338" y="157972"/>
                    <a:pt x="1273100" y="154448"/>
                    <a:pt x="1269004" y="152400"/>
                  </a:cubicBezTo>
                  <a:cubicBezTo>
                    <a:pt x="1265412" y="150604"/>
                    <a:pt x="1261265" y="150172"/>
                    <a:pt x="1257574" y="148590"/>
                  </a:cubicBezTo>
                  <a:cubicBezTo>
                    <a:pt x="1229681" y="136636"/>
                    <a:pt x="1255191" y="144184"/>
                    <a:pt x="1227094" y="137160"/>
                  </a:cubicBezTo>
                  <a:cubicBezTo>
                    <a:pt x="1205128" y="122516"/>
                    <a:pt x="1226318" y="135194"/>
                    <a:pt x="1204234" y="125730"/>
                  </a:cubicBezTo>
                  <a:cubicBezTo>
                    <a:pt x="1199014" y="123493"/>
                    <a:pt x="1194434" y="119742"/>
                    <a:pt x="1188994" y="118110"/>
                  </a:cubicBezTo>
                  <a:cubicBezTo>
                    <a:pt x="1181595" y="115890"/>
                    <a:pt x="1173675" y="115976"/>
                    <a:pt x="1166134" y="114300"/>
                  </a:cubicBezTo>
                  <a:cubicBezTo>
                    <a:pt x="1143905" y="109360"/>
                    <a:pt x="1165405" y="112355"/>
                    <a:pt x="1143274" y="102870"/>
                  </a:cubicBezTo>
                  <a:cubicBezTo>
                    <a:pt x="1138461" y="100807"/>
                    <a:pt x="1133114" y="100330"/>
                    <a:pt x="1128034" y="99060"/>
                  </a:cubicBezTo>
                  <a:cubicBezTo>
                    <a:pt x="1124224" y="96520"/>
                    <a:pt x="1120788" y="93300"/>
                    <a:pt x="1116604" y="91440"/>
                  </a:cubicBezTo>
                  <a:cubicBezTo>
                    <a:pt x="1109264" y="88178"/>
                    <a:pt x="1100427" y="88275"/>
                    <a:pt x="1093744" y="83820"/>
                  </a:cubicBezTo>
                  <a:cubicBezTo>
                    <a:pt x="1077957" y="73295"/>
                    <a:pt x="1086756" y="77311"/>
                    <a:pt x="1067074" y="72390"/>
                  </a:cubicBezTo>
                  <a:cubicBezTo>
                    <a:pt x="1043911" y="56948"/>
                    <a:pt x="1068522" y="71504"/>
                    <a:pt x="1040404" y="60960"/>
                  </a:cubicBezTo>
                  <a:cubicBezTo>
                    <a:pt x="1035086" y="58966"/>
                    <a:pt x="1030552" y="55136"/>
                    <a:pt x="1025164" y="53340"/>
                  </a:cubicBezTo>
                  <a:cubicBezTo>
                    <a:pt x="1019021" y="51292"/>
                    <a:pt x="1012436" y="50935"/>
                    <a:pt x="1006114" y="49530"/>
                  </a:cubicBezTo>
                  <a:cubicBezTo>
                    <a:pt x="1001002" y="48394"/>
                    <a:pt x="995926" y="47098"/>
                    <a:pt x="990874" y="45720"/>
                  </a:cubicBezTo>
                  <a:cubicBezTo>
                    <a:pt x="981954" y="43287"/>
                    <a:pt x="973124" y="40533"/>
                    <a:pt x="964204" y="38100"/>
                  </a:cubicBezTo>
                  <a:cubicBezTo>
                    <a:pt x="959152" y="36722"/>
                    <a:pt x="953867" y="36129"/>
                    <a:pt x="948964" y="34290"/>
                  </a:cubicBezTo>
                  <a:cubicBezTo>
                    <a:pt x="943646" y="32296"/>
                    <a:pt x="939164" y="28302"/>
                    <a:pt x="933724" y="26670"/>
                  </a:cubicBezTo>
                  <a:cubicBezTo>
                    <a:pt x="926325" y="24450"/>
                    <a:pt x="918358" y="24734"/>
                    <a:pt x="910864" y="22860"/>
                  </a:cubicBezTo>
                  <a:cubicBezTo>
                    <a:pt x="903072" y="20912"/>
                    <a:pt x="895753" y="17353"/>
                    <a:pt x="888004" y="15240"/>
                  </a:cubicBezTo>
                  <a:cubicBezTo>
                    <a:pt x="881756" y="13536"/>
                    <a:pt x="875342" y="12495"/>
                    <a:pt x="868954" y="11430"/>
                  </a:cubicBezTo>
                  <a:lnTo>
                    <a:pt x="796564" y="0"/>
                  </a:lnTo>
                  <a:lnTo>
                    <a:pt x="583204" y="3810"/>
                  </a:lnTo>
                  <a:cubicBezTo>
                    <a:pt x="566652" y="4290"/>
                    <a:pt x="550206" y="6675"/>
                    <a:pt x="533674" y="7620"/>
                  </a:cubicBezTo>
                  <a:cubicBezTo>
                    <a:pt x="383112" y="16224"/>
                    <a:pt x="516544" y="5367"/>
                    <a:pt x="366034" y="19050"/>
                  </a:cubicBezTo>
                  <a:cubicBezTo>
                    <a:pt x="360954" y="20320"/>
                    <a:pt x="355607" y="20797"/>
                    <a:pt x="350794" y="22860"/>
                  </a:cubicBezTo>
                  <a:cubicBezTo>
                    <a:pt x="346585" y="24664"/>
                    <a:pt x="343460" y="28432"/>
                    <a:pt x="339364" y="30480"/>
                  </a:cubicBezTo>
                  <a:cubicBezTo>
                    <a:pt x="335772" y="32276"/>
                    <a:pt x="331625" y="32708"/>
                    <a:pt x="327934" y="34290"/>
                  </a:cubicBezTo>
                  <a:cubicBezTo>
                    <a:pt x="322714" y="36527"/>
                    <a:pt x="317967" y="39801"/>
                    <a:pt x="312694" y="41910"/>
                  </a:cubicBezTo>
                  <a:cubicBezTo>
                    <a:pt x="305236" y="44893"/>
                    <a:pt x="289834" y="49530"/>
                    <a:pt x="289834" y="49530"/>
                  </a:cubicBezTo>
                  <a:cubicBezTo>
                    <a:pt x="282214" y="60960"/>
                    <a:pt x="283484" y="62230"/>
                    <a:pt x="270784" y="68580"/>
                  </a:cubicBezTo>
                  <a:cubicBezTo>
                    <a:pt x="267192" y="70376"/>
                    <a:pt x="262865" y="70440"/>
                    <a:pt x="259354" y="72390"/>
                  </a:cubicBezTo>
                  <a:cubicBezTo>
                    <a:pt x="251348" y="76838"/>
                    <a:pt x="236494" y="87630"/>
                    <a:pt x="236494" y="87630"/>
                  </a:cubicBezTo>
                  <a:cubicBezTo>
                    <a:pt x="235224" y="91440"/>
                    <a:pt x="235193" y="95924"/>
                    <a:pt x="232684" y="99060"/>
                  </a:cubicBezTo>
                  <a:cubicBezTo>
                    <a:pt x="223822" y="110138"/>
                    <a:pt x="209371" y="106982"/>
                    <a:pt x="198394" y="114300"/>
                  </a:cubicBezTo>
                  <a:cubicBezTo>
                    <a:pt x="194584" y="116840"/>
                    <a:pt x="191173" y="120116"/>
                    <a:pt x="186964" y="121920"/>
                  </a:cubicBezTo>
                  <a:cubicBezTo>
                    <a:pt x="182151" y="123983"/>
                    <a:pt x="176627" y="123891"/>
                    <a:pt x="171724" y="125730"/>
                  </a:cubicBezTo>
                  <a:cubicBezTo>
                    <a:pt x="166406" y="127724"/>
                    <a:pt x="156484" y="133350"/>
                    <a:pt x="156484" y="13335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3453613" y="3634740"/>
              <a:ext cx="1370434" cy="438150"/>
            </a:xfrm>
            <a:custGeom>
              <a:avLst/>
              <a:gdLst>
                <a:gd name="connsiteX0" fmla="*/ 1908810 w 2186940"/>
                <a:gd name="connsiteY0" fmla="*/ 1085850 h 1192530"/>
                <a:gd name="connsiteX1" fmla="*/ 1950720 w 2186940"/>
                <a:gd name="connsiteY1" fmla="*/ 1074420 h 1192530"/>
                <a:gd name="connsiteX2" fmla="*/ 1965960 w 2186940"/>
                <a:gd name="connsiteY2" fmla="*/ 1070610 h 1192530"/>
                <a:gd name="connsiteX3" fmla="*/ 1981200 w 2186940"/>
                <a:gd name="connsiteY3" fmla="*/ 1062990 h 1192530"/>
                <a:gd name="connsiteX4" fmla="*/ 2004060 w 2186940"/>
                <a:gd name="connsiteY4" fmla="*/ 1055370 h 1192530"/>
                <a:gd name="connsiteX5" fmla="*/ 2023110 w 2186940"/>
                <a:gd name="connsiteY5" fmla="*/ 1047750 h 1192530"/>
                <a:gd name="connsiteX6" fmla="*/ 2038350 w 2186940"/>
                <a:gd name="connsiteY6" fmla="*/ 1043940 h 1192530"/>
                <a:gd name="connsiteX7" fmla="*/ 2057400 w 2186940"/>
                <a:gd name="connsiteY7" fmla="*/ 1036320 h 1192530"/>
                <a:gd name="connsiteX8" fmla="*/ 2068830 w 2186940"/>
                <a:gd name="connsiteY8" fmla="*/ 1032510 h 1192530"/>
                <a:gd name="connsiteX9" fmla="*/ 2095500 w 2186940"/>
                <a:gd name="connsiteY9" fmla="*/ 1009650 h 1192530"/>
                <a:gd name="connsiteX10" fmla="*/ 2099310 w 2186940"/>
                <a:gd name="connsiteY10" fmla="*/ 998220 h 1192530"/>
                <a:gd name="connsiteX11" fmla="*/ 2122170 w 2186940"/>
                <a:gd name="connsiteY11" fmla="*/ 971550 h 1192530"/>
                <a:gd name="connsiteX12" fmla="*/ 2133600 w 2186940"/>
                <a:gd name="connsiteY12" fmla="*/ 944880 h 1192530"/>
                <a:gd name="connsiteX13" fmla="*/ 2145030 w 2186940"/>
                <a:gd name="connsiteY13" fmla="*/ 922020 h 1192530"/>
                <a:gd name="connsiteX14" fmla="*/ 2148840 w 2186940"/>
                <a:gd name="connsiteY14" fmla="*/ 906780 h 1192530"/>
                <a:gd name="connsiteX15" fmla="*/ 2160270 w 2186940"/>
                <a:gd name="connsiteY15" fmla="*/ 883920 h 1192530"/>
                <a:gd name="connsiteX16" fmla="*/ 2171700 w 2186940"/>
                <a:gd name="connsiteY16" fmla="*/ 876300 h 1192530"/>
                <a:gd name="connsiteX17" fmla="*/ 2186940 w 2186940"/>
                <a:gd name="connsiteY17" fmla="*/ 819150 h 1192530"/>
                <a:gd name="connsiteX18" fmla="*/ 2179320 w 2186940"/>
                <a:gd name="connsiteY18" fmla="*/ 708660 h 1192530"/>
                <a:gd name="connsiteX19" fmla="*/ 2171700 w 2186940"/>
                <a:gd name="connsiteY19" fmla="*/ 693420 h 1192530"/>
                <a:gd name="connsiteX20" fmla="*/ 2164080 w 2186940"/>
                <a:gd name="connsiteY20" fmla="*/ 659130 h 1192530"/>
                <a:gd name="connsiteX21" fmla="*/ 2156460 w 2186940"/>
                <a:gd name="connsiteY21" fmla="*/ 643890 h 1192530"/>
                <a:gd name="connsiteX22" fmla="*/ 2145030 w 2186940"/>
                <a:gd name="connsiteY22" fmla="*/ 609600 h 1192530"/>
                <a:gd name="connsiteX23" fmla="*/ 2141220 w 2186940"/>
                <a:gd name="connsiteY23" fmla="*/ 594360 h 1192530"/>
                <a:gd name="connsiteX24" fmla="*/ 2133600 w 2186940"/>
                <a:gd name="connsiteY24" fmla="*/ 582930 h 1192530"/>
                <a:gd name="connsiteX25" fmla="*/ 2125980 w 2186940"/>
                <a:gd name="connsiteY25" fmla="*/ 544830 h 1192530"/>
                <a:gd name="connsiteX26" fmla="*/ 2118360 w 2186940"/>
                <a:gd name="connsiteY26" fmla="*/ 533400 h 1192530"/>
                <a:gd name="connsiteX27" fmla="*/ 2114550 w 2186940"/>
                <a:gd name="connsiteY27" fmla="*/ 518160 h 1192530"/>
                <a:gd name="connsiteX28" fmla="*/ 2095500 w 2186940"/>
                <a:gd name="connsiteY28" fmla="*/ 491490 h 1192530"/>
                <a:gd name="connsiteX29" fmla="*/ 2076450 w 2186940"/>
                <a:gd name="connsiteY29" fmla="*/ 461010 h 1192530"/>
                <a:gd name="connsiteX30" fmla="*/ 2068830 w 2186940"/>
                <a:gd name="connsiteY30" fmla="*/ 449580 h 1192530"/>
                <a:gd name="connsiteX31" fmla="*/ 2065020 w 2186940"/>
                <a:gd name="connsiteY31" fmla="*/ 438150 h 1192530"/>
                <a:gd name="connsiteX32" fmla="*/ 2049780 w 2186940"/>
                <a:gd name="connsiteY32" fmla="*/ 415290 h 1192530"/>
                <a:gd name="connsiteX33" fmla="*/ 2042160 w 2186940"/>
                <a:gd name="connsiteY33" fmla="*/ 403860 h 1192530"/>
                <a:gd name="connsiteX34" fmla="*/ 2038350 w 2186940"/>
                <a:gd name="connsiteY34" fmla="*/ 392430 h 1192530"/>
                <a:gd name="connsiteX35" fmla="*/ 2026920 w 2186940"/>
                <a:gd name="connsiteY35" fmla="*/ 388620 h 1192530"/>
                <a:gd name="connsiteX36" fmla="*/ 2011680 w 2186940"/>
                <a:gd name="connsiteY36" fmla="*/ 365760 h 1192530"/>
                <a:gd name="connsiteX37" fmla="*/ 1988820 w 2186940"/>
                <a:gd name="connsiteY37" fmla="*/ 350520 h 1192530"/>
                <a:gd name="connsiteX38" fmla="*/ 1973580 w 2186940"/>
                <a:gd name="connsiteY38" fmla="*/ 335280 h 1192530"/>
                <a:gd name="connsiteX39" fmla="*/ 1950720 w 2186940"/>
                <a:gd name="connsiteY39" fmla="*/ 312420 h 1192530"/>
                <a:gd name="connsiteX40" fmla="*/ 1939290 w 2186940"/>
                <a:gd name="connsiteY40" fmla="*/ 300990 h 1192530"/>
                <a:gd name="connsiteX41" fmla="*/ 1927860 w 2186940"/>
                <a:gd name="connsiteY41" fmla="*/ 297180 h 1192530"/>
                <a:gd name="connsiteX42" fmla="*/ 1912620 w 2186940"/>
                <a:gd name="connsiteY42" fmla="*/ 274320 h 1192530"/>
                <a:gd name="connsiteX43" fmla="*/ 1908810 w 2186940"/>
                <a:gd name="connsiteY43" fmla="*/ 262890 h 1192530"/>
                <a:gd name="connsiteX44" fmla="*/ 1885950 w 2186940"/>
                <a:gd name="connsiteY44" fmla="*/ 255270 h 1192530"/>
                <a:gd name="connsiteX45" fmla="*/ 1863090 w 2186940"/>
                <a:gd name="connsiteY45" fmla="*/ 243840 h 1192530"/>
                <a:gd name="connsiteX46" fmla="*/ 1836420 w 2186940"/>
                <a:gd name="connsiteY46" fmla="*/ 224790 h 1192530"/>
                <a:gd name="connsiteX47" fmla="*/ 1813560 w 2186940"/>
                <a:gd name="connsiteY47" fmla="*/ 217170 h 1192530"/>
                <a:gd name="connsiteX48" fmla="*/ 1786890 w 2186940"/>
                <a:gd name="connsiteY48" fmla="*/ 198120 h 1192530"/>
                <a:gd name="connsiteX49" fmla="*/ 1771650 w 2186940"/>
                <a:gd name="connsiteY49" fmla="*/ 194310 h 1192530"/>
                <a:gd name="connsiteX50" fmla="*/ 1733550 w 2186940"/>
                <a:gd name="connsiteY50" fmla="*/ 182880 h 1192530"/>
                <a:gd name="connsiteX51" fmla="*/ 1703070 w 2186940"/>
                <a:gd name="connsiteY51" fmla="*/ 171450 h 1192530"/>
                <a:gd name="connsiteX52" fmla="*/ 1684020 w 2186940"/>
                <a:gd name="connsiteY52" fmla="*/ 167640 h 1192530"/>
                <a:gd name="connsiteX53" fmla="*/ 1657350 w 2186940"/>
                <a:gd name="connsiteY53" fmla="*/ 156210 h 1192530"/>
                <a:gd name="connsiteX54" fmla="*/ 1645920 w 2186940"/>
                <a:gd name="connsiteY54" fmla="*/ 148590 h 1192530"/>
                <a:gd name="connsiteX55" fmla="*/ 1611630 w 2186940"/>
                <a:gd name="connsiteY55" fmla="*/ 140970 h 1192530"/>
                <a:gd name="connsiteX56" fmla="*/ 1592580 w 2186940"/>
                <a:gd name="connsiteY56" fmla="*/ 133350 h 1192530"/>
                <a:gd name="connsiteX57" fmla="*/ 1581150 w 2186940"/>
                <a:gd name="connsiteY57" fmla="*/ 129540 h 1192530"/>
                <a:gd name="connsiteX58" fmla="*/ 1565910 w 2186940"/>
                <a:gd name="connsiteY58" fmla="*/ 121920 h 1192530"/>
                <a:gd name="connsiteX59" fmla="*/ 1546860 w 2186940"/>
                <a:gd name="connsiteY59" fmla="*/ 118110 h 1192530"/>
                <a:gd name="connsiteX60" fmla="*/ 1531620 w 2186940"/>
                <a:gd name="connsiteY60" fmla="*/ 110490 h 1192530"/>
                <a:gd name="connsiteX61" fmla="*/ 1493520 w 2186940"/>
                <a:gd name="connsiteY61" fmla="*/ 102870 h 1192530"/>
                <a:gd name="connsiteX62" fmla="*/ 1470660 w 2186940"/>
                <a:gd name="connsiteY62" fmla="*/ 95250 h 1192530"/>
                <a:gd name="connsiteX63" fmla="*/ 1451610 w 2186940"/>
                <a:gd name="connsiteY63" fmla="*/ 91440 h 1192530"/>
                <a:gd name="connsiteX64" fmla="*/ 1428750 w 2186940"/>
                <a:gd name="connsiteY64" fmla="*/ 83820 h 1192530"/>
                <a:gd name="connsiteX65" fmla="*/ 1325880 w 2186940"/>
                <a:gd name="connsiteY65" fmla="*/ 68580 h 1192530"/>
                <a:gd name="connsiteX66" fmla="*/ 1283970 w 2186940"/>
                <a:gd name="connsiteY66" fmla="*/ 60960 h 1192530"/>
                <a:gd name="connsiteX67" fmla="*/ 1203960 w 2186940"/>
                <a:gd name="connsiteY67" fmla="*/ 53340 h 1192530"/>
                <a:gd name="connsiteX68" fmla="*/ 1120140 w 2186940"/>
                <a:gd name="connsiteY68" fmla="*/ 41910 h 1192530"/>
                <a:gd name="connsiteX69" fmla="*/ 1078230 w 2186940"/>
                <a:gd name="connsiteY69" fmla="*/ 34290 h 1192530"/>
                <a:gd name="connsiteX70" fmla="*/ 1013460 w 2186940"/>
                <a:gd name="connsiteY70" fmla="*/ 30480 h 1192530"/>
                <a:gd name="connsiteX71" fmla="*/ 910590 w 2186940"/>
                <a:gd name="connsiteY71" fmla="*/ 22860 h 1192530"/>
                <a:gd name="connsiteX72" fmla="*/ 815340 w 2186940"/>
                <a:gd name="connsiteY72" fmla="*/ 11430 h 1192530"/>
                <a:gd name="connsiteX73" fmla="*/ 571500 w 2186940"/>
                <a:gd name="connsiteY73" fmla="*/ 0 h 1192530"/>
                <a:gd name="connsiteX74" fmla="*/ 491490 w 2186940"/>
                <a:gd name="connsiteY74" fmla="*/ 7620 h 1192530"/>
                <a:gd name="connsiteX75" fmla="*/ 468630 w 2186940"/>
                <a:gd name="connsiteY75" fmla="*/ 15240 h 1192530"/>
                <a:gd name="connsiteX76" fmla="*/ 430530 w 2186940"/>
                <a:gd name="connsiteY76" fmla="*/ 22860 h 1192530"/>
                <a:gd name="connsiteX77" fmla="*/ 407670 w 2186940"/>
                <a:gd name="connsiteY77" fmla="*/ 30480 h 1192530"/>
                <a:gd name="connsiteX78" fmla="*/ 392430 w 2186940"/>
                <a:gd name="connsiteY78" fmla="*/ 34290 h 1192530"/>
                <a:gd name="connsiteX79" fmla="*/ 381000 w 2186940"/>
                <a:gd name="connsiteY79" fmla="*/ 41910 h 1192530"/>
                <a:gd name="connsiteX80" fmla="*/ 369570 w 2186940"/>
                <a:gd name="connsiteY80" fmla="*/ 45720 h 1192530"/>
                <a:gd name="connsiteX81" fmla="*/ 339090 w 2186940"/>
                <a:gd name="connsiteY81" fmla="*/ 60960 h 1192530"/>
                <a:gd name="connsiteX82" fmla="*/ 304800 w 2186940"/>
                <a:gd name="connsiteY82" fmla="*/ 72390 h 1192530"/>
                <a:gd name="connsiteX83" fmla="*/ 255270 w 2186940"/>
                <a:gd name="connsiteY83" fmla="*/ 83820 h 1192530"/>
                <a:gd name="connsiteX84" fmla="*/ 240030 w 2186940"/>
                <a:gd name="connsiteY84" fmla="*/ 91440 h 1192530"/>
                <a:gd name="connsiteX85" fmla="*/ 228600 w 2186940"/>
                <a:gd name="connsiteY85" fmla="*/ 95250 h 1192530"/>
                <a:gd name="connsiteX86" fmla="*/ 217170 w 2186940"/>
                <a:gd name="connsiteY86" fmla="*/ 102870 h 1192530"/>
                <a:gd name="connsiteX87" fmla="*/ 205740 w 2186940"/>
                <a:gd name="connsiteY87" fmla="*/ 106680 h 1192530"/>
                <a:gd name="connsiteX88" fmla="*/ 186690 w 2186940"/>
                <a:gd name="connsiteY88" fmla="*/ 114300 h 1192530"/>
                <a:gd name="connsiteX89" fmla="*/ 175260 w 2186940"/>
                <a:gd name="connsiteY89" fmla="*/ 121920 h 1192530"/>
                <a:gd name="connsiteX90" fmla="*/ 140970 w 2186940"/>
                <a:gd name="connsiteY90" fmla="*/ 133350 h 1192530"/>
                <a:gd name="connsiteX91" fmla="*/ 118110 w 2186940"/>
                <a:gd name="connsiteY91" fmla="*/ 148590 h 1192530"/>
                <a:gd name="connsiteX92" fmla="*/ 110490 w 2186940"/>
                <a:gd name="connsiteY92" fmla="*/ 160020 h 1192530"/>
                <a:gd name="connsiteX93" fmla="*/ 91440 w 2186940"/>
                <a:gd name="connsiteY93" fmla="*/ 171450 h 1192530"/>
                <a:gd name="connsiteX94" fmla="*/ 80010 w 2186940"/>
                <a:gd name="connsiteY94" fmla="*/ 182880 h 1192530"/>
                <a:gd name="connsiteX95" fmla="*/ 72390 w 2186940"/>
                <a:gd name="connsiteY95" fmla="*/ 209550 h 1192530"/>
                <a:gd name="connsiteX96" fmla="*/ 53340 w 2186940"/>
                <a:gd name="connsiteY96" fmla="*/ 232410 h 1192530"/>
                <a:gd name="connsiteX97" fmla="*/ 45720 w 2186940"/>
                <a:gd name="connsiteY97" fmla="*/ 255270 h 1192530"/>
                <a:gd name="connsiteX98" fmla="*/ 38100 w 2186940"/>
                <a:gd name="connsiteY98" fmla="*/ 270510 h 1192530"/>
                <a:gd name="connsiteX99" fmla="*/ 34290 w 2186940"/>
                <a:gd name="connsiteY99" fmla="*/ 285750 h 1192530"/>
                <a:gd name="connsiteX100" fmla="*/ 26670 w 2186940"/>
                <a:gd name="connsiteY100" fmla="*/ 312420 h 1192530"/>
                <a:gd name="connsiteX101" fmla="*/ 22860 w 2186940"/>
                <a:gd name="connsiteY101" fmla="*/ 327660 h 1192530"/>
                <a:gd name="connsiteX102" fmla="*/ 11430 w 2186940"/>
                <a:gd name="connsiteY102" fmla="*/ 361950 h 1192530"/>
                <a:gd name="connsiteX103" fmla="*/ 0 w 2186940"/>
                <a:gd name="connsiteY103" fmla="*/ 415290 h 1192530"/>
                <a:gd name="connsiteX104" fmla="*/ 3810 w 2186940"/>
                <a:gd name="connsiteY104" fmla="*/ 491490 h 1192530"/>
                <a:gd name="connsiteX105" fmla="*/ 11430 w 2186940"/>
                <a:gd name="connsiteY105" fmla="*/ 518160 h 1192530"/>
                <a:gd name="connsiteX106" fmla="*/ 19050 w 2186940"/>
                <a:gd name="connsiteY106" fmla="*/ 529590 h 1192530"/>
                <a:gd name="connsiteX107" fmla="*/ 22860 w 2186940"/>
                <a:gd name="connsiteY107" fmla="*/ 541020 h 1192530"/>
                <a:gd name="connsiteX108" fmla="*/ 30480 w 2186940"/>
                <a:gd name="connsiteY108" fmla="*/ 552450 h 1192530"/>
                <a:gd name="connsiteX109" fmla="*/ 45720 w 2186940"/>
                <a:gd name="connsiteY109" fmla="*/ 579120 h 1192530"/>
                <a:gd name="connsiteX110" fmla="*/ 57150 w 2186940"/>
                <a:gd name="connsiteY110" fmla="*/ 601980 h 1192530"/>
                <a:gd name="connsiteX111" fmla="*/ 68580 w 2186940"/>
                <a:gd name="connsiteY111" fmla="*/ 609600 h 1192530"/>
                <a:gd name="connsiteX112" fmla="*/ 87630 w 2186940"/>
                <a:gd name="connsiteY112" fmla="*/ 636270 h 1192530"/>
                <a:gd name="connsiteX113" fmla="*/ 133350 w 2186940"/>
                <a:gd name="connsiteY113" fmla="*/ 674370 h 1192530"/>
                <a:gd name="connsiteX114" fmla="*/ 144780 w 2186940"/>
                <a:gd name="connsiteY114" fmla="*/ 681990 h 1192530"/>
                <a:gd name="connsiteX115" fmla="*/ 160020 w 2186940"/>
                <a:gd name="connsiteY115" fmla="*/ 697230 h 1192530"/>
                <a:gd name="connsiteX116" fmla="*/ 175260 w 2186940"/>
                <a:gd name="connsiteY116" fmla="*/ 712470 h 1192530"/>
                <a:gd name="connsiteX117" fmla="*/ 186690 w 2186940"/>
                <a:gd name="connsiteY117" fmla="*/ 723900 h 1192530"/>
                <a:gd name="connsiteX118" fmla="*/ 190500 w 2186940"/>
                <a:gd name="connsiteY118" fmla="*/ 735330 h 1192530"/>
                <a:gd name="connsiteX119" fmla="*/ 201930 w 2186940"/>
                <a:gd name="connsiteY119" fmla="*/ 742950 h 1192530"/>
                <a:gd name="connsiteX120" fmla="*/ 224790 w 2186940"/>
                <a:gd name="connsiteY120" fmla="*/ 762000 h 1192530"/>
                <a:gd name="connsiteX121" fmla="*/ 240030 w 2186940"/>
                <a:gd name="connsiteY121" fmla="*/ 777240 h 1192530"/>
                <a:gd name="connsiteX122" fmla="*/ 255270 w 2186940"/>
                <a:gd name="connsiteY122" fmla="*/ 800100 h 1192530"/>
                <a:gd name="connsiteX123" fmla="*/ 278130 w 2186940"/>
                <a:gd name="connsiteY123" fmla="*/ 822960 h 1192530"/>
                <a:gd name="connsiteX124" fmla="*/ 285750 w 2186940"/>
                <a:gd name="connsiteY124" fmla="*/ 834390 h 1192530"/>
                <a:gd name="connsiteX125" fmla="*/ 312420 w 2186940"/>
                <a:gd name="connsiteY125" fmla="*/ 853440 h 1192530"/>
                <a:gd name="connsiteX126" fmla="*/ 331470 w 2186940"/>
                <a:gd name="connsiteY126" fmla="*/ 876300 h 1192530"/>
                <a:gd name="connsiteX127" fmla="*/ 339090 w 2186940"/>
                <a:gd name="connsiteY127" fmla="*/ 887730 h 1192530"/>
                <a:gd name="connsiteX128" fmla="*/ 354330 w 2186940"/>
                <a:gd name="connsiteY128" fmla="*/ 891540 h 1192530"/>
                <a:gd name="connsiteX129" fmla="*/ 377190 w 2186940"/>
                <a:gd name="connsiteY129" fmla="*/ 902970 h 1192530"/>
                <a:gd name="connsiteX130" fmla="*/ 388620 w 2186940"/>
                <a:gd name="connsiteY130" fmla="*/ 910590 h 1192530"/>
                <a:gd name="connsiteX131" fmla="*/ 415290 w 2186940"/>
                <a:gd name="connsiteY131" fmla="*/ 918210 h 1192530"/>
                <a:gd name="connsiteX132" fmla="*/ 426720 w 2186940"/>
                <a:gd name="connsiteY132" fmla="*/ 925830 h 1192530"/>
                <a:gd name="connsiteX133" fmla="*/ 438150 w 2186940"/>
                <a:gd name="connsiteY133" fmla="*/ 929640 h 1192530"/>
                <a:gd name="connsiteX134" fmla="*/ 453390 w 2186940"/>
                <a:gd name="connsiteY134" fmla="*/ 937260 h 1192530"/>
                <a:gd name="connsiteX135" fmla="*/ 464820 w 2186940"/>
                <a:gd name="connsiteY135" fmla="*/ 941070 h 1192530"/>
                <a:gd name="connsiteX136" fmla="*/ 480060 w 2186940"/>
                <a:gd name="connsiteY136" fmla="*/ 948690 h 1192530"/>
                <a:gd name="connsiteX137" fmla="*/ 502920 w 2186940"/>
                <a:gd name="connsiteY137" fmla="*/ 956310 h 1192530"/>
                <a:gd name="connsiteX138" fmla="*/ 518160 w 2186940"/>
                <a:gd name="connsiteY138" fmla="*/ 963930 h 1192530"/>
                <a:gd name="connsiteX139" fmla="*/ 529590 w 2186940"/>
                <a:gd name="connsiteY139" fmla="*/ 967740 h 1192530"/>
                <a:gd name="connsiteX140" fmla="*/ 556260 w 2186940"/>
                <a:gd name="connsiteY140" fmla="*/ 979170 h 1192530"/>
                <a:gd name="connsiteX141" fmla="*/ 567690 w 2186940"/>
                <a:gd name="connsiteY141" fmla="*/ 986790 h 1192530"/>
                <a:gd name="connsiteX142" fmla="*/ 594360 w 2186940"/>
                <a:gd name="connsiteY142" fmla="*/ 994410 h 1192530"/>
                <a:gd name="connsiteX143" fmla="*/ 605790 w 2186940"/>
                <a:gd name="connsiteY143" fmla="*/ 1002030 h 1192530"/>
                <a:gd name="connsiteX144" fmla="*/ 617220 w 2186940"/>
                <a:gd name="connsiteY144" fmla="*/ 1013460 h 1192530"/>
                <a:gd name="connsiteX145" fmla="*/ 632460 w 2186940"/>
                <a:gd name="connsiteY145" fmla="*/ 1017270 h 1192530"/>
                <a:gd name="connsiteX146" fmla="*/ 643890 w 2186940"/>
                <a:gd name="connsiteY146" fmla="*/ 1021080 h 1192530"/>
                <a:gd name="connsiteX147" fmla="*/ 655320 w 2186940"/>
                <a:gd name="connsiteY147" fmla="*/ 1028700 h 1192530"/>
                <a:gd name="connsiteX148" fmla="*/ 670560 w 2186940"/>
                <a:gd name="connsiteY148" fmla="*/ 1032510 h 1192530"/>
                <a:gd name="connsiteX149" fmla="*/ 685800 w 2186940"/>
                <a:gd name="connsiteY149" fmla="*/ 1040130 h 1192530"/>
                <a:gd name="connsiteX150" fmla="*/ 708660 w 2186940"/>
                <a:gd name="connsiteY150" fmla="*/ 1055370 h 1192530"/>
                <a:gd name="connsiteX151" fmla="*/ 720090 w 2186940"/>
                <a:gd name="connsiteY151" fmla="*/ 1062990 h 1192530"/>
                <a:gd name="connsiteX152" fmla="*/ 742950 w 2186940"/>
                <a:gd name="connsiteY152" fmla="*/ 1070610 h 1192530"/>
                <a:gd name="connsiteX153" fmla="*/ 758190 w 2186940"/>
                <a:gd name="connsiteY153" fmla="*/ 1078230 h 1192530"/>
                <a:gd name="connsiteX154" fmla="*/ 769620 w 2186940"/>
                <a:gd name="connsiteY154" fmla="*/ 1082040 h 1192530"/>
                <a:gd name="connsiteX155" fmla="*/ 796290 w 2186940"/>
                <a:gd name="connsiteY155" fmla="*/ 1093470 h 1192530"/>
                <a:gd name="connsiteX156" fmla="*/ 807720 w 2186940"/>
                <a:gd name="connsiteY156" fmla="*/ 1101090 h 1192530"/>
                <a:gd name="connsiteX157" fmla="*/ 834390 w 2186940"/>
                <a:gd name="connsiteY157" fmla="*/ 1108710 h 1192530"/>
                <a:gd name="connsiteX158" fmla="*/ 845820 w 2186940"/>
                <a:gd name="connsiteY158" fmla="*/ 1116330 h 1192530"/>
                <a:gd name="connsiteX159" fmla="*/ 857250 w 2186940"/>
                <a:gd name="connsiteY159" fmla="*/ 1120140 h 1192530"/>
                <a:gd name="connsiteX160" fmla="*/ 864870 w 2186940"/>
                <a:gd name="connsiteY160" fmla="*/ 1131570 h 1192530"/>
                <a:gd name="connsiteX161" fmla="*/ 876300 w 2186940"/>
                <a:gd name="connsiteY161" fmla="*/ 1135380 h 1192530"/>
                <a:gd name="connsiteX162" fmla="*/ 899160 w 2186940"/>
                <a:gd name="connsiteY162" fmla="*/ 1146810 h 1192530"/>
                <a:gd name="connsiteX163" fmla="*/ 925830 w 2186940"/>
                <a:gd name="connsiteY163" fmla="*/ 1165860 h 1192530"/>
                <a:gd name="connsiteX164" fmla="*/ 948690 w 2186940"/>
                <a:gd name="connsiteY164" fmla="*/ 1173480 h 1192530"/>
                <a:gd name="connsiteX165" fmla="*/ 960120 w 2186940"/>
                <a:gd name="connsiteY165" fmla="*/ 1181100 h 1192530"/>
                <a:gd name="connsiteX166" fmla="*/ 975360 w 2186940"/>
                <a:gd name="connsiteY166" fmla="*/ 1184910 h 1192530"/>
                <a:gd name="connsiteX167" fmla="*/ 990600 w 2186940"/>
                <a:gd name="connsiteY167" fmla="*/ 1192530 h 1192530"/>
                <a:gd name="connsiteX168" fmla="*/ 1062990 w 2186940"/>
                <a:gd name="connsiteY168" fmla="*/ 1188720 h 1192530"/>
                <a:gd name="connsiteX169" fmla="*/ 1082040 w 2186940"/>
                <a:gd name="connsiteY169" fmla="*/ 1184910 h 1192530"/>
                <a:gd name="connsiteX170" fmla="*/ 1093470 w 2186940"/>
                <a:gd name="connsiteY170" fmla="*/ 1177290 h 1192530"/>
                <a:gd name="connsiteX171" fmla="*/ 1127760 w 2186940"/>
                <a:gd name="connsiteY171" fmla="*/ 1162050 h 1192530"/>
                <a:gd name="connsiteX172" fmla="*/ 1131570 w 2186940"/>
                <a:gd name="connsiteY172" fmla="*/ 1150620 h 1192530"/>
                <a:gd name="connsiteX173" fmla="*/ 1143000 w 2186940"/>
                <a:gd name="connsiteY173" fmla="*/ 1146810 h 1192530"/>
                <a:gd name="connsiteX174" fmla="*/ 1165860 w 2186940"/>
                <a:gd name="connsiteY174" fmla="*/ 1135380 h 1192530"/>
                <a:gd name="connsiteX175" fmla="*/ 1192530 w 2186940"/>
                <a:gd name="connsiteY175" fmla="*/ 1120140 h 1192530"/>
                <a:gd name="connsiteX176" fmla="*/ 1203960 w 2186940"/>
                <a:gd name="connsiteY176" fmla="*/ 1112520 h 1192530"/>
                <a:gd name="connsiteX177" fmla="*/ 1219200 w 2186940"/>
                <a:gd name="connsiteY177" fmla="*/ 1108710 h 1192530"/>
                <a:gd name="connsiteX178" fmla="*/ 1230630 w 2186940"/>
                <a:gd name="connsiteY178" fmla="*/ 1104900 h 1192530"/>
                <a:gd name="connsiteX179" fmla="*/ 1257300 w 2186940"/>
                <a:gd name="connsiteY179" fmla="*/ 1085850 h 1192530"/>
                <a:gd name="connsiteX180" fmla="*/ 1268730 w 2186940"/>
                <a:gd name="connsiteY180" fmla="*/ 1082040 h 1192530"/>
                <a:gd name="connsiteX181" fmla="*/ 1295400 w 2186940"/>
                <a:gd name="connsiteY181" fmla="*/ 1070610 h 1192530"/>
                <a:gd name="connsiteX182" fmla="*/ 1375410 w 2186940"/>
                <a:gd name="connsiteY182" fmla="*/ 1059180 h 1192530"/>
                <a:gd name="connsiteX183" fmla="*/ 1543050 w 2186940"/>
                <a:gd name="connsiteY183" fmla="*/ 1062990 h 1192530"/>
                <a:gd name="connsiteX184" fmla="*/ 1908810 w 2186940"/>
                <a:gd name="connsiteY184" fmla="*/ 1070610 h 1192530"/>
                <a:gd name="connsiteX185" fmla="*/ 1908810 w 2186940"/>
                <a:gd name="connsiteY185" fmla="*/ 1085850 h 11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2186940" h="1192530">
                  <a:moveTo>
                    <a:pt x="1908810" y="1085850"/>
                  </a:moveTo>
                  <a:cubicBezTo>
                    <a:pt x="1915795" y="1086485"/>
                    <a:pt x="1914008" y="1086657"/>
                    <a:pt x="1950720" y="1074420"/>
                  </a:cubicBezTo>
                  <a:cubicBezTo>
                    <a:pt x="1955688" y="1072764"/>
                    <a:pt x="1961057" y="1072449"/>
                    <a:pt x="1965960" y="1070610"/>
                  </a:cubicBezTo>
                  <a:cubicBezTo>
                    <a:pt x="1971278" y="1068616"/>
                    <a:pt x="1975927" y="1065099"/>
                    <a:pt x="1981200" y="1062990"/>
                  </a:cubicBezTo>
                  <a:cubicBezTo>
                    <a:pt x="1988658" y="1060007"/>
                    <a:pt x="1996602" y="1058353"/>
                    <a:pt x="2004060" y="1055370"/>
                  </a:cubicBezTo>
                  <a:cubicBezTo>
                    <a:pt x="2010410" y="1052830"/>
                    <a:pt x="2016622" y="1049913"/>
                    <a:pt x="2023110" y="1047750"/>
                  </a:cubicBezTo>
                  <a:cubicBezTo>
                    <a:pt x="2028078" y="1046094"/>
                    <a:pt x="2033382" y="1045596"/>
                    <a:pt x="2038350" y="1043940"/>
                  </a:cubicBezTo>
                  <a:cubicBezTo>
                    <a:pt x="2044838" y="1041777"/>
                    <a:pt x="2050996" y="1038721"/>
                    <a:pt x="2057400" y="1036320"/>
                  </a:cubicBezTo>
                  <a:cubicBezTo>
                    <a:pt x="2061160" y="1034910"/>
                    <a:pt x="2065020" y="1033780"/>
                    <a:pt x="2068830" y="1032510"/>
                  </a:cubicBezTo>
                  <a:cubicBezTo>
                    <a:pt x="2075872" y="1027228"/>
                    <a:pt x="2090193" y="1017610"/>
                    <a:pt x="2095500" y="1009650"/>
                  </a:cubicBezTo>
                  <a:cubicBezTo>
                    <a:pt x="2097728" y="1006308"/>
                    <a:pt x="2097514" y="1001812"/>
                    <a:pt x="2099310" y="998220"/>
                  </a:cubicBezTo>
                  <a:cubicBezTo>
                    <a:pt x="2105113" y="986615"/>
                    <a:pt x="2112796" y="980924"/>
                    <a:pt x="2122170" y="971550"/>
                  </a:cubicBezTo>
                  <a:cubicBezTo>
                    <a:pt x="2131105" y="944745"/>
                    <a:pt x="2119476" y="977836"/>
                    <a:pt x="2133600" y="944880"/>
                  </a:cubicBezTo>
                  <a:cubicBezTo>
                    <a:pt x="2143064" y="922796"/>
                    <a:pt x="2130386" y="943986"/>
                    <a:pt x="2145030" y="922020"/>
                  </a:cubicBezTo>
                  <a:cubicBezTo>
                    <a:pt x="2146300" y="916940"/>
                    <a:pt x="2147401" y="911815"/>
                    <a:pt x="2148840" y="906780"/>
                  </a:cubicBezTo>
                  <a:cubicBezTo>
                    <a:pt x="2151319" y="898103"/>
                    <a:pt x="2153591" y="890599"/>
                    <a:pt x="2160270" y="883920"/>
                  </a:cubicBezTo>
                  <a:cubicBezTo>
                    <a:pt x="2163508" y="880682"/>
                    <a:pt x="2167890" y="878840"/>
                    <a:pt x="2171700" y="876300"/>
                  </a:cubicBezTo>
                  <a:cubicBezTo>
                    <a:pt x="2183023" y="842332"/>
                    <a:pt x="2177578" y="861281"/>
                    <a:pt x="2186940" y="819150"/>
                  </a:cubicBezTo>
                  <a:cubicBezTo>
                    <a:pt x="2186915" y="818657"/>
                    <a:pt x="2183967" y="728797"/>
                    <a:pt x="2179320" y="708660"/>
                  </a:cubicBezTo>
                  <a:cubicBezTo>
                    <a:pt x="2178043" y="703126"/>
                    <a:pt x="2174240" y="698500"/>
                    <a:pt x="2171700" y="693420"/>
                  </a:cubicBezTo>
                  <a:cubicBezTo>
                    <a:pt x="2169417" y="679720"/>
                    <a:pt x="2169196" y="671067"/>
                    <a:pt x="2164080" y="659130"/>
                  </a:cubicBezTo>
                  <a:cubicBezTo>
                    <a:pt x="2161843" y="653910"/>
                    <a:pt x="2158499" y="649191"/>
                    <a:pt x="2156460" y="643890"/>
                  </a:cubicBezTo>
                  <a:cubicBezTo>
                    <a:pt x="2152135" y="632645"/>
                    <a:pt x="2147952" y="621289"/>
                    <a:pt x="2145030" y="609600"/>
                  </a:cubicBezTo>
                  <a:cubicBezTo>
                    <a:pt x="2143760" y="604520"/>
                    <a:pt x="2143283" y="599173"/>
                    <a:pt x="2141220" y="594360"/>
                  </a:cubicBezTo>
                  <a:cubicBezTo>
                    <a:pt x="2139416" y="590151"/>
                    <a:pt x="2136140" y="586740"/>
                    <a:pt x="2133600" y="582930"/>
                  </a:cubicBezTo>
                  <a:cubicBezTo>
                    <a:pt x="2132196" y="573101"/>
                    <a:pt x="2131300" y="555470"/>
                    <a:pt x="2125980" y="544830"/>
                  </a:cubicBezTo>
                  <a:cubicBezTo>
                    <a:pt x="2123932" y="540734"/>
                    <a:pt x="2120900" y="537210"/>
                    <a:pt x="2118360" y="533400"/>
                  </a:cubicBezTo>
                  <a:cubicBezTo>
                    <a:pt x="2117090" y="528320"/>
                    <a:pt x="2116613" y="522973"/>
                    <a:pt x="2114550" y="518160"/>
                  </a:cubicBezTo>
                  <a:cubicBezTo>
                    <a:pt x="2112693" y="513827"/>
                    <a:pt x="2096801" y="493225"/>
                    <a:pt x="2095500" y="491490"/>
                  </a:cubicBezTo>
                  <a:cubicBezTo>
                    <a:pt x="2086432" y="464286"/>
                    <a:pt x="2094563" y="473085"/>
                    <a:pt x="2076450" y="461010"/>
                  </a:cubicBezTo>
                  <a:cubicBezTo>
                    <a:pt x="2073910" y="457200"/>
                    <a:pt x="2070878" y="453676"/>
                    <a:pt x="2068830" y="449580"/>
                  </a:cubicBezTo>
                  <a:cubicBezTo>
                    <a:pt x="2067034" y="445988"/>
                    <a:pt x="2066970" y="441661"/>
                    <a:pt x="2065020" y="438150"/>
                  </a:cubicBezTo>
                  <a:cubicBezTo>
                    <a:pt x="2060572" y="430144"/>
                    <a:pt x="2054860" y="422910"/>
                    <a:pt x="2049780" y="415290"/>
                  </a:cubicBezTo>
                  <a:cubicBezTo>
                    <a:pt x="2047240" y="411480"/>
                    <a:pt x="2043608" y="408204"/>
                    <a:pt x="2042160" y="403860"/>
                  </a:cubicBezTo>
                  <a:cubicBezTo>
                    <a:pt x="2040890" y="400050"/>
                    <a:pt x="2041190" y="395270"/>
                    <a:pt x="2038350" y="392430"/>
                  </a:cubicBezTo>
                  <a:cubicBezTo>
                    <a:pt x="2035510" y="389590"/>
                    <a:pt x="2030730" y="389890"/>
                    <a:pt x="2026920" y="388620"/>
                  </a:cubicBezTo>
                  <a:cubicBezTo>
                    <a:pt x="2022470" y="375269"/>
                    <a:pt x="2024523" y="375749"/>
                    <a:pt x="2011680" y="365760"/>
                  </a:cubicBezTo>
                  <a:cubicBezTo>
                    <a:pt x="2004451" y="360137"/>
                    <a:pt x="1988820" y="350520"/>
                    <a:pt x="1988820" y="350520"/>
                  </a:cubicBezTo>
                  <a:cubicBezTo>
                    <a:pt x="1980692" y="326136"/>
                    <a:pt x="1991868" y="349504"/>
                    <a:pt x="1973580" y="335280"/>
                  </a:cubicBezTo>
                  <a:cubicBezTo>
                    <a:pt x="1965074" y="328664"/>
                    <a:pt x="1958340" y="320040"/>
                    <a:pt x="1950720" y="312420"/>
                  </a:cubicBezTo>
                  <a:cubicBezTo>
                    <a:pt x="1946910" y="308610"/>
                    <a:pt x="1944402" y="302694"/>
                    <a:pt x="1939290" y="300990"/>
                  </a:cubicBezTo>
                  <a:lnTo>
                    <a:pt x="1927860" y="297180"/>
                  </a:lnTo>
                  <a:cubicBezTo>
                    <a:pt x="1918801" y="270002"/>
                    <a:pt x="1931646" y="302860"/>
                    <a:pt x="1912620" y="274320"/>
                  </a:cubicBezTo>
                  <a:cubicBezTo>
                    <a:pt x="1910392" y="270978"/>
                    <a:pt x="1912078" y="265224"/>
                    <a:pt x="1908810" y="262890"/>
                  </a:cubicBezTo>
                  <a:cubicBezTo>
                    <a:pt x="1902274" y="258221"/>
                    <a:pt x="1892633" y="259725"/>
                    <a:pt x="1885950" y="255270"/>
                  </a:cubicBezTo>
                  <a:cubicBezTo>
                    <a:pt x="1871178" y="245422"/>
                    <a:pt x="1878864" y="249098"/>
                    <a:pt x="1863090" y="243840"/>
                  </a:cubicBezTo>
                  <a:cubicBezTo>
                    <a:pt x="1850816" y="231566"/>
                    <a:pt x="1853136" y="231476"/>
                    <a:pt x="1836420" y="224790"/>
                  </a:cubicBezTo>
                  <a:cubicBezTo>
                    <a:pt x="1828962" y="221807"/>
                    <a:pt x="1813560" y="217170"/>
                    <a:pt x="1813560" y="217170"/>
                  </a:cubicBezTo>
                  <a:cubicBezTo>
                    <a:pt x="1811825" y="215869"/>
                    <a:pt x="1791223" y="199977"/>
                    <a:pt x="1786890" y="198120"/>
                  </a:cubicBezTo>
                  <a:cubicBezTo>
                    <a:pt x="1782077" y="196057"/>
                    <a:pt x="1776553" y="196149"/>
                    <a:pt x="1771650" y="194310"/>
                  </a:cubicBezTo>
                  <a:cubicBezTo>
                    <a:pt x="1723769" y="176355"/>
                    <a:pt x="1797011" y="196983"/>
                    <a:pt x="1733550" y="182880"/>
                  </a:cubicBezTo>
                  <a:cubicBezTo>
                    <a:pt x="1724031" y="180765"/>
                    <a:pt x="1711545" y="173993"/>
                    <a:pt x="1703070" y="171450"/>
                  </a:cubicBezTo>
                  <a:cubicBezTo>
                    <a:pt x="1696867" y="169589"/>
                    <a:pt x="1690370" y="168910"/>
                    <a:pt x="1684020" y="167640"/>
                  </a:cubicBezTo>
                  <a:cubicBezTo>
                    <a:pt x="1655324" y="148510"/>
                    <a:pt x="1691794" y="170972"/>
                    <a:pt x="1657350" y="156210"/>
                  </a:cubicBezTo>
                  <a:cubicBezTo>
                    <a:pt x="1653141" y="154406"/>
                    <a:pt x="1650129" y="150394"/>
                    <a:pt x="1645920" y="148590"/>
                  </a:cubicBezTo>
                  <a:cubicBezTo>
                    <a:pt x="1639080" y="145658"/>
                    <a:pt x="1617657" y="142778"/>
                    <a:pt x="1611630" y="140970"/>
                  </a:cubicBezTo>
                  <a:cubicBezTo>
                    <a:pt x="1605079" y="139005"/>
                    <a:pt x="1598984" y="135751"/>
                    <a:pt x="1592580" y="133350"/>
                  </a:cubicBezTo>
                  <a:cubicBezTo>
                    <a:pt x="1588820" y="131940"/>
                    <a:pt x="1584841" y="131122"/>
                    <a:pt x="1581150" y="129540"/>
                  </a:cubicBezTo>
                  <a:cubicBezTo>
                    <a:pt x="1575930" y="127303"/>
                    <a:pt x="1571298" y="123716"/>
                    <a:pt x="1565910" y="121920"/>
                  </a:cubicBezTo>
                  <a:cubicBezTo>
                    <a:pt x="1559767" y="119872"/>
                    <a:pt x="1553210" y="119380"/>
                    <a:pt x="1546860" y="118110"/>
                  </a:cubicBezTo>
                  <a:cubicBezTo>
                    <a:pt x="1541780" y="115570"/>
                    <a:pt x="1536938" y="112484"/>
                    <a:pt x="1531620" y="110490"/>
                  </a:cubicBezTo>
                  <a:cubicBezTo>
                    <a:pt x="1518956" y="105741"/>
                    <a:pt x="1506689" y="106162"/>
                    <a:pt x="1493520" y="102870"/>
                  </a:cubicBezTo>
                  <a:cubicBezTo>
                    <a:pt x="1485728" y="100922"/>
                    <a:pt x="1478409" y="97363"/>
                    <a:pt x="1470660" y="95250"/>
                  </a:cubicBezTo>
                  <a:cubicBezTo>
                    <a:pt x="1464412" y="93546"/>
                    <a:pt x="1457858" y="93144"/>
                    <a:pt x="1451610" y="91440"/>
                  </a:cubicBezTo>
                  <a:cubicBezTo>
                    <a:pt x="1443861" y="89327"/>
                    <a:pt x="1436582" y="85600"/>
                    <a:pt x="1428750" y="83820"/>
                  </a:cubicBezTo>
                  <a:cubicBezTo>
                    <a:pt x="1340648" y="63797"/>
                    <a:pt x="1397440" y="78338"/>
                    <a:pt x="1325880" y="68580"/>
                  </a:cubicBezTo>
                  <a:cubicBezTo>
                    <a:pt x="1311811" y="66662"/>
                    <a:pt x="1298059" y="62721"/>
                    <a:pt x="1283970" y="60960"/>
                  </a:cubicBezTo>
                  <a:cubicBezTo>
                    <a:pt x="1257386" y="57637"/>
                    <a:pt x="1203960" y="53340"/>
                    <a:pt x="1203960" y="53340"/>
                  </a:cubicBezTo>
                  <a:cubicBezTo>
                    <a:pt x="1117246" y="35997"/>
                    <a:pt x="1218462" y="54735"/>
                    <a:pt x="1120140" y="41910"/>
                  </a:cubicBezTo>
                  <a:cubicBezTo>
                    <a:pt x="1106060" y="40074"/>
                    <a:pt x="1092348" y="35803"/>
                    <a:pt x="1078230" y="34290"/>
                  </a:cubicBezTo>
                  <a:cubicBezTo>
                    <a:pt x="1056726" y="31986"/>
                    <a:pt x="1035037" y="31951"/>
                    <a:pt x="1013460" y="30480"/>
                  </a:cubicBezTo>
                  <a:lnTo>
                    <a:pt x="910590" y="22860"/>
                  </a:lnTo>
                  <a:cubicBezTo>
                    <a:pt x="886054" y="20815"/>
                    <a:pt x="834102" y="13306"/>
                    <a:pt x="815340" y="11430"/>
                  </a:cubicBezTo>
                  <a:cubicBezTo>
                    <a:pt x="754196" y="5316"/>
                    <a:pt x="581638" y="406"/>
                    <a:pt x="571500" y="0"/>
                  </a:cubicBezTo>
                  <a:cubicBezTo>
                    <a:pt x="557735" y="983"/>
                    <a:pt x="511356" y="3036"/>
                    <a:pt x="491490" y="7620"/>
                  </a:cubicBezTo>
                  <a:cubicBezTo>
                    <a:pt x="483664" y="9426"/>
                    <a:pt x="476323" y="12932"/>
                    <a:pt x="468630" y="15240"/>
                  </a:cubicBezTo>
                  <a:cubicBezTo>
                    <a:pt x="436969" y="24738"/>
                    <a:pt x="471724" y="12562"/>
                    <a:pt x="430530" y="22860"/>
                  </a:cubicBezTo>
                  <a:cubicBezTo>
                    <a:pt x="422738" y="24808"/>
                    <a:pt x="415363" y="28172"/>
                    <a:pt x="407670" y="30480"/>
                  </a:cubicBezTo>
                  <a:cubicBezTo>
                    <a:pt x="402654" y="31985"/>
                    <a:pt x="397510" y="33020"/>
                    <a:pt x="392430" y="34290"/>
                  </a:cubicBezTo>
                  <a:cubicBezTo>
                    <a:pt x="388620" y="36830"/>
                    <a:pt x="385096" y="39862"/>
                    <a:pt x="381000" y="41910"/>
                  </a:cubicBezTo>
                  <a:cubicBezTo>
                    <a:pt x="377408" y="43706"/>
                    <a:pt x="373057" y="43727"/>
                    <a:pt x="369570" y="45720"/>
                  </a:cubicBezTo>
                  <a:cubicBezTo>
                    <a:pt x="339347" y="62990"/>
                    <a:pt x="369391" y="53385"/>
                    <a:pt x="339090" y="60960"/>
                  </a:cubicBezTo>
                  <a:cubicBezTo>
                    <a:pt x="318846" y="74456"/>
                    <a:pt x="336203" y="65143"/>
                    <a:pt x="304800" y="72390"/>
                  </a:cubicBezTo>
                  <a:cubicBezTo>
                    <a:pt x="241475" y="87003"/>
                    <a:pt x="311670" y="74420"/>
                    <a:pt x="255270" y="83820"/>
                  </a:cubicBezTo>
                  <a:cubicBezTo>
                    <a:pt x="250190" y="86360"/>
                    <a:pt x="245250" y="89203"/>
                    <a:pt x="240030" y="91440"/>
                  </a:cubicBezTo>
                  <a:cubicBezTo>
                    <a:pt x="236339" y="93022"/>
                    <a:pt x="232192" y="93454"/>
                    <a:pt x="228600" y="95250"/>
                  </a:cubicBezTo>
                  <a:cubicBezTo>
                    <a:pt x="224504" y="97298"/>
                    <a:pt x="221266" y="100822"/>
                    <a:pt x="217170" y="102870"/>
                  </a:cubicBezTo>
                  <a:cubicBezTo>
                    <a:pt x="213578" y="104666"/>
                    <a:pt x="209500" y="105270"/>
                    <a:pt x="205740" y="106680"/>
                  </a:cubicBezTo>
                  <a:cubicBezTo>
                    <a:pt x="199336" y="109081"/>
                    <a:pt x="192807" y="111241"/>
                    <a:pt x="186690" y="114300"/>
                  </a:cubicBezTo>
                  <a:cubicBezTo>
                    <a:pt x="182594" y="116348"/>
                    <a:pt x="179356" y="119872"/>
                    <a:pt x="175260" y="121920"/>
                  </a:cubicBezTo>
                  <a:cubicBezTo>
                    <a:pt x="160913" y="129094"/>
                    <a:pt x="155522" y="129712"/>
                    <a:pt x="140970" y="133350"/>
                  </a:cubicBezTo>
                  <a:cubicBezTo>
                    <a:pt x="133350" y="138430"/>
                    <a:pt x="123190" y="140970"/>
                    <a:pt x="118110" y="148590"/>
                  </a:cubicBezTo>
                  <a:cubicBezTo>
                    <a:pt x="115570" y="152400"/>
                    <a:pt x="113967" y="157040"/>
                    <a:pt x="110490" y="160020"/>
                  </a:cubicBezTo>
                  <a:cubicBezTo>
                    <a:pt x="104867" y="164839"/>
                    <a:pt x="97364" y="167007"/>
                    <a:pt x="91440" y="171450"/>
                  </a:cubicBezTo>
                  <a:cubicBezTo>
                    <a:pt x="87129" y="174683"/>
                    <a:pt x="83820" y="179070"/>
                    <a:pt x="80010" y="182880"/>
                  </a:cubicBezTo>
                  <a:cubicBezTo>
                    <a:pt x="78789" y="187763"/>
                    <a:pt x="75123" y="204084"/>
                    <a:pt x="72390" y="209550"/>
                  </a:cubicBezTo>
                  <a:cubicBezTo>
                    <a:pt x="67086" y="220159"/>
                    <a:pt x="61766" y="223984"/>
                    <a:pt x="53340" y="232410"/>
                  </a:cubicBezTo>
                  <a:cubicBezTo>
                    <a:pt x="50800" y="240030"/>
                    <a:pt x="49312" y="248086"/>
                    <a:pt x="45720" y="255270"/>
                  </a:cubicBezTo>
                  <a:cubicBezTo>
                    <a:pt x="43180" y="260350"/>
                    <a:pt x="40094" y="265192"/>
                    <a:pt x="38100" y="270510"/>
                  </a:cubicBezTo>
                  <a:cubicBezTo>
                    <a:pt x="36261" y="275413"/>
                    <a:pt x="35668" y="280698"/>
                    <a:pt x="34290" y="285750"/>
                  </a:cubicBezTo>
                  <a:cubicBezTo>
                    <a:pt x="31857" y="294670"/>
                    <a:pt x="29103" y="303500"/>
                    <a:pt x="26670" y="312420"/>
                  </a:cubicBezTo>
                  <a:cubicBezTo>
                    <a:pt x="25292" y="317472"/>
                    <a:pt x="24400" y="322655"/>
                    <a:pt x="22860" y="327660"/>
                  </a:cubicBezTo>
                  <a:cubicBezTo>
                    <a:pt x="19317" y="339175"/>
                    <a:pt x="13411" y="350066"/>
                    <a:pt x="11430" y="361950"/>
                  </a:cubicBezTo>
                  <a:cubicBezTo>
                    <a:pt x="5898" y="395140"/>
                    <a:pt x="9494" y="377316"/>
                    <a:pt x="0" y="415290"/>
                  </a:cubicBezTo>
                  <a:cubicBezTo>
                    <a:pt x="1270" y="440690"/>
                    <a:pt x="1698" y="466146"/>
                    <a:pt x="3810" y="491490"/>
                  </a:cubicBezTo>
                  <a:cubicBezTo>
                    <a:pt x="4054" y="494420"/>
                    <a:pt x="9446" y="514192"/>
                    <a:pt x="11430" y="518160"/>
                  </a:cubicBezTo>
                  <a:cubicBezTo>
                    <a:pt x="13478" y="522256"/>
                    <a:pt x="17002" y="525494"/>
                    <a:pt x="19050" y="529590"/>
                  </a:cubicBezTo>
                  <a:cubicBezTo>
                    <a:pt x="20846" y="533182"/>
                    <a:pt x="21064" y="537428"/>
                    <a:pt x="22860" y="541020"/>
                  </a:cubicBezTo>
                  <a:cubicBezTo>
                    <a:pt x="24908" y="545116"/>
                    <a:pt x="28432" y="548354"/>
                    <a:pt x="30480" y="552450"/>
                  </a:cubicBezTo>
                  <a:cubicBezTo>
                    <a:pt x="45025" y="581540"/>
                    <a:pt x="18082" y="542269"/>
                    <a:pt x="45720" y="579120"/>
                  </a:cubicBezTo>
                  <a:cubicBezTo>
                    <a:pt x="48819" y="588416"/>
                    <a:pt x="49764" y="594594"/>
                    <a:pt x="57150" y="601980"/>
                  </a:cubicBezTo>
                  <a:cubicBezTo>
                    <a:pt x="60388" y="605218"/>
                    <a:pt x="64770" y="607060"/>
                    <a:pt x="68580" y="609600"/>
                  </a:cubicBezTo>
                  <a:cubicBezTo>
                    <a:pt x="77470" y="636270"/>
                    <a:pt x="68580" y="629920"/>
                    <a:pt x="87630" y="636270"/>
                  </a:cubicBezTo>
                  <a:cubicBezTo>
                    <a:pt x="116966" y="665606"/>
                    <a:pt x="101524" y="653152"/>
                    <a:pt x="133350" y="674370"/>
                  </a:cubicBezTo>
                  <a:lnTo>
                    <a:pt x="144780" y="681990"/>
                  </a:lnTo>
                  <a:cubicBezTo>
                    <a:pt x="154940" y="712470"/>
                    <a:pt x="139700" y="676910"/>
                    <a:pt x="160020" y="697230"/>
                  </a:cubicBezTo>
                  <a:cubicBezTo>
                    <a:pt x="180340" y="717550"/>
                    <a:pt x="144780" y="702310"/>
                    <a:pt x="175260" y="712470"/>
                  </a:cubicBezTo>
                  <a:cubicBezTo>
                    <a:pt x="179070" y="716280"/>
                    <a:pt x="183701" y="719417"/>
                    <a:pt x="186690" y="723900"/>
                  </a:cubicBezTo>
                  <a:cubicBezTo>
                    <a:pt x="188918" y="727242"/>
                    <a:pt x="187991" y="732194"/>
                    <a:pt x="190500" y="735330"/>
                  </a:cubicBezTo>
                  <a:cubicBezTo>
                    <a:pt x="193361" y="738906"/>
                    <a:pt x="198692" y="739712"/>
                    <a:pt x="201930" y="742950"/>
                  </a:cubicBezTo>
                  <a:cubicBezTo>
                    <a:pt x="222689" y="763709"/>
                    <a:pt x="202959" y="754723"/>
                    <a:pt x="224790" y="762000"/>
                  </a:cubicBezTo>
                  <a:cubicBezTo>
                    <a:pt x="234950" y="792480"/>
                    <a:pt x="219710" y="756920"/>
                    <a:pt x="240030" y="777240"/>
                  </a:cubicBezTo>
                  <a:cubicBezTo>
                    <a:pt x="246506" y="783716"/>
                    <a:pt x="248794" y="793624"/>
                    <a:pt x="255270" y="800100"/>
                  </a:cubicBezTo>
                  <a:cubicBezTo>
                    <a:pt x="262890" y="807720"/>
                    <a:pt x="272152" y="813994"/>
                    <a:pt x="278130" y="822960"/>
                  </a:cubicBezTo>
                  <a:cubicBezTo>
                    <a:pt x="280670" y="826770"/>
                    <a:pt x="282512" y="831152"/>
                    <a:pt x="285750" y="834390"/>
                  </a:cubicBezTo>
                  <a:cubicBezTo>
                    <a:pt x="290476" y="839116"/>
                    <a:pt x="305930" y="849113"/>
                    <a:pt x="312420" y="853440"/>
                  </a:cubicBezTo>
                  <a:cubicBezTo>
                    <a:pt x="331339" y="881819"/>
                    <a:pt x="307024" y="846964"/>
                    <a:pt x="331470" y="876300"/>
                  </a:cubicBezTo>
                  <a:cubicBezTo>
                    <a:pt x="334401" y="879818"/>
                    <a:pt x="335280" y="885190"/>
                    <a:pt x="339090" y="887730"/>
                  </a:cubicBezTo>
                  <a:cubicBezTo>
                    <a:pt x="343447" y="890635"/>
                    <a:pt x="349250" y="890270"/>
                    <a:pt x="354330" y="891540"/>
                  </a:cubicBezTo>
                  <a:cubicBezTo>
                    <a:pt x="387087" y="913378"/>
                    <a:pt x="345642" y="887196"/>
                    <a:pt x="377190" y="902970"/>
                  </a:cubicBezTo>
                  <a:cubicBezTo>
                    <a:pt x="381286" y="905018"/>
                    <a:pt x="384411" y="908786"/>
                    <a:pt x="388620" y="910590"/>
                  </a:cubicBezTo>
                  <a:cubicBezTo>
                    <a:pt x="405710" y="917914"/>
                    <a:pt x="400462" y="910796"/>
                    <a:pt x="415290" y="918210"/>
                  </a:cubicBezTo>
                  <a:cubicBezTo>
                    <a:pt x="419386" y="920258"/>
                    <a:pt x="422624" y="923782"/>
                    <a:pt x="426720" y="925830"/>
                  </a:cubicBezTo>
                  <a:cubicBezTo>
                    <a:pt x="430312" y="927626"/>
                    <a:pt x="434459" y="928058"/>
                    <a:pt x="438150" y="929640"/>
                  </a:cubicBezTo>
                  <a:cubicBezTo>
                    <a:pt x="443370" y="931877"/>
                    <a:pt x="448170" y="935023"/>
                    <a:pt x="453390" y="937260"/>
                  </a:cubicBezTo>
                  <a:cubicBezTo>
                    <a:pt x="457081" y="938842"/>
                    <a:pt x="461129" y="939488"/>
                    <a:pt x="464820" y="941070"/>
                  </a:cubicBezTo>
                  <a:cubicBezTo>
                    <a:pt x="470040" y="943307"/>
                    <a:pt x="474787" y="946581"/>
                    <a:pt x="480060" y="948690"/>
                  </a:cubicBezTo>
                  <a:cubicBezTo>
                    <a:pt x="487518" y="951673"/>
                    <a:pt x="495736" y="952718"/>
                    <a:pt x="502920" y="956310"/>
                  </a:cubicBezTo>
                  <a:cubicBezTo>
                    <a:pt x="508000" y="958850"/>
                    <a:pt x="512940" y="961693"/>
                    <a:pt x="518160" y="963930"/>
                  </a:cubicBezTo>
                  <a:cubicBezTo>
                    <a:pt x="521851" y="965512"/>
                    <a:pt x="525998" y="965944"/>
                    <a:pt x="529590" y="967740"/>
                  </a:cubicBezTo>
                  <a:cubicBezTo>
                    <a:pt x="555902" y="980896"/>
                    <a:pt x="524542" y="971241"/>
                    <a:pt x="556260" y="979170"/>
                  </a:cubicBezTo>
                  <a:cubicBezTo>
                    <a:pt x="560070" y="981710"/>
                    <a:pt x="563594" y="984742"/>
                    <a:pt x="567690" y="986790"/>
                  </a:cubicBezTo>
                  <a:cubicBezTo>
                    <a:pt x="573156" y="989523"/>
                    <a:pt x="589477" y="993189"/>
                    <a:pt x="594360" y="994410"/>
                  </a:cubicBezTo>
                  <a:cubicBezTo>
                    <a:pt x="598170" y="996950"/>
                    <a:pt x="602272" y="999099"/>
                    <a:pt x="605790" y="1002030"/>
                  </a:cubicBezTo>
                  <a:cubicBezTo>
                    <a:pt x="609929" y="1005479"/>
                    <a:pt x="612542" y="1010787"/>
                    <a:pt x="617220" y="1013460"/>
                  </a:cubicBezTo>
                  <a:cubicBezTo>
                    <a:pt x="621766" y="1016058"/>
                    <a:pt x="627425" y="1015831"/>
                    <a:pt x="632460" y="1017270"/>
                  </a:cubicBezTo>
                  <a:cubicBezTo>
                    <a:pt x="636322" y="1018373"/>
                    <a:pt x="640298" y="1019284"/>
                    <a:pt x="643890" y="1021080"/>
                  </a:cubicBezTo>
                  <a:cubicBezTo>
                    <a:pt x="647986" y="1023128"/>
                    <a:pt x="651111" y="1026896"/>
                    <a:pt x="655320" y="1028700"/>
                  </a:cubicBezTo>
                  <a:cubicBezTo>
                    <a:pt x="660133" y="1030763"/>
                    <a:pt x="665657" y="1030671"/>
                    <a:pt x="670560" y="1032510"/>
                  </a:cubicBezTo>
                  <a:cubicBezTo>
                    <a:pt x="675878" y="1034504"/>
                    <a:pt x="680720" y="1037590"/>
                    <a:pt x="685800" y="1040130"/>
                  </a:cubicBezTo>
                  <a:cubicBezTo>
                    <a:pt x="699193" y="1060220"/>
                    <a:pt x="685697" y="1045529"/>
                    <a:pt x="708660" y="1055370"/>
                  </a:cubicBezTo>
                  <a:cubicBezTo>
                    <a:pt x="712869" y="1057174"/>
                    <a:pt x="715906" y="1061130"/>
                    <a:pt x="720090" y="1062990"/>
                  </a:cubicBezTo>
                  <a:cubicBezTo>
                    <a:pt x="727430" y="1066252"/>
                    <a:pt x="735766" y="1067018"/>
                    <a:pt x="742950" y="1070610"/>
                  </a:cubicBezTo>
                  <a:cubicBezTo>
                    <a:pt x="748030" y="1073150"/>
                    <a:pt x="752970" y="1075993"/>
                    <a:pt x="758190" y="1078230"/>
                  </a:cubicBezTo>
                  <a:cubicBezTo>
                    <a:pt x="761881" y="1079812"/>
                    <a:pt x="766028" y="1080244"/>
                    <a:pt x="769620" y="1082040"/>
                  </a:cubicBezTo>
                  <a:cubicBezTo>
                    <a:pt x="795932" y="1095196"/>
                    <a:pt x="764572" y="1085541"/>
                    <a:pt x="796290" y="1093470"/>
                  </a:cubicBezTo>
                  <a:cubicBezTo>
                    <a:pt x="800100" y="1096010"/>
                    <a:pt x="803624" y="1099042"/>
                    <a:pt x="807720" y="1101090"/>
                  </a:cubicBezTo>
                  <a:cubicBezTo>
                    <a:pt x="813186" y="1103823"/>
                    <a:pt x="829507" y="1107489"/>
                    <a:pt x="834390" y="1108710"/>
                  </a:cubicBezTo>
                  <a:cubicBezTo>
                    <a:pt x="838200" y="1111250"/>
                    <a:pt x="841724" y="1114282"/>
                    <a:pt x="845820" y="1116330"/>
                  </a:cubicBezTo>
                  <a:cubicBezTo>
                    <a:pt x="849412" y="1118126"/>
                    <a:pt x="854114" y="1117631"/>
                    <a:pt x="857250" y="1120140"/>
                  </a:cubicBezTo>
                  <a:cubicBezTo>
                    <a:pt x="860826" y="1123001"/>
                    <a:pt x="861294" y="1128709"/>
                    <a:pt x="864870" y="1131570"/>
                  </a:cubicBezTo>
                  <a:cubicBezTo>
                    <a:pt x="868006" y="1134079"/>
                    <a:pt x="872708" y="1133584"/>
                    <a:pt x="876300" y="1135380"/>
                  </a:cubicBezTo>
                  <a:cubicBezTo>
                    <a:pt x="905843" y="1150152"/>
                    <a:pt x="870430" y="1137233"/>
                    <a:pt x="899160" y="1146810"/>
                  </a:cubicBezTo>
                  <a:cubicBezTo>
                    <a:pt x="911434" y="1159084"/>
                    <a:pt x="909114" y="1159174"/>
                    <a:pt x="925830" y="1165860"/>
                  </a:cubicBezTo>
                  <a:cubicBezTo>
                    <a:pt x="933288" y="1168843"/>
                    <a:pt x="942007" y="1169025"/>
                    <a:pt x="948690" y="1173480"/>
                  </a:cubicBezTo>
                  <a:cubicBezTo>
                    <a:pt x="952500" y="1176020"/>
                    <a:pt x="955911" y="1179296"/>
                    <a:pt x="960120" y="1181100"/>
                  </a:cubicBezTo>
                  <a:cubicBezTo>
                    <a:pt x="964933" y="1183163"/>
                    <a:pt x="970457" y="1183071"/>
                    <a:pt x="975360" y="1184910"/>
                  </a:cubicBezTo>
                  <a:cubicBezTo>
                    <a:pt x="980678" y="1186904"/>
                    <a:pt x="985520" y="1189990"/>
                    <a:pt x="990600" y="1192530"/>
                  </a:cubicBezTo>
                  <a:cubicBezTo>
                    <a:pt x="1014730" y="1191260"/>
                    <a:pt x="1038910" y="1190727"/>
                    <a:pt x="1062990" y="1188720"/>
                  </a:cubicBezTo>
                  <a:cubicBezTo>
                    <a:pt x="1069443" y="1188182"/>
                    <a:pt x="1075977" y="1187184"/>
                    <a:pt x="1082040" y="1184910"/>
                  </a:cubicBezTo>
                  <a:cubicBezTo>
                    <a:pt x="1086327" y="1183302"/>
                    <a:pt x="1089286" y="1179150"/>
                    <a:pt x="1093470" y="1177290"/>
                  </a:cubicBezTo>
                  <a:cubicBezTo>
                    <a:pt x="1134276" y="1159154"/>
                    <a:pt x="1101892" y="1179295"/>
                    <a:pt x="1127760" y="1162050"/>
                  </a:cubicBezTo>
                  <a:cubicBezTo>
                    <a:pt x="1129030" y="1158240"/>
                    <a:pt x="1128730" y="1153460"/>
                    <a:pt x="1131570" y="1150620"/>
                  </a:cubicBezTo>
                  <a:cubicBezTo>
                    <a:pt x="1134410" y="1147780"/>
                    <a:pt x="1139408" y="1148606"/>
                    <a:pt x="1143000" y="1146810"/>
                  </a:cubicBezTo>
                  <a:cubicBezTo>
                    <a:pt x="1172543" y="1132038"/>
                    <a:pt x="1137130" y="1144957"/>
                    <a:pt x="1165860" y="1135380"/>
                  </a:cubicBezTo>
                  <a:cubicBezTo>
                    <a:pt x="1179661" y="1114678"/>
                    <a:pt x="1165328" y="1130341"/>
                    <a:pt x="1192530" y="1120140"/>
                  </a:cubicBezTo>
                  <a:cubicBezTo>
                    <a:pt x="1196817" y="1118532"/>
                    <a:pt x="1199751" y="1114324"/>
                    <a:pt x="1203960" y="1112520"/>
                  </a:cubicBezTo>
                  <a:cubicBezTo>
                    <a:pt x="1208773" y="1110457"/>
                    <a:pt x="1214165" y="1110149"/>
                    <a:pt x="1219200" y="1108710"/>
                  </a:cubicBezTo>
                  <a:cubicBezTo>
                    <a:pt x="1223062" y="1107607"/>
                    <a:pt x="1226939" y="1106482"/>
                    <a:pt x="1230630" y="1104900"/>
                  </a:cubicBezTo>
                  <a:cubicBezTo>
                    <a:pt x="1267466" y="1089113"/>
                    <a:pt x="1225938" y="1106758"/>
                    <a:pt x="1257300" y="1085850"/>
                  </a:cubicBezTo>
                  <a:cubicBezTo>
                    <a:pt x="1260642" y="1083622"/>
                    <a:pt x="1265039" y="1083622"/>
                    <a:pt x="1268730" y="1082040"/>
                  </a:cubicBezTo>
                  <a:cubicBezTo>
                    <a:pt x="1283996" y="1075498"/>
                    <a:pt x="1281104" y="1074184"/>
                    <a:pt x="1295400" y="1070610"/>
                  </a:cubicBezTo>
                  <a:cubicBezTo>
                    <a:pt x="1318878" y="1064740"/>
                    <a:pt x="1357521" y="1061416"/>
                    <a:pt x="1375410" y="1059180"/>
                  </a:cubicBezTo>
                  <a:lnTo>
                    <a:pt x="1543050" y="1062990"/>
                  </a:lnTo>
                  <a:lnTo>
                    <a:pt x="1908810" y="1070610"/>
                  </a:lnTo>
                  <a:cubicBezTo>
                    <a:pt x="1930866" y="1081638"/>
                    <a:pt x="1901825" y="1085215"/>
                    <a:pt x="1908810" y="108585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619250" y="3551390"/>
              <a:ext cx="1778699" cy="468946"/>
            </a:xfrm>
            <a:custGeom>
              <a:avLst/>
              <a:gdLst>
                <a:gd name="connsiteX0" fmla="*/ 415290 w 2838450"/>
                <a:gd name="connsiteY0" fmla="*/ 240030 h 1276350"/>
                <a:gd name="connsiteX1" fmla="*/ 381000 w 2838450"/>
                <a:gd name="connsiteY1" fmla="*/ 243840 h 1276350"/>
                <a:gd name="connsiteX2" fmla="*/ 369570 w 2838450"/>
                <a:gd name="connsiteY2" fmla="*/ 247650 h 1276350"/>
                <a:gd name="connsiteX3" fmla="*/ 350520 w 2838450"/>
                <a:gd name="connsiteY3" fmla="*/ 251460 h 1276350"/>
                <a:gd name="connsiteX4" fmla="*/ 323850 w 2838450"/>
                <a:gd name="connsiteY4" fmla="*/ 262890 h 1276350"/>
                <a:gd name="connsiteX5" fmla="*/ 297180 w 2838450"/>
                <a:gd name="connsiteY5" fmla="*/ 274320 h 1276350"/>
                <a:gd name="connsiteX6" fmla="*/ 285750 w 2838450"/>
                <a:gd name="connsiteY6" fmla="*/ 281940 h 1276350"/>
                <a:gd name="connsiteX7" fmla="*/ 262890 w 2838450"/>
                <a:gd name="connsiteY7" fmla="*/ 289560 h 1276350"/>
                <a:gd name="connsiteX8" fmla="*/ 251460 w 2838450"/>
                <a:gd name="connsiteY8" fmla="*/ 300990 h 1276350"/>
                <a:gd name="connsiteX9" fmla="*/ 224790 w 2838450"/>
                <a:gd name="connsiteY9" fmla="*/ 312420 h 1276350"/>
                <a:gd name="connsiteX10" fmla="*/ 213360 w 2838450"/>
                <a:gd name="connsiteY10" fmla="*/ 320040 h 1276350"/>
                <a:gd name="connsiteX11" fmla="*/ 190500 w 2838450"/>
                <a:gd name="connsiteY11" fmla="*/ 327660 h 1276350"/>
                <a:gd name="connsiteX12" fmla="*/ 163830 w 2838450"/>
                <a:gd name="connsiteY12" fmla="*/ 346710 h 1276350"/>
                <a:gd name="connsiteX13" fmla="*/ 137160 w 2838450"/>
                <a:gd name="connsiteY13" fmla="*/ 354330 h 1276350"/>
                <a:gd name="connsiteX14" fmla="*/ 125730 w 2838450"/>
                <a:gd name="connsiteY14" fmla="*/ 361950 h 1276350"/>
                <a:gd name="connsiteX15" fmla="*/ 106680 w 2838450"/>
                <a:gd name="connsiteY15" fmla="*/ 384810 h 1276350"/>
                <a:gd name="connsiteX16" fmla="*/ 95250 w 2838450"/>
                <a:gd name="connsiteY16" fmla="*/ 392430 h 1276350"/>
                <a:gd name="connsiteX17" fmla="*/ 80010 w 2838450"/>
                <a:gd name="connsiteY17" fmla="*/ 415290 h 1276350"/>
                <a:gd name="connsiteX18" fmla="*/ 72390 w 2838450"/>
                <a:gd name="connsiteY18" fmla="*/ 426720 h 1276350"/>
                <a:gd name="connsiteX19" fmla="*/ 49530 w 2838450"/>
                <a:gd name="connsiteY19" fmla="*/ 453390 h 1276350"/>
                <a:gd name="connsiteX20" fmla="*/ 34290 w 2838450"/>
                <a:gd name="connsiteY20" fmla="*/ 472440 h 1276350"/>
                <a:gd name="connsiteX21" fmla="*/ 30480 w 2838450"/>
                <a:gd name="connsiteY21" fmla="*/ 487680 h 1276350"/>
                <a:gd name="connsiteX22" fmla="*/ 22860 w 2838450"/>
                <a:gd name="connsiteY22" fmla="*/ 502920 h 1276350"/>
                <a:gd name="connsiteX23" fmla="*/ 19050 w 2838450"/>
                <a:gd name="connsiteY23" fmla="*/ 514350 h 1276350"/>
                <a:gd name="connsiteX24" fmla="*/ 11430 w 2838450"/>
                <a:gd name="connsiteY24" fmla="*/ 525780 h 1276350"/>
                <a:gd name="connsiteX25" fmla="*/ 7620 w 2838450"/>
                <a:gd name="connsiteY25" fmla="*/ 537210 h 1276350"/>
                <a:gd name="connsiteX26" fmla="*/ 0 w 2838450"/>
                <a:gd name="connsiteY26" fmla="*/ 563880 h 1276350"/>
                <a:gd name="connsiteX27" fmla="*/ 7620 w 2838450"/>
                <a:gd name="connsiteY27" fmla="*/ 647700 h 1276350"/>
                <a:gd name="connsiteX28" fmla="*/ 15240 w 2838450"/>
                <a:gd name="connsiteY28" fmla="*/ 666750 h 1276350"/>
                <a:gd name="connsiteX29" fmla="*/ 19050 w 2838450"/>
                <a:gd name="connsiteY29" fmla="*/ 678180 h 1276350"/>
                <a:gd name="connsiteX30" fmla="*/ 26670 w 2838450"/>
                <a:gd name="connsiteY30" fmla="*/ 689610 h 1276350"/>
                <a:gd name="connsiteX31" fmla="*/ 41910 w 2838450"/>
                <a:gd name="connsiteY31" fmla="*/ 723900 h 1276350"/>
                <a:gd name="connsiteX32" fmla="*/ 53340 w 2838450"/>
                <a:gd name="connsiteY32" fmla="*/ 750570 h 1276350"/>
                <a:gd name="connsiteX33" fmla="*/ 60960 w 2838450"/>
                <a:gd name="connsiteY33" fmla="*/ 777240 h 1276350"/>
                <a:gd name="connsiteX34" fmla="*/ 68580 w 2838450"/>
                <a:gd name="connsiteY34" fmla="*/ 788670 h 1276350"/>
                <a:gd name="connsiteX35" fmla="*/ 72390 w 2838450"/>
                <a:gd name="connsiteY35" fmla="*/ 803910 h 1276350"/>
                <a:gd name="connsiteX36" fmla="*/ 83820 w 2838450"/>
                <a:gd name="connsiteY36" fmla="*/ 815340 h 1276350"/>
                <a:gd name="connsiteX37" fmla="*/ 106680 w 2838450"/>
                <a:gd name="connsiteY37" fmla="*/ 834390 h 1276350"/>
                <a:gd name="connsiteX38" fmla="*/ 118110 w 2838450"/>
                <a:gd name="connsiteY38" fmla="*/ 857250 h 1276350"/>
                <a:gd name="connsiteX39" fmla="*/ 129540 w 2838450"/>
                <a:gd name="connsiteY39" fmla="*/ 861060 h 1276350"/>
                <a:gd name="connsiteX40" fmla="*/ 144780 w 2838450"/>
                <a:gd name="connsiteY40" fmla="*/ 895350 h 1276350"/>
                <a:gd name="connsiteX41" fmla="*/ 167640 w 2838450"/>
                <a:gd name="connsiteY41" fmla="*/ 918210 h 1276350"/>
                <a:gd name="connsiteX42" fmla="*/ 182880 w 2838450"/>
                <a:gd name="connsiteY42" fmla="*/ 944880 h 1276350"/>
                <a:gd name="connsiteX43" fmla="*/ 186690 w 2838450"/>
                <a:gd name="connsiteY43" fmla="*/ 956310 h 1276350"/>
                <a:gd name="connsiteX44" fmla="*/ 198120 w 2838450"/>
                <a:gd name="connsiteY44" fmla="*/ 960120 h 1276350"/>
                <a:gd name="connsiteX45" fmla="*/ 213360 w 2838450"/>
                <a:gd name="connsiteY45" fmla="*/ 975360 h 1276350"/>
                <a:gd name="connsiteX46" fmla="*/ 232410 w 2838450"/>
                <a:gd name="connsiteY46" fmla="*/ 998220 h 1276350"/>
                <a:gd name="connsiteX47" fmla="*/ 247650 w 2838450"/>
                <a:gd name="connsiteY47" fmla="*/ 1013460 h 1276350"/>
                <a:gd name="connsiteX48" fmla="*/ 251460 w 2838450"/>
                <a:gd name="connsiteY48" fmla="*/ 1024890 h 1276350"/>
                <a:gd name="connsiteX49" fmla="*/ 274320 w 2838450"/>
                <a:gd name="connsiteY49" fmla="*/ 1040130 h 1276350"/>
                <a:gd name="connsiteX50" fmla="*/ 289560 w 2838450"/>
                <a:gd name="connsiteY50" fmla="*/ 1059180 h 1276350"/>
                <a:gd name="connsiteX51" fmla="*/ 312420 w 2838450"/>
                <a:gd name="connsiteY51" fmla="*/ 1085850 h 1276350"/>
                <a:gd name="connsiteX52" fmla="*/ 323850 w 2838450"/>
                <a:gd name="connsiteY52" fmla="*/ 1089660 h 1276350"/>
                <a:gd name="connsiteX53" fmla="*/ 327660 w 2838450"/>
                <a:gd name="connsiteY53" fmla="*/ 1101090 h 1276350"/>
                <a:gd name="connsiteX54" fmla="*/ 339090 w 2838450"/>
                <a:gd name="connsiteY54" fmla="*/ 1104900 h 1276350"/>
                <a:gd name="connsiteX55" fmla="*/ 350520 w 2838450"/>
                <a:gd name="connsiteY55" fmla="*/ 1112520 h 1276350"/>
                <a:gd name="connsiteX56" fmla="*/ 361950 w 2838450"/>
                <a:gd name="connsiteY56" fmla="*/ 1116330 h 1276350"/>
                <a:gd name="connsiteX57" fmla="*/ 373380 w 2838450"/>
                <a:gd name="connsiteY57" fmla="*/ 1123950 h 1276350"/>
                <a:gd name="connsiteX58" fmla="*/ 384810 w 2838450"/>
                <a:gd name="connsiteY58" fmla="*/ 1127760 h 1276350"/>
                <a:gd name="connsiteX59" fmla="*/ 407670 w 2838450"/>
                <a:gd name="connsiteY59" fmla="*/ 1139190 h 1276350"/>
                <a:gd name="connsiteX60" fmla="*/ 422910 w 2838450"/>
                <a:gd name="connsiteY60" fmla="*/ 1150620 h 1276350"/>
                <a:gd name="connsiteX61" fmla="*/ 438150 w 2838450"/>
                <a:gd name="connsiteY61" fmla="*/ 1154430 h 1276350"/>
                <a:gd name="connsiteX62" fmla="*/ 453390 w 2838450"/>
                <a:gd name="connsiteY62" fmla="*/ 1162050 h 1276350"/>
                <a:gd name="connsiteX63" fmla="*/ 464820 w 2838450"/>
                <a:gd name="connsiteY63" fmla="*/ 1165860 h 1276350"/>
                <a:gd name="connsiteX64" fmla="*/ 480060 w 2838450"/>
                <a:gd name="connsiteY64" fmla="*/ 1173480 h 1276350"/>
                <a:gd name="connsiteX65" fmla="*/ 518160 w 2838450"/>
                <a:gd name="connsiteY65" fmla="*/ 1177290 h 1276350"/>
                <a:gd name="connsiteX66" fmla="*/ 552450 w 2838450"/>
                <a:gd name="connsiteY66" fmla="*/ 1188720 h 1276350"/>
                <a:gd name="connsiteX67" fmla="*/ 617220 w 2838450"/>
                <a:gd name="connsiteY67" fmla="*/ 1203960 h 1276350"/>
                <a:gd name="connsiteX68" fmla="*/ 727710 w 2838450"/>
                <a:gd name="connsiteY68" fmla="*/ 1215390 h 1276350"/>
                <a:gd name="connsiteX69" fmla="*/ 754380 w 2838450"/>
                <a:gd name="connsiteY69" fmla="*/ 1223010 h 1276350"/>
                <a:gd name="connsiteX70" fmla="*/ 807720 w 2838450"/>
                <a:gd name="connsiteY70" fmla="*/ 1230630 h 1276350"/>
                <a:gd name="connsiteX71" fmla="*/ 857250 w 2838450"/>
                <a:gd name="connsiteY71" fmla="*/ 1242060 h 1276350"/>
                <a:gd name="connsiteX72" fmla="*/ 887730 w 2838450"/>
                <a:gd name="connsiteY72" fmla="*/ 1249680 h 1276350"/>
                <a:gd name="connsiteX73" fmla="*/ 899160 w 2838450"/>
                <a:gd name="connsiteY73" fmla="*/ 1253490 h 1276350"/>
                <a:gd name="connsiteX74" fmla="*/ 933450 w 2838450"/>
                <a:gd name="connsiteY74" fmla="*/ 1257300 h 1276350"/>
                <a:gd name="connsiteX75" fmla="*/ 982980 w 2838450"/>
                <a:gd name="connsiteY75" fmla="*/ 1268730 h 1276350"/>
                <a:gd name="connsiteX76" fmla="*/ 1009650 w 2838450"/>
                <a:gd name="connsiteY76" fmla="*/ 1276350 h 1276350"/>
                <a:gd name="connsiteX77" fmla="*/ 1207770 w 2838450"/>
                <a:gd name="connsiteY77" fmla="*/ 1272540 h 1276350"/>
                <a:gd name="connsiteX78" fmla="*/ 1242060 w 2838450"/>
                <a:gd name="connsiteY78" fmla="*/ 1261110 h 1276350"/>
                <a:gd name="connsiteX79" fmla="*/ 1257300 w 2838450"/>
                <a:gd name="connsiteY79" fmla="*/ 1257300 h 1276350"/>
                <a:gd name="connsiteX80" fmla="*/ 1272540 w 2838450"/>
                <a:gd name="connsiteY80" fmla="*/ 1242060 h 1276350"/>
                <a:gd name="connsiteX81" fmla="*/ 1283970 w 2838450"/>
                <a:gd name="connsiteY81" fmla="*/ 1219200 h 1276350"/>
                <a:gd name="connsiteX82" fmla="*/ 1295400 w 2838450"/>
                <a:gd name="connsiteY82" fmla="*/ 1207770 h 1276350"/>
                <a:gd name="connsiteX83" fmla="*/ 1299210 w 2838450"/>
                <a:gd name="connsiteY83" fmla="*/ 1196340 h 1276350"/>
                <a:gd name="connsiteX84" fmla="*/ 1322070 w 2838450"/>
                <a:gd name="connsiteY84" fmla="*/ 1188720 h 1276350"/>
                <a:gd name="connsiteX85" fmla="*/ 1344930 w 2838450"/>
                <a:gd name="connsiteY85" fmla="*/ 1169670 h 1276350"/>
                <a:gd name="connsiteX86" fmla="*/ 1360170 w 2838450"/>
                <a:gd name="connsiteY86" fmla="*/ 1165860 h 1276350"/>
                <a:gd name="connsiteX87" fmla="*/ 1371600 w 2838450"/>
                <a:gd name="connsiteY87" fmla="*/ 1158240 h 1276350"/>
                <a:gd name="connsiteX88" fmla="*/ 1421130 w 2838450"/>
                <a:gd name="connsiteY88" fmla="*/ 1150620 h 1276350"/>
                <a:gd name="connsiteX89" fmla="*/ 1451610 w 2838450"/>
                <a:gd name="connsiteY89" fmla="*/ 1143000 h 1276350"/>
                <a:gd name="connsiteX90" fmla="*/ 1474470 w 2838450"/>
                <a:gd name="connsiteY90" fmla="*/ 1139190 h 1276350"/>
                <a:gd name="connsiteX91" fmla="*/ 1512570 w 2838450"/>
                <a:gd name="connsiteY91" fmla="*/ 1127760 h 1276350"/>
                <a:gd name="connsiteX92" fmla="*/ 1527810 w 2838450"/>
                <a:gd name="connsiteY92" fmla="*/ 1120140 h 1276350"/>
                <a:gd name="connsiteX93" fmla="*/ 1565910 w 2838450"/>
                <a:gd name="connsiteY93" fmla="*/ 1116330 h 1276350"/>
                <a:gd name="connsiteX94" fmla="*/ 1718310 w 2838450"/>
                <a:gd name="connsiteY94" fmla="*/ 1112520 h 1276350"/>
                <a:gd name="connsiteX95" fmla="*/ 1912620 w 2838450"/>
                <a:gd name="connsiteY95" fmla="*/ 1108710 h 1276350"/>
                <a:gd name="connsiteX96" fmla="*/ 2042160 w 2838450"/>
                <a:gd name="connsiteY96" fmla="*/ 1123950 h 1276350"/>
                <a:gd name="connsiteX97" fmla="*/ 2091690 w 2838450"/>
                <a:gd name="connsiteY97" fmla="*/ 1127760 h 1276350"/>
                <a:gd name="connsiteX98" fmla="*/ 2190750 w 2838450"/>
                <a:gd name="connsiteY98" fmla="*/ 1139190 h 1276350"/>
                <a:gd name="connsiteX99" fmla="*/ 2255520 w 2838450"/>
                <a:gd name="connsiteY99" fmla="*/ 1150620 h 1276350"/>
                <a:gd name="connsiteX100" fmla="*/ 2297430 w 2838450"/>
                <a:gd name="connsiteY100" fmla="*/ 1158240 h 1276350"/>
                <a:gd name="connsiteX101" fmla="*/ 2354580 w 2838450"/>
                <a:gd name="connsiteY101" fmla="*/ 1162050 h 1276350"/>
                <a:gd name="connsiteX102" fmla="*/ 2541270 w 2838450"/>
                <a:gd name="connsiteY102" fmla="*/ 1165860 h 1276350"/>
                <a:gd name="connsiteX103" fmla="*/ 2556510 w 2838450"/>
                <a:gd name="connsiteY103" fmla="*/ 1162050 h 1276350"/>
                <a:gd name="connsiteX104" fmla="*/ 2579370 w 2838450"/>
                <a:gd name="connsiteY104" fmla="*/ 1143000 h 1276350"/>
                <a:gd name="connsiteX105" fmla="*/ 2590800 w 2838450"/>
                <a:gd name="connsiteY105" fmla="*/ 1139190 h 1276350"/>
                <a:gd name="connsiteX106" fmla="*/ 2602230 w 2838450"/>
                <a:gd name="connsiteY106" fmla="*/ 1120140 h 1276350"/>
                <a:gd name="connsiteX107" fmla="*/ 2613660 w 2838450"/>
                <a:gd name="connsiteY107" fmla="*/ 1116330 h 1276350"/>
                <a:gd name="connsiteX108" fmla="*/ 2632710 w 2838450"/>
                <a:gd name="connsiteY108" fmla="*/ 1085850 h 1276350"/>
                <a:gd name="connsiteX109" fmla="*/ 2640330 w 2838450"/>
                <a:gd name="connsiteY109" fmla="*/ 1066800 h 1276350"/>
                <a:gd name="connsiteX110" fmla="*/ 2644140 w 2838450"/>
                <a:gd name="connsiteY110" fmla="*/ 1055370 h 1276350"/>
                <a:gd name="connsiteX111" fmla="*/ 2651760 w 2838450"/>
                <a:gd name="connsiteY111" fmla="*/ 1043940 h 1276350"/>
                <a:gd name="connsiteX112" fmla="*/ 2659380 w 2838450"/>
                <a:gd name="connsiteY112" fmla="*/ 1017270 h 1276350"/>
                <a:gd name="connsiteX113" fmla="*/ 2670810 w 2838450"/>
                <a:gd name="connsiteY113" fmla="*/ 1005840 h 1276350"/>
                <a:gd name="connsiteX114" fmla="*/ 2689860 w 2838450"/>
                <a:gd name="connsiteY114" fmla="*/ 975360 h 1276350"/>
                <a:gd name="connsiteX115" fmla="*/ 2705100 w 2838450"/>
                <a:gd name="connsiteY115" fmla="*/ 944880 h 1276350"/>
                <a:gd name="connsiteX116" fmla="*/ 2708910 w 2838450"/>
                <a:gd name="connsiteY116" fmla="*/ 933450 h 1276350"/>
                <a:gd name="connsiteX117" fmla="*/ 2716530 w 2838450"/>
                <a:gd name="connsiteY117" fmla="*/ 922020 h 1276350"/>
                <a:gd name="connsiteX118" fmla="*/ 2720340 w 2838450"/>
                <a:gd name="connsiteY118" fmla="*/ 906780 h 1276350"/>
                <a:gd name="connsiteX119" fmla="*/ 2731770 w 2838450"/>
                <a:gd name="connsiteY119" fmla="*/ 902970 h 1276350"/>
                <a:gd name="connsiteX120" fmla="*/ 2739390 w 2838450"/>
                <a:gd name="connsiteY120" fmla="*/ 891540 h 1276350"/>
                <a:gd name="connsiteX121" fmla="*/ 2766060 w 2838450"/>
                <a:gd name="connsiteY121" fmla="*/ 853440 h 1276350"/>
                <a:gd name="connsiteX122" fmla="*/ 2777490 w 2838450"/>
                <a:gd name="connsiteY122" fmla="*/ 822960 h 1276350"/>
                <a:gd name="connsiteX123" fmla="*/ 2788920 w 2838450"/>
                <a:gd name="connsiteY123" fmla="*/ 796290 h 1276350"/>
                <a:gd name="connsiteX124" fmla="*/ 2800350 w 2838450"/>
                <a:gd name="connsiteY124" fmla="*/ 762000 h 1276350"/>
                <a:gd name="connsiteX125" fmla="*/ 2807970 w 2838450"/>
                <a:gd name="connsiteY125" fmla="*/ 746760 h 1276350"/>
                <a:gd name="connsiteX126" fmla="*/ 2819400 w 2838450"/>
                <a:gd name="connsiteY126" fmla="*/ 689610 h 1276350"/>
                <a:gd name="connsiteX127" fmla="*/ 2827020 w 2838450"/>
                <a:gd name="connsiteY127" fmla="*/ 651510 h 1276350"/>
                <a:gd name="connsiteX128" fmla="*/ 2838450 w 2838450"/>
                <a:gd name="connsiteY128" fmla="*/ 579120 h 1276350"/>
                <a:gd name="connsiteX129" fmla="*/ 2830830 w 2838450"/>
                <a:gd name="connsiteY129" fmla="*/ 506730 h 1276350"/>
                <a:gd name="connsiteX130" fmla="*/ 2823210 w 2838450"/>
                <a:gd name="connsiteY130" fmla="*/ 495300 h 1276350"/>
                <a:gd name="connsiteX131" fmla="*/ 2819400 w 2838450"/>
                <a:gd name="connsiteY131" fmla="*/ 483870 h 1276350"/>
                <a:gd name="connsiteX132" fmla="*/ 2796540 w 2838450"/>
                <a:gd name="connsiteY132" fmla="*/ 461010 h 1276350"/>
                <a:gd name="connsiteX133" fmla="*/ 2792730 w 2838450"/>
                <a:gd name="connsiteY133" fmla="*/ 449580 h 1276350"/>
                <a:gd name="connsiteX134" fmla="*/ 2754630 w 2838450"/>
                <a:gd name="connsiteY134" fmla="*/ 415290 h 1276350"/>
                <a:gd name="connsiteX135" fmla="*/ 2735580 w 2838450"/>
                <a:gd name="connsiteY135" fmla="*/ 400050 h 1276350"/>
                <a:gd name="connsiteX136" fmla="*/ 2724150 w 2838450"/>
                <a:gd name="connsiteY136" fmla="*/ 388620 h 1276350"/>
                <a:gd name="connsiteX137" fmla="*/ 2701290 w 2838450"/>
                <a:gd name="connsiteY137" fmla="*/ 373380 h 1276350"/>
                <a:gd name="connsiteX138" fmla="*/ 2686050 w 2838450"/>
                <a:gd name="connsiteY138" fmla="*/ 361950 h 1276350"/>
                <a:gd name="connsiteX139" fmla="*/ 2663190 w 2838450"/>
                <a:gd name="connsiteY139" fmla="*/ 342900 h 1276350"/>
                <a:gd name="connsiteX140" fmla="*/ 2651760 w 2838450"/>
                <a:gd name="connsiteY140" fmla="*/ 339090 h 1276350"/>
                <a:gd name="connsiteX141" fmla="*/ 2617470 w 2838450"/>
                <a:gd name="connsiteY141" fmla="*/ 320040 h 1276350"/>
                <a:gd name="connsiteX142" fmla="*/ 2602230 w 2838450"/>
                <a:gd name="connsiteY142" fmla="*/ 308610 h 1276350"/>
                <a:gd name="connsiteX143" fmla="*/ 2579370 w 2838450"/>
                <a:gd name="connsiteY143" fmla="*/ 300990 h 1276350"/>
                <a:gd name="connsiteX144" fmla="*/ 2567940 w 2838450"/>
                <a:gd name="connsiteY144" fmla="*/ 293370 h 1276350"/>
                <a:gd name="connsiteX145" fmla="*/ 2518410 w 2838450"/>
                <a:gd name="connsiteY145" fmla="*/ 278130 h 1276350"/>
                <a:gd name="connsiteX146" fmla="*/ 2476500 w 2838450"/>
                <a:gd name="connsiteY146" fmla="*/ 255270 h 1276350"/>
                <a:gd name="connsiteX147" fmla="*/ 2465070 w 2838450"/>
                <a:gd name="connsiteY147" fmla="*/ 251460 h 1276350"/>
                <a:gd name="connsiteX148" fmla="*/ 2453640 w 2838450"/>
                <a:gd name="connsiteY148" fmla="*/ 243840 h 1276350"/>
                <a:gd name="connsiteX149" fmla="*/ 2442210 w 2838450"/>
                <a:gd name="connsiteY149" fmla="*/ 240030 h 1276350"/>
                <a:gd name="connsiteX150" fmla="*/ 2430780 w 2838450"/>
                <a:gd name="connsiteY150" fmla="*/ 232410 h 1276350"/>
                <a:gd name="connsiteX151" fmla="*/ 2419350 w 2838450"/>
                <a:gd name="connsiteY151" fmla="*/ 228600 h 1276350"/>
                <a:gd name="connsiteX152" fmla="*/ 2404110 w 2838450"/>
                <a:gd name="connsiteY152" fmla="*/ 220980 h 1276350"/>
                <a:gd name="connsiteX153" fmla="*/ 2381250 w 2838450"/>
                <a:gd name="connsiteY153" fmla="*/ 217170 h 1276350"/>
                <a:gd name="connsiteX154" fmla="*/ 2366010 w 2838450"/>
                <a:gd name="connsiteY154" fmla="*/ 205740 h 1276350"/>
                <a:gd name="connsiteX155" fmla="*/ 2339340 w 2838450"/>
                <a:gd name="connsiteY155" fmla="*/ 194310 h 1276350"/>
                <a:gd name="connsiteX156" fmla="*/ 2324100 w 2838450"/>
                <a:gd name="connsiteY156" fmla="*/ 190500 h 1276350"/>
                <a:gd name="connsiteX157" fmla="*/ 2297430 w 2838450"/>
                <a:gd name="connsiteY157" fmla="*/ 179070 h 1276350"/>
                <a:gd name="connsiteX158" fmla="*/ 2263140 w 2838450"/>
                <a:gd name="connsiteY158" fmla="*/ 167640 h 1276350"/>
                <a:gd name="connsiteX159" fmla="*/ 2232660 w 2838450"/>
                <a:gd name="connsiteY159" fmla="*/ 156210 h 1276350"/>
                <a:gd name="connsiteX160" fmla="*/ 2217420 w 2838450"/>
                <a:gd name="connsiteY160" fmla="*/ 148590 h 1276350"/>
                <a:gd name="connsiteX161" fmla="*/ 2202180 w 2838450"/>
                <a:gd name="connsiteY161" fmla="*/ 144780 h 1276350"/>
                <a:gd name="connsiteX162" fmla="*/ 2183130 w 2838450"/>
                <a:gd name="connsiteY162" fmla="*/ 137160 h 1276350"/>
                <a:gd name="connsiteX163" fmla="*/ 2152650 w 2838450"/>
                <a:gd name="connsiteY163" fmla="*/ 129540 h 1276350"/>
                <a:gd name="connsiteX164" fmla="*/ 2137410 w 2838450"/>
                <a:gd name="connsiteY164" fmla="*/ 121920 h 1276350"/>
                <a:gd name="connsiteX165" fmla="*/ 2106930 w 2838450"/>
                <a:gd name="connsiteY165" fmla="*/ 118110 h 1276350"/>
                <a:gd name="connsiteX166" fmla="*/ 2080260 w 2838450"/>
                <a:gd name="connsiteY166" fmla="*/ 106680 h 1276350"/>
                <a:gd name="connsiteX167" fmla="*/ 2065020 w 2838450"/>
                <a:gd name="connsiteY167" fmla="*/ 99060 h 1276350"/>
                <a:gd name="connsiteX168" fmla="*/ 2019300 w 2838450"/>
                <a:gd name="connsiteY168" fmla="*/ 91440 h 1276350"/>
                <a:gd name="connsiteX169" fmla="*/ 1977390 w 2838450"/>
                <a:gd name="connsiteY169" fmla="*/ 80010 h 1276350"/>
                <a:gd name="connsiteX170" fmla="*/ 1958340 w 2838450"/>
                <a:gd name="connsiteY170" fmla="*/ 72390 h 1276350"/>
                <a:gd name="connsiteX171" fmla="*/ 1859280 w 2838450"/>
                <a:gd name="connsiteY171" fmla="*/ 53340 h 1276350"/>
                <a:gd name="connsiteX172" fmla="*/ 1802130 w 2838450"/>
                <a:gd name="connsiteY172" fmla="*/ 41910 h 1276350"/>
                <a:gd name="connsiteX173" fmla="*/ 1706880 w 2838450"/>
                <a:gd name="connsiteY173" fmla="*/ 26670 h 1276350"/>
                <a:gd name="connsiteX174" fmla="*/ 1527810 w 2838450"/>
                <a:gd name="connsiteY174" fmla="*/ 11430 h 1276350"/>
                <a:gd name="connsiteX175" fmla="*/ 1291590 w 2838450"/>
                <a:gd name="connsiteY175" fmla="*/ 0 h 1276350"/>
                <a:gd name="connsiteX176" fmla="*/ 1036320 w 2838450"/>
                <a:gd name="connsiteY176" fmla="*/ 3810 h 1276350"/>
                <a:gd name="connsiteX177" fmla="*/ 1013460 w 2838450"/>
                <a:gd name="connsiteY177" fmla="*/ 7620 h 1276350"/>
                <a:gd name="connsiteX178" fmla="*/ 979170 w 2838450"/>
                <a:gd name="connsiteY178" fmla="*/ 11430 h 1276350"/>
                <a:gd name="connsiteX179" fmla="*/ 929640 w 2838450"/>
                <a:gd name="connsiteY179" fmla="*/ 22860 h 1276350"/>
                <a:gd name="connsiteX180" fmla="*/ 902970 w 2838450"/>
                <a:gd name="connsiteY180" fmla="*/ 30480 h 1276350"/>
                <a:gd name="connsiteX181" fmla="*/ 887730 w 2838450"/>
                <a:gd name="connsiteY181" fmla="*/ 34290 h 1276350"/>
                <a:gd name="connsiteX182" fmla="*/ 853440 w 2838450"/>
                <a:gd name="connsiteY182" fmla="*/ 45720 h 1276350"/>
                <a:gd name="connsiteX183" fmla="*/ 838200 w 2838450"/>
                <a:gd name="connsiteY183" fmla="*/ 53340 h 1276350"/>
                <a:gd name="connsiteX184" fmla="*/ 811530 w 2838450"/>
                <a:gd name="connsiteY184" fmla="*/ 60960 h 1276350"/>
                <a:gd name="connsiteX185" fmla="*/ 796290 w 2838450"/>
                <a:gd name="connsiteY185" fmla="*/ 68580 h 1276350"/>
                <a:gd name="connsiteX186" fmla="*/ 784860 w 2838450"/>
                <a:gd name="connsiteY186" fmla="*/ 72390 h 1276350"/>
                <a:gd name="connsiteX187" fmla="*/ 773430 w 2838450"/>
                <a:gd name="connsiteY187" fmla="*/ 80010 h 1276350"/>
                <a:gd name="connsiteX188" fmla="*/ 750570 w 2838450"/>
                <a:gd name="connsiteY188" fmla="*/ 83820 h 1276350"/>
                <a:gd name="connsiteX189" fmla="*/ 712470 w 2838450"/>
                <a:gd name="connsiteY189" fmla="*/ 95250 h 1276350"/>
                <a:gd name="connsiteX190" fmla="*/ 681990 w 2838450"/>
                <a:gd name="connsiteY190" fmla="*/ 99060 h 1276350"/>
                <a:gd name="connsiteX191" fmla="*/ 662940 w 2838450"/>
                <a:gd name="connsiteY191" fmla="*/ 106680 h 1276350"/>
                <a:gd name="connsiteX192" fmla="*/ 651510 w 2838450"/>
                <a:gd name="connsiteY192" fmla="*/ 110490 h 1276350"/>
                <a:gd name="connsiteX193" fmla="*/ 617220 w 2838450"/>
                <a:gd name="connsiteY193" fmla="*/ 121920 h 1276350"/>
                <a:gd name="connsiteX194" fmla="*/ 590550 w 2838450"/>
                <a:gd name="connsiteY194" fmla="*/ 140970 h 1276350"/>
                <a:gd name="connsiteX195" fmla="*/ 579120 w 2838450"/>
                <a:gd name="connsiteY195" fmla="*/ 144780 h 1276350"/>
                <a:gd name="connsiteX196" fmla="*/ 567690 w 2838450"/>
                <a:gd name="connsiteY196" fmla="*/ 156210 h 1276350"/>
                <a:gd name="connsiteX197" fmla="*/ 533400 w 2838450"/>
                <a:gd name="connsiteY197" fmla="*/ 171450 h 1276350"/>
                <a:gd name="connsiteX198" fmla="*/ 529590 w 2838450"/>
                <a:gd name="connsiteY198" fmla="*/ 182880 h 1276350"/>
                <a:gd name="connsiteX199" fmla="*/ 495300 w 2838450"/>
                <a:gd name="connsiteY199" fmla="*/ 205740 h 1276350"/>
                <a:gd name="connsiteX200" fmla="*/ 468630 w 2838450"/>
                <a:gd name="connsiteY200" fmla="*/ 228600 h 1276350"/>
                <a:gd name="connsiteX201" fmla="*/ 453390 w 2838450"/>
                <a:gd name="connsiteY201" fmla="*/ 240030 h 1276350"/>
                <a:gd name="connsiteX202" fmla="*/ 441960 w 2838450"/>
                <a:gd name="connsiteY202" fmla="*/ 247650 h 1276350"/>
                <a:gd name="connsiteX203" fmla="*/ 415290 w 2838450"/>
                <a:gd name="connsiteY203" fmla="*/ 24003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838450" h="1276350">
                  <a:moveTo>
                    <a:pt x="415290" y="240030"/>
                  </a:moveTo>
                  <a:cubicBezTo>
                    <a:pt x="405130" y="239395"/>
                    <a:pt x="392344" y="241949"/>
                    <a:pt x="381000" y="243840"/>
                  </a:cubicBezTo>
                  <a:cubicBezTo>
                    <a:pt x="377039" y="244500"/>
                    <a:pt x="373466" y="246676"/>
                    <a:pt x="369570" y="247650"/>
                  </a:cubicBezTo>
                  <a:cubicBezTo>
                    <a:pt x="363288" y="249221"/>
                    <a:pt x="356870" y="250190"/>
                    <a:pt x="350520" y="251460"/>
                  </a:cubicBezTo>
                  <a:cubicBezTo>
                    <a:pt x="321824" y="270590"/>
                    <a:pt x="358294" y="248128"/>
                    <a:pt x="323850" y="262890"/>
                  </a:cubicBezTo>
                  <a:cubicBezTo>
                    <a:pt x="287014" y="278677"/>
                    <a:pt x="340933" y="263382"/>
                    <a:pt x="297180" y="274320"/>
                  </a:cubicBezTo>
                  <a:cubicBezTo>
                    <a:pt x="293370" y="276860"/>
                    <a:pt x="289934" y="280080"/>
                    <a:pt x="285750" y="281940"/>
                  </a:cubicBezTo>
                  <a:cubicBezTo>
                    <a:pt x="278410" y="285202"/>
                    <a:pt x="262890" y="289560"/>
                    <a:pt x="262890" y="289560"/>
                  </a:cubicBezTo>
                  <a:cubicBezTo>
                    <a:pt x="259080" y="293370"/>
                    <a:pt x="255845" y="297858"/>
                    <a:pt x="251460" y="300990"/>
                  </a:cubicBezTo>
                  <a:cubicBezTo>
                    <a:pt x="232961" y="314204"/>
                    <a:pt x="241373" y="304129"/>
                    <a:pt x="224790" y="312420"/>
                  </a:cubicBezTo>
                  <a:cubicBezTo>
                    <a:pt x="220694" y="314468"/>
                    <a:pt x="217544" y="318180"/>
                    <a:pt x="213360" y="320040"/>
                  </a:cubicBezTo>
                  <a:cubicBezTo>
                    <a:pt x="206020" y="323302"/>
                    <a:pt x="190500" y="327660"/>
                    <a:pt x="190500" y="327660"/>
                  </a:cubicBezTo>
                  <a:cubicBezTo>
                    <a:pt x="188765" y="328961"/>
                    <a:pt x="168163" y="344853"/>
                    <a:pt x="163830" y="346710"/>
                  </a:cubicBezTo>
                  <a:cubicBezTo>
                    <a:pt x="146740" y="354034"/>
                    <a:pt x="151988" y="346916"/>
                    <a:pt x="137160" y="354330"/>
                  </a:cubicBezTo>
                  <a:cubicBezTo>
                    <a:pt x="133064" y="356378"/>
                    <a:pt x="129540" y="359410"/>
                    <a:pt x="125730" y="361950"/>
                  </a:cubicBezTo>
                  <a:cubicBezTo>
                    <a:pt x="118238" y="373189"/>
                    <a:pt x="117681" y="375643"/>
                    <a:pt x="106680" y="384810"/>
                  </a:cubicBezTo>
                  <a:cubicBezTo>
                    <a:pt x="103162" y="387741"/>
                    <a:pt x="99060" y="389890"/>
                    <a:pt x="95250" y="392430"/>
                  </a:cubicBezTo>
                  <a:lnTo>
                    <a:pt x="80010" y="415290"/>
                  </a:lnTo>
                  <a:cubicBezTo>
                    <a:pt x="77470" y="419100"/>
                    <a:pt x="75628" y="423482"/>
                    <a:pt x="72390" y="426720"/>
                  </a:cubicBezTo>
                  <a:cubicBezTo>
                    <a:pt x="56470" y="442640"/>
                    <a:pt x="64193" y="433839"/>
                    <a:pt x="49530" y="453390"/>
                  </a:cubicBezTo>
                  <a:cubicBezTo>
                    <a:pt x="37074" y="490757"/>
                    <a:pt x="57268" y="437973"/>
                    <a:pt x="34290" y="472440"/>
                  </a:cubicBezTo>
                  <a:cubicBezTo>
                    <a:pt x="31385" y="476797"/>
                    <a:pt x="32319" y="482777"/>
                    <a:pt x="30480" y="487680"/>
                  </a:cubicBezTo>
                  <a:cubicBezTo>
                    <a:pt x="28486" y="492998"/>
                    <a:pt x="25097" y="497700"/>
                    <a:pt x="22860" y="502920"/>
                  </a:cubicBezTo>
                  <a:cubicBezTo>
                    <a:pt x="21278" y="506611"/>
                    <a:pt x="20846" y="510758"/>
                    <a:pt x="19050" y="514350"/>
                  </a:cubicBezTo>
                  <a:cubicBezTo>
                    <a:pt x="17002" y="518446"/>
                    <a:pt x="13478" y="521684"/>
                    <a:pt x="11430" y="525780"/>
                  </a:cubicBezTo>
                  <a:cubicBezTo>
                    <a:pt x="9634" y="529372"/>
                    <a:pt x="8774" y="533363"/>
                    <a:pt x="7620" y="537210"/>
                  </a:cubicBezTo>
                  <a:cubicBezTo>
                    <a:pt x="4963" y="546066"/>
                    <a:pt x="2540" y="554990"/>
                    <a:pt x="0" y="563880"/>
                  </a:cubicBezTo>
                  <a:cubicBezTo>
                    <a:pt x="911" y="579367"/>
                    <a:pt x="550" y="624135"/>
                    <a:pt x="7620" y="647700"/>
                  </a:cubicBezTo>
                  <a:cubicBezTo>
                    <a:pt x="9585" y="654251"/>
                    <a:pt x="12839" y="660346"/>
                    <a:pt x="15240" y="666750"/>
                  </a:cubicBezTo>
                  <a:cubicBezTo>
                    <a:pt x="16650" y="670510"/>
                    <a:pt x="17254" y="674588"/>
                    <a:pt x="19050" y="678180"/>
                  </a:cubicBezTo>
                  <a:cubicBezTo>
                    <a:pt x="21098" y="682276"/>
                    <a:pt x="24810" y="685426"/>
                    <a:pt x="26670" y="689610"/>
                  </a:cubicBezTo>
                  <a:cubicBezTo>
                    <a:pt x="44806" y="730416"/>
                    <a:pt x="24665" y="698032"/>
                    <a:pt x="41910" y="723900"/>
                  </a:cubicBezTo>
                  <a:cubicBezTo>
                    <a:pt x="52848" y="767653"/>
                    <a:pt x="37553" y="713734"/>
                    <a:pt x="53340" y="750570"/>
                  </a:cubicBezTo>
                  <a:cubicBezTo>
                    <a:pt x="60664" y="767660"/>
                    <a:pt x="53546" y="762412"/>
                    <a:pt x="60960" y="777240"/>
                  </a:cubicBezTo>
                  <a:cubicBezTo>
                    <a:pt x="63008" y="781336"/>
                    <a:pt x="66040" y="784860"/>
                    <a:pt x="68580" y="788670"/>
                  </a:cubicBezTo>
                  <a:cubicBezTo>
                    <a:pt x="69850" y="793750"/>
                    <a:pt x="69792" y="799364"/>
                    <a:pt x="72390" y="803910"/>
                  </a:cubicBezTo>
                  <a:cubicBezTo>
                    <a:pt x="75063" y="808588"/>
                    <a:pt x="80371" y="811201"/>
                    <a:pt x="83820" y="815340"/>
                  </a:cubicBezTo>
                  <a:cubicBezTo>
                    <a:pt x="99206" y="833804"/>
                    <a:pt x="81619" y="821860"/>
                    <a:pt x="106680" y="834390"/>
                  </a:cubicBezTo>
                  <a:cubicBezTo>
                    <a:pt x="109190" y="841920"/>
                    <a:pt x="111396" y="851879"/>
                    <a:pt x="118110" y="857250"/>
                  </a:cubicBezTo>
                  <a:cubicBezTo>
                    <a:pt x="121246" y="859759"/>
                    <a:pt x="125730" y="859790"/>
                    <a:pt x="129540" y="861060"/>
                  </a:cubicBezTo>
                  <a:cubicBezTo>
                    <a:pt x="134372" y="875555"/>
                    <a:pt x="135120" y="884482"/>
                    <a:pt x="144780" y="895350"/>
                  </a:cubicBezTo>
                  <a:cubicBezTo>
                    <a:pt x="151939" y="903404"/>
                    <a:pt x="167640" y="918210"/>
                    <a:pt x="167640" y="918210"/>
                  </a:cubicBezTo>
                  <a:cubicBezTo>
                    <a:pt x="176376" y="944417"/>
                    <a:pt x="164427" y="912587"/>
                    <a:pt x="182880" y="944880"/>
                  </a:cubicBezTo>
                  <a:cubicBezTo>
                    <a:pt x="184873" y="948367"/>
                    <a:pt x="183850" y="953470"/>
                    <a:pt x="186690" y="956310"/>
                  </a:cubicBezTo>
                  <a:cubicBezTo>
                    <a:pt x="189530" y="959150"/>
                    <a:pt x="194310" y="958850"/>
                    <a:pt x="198120" y="960120"/>
                  </a:cubicBezTo>
                  <a:cubicBezTo>
                    <a:pt x="210538" y="997373"/>
                    <a:pt x="190782" y="948267"/>
                    <a:pt x="213360" y="975360"/>
                  </a:cubicBezTo>
                  <a:cubicBezTo>
                    <a:pt x="236139" y="1002695"/>
                    <a:pt x="206466" y="989572"/>
                    <a:pt x="232410" y="998220"/>
                  </a:cubicBezTo>
                  <a:cubicBezTo>
                    <a:pt x="242570" y="1028700"/>
                    <a:pt x="227330" y="993140"/>
                    <a:pt x="247650" y="1013460"/>
                  </a:cubicBezTo>
                  <a:cubicBezTo>
                    <a:pt x="250490" y="1016300"/>
                    <a:pt x="248620" y="1022050"/>
                    <a:pt x="251460" y="1024890"/>
                  </a:cubicBezTo>
                  <a:cubicBezTo>
                    <a:pt x="257936" y="1031366"/>
                    <a:pt x="274320" y="1040130"/>
                    <a:pt x="274320" y="1040130"/>
                  </a:cubicBezTo>
                  <a:cubicBezTo>
                    <a:pt x="281737" y="1062382"/>
                    <a:pt x="272326" y="1041946"/>
                    <a:pt x="289560" y="1059180"/>
                  </a:cubicBezTo>
                  <a:cubicBezTo>
                    <a:pt x="309697" y="1079317"/>
                    <a:pt x="280557" y="1063091"/>
                    <a:pt x="312420" y="1085850"/>
                  </a:cubicBezTo>
                  <a:cubicBezTo>
                    <a:pt x="315688" y="1088184"/>
                    <a:pt x="320040" y="1088390"/>
                    <a:pt x="323850" y="1089660"/>
                  </a:cubicBezTo>
                  <a:cubicBezTo>
                    <a:pt x="325120" y="1093470"/>
                    <a:pt x="324820" y="1098250"/>
                    <a:pt x="327660" y="1101090"/>
                  </a:cubicBezTo>
                  <a:cubicBezTo>
                    <a:pt x="330500" y="1103930"/>
                    <a:pt x="335498" y="1103104"/>
                    <a:pt x="339090" y="1104900"/>
                  </a:cubicBezTo>
                  <a:cubicBezTo>
                    <a:pt x="343186" y="1106948"/>
                    <a:pt x="346424" y="1110472"/>
                    <a:pt x="350520" y="1112520"/>
                  </a:cubicBezTo>
                  <a:cubicBezTo>
                    <a:pt x="354112" y="1114316"/>
                    <a:pt x="358358" y="1114534"/>
                    <a:pt x="361950" y="1116330"/>
                  </a:cubicBezTo>
                  <a:cubicBezTo>
                    <a:pt x="366046" y="1118378"/>
                    <a:pt x="369284" y="1121902"/>
                    <a:pt x="373380" y="1123950"/>
                  </a:cubicBezTo>
                  <a:cubicBezTo>
                    <a:pt x="376972" y="1125746"/>
                    <a:pt x="381218" y="1125964"/>
                    <a:pt x="384810" y="1127760"/>
                  </a:cubicBezTo>
                  <a:cubicBezTo>
                    <a:pt x="414353" y="1142532"/>
                    <a:pt x="378940" y="1129613"/>
                    <a:pt x="407670" y="1139190"/>
                  </a:cubicBezTo>
                  <a:cubicBezTo>
                    <a:pt x="412750" y="1143000"/>
                    <a:pt x="417230" y="1147780"/>
                    <a:pt x="422910" y="1150620"/>
                  </a:cubicBezTo>
                  <a:cubicBezTo>
                    <a:pt x="427594" y="1152962"/>
                    <a:pt x="433247" y="1152591"/>
                    <a:pt x="438150" y="1154430"/>
                  </a:cubicBezTo>
                  <a:cubicBezTo>
                    <a:pt x="443468" y="1156424"/>
                    <a:pt x="448170" y="1159813"/>
                    <a:pt x="453390" y="1162050"/>
                  </a:cubicBezTo>
                  <a:cubicBezTo>
                    <a:pt x="457081" y="1163632"/>
                    <a:pt x="461129" y="1164278"/>
                    <a:pt x="464820" y="1165860"/>
                  </a:cubicBezTo>
                  <a:cubicBezTo>
                    <a:pt x="470040" y="1168097"/>
                    <a:pt x="474506" y="1172290"/>
                    <a:pt x="480060" y="1173480"/>
                  </a:cubicBezTo>
                  <a:cubicBezTo>
                    <a:pt x="492540" y="1176154"/>
                    <a:pt x="505460" y="1176020"/>
                    <a:pt x="518160" y="1177290"/>
                  </a:cubicBezTo>
                  <a:cubicBezTo>
                    <a:pt x="538046" y="1190547"/>
                    <a:pt x="521651" y="1181876"/>
                    <a:pt x="552450" y="1188720"/>
                  </a:cubicBezTo>
                  <a:cubicBezTo>
                    <a:pt x="562476" y="1190948"/>
                    <a:pt x="600070" y="1201510"/>
                    <a:pt x="617220" y="1203960"/>
                  </a:cubicBezTo>
                  <a:cubicBezTo>
                    <a:pt x="673651" y="1212022"/>
                    <a:pt x="674711" y="1211313"/>
                    <a:pt x="727710" y="1215390"/>
                  </a:cubicBezTo>
                  <a:cubicBezTo>
                    <a:pt x="736600" y="1217930"/>
                    <a:pt x="745298" y="1221280"/>
                    <a:pt x="754380" y="1223010"/>
                  </a:cubicBezTo>
                  <a:cubicBezTo>
                    <a:pt x="772023" y="1226371"/>
                    <a:pt x="790451" y="1225696"/>
                    <a:pt x="807720" y="1230630"/>
                  </a:cubicBezTo>
                  <a:cubicBezTo>
                    <a:pt x="867335" y="1247663"/>
                    <a:pt x="803950" y="1230639"/>
                    <a:pt x="857250" y="1242060"/>
                  </a:cubicBezTo>
                  <a:cubicBezTo>
                    <a:pt x="867490" y="1244254"/>
                    <a:pt x="877626" y="1246924"/>
                    <a:pt x="887730" y="1249680"/>
                  </a:cubicBezTo>
                  <a:cubicBezTo>
                    <a:pt x="891605" y="1250737"/>
                    <a:pt x="895199" y="1252830"/>
                    <a:pt x="899160" y="1253490"/>
                  </a:cubicBezTo>
                  <a:cubicBezTo>
                    <a:pt x="910504" y="1255381"/>
                    <a:pt x="922020" y="1256030"/>
                    <a:pt x="933450" y="1257300"/>
                  </a:cubicBezTo>
                  <a:cubicBezTo>
                    <a:pt x="963797" y="1272474"/>
                    <a:pt x="933283" y="1259412"/>
                    <a:pt x="982980" y="1268730"/>
                  </a:cubicBezTo>
                  <a:cubicBezTo>
                    <a:pt x="992067" y="1270434"/>
                    <a:pt x="1000760" y="1273810"/>
                    <a:pt x="1009650" y="1276350"/>
                  </a:cubicBezTo>
                  <a:cubicBezTo>
                    <a:pt x="1075690" y="1275080"/>
                    <a:pt x="1141859" y="1276862"/>
                    <a:pt x="1207770" y="1272540"/>
                  </a:cubicBezTo>
                  <a:cubicBezTo>
                    <a:pt x="1219792" y="1271752"/>
                    <a:pt x="1230371" y="1264032"/>
                    <a:pt x="1242060" y="1261110"/>
                  </a:cubicBezTo>
                  <a:lnTo>
                    <a:pt x="1257300" y="1257300"/>
                  </a:lnTo>
                  <a:cubicBezTo>
                    <a:pt x="1265613" y="1232362"/>
                    <a:pt x="1254067" y="1256838"/>
                    <a:pt x="1272540" y="1242060"/>
                  </a:cubicBezTo>
                  <a:cubicBezTo>
                    <a:pt x="1285387" y="1231783"/>
                    <a:pt x="1276082" y="1231032"/>
                    <a:pt x="1283970" y="1219200"/>
                  </a:cubicBezTo>
                  <a:cubicBezTo>
                    <a:pt x="1286959" y="1214717"/>
                    <a:pt x="1291590" y="1211580"/>
                    <a:pt x="1295400" y="1207770"/>
                  </a:cubicBezTo>
                  <a:cubicBezTo>
                    <a:pt x="1296670" y="1203960"/>
                    <a:pt x="1295942" y="1198674"/>
                    <a:pt x="1299210" y="1196340"/>
                  </a:cubicBezTo>
                  <a:cubicBezTo>
                    <a:pt x="1305746" y="1191671"/>
                    <a:pt x="1322070" y="1188720"/>
                    <a:pt x="1322070" y="1188720"/>
                  </a:cubicBezTo>
                  <a:cubicBezTo>
                    <a:pt x="1328936" y="1181854"/>
                    <a:pt x="1335647" y="1173648"/>
                    <a:pt x="1344930" y="1169670"/>
                  </a:cubicBezTo>
                  <a:cubicBezTo>
                    <a:pt x="1349743" y="1167607"/>
                    <a:pt x="1355090" y="1167130"/>
                    <a:pt x="1360170" y="1165860"/>
                  </a:cubicBezTo>
                  <a:cubicBezTo>
                    <a:pt x="1363980" y="1163320"/>
                    <a:pt x="1367391" y="1160044"/>
                    <a:pt x="1371600" y="1158240"/>
                  </a:cubicBezTo>
                  <a:cubicBezTo>
                    <a:pt x="1383149" y="1153291"/>
                    <a:pt x="1414246" y="1151385"/>
                    <a:pt x="1421130" y="1150620"/>
                  </a:cubicBezTo>
                  <a:cubicBezTo>
                    <a:pt x="1431290" y="1148080"/>
                    <a:pt x="1441370" y="1145194"/>
                    <a:pt x="1451610" y="1143000"/>
                  </a:cubicBezTo>
                  <a:cubicBezTo>
                    <a:pt x="1459164" y="1141381"/>
                    <a:pt x="1467017" y="1141223"/>
                    <a:pt x="1474470" y="1139190"/>
                  </a:cubicBezTo>
                  <a:cubicBezTo>
                    <a:pt x="1543392" y="1120393"/>
                    <a:pt x="1445285" y="1141217"/>
                    <a:pt x="1512570" y="1127760"/>
                  </a:cubicBezTo>
                  <a:cubicBezTo>
                    <a:pt x="1517650" y="1125220"/>
                    <a:pt x="1522256" y="1121330"/>
                    <a:pt x="1527810" y="1120140"/>
                  </a:cubicBezTo>
                  <a:cubicBezTo>
                    <a:pt x="1540290" y="1117466"/>
                    <a:pt x="1553157" y="1116840"/>
                    <a:pt x="1565910" y="1116330"/>
                  </a:cubicBezTo>
                  <a:cubicBezTo>
                    <a:pt x="1616685" y="1114299"/>
                    <a:pt x="1667510" y="1113790"/>
                    <a:pt x="1718310" y="1112520"/>
                  </a:cubicBezTo>
                  <a:cubicBezTo>
                    <a:pt x="1803299" y="1095522"/>
                    <a:pt x="1760291" y="1101218"/>
                    <a:pt x="1912620" y="1108710"/>
                  </a:cubicBezTo>
                  <a:cubicBezTo>
                    <a:pt x="1986769" y="1112357"/>
                    <a:pt x="1977567" y="1116773"/>
                    <a:pt x="2042160" y="1123950"/>
                  </a:cubicBezTo>
                  <a:cubicBezTo>
                    <a:pt x="2058617" y="1125779"/>
                    <a:pt x="2075240" y="1125862"/>
                    <a:pt x="2091690" y="1127760"/>
                  </a:cubicBezTo>
                  <a:cubicBezTo>
                    <a:pt x="2223482" y="1142967"/>
                    <a:pt x="2059243" y="1129074"/>
                    <a:pt x="2190750" y="1139190"/>
                  </a:cubicBezTo>
                  <a:cubicBezTo>
                    <a:pt x="2278338" y="1156708"/>
                    <a:pt x="2187821" y="1139337"/>
                    <a:pt x="2255520" y="1150620"/>
                  </a:cubicBezTo>
                  <a:cubicBezTo>
                    <a:pt x="2269526" y="1152954"/>
                    <a:pt x="2283325" y="1156612"/>
                    <a:pt x="2297430" y="1158240"/>
                  </a:cubicBezTo>
                  <a:cubicBezTo>
                    <a:pt x="2316396" y="1160428"/>
                    <a:pt x="2335530" y="1160780"/>
                    <a:pt x="2354580" y="1162050"/>
                  </a:cubicBezTo>
                  <a:cubicBezTo>
                    <a:pt x="2467289" y="1178956"/>
                    <a:pt x="2405157" y="1175247"/>
                    <a:pt x="2541270" y="1165860"/>
                  </a:cubicBezTo>
                  <a:cubicBezTo>
                    <a:pt x="2546350" y="1164590"/>
                    <a:pt x="2551697" y="1164113"/>
                    <a:pt x="2556510" y="1162050"/>
                  </a:cubicBezTo>
                  <a:cubicBezTo>
                    <a:pt x="2573961" y="1154571"/>
                    <a:pt x="2562892" y="1153985"/>
                    <a:pt x="2579370" y="1143000"/>
                  </a:cubicBezTo>
                  <a:cubicBezTo>
                    <a:pt x="2582712" y="1140772"/>
                    <a:pt x="2586990" y="1140460"/>
                    <a:pt x="2590800" y="1139190"/>
                  </a:cubicBezTo>
                  <a:cubicBezTo>
                    <a:pt x="2594610" y="1132840"/>
                    <a:pt x="2596994" y="1125376"/>
                    <a:pt x="2602230" y="1120140"/>
                  </a:cubicBezTo>
                  <a:cubicBezTo>
                    <a:pt x="2605070" y="1117300"/>
                    <a:pt x="2611326" y="1119598"/>
                    <a:pt x="2613660" y="1116330"/>
                  </a:cubicBezTo>
                  <a:cubicBezTo>
                    <a:pt x="2642513" y="1075936"/>
                    <a:pt x="2603318" y="1105445"/>
                    <a:pt x="2632710" y="1085850"/>
                  </a:cubicBezTo>
                  <a:cubicBezTo>
                    <a:pt x="2635250" y="1079500"/>
                    <a:pt x="2637929" y="1073204"/>
                    <a:pt x="2640330" y="1066800"/>
                  </a:cubicBezTo>
                  <a:cubicBezTo>
                    <a:pt x="2641740" y="1063040"/>
                    <a:pt x="2642344" y="1058962"/>
                    <a:pt x="2644140" y="1055370"/>
                  </a:cubicBezTo>
                  <a:cubicBezTo>
                    <a:pt x="2646188" y="1051274"/>
                    <a:pt x="2649220" y="1047750"/>
                    <a:pt x="2651760" y="1043940"/>
                  </a:cubicBezTo>
                  <a:cubicBezTo>
                    <a:pt x="2652268" y="1041908"/>
                    <a:pt x="2657194" y="1020550"/>
                    <a:pt x="2659380" y="1017270"/>
                  </a:cubicBezTo>
                  <a:cubicBezTo>
                    <a:pt x="2662369" y="1012787"/>
                    <a:pt x="2667303" y="1009931"/>
                    <a:pt x="2670810" y="1005840"/>
                  </a:cubicBezTo>
                  <a:cubicBezTo>
                    <a:pt x="2682680" y="991991"/>
                    <a:pt x="2682054" y="990971"/>
                    <a:pt x="2689860" y="975360"/>
                  </a:cubicBezTo>
                  <a:cubicBezTo>
                    <a:pt x="2697475" y="937283"/>
                    <a:pt x="2686804" y="972324"/>
                    <a:pt x="2705100" y="944880"/>
                  </a:cubicBezTo>
                  <a:cubicBezTo>
                    <a:pt x="2707328" y="941538"/>
                    <a:pt x="2707114" y="937042"/>
                    <a:pt x="2708910" y="933450"/>
                  </a:cubicBezTo>
                  <a:cubicBezTo>
                    <a:pt x="2710958" y="929354"/>
                    <a:pt x="2713990" y="925830"/>
                    <a:pt x="2716530" y="922020"/>
                  </a:cubicBezTo>
                  <a:cubicBezTo>
                    <a:pt x="2717800" y="916940"/>
                    <a:pt x="2717069" y="910869"/>
                    <a:pt x="2720340" y="906780"/>
                  </a:cubicBezTo>
                  <a:cubicBezTo>
                    <a:pt x="2722849" y="903644"/>
                    <a:pt x="2728634" y="905479"/>
                    <a:pt x="2731770" y="902970"/>
                  </a:cubicBezTo>
                  <a:cubicBezTo>
                    <a:pt x="2735346" y="900109"/>
                    <a:pt x="2737197" y="895560"/>
                    <a:pt x="2739390" y="891540"/>
                  </a:cubicBezTo>
                  <a:cubicBezTo>
                    <a:pt x="2759148" y="855318"/>
                    <a:pt x="2744183" y="868025"/>
                    <a:pt x="2766060" y="853440"/>
                  </a:cubicBezTo>
                  <a:cubicBezTo>
                    <a:pt x="2775723" y="805124"/>
                    <a:pt x="2762774" y="857297"/>
                    <a:pt x="2777490" y="822960"/>
                  </a:cubicBezTo>
                  <a:cubicBezTo>
                    <a:pt x="2792252" y="788516"/>
                    <a:pt x="2769790" y="824986"/>
                    <a:pt x="2788920" y="796290"/>
                  </a:cubicBezTo>
                  <a:cubicBezTo>
                    <a:pt x="2793343" y="778600"/>
                    <a:pt x="2792152" y="780446"/>
                    <a:pt x="2800350" y="762000"/>
                  </a:cubicBezTo>
                  <a:cubicBezTo>
                    <a:pt x="2802657" y="756810"/>
                    <a:pt x="2806174" y="752148"/>
                    <a:pt x="2807970" y="746760"/>
                  </a:cubicBezTo>
                  <a:cubicBezTo>
                    <a:pt x="2817179" y="719133"/>
                    <a:pt x="2814614" y="716730"/>
                    <a:pt x="2819400" y="689610"/>
                  </a:cubicBezTo>
                  <a:cubicBezTo>
                    <a:pt x="2821651" y="676856"/>
                    <a:pt x="2824819" y="664273"/>
                    <a:pt x="2827020" y="651510"/>
                  </a:cubicBezTo>
                  <a:cubicBezTo>
                    <a:pt x="2831171" y="627436"/>
                    <a:pt x="2838450" y="579120"/>
                    <a:pt x="2838450" y="579120"/>
                  </a:cubicBezTo>
                  <a:cubicBezTo>
                    <a:pt x="2838341" y="577486"/>
                    <a:pt x="2838160" y="523833"/>
                    <a:pt x="2830830" y="506730"/>
                  </a:cubicBezTo>
                  <a:cubicBezTo>
                    <a:pt x="2829026" y="502521"/>
                    <a:pt x="2825258" y="499396"/>
                    <a:pt x="2823210" y="495300"/>
                  </a:cubicBezTo>
                  <a:cubicBezTo>
                    <a:pt x="2821414" y="491708"/>
                    <a:pt x="2821866" y="487040"/>
                    <a:pt x="2819400" y="483870"/>
                  </a:cubicBezTo>
                  <a:cubicBezTo>
                    <a:pt x="2812784" y="475364"/>
                    <a:pt x="2796540" y="461010"/>
                    <a:pt x="2796540" y="461010"/>
                  </a:cubicBezTo>
                  <a:cubicBezTo>
                    <a:pt x="2795270" y="457200"/>
                    <a:pt x="2795239" y="452716"/>
                    <a:pt x="2792730" y="449580"/>
                  </a:cubicBezTo>
                  <a:cubicBezTo>
                    <a:pt x="2767759" y="418366"/>
                    <a:pt x="2774723" y="430360"/>
                    <a:pt x="2754630" y="415290"/>
                  </a:cubicBezTo>
                  <a:cubicBezTo>
                    <a:pt x="2748124" y="410411"/>
                    <a:pt x="2741700" y="405405"/>
                    <a:pt x="2735580" y="400050"/>
                  </a:cubicBezTo>
                  <a:cubicBezTo>
                    <a:pt x="2731525" y="396502"/>
                    <a:pt x="2728403" y="391928"/>
                    <a:pt x="2724150" y="388620"/>
                  </a:cubicBezTo>
                  <a:cubicBezTo>
                    <a:pt x="2716921" y="382997"/>
                    <a:pt x="2708793" y="378632"/>
                    <a:pt x="2701290" y="373380"/>
                  </a:cubicBezTo>
                  <a:cubicBezTo>
                    <a:pt x="2696088" y="369739"/>
                    <a:pt x="2690871" y="366083"/>
                    <a:pt x="2686050" y="361950"/>
                  </a:cubicBezTo>
                  <a:cubicBezTo>
                    <a:pt x="2674253" y="351839"/>
                    <a:pt x="2676663" y="349637"/>
                    <a:pt x="2663190" y="342900"/>
                  </a:cubicBezTo>
                  <a:cubicBezTo>
                    <a:pt x="2659598" y="341104"/>
                    <a:pt x="2655570" y="340360"/>
                    <a:pt x="2651760" y="339090"/>
                  </a:cubicBezTo>
                  <a:cubicBezTo>
                    <a:pt x="2612519" y="309660"/>
                    <a:pt x="2662372" y="344986"/>
                    <a:pt x="2617470" y="320040"/>
                  </a:cubicBezTo>
                  <a:cubicBezTo>
                    <a:pt x="2611919" y="316956"/>
                    <a:pt x="2607910" y="311450"/>
                    <a:pt x="2602230" y="308610"/>
                  </a:cubicBezTo>
                  <a:cubicBezTo>
                    <a:pt x="2595046" y="305018"/>
                    <a:pt x="2586053" y="305445"/>
                    <a:pt x="2579370" y="300990"/>
                  </a:cubicBezTo>
                  <a:cubicBezTo>
                    <a:pt x="2575560" y="298450"/>
                    <a:pt x="2572149" y="295174"/>
                    <a:pt x="2567940" y="293370"/>
                  </a:cubicBezTo>
                  <a:cubicBezTo>
                    <a:pt x="2544702" y="283411"/>
                    <a:pt x="2549177" y="298641"/>
                    <a:pt x="2518410" y="278130"/>
                  </a:cubicBezTo>
                  <a:cubicBezTo>
                    <a:pt x="2504497" y="268855"/>
                    <a:pt x="2493788" y="261033"/>
                    <a:pt x="2476500" y="255270"/>
                  </a:cubicBezTo>
                  <a:cubicBezTo>
                    <a:pt x="2472690" y="254000"/>
                    <a:pt x="2468662" y="253256"/>
                    <a:pt x="2465070" y="251460"/>
                  </a:cubicBezTo>
                  <a:cubicBezTo>
                    <a:pt x="2460974" y="249412"/>
                    <a:pt x="2457736" y="245888"/>
                    <a:pt x="2453640" y="243840"/>
                  </a:cubicBezTo>
                  <a:cubicBezTo>
                    <a:pt x="2450048" y="242044"/>
                    <a:pt x="2445802" y="241826"/>
                    <a:pt x="2442210" y="240030"/>
                  </a:cubicBezTo>
                  <a:cubicBezTo>
                    <a:pt x="2438114" y="237982"/>
                    <a:pt x="2434876" y="234458"/>
                    <a:pt x="2430780" y="232410"/>
                  </a:cubicBezTo>
                  <a:cubicBezTo>
                    <a:pt x="2427188" y="230614"/>
                    <a:pt x="2423041" y="230182"/>
                    <a:pt x="2419350" y="228600"/>
                  </a:cubicBezTo>
                  <a:cubicBezTo>
                    <a:pt x="2414130" y="226363"/>
                    <a:pt x="2409550" y="222612"/>
                    <a:pt x="2404110" y="220980"/>
                  </a:cubicBezTo>
                  <a:cubicBezTo>
                    <a:pt x="2396711" y="218760"/>
                    <a:pt x="2388870" y="218440"/>
                    <a:pt x="2381250" y="217170"/>
                  </a:cubicBezTo>
                  <a:cubicBezTo>
                    <a:pt x="2376170" y="213360"/>
                    <a:pt x="2371395" y="209105"/>
                    <a:pt x="2366010" y="205740"/>
                  </a:cubicBezTo>
                  <a:cubicBezTo>
                    <a:pt x="2357454" y="200393"/>
                    <a:pt x="2348892" y="197039"/>
                    <a:pt x="2339340" y="194310"/>
                  </a:cubicBezTo>
                  <a:cubicBezTo>
                    <a:pt x="2334305" y="192871"/>
                    <a:pt x="2329180" y="191770"/>
                    <a:pt x="2324100" y="190500"/>
                  </a:cubicBezTo>
                  <a:cubicBezTo>
                    <a:pt x="2304010" y="177107"/>
                    <a:pt x="2322033" y="187271"/>
                    <a:pt x="2297430" y="179070"/>
                  </a:cubicBezTo>
                  <a:cubicBezTo>
                    <a:pt x="2254389" y="164723"/>
                    <a:pt x="2299661" y="176770"/>
                    <a:pt x="2263140" y="167640"/>
                  </a:cubicBezTo>
                  <a:cubicBezTo>
                    <a:pt x="2239664" y="151989"/>
                    <a:pt x="2265616" y="167195"/>
                    <a:pt x="2232660" y="156210"/>
                  </a:cubicBezTo>
                  <a:cubicBezTo>
                    <a:pt x="2227272" y="154414"/>
                    <a:pt x="2222738" y="150584"/>
                    <a:pt x="2217420" y="148590"/>
                  </a:cubicBezTo>
                  <a:cubicBezTo>
                    <a:pt x="2212517" y="146751"/>
                    <a:pt x="2207148" y="146436"/>
                    <a:pt x="2202180" y="144780"/>
                  </a:cubicBezTo>
                  <a:cubicBezTo>
                    <a:pt x="2195692" y="142617"/>
                    <a:pt x="2189667" y="139171"/>
                    <a:pt x="2183130" y="137160"/>
                  </a:cubicBezTo>
                  <a:cubicBezTo>
                    <a:pt x="2173120" y="134080"/>
                    <a:pt x="2162017" y="134224"/>
                    <a:pt x="2152650" y="129540"/>
                  </a:cubicBezTo>
                  <a:cubicBezTo>
                    <a:pt x="2147570" y="127000"/>
                    <a:pt x="2142920" y="123298"/>
                    <a:pt x="2137410" y="121920"/>
                  </a:cubicBezTo>
                  <a:cubicBezTo>
                    <a:pt x="2127477" y="119437"/>
                    <a:pt x="2117090" y="119380"/>
                    <a:pt x="2106930" y="118110"/>
                  </a:cubicBezTo>
                  <a:cubicBezTo>
                    <a:pt x="2056385" y="92838"/>
                    <a:pt x="2119502" y="123498"/>
                    <a:pt x="2080260" y="106680"/>
                  </a:cubicBezTo>
                  <a:cubicBezTo>
                    <a:pt x="2075040" y="104443"/>
                    <a:pt x="2070408" y="100856"/>
                    <a:pt x="2065020" y="99060"/>
                  </a:cubicBezTo>
                  <a:cubicBezTo>
                    <a:pt x="2056663" y="96274"/>
                    <a:pt x="2025340" y="92303"/>
                    <a:pt x="2019300" y="91440"/>
                  </a:cubicBezTo>
                  <a:cubicBezTo>
                    <a:pt x="1987275" y="75427"/>
                    <a:pt x="2023522" y="91543"/>
                    <a:pt x="1977390" y="80010"/>
                  </a:cubicBezTo>
                  <a:cubicBezTo>
                    <a:pt x="1970755" y="78351"/>
                    <a:pt x="1964997" y="73956"/>
                    <a:pt x="1958340" y="72390"/>
                  </a:cubicBezTo>
                  <a:cubicBezTo>
                    <a:pt x="1920745" y="63544"/>
                    <a:pt x="1897055" y="65932"/>
                    <a:pt x="1859280" y="53340"/>
                  </a:cubicBezTo>
                  <a:cubicBezTo>
                    <a:pt x="1815668" y="38803"/>
                    <a:pt x="1858494" y="51304"/>
                    <a:pt x="1802130" y="41910"/>
                  </a:cubicBezTo>
                  <a:cubicBezTo>
                    <a:pt x="1718178" y="27918"/>
                    <a:pt x="1831353" y="39117"/>
                    <a:pt x="1706880" y="26670"/>
                  </a:cubicBezTo>
                  <a:cubicBezTo>
                    <a:pt x="1694159" y="25398"/>
                    <a:pt x="1569634" y="14128"/>
                    <a:pt x="1527810" y="11430"/>
                  </a:cubicBezTo>
                  <a:cubicBezTo>
                    <a:pt x="1461872" y="7176"/>
                    <a:pt x="1339190" y="2164"/>
                    <a:pt x="1291590" y="0"/>
                  </a:cubicBezTo>
                  <a:lnTo>
                    <a:pt x="1036320" y="3810"/>
                  </a:lnTo>
                  <a:cubicBezTo>
                    <a:pt x="1028598" y="4022"/>
                    <a:pt x="1021117" y="6599"/>
                    <a:pt x="1013460" y="7620"/>
                  </a:cubicBezTo>
                  <a:cubicBezTo>
                    <a:pt x="1002061" y="9140"/>
                    <a:pt x="990600" y="10160"/>
                    <a:pt x="979170" y="11430"/>
                  </a:cubicBezTo>
                  <a:cubicBezTo>
                    <a:pt x="941279" y="26586"/>
                    <a:pt x="980881" y="12612"/>
                    <a:pt x="929640" y="22860"/>
                  </a:cubicBezTo>
                  <a:cubicBezTo>
                    <a:pt x="920574" y="24673"/>
                    <a:pt x="911890" y="28047"/>
                    <a:pt x="902970" y="30480"/>
                  </a:cubicBezTo>
                  <a:cubicBezTo>
                    <a:pt x="897918" y="31858"/>
                    <a:pt x="892735" y="32750"/>
                    <a:pt x="887730" y="34290"/>
                  </a:cubicBezTo>
                  <a:cubicBezTo>
                    <a:pt x="876215" y="37833"/>
                    <a:pt x="864216" y="40332"/>
                    <a:pt x="853440" y="45720"/>
                  </a:cubicBezTo>
                  <a:cubicBezTo>
                    <a:pt x="848360" y="48260"/>
                    <a:pt x="843518" y="51346"/>
                    <a:pt x="838200" y="53340"/>
                  </a:cubicBezTo>
                  <a:cubicBezTo>
                    <a:pt x="812421" y="63007"/>
                    <a:pt x="833022" y="51749"/>
                    <a:pt x="811530" y="60960"/>
                  </a:cubicBezTo>
                  <a:cubicBezTo>
                    <a:pt x="806310" y="63197"/>
                    <a:pt x="801510" y="66343"/>
                    <a:pt x="796290" y="68580"/>
                  </a:cubicBezTo>
                  <a:cubicBezTo>
                    <a:pt x="792599" y="70162"/>
                    <a:pt x="788452" y="70594"/>
                    <a:pt x="784860" y="72390"/>
                  </a:cubicBezTo>
                  <a:cubicBezTo>
                    <a:pt x="780764" y="74438"/>
                    <a:pt x="777774" y="78562"/>
                    <a:pt x="773430" y="80010"/>
                  </a:cubicBezTo>
                  <a:cubicBezTo>
                    <a:pt x="766101" y="82453"/>
                    <a:pt x="758064" y="81946"/>
                    <a:pt x="750570" y="83820"/>
                  </a:cubicBezTo>
                  <a:cubicBezTo>
                    <a:pt x="730245" y="88901"/>
                    <a:pt x="730611" y="92226"/>
                    <a:pt x="712470" y="95250"/>
                  </a:cubicBezTo>
                  <a:cubicBezTo>
                    <a:pt x="702370" y="96933"/>
                    <a:pt x="692150" y="97790"/>
                    <a:pt x="681990" y="99060"/>
                  </a:cubicBezTo>
                  <a:cubicBezTo>
                    <a:pt x="675640" y="101600"/>
                    <a:pt x="669344" y="104279"/>
                    <a:pt x="662940" y="106680"/>
                  </a:cubicBezTo>
                  <a:cubicBezTo>
                    <a:pt x="659180" y="108090"/>
                    <a:pt x="655270" y="109080"/>
                    <a:pt x="651510" y="110490"/>
                  </a:cubicBezTo>
                  <a:cubicBezTo>
                    <a:pt x="622816" y="121250"/>
                    <a:pt x="642757" y="115536"/>
                    <a:pt x="617220" y="121920"/>
                  </a:cubicBezTo>
                  <a:cubicBezTo>
                    <a:pt x="613768" y="124509"/>
                    <a:pt x="596121" y="138184"/>
                    <a:pt x="590550" y="140970"/>
                  </a:cubicBezTo>
                  <a:cubicBezTo>
                    <a:pt x="586958" y="142766"/>
                    <a:pt x="582930" y="143510"/>
                    <a:pt x="579120" y="144780"/>
                  </a:cubicBezTo>
                  <a:cubicBezTo>
                    <a:pt x="575310" y="148590"/>
                    <a:pt x="572173" y="153221"/>
                    <a:pt x="567690" y="156210"/>
                  </a:cubicBezTo>
                  <a:cubicBezTo>
                    <a:pt x="554464" y="165027"/>
                    <a:pt x="546677" y="167024"/>
                    <a:pt x="533400" y="171450"/>
                  </a:cubicBezTo>
                  <a:cubicBezTo>
                    <a:pt x="532130" y="175260"/>
                    <a:pt x="532161" y="179795"/>
                    <a:pt x="529590" y="182880"/>
                  </a:cubicBezTo>
                  <a:cubicBezTo>
                    <a:pt x="524299" y="189229"/>
                    <a:pt x="501284" y="202150"/>
                    <a:pt x="495300" y="205740"/>
                  </a:cubicBezTo>
                  <a:cubicBezTo>
                    <a:pt x="482436" y="225036"/>
                    <a:pt x="493445" y="212057"/>
                    <a:pt x="468630" y="228600"/>
                  </a:cubicBezTo>
                  <a:cubicBezTo>
                    <a:pt x="463346" y="232122"/>
                    <a:pt x="458557" y="236339"/>
                    <a:pt x="453390" y="240030"/>
                  </a:cubicBezTo>
                  <a:cubicBezTo>
                    <a:pt x="449664" y="242692"/>
                    <a:pt x="445382" y="244608"/>
                    <a:pt x="441960" y="247650"/>
                  </a:cubicBezTo>
                  <a:cubicBezTo>
                    <a:pt x="419579" y="267544"/>
                    <a:pt x="425450" y="240665"/>
                    <a:pt x="415290" y="24003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 rot="389665" flipH="1">
              <a:off x="4848927" y="3700606"/>
              <a:ext cx="933959" cy="442648"/>
            </a:xfrm>
            <a:custGeom>
              <a:avLst/>
              <a:gdLst>
                <a:gd name="connsiteX0" fmla="*/ 206014 w 1432834"/>
                <a:gd name="connsiteY0" fmla="*/ 110490 h 1204773"/>
                <a:gd name="connsiteX1" fmla="*/ 152674 w 1432834"/>
                <a:gd name="connsiteY1" fmla="*/ 125730 h 1204773"/>
                <a:gd name="connsiteX2" fmla="*/ 141244 w 1432834"/>
                <a:gd name="connsiteY2" fmla="*/ 129540 h 1204773"/>
                <a:gd name="connsiteX3" fmla="*/ 118384 w 1432834"/>
                <a:gd name="connsiteY3" fmla="*/ 148590 h 1204773"/>
                <a:gd name="connsiteX4" fmla="*/ 106954 w 1432834"/>
                <a:gd name="connsiteY4" fmla="*/ 152400 h 1204773"/>
                <a:gd name="connsiteX5" fmla="*/ 91714 w 1432834"/>
                <a:gd name="connsiteY5" fmla="*/ 167640 h 1204773"/>
                <a:gd name="connsiteX6" fmla="*/ 76474 w 1432834"/>
                <a:gd name="connsiteY6" fmla="*/ 190500 h 1204773"/>
                <a:gd name="connsiteX7" fmla="*/ 53614 w 1432834"/>
                <a:gd name="connsiteY7" fmla="*/ 213360 h 1204773"/>
                <a:gd name="connsiteX8" fmla="*/ 42184 w 1432834"/>
                <a:gd name="connsiteY8" fmla="*/ 240030 h 1204773"/>
                <a:gd name="connsiteX9" fmla="*/ 38374 w 1432834"/>
                <a:gd name="connsiteY9" fmla="*/ 251460 h 1204773"/>
                <a:gd name="connsiteX10" fmla="*/ 30754 w 1432834"/>
                <a:gd name="connsiteY10" fmla="*/ 266700 h 1204773"/>
                <a:gd name="connsiteX11" fmla="*/ 26944 w 1432834"/>
                <a:gd name="connsiteY11" fmla="*/ 281940 h 1204773"/>
                <a:gd name="connsiteX12" fmla="*/ 19324 w 1432834"/>
                <a:gd name="connsiteY12" fmla="*/ 304800 h 1204773"/>
                <a:gd name="connsiteX13" fmla="*/ 4084 w 1432834"/>
                <a:gd name="connsiteY13" fmla="*/ 373380 h 1204773"/>
                <a:gd name="connsiteX14" fmla="*/ 7894 w 1432834"/>
                <a:gd name="connsiteY14" fmla="*/ 666750 h 1204773"/>
                <a:gd name="connsiteX15" fmla="*/ 26944 w 1432834"/>
                <a:gd name="connsiteY15" fmla="*/ 701040 h 1204773"/>
                <a:gd name="connsiteX16" fmla="*/ 34564 w 1432834"/>
                <a:gd name="connsiteY16" fmla="*/ 712470 h 1204773"/>
                <a:gd name="connsiteX17" fmla="*/ 38374 w 1432834"/>
                <a:gd name="connsiteY17" fmla="*/ 723900 h 1204773"/>
                <a:gd name="connsiteX18" fmla="*/ 49804 w 1432834"/>
                <a:gd name="connsiteY18" fmla="*/ 727710 h 1204773"/>
                <a:gd name="connsiteX19" fmla="*/ 65044 w 1432834"/>
                <a:gd name="connsiteY19" fmla="*/ 742950 h 1204773"/>
                <a:gd name="connsiteX20" fmla="*/ 76474 w 1432834"/>
                <a:gd name="connsiteY20" fmla="*/ 754380 h 1204773"/>
                <a:gd name="connsiteX21" fmla="*/ 87904 w 1432834"/>
                <a:gd name="connsiteY21" fmla="*/ 758190 h 1204773"/>
                <a:gd name="connsiteX22" fmla="*/ 99334 w 1432834"/>
                <a:gd name="connsiteY22" fmla="*/ 765810 h 1204773"/>
                <a:gd name="connsiteX23" fmla="*/ 110764 w 1432834"/>
                <a:gd name="connsiteY23" fmla="*/ 769620 h 1204773"/>
                <a:gd name="connsiteX24" fmla="*/ 126004 w 1432834"/>
                <a:gd name="connsiteY24" fmla="*/ 777240 h 1204773"/>
                <a:gd name="connsiteX25" fmla="*/ 137434 w 1432834"/>
                <a:gd name="connsiteY25" fmla="*/ 781050 h 1204773"/>
                <a:gd name="connsiteX26" fmla="*/ 148864 w 1432834"/>
                <a:gd name="connsiteY26" fmla="*/ 788670 h 1204773"/>
                <a:gd name="connsiteX27" fmla="*/ 202204 w 1432834"/>
                <a:gd name="connsiteY27" fmla="*/ 796290 h 1204773"/>
                <a:gd name="connsiteX28" fmla="*/ 225064 w 1432834"/>
                <a:gd name="connsiteY28" fmla="*/ 807720 h 1204773"/>
                <a:gd name="connsiteX29" fmla="*/ 240304 w 1432834"/>
                <a:gd name="connsiteY29" fmla="*/ 815340 h 1204773"/>
                <a:gd name="connsiteX30" fmla="*/ 251734 w 1432834"/>
                <a:gd name="connsiteY30" fmla="*/ 819150 h 1204773"/>
                <a:gd name="connsiteX31" fmla="*/ 263164 w 1432834"/>
                <a:gd name="connsiteY31" fmla="*/ 826770 h 1204773"/>
                <a:gd name="connsiteX32" fmla="*/ 301264 w 1432834"/>
                <a:gd name="connsiteY32" fmla="*/ 834390 h 1204773"/>
                <a:gd name="connsiteX33" fmla="*/ 327934 w 1432834"/>
                <a:gd name="connsiteY33" fmla="*/ 842010 h 1204773"/>
                <a:gd name="connsiteX34" fmla="*/ 346984 w 1432834"/>
                <a:gd name="connsiteY34" fmla="*/ 845820 h 1204773"/>
                <a:gd name="connsiteX35" fmla="*/ 369844 w 1432834"/>
                <a:gd name="connsiteY35" fmla="*/ 853440 h 1204773"/>
                <a:gd name="connsiteX36" fmla="*/ 419374 w 1432834"/>
                <a:gd name="connsiteY36" fmla="*/ 864870 h 1204773"/>
                <a:gd name="connsiteX37" fmla="*/ 434614 w 1432834"/>
                <a:gd name="connsiteY37" fmla="*/ 868680 h 1204773"/>
                <a:gd name="connsiteX38" fmla="*/ 457474 w 1432834"/>
                <a:gd name="connsiteY38" fmla="*/ 872490 h 1204773"/>
                <a:gd name="connsiteX39" fmla="*/ 495574 w 1432834"/>
                <a:gd name="connsiteY39" fmla="*/ 880110 h 1204773"/>
                <a:gd name="connsiteX40" fmla="*/ 537484 w 1432834"/>
                <a:gd name="connsiteY40" fmla="*/ 891540 h 1204773"/>
                <a:gd name="connsiteX41" fmla="*/ 560344 w 1432834"/>
                <a:gd name="connsiteY41" fmla="*/ 899160 h 1204773"/>
                <a:gd name="connsiteX42" fmla="*/ 571774 w 1432834"/>
                <a:gd name="connsiteY42" fmla="*/ 906780 h 1204773"/>
                <a:gd name="connsiteX43" fmla="*/ 587014 w 1432834"/>
                <a:gd name="connsiteY43" fmla="*/ 918210 h 1204773"/>
                <a:gd name="connsiteX44" fmla="*/ 598444 w 1432834"/>
                <a:gd name="connsiteY44" fmla="*/ 922020 h 1204773"/>
                <a:gd name="connsiteX45" fmla="*/ 644164 w 1432834"/>
                <a:gd name="connsiteY45" fmla="*/ 933450 h 1204773"/>
                <a:gd name="connsiteX46" fmla="*/ 655594 w 1432834"/>
                <a:gd name="connsiteY46" fmla="*/ 944880 h 1204773"/>
                <a:gd name="connsiteX47" fmla="*/ 667024 w 1432834"/>
                <a:gd name="connsiteY47" fmla="*/ 948690 h 1204773"/>
                <a:gd name="connsiteX48" fmla="*/ 682264 w 1432834"/>
                <a:gd name="connsiteY48" fmla="*/ 956310 h 1204773"/>
                <a:gd name="connsiteX49" fmla="*/ 693694 w 1432834"/>
                <a:gd name="connsiteY49" fmla="*/ 960120 h 1204773"/>
                <a:gd name="connsiteX50" fmla="*/ 705124 w 1432834"/>
                <a:gd name="connsiteY50" fmla="*/ 967740 h 1204773"/>
                <a:gd name="connsiteX51" fmla="*/ 731794 w 1432834"/>
                <a:gd name="connsiteY51" fmla="*/ 982980 h 1204773"/>
                <a:gd name="connsiteX52" fmla="*/ 758464 w 1432834"/>
                <a:gd name="connsiteY52" fmla="*/ 998220 h 1204773"/>
                <a:gd name="connsiteX53" fmla="*/ 769894 w 1432834"/>
                <a:gd name="connsiteY53" fmla="*/ 1005840 h 1204773"/>
                <a:gd name="connsiteX54" fmla="*/ 792754 w 1432834"/>
                <a:gd name="connsiteY54" fmla="*/ 1013460 h 1204773"/>
                <a:gd name="connsiteX55" fmla="*/ 804184 w 1432834"/>
                <a:gd name="connsiteY55" fmla="*/ 1021080 h 1204773"/>
                <a:gd name="connsiteX56" fmla="*/ 819424 w 1432834"/>
                <a:gd name="connsiteY56" fmla="*/ 1032510 h 1204773"/>
                <a:gd name="connsiteX57" fmla="*/ 830854 w 1432834"/>
                <a:gd name="connsiteY57" fmla="*/ 1036320 h 1204773"/>
                <a:gd name="connsiteX58" fmla="*/ 842284 w 1432834"/>
                <a:gd name="connsiteY58" fmla="*/ 1043940 h 1204773"/>
                <a:gd name="connsiteX59" fmla="*/ 849904 w 1432834"/>
                <a:gd name="connsiteY59" fmla="*/ 1055370 h 1204773"/>
                <a:gd name="connsiteX60" fmla="*/ 872764 w 1432834"/>
                <a:gd name="connsiteY60" fmla="*/ 1062990 h 1204773"/>
                <a:gd name="connsiteX61" fmla="*/ 895624 w 1432834"/>
                <a:gd name="connsiteY61" fmla="*/ 1074420 h 1204773"/>
                <a:gd name="connsiteX62" fmla="*/ 907054 w 1432834"/>
                <a:gd name="connsiteY62" fmla="*/ 1085850 h 1204773"/>
                <a:gd name="connsiteX63" fmla="*/ 933724 w 1432834"/>
                <a:gd name="connsiteY63" fmla="*/ 1101090 h 1204773"/>
                <a:gd name="connsiteX64" fmla="*/ 945154 w 1432834"/>
                <a:gd name="connsiteY64" fmla="*/ 1108710 h 1204773"/>
                <a:gd name="connsiteX65" fmla="*/ 956584 w 1432834"/>
                <a:gd name="connsiteY65" fmla="*/ 1120140 h 1204773"/>
                <a:gd name="connsiteX66" fmla="*/ 971824 w 1432834"/>
                <a:gd name="connsiteY66" fmla="*/ 1123950 h 1204773"/>
                <a:gd name="connsiteX67" fmla="*/ 998494 w 1432834"/>
                <a:gd name="connsiteY67" fmla="*/ 1139190 h 1204773"/>
                <a:gd name="connsiteX68" fmla="*/ 1009924 w 1432834"/>
                <a:gd name="connsiteY68" fmla="*/ 1146810 h 1204773"/>
                <a:gd name="connsiteX69" fmla="*/ 1028974 w 1432834"/>
                <a:gd name="connsiteY69" fmla="*/ 1150620 h 1204773"/>
                <a:gd name="connsiteX70" fmla="*/ 1063264 w 1432834"/>
                <a:gd name="connsiteY70" fmla="*/ 1162050 h 1204773"/>
                <a:gd name="connsiteX71" fmla="*/ 1105174 w 1432834"/>
                <a:gd name="connsiteY71" fmla="*/ 1173480 h 1204773"/>
                <a:gd name="connsiteX72" fmla="*/ 1120414 w 1432834"/>
                <a:gd name="connsiteY72" fmla="*/ 1181100 h 1204773"/>
                <a:gd name="connsiteX73" fmla="*/ 1131844 w 1432834"/>
                <a:gd name="connsiteY73" fmla="*/ 1184910 h 1204773"/>
                <a:gd name="connsiteX74" fmla="*/ 1192804 w 1432834"/>
                <a:gd name="connsiteY74" fmla="*/ 1196340 h 1204773"/>
                <a:gd name="connsiteX75" fmla="*/ 1215664 w 1432834"/>
                <a:gd name="connsiteY75" fmla="*/ 1203960 h 1204773"/>
                <a:gd name="connsiteX76" fmla="*/ 1314724 w 1432834"/>
                <a:gd name="connsiteY76" fmla="*/ 1196340 h 1204773"/>
                <a:gd name="connsiteX77" fmla="*/ 1326154 w 1432834"/>
                <a:gd name="connsiteY77" fmla="*/ 1192530 h 1204773"/>
                <a:gd name="connsiteX78" fmla="*/ 1349014 w 1432834"/>
                <a:gd name="connsiteY78" fmla="*/ 1173480 h 1204773"/>
                <a:gd name="connsiteX79" fmla="*/ 1364254 w 1432834"/>
                <a:gd name="connsiteY79" fmla="*/ 1169670 h 1204773"/>
                <a:gd name="connsiteX80" fmla="*/ 1368064 w 1432834"/>
                <a:gd name="connsiteY80" fmla="*/ 1158240 h 1204773"/>
                <a:gd name="connsiteX81" fmla="*/ 1387114 w 1432834"/>
                <a:gd name="connsiteY81" fmla="*/ 1135380 h 1204773"/>
                <a:gd name="connsiteX82" fmla="*/ 1394734 w 1432834"/>
                <a:gd name="connsiteY82" fmla="*/ 1120140 h 1204773"/>
                <a:gd name="connsiteX83" fmla="*/ 1402354 w 1432834"/>
                <a:gd name="connsiteY83" fmla="*/ 1108710 h 1204773"/>
                <a:gd name="connsiteX84" fmla="*/ 1406164 w 1432834"/>
                <a:gd name="connsiteY84" fmla="*/ 1097280 h 1204773"/>
                <a:gd name="connsiteX85" fmla="*/ 1413784 w 1432834"/>
                <a:gd name="connsiteY85" fmla="*/ 1082040 h 1204773"/>
                <a:gd name="connsiteX86" fmla="*/ 1409974 w 1432834"/>
                <a:gd name="connsiteY86" fmla="*/ 1059180 h 1204773"/>
                <a:gd name="connsiteX87" fmla="*/ 1406164 w 1432834"/>
                <a:gd name="connsiteY87" fmla="*/ 1028700 h 1204773"/>
                <a:gd name="connsiteX88" fmla="*/ 1398544 w 1432834"/>
                <a:gd name="connsiteY88" fmla="*/ 1013460 h 1204773"/>
                <a:gd name="connsiteX89" fmla="*/ 1406164 w 1432834"/>
                <a:gd name="connsiteY89" fmla="*/ 872490 h 1204773"/>
                <a:gd name="connsiteX90" fmla="*/ 1409974 w 1432834"/>
                <a:gd name="connsiteY90" fmla="*/ 849630 h 1204773"/>
                <a:gd name="connsiteX91" fmla="*/ 1417594 w 1432834"/>
                <a:gd name="connsiteY91" fmla="*/ 796290 h 1204773"/>
                <a:gd name="connsiteX92" fmla="*/ 1421404 w 1432834"/>
                <a:gd name="connsiteY92" fmla="*/ 701040 h 1204773"/>
                <a:gd name="connsiteX93" fmla="*/ 1429024 w 1432834"/>
                <a:gd name="connsiteY93" fmla="*/ 659130 h 1204773"/>
                <a:gd name="connsiteX94" fmla="*/ 1432834 w 1432834"/>
                <a:gd name="connsiteY94" fmla="*/ 601980 h 1204773"/>
                <a:gd name="connsiteX95" fmla="*/ 1425214 w 1432834"/>
                <a:gd name="connsiteY95" fmla="*/ 434340 h 1204773"/>
                <a:gd name="connsiteX96" fmla="*/ 1417594 w 1432834"/>
                <a:gd name="connsiteY96" fmla="*/ 396240 h 1204773"/>
                <a:gd name="connsiteX97" fmla="*/ 1409974 w 1432834"/>
                <a:gd name="connsiteY97" fmla="*/ 377190 h 1204773"/>
                <a:gd name="connsiteX98" fmla="*/ 1398544 w 1432834"/>
                <a:gd name="connsiteY98" fmla="*/ 339090 h 1204773"/>
                <a:gd name="connsiteX99" fmla="*/ 1390924 w 1432834"/>
                <a:gd name="connsiteY99" fmla="*/ 316230 h 1204773"/>
                <a:gd name="connsiteX100" fmla="*/ 1383304 w 1432834"/>
                <a:gd name="connsiteY100" fmla="*/ 304800 h 1204773"/>
                <a:gd name="connsiteX101" fmla="*/ 1379494 w 1432834"/>
                <a:gd name="connsiteY101" fmla="*/ 293370 h 1204773"/>
                <a:gd name="connsiteX102" fmla="*/ 1371874 w 1432834"/>
                <a:gd name="connsiteY102" fmla="*/ 281940 h 1204773"/>
                <a:gd name="connsiteX103" fmla="*/ 1356634 w 1432834"/>
                <a:gd name="connsiteY103" fmla="*/ 255270 h 1204773"/>
                <a:gd name="connsiteX104" fmla="*/ 1345204 w 1432834"/>
                <a:gd name="connsiteY104" fmla="*/ 228600 h 1204773"/>
                <a:gd name="connsiteX105" fmla="*/ 1341394 w 1432834"/>
                <a:gd name="connsiteY105" fmla="*/ 217170 h 1204773"/>
                <a:gd name="connsiteX106" fmla="*/ 1329964 w 1432834"/>
                <a:gd name="connsiteY106" fmla="*/ 205740 h 1204773"/>
                <a:gd name="connsiteX107" fmla="*/ 1318534 w 1432834"/>
                <a:gd name="connsiteY107" fmla="*/ 190500 h 1204773"/>
                <a:gd name="connsiteX108" fmla="*/ 1303294 w 1432834"/>
                <a:gd name="connsiteY108" fmla="*/ 175260 h 1204773"/>
                <a:gd name="connsiteX109" fmla="*/ 1291864 w 1432834"/>
                <a:gd name="connsiteY109" fmla="*/ 163830 h 1204773"/>
                <a:gd name="connsiteX110" fmla="*/ 1280434 w 1432834"/>
                <a:gd name="connsiteY110" fmla="*/ 160020 h 1204773"/>
                <a:gd name="connsiteX111" fmla="*/ 1269004 w 1432834"/>
                <a:gd name="connsiteY111" fmla="*/ 152400 h 1204773"/>
                <a:gd name="connsiteX112" fmla="*/ 1257574 w 1432834"/>
                <a:gd name="connsiteY112" fmla="*/ 148590 h 1204773"/>
                <a:gd name="connsiteX113" fmla="*/ 1227094 w 1432834"/>
                <a:gd name="connsiteY113" fmla="*/ 137160 h 1204773"/>
                <a:gd name="connsiteX114" fmla="*/ 1204234 w 1432834"/>
                <a:gd name="connsiteY114" fmla="*/ 125730 h 1204773"/>
                <a:gd name="connsiteX115" fmla="*/ 1188994 w 1432834"/>
                <a:gd name="connsiteY115" fmla="*/ 118110 h 1204773"/>
                <a:gd name="connsiteX116" fmla="*/ 1166134 w 1432834"/>
                <a:gd name="connsiteY116" fmla="*/ 114300 h 1204773"/>
                <a:gd name="connsiteX117" fmla="*/ 1143274 w 1432834"/>
                <a:gd name="connsiteY117" fmla="*/ 102870 h 1204773"/>
                <a:gd name="connsiteX118" fmla="*/ 1128034 w 1432834"/>
                <a:gd name="connsiteY118" fmla="*/ 99060 h 1204773"/>
                <a:gd name="connsiteX119" fmla="*/ 1116604 w 1432834"/>
                <a:gd name="connsiteY119" fmla="*/ 91440 h 1204773"/>
                <a:gd name="connsiteX120" fmla="*/ 1093744 w 1432834"/>
                <a:gd name="connsiteY120" fmla="*/ 83820 h 1204773"/>
                <a:gd name="connsiteX121" fmla="*/ 1067074 w 1432834"/>
                <a:gd name="connsiteY121" fmla="*/ 72390 h 1204773"/>
                <a:gd name="connsiteX122" fmla="*/ 1040404 w 1432834"/>
                <a:gd name="connsiteY122" fmla="*/ 60960 h 1204773"/>
                <a:gd name="connsiteX123" fmla="*/ 1025164 w 1432834"/>
                <a:gd name="connsiteY123" fmla="*/ 53340 h 1204773"/>
                <a:gd name="connsiteX124" fmla="*/ 1006114 w 1432834"/>
                <a:gd name="connsiteY124" fmla="*/ 49530 h 1204773"/>
                <a:gd name="connsiteX125" fmla="*/ 990874 w 1432834"/>
                <a:gd name="connsiteY125" fmla="*/ 45720 h 1204773"/>
                <a:gd name="connsiteX126" fmla="*/ 964204 w 1432834"/>
                <a:gd name="connsiteY126" fmla="*/ 38100 h 1204773"/>
                <a:gd name="connsiteX127" fmla="*/ 948964 w 1432834"/>
                <a:gd name="connsiteY127" fmla="*/ 34290 h 1204773"/>
                <a:gd name="connsiteX128" fmla="*/ 933724 w 1432834"/>
                <a:gd name="connsiteY128" fmla="*/ 26670 h 1204773"/>
                <a:gd name="connsiteX129" fmla="*/ 910864 w 1432834"/>
                <a:gd name="connsiteY129" fmla="*/ 22860 h 1204773"/>
                <a:gd name="connsiteX130" fmla="*/ 888004 w 1432834"/>
                <a:gd name="connsiteY130" fmla="*/ 15240 h 1204773"/>
                <a:gd name="connsiteX131" fmla="*/ 868954 w 1432834"/>
                <a:gd name="connsiteY131" fmla="*/ 11430 h 1204773"/>
                <a:gd name="connsiteX132" fmla="*/ 796564 w 1432834"/>
                <a:gd name="connsiteY132" fmla="*/ 0 h 1204773"/>
                <a:gd name="connsiteX133" fmla="*/ 583204 w 1432834"/>
                <a:gd name="connsiteY133" fmla="*/ 3810 h 1204773"/>
                <a:gd name="connsiteX134" fmla="*/ 533674 w 1432834"/>
                <a:gd name="connsiteY134" fmla="*/ 7620 h 1204773"/>
                <a:gd name="connsiteX135" fmla="*/ 366034 w 1432834"/>
                <a:gd name="connsiteY135" fmla="*/ 19050 h 1204773"/>
                <a:gd name="connsiteX136" fmla="*/ 350794 w 1432834"/>
                <a:gd name="connsiteY136" fmla="*/ 22860 h 1204773"/>
                <a:gd name="connsiteX137" fmla="*/ 339364 w 1432834"/>
                <a:gd name="connsiteY137" fmla="*/ 30480 h 1204773"/>
                <a:gd name="connsiteX138" fmla="*/ 327934 w 1432834"/>
                <a:gd name="connsiteY138" fmla="*/ 34290 h 1204773"/>
                <a:gd name="connsiteX139" fmla="*/ 312694 w 1432834"/>
                <a:gd name="connsiteY139" fmla="*/ 41910 h 1204773"/>
                <a:gd name="connsiteX140" fmla="*/ 289834 w 1432834"/>
                <a:gd name="connsiteY140" fmla="*/ 49530 h 1204773"/>
                <a:gd name="connsiteX141" fmla="*/ 270784 w 1432834"/>
                <a:gd name="connsiteY141" fmla="*/ 68580 h 1204773"/>
                <a:gd name="connsiteX142" fmla="*/ 259354 w 1432834"/>
                <a:gd name="connsiteY142" fmla="*/ 72390 h 1204773"/>
                <a:gd name="connsiteX143" fmla="*/ 236494 w 1432834"/>
                <a:gd name="connsiteY143" fmla="*/ 87630 h 1204773"/>
                <a:gd name="connsiteX144" fmla="*/ 232684 w 1432834"/>
                <a:gd name="connsiteY144" fmla="*/ 99060 h 1204773"/>
                <a:gd name="connsiteX145" fmla="*/ 198394 w 1432834"/>
                <a:gd name="connsiteY145" fmla="*/ 114300 h 1204773"/>
                <a:gd name="connsiteX146" fmla="*/ 186964 w 1432834"/>
                <a:gd name="connsiteY146" fmla="*/ 121920 h 1204773"/>
                <a:gd name="connsiteX147" fmla="*/ 171724 w 1432834"/>
                <a:gd name="connsiteY147" fmla="*/ 125730 h 1204773"/>
                <a:gd name="connsiteX148" fmla="*/ 156484 w 1432834"/>
                <a:gd name="connsiteY148" fmla="*/ 133350 h 12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432834" h="1204773">
                  <a:moveTo>
                    <a:pt x="206014" y="110490"/>
                  </a:moveTo>
                  <a:cubicBezTo>
                    <a:pt x="143230" y="123047"/>
                    <a:pt x="187881" y="110641"/>
                    <a:pt x="152674" y="125730"/>
                  </a:cubicBezTo>
                  <a:cubicBezTo>
                    <a:pt x="148983" y="127312"/>
                    <a:pt x="144836" y="127744"/>
                    <a:pt x="141244" y="129540"/>
                  </a:cubicBezTo>
                  <a:cubicBezTo>
                    <a:pt x="116313" y="142005"/>
                    <a:pt x="143663" y="131738"/>
                    <a:pt x="118384" y="148590"/>
                  </a:cubicBezTo>
                  <a:cubicBezTo>
                    <a:pt x="115042" y="150818"/>
                    <a:pt x="110764" y="151130"/>
                    <a:pt x="106954" y="152400"/>
                  </a:cubicBezTo>
                  <a:cubicBezTo>
                    <a:pt x="96794" y="182880"/>
                    <a:pt x="112034" y="147320"/>
                    <a:pt x="91714" y="167640"/>
                  </a:cubicBezTo>
                  <a:cubicBezTo>
                    <a:pt x="85238" y="174116"/>
                    <a:pt x="82950" y="184024"/>
                    <a:pt x="76474" y="190500"/>
                  </a:cubicBezTo>
                  <a:lnTo>
                    <a:pt x="53614" y="213360"/>
                  </a:lnTo>
                  <a:cubicBezTo>
                    <a:pt x="44679" y="240165"/>
                    <a:pt x="56308" y="207074"/>
                    <a:pt x="42184" y="240030"/>
                  </a:cubicBezTo>
                  <a:cubicBezTo>
                    <a:pt x="40602" y="243721"/>
                    <a:pt x="39956" y="247769"/>
                    <a:pt x="38374" y="251460"/>
                  </a:cubicBezTo>
                  <a:cubicBezTo>
                    <a:pt x="36137" y="256680"/>
                    <a:pt x="32748" y="261382"/>
                    <a:pt x="30754" y="266700"/>
                  </a:cubicBezTo>
                  <a:cubicBezTo>
                    <a:pt x="28915" y="271603"/>
                    <a:pt x="28449" y="276924"/>
                    <a:pt x="26944" y="281940"/>
                  </a:cubicBezTo>
                  <a:cubicBezTo>
                    <a:pt x="24636" y="289633"/>
                    <a:pt x="21864" y="297180"/>
                    <a:pt x="19324" y="304800"/>
                  </a:cubicBezTo>
                  <a:cubicBezTo>
                    <a:pt x="10901" y="363763"/>
                    <a:pt x="19736" y="342076"/>
                    <a:pt x="4084" y="373380"/>
                  </a:cubicBezTo>
                  <a:cubicBezTo>
                    <a:pt x="-463" y="505232"/>
                    <a:pt x="-3522" y="512637"/>
                    <a:pt x="7894" y="666750"/>
                  </a:cubicBezTo>
                  <a:cubicBezTo>
                    <a:pt x="9673" y="690769"/>
                    <a:pt x="14896" y="686582"/>
                    <a:pt x="26944" y="701040"/>
                  </a:cubicBezTo>
                  <a:cubicBezTo>
                    <a:pt x="29875" y="704558"/>
                    <a:pt x="32516" y="708374"/>
                    <a:pt x="34564" y="712470"/>
                  </a:cubicBezTo>
                  <a:cubicBezTo>
                    <a:pt x="36360" y="716062"/>
                    <a:pt x="35534" y="721060"/>
                    <a:pt x="38374" y="723900"/>
                  </a:cubicBezTo>
                  <a:cubicBezTo>
                    <a:pt x="41214" y="726740"/>
                    <a:pt x="45994" y="726440"/>
                    <a:pt x="49804" y="727710"/>
                  </a:cubicBezTo>
                  <a:cubicBezTo>
                    <a:pt x="57061" y="749481"/>
                    <a:pt x="47627" y="731339"/>
                    <a:pt x="65044" y="742950"/>
                  </a:cubicBezTo>
                  <a:cubicBezTo>
                    <a:pt x="69527" y="745939"/>
                    <a:pt x="71991" y="751391"/>
                    <a:pt x="76474" y="754380"/>
                  </a:cubicBezTo>
                  <a:cubicBezTo>
                    <a:pt x="79816" y="756608"/>
                    <a:pt x="84312" y="756394"/>
                    <a:pt x="87904" y="758190"/>
                  </a:cubicBezTo>
                  <a:cubicBezTo>
                    <a:pt x="92000" y="760238"/>
                    <a:pt x="95238" y="763762"/>
                    <a:pt x="99334" y="765810"/>
                  </a:cubicBezTo>
                  <a:cubicBezTo>
                    <a:pt x="102926" y="767606"/>
                    <a:pt x="107073" y="768038"/>
                    <a:pt x="110764" y="769620"/>
                  </a:cubicBezTo>
                  <a:cubicBezTo>
                    <a:pt x="115984" y="771857"/>
                    <a:pt x="120784" y="775003"/>
                    <a:pt x="126004" y="777240"/>
                  </a:cubicBezTo>
                  <a:cubicBezTo>
                    <a:pt x="129695" y="778822"/>
                    <a:pt x="133842" y="779254"/>
                    <a:pt x="137434" y="781050"/>
                  </a:cubicBezTo>
                  <a:cubicBezTo>
                    <a:pt x="141530" y="783098"/>
                    <a:pt x="144577" y="787062"/>
                    <a:pt x="148864" y="788670"/>
                  </a:cubicBezTo>
                  <a:cubicBezTo>
                    <a:pt x="159079" y="792501"/>
                    <a:pt x="197194" y="795733"/>
                    <a:pt x="202204" y="796290"/>
                  </a:cubicBezTo>
                  <a:cubicBezTo>
                    <a:pt x="224170" y="810934"/>
                    <a:pt x="202980" y="798256"/>
                    <a:pt x="225064" y="807720"/>
                  </a:cubicBezTo>
                  <a:cubicBezTo>
                    <a:pt x="230284" y="809957"/>
                    <a:pt x="235084" y="813103"/>
                    <a:pt x="240304" y="815340"/>
                  </a:cubicBezTo>
                  <a:cubicBezTo>
                    <a:pt x="243995" y="816922"/>
                    <a:pt x="248142" y="817354"/>
                    <a:pt x="251734" y="819150"/>
                  </a:cubicBezTo>
                  <a:cubicBezTo>
                    <a:pt x="255830" y="821198"/>
                    <a:pt x="258787" y="825423"/>
                    <a:pt x="263164" y="826770"/>
                  </a:cubicBezTo>
                  <a:cubicBezTo>
                    <a:pt x="275543" y="830579"/>
                    <a:pt x="288811" y="830832"/>
                    <a:pt x="301264" y="834390"/>
                  </a:cubicBezTo>
                  <a:cubicBezTo>
                    <a:pt x="310154" y="836930"/>
                    <a:pt x="318964" y="839768"/>
                    <a:pt x="327934" y="842010"/>
                  </a:cubicBezTo>
                  <a:cubicBezTo>
                    <a:pt x="334216" y="843581"/>
                    <a:pt x="340736" y="844116"/>
                    <a:pt x="346984" y="845820"/>
                  </a:cubicBezTo>
                  <a:cubicBezTo>
                    <a:pt x="354733" y="847933"/>
                    <a:pt x="362151" y="851132"/>
                    <a:pt x="369844" y="853440"/>
                  </a:cubicBezTo>
                  <a:cubicBezTo>
                    <a:pt x="379408" y="856309"/>
                    <a:pt x="418064" y="864568"/>
                    <a:pt x="419374" y="864870"/>
                  </a:cubicBezTo>
                  <a:cubicBezTo>
                    <a:pt x="424476" y="866047"/>
                    <a:pt x="429479" y="867653"/>
                    <a:pt x="434614" y="868680"/>
                  </a:cubicBezTo>
                  <a:cubicBezTo>
                    <a:pt x="442189" y="870195"/>
                    <a:pt x="449881" y="871066"/>
                    <a:pt x="457474" y="872490"/>
                  </a:cubicBezTo>
                  <a:cubicBezTo>
                    <a:pt x="470204" y="874877"/>
                    <a:pt x="482910" y="877396"/>
                    <a:pt x="495574" y="880110"/>
                  </a:cubicBezTo>
                  <a:cubicBezTo>
                    <a:pt x="506302" y="882409"/>
                    <a:pt x="529583" y="889109"/>
                    <a:pt x="537484" y="891540"/>
                  </a:cubicBezTo>
                  <a:cubicBezTo>
                    <a:pt x="545161" y="893902"/>
                    <a:pt x="553661" y="894705"/>
                    <a:pt x="560344" y="899160"/>
                  </a:cubicBezTo>
                  <a:cubicBezTo>
                    <a:pt x="564154" y="901700"/>
                    <a:pt x="568048" y="904118"/>
                    <a:pt x="571774" y="906780"/>
                  </a:cubicBezTo>
                  <a:cubicBezTo>
                    <a:pt x="576941" y="910471"/>
                    <a:pt x="581501" y="915060"/>
                    <a:pt x="587014" y="918210"/>
                  </a:cubicBezTo>
                  <a:cubicBezTo>
                    <a:pt x="590501" y="920203"/>
                    <a:pt x="594597" y="920866"/>
                    <a:pt x="598444" y="922020"/>
                  </a:cubicBezTo>
                  <a:cubicBezTo>
                    <a:pt x="626641" y="930479"/>
                    <a:pt x="619339" y="928485"/>
                    <a:pt x="644164" y="933450"/>
                  </a:cubicBezTo>
                  <a:cubicBezTo>
                    <a:pt x="647974" y="937260"/>
                    <a:pt x="651111" y="941891"/>
                    <a:pt x="655594" y="944880"/>
                  </a:cubicBezTo>
                  <a:cubicBezTo>
                    <a:pt x="658936" y="947108"/>
                    <a:pt x="663333" y="947108"/>
                    <a:pt x="667024" y="948690"/>
                  </a:cubicBezTo>
                  <a:cubicBezTo>
                    <a:pt x="672244" y="950927"/>
                    <a:pt x="677044" y="954073"/>
                    <a:pt x="682264" y="956310"/>
                  </a:cubicBezTo>
                  <a:cubicBezTo>
                    <a:pt x="685955" y="957892"/>
                    <a:pt x="690102" y="958324"/>
                    <a:pt x="693694" y="960120"/>
                  </a:cubicBezTo>
                  <a:cubicBezTo>
                    <a:pt x="697790" y="962168"/>
                    <a:pt x="701148" y="965468"/>
                    <a:pt x="705124" y="967740"/>
                  </a:cubicBezTo>
                  <a:cubicBezTo>
                    <a:pt x="738961" y="987076"/>
                    <a:pt x="703947" y="964415"/>
                    <a:pt x="731794" y="982980"/>
                  </a:cubicBezTo>
                  <a:cubicBezTo>
                    <a:pt x="738918" y="1004353"/>
                    <a:pt x="729966" y="988721"/>
                    <a:pt x="758464" y="998220"/>
                  </a:cubicBezTo>
                  <a:cubicBezTo>
                    <a:pt x="762808" y="999668"/>
                    <a:pt x="765710" y="1003980"/>
                    <a:pt x="769894" y="1005840"/>
                  </a:cubicBezTo>
                  <a:cubicBezTo>
                    <a:pt x="777234" y="1009102"/>
                    <a:pt x="786071" y="1009005"/>
                    <a:pt x="792754" y="1013460"/>
                  </a:cubicBezTo>
                  <a:cubicBezTo>
                    <a:pt x="796564" y="1016000"/>
                    <a:pt x="800458" y="1018418"/>
                    <a:pt x="804184" y="1021080"/>
                  </a:cubicBezTo>
                  <a:cubicBezTo>
                    <a:pt x="809351" y="1024771"/>
                    <a:pt x="813911" y="1029360"/>
                    <a:pt x="819424" y="1032510"/>
                  </a:cubicBezTo>
                  <a:cubicBezTo>
                    <a:pt x="822911" y="1034503"/>
                    <a:pt x="827262" y="1034524"/>
                    <a:pt x="830854" y="1036320"/>
                  </a:cubicBezTo>
                  <a:cubicBezTo>
                    <a:pt x="834950" y="1038368"/>
                    <a:pt x="838474" y="1041400"/>
                    <a:pt x="842284" y="1043940"/>
                  </a:cubicBezTo>
                  <a:cubicBezTo>
                    <a:pt x="844824" y="1047750"/>
                    <a:pt x="846021" y="1052943"/>
                    <a:pt x="849904" y="1055370"/>
                  </a:cubicBezTo>
                  <a:cubicBezTo>
                    <a:pt x="856715" y="1059627"/>
                    <a:pt x="866081" y="1058535"/>
                    <a:pt x="872764" y="1062990"/>
                  </a:cubicBezTo>
                  <a:cubicBezTo>
                    <a:pt x="887536" y="1072838"/>
                    <a:pt x="879850" y="1069162"/>
                    <a:pt x="895624" y="1074420"/>
                  </a:cubicBezTo>
                  <a:cubicBezTo>
                    <a:pt x="899434" y="1078230"/>
                    <a:pt x="902915" y="1082401"/>
                    <a:pt x="907054" y="1085850"/>
                  </a:cubicBezTo>
                  <a:cubicBezTo>
                    <a:pt x="917180" y="1094289"/>
                    <a:pt x="921867" y="1094315"/>
                    <a:pt x="933724" y="1101090"/>
                  </a:cubicBezTo>
                  <a:cubicBezTo>
                    <a:pt x="937700" y="1103362"/>
                    <a:pt x="941636" y="1105779"/>
                    <a:pt x="945154" y="1108710"/>
                  </a:cubicBezTo>
                  <a:cubicBezTo>
                    <a:pt x="949293" y="1112159"/>
                    <a:pt x="951906" y="1117467"/>
                    <a:pt x="956584" y="1120140"/>
                  </a:cubicBezTo>
                  <a:cubicBezTo>
                    <a:pt x="961130" y="1122738"/>
                    <a:pt x="966744" y="1122680"/>
                    <a:pt x="971824" y="1123950"/>
                  </a:cubicBezTo>
                  <a:cubicBezTo>
                    <a:pt x="1008675" y="1151588"/>
                    <a:pt x="969404" y="1124645"/>
                    <a:pt x="998494" y="1139190"/>
                  </a:cubicBezTo>
                  <a:cubicBezTo>
                    <a:pt x="1002590" y="1141238"/>
                    <a:pt x="1005637" y="1145202"/>
                    <a:pt x="1009924" y="1146810"/>
                  </a:cubicBezTo>
                  <a:cubicBezTo>
                    <a:pt x="1015987" y="1149084"/>
                    <a:pt x="1022624" y="1149350"/>
                    <a:pt x="1028974" y="1150620"/>
                  </a:cubicBezTo>
                  <a:cubicBezTo>
                    <a:pt x="1056916" y="1164591"/>
                    <a:pt x="1030766" y="1153187"/>
                    <a:pt x="1063264" y="1162050"/>
                  </a:cubicBezTo>
                  <a:cubicBezTo>
                    <a:pt x="1116437" y="1176552"/>
                    <a:pt x="1058762" y="1164198"/>
                    <a:pt x="1105174" y="1173480"/>
                  </a:cubicBezTo>
                  <a:cubicBezTo>
                    <a:pt x="1110254" y="1176020"/>
                    <a:pt x="1115194" y="1178863"/>
                    <a:pt x="1120414" y="1181100"/>
                  </a:cubicBezTo>
                  <a:cubicBezTo>
                    <a:pt x="1124105" y="1182682"/>
                    <a:pt x="1127948" y="1183936"/>
                    <a:pt x="1131844" y="1184910"/>
                  </a:cubicBezTo>
                  <a:cubicBezTo>
                    <a:pt x="1163738" y="1192883"/>
                    <a:pt x="1163104" y="1192097"/>
                    <a:pt x="1192804" y="1196340"/>
                  </a:cubicBezTo>
                  <a:cubicBezTo>
                    <a:pt x="1200424" y="1198880"/>
                    <a:pt x="1207637" y="1203673"/>
                    <a:pt x="1215664" y="1203960"/>
                  </a:cubicBezTo>
                  <a:cubicBezTo>
                    <a:pt x="1257079" y="1205439"/>
                    <a:pt x="1281269" y="1205899"/>
                    <a:pt x="1314724" y="1196340"/>
                  </a:cubicBezTo>
                  <a:cubicBezTo>
                    <a:pt x="1318586" y="1195237"/>
                    <a:pt x="1322344" y="1193800"/>
                    <a:pt x="1326154" y="1192530"/>
                  </a:cubicBezTo>
                  <a:cubicBezTo>
                    <a:pt x="1333020" y="1185664"/>
                    <a:pt x="1339731" y="1177458"/>
                    <a:pt x="1349014" y="1173480"/>
                  </a:cubicBezTo>
                  <a:cubicBezTo>
                    <a:pt x="1353827" y="1171417"/>
                    <a:pt x="1359174" y="1170940"/>
                    <a:pt x="1364254" y="1169670"/>
                  </a:cubicBezTo>
                  <a:cubicBezTo>
                    <a:pt x="1365524" y="1165860"/>
                    <a:pt x="1365836" y="1161582"/>
                    <a:pt x="1368064" y="1158240"/>
                  </a:cubicBezTo>
                  <a:cubicBezTo>
                    <a:pt x="1399584" y="1110960"/>
                    <a:pt x="1362183" y="1179009"/>
                    <a:pt x="1387114" y="1135380"/>
                  </a:cubicBezTo>
                  <a:cubicBezTo>
                    <a:pt x="1389932" y="1130449"/>
                    <a:pt x="1391916" y="1125071"/>
                    <a:pt x="1394734" y="1120140"/>
                  </a:cubicBezTo>
                  <a:cubicBezTo>
                    <a:pt x="1397006" y="1116164"/>
                    <a:pt x="1400306" y="1112806"/>
                    <a:pt x="1402354" y="1108710"/>
                  </a:cubicBezTo>
                  <a:cubicBezTo>
                    <a:pt x="1404150" y="1105118"/>
                    <a:pt x="1404582" y="1100971"/>
                    <a:pt x="1406164" y="1097280"/>
                  </a:cubicBezTo>
                  <a:cubicBezTo>
                    <a:pt x="1408401" y="1092060"/>
                    <a:pt x="1411244" y="1087120"/>
                    <a:pt x="1413784" y="1082040"/>
                  </a:cubicBezTo>
                  <a:cubicBezTo>
                    <a:pt x="1412514" y="1074420"/>
                    <a:pt x="1411066" y="1066827"/>
                    <a:pt x="1409974" y="1059180"/>
                  </a:cubicBezTo>
                  <a:cubicBezTo>
                    <a:pt x="1408526" y="1049044"/>
                    <a:pt x="1408647" y="1038633"/>
                    <a:pt x="1406164" y="1028700"/>
                  </a:cubicBezTo>
                  <a:cubicBezTo>
                    <a:pt x="1404786" y="1023190"/>
                    <a:pt x="1401084" y="1018540"/>
                    <a:pt x="1398544" y="1013460"/>
                  </a:cubicBezTo>
                  <a:cubicBezTo>
                    <a:pt x="1399399" y="996365"/>
                    <a:pt x="1404292" y="894016"/>
                    <a:pt x="1406164" y="872490"/>
                  </a:cubicBezTo>
                  <a:cubicBezTo>
                    <a:pt x="1406833" y="864794"/>
                    <a:pt x="1408828" y="857270"/>
                    <a:pt x="1409974" y="849630"/>
                  </a:cubicBezTo>
                  <a:cubicBezTo>
                    <a:pt x="1412638" y="831868"/>
                    <a:pt x="1415054" y="814070"/>
                    <a:pt x="1417594" y="796290"/>
                  </a:cubicBezTo>
                  <a:cubicBezTo>
                    <a:pt x="1418864" y="764540"/>
                    <a:pt x="1418765" y="732706"/>
                    <a:pt x="1421404" y="701040"/>
                  </a:cubicBezTo>
                  <a:cubicBezTo>
                    <a:pt x="1422583" y="686890"/>
                    <a:pt x="1427396" y="673235"/>
                    <a:pt x="1429024" y="659130"/>
                  </a:cubicBezTo>
                  <a:cubicBezTo>
                    <a:pt x="1431212" y="640164"/>
                    <a:pt x="1431564" y="621030"/>
                    <a:pt x="1432834" y="601980"/>
                  </a:cubicBezTo>
                  <a:cubicBezTo>
                    <a:pt x="1430294" y="546100"/>
                    <a:pt x="1429346" y="490125"/>
                    <a:pt x="1425214" y="434340"/>
                  </a:cubicBezTo>
                  <a:cubicBezTo>
                    <a:pt x="1424257" y="421424"/>
                    <a:pt x="1422404" y="408265"/>
                    <a:pt x="1417594" y="396240"/>
                  </a:cubicBezTo>
                  <a:lnTo>
                    <a:pt x="1409974" y="377190"/>
                  </a:lnTo>
                  <a:cubicBezTo>
                    <a:pt x="1403078" y="335816"/>
                    <a:pt x="1411201" y="370732"/>
                    <a:pt x="1398544" y="339090"/>
                  </a:cubicBezTo>
                  <a:cubicBezTo>
                    <a:pt x="1395561" y="331632"/>
                    <a:pt x="1395379" y="322913"/>
                    <a:pt x="1390924" y="316230"/>
                  </a:cubicBezTo>
                  <a:cubicBezTo>
                    <a:pt x="1388384" y="312420"/>
                    <a:pt x="1385352" y="308896"/>
                    <a:pt x="1383304" y="304800"/>
                  </a:cubicBezTo>
                  <a:cubicBezTo>
                    <a:pt x="1381508" y="301208"/>
                    <a:pt x="1381290" y="296962"/>
                    <a:pt x="1379494" y="293370"/>
                  </a:cubicBezTo>
                  <a:cubicBezTo>
                    <a:pt x="1377446" y="289274"/>
                    <a:pt x="1373922" y="286036"/>
                    <a:pt x="1371874" y="281940"/>
                  </a:cubicBezTo>
                  <a:cubicBezTo>
                    <a:pt x="1357329" y="252850"/>
                    <a:pt x="1384272" y="292121"/>
                    <a:pt x="1356634" y="255270"/>
                  </a:cubicBezTo>
                  <a:cubicBezTo>
                    <a:pt x="1347699" y="228465"/>
                    <a:pt x="1359328" y="261556"/>
                    <a:pt x="1345204" y="228600"/>
                  </a:cubicBezTo>
                  <a:cubicBezTo>
                    <a:pt x="1343622" y="224909"/>
                    <a:pt x="1343622" y="220512"/>
                    <a:pt x="1341394" y="217170"/>
                  </a:cubicBezTo>
                  <a:cubicBezTo>
                    <a:pt x="1338405" y="212687"/>
                    <a:pt x="1333471" y="209831"/>
                    <a:pt x="1329964" y="205740"/>
                  </a:cubicBezTo>
                  <a:cubicBezTo>
                    <a:pt x="1325831" y="200919"/>
                    <a:pt x="1322344" y="195580"/>
                    <a:pt x="1318534" y="190500"/>
                  </a:cubicBezTo>
                  <a:cubicBezTo>
                    <a:pt x="1311277" y="168729"/>
                    <a:pt x="1320711" y="186871"/>
                    <a:pt x="1303294" y="175260"/>
                  </a:cubicBezTo>
                  <a:cubicBezTo>
                    <a:pt x="1298811" y="172271"/>
                    <a:pt x="1296347" y="166819"/>
                    <a:pt x="1291864" y="163830"/>
                  </a:cubicBezTo>
                  <a:cubicBezTo>
                    <a:pt x="1288522" y="161602"/>
                    <a:pt x="1284026" y="161816"/>
                    <a:pt x="1280434" y="160020"/>
                  </a:cubicBezTo>
                  <a:cubicBezTo>
                    <a:pt x="1276338" y="157972"/>
                    <a:pt x="1273100" y="154448"/>
                    <a:pt x="1269004" y="152400"/>
                  </a:cubicBezTo>
                  <a:cubicBezTo>
                    <a:pt x="1265412" y="150604"/>
                    <a:pt x="1261265" y="150172"/>
                    <a:pt x="1257574" y="148590"/>
                  </a:cubicBezTo>
                  <a:cubicBezTo>
                    <a:pt x="1229681" y="136636"/>
                    <a:pt x="1255191" y="144184"/>
                    <a:pt x="1227094" y="137160"/>
                  </a:cubicBezTo>
                  <a:cubicBezTo>
                    <a:pt x="1205128" y="122516"/>
                    <a:pt x="1226318" y="135194"/>
                    <a:pt x="1204234" y="125730"/>
                  </a:cubicBezTo>
                  <a:cubicBezTo>
                    <a:pt x="1199014" y="123493"/>
                    <a:pt x="1194434" y="119742"/>
                    <a:pt x="1188994" y="118110"/>
                  </a:cubicBezTo>
                  <a:cubicBezTo>
                    <a:pt x="1181595" y="115890"/>
                    <a:pt x="1173675" y="115976"/>
                    <a:pt x="1166134" y="114300"/>
                  </a:cubicBezTo>
                  <a:cubicBezTo>
                    <a:pt x="1143905" y="109360"/>
                    <a:pt x="1165405" y="112355"/>
                    <a:pt x="1143274" y="102870"/>
                  </a:cubicBezTo>
                  <a:cubicBezTo>
                    <a:pt x="1138461" y="100807"/>
                    <a:pt x="1133114" y="100330"/>
                    <a:pt x="1128034" y="99060"/>
                  </a:cubicBezTo>
                  <a:cubicBezTo>
                    <a:pt x="1124224" y="96520"/>
                    <a:pt x="1120788" y="93300"/>
                    <a:pt x="1116604" y="91440"/>
                  </a:cubicBezTo>
                  <a:cubicBezTo>
                    <a:pt x="1109264" y="88178"/>
                    <a:pt x="1100427" y="88275"/>
                    <a:pt x="1093744" y="83820"/>
                  </a:cubicBezTo>
                  <a:cubicBezTo>
                    <a:pt x="1077957" y="73295"/>
                    <a:pt x="1086756" y="77311"/>
                    <a:pt x="1067074" y="72390"/>
                  </a:cubicBezTo>
                  <a:cubicBezTo>
                    <a:pt x="1043911" y="56948"/>
                    <a:pt x="1068522" y="71504"/>
                    <a:pt x="1040404" y="60960"/>
                  </a:cubicBezTo>
                  <a:cubicBezTo>
                    <a:pt x="1035086" y="58966"/>
                    <a:pt x="1030552" y="55136"/>
                    <a:pt x="1025164" y="53340"/>
                  </a:cubicBezTo>
                  <a:cubicBezTo>
                    <a:pt x="1019021" y="51292"/>
                    <a:pt x="1012436" y="50935"/>
                    <a:pt x="1006114" y="49530"/>
                  </a:cubicBezTo>
                  <a:cubicBezTo>
                    <a:pt x="1001002" y="48394"/>
                    <a:pt x="995926" y="47098"/>
                    <a:pt x="990874" y="45720"/>
                  </a:cubicBezTo>
                  <a:cubicBezTo>
                    <a:pt x="981954" y="43287"/>
                    <a:pt x="973124" y="40533"/>
                    <a:pt x="964204" y="38100"/>
                  </a:cubicBezTo>
                  <a:cubicBezTo>
                    <a:pt x="959152" y="36722"/>
                    <a:pt x="953867" y="36129"/>
                    <a:pt x="948964" y="34290"/>
                  </a:cubicBezTo>
                  <a:cubicBezTo>
                    <a:pt x="943646" y="32296"/>
                    <a:pt x="939164" y="28302"/>
                    <a:pt x="933724" y="26670"/>
                  </a:cubicBezTo>
                  <a:cubicBezTo>
                    <a:pt x="926325" y="24450"/>
                    <a:pt x="918358" y="24734"/>
                    <a:pt x="910864" y="22860"/>
                  </a:cubicBezTo>
                  <a:cubicBezTo>
                    <a:pt x="903072" y="20912"/>
                    <a:pt x="895753" y="17353"/>
                    <a:pt x="888004" y="15240"/>
                  </a:cubicBezTo>
                  <a:cubicBezTo>
                    <a:pt x="881756" y="13536"/>
                    <a:pt x="875342" y="12495"/>
                    <a:pt x="868954" y="11430"/>
                  </a:cubicBezTo>
                  <a:lnTo>
                    <a:pt x="796564" y="0"/>
                  </a:lnTo>
                  <a:lnTo>
                    <a:pt x="583204" y="3810"/>
                  </a:lnTo>
                  <a:cubicBezTo>
                    <a:pt x="566652" y="4290"/>
                    <a:pt x="550206" y="6675"/>
                    <a:pt x="533674" y="7620"/>
                  </a:cubicBezTo>
                  <a:cubicBezTo>
                    <a:pt x="383112" y="16224"/>
                    <a:pt x="516544" y="5367"/>
                    <a:pt x="366034" y="19050"/>
                  </a:cubicBezTo>
                  <a:cubicBezTo>
                    <a:pt x="360954" y="20320"/>
                    <a:pt x="355607" y="20797"/>
                    <a:pt x="350794" y="22860"/>
                  </a:cubicBezTo>
                  <a:cubicBezTo>
                    <a:pt x="346585" y="24664"/>
                    <a:pt x="343460" y="28432"/>
                    <a:pt x="339364" y="30480"/>
                  </a:cubicBezTo>
                  <a:cubicBezTo>
                    <a:pt x="335772" y="32276"/>
                    <a:pt x="331625" y="32708"/>
                    <a:pt x="327934" y="34290"/>
                  </a:cubicBezTo>
                  <a:cubicBezTo>
                    <a:pt x="322714" y="36527"/>
                    <a:pt x="317967" y="39801"/>
                    <a:pt x="312694" y="41910"/>
                  </a:cubicBezTo>
                  <a:cubicBezTo>
                    <a:pt x="305236" y="44893"/>
                    <a:pt x="289834" y="49530"/>
                    <a:pt x="289834" y="49530"/>
                  </a:cubicBezTo>
                  <a:cubicBezTo>
                    <a:pt x="282214" y="60960"/>
                    <a:pt x="283484" y="62230"/>
                    <a:pt x="270784" y="68580"/>
                  </a:cubicBezTo>
                  <a:cubicBezTo>
                    <a:pt x="267192" y="70376"/>
                    <a:pt x="262865" y="70440"/>
                    <a:pt x="259354" y="72390"/>
                  </a:cubicBezTo>
                  <a:cubicBezTo>
                    <a:pt x="251348" y="76838"/>
                    <a:pt x="236494" y="87630"/>
                    <a:pt x="236494" y="87630"/>
                  </a:cubicBezTo>
                  <a:cubicBezTo>
                    <a:pt x="235224" y="91440"/>
                    <a:pt x="235193" y="95924"/>
                    <a:pt x="232684" y="99060"/>
                  </a:cubicBezTo>
                  <a:cubicBezTo>
                    <a:pt x="223822" y="110138"/>
                    <a:pt x="209371" y="106982"/>
                    <a:pt x="198394" y="114300"/>
                  </a:cubicBezTo>
                  <a:cubicBezTo>
                    <a:pt x="194584" y="116840"/>
                    <a:pt x="191173" y="120116"/>
                    <a:pt x="186964" y="121920"/>
                  </a:cubicBezTo>
                  <a:cubicBezTo>
                    <a:pt x="182151" y="123983"/>
                    <a:pt x="176627" y="123891"/>
                    <a:pt x="171724" y="125730"/>
                  </a:cubicBezTo>
                  <a:cubicBezTo>
                    <a:pt x="166406" y="127724"/>
                    <a:pt x="156484" y="133350"/>
                    <a:pt x="156484" y="13335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 rot="324301">
              <a:off x="4953763" y="4140810"/>
              <a:ext cx="990600" cy="508021"/>
            </a:xfrm>
            <a:custGeom>
              <a:avLst/>
              <a:gdLst>
                <a:gd name="connsiteX0" fmla="*/ 30480 w 990600"/>
                <a:gd name="connsiteY0" fmla="*/ 152400 h 508021"/>
                <a:gd name="connsiteX1" fmla="*/ 19050 w 990600"/>
                <a:gd name="connsiteY1" fmla="*/ 171450 h 508021"/>
                <a:gd name="connsiteX2" fmla="*/ 11430 w 990600"/>
                <a:gd name="connsiteY2" fmla="*/ 182880 h 508021"/>
                <a:gd name="connsiteX3" fmla="*/ 0 w 990600"/>
                <a:gd name="connsiteY3" fmla="*/ 209550 h 508021"/>
                <a:gd name="connsiteX4" fmla="*/ 3810 w 990600"/>
                <a:gd name="connsiteY4" fmla="*/ 426720 h 508021"/>
                <a:gd name="connsiteX5" fmla="*/ 7620 w 990600"/>
                <a:gd name="connsiteY5" fmla="*/ 453390 h 508021"/>
                <a:gd name="connsiteX6" fmla="*/ 26670 w 990600"/>
                <a:gd name="connsiteY6" fmla="*/ 472440 h 508021"/>
                <a:gd name="connsiteX7" fmla="*/ 68580 w 990600"/>
                <a:gd name="connsiteY7" fmla="*/ 491490 h 508021"/>
                <a:gd name="connsiteX8" fmla="*/ 95250 w 990600"/>
                <a:gd name="connsiteY8" fmla="*/ 495300 h 508021"/>
                <a:gd name="connsiteX9" fmla="*/ 118110 w 990600"/>
                <a:gd name="connsiteY9" fmla="*/ 502920 h 508021"/>
                <a:gd name="connsiteX10" fmla="*/ 320040 w 990600"/>
                <a:gd name="connsiteY10" fmla="*/ 499110 h 508021"/>
                <a:gd name="connsiteX11" fmla="*/ 567690 w 990600"/>
                <a:gd name="connsiteY11" fmla="*/ 502920 h 508021"/>
                <a:gd name="connsiteX12" fmla="*/ 621030 w 990600"/>
                <a:gd name="connsiteY12" fmla="*/ 499110 h 508021"/>
                <a:gd name="connsiteX13" fmla="*/ 880110 w 990600"/>
                <a:gd name="connsiteY13" fmla="*/ 483870 h 508021"/>
                <a:gd name="connsiteX14" fmla="*/ 895350 w 990600"/>
                <a:gd name="connsiteY14" fmla="*/ 480060 h 508021"/>
                <a:gd name="connsiteX15" fmla="*/ 906780 w 990600"/>
                <a:gd name="connsiteY15" fmla="*/ 472440 h 508021"/>
                <a:gd name="connsiteX16" fmla="*/ 918210 w 990600"/>
                <a:gd name="connsiteY16" fmla="*/ 468630 h 508021"/>
                <a:gd name="connsiteX17" fmla="*/ 941070 w 990600"/>
                <a:gd name="connsiteY17" fmla="*/ 457200 h 508021"/>
                <a:gd name="connsiteX18" fmla="*/ 952500 w 990600"/>
                <a:gd name="connsiteY18" fmla="*/ 434340 h 508021"/>
                <a:gd name="connsiteX19" fmla="*/ 963930 w 990600"/>
                <a:gd name="connsiteY19" fmla="*/ 430530 h 508021"/>
                <a:gd name="connsiteX20" fmla="*/ 979170 w 990600"/>
                <a:gd name="connsiteY20" fmla="*/ 407670 h 508021"/>
                <a:gd name="connsiteX21" fmla="*/ 982980 w 990600"/>
                <a:gd name="connsiteY21" fmla="*/ 396240 h 508021"/>
                <a:gd name="connsiteX22" fmla="*/ 990600 w 990600"/>
                <a:gd name="connsiteY22" fmla="*/ 377190 h 508021"/>
                <a:gd name="connsiteX23" fmla="*/ 986790 w 990600"/>
                <a:gd name="connsiteY23" fmla="*/ 190500 h 508021"/>
                <a:gd name="connsiteX24" fmla="*/ 982980 w 990600"/>
                <a:gd name="connsiteY24" fmla="*/ 160020 h 508021"/>
                <a:gd name="connsiteX25" fmla="*/ 975360 w 990600"/>
                <a:gd name="connsiteY25" fmla="*/ 133350 h 508021"/>
                <a:gd name="connsiteX26" fmla="*/ 971550 w 990600"/>
                <a:gd name="connsiteY26" fmla="*/ 99060 h 508021"/>
                <a:gd name="connsiteX27" fmla="*/ 960120 w 990600"/>
                <a:gd name="connsiteY27" fmla="*/ 76200 h 508021"/>
                <a:gd name="connsiteX28" fmla="*/ 956310 w 990600"/>
                <a:gd name="connsiteY28" fmla="*/ 64770 h 508021"/>
                <a:gd name="connsiteX29" fmla="*/ 948690 w 990600"/>
                <a:gd name="connsiteY29" fmla="*/ 49530 h 508021"/>
                <a:gd name="connsiteX30" fmla="*/ 944880 w 990600"/>
                <a:gd name="connsiteY30" fmla="*/ 38100 h 508021"/>
                <a:gd name="connsiteX31" fmla="*/ 922020 w 990600"/>
                <a:gd name="connsiteY31" fmla="*/ 22860 h 508021"/>
                <a:gd name="connsiteX32" fmla="*/ 910590 w 990600"/>
                <a:gd name="connsiteY32" fmla="*/ 11430 h 508021"/>
                <a:gd name="connsiteX33" fmla="*/ 899160 w 990600"/>
                <a:gd name="connsiteY33" fmla="*/ 7620 h 508021"/>
                <a:gd name="connsiteX34" fmla="*/ 868680 w 990600"/>
                <a:gd name="connsiteY34" fmla="*/ 0 h 508021"/>
                <a:gd name="connsiteX35" fmla="*/ 796290 w 990600"/>
                <a:gd name="connsiteY35" fmla="*/ 3810 h 508021"/>
                <a:gd name="connsiteX36" fmla="*/ 685800 w 990600"/>
                <a:gd name="connsiteY36" fmla="*/ 7620 h 508021"/>
                <a:gd name="connsiteX37" fmla="*/ 662940 w 990600"/>
                <a:gd name="connsiteY37" fmla="*/ 15240 h 508021"/>
                <a:gd name="connsiteX38" fmla="*/ 640080 w 990600"/>
                <a:gd name="connsiteY38" fmla="*/ 19050 h 508021"/>
                <a:gd name="connsiteX39" fmla="*/ 624840 w 990600"/>
                <a:gd name="connsiteY39" fmla="*/ 26670 h 508021"/>
                <a:gd name="connsiteX40" fmla="*/ 590550 w 990600"/>
                <a:gd name="connsiteY40" fmla="*/ 34290 h 508021"/>
                <a:gd name="connsiteX41" fmla="*/ 571500 w 990600"/>
                <a:gd name="connsiteY41" fmla="*/ 41910 h 508021"/>
                <a:gd name="connsiteX42" fmla="*/ 419100 w 990600"/>
                <a:gd name="connsiteY42" fmla="*/ 57150 h 508021"/>
                <a:gd name="connsiteX43" fmla="*/ 392430 w 990600"/>
                <a:gd name="connsiteY43" fmla="*/ 60960 h 508021"/>
                <a:gd name="connsiteX44" fmla="*/ 346710 w 990600"/>
                <a:gd name="connsiteY44" fmla="*/ 72390 h 508021"/>
                <a:gd name="connsiteX45" fmla="*/ 331470 w 990600"/>
                <a:gd name="connsiteY45" fmla="*/ 80010 h 508021"/>
                <a:gd name="connsiteX46" fmla="*/ 316230 w 990600"/>
                <a:gd name="connsiteY46" fmla="*/ 83820 h 508021"/>
                <a:gd name="connsiteX47" fmla="*/ 300990 w 990600"/>
                <a:gd name="connsiteY47" fmla="*/ 91440 h 508021"/>
                <a:gd name="connsiteX48" fmla="*/ 270510 w 990600"/>
                <a:gd name="connsiteY48" fmla="*/ 99060 h 508021"/>
                <a:gd name="connsiteX49" fmla="*/ 243840 w 990600"/>
                <a:gd name="connsiteY49" fmla="*/ 110490 h 508021"/>
                <a:gd name="connsiteX50" fmla="*/ 228600 w 990600"/>
                <a:gd name="connsiteY50" fmla="*/ 121920 h 508021"/>
                <a:gd name="connsiteX51" fmla="*/ 45720 w 990600"/>
                <a:gd name="connsiteY51" fmla="*/ 137160 h 508021"/>
                <a:gd name="connsiteX52" fmla="*/ 11430 w 990600"/>
                <a:gd name="connsiteY52" fmla="*/ 156210 h 508021"/>
                <a:gd name="connsiteX53" fmla="*/ 30480 w 990600"/>
                <a:gd name="connsiteY53" fmla="*/ 152400 h 5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90600" h="508021">
                  <a:moveTo>
                    <a:pt x="30480" y="152400"/>
                  </a:moveTo>
                  <a:cubicBezTo>
                    <a:pt x="31750" y="154940"/>
                    <a:pt x="22975" y="165170"/>
                    <a:pt x="19050" y="171450"/>
                  </a:cubicBezTo>
                  <a:cubicBezTo>
                    <a:pt x="16623" y="175333"/>
                    <a:pt x="13234" y="178671"/>
                    <a:pt x="11430" y="182880"/>
                  </a:cubicBezTo>
                  <a:cubicBezTo>
                    <a:pt x="-3332" y="217324"/>
                    <a:pt x="19130" y="180854"/>
                    <a:pt x="0" y="209550"/>
                  </a:cubicBezTo>
                  <a:cubicBezTo>
                    <a:pt x="1270" y="281940"/>
                    <a:pt x="1549" y="354354"/>
                    <a:pt x="3810" y="426720"/>
                  </a:cubicBezTo>
                  <a:cubicBezTo>
                    <a:pt x="4090" y="435696"/>
                    <a:pt x="5040" y="444788"/>
                    <a:pt x="7620" y="453390"/>
                  </a:cubicBezTo>
                  <a:cubicBezTo>
                    <a:pt x="10465" y="462873"/>
                    <a:pt x="18745" y="468037"/>
                    <a:pt x="26670" y="472440"/>
                  </a:cubicBezTo>
                  <a:cubicBezTo>
                    <a:pt x="33892" y="476452"/>
                    <a:pt x="59084" y="489116"/>
                    <a:pt x="68580" y="491490"/>
                  </a:cubicBezTo>
                  <a:cubicBezTo>
                    <a:pt x="77292" y="493668"/>
                    <a:pt x="86360" y="494030"/>
                    <a:pt x="95250" y="495300"/>
                  </a:cubicBezTo>
                  <a:cubicBezTo>
                    <a:pt x="102870" y="497840"/>
                    <a:pt x="110284" y="501114"/>
                    <a:pt x="118110" y="502920"/>
                  </a:cubicBezTo>
                  <a:cubicBezTo>
                    <a:pt x="175562" y="516178"/>
                    <a:pt x="312307" y="499446"/>
                    <a:pt x="320040" y="499110"/>
                  </a:cubicBezTo>
                  <a:lnTo>
                    <a:pt x="567690" y="502920"/>
                  </a:lnTo>
                  <a:cubicBezTo>
                    <a:pt x="585515" y="502920"/>
                    <a:pt x="603235" y="500157"/>
                    <a:pt x="621030" y="499110"/>
                  </a:cubicBezTo>
                  <a:cubicBezTo>
                    <a:pt x="902522" y="482552"/>
                    <a:pt x="743219" y="493648"/>
                    <a:pt x="880110" y="483870"/>
                  </a:cubicBezTo>
                  <a:cubicBezTo>
                    <a:pt x="885190" y="482600"/>
                    <a:pt x="890537" y="482123"/>
                    <a:pt x="895350" y="480060"/>
                  </a:cubicBezTo>
                  <a:cubicBezTo>
                    <a:pt x="899559" y="478256"/>
                    <a:pt x="902684" y="474488"/>
                    <a:pt x="906780" y="472440"/>
                  </a:cubicBezTo>
                  <a:cubicBezTo>
                    <a:pt x="910372" y="470644"/>
                    <a:pt x="914618" y="470426"/>
                    <a:pt x="918210" y="468630"/>
                  </a:cubicBezTo>
                  <a:cubicBezTo>
                    <a:pt x="947753" y="453858"/>
                    <a:pt x="912340" y="466777"/>
                    <a:pt x="941070" y="457200"/>
                  </a:cubicBezTo>
                  <a:cubicBezTo>
                    <a:pt x="943580" y="449670"/>
                    <a:pt x="945786" y="439711"/>
                    <a:pt x="952500" y="434340"/>
                  </a:cubicBezTo>
                  <a:cubicBezTo>
                    <a:pt x="955636" y="431831"/>
                    <a:pt x="960120" y="431800"/>
                    <a:pt x="963930" y="430530"/>
                  </a:cubicBezTo>
                  <a:cubicBezTo>
                    <a:pt x="972989" y="403352"/>
                    <a:pt x="960144" y="436210"/>
                    <a:pt x="979170" y="407670"/>
                  </a:cubicBezTo>
                  <a:cubicBezTo>
                    <a:pt x="981398" y="404328"/>
                    <a:pt x="981570" y="400000"/>
                    <a:pt x="982980" y="396240"/>
                  </a:cubicBezTo>
                  <a:cubicBezTo>
                    <a:pt x="985381" y="389836"/>
                    <a:pt x="988060" y="383540"/>
                    <a:pt x="990600" y="377190"/>
                  </a:cubicBezTo>
                  <a:cubicBezTo>
                    <a:pt x="989330" y="314960"/>
                    <a:pt x="988973" y="252705"/>
                    <a:pt x="986790" y="190500"/>
                  </a:cubicBezTo>
                  <a:cubicBezTo>
                    <a:pt x="986431" y="180267"/>
                    <a:pt x="984988" y="170060"/>
                    <a:pt x="982980" y="160020"/>
                  </a:cubicBezTo>
                  <a:cubicBezTo>
                    <a:pt x="981167" y="150954"/>
                    <a:pt x="977900" y="142240"/>
                    <a:pt x="975360" y="133350"/>
                  </a:cubicBezTo>
                  <a:cubicBezTo>
                    <a:pt x="974090" y="121920"/>
                    <a:pt x="973441" y="110404"/>
                    <a:pt x="971550" y="99060"/>
                  </a:cubicBezTo>
                  <a:cubicBezTo>
                    <a:pt x="969156" y="84695"/>
                    <a:pt x="966702" y="89365"/>
                    <a:pt x="960120" y="76200"/>
                  </a:cubicBezTo>
                  <a:cubicBezTo>
                    <a:pt x="958324" y="72608"/>
                    <a:pt x="957892" y="68461"/>
                    <a:pt x="956310" y="64770"/>
                  </a:cubicBezTo>
                  <a:cubicBezTo>
                    <a:pt x="954073" y="59550"/>
                    <a:pt x="950927" y="54750"/>
                    <a:pt x="948690" y="49530"/>
                  </a:cubicBezTo>
                  <a:cubicBezTo>
                    <a:pt x="947108" y="45839"/>
                    <a:pt x="947720" y="40940"/>
                    <a:pt x="944880" y="38100"/>
                  </a:cubicBezTo>
                  <a:cubicBezTo>
                    <a:pt x="938404" y="31624"/>
                    <a:pt x="928496" y="29336"/>
                    <a:pt x="922020" y="22860"/>
                  </a:cubicBezTo>
                  <a:cubicBezTo>
                    <a:pt x="918210" y="19050"/>
                    <a:pt x="915073" y="14419"/>
                    <a:pt x="910590" y="11430"/>
                  </a:cubicBezTo>
                  <a:cubicBezTo>
                    <a:pt x="907248" y="9202"/>
                    <a:pt x="903035" y="8677"/>
                    <a:pt x="899160" y="7620"/>
                  </a:cubicBezTo>
                  <a:cubicBezTo>
                    <a:pt x="889056" y="4864"/>
                    <a:pt x="878840" y="2540"/>
                    <a:pt x="868680" y="0"/>
                  </a:cubicBezTo>
                  <a:lnTo>
                    <a:pt x="796290" y="3810"/>
                  </a:lnTo>
                  <a:cubicBezTo>
                    <a:pt x="759470" y="5344"/>
                    <a:pt x="722517" y="4473"/>
                    <a:pt x="685800" y="7620"/>
                  </a:cubicBezTo>
                  <a:cubicBezTo>
                    <a:pt x="677797" y="8306"/>
                    <a:pt x="670732" y="13292"/>
                    <a:pt x="662940" y="15240"/>
                  </a:cubicBezTo>
                  <a:cubicBezTo>
                    <a:pt x="655446" y="17114"/>
                    <a:pt x="647700" y="17780"/>
                    <a:pt x="640080" y="19050"/>
                  </a:cubicBezTo>
                  <a:cubicBezTo>
                    <a:pt x="635000" y="21590"/>
                    <a:pt x="630158" y="24676"/>
                    <a:pt x="624840" y="26670"/>
                  </a:cubicBezTo>
                  <a:cubicBezTo>
                    <a:pt x="613114" y="31067"/>
                    <a:pt x="602620" y="30669"/>
                    <a:pt x="590550" y="34290"/>
                  </a:cubicBezTo>
                  <a:cubicBezTo>
                    <a:pt x="583999" y="36255"/>
                    <a:pt x="578266" y="40915"/>
                    <a:pt x="571500" y="41910"/>
                  </a:cubicBezTo>
                  <a:cubicBezTo>
                    <a:pt x="481160" y="55195"/>
                    <a:pt x="484965" y="49832"/>
                    <a:pt x="419100" y="57150"/>
                  </a:cubicBezTo>
                  <a:cubicBezTo>
                    <a:pt x="410175" y="58142"/>
                    <a:pt x="401320" y="59690"/>
                    <a:pt x="392430" y="60960"/>
                  </a:cubicBezTo>
                  <a:cubicBezTo>
                    <a:pt x="367186" y="77789"/>
                    <a:pt x="396213" y="60966"/>
                    <a:pt x="346710" y="72390"/>
                  </a:cubicBezTo>
                  <a:cubicBezTo>
                    <a:pt x="341176" y="73667"/>
                    <a:pt x="336788" y="78016"/>
                    <a:pt x="331470" y="80010"/>
                  </a:cubicBezTo>
                  <a:cubicBezTo>
                    <a:pt x="326567" y="81849"/>
                    <a:pt x="321133" y="81981"/>
                    <a:pt x="316230" y="83820"/>
                  </a:cubicBezTo>
                  <a:cubicBezTo>
                    <a:pt x="310912" y="85814"/>
                    <a:pt x="306378" y="89644"/>
                    <a:pt x="300990" y="91440"/>
                  </a:cubicBezTo>
                  <a:cubicBezTo>
                    <a:pt x="274155" y="100385"/>
                    <a:pt x="290469" y="90506"/>
                    <a:pt x="270510" y="99060"/>
                  </a:cubicBezTo>
                  <a:cubicBezTo>
                    <a:pt x="237554" y="113184"/>
                    <a:pt x="270645" y="101555"/>
                    <a:pt x="243840" y="110490"/>
                  </a:cubicBezTo>
                  <a:cubicBezTo>
                    <a:pt x="238760" y="114300"/>
                    <a:pt x="233985" y="118555"/>
                    <a:pt x="228600" y="121920"/>
                  </a:cubicBezTo>
                  <a:cubicBezTo>
                    <a:pt x="178184" y="153430"/>
                    <a:pt x="80741" y="136306"/>
                    <a:pt x="45720" y="137160"/>
                  </a:cubicBezTo>
                  <a:cubicBezTo>
                    <a:pt x="24704" y="144165"/>
                    <a:pt x="23873" y="140656"/>
                    <a:pt x="11430" y="156210"/>
                  </a:cubicBezTo>
                  <a:cubicBezTo>
                    <a:pt x="9656" y="158428"/>
                    <a:pt x="29210" y="149860"/>
                    <a:pt x="30480" y="15240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4751020" y="4671060"/>
              <a:ext cx="1078425" cy="392430"/>
            </a:xfrm>
            <a:custGeom>
              <a:avLst/>
              <a:gdLst>
                <a:gd name="connsiteX0" fmla="*/ 64820 w 1078425"/>
                <a:gd name="connsiteY0" fmla="*/ 26670 h 392430"/>
                <a:gd name="connsiteX1" fmla="*/ 41960 w 1078425"/>
                <a:gd name="connsiteY1" fmla="*/ 30480 h 392430"/>
                <a:gd name="connsiteX2" fmla="*/ 26720 w 1078425"/>
                <a:gd name="connsiteY2" fmla="*/ 34290 h 392430"/>
                <a:gd name="connsiteX3" fmla="*/ 22910 w 1078425"/>
                <a:gd name="connsiteY3" fmla="*/ 45720 h 392430"/>
                <a:gd name="connsiteX4" fmla="*/ 15290 w 1078425"/>
                <a:gd name="connsiteY4" fmla="*/ 57150 h 392430"/>
                <a:gd name="connsiteX5" fmla="*/ 11480 w 1078425"/>
                <a:gd name="connsiteY5" fmla="*/ 72390 h 392430"/>
                <a:gd name="connsiteX6" fmla="*/ 22910 w 1078425"/>
                <a:gd name="connsiteY6" fmla="*/ 125730 h 392430"/>
                <a:gd name="connsiteX7" fmla="*/ 30530 w 1078425"/>
                <a:gd name="connsiteY7" fmla="*/ 140970 h 392430"/>
                <a:gd name="connsiteX8" fmla="*/ 26720 w 1078425"/>
                <a:gd name="connsiteY8" fmla="*/ 240030 h 392430"/>
                <a:gd name="connsiteX9" fmla="*/ 22910 w 1078425"/>
                <a:gd name="connsiteY9" fmla="*/ 251460 h 392430"/>
                <a:gd name="connsiteX10" fmla="*/ 11480 w 1078425"/>
                <a:gd name="connsiteY10" fmla="*/ 262890 h 392430"/>
                <a:gd name="connsiteX11" fmla="*/ 3860 w 1078425"/>
                <a:gd name="connsiteY11" fmla="*/ 274320 h 392430"/>
                <a:gd name="connsiteX12" fmla="*/ 50 w 1078425"/>
                <a:gd name="connsiteY12" fmla="*/ 289560 h 392430"/>
                <a:gd name="connsiteX13" fmla="*/ 19100 w 1078425"/>
                <a:gd name="connsiteY13" fmla="*/ 327660 h 392430"/>
                <a:gd name="connsiteX14" fmla="*/ 30530 w 1078425"/>
                <a:gd name="connsiteY14" fmla="*/ 331470 h 392430"/>
                <a:gd name="connsiteX15" fmla="*/ 45770 w 1078425"/>
                <a:gd name="connsiteY15" fmla="*/ 339090 h 392430"/>
                <a:gd name="connsiteX16" fmla="*/ 64820 w 1078425"/>
                <a:gd name="connsiteY16" fmla="*/ 342900 h 392430"/>
                <a:gd name="connsiteX17" fmla="*/ 76250 w 1078425"/>
                <a:gd name="connsiteY17" fmla="*/ 346710 h 392430"/>
                <a:gd name="connsiteX18" fmla="*/ 110540 w 1078425"/>
                <a:gd name="connsiteY18" fmla="*/ 354330 h 392430"/>
                <a:gd name="connsiteX19" fmla="*/ 121970 w 1078425"/>
                <a:gd name="connsiteY19" fmla="*/ 358140 h 392430"/>
                <a:gd name="connsiteX20" fmla="*/ 148640 w 1078425"/>
                <a:gd name="connsiteY20" fmla="*/ 365760 h 392430"/>
                <a:gd name="connsiteX21" fmla="*/ 201980 w 1078425"/>
                <a:gd name="connsiteY21" fmla="*/ 377190 h 392430"/>
                <a:gd name="connsiteX22" fmla="*/ 518210 w 1078425"/>
                <a:gd name="connsiteY22" fmla="*/ 377190 h 392430"/>
                <a:gd name="connsiteX23" fmla="*/ 617270 w 1078425"/>
                <a:gd name="connsiteY23" fmla="*/ 388620 h 392430"/>
                <a:gd name="connsiteX24" fmla="*/ 670610 w 1078425"/>
                <a:gd name="connsiteY24" fmla="*/ 392430 h 392430"/>
                <a:gd name="connsiteX25" fmla="*/ 876350 w 1078425"/>
                <a:gd name="connsiteY25" fmla="*/ 384810 h 392430"/>
                <a:gd name="connsiteX26" fmla="*/ 937310 w 1078425"/>
                <a:gd name="connsiteY26" fmla="*/ 381000 h 392430"/>
                <a:gd name="connsiteX27" fmla="*/ 990650 w 1078425"/>
                <a:gd name="connsiteY27" fmla="*/ 369570 h 392430"/>
                <a:gd name="connsiteX28" fmla="*/ 1002080 w 1078425"/>
                <a:gd name="connsiteY28" fmla="*/ 361950 h 392430"/>
                <a:gd name="connsiteX29" fmla="*/ 1024940 w 1078425"/>
                <a:gd name="connsiteY29" fmla="*/ 354330 h 392430"/>
                <a:gd name="connsiteX30" fmla="*/ 1047800 w 1078425"/>
                <a:gd name="connsiteY30" fmla="*/ 342900 h 392430"/>
                <a:gd name="connsiteX31" fmla="*/ 1059230 w 1078425"/>
                <a:gd name="connsiteY31" fmla="*/ 335280 h 392430"/>
                <a:gd name="connsiteX32" fmla="*/ 1063040 w 1078425"/>
                <a:gd name="connsiteY32" fmla="*/ 323850 h 392430"/>
                <a:gd name="connsiteX33" fmla="*/ 1066850 w 1078425"/>
                <a:gd name="connsiteY33" fmla="*/ 308610 h 392430"/>
                <a:gd name="connsiteX34" fmla="*/ 1074470 w 1078425"/>
                <a:gd name="connsiteY34" fmla="*/ 297180 h 392430"/>
                <a:gd name="connsiteX35" fmla="*/ 1078280 w 1078425"/>
                <a:gd name="connsiteY35" fmla="*/ 243840 h 392430"/>
                <a:gd name="connsiteX36" fmla="*/ 1070660 w 1078425"/>
                <a:gd name="connsiteY36" fmla="*/ 220980 h 392430"/>
                <a:gd name="connsiteX37" fmla="*/ 1055420 w 1078425"/>
                <a:gd name="connsiteY37" fmla="*/ 194310 h 392430"/>
                <a:gd name="connsiteX38" fmla="*/ 1043990 w 1078425"/>
                <a:gd name="connsiteY38" fmla="*/ 182880 h 392430"/>
                <a:gd name="connsiteX39" fmla="*/ 1032560 w 1078425"/>
                <a:gd name="connsiteY39" fmla="*/ 152400 h 392430"/>
                <a:gd name="connsiteX40" fmla="*/ 1024940 w 1078425"/>
                <a:gd name="connsiteY40" fmla="*/ 129540 h 392430"/>
                <a:gd name="connsiteX41" fmla="*/ 990650 w 1078425"/>
                <a:gd name="connsiteY41" fmla="*/ 110490 h 392430"/>
                <a:gd name="connsiteX42" fmla="*/ 967790 w 1078425"/>
                <a:gd name="connsiteY42" fmla="*/ 102870 h 392430"/>
                <a:gd name="connsiteX43" fmla="*/ 956360 w 1078425"/>
                <a:gd name="connsiteY43" fmla="*/ 99060 h 392430"/>
                <a:gd name="connsiteX44" fmla="*/ 937310 w 1078425"/>
                <a:gd name="connsiteY44" fmla="*/ 91440 h 392430"/>
                <a:gd name="connsiteX45" fmla="*/ 903020 w 1078425"/>
                <a:gd name="connsiteY45" fmla="*/ 87630 h 392430"/>
                <a:gd name="connsiteX46" fmla="*/ 861110 w 1078425"/>
                <a:gd name="connsiteY46" fmla="*/ 76200 h 392430"/>
                <a:gd name="connsiteX47" fmla="*/ 823010 w 1078425"/>
                <a:gd name="connsiteY47" fmla="*/ 72390 h 392430"/>
                <a:gd name="connsiteX48" fmla="*/ 777290 w 1078425"/>
                <a:gd name="connsiteY48" fmla="*/ 64770 h 392430"/>
                <a:gd name="connsiteX49" fmla="*/ 750620 w 1078425"/>
                <a:gd name="connsiteY49" fmla="*/ 60960 h 392430"/>
                <a:gd name="connsiteX50" fmla="*/ 716330 w 1078425"/>
                <a:gd name="connsiteY50" fmla="*/ 53340 h 392430"/>
                <a:gd name="connsiteX51" fmla="*/ 647750 w 1078425"/>
                <a:gd name="connsiteY51" fmla="*/ 49530 h 392430"/>
                <a:gd name="connsiteX52" fmla="*/ 621080 w 1078425"/>
                <a:gd name="connsiteY52" fmla="*/ 41910 h 392430"/>
                <a:gd name="connsiteX53" fmla="*/ 594410 w 1078425"/>
                <a:gd name="connsiteY53" fmla="*/ 34290 h 392430"/>
                <a:gd name="connsiteX54" fmla="*/ 582980 w 1078425"/>
                <a:gd name="connsiteY54" fmla="*/ 26670 h 392430"/>
                <a:gd name="connsiteX55" fmla="*/ 560120 w 1078425"/>
                <a:gd name="connsiteY55" fmla="*/ 22860 h 392430"/>
                <a:gd name="connsiteX56" fmla="*/ 537260 w 1078425"/>
                <a:gd name="connsiteY56" fmla="*/ 15240 h 392430"/>
                <a:gd name="connsiteX57" fmla="*/ 518210 w 1078425"/>
                <a:gd name="connsiteY57" fmla="*/ 11430 h 392430"/>
                <a:gd name="connsiteX58" fmla="*/ 407720 w 1078425"/>
                <a:gd name="connsiteY58" fmla="*/ 0 h 392430"/>
                <a:gd name="connsiteX59" fmla="*/ 327710 w 1078425"/>
                <a:gd name="connsiteY59" fmla="*/ 3810 h 392430"/>
                <a:gd name="connsiteX60" fmla="*/ 289610 w 1078425"/>
                <a:gd name="connsiteY60" fmla="*/ 11430 h 392430"/>
                <a:gd name="connsiteX61" fmla="*/ 251510 w 1078425"/>
                <a:gd name="connsiteY61" fmla="*/ 22860 h 392430"/>
                <a:gd name="connsiteX62" fmla="*/ 64820 w 1078425"/>
                <a:gd name="connsiteY62" fmla="*/ 30480 h 392430"/>
                <a:gd name="connsiteX63" fmla="*/ 38150 w 1078425"/>
                <a:gd name="connsiteY63" fmla="*/ 45720 h 392430"/>
                <a:gd name="connsiteX64" fmla="*/ 64820 w 1078425"/>
                <a:gd name="connsiteY64" fmla="*/ 26670 h 39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78425" h="392430">
                  <a:moveTo>
                    <a:pt x="64820" y="26670"/>
                  </a:moveTo>
                  <a:cubicBezTo>
                    <a:pt x="65455" y="24130"/>
                    <a:pt x="49535" y="28965"/>
                    <a:pt x="41960" y="30480"/>
                  </a:cubicBezTo>
                  <a:cubicBezTo>
                    <a:pt x="36825" y="31507"/>
                    <a:pt x="30809" y="31019"/>
                    <a:pt x="26720" y="34290"/>
                  </a:cubicBezTo>
                  <a:cubicBezTo>
                    <a:pt x="23584" y="36799"/>
                    <a:pt x="24706" y="42128"/>
                    <a:pt x="22910" y="45720"/>
                  </a:cubicBezTo>
                  <a:cubicBezTo>
                    <a:pt x="20862" y="49816"/>
                    <a:pt x="17830" y="53340"/>
                    <a:pt x="15290" y="57150"/>
                  </a:cubicBezTo>
                  <a:cubicBezTo>
                    <a:pt x="14020" y="62230"/>
                    <a:pt x="11132" y="67165"/>
                    <a:pt x="11480" y="72390"/>
                  </a:cubicBezTo>
                  <a:cubicBezTo>
                    <a:pt x="12020" y="80492"/>
                    <a:pt x="16816" y="111510"/>
                    <a:pt x="22910" y="125730"/>
                  </a:cubicBezTo>
                  <a:cubicBezTo>
                    <a:pt x="25147" y="130950"/>
                    <a:pt x="27990" y="135890"/>
                    <a:pt x="30530" y="140970"/>
                  </a:cubicBezTo>
                  <a:cubicBezTo>
                    <a:pt x="39211" y="184377"/>
                    <a:pt x="36537" y="161491"/>
                    <a:pt x="26720" y="240030"/>
                  </a:cubicBezTo>
                  <a:cubicBezTo>
                    <a:pt x="26222" y="244015"/>
                    <a:pt x="25138" y="248118"/>
                    <a:pt x="22910" y="251460"/>
                  </a:cubicBezTo>
                  <a:cubicBezTo>
                    <a:pt x="19921" y="255943"/>
                    <a:pt x="14929" y="258751"/>
                    <a:pt x="11480" y="262890"/>
                  </a:cubicBezTo>
                  <a:cubicBezTo>
                    <a:pt x="8549" y="266408"/>
                    <a:pt x="6400" y="270510"/>
                    <a:pt x="3860" y="274320"/>
                  </a:cubicBezTo>
                  <a:cubicBezTo>
                    <a:pt x="2590" y="279400"/>
                    <a:pt x="-424" y="284345"/>
                    <a:pt x="50" y="289560"/>
                  </a:cubicBezTo>
                  <a:cubicBezTo>
                    <a:pt x="1551" y="306067"/>
                    <a:pt x="5561" y="318634"/>
                    <a:pt x="19100" y="327660"/>
                  </a:cubicBezTo>
                  <a:cubicBezTo>
                    <a:pt x="22442" y="329888"/>
                    <a:pt x="26839" y="329888"/>
                    <a:pt x="30530" y="331470"/>
                  </a:cubicBezTo>
                  <a:cubicBezTo>
                    <a:pt x="35750" y="333707"/>
                    <a:pt x="40382" y="337294"/>
                    <a:pt x="45770" y="339090"/>
                  </a:cubicBezTo>
                  <a:cubicBezTo>
                    <a:pt x="51913" y="341138"/>
                    <a:pt x="58538" y="341329"/>
                    <a:pt x="64820" y="342900"/>
                  </a:cubicBezTo>
                  <a:cubicBezTo>
                    <a:pt x="68716" y="343874"/>
                    <a:pt x="72354" y="345736"/>
                    <a:pt x="76250" y="346710"/>
                  </a:cubicBezTo>
                  <a:cubicBezTo>
                    <a:pt x="87609" y="349550"/>
                    <a:pt x="99181" y="351490"/>
                    <a:pt x="110540" y="354330"/>
                  </a:cubicBezTo>
                  <a:cubicBezTo>
                    <a:pt x="114436" y="355304"/>
                    <a:pt x="118123" y="356986"/>
                    <a:pt x="121970" y="358140"/>
                  </a:cubicBezTo>
                  <a:cubicBezTo>
                    <a:pt x="130826" y="360797"/>
                    <a:pt x="139720" y="363327"/>
                    <a:pt x="148640" y="365760"/>
                  </a:cubicBezTo>
                  <a:cubicBezTo>
                    <a:pt x="167756" y="370973"/>
                    <a:pt x="180237" y="372841"/>
                    <a:pt x="201980" y="377190"/>
                  </a:cubicBezTo>
                  <a:cubicBezTo>
                    <a:pt x="357314" y="371834"/>
                    <a:pt x="319751" y="371176"/>
                    <a:pt x="518210" y="377190"/>
                  </a:cubicBezTo>
                  <a:cubicBezTo>
                    <a:pt x="565024" y="378609"/>
                    <a:pt x="568527" y="383398"/>
                    <a:pt x="617270" y="388620"/>
                  </a:cubicBezTo>
                  <a:cubicBezTo>
                    <a:pt x="634994" y="390519"/>
                    <a:pt x="652830" y="391160"/>
                    <a:pt x="670610" y="392430"/>
                  </a:cubicBezTo>
                  <a:lnTo>
                    <a:pt x="876350" y="384810"/>
                  </a:lnTo>
                  <a:cubicBezTo>
                    <a:pt x="896691" y="383938"/>
                    <a:pt x="917085" y="383334"/>
                    <a:pt x="937310" y="381000"/>
                  </a:cubicBezTo>
                  <a:cubicBezTo>
                    <a:pt x="953369" y="379147"/>
                    <a:pt x="973833" y="373774"/>
                    <a:pt x="990650" y="369570"/>
                  </a:cubicBezTo>
                  <a:cubicBezTo>
                    <a:pt x="994460" y="367030"/>
                    <a:pt x="997896" y="363810"/>
                    <a:pt x="1002080" y="361950"/>
                  </a:cubicBezTo>
                  <a:cubicBezTo>
                    <a:pt x="1009420" y="358688"/>
                    <a:pt x="1018257" y="358785"/>
                    <a:pt x="1024940" y="354330"/>
                  </a:cubicBezTo>
                  <a:cubicBezTo>
                    <a:pt x="1057697" y="332492"/>
                    <a:pt x="1016252" y="358674"/>
                    <a:pt x="1047800" y="342900"/>
                  </a:cubicBezTo>
                  <a:cubicBezTo>
                    <a:pt x="1051896" y="340852"/>
                    <a:pt x="1055420" y="337820"/>
                    <a:pt x="1059230" y="335280"/>
                  </a:cubicBezTo>
                  <a:cubicBezTo>
                    <a:pt x="1060500" y="331470"/>
                    <a:pt x="1061937" y="327712"/>
                    <a:pt x="1063040" y="323850"/>
                  </a:cubicBezTo>
                  <a:cubicBezTo>
                    <a:pt x="1064479" y="318815"/>
                    <a:pt x="1064787" y="313423"/>
                    <a:pt x="1066850" y="308610"/>
                  </a:cubicBezTo>
                  <a:cubicBezTo>
                    <a:pt x="1068654" y="304401"/>
                    <a:pt x="1071930" y="300990"/>
                    <a:pt x="1074470" y="297180"/>
                  </a:cubicBezTo>
                  <a:cubicBezTo>
                    <a:pt x="1075740" y="279400"/>
                    <a:pt x="1079170" y="261643"/>
                    <a:pt x="1078280" y="243840"/>
                  </a:cubicBezTo>
                  <a:cubicBezTo>
                    <a:pt x="1077879" y="235818"/>
                    <a:pt x="1073643" y="228438"/>
                    <a:pt x="1070660" y="220980"/>
                  </a:cubicBezTo>
                  <a:cubicBezTo>
                    <a:pt x="1067793" y="213814"/>
                    <a:pt x="1060707" y="200655"/>
                    <a:pt x="1055420" y="194310"/>
                  </a:cubicBezTo>
                  <a:cubicBezTo>
                    <a:pt x="1051971" y="190171"/>
                    <a:pt x="1047800" y="186690"/>
                    <a:pt x="1043990" y="182880"/>
                  </a:cubicBezTo>
                  <a:cubicBezTo>
                    <a:pt x="1034958" y="137718"/>
                    <a:pt x="1046830" y="184507"/>
                    <a:pt x="1032560" y="152400"/>
                  </a:cubicBezTo>
                  <a:cubicBezTo>
                    <a:pt x="1029298" y="145060"/>
                    <a:pt x="1030620" y="135220"/>
                    <a:pt x="1024940" y="129540"/>
                  </a:cubicBezTo>
                  <a:cubicBezTo>
                    <a:pt x="1007830" y="112430"/>
                    <a:pt x="1018622" y="119814"/>
                    <a:pt x="990650" y="110490"/>
                  </a:cubicBezTo>
                  <a:lnTo>
                    <a:pt x="967790" y="102870"/>
                  </a:lnTo>
                  <a:cubicBezTo>
                    <a:pt x="963980" y="101600"/>
                    <a:pt x="960089" y="100552"/>
                    <a:pt x="956360" y="99060"/>
                  </a:cubicBezTo>
                  <a:cubicBezTo>
                    <a:pt x="950010" y="96520"/>
                    <a:pt x="943997" y="92873"/>
                    <a:pt x="937310" y="91440"/>
                  </a:cubicBezTo>
                  <a:cubicBezTo>
                    <a:pt x="926065" y="89030"/>
                    <a:pt x="914450" y="88900"/>
                    <a:pt x="903020" y="87630"/>
                  </a:cubicBezTo>
                  <a:cubicBezTo>
                    <a:pt x="885149" y="81673"/>
                    <a:pt x="879061" y="78593"/>
                    <a:pt x="861110" y="76200"/>
                  </a:cubicBezTo>
                  <a:cubicBezTo>
                    <a:pt x="848459" y="74513"/>
                    <a:pt x="835656" y="74114"/>
                    <a:pt x="823010" y="72390"/>
                  </a:cubicBezTo>
                  <a:cubicBezTo>
                    <a:pt x="807701" y="70302"/>
                    <a:pt x="792551" y="67180"/>
                    <a:pt x="777290" y="64770"/>
                  </a:cubicBezTo>
                  <a:cubicBezTo>
                    <a:pt x="768420" y="63369"/>
                    <a:pt x="759446" y="62615"/>
                    <a:pt x="750620" y="60960"/>
                  </a:cubicBezTo>
                  <a:cubicBezTo>
                    <a:pt x="739112" y="58802"/>
                    <a:pt x="727967" y="54633"/>
                    <a:pt x="716330" y="53340"/>
                  </a:cubicBezTo>
                  <a:cubicBezTo>
                    <a:pt x="693575" y="50812"/>
                    <a:pt x="670610" y="50800"/>
                    <a:pt x="647750" y="49530"/>
                  </a:cubicBezTo>
                  <a:lnTo>
                    <a:pt x="621080" y="41910"/>
                  </a:lnTo>
                  <a:cubicBezTo>
                    <a:pt x="615709" y="40445"/>
                    <a:pt x="600250" y="37210"/>
                    <a:pt x="594410" y="34290"/>
                  </a:cubicBezTo>
                  <a:cubicBezTo>
                    <a:pt x="590314" y="32242"/>
                    <a:pt x="587324" y="28118"/>
                    <a:pt x="582980" y="26670"/>
                  </a:cubicBezTo>
                  <a:cubicBezTo>
                    <a:pt x="575651" y="24227"/>
                    <a:pt x="567614" y="24734"/>
                    <a:pt x="560120" y="22860"/>
                  </a:cubicBezTo>
                  <a:cubicBezTo>
                    <a:pt x="552328" y="20912"/>
                    <a:pt x="545009" y="17353"/>
                    <a:pt x="537260" y="15240"/>
                  </a:cubicBezTo>
                  <a:cubicBezTo>
                    <a:pt x="531012" y="13536"/>
                    <a:pt x="524581" y="12588"/>
                    <a:pt x="518210" y="11430"/>
                  </a:cubicBezTo>
                  <a:cubicBezTo>
                    <a:pt x="474699" y="3519"/>
                    <a:pt x="471655" y="5560"/>
                    <a:pt x="407720" y="0"/>
                  </a:cubicBezTo>
                  <a:cubicBezTo>
                    <a:pt x="381050" y="1270"/>
                    <a:pt x="354286" y="1238"/>
                    <a:pt x="327710" y="3810"/>
                  </a:cubicBezTo>
                  <a:cubicBezTo>
                    <a:pt x="314819" y="5058"/>
                    <a:pt x="301635" y="6620"/>
                    <a:pt x="289610" y="11430"/>
                  </a:cubicBezTo>
                  <a:cubicBezTo>
                    <a:pt x="275955" y="16892"/>
                    <a:pt x="266465" y="22029"/>
                    <a:pt x="251510" y="22860"/>
                  </a:cubicBezTo>
                  <a:cubicBezTo>
                    <a:pt x="189324" y="26315"/>
                    <a:pt x="127050" y="27940"/>
                    <a:pt x="64820" y="30480"/>
                  </a:cubicBezTo>
                  <a:cubicBezTo>
                    <a:pt x="61070" y="32355"/>
                    <a:pt x="41740" y="41232"/>
                    <a:pt x="38150" y="45720"/>
                  </a:cubicBezTo>
                  <a:cubicBezTo>
                    <a:pt x="35641" y="48856"/>
                    <a:pt x="64185" y="29210"/>
                    <a:pt x="64820" y="2667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002688" y="3604260"/>
              <a:ext cx="616561" cy="369578"/>
            </a:xfrm>
            <a:custGeom>
              <a:avLst/>
              <a:gdLst>
                <a:gd name="connsiteX0" fmla="*/ 83161 w 616561"/>
                <a:gd name="connsiteY0" fmla="*/ 365760 h 369578"/>
                <a:gd name="connsiteX1" fmla="*/ 67921 w 616561"/>
                <a:gd name="connsiteY1" fmla="*/ 346710 h 369578"/>
                <a:gd name="connsiteX2" fmla="*/ 33631 w 616561"/>
                <a:gd name="connsiteY2" fmla="*/ 331470 h 369578"/>
                <a:gd name="connsiteX3" fmla="*/ 22201 w 616561"/>
                <a:gd name="connsiteY3" fmla="*/ 308610 h 369578"/>
                <a:gd name="connsiteX4" fmla="*/ 18391 w 616561"/>
                <a:gd name="connsiteY4" fmla="*/ 297180 h 369578"/>
                <a:gd name="connsiteX5" fmla="*/ 10771 w 616561"/>
                <a:gd name="connsiteY5" fmla="*/ 278130 h 369578"/>
                <a:gd name="connsiteX6" fmla="*/ 6961 w 616561"/>
                <a:gd name="connsiteY6" fmla="*/ 228600 h 369578"/>
                <a:gd name="connsiteX7" fmla="*/ 6961 w 616561"/>
                <a:gd name="connsiteY7" fmla="*/ 72390 h 369578"/>
                <a:gd name="connsiteX8" fmla="*/ 41251 w 616561"/>
                <a:gd name="connsiteY8" fmla="*/ 41910 h 369578"/>
                <a:gd name="connsiteX9" fmla="*/ 67921 w 616561"/>
                <a:gd name="connsiteY9" fmla="*/ 34290 h 369578"/>
                <a:gd name="connsiteX10" fmla="*/ 90781 w 616561"/>
                <a:gd name="connsiteY10" fmla="*/ 22860 h 369578"/>
                <a:gd name="connsiteX11" fmla="*/ 102211 w 616561"/>
                <a:gd name="connsiteY11" fmla="*/ 11430 h 369578"/>
                <a:gd name="connsiteX12" fmla="*/ 132691 w 616561"/>
                <a:gd name="connsiteY12" fmla="*/ 0 h 369578"/>
                <a:gd name="connsiteX13" fmla="*/ 212701 w 616561"/>
                <a:gd name="connsiteY13" fmla="*/ 7620 h 369578"/>
                <a:gd name="connsiteX14" fmla="*/ 300331 w 616561"/>
                <a:gd name="connsiteY14" fmla="*/ 11430 h 369578"/>
                <a:gd name="connsiteX15" fmla="*/ 349861 w 616561"/>
                <a:gd name="connsiteY15" fmla="*/ 19050 h 369578"/>
                <a:gd name="connsiteX16" fmla="*/ 414631 w 616561"/>
                <a:gd name="connsiteY16" fmla="*/ 22860 h 369578"/>
                <a:gd name="connsiteX17" fmla="*/ 475591 w 616561"/>
                <a:gd name="connsiteY17" fmla="*/ 30480 h 369578"/>
                <a:gd name="connsiteX18" fmla="*/ 490831 w 616561"/>
                <a:gd name="connsiteY18" fmla="*/ 34290 h 369578"/>
                <a:gd name="connsiteX19" fmla="*/ 517501 w 616561"/>
                <a:gd name="connsiteY19" fmla="*/ 38100 h 369578"/>
                <a:gd name="connsiteX20" fmla="*/ 532741 w 616561"/>
                <a:gd name="connsiteY20" fmla="*/ 45720 h 369578"/>
                <a:gd name="connsiteX21" fmla="*/ 544171 w 616561"/>
                <a:gd name="connsiteY21" fmla="*/ 49530 h 369578"/>
                <a:gd name="connsiteX22" fmla="*/ 555601 w 616561"/>
                <a:gd name="connsiteY22" fmla="*/ 57150 h 369578"/>
                <a:gd name="connsiteX23" fmla="*/ 547981 w 616561"/>
                <a:gd name="connsiteY23" fmla="*/ 110490 h 369578"/>
                <a:gd name="connsiteX24" fmla="*/ 544171 w 616561"/>
                <a:gd name="connsiteY24" fmla="*/ 121920 h 369578"/>
                <a:gd name="connsiteX25" fmla="*/ 555601 w 616561"/>
                <a:gd name="connsiteY25" fmla="*/ 186690 h 369578"/>
                <a:gd name="connsiteX26" fmla="*/ 567031 w 616561"/>
                <a:gd name="connsiteY26" fmla="*/ 213360 h 369578"/>
                <a:gd name="connsiteX27" fmla="*/ 570841 w 616561"/>
                <a:gd name="connsiteY27" fmla="*/ 224790 h 369578"/>
                <a:gd name="connsiteX28" fmla="*/ 582271 w 616561"/>
                <a:gd name="connsiteY28" fmla="*/ 228600 h 369578"/>
                <a:gd name="connsiteX29" fmla="*/ 593701 w 616561"/>
                <a:gd name="connsiteY29" fmla="*/ 255270 h 369578"/>
                <a:gd name="connsiteX30" fmla="*/ 597511 w 616561"/>
                <a:gd name="connsiteY30" fmla="*/ 274320 h 369578"/>
                <a:gd name="connsiteX31" fmla="*/ 605131 w 616561"/>
                <a:gd name="connsiteY31" fmla="*/ 289560 h 369578"/>
                <a:gd name="connsiteX32" fmla="*/ 616561 w 616561"/>
                <a:gd name="connsiteY32" fmla="*/ 312420 h 369578"/>
                <a:gd name="connsiteX33" fmla="*/ 601321 w 616561"/>
                <a:gd name="connsiteY33" fmla="*/ 327660 h 369578"/>
                <a:gd name="connsiteX34" fmla="*/ 532741 w 616561"/>
                <a:gd name="connsiteY34" fmla="*/ 331470 h 369578"/>
                <a:gd name="connsiteX35" fmla="*/ 441301 w 616561"/>
                <a:gd name="connsiteY35" fmla="*/ 339090 h 369578"/>
                <a:gd name="connsiteX36" fmla="*/ 414631 w 616561"/>
                <a:gd name="connsiteY36" fmla="*/ 346710 h 369578"/>
                <a:gd name="connsiteX37" fmla="*/ 387961 w 616561"/>
                <a:gd name="connsiteY37" fmla="*/ 358140 h 369578"/>
                <a:gd name="connsiteX38" fmla="*/ 357481 w 616561"/>
                <a:gd name="connsiteY38" fmla="*/ 369570 h 369578"/>
                <a:gd name="connsiteX39" fmla="*/ 83161 w 616561"/>
                <a:gd name="connsiteY39" fmla="*/ 365760 h 36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16561" h="369578">
                  <a:moveTo>
                    <a:pt x="83161" y="365760"/>
                  </a:moveTo>
                  <a:cubicBezTo>
                    <a:pt x="34901" y="361950"/>
                    <a:pt x="74894" y="350894"/>
                    <a:pt x="67921" y="346710"/>
                  </a:cubicBezTo>
                  <a:cubicBezTo>
                    <a:pt x="9223" y="311491"/>
                    <a:pt x="71813" y="369652"/>
                    <a:pt x="33631" y="331470"/>
                  </a:cubicBezTo>
                  <a:cubicBezTo>
                    <a:pt x="24054" y="302740"/>
                    <a:pt x="36973" y="338153"/>
                    <a:pt x="22201" y="308610"/>
                  </a:cubicBezTo>
                  <a:cubicBezTo>
                    <a:pt x="20405" y="305018"/>
                    <a:pt x="19801" y="300940"/>
                    <a:pt x="18391" y="297180"/>
                  </a:cubicBezTo>
                  <a:cubicBezTo>
                    <a:pt x="15990" y="290776"/>
                    <a:pt x="13311" y="284480"/>
                    <a:pt x="10771" y="278130"/>
                  </a:cubicBezTo>
                  <a:cubicBezTo>
                    <a:pt x="9501" y="261620"/>
                    <a:pt x="8395" y="245097"/>
                    <a:pt x="6961" y="228600"/>
                  </a:cubicBezTo>
                  <a:cubicBezTo>
                    <a:pt x="2018" y="171752"/>
                    <a:pt x="-5859" y="140154"/>
                    <a:pt x="6961" y="72390"/>
                  </a:cubicBezTo>
                  <a:cubicBezTo>
                    <a:pt x="7678" y="68598"/>
                    <a:pt x="31639" y="46029"/>
                    <a:pt x="41251" y="41910"/>
                  </a:cubicBezTo>
                  <a:cubicBezTo>
                    <a:pt x="58341" y="34586"/>
                    <a:pt x="53093" y="41704"/>
                    <a:pt x="67921" y="34290"/>
                  </a:cubicBezTo>
                  <a:cubicBezTo>
                    <a:pt x="97464" y="19518"/>
                    <a:pt x="62051" y="32437"/>
                    <a:pt x="90781" y="22860"/>
                  </a:cubicBezTo>
                  <a:cubicBezTo>
                    <a:pt x="94591" y="19050"/>
                    <a:pt x="97826" y="14562"/>
                    <a:pt x="102211" y="11430"/>
                  </a:cubicBezTo>
                  <a:cubicBezTo>
                    <a:pt x="112939" y="3767"/>
                    <a:pt x="120419" y="3068"/>
                    <a:pt x="132691" y="0"/>
                  </a:cubicBezTo>
                  <a:cubicBezTo>
                    <a:pt x="159361" y="2540"/>
                    <a:pt x="185972" y="5798"/>
                    <a:pt x="212701" y="7620"/>
                  </a:cubicBezTo>
                  <a:cubicBezTo>
                    <a:pt x="241871" y="9609"/>
                    <a:pt x="271194" y="9002"/>
                    <a:pt x="300331" y="11430"/>
                  </a:cubicBezTo>
                  <a:cubicBezTo>
                    <a:pt x="316978" y="12817"/>
                    <a:pt x="333240" y="17388"/>
                    <a:pt x="349861" y="19050"/>
                  </a:cubicBezTo>
                  <a:cubicBezTo>
                    <a:pt x="371381" y="21202"/>
                    <a:pt x="393041" y="21590"/>
                    <a:pt x="414631" y="22860"/>
                  </a:cubicBezTo>
                  <a:cubicBezTo>
                    <a:pt x="434951" y="25400"/>
                    <a:pt x="455339" y="27442"/>
                    <a:pt x="475591" y="30480"/>
                  </a:cubicBezTo>
                  <a:cubicBezTo>
                    <a:pt x="480769" y="31257"/>
                    <a:pt x="485679" y="33353"/>
                    <a:pt x="490831" y="34290"/>
                  </a:cubicBezTo>
                  <a:cubicBezTo>
                    <a:pt x="499666" y="35896"/>
                    <a:pt x="508611" y="36830"/>
                    <a:pt x="517501" y="38100"/>
                  </a:cubicBezTo>
                  <a:cubicBezTo>
                    <a:pt x="522581" y="40640"/>
                    <a:pt x="527521" y="43483"/>
                    <a:pt x="532741" y="45720"/>
                  </a:cubicBezTo>
                  <a:cubicBezTo>
                    <a:pt x="536432" y="47302"/>
                    <a:pt x="540579" y="47734"/>
                    <a:pt x="544171" y="49530"/>
                  </a:cubicBezTo>
                  <a:cubicBezTo>
                    <a:pt x="548267" y="51578"/>
                    <a:pt x="551791" y="54610"/>
                    <a:pt x="555601" y="57150"/>
                  </a:cubicBezTo>
                  <a:cubicBezTo>
                    <a:pt x="553061" y="74930"/>
                    <a:pt x="551102" y="92803"/>
                    <a:pt x="547981" y="110490"/>
                  </a:cubicBezTo>
                  <a:cubicBezTo>
                    <a:pt x="547283" y="114445"/>
                    <a:pt x="543920" y="117912"/>
                    <a:pt x="544171" y="121920"/>
                  </a:cubicBezTo>
                  <a:cubicBezTo>
                    <a:pt x="545188" y="138188"/>
                    <a:pt x="550059" y="167294"/>
                    <a:pt x="555601" y="186690"/>
                  </a:cubicBezTo>
                  <a:cubicBezTo>
                    <a:pt x="560707" y="204560"/>
                    <a:pt x="558322" y="193040"/>
                    <a:pt x="567031" y="213360"/>
                  </a:cubicBezTo>
                  <a:cubicBezTo>
                    <a:pt x="568613" y="217051"/>
                    <a:pt x="568001" y="221950"/>
                    <a:pt x="570841" y="224790"/>
                  </a:cubicBezTo>
                  <a:cubicBezTo>
                    <a:pt x="573681" y="227630"/>
                    <a:pt x="578461" y="227330"/>
                    <a:pt x="582271" y="228600"/>
                  </a:cubicBezTo>
                  <a:cubicBezTo>
                    <a:pt x="587723" y="239504"/>
                    <a:pt x="590898" y="244058"/>
                    <a:pt x="593701" y="255270"/>
                  </a:cubicBezTo>
                  <a:cubicBezTo>
                    <a:pt x="595272" y="261552"/>
                    <a:pt x="595463" y="268177"/>
                    <a:pt x="597511" y="274320"/>
                  </a:cubicBezTo>
                  <a:cubicBezTo>
                    <a:pt x="599307" y="279708"/>
                    <a:pt x="602894" y="284340"/>
                    <a:pt x="605131" y="289560"/>
                  </a:cubicBezTo>
                  <a:cubicBezTo>
                    <a:pt x="614595" y="311644"/>
                    <a:pt x="601917" y="290454"/>
                    <a:pt x="616561" y="312420"/>
                  </a:cubicBezTo>
                  <a:cubicBezTo>
                    <a:pt x="611481" y="317500"/>
                    <a:pt x="608327" y="326068"/>
                    <a:pt x="601321" y="327660"/>
                  </a:cubicBezTo>
                  <a:cubicBezTo>
                    <a:pt x="578995" y="332734"/>
                    <a:pt x="555578" y="329839"/>
                    <a:pt x="532741" y="331470"/>
                  </a:cubicBezTo>
                  <a:cubicBezTo>
                    <a:pt x="502233" y="333649"/>
                    <a:pt x="471781" y="336550"/>
                    <a:pt x="441301" y="339090"/>
                  </a:cubicBezTo>
                  <a:cubicBezTo>
                    <a:pt x="436418" y="340311"/>
                    <a:pt x="420097" y="343977"/>
                    <a:pt x="414631" y="346710"/>
                  </a:cubicBezTo>
                  <a:cubicBezTo>
                    <a:pt x="388319" y="359866"/>
                    <a:pt x="419679" y="350211"/>
                    <a:pt x="387961" y="358140"/>
                  </a:cubicBezTo>
                  <a:cubicBezTo>
                    <a:pt x="376368" y="365869"/>
                    <a:pt x="373632" y="369788"/>
                    <a:pt x="357481" y="369570"/>
                  </a:cubicBezTo>
                  <a:cubicBezTo>
                    <a:pt x="269776" y="368385"/>
                    <a:pt x="131421" y="369570"/>
                    <a:pt x="83161" y="36576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1022256" y="2945130"/>
              <a:ext cx="1524000" cy="544830"/>
            </a:xfrm>
            <a:custGeom>
              <a:avLst/>
              <a:gdLst>
                <a:gd name="connsiteX0" fmla="*/ 22860 w 1524000"/>
                <a:gd name="connsiteY0" fmla="*/ 175260 h 544830"/>
                <a:gd name="connsiteX1" fmla="*/ 15240 w 1524000"/>
                <a:gd name="connsiteY1" fmla="*/ 247650 h 544830"/>
                <a:gd name="connsiteX2" fmla="*/ 11430 w 1524000"/>
                <a:gd name="connsiteY2" fmla="*/ 270510 h 544830"/>
                <a:gd name="connsiteX3" fmla="*/ 15240 w 1524000"/>
                <a:gd name="connsiteY3" fmla="*/ 422910 h 544830"/>
                <a:gd name="connsiteX4" fmla="*/ 22860 w 1524000"/>
                <a:gd name="connsiteY4" fmla="*/ 438150 h 544830"/>
                <a:gd name="connsiteX5" fmla="*/ 34290 w 1524000"/>
                <a:gd name="connsiteY5" fmla="*/ 461010 h 544830"/>
                <a:gd name="connsiteX6" fmla="*/ 49530 w 1524000"/>
                <a:gd name="connsiteY6" fmla="*/ 468630 h 544830"/>
                <a:gd name="connsiteX7" fmla="*/ 72390 w 1524000"/>
                <a:gd name="connsiteY7" fmla="*/ 480060 h 544830"/>
                <a:gd name="connsiteX8" fmla="*/ 110490 w 1524000"/>
                <a:gd name="connsiteY8" fmla="*/ 487680 h 544830"/>
                <a:gd name="connsiteX9" fmla="*/ 194310 w 1524000"/>
                <a:gd name="connsiteY9" fmla="*/ 491490 h 544830"/>
                <a:gd name="connsiteX10" fmla="*/ 217170 w 1524000"/>
                <a:gd name="connsiteY10" fmla="*/ 495300 h 544830"/>
                <a:gd name="connsiteX11" fmla="*/ 243840 w 1524000"/>
                <a:gd name="connsiteY11" fmla="*/ 502920 h 544830"/>
                <a:gd name="connsiteX12" fmla="*/ 278130 w 1524000"/>
                <a:gd name="connsiteY12" fmla="*/ 506730 h 544830"/>
                <a:gd name="connsiteX13" fmla="*/ 304800 w 1524000"/>
                <a:gd name="connsiteY13" fmla="*/ 514350 h 544830"/>
                <a:gd name="connsiteX14" fmla="*/ 331470 w 1524000"/>
                <a:gd name="connsiteY14" fmla="*/ 518160 h 544830"/>
                <a:gd name="connsiteX15" fmla="*/ 537210 w 1524000"/>
                <a:gd name="connsiteY15" fmla="*/ 525780 h 544830"/>
                <a:gd name="connsiteX16" fmla="*/ 563880 w 1524000"/>
                <a:gd name="connsiteY16" fmla="*/ 529590 h 544830"/>
                <a:gd name="connsiteX17" fmla="*/ 609600 w 1524000"/>
                <a:gd name="connsiteY17" fmla="*/ 533400 h 544830"/>
                <a:gd name="connsiteX18" fmla="*/ 640080 w 1524000"/>
                <a:gd name="connsiteY18" fmla="*/ 541020 h 544830"/>
                <a:gd name="connsiteX19" fmla="*/ 716280 w 1524000"/>
                <a:gd name="connsiteY19" fmla="*/ 544830 h 544830"/>
                <a:gd name="connsiteX20" fmla="*/ 815340 w 1524000"/>
                <a:gd name="connsiteY20" fmla="*/ 533400 h 544830"/>
                <a:gd name="connsiteX21" fmla="*/ 853440 w 1524000"/>
                <a:gd name="connsiteY21" fmla="*/ 529590 h 544830"/>
                <a:gd name="connsiteX22" fmla="*/ 872490 w 1524000"/>
                <a:gd name="connsiteY22" fmla="*/ 521970 h 544830"/>
                <a:gd name="connsiteX23" fmla="*/ 883920 w 1524000"/>
                <a:gd name="connsiteY23" fmla="*/ 518160 h 544830"/>
                <a:gd name="connsiteX24" fmla="*/ 895350 w 1524000"/>
                <a:gd name="connsiteY24" fmla="*/ 510540 h 544830"/>
                <a:gd name="connsiteX25" fmla="*/ 906780 w 1524000"/>
                <a:gd name="connsiteY25" fmla="*/ 506730 h 544830"/>
                <a:gd name="connsiteX26" fmla="*/ 918210 w 1524000"/>
                <a:gd name="connsiteY26" fmla="*/ 499110 h 544830"/>
                <a:gd name="connsiteX27" fmla="*/ 944880 w 1524000"/>
                <a:gd name="connsiteY27" fmla="*/ 491490 h 544830"/>
                <a:gd name="connsiteX28" fmla="*/ 971550 w 1524000"/>
                <a:gd name="connsiteY28" fmla="*/ 480060 h 544830"/>
                <a:gd name="connsiteX29" fmla="*/ 982980 w 1524000"/>
                <a:gd name="connsiteY29" fmla="*/ 472440 h 544830"/>
                <a:gd name="connsiteX30" fmla="*/ 1047750 w 1524000"/>
                <a:gd name="connsiteY30" fmla="*/ 464820 h 544830"/>
                <a:gd name="connsiteX31" fmla="*/ 1215390 w 1524000"/>
                <a:gd name="connsiteY31" fmla="*/ 453390 h 544830"/>
                <a:gd name="connsiteX32" fmla="*/ 1329690 w 1524000"/>
                <a:gd name="connsiteY32" fmla="*/ 441960 h 544830"/>
                <a:gd name="connsiteX33" fmla="*/ 1356360 w 1524000"/>
                <a:gd name="connsiteY33" fmla="*/ 434340 h 544830"/>
                <a:gd name="connsiteX34" fmla="*/ 1398270 w 1524000"/>
                <a:gd name="connsiteY34" fmla="*/ 426720 h 544830"/>
                <a:gd name="connsiteX35" fmla="*/ 1432560 w 1524000"/>
                <a:gd name="connsiteY35" fmla="*/ 415290 h 544830"/>
                <a:gd name="connsiteX36" fmla="*/ 1455420 w 1524000"/>
                <a:gd name="connsiteY36" fmla="*/ 396240 h 544830"/>
                <a:gd name="connsiteX37" fmla="*/ 1470660 w 1524000"/>
                <a:gd name="connsiteY37" fmla="*/ 369570 h 544830"/>
                <a:gd name="connsiteX38" fmla="*/ 1482090 w 1524000"/>
                <a:gd name="connsiteY38" fmla="*/ 365760 h 544830"/>
                <a:gd name="connsiteX39" fmla="*/ 1485900 w 1524000"/>
                <a:gd name="connsiteY39" fmla="*/ 354330 h 544830"/>
                <a:gd name="connsiteX40" fmla="*/ 1493520 w 1524000"/>
                <a:gd name="connsiteY40" fmla="*/ 342900 h 544830"/>
                <a:gd name="connsiteX41" fmla="*/ 1501140 w 1524000"/>
                <a:gd name="connsiteY41" fmla="*/ 312420 h 544830"/>
                <a:gd name="connsiteX42" fmla="*/ 1508760 w 1524000"/>
                <a:gd name="connsiteY42" fmla="*/ 293370 h 544830"/>
                <a:gd name="connsiteX43" fmla="*/ 1512570 w 1524000"/>
                <a:gd name="connsiteY43" fmla="*/ 266700 h 544830"/>
                <a:gd name="connsiteX44" fmla="*/ 1520190 w 1524000"/>
                <a:gd name="connsiteY44" fmla="*/ 236220 h 544830"/>
                <a:gd name="connsiteX45" fmla="*/ 1524000 w 1524000"/>
                <a:gd name="connsiteY45" fmla="*/ 213360 h 544830"/>
                <a:gd name="connsiteX46" fmla="*/ 1516380 w 1524000"/>
                <a:gd name="connsiteY46" fmla="*/ 144780 h 544830"/>
                <a:gd name="connsiteX47" fmla="*/ 1512570 w 1524000"/>
                <a:gd name="connsiteY47" fmla="*/ 133350 h 544830"/>
                <a:gd name="connsiteX48" fmla="*/ 1504950 w 1524000"/>
                <a:gd name="connsiteY48" fmla="*/ 121920 h 544830"/>
                <a:gd name="connsiteX49" fmla="*/ 1501140 w 1524000"/>
                <a:gd name="connsiteY49" fmla="*/ 110490 h 544830"/>
                <a:gd name="connsiteX50" fmla="*/ 1489710 w 1524000"/>
                <a:gd name="connsiteY50" fmla="*/ 106680 h 544830"/>
                <a:gd name="connsiteX51" fmla="*/ 1478280 w 1524000"/>
                <a:gd name="connsiteY51" fmla="*/ 99060 h 544830"/>
                <a:gd name="connsiteX52" fmla="*/ 1466850 w 1524000"/>
                <a:gd name="connsiteY52" fmla="*/ 87630 h 544830"/>
                <a:gd name="connsiteX53" fmla="*/ 1451610 w 1524000"/>
                <a:gd name="connsiteY53" fmla="*/ 80010 h 544830"/>
                <a:gd name="connsiteX54" fmla="*/ 1440180 w 1524000"/>
                <a:gd name="connsiteY54" fmla="*/ 72390 h 544830"/>
                <a:gd name="connsiteX55" fmla="*/ 1424940 w 1524000"/>
                <a:gd name="connsiteY55" fmla="*/ 60960 h 544830"/>
                <a:gd name="connsiteX56" fmla="*/ 1413510 w 1524000"/>
                <a:gd name="connsiteY56" fmla="*/ 57150 h 544830"/>
                <a:gd name="connsiteX57" fmla="*/ 1386840 w 1524000"/>
                <a:gd name="connsiteY57" fmla="*/ 45720 h 544830"/>
                <a:gd name="connsiteX58" fmla="*/ 1375410 w 1524000"/>
                <a:gd name="connsiteY58" fmla="*/ 41910 h 544830"/>
                <a:gd name="connsiteX59" fmla="*/ 1360170 w 1524000"/>
                <a:gd name="connsiteY59" fmla="*/ 34290 h 544830"/>
                <a:gd name="connsiteX60" fmla="*/ 1291590 w 1524000"/>
                <a:gd name="connsiteY60" fmla="*/ 30480 h 544830"/>
                <a:gd name="connsiteX61" fmla="*/ 857250 w 1524000"/>
                <a:gd name="connsiteY61" fmla="*/ 22860 h 544830"/>
                <a:gd name="connsiteX62" fmla="*/ 784860 w 1524000"/>
                <a:gd name="connsiteY62" fmla="*/ 11430 h 544830"/>
                <a:gd name="connsiteX63" fmla="*/ 693420 w 1524000"/>
                <a:gd name="connsiteY63" fmla="*/ 0 h 544830"/>
                <a:gd name="connsiteX64" fmla="*/ 518160 w 1524000"/>
                <a:gd name="connsiteY64" fmla="*/ 3810 h 544830"/>
                <a:gd name="connsiteX65" fmla="*/ 240030 w 1524000"/>
                <a:gd name="connsiteY65" fmla="*/ 7620 h 544830"/>
                <a:gd name="connsiteX66" fmla="*/ 205740 w 1524000"/>
                <a:gd name="connsiteY66" fmla="*/ 15240 h 544830"/>
                <a:gd name="connsiteX67" fmla="*/ 156210 w 1524000"/>
                <a:gd name="connsiteY67" fmla="*/ 26670 h 544830"/>
                <a:gd name="connsiteX68" fmla="*/ 129540 w 1524000"/>
                <a:gd name="connsiteY68" fmla="*/ 34290 h 544830"/>
                <a:gd name="connsiteX69" fmla="*/ 99060 w 1524000"/>
                <a:gd name="connsiteY69" fmla="*/ 45720 h 544830"/>
                <a:gd name="connsiteX70" fmla="*/ 87630 w 1524000"/>
                <a:gd name="connsiteY70" fmla="*/ 53340 h 544830"/>
                <a:gd name="connsiteX71" fmla="*/ 76200 w 1524000"/>
                <a:gd name="connsiteY71" fmla="*/ 57150 h 544830"/>
                <a:gd name="connsiteX72" fmla="*/ 53340 w 1524000"/>
                <a:gd name="connsiteY72" fmla="*/ 72390 h 544830"/>
                <a:gd name="connsiteX73" fmla="*/ 41910 w 1524000"/>
                <a:gd name="connsiteY73" fmla="*/ 80010 h 544830"/>
                <a:gd name="connsiteX74" fmla="*/ 38100 w 1524000"/>
                <a:gd name="connsiteY74" fmla="*/ 91440 h 544830"/>
                <a:gd name="connsiteX75" fmla="*/ 15240 w 1524000"/>
                <a:gd name="connsiteY75" fmla="*/ 110490 h 544830"/>
                <a:gd name="connsiteX76" fmla="*/ 0 w 1524000"/>
                <a:gd name="connsiteY76" fmla="*/ 144780 h 544830"/>
                <a:gd name="connsiteX77" fmla="*/ 7620 w 1524000"/>
                <a:gd name="connsiteY77" fmla="*/ 182880 h 544830"/>
                <a:gd name="connsiteX78" fmla="*/ 22860 w 1524000"/>
                <a:gd name="connsiteY78" fmla="*/ 175260 h 5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24000" h="544830">
                  <a:moveTo>
                    <a:pt x="22860" y="175260"/>
                  </a:moveTo>
                  <a:cubicBezTo>
                    <a:pt x="24130" y="186055"/>
                    <a:pt x="18131" y="223560"/>
                    <a:pt x="15240" y="247650"/>
                  </a:cubicBezTo>
                  <a:cubicBezTo>
                    <a:pt x="14320" y="255320"/>
                    <a:pt x="11430" y="262785"/>
                    <a:pt x="11430" y="270510"/>
                  </a:cubicBezTo>
                  <a:cubicBezTo>
                    <a:pt x="11430" y="321326"/>
                    <a:pt x="11783" y="372212"/>
                    <a:pt x="15240" y="422910"/>
                  </a:cubicBezTo>
                  <a:cubicBezTo>
                    <a:pt x="15626" y="428576"/>
                    <a:pt x="20623" y="432930"/>
                    <a:pt x="22860" y="438150"/>
                  </a:cubicBezTo>
                  <a:cubicBezTo>
                    <a:pt x="26616" y="446915"/>
                    <a:pt x="26155" y="454230"/>
                    <a:pt x="34290" y="461010"/>
                  </a:cubicBezTo>
                  <a:cubicBezTo>
                    <a:pt x="38653" y="464646"/>
                    <a:pt x="44599" y="465812"/>
                    <a:pt x="49530" y="468630"/>
                  </a:cubicBezTo>
                  <a:cubicBezTo>
                    <a:pt x="63016" y="476337"/>
                    <a:pt x="57743" y="476680"/>
                    <a:pt x="72390" y="480060"/>
                  </a:cubicBezTo>
                  <a:cubicBezTo>
                    <a:pt x="85010" y="482972"/>
                    <a:pt x="97595" y="486471"/>
                    <a:pt x="110490" y="487680"/>
                  </a:cubicBezTo>
                  <a:cubicBezTo>
                    <a:pt x="138337" y="490291"/>
                    <a:pt x="166370" y="490220"/>
                    <a:pt x="194310" y="491490"/>
                  </a:cubicBezTo>
                  <a:cubicBezTo>
                    <a:pt x="201930" y="492760"/>
                    <a:pt x="209643" y="493563"/>
                    <a:pt x="217170" y="495300"/>
                  </a:cubicBezTo>
                  <a:cubicBezTo>
                    <a:pt x="226179" y="497379"/>
                    <a:pt x="234753" y="501216"/>
                    <a:pt x="243840" y="502920"/>
                  </a:cubicBezTo>
                  <a:cubicBezTo>
                    <a:pt x="255143" y="505039"/>
                    <a:pt x="266700" y="505460"/>
                    <a:pt x="278130" y="506730"/>
                  </a:cubicBezTo>
                  <a:cubicBezTo>
                    <a:pt x="287020" y="509270"/>
                    <a:pt x="295759" y="512413"/>
                    <a:pt x="304800" y="514350"/>
                  </a:cubicBezTo>
                  <a:cubicBezTo>
                    <a:pt x="313581" y="516232"/>
                    <a:pt x="322501" y="517719"/>
                    <a:pt x="331470" y="518160"/>
                  </a:cubicBezTo>
                  <a:cubicBezTo>
                    <a:pt x="400014" y="521531"/>
                    <a:pt x="468630" y="523240"/>
                    <a:pt x="537210" y="525780"/>
                  </a:cubicBezTo>
                  <a:cubicBezTo>
                    <a:pt x="546100" y="527050"/>
                    <a:pt x="554949" y="528650"/>
                    <a:pt x="563880" y="529590"/>
                  </a:cubicBezTo>
                  <a:cubicBezTo>
                    <a:pt x="579089" y="531191"/>
                    <a:pt x="594476" y="531131"/>
                    <a:pt x="609600" y="533400"/>
                  </a:cubicBezTo>
                  <a:cubicBezTo>
                    <a:pt x="619957" y="534954"/>
                    <a:pt x="629667" y="539904"/>
                    <a:pt x="640080" y="541020"/>
                  </a:cubicBezTo>
                  <a:cubicBezTo>
                    <a:pt x="665367" y="543729"/>
                    <a:pt x="690880" y="543560"/>
                    <a:pt x="716280" y="544830"/>
                  </a:cubicBezTo>
                  <a:lnTo>
                    <a:pt x="815340" y="533400"/>
                  </a:lnTo>
                  <a:cubicBezTo>
                    <a:pt x="828025" y="531991"/>
                    <a:pt x="853440" y="529590"/>
                    <a:pt x="853440" y="529590"/>
                  </a:cubicBezTo>
                  <a:cubicBezTo>
                    <a:pt x="859790" y="527050"/>
                    <a:pt x="866086" y="524371"/>
                    <a:pt x="872490" y="521970"/>
                  </a:cubicBezTo>
                  <a:cubicBezTo>
                    <a:pt x="876250" y="520560"/>
                    <a:pt x="880328" y="519956"/>
                    <a:pt x="883920" y="518160"/>
                  </a:cubicBezTo>
                  <a:cubicBezTo>
                    <a:pt x="888016" y="516112"/>
                    <a:pt x="891254" y="512588"/>
                    <a:pt x="895350" y="510540"/>
                  </a:cubicBezTo>
                  <a:cubicBezTo>
                    <a:pt x="898942" y="508744"/>
                    <a:pt x="903188" y="508526"/>
                    <a:pt x="906780" y="506730"/>
                  </a:cubicBezTo>
                  <a:cubicBezTo>
                    <a:pt x="910876" y="504682"/>
                    <a:pt x="914001" y="500914"/>
                    <a:pt x="918210" y="499110"/>
                  </a:cubicBezTo>
                  <a:cubicBezTo>
                    <a:pt x="935300" y="491786"/>
                    <a:pt x="930052" y="498904"/>
                    <a:pt x="944880" y="491490"/>
                  </a:cubicBezTo>
                  <a:cubicBezTo>
                    <a:pt x="971192" y="478334"/>
                    <a:pt x="939832" y="487989"/>
                    <a:pt x="971550" y="480060"/>
                  </a:cubicBezTo>
                  <a:cubicBezTo>
                    <a:pt x="975360" y="477520"/>
                    <a:pt x="978693" y="474048"/>
                    <a:pt x="982980" y="472440"/>
                  </a:cubicBezTo>
                  <a:cubicBezTo>
                    <a:pt x="996598" y="467333"/>
                    <a:pt x="1043817" y="465148"/>
                    <a:pt x="1047750" y="464820"/>
                  </a:cubicBezTo>
                  <a:cubicBezTo>
                    <a:pt x="1140390" y="447976"/>
                    <a:pt x="1047483" y="462718"/>
                    <a:pt x="1215390" y="453390"/>
                  </a:cubicBezTo>
                  <a:cubicBezTo>
                    <a:pt x="1241521" y="451938"/>
                    <a:pt x="1296816" y="445613"/>
                    <a:pt x="1329690" y="441960"/>
                  </a:cubicBezTo>
                  <a:cubicBezTo>
                    <a:pt x="1338580" y="439420"/>
                    <a:pt x="1347351" y="436419"/>
                    <a:pt x="1356360" y="434340"/>
                  </a:cubicBezTo>
                  <a:cubicBezTo>
                    <a:pt x="1370181" y="431150"/>
                    <a:pt x="1384576" y="430632"/>
                    <a:pt x="1398270" y="426720"/>
                  </a:cubicBezTo>
                  <a:cubicBezTo>
                    <a:pt x="1409855" y="423410"/>
                    <a:pt x="1422535" y="421973"/>
                    <a:pt x="1432560" y="415290"/>
                  </a:cubicBezTo>
                  <a:cubicBezTo>
                    <a:pt x="1441674" y="409214"/>
                    <a:pt x="1448753" y="405574"/>
                    <a:pt x="1455420" y="396240"/>
                  </a:cubicBezTo>
                  <a:cubicBezTo>
                    <a:pt x="1459170" y="390990"/>
                    <a:pt x="1464661" y="374369"/>
                    <a:pt x="1470660" y="369570"/>
                  </a:cubicBezTo>
                  <a:cubicBezTo>
                    <a:pt x="1473796" y="367061"/>
                    <a:pt x="1478280" y="367030"/>
                    <a:pt x="1482090" y="365760"/>
                  </a:cubicBezTo>
                  <a:cubicBezTo>
                    <a:pt x="1483360" y="361950"/>
                    <a:pt x="1484104" y="357922"/>
                    <a:pt x="1485900" y="354330"/>
                  </a:cubicBezTo>
                  <a:cubicBezTo>
                    <a:pt x="1487948" y="350234"/>
                    <a:pt x="1491955" y="347203"/>
                    <a:pt x="1493520" y="342900"/>
                  </a:cubicBezTo>
                  <a:cubicBezTo>
                    <a:pt x="1497099" y="333058"/>
                    <a:pt x="1498600" y="322580"/>
                    <a:pt x="1501140" y="312420"/>
                  </a:cubicBezTo>
                  <a:cubicBezTo>
                    <a:pt x="1502799" y="305785"/>
                    <a:pt x="1506220" y="299720"/>
                    <a:pt x="1508760" y="293370"/>
                  </a:cubicBezTo>
                  <a:cubicBezTo>
                    <a:pt x="1510030" y="284480"/>
                    <a:pt x="1510809" y="275506"/>
                    <a:pt x="1512570" y="266700"/>
                  </a:cubicBezTo>
                  <a:cubicBezTo>
                    <a:pt x="1514624" y="256431"/>
                    <a:pt x="1517996" y="246460"/>
                    <a:pt x="1520190" y="236220"/>
                  </a:cubicBezTo>
                  <a:cubicBezTo>
                    <a:pt x="1521809" y="228666"/>
                    <a:pt x="1522730" y="220980"/>
                    <a:pt x="1524000" y="213360"/>
                  </a:cubicBezTo>
                  <a:cubicBezTo>
                    <a:pt x="1521460" y="190500"/>
                    <a:pt x="1519633" y="167550"/>
                    <a:pt x="1516380" y="144780"/>
                  </a:cubicBezTo>
                  <a:cubicBezTo>
                    <a:pt x="1515812" y="140804"/>
                    <a:pt x="1514366" y="136942"/>
                    <a:pt x="1512570" y="133350"/>
                  </a:cubicBezTo>
                  <a:cubicBezTo>
                    <a:pt x="1510522" y="129254"/>
                    <a:pt x="1506998" y="126016"/>
                    <a:pt x="1504950" y="121920"/>
                  </a:cubicBezTo>
                  <a:cubicBezTo>
                    <a:pt x="1503154" y="118328"/>
                    <a:pt x="1503980" y="113330"/>
                    <a:pt x="1501140" y="110490"/>
                  </a:cubicBezTo>
                  <a:cubicBezTo>
                    <a:pt x="1498300" y="107650"/>
                    <a:pt x="1493302" y="108476"/>
                    <a:pt x="1489710" y="106680"/>
                  </a:cubicBezTo>
                  <a:cubicBezTo>
                    <a:pt x="1485614" y="104632"/>
                    <a:pt x="1481798" y="101991"/>
                    <a:pt x="1478280" y="99060"/>
                  </a:cubicBezTo>
                  <a:cubicBezTo>
                    <a:pt x="1474141" y="95611"/>
                    <a:pt x="1471235" y="90762"/>
                    <a:pt x="1466850" y="87630"/>
                  </a:cubicBezTo>
                  <a:cubicBezTo>
                    <a:pt x="1462228" y="84329"/>
                    <a:pt x="1456541" y="82828"/>
                    <a:pt x="1451610" y="80010"/>
                  </a:cubicBezTo>
                  <a:cubicBezTo>
                    <a:pt x="1447634" y="77738"/>
                    <a:pt x="1443906" y="75052"/>
                    <a:pt x="1440180" y="72390"/>
                  </a:cubicBezTo>
                  <a:cubicBezTo>
                    <a:pt x="1435013" y="68699"/>
                    <a:pt x="1430453" y="64110"/>
                    <a:pt x="1424940" y="60960"/>
                  </a:cubicBezTo>
                  <a:cubicBezTo>
                    <a:pt x="1421453" y="58967"/>
                    <a:pt x="1417102" y="58946"/>
                    <a:pt x="1413510" y="57150"/>
                  </a:cubicBezTo>
                  <a:cubicBezTo>
                    <a:pt x="1382576" y="41683"/>
                    <a:pt x="1423844" y="56293"/>
                    <a:pt x="1386840" y="45720"/>
                  </a:cubicBezTo>
                  <a:cubicBezTo>
                    <a:pt x="1382978" y="44617"/>
                    <a:pt x="1379101" y="43492"/>
                    <a:pt x="1375410" y="41910"/>
                  </a:cubicBezTo>
                  <a:cubicBezTo>
                    <a:pt x="1370190" y="39673"/>
                    <a:pt x="1365798" y="35057"/>
                    <a:pt x="1360170" y="34290"/>
                  </a:cubicBezTo>
                  <a:cubicBezTo>
                    <a:pt x="1337485" y="31197"/>
                    <a:pt x="1314479" y="31000"/>
                    <a:pt x="1291590" y="30480"/>
                  </a:cubicBezTo>
                  <a:lnTo>
                    <a:pt x="857250" y="22860"/>
                  </a:lnTo>
                  <a:cubicBezTo>
                    <a:pt x="794304" y="15866"/>
                    <a:pt x="852013" y="23280"/>
                    <a:pt x="784860" y="11430"/>
                  </a:cubicBezTo>
                  <a:cubicBezTo>
                    <a:pt x="764207" y="7785"/>
                    <a:pt x="700448" y="827"/>
                    <a:pt x="693420" y="0"/>
                  </a:cubicBezTo>
                  <a:lnTo>
                    <a:pt x="518160" y="3810"/>
                  </a:lnTo>
                  <a:cubicBezTo>
                    <a:pt x="425454" y="5368"/>
                    <a:pt x="332687" y="4230"/>
                    <a:pt x="240030" y="7620"/>
                  </a:cubicBezTo>
                  <a:cubicBezTo>
                    <a:pt x="228329" y="8048"/>
                    <a:pt x="217221" y="12944"/>
                    <a:pt x="205740" y="15240"/>
                  </a:cubicBezTo>
                  <a:cubicBezTo>
                    <a:pt x="154015" y="25585"/>
                    <a:pt x="213939" y="10926"/>
                    <a:pt x="156210" y="26670"/>
                  </a:cubicBezTo>
                  <a:cubicBezTo>
                    <a:pt x="150839" y="28135"/>
                    <a:pt x="135380" y="31370"/>
                    <a:pt x="129540" y="34290"/>
                  </a:cubicBezTo>
                  <a:cubicBezTo>
                    <a:pt x="103378" y="47371"/>
                    <a:pt x="135814" y="38369"/>
                    <a:pt x="99060" y="45720"/>
                  </a:cubicBezTo>
                  <a:cubicBezTo>
                    <a:pt x="95250" y="48260"/>
                    <a:pt x="91726" y="51292"/>
                    <a:pt x="87630" y="53340"/>
                  </a:cubicBezTo>
                  <a:cubicBezTo>
                    <a:pt x="84038" y="55136"/>
                    <a:pt x="79711" y="55200"/>
                    <a:pt x="76200" y="57150"/>
                  </a:cubicBezTo>
                  <a:cubicBezTo>
                    <a:pt x="68194" y="61598"/>
                    <a:pt x="60960" y="67310"/>
                    <a:pt x="53340" y="72390"/>
                  </a:cubicBezTo>
                  <a:lnTo>
                    <a:pt x="41910" y="80010"/>
                  </a:lnTo>
                  <a:cubicBezTo>
                    <a:pt x="40640" y="83820"/>
                    <a:pt x="40328" y="88098"/>
                    <a:pt x="38100" y="91440"/>
                  </a:cubicBezTo>
                  <a:cubicBezTo>
                    <a:pt x="32233" y="100241"/>
                    <a:pt x="23674" y="104867"/>
                    <a:pt x="15240" y="110490"/>
                  </a:cubicBezTo>
                  <a:cubicBezTo>
                    <a:pt x="6172" y="137694"/>
                    <a:pt x="12075" y="126667"/>
                    <a:pt x="0" y="144780"/>
                  </a:cubicBezTo>
                  <a:cubicBezTo>
                    <a:pt x="2994" y="162743"/>
                    <a:pt x="3073" y="166966"/>
                    <a:pt x="7620" y="182880"/>
                  </a:cubicBezTo>
                  <a:cubicBezTo>
                    <a:pt x="8723" y="186742"/>
                    <a:pt x="21590" y="164465"/>
                    <a:pt x="22860" y="17526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 rot="21447678">
              <a:off x="2594610" y="2937963"/>
              <a:ext cx="1131571" cy="643890"/>
            </a:xfrm>
            <a:custGeom>
              <a:avLst/>
              <a:gdLst>
                <a:gd name="connsiteX0" fmla="*/ 19050 w 1131570"/>
                <a:gd name="connsiteY0" fmla="*/ 99060 h 643890"/>
                <a:gd name="connsiteX1" fmla="*/ 15240 w 1131570"/>
                <a:gd name="connsiteY1" fmla="*/ 156210 h 643890"/>
                <a:gd name="connsiteX2" fmla="*/ 7620 w 1131570"/>
                <a:gd name="connsiteY2" fmla="*/ 327660 h 643890"/>
                <a:gd name="connsiteX3" fmla="*/ 0 w 1131570"/>
                <a:gd name="connsiteY3" fmla="*/ 350520 h 643890"/>
                <a:gd name="connsiteX4" fmla="*/ 15240 w 1131570"/>
                <a:gd name="connsiteY4" fmla="*/ 400050 h 643890"/>
                <a:gd name="connsiteX5" fmla="*/ 26670 w 1131570"/>
                <a:gd name="connsiteY5" fmla="*/ 403860 h 643890"/>
                <a:gd name="connsiteX6" fmla="*/ 49530 w 1131570"/>
                <a:gd name="connsiteY6" fmla="*/ 419100 h 643890"/>
                <a:gd name="connsiteX7" fmla="*/ 72390 w 1131570"/>
                <a:gd name="connsiteY7" fmla="*/ 438150 h 643890"/>
                <a:gd name="connsiteX8" fmla="*/ 87630 w 1131570"/>
                <a:gd name="connsiteY8" fmla="*/ 441960 h 643890"/>
                <a:gd name="connsiteX9" fmla="*/ 99060 w 1131570"/>
                <a:gd name="connsiteY9" fmla="*/ 445770 h 643890"/>
                <a:gd name="connsiteX10" fmla="*/ 251460 w 1131570"/>
                <a:gd name="connsiteY10" fmla="*/ 453390 h 643890"/>
                <a:gd name="connsiteX11" fmla="*/ 270510 w 1131570"/>
                <a:gd name="connsiteY11" fmla="*/ 457200 h 643890"/>
                <a:gd name="connsiteX12" fmla="*/ 293370 w 1131570"/>
                <a:gd name="connsiteY12" fmla="*/ 464820 h 643890"/>
                <a:gd name="connsiteX13" fmla="*/ 316230 w 1131570"/>
                <a:gd name="connsiteY13" fmla="*/ 468630 h 643890"/>
                <a:gd name="connsiteX14" fmla="*/ 381000 w 1131570"/>
                <a:gd name="connsiteY14" fmla="*/ 483870 h 643890"/>
                <a:gd name="connsiteX15" fmla="*/ 453390 w 1131570"/>
                <a:gd name="connsiteY15" fmla="*/ 495300 h 643890"/>
                <a:gd name="connsiteX16" fmla="*/ 533400 w 1131570"/>
                <a:gd name="connsiteY16" fmla="*/ 506730 h 643890"/>
                <a:gd name="connsiteX17" fmla="*/ 560070 w 1131570"/>
                <a:gd name="connsiteY17" fmla="*/ 514350 h 643890"/>
                <a:gd name="connsiteX18" fmla="*/ 579120 w 1131570"/>
                <a:gd name="connsiteY18" fmla="*/ 518160 h 643890"/>
                <a:gd name="connsiteX19" fmla="*/ 598170 w 1131570"/>
                <a:gd name="connsiteY19" fmla="*/ 525780 h 643890"/>
                <a:gd name="connsiteX20" fmla="*/ 624840 w 1131570"/>
                <a:gd name="connsiteY20" fmla="*/ 533400 h 643890"/>
                <a:gd name="connsiteX21" fmla="*/ 643890 w 1131570"/>
                <a:gd name="connsiteY21" fmla="*/ 541020 h 643890"/>
                <a:gd name="connsiteX22" fmla="*/ 655320 w 1131570"/>
                <a:gd name="connsiteY22" fmla="*/ 544830 h 643890"/>
                <a:gd name="connsiteX23" fmla="*/ 670560 w 1131570"/>
                <a:gd name="connsiteY23" fmla="*/ 552450 h 643890"/>
                <a:gd name="connsiteX24" fmla="*/ 708660 w 1131570"/>
                <a:gd name="connsiteY24" fmla="*/ 560070 h 643890"/>
                <a:gd name="connsiteX25" fmla="*/ 735330 w 1131570"/>
                <a:gd name="connsiteY25" fmla="*/ 571500 h 643890"/>
                <a:gd name="connsiteX26" fmla="*/ 750570 w 1131570"/>
                <a:gd name="connsiteY26" fmla="*/ 579120 h 643890"/>
                <a:gd name="connsiteX27" fmla="*/ 800100 w 1131570"/>
                <a:gd name="connsiteY27" fmla="*/ 594360 h 643890"/>
                <a:gd name="connsiteX28" fmla="*/ 811530 w 1131570"/>
                <a:gd name="connsiteY28" fmla="*/ 598170 h 643890"/>
                <a:gd name="connsiteX29" fmla="*/ 822960 w 1131570"/>
                <a:gd name="connsiteY29" fmla="*/ 605790 h 643890"/>
                <a:gd name="connsiteX30" fmla="*/ 849630 w 1131570"/>
                <a:gd name="connsiteY30" fmla="*/ 609600 h 643890"/>
                <a:gd name="connsiteX31" fmla="*/ 883920 w 1131570"/>
                <a:gd name="connsiteY31" fmla="*/ 621030 h 643890"/>
                <a:gd name="connsiteX32" fmla="*/ 902970 w 1131570"/>
                <a:gd name="connsiteY32" fmla="*/ 628650 h 643890"/>
                <a:gd name="connsiteX33" fmla="*/ 925830 w 1131570"/>
                <a:gd name="connsiteY33" fmla="*/ 632460 h 643890"/>
                <a:gd name="connsiteX34" fmla="*/ 948690 w 1131570"/>
                <a:gd name="connsiteY34" fmla="*/ 640080 h 643890"/>
                <a:gd name="connsiteX35" fmla="*/ 963930 w 1131570"/>
                <a:gd name="connsiteY35" fmla="*/ 643890 h 643890"/>
                <a:gd name="connsiteX36" fmla="*/ 1043940 w 1131570"/>
                <a:gd name="connsiteY36" fmla="*/ 636270 h 643890"/>
                <a:gd name="connsiteX37" fmla="*/ 1055370 w 1131570"/>
                <a:gd name="connsiteY37" fmla="*/ 632460 h 643890"/>
                <a:gd name="connsiteX38" fmla="*/ 1066800 w 1131570"/>
                <a:gd name="connsiteY38" fmla="*/ 609600 h 643890"/>
                <a:gd name="connsiteX39" fmla="*/ 1078230 w 1131570"/>
                <a:gd name="connsiteY39" fmla="*/ 586740 h 643890"/>
                <a:gd name="connsiteX40" fmla="*/ 1082040 w 1131570"/>
                <a:gd name="connsiteY40" fmla="*/ 518160 h 643890"/>
                <a:gd name="connsiteX41" fmla="*/ 1089660 w 1131570"/>
                <a:gd name="connsiteY41" fmla="*/ 506730 h 643890"/>
                <a:gd name="connsiteX42" fmla="*/ 1112520 w 1131570"/>
                <a:gd name="connsiteY42" fmla="*/ 457200 h 643890"/>
                <a:gd name="connsiteX43" fmla="*/ 1116330 w 1131570"/>
                <a:gd name="connsiteY43" fmla="*/ 445770 h 643890"/>
                <a:gd name="connsiteX44" fmla="*/ 1120140 w 1131570"/>
                <a:gd name="connsiteY44" fmla="*/ 419100 h 643890"/>
                <a:gd name="connsiteX45" fmla="*/ 1127760 w 1131570"/>
                <a:gd name="connsiteY45" fmla="*/ 400050 h 643890"/>
                <a:gd name="connsiteX46" fmla="*/ 1131570 w 1131570"/>
                <a:gd name="connsiteY46" fmla="*/ 381000 h 643890"/>
                <a:gd name="connsiteX47" fmla="*/ 1123950 w 1131570"/>
                <a:gd name="connsiteY47" fmla="*/ 293370 h 643890"/>
                <a:gd name="connsiteX48" fmla="*/ 1120140 w 1131570"/>
                <a:gd name="connsiteY48" fmla="*/ 175260 h 643890"/>
                <a:gd name="connsiteX49" fmla="*/ 1116330 w 1131570"/>
                <a:gd name="connsiteY49" fmla="*/ 163830 h 643890"/>
                <a:gd name="connsiteX50" fmla="*/ 1104900 w 1131570"/>
                <a:gd name="connsiteY50" fmla="*/ 160020 h 643890"/>
                <a:gd name="connsiteX51" fmla="*/ 1097280 w 1131570"/>
                <a:gd name="connsiteY51" fmla="*/ 144780 h 643890"/>
                <a:gd name="connsiteX52" fmla="*/ 1085850 w 1131570"/>
                <a:gd name="connsiteY52" fmla="*/ 125730 h 643890"/>
                <a:gd name="connsiteX53" fmla="*/ 1070610 w 1131570"/>
                <a:gd name="connsiteY53" fmla="*/ 99060 h 643890"/>
                <a:gd name="connsiteX54" fmla="*/ 1047750 w 1131570"/>
                <a:gd name="connsiteY54" fmla="*/ 83820 h 643890"/>
                <a:gd name="connsiteX55" fmla="*/ 1036320 w 1131570"/>
                <a:gd name="connsiteY55" fmla="*/ 76200 h 643890"/>
                <a:gd name="connsiteX56" fmla="*/ 1021080 w 1131570"/>
                <a:gd name="connsiteY56" fmla="*/ 64770 h 643890"/>
                <a:gd name="connsiteX57" fmla="*/ 1005840 w 1131570"/>
                <a:gd name="connsiteY57" fmla="*/ 60960 h 643890"/>
                <a:gd name="connsiteX58" fmla="*/ 990600 w 1131570"/>
                <a:gd name="connsiteY58" fmla="*/ 53340 h 643890"/>
                <a:gd name="connsiteX59" fmla="*/ 944880 w 1131570"/>
                <a:gd name="connsiteY59" fmla="*/ 49530 h 643890"/>
                <a:gd name="connsiteX60" fmla="*/ 800100 w 1131570"/>
                <a:gd name="connsiteY60" fmla="*/ 38100 h 643890"/>
                <a:gd name="connsiteX61" fmla="*/ 781050 w 1131570"/>
                <a:gd name="connsiteY61" fmla="*/ 30480 h 643890"/>
                <a:gd name="connsiteX62" fmla="*/ 712470 w 1131570"/>
                <a:gd name="connsiteY62" fmla="*/ 26670 h 643890"/>
                <a:gd name="connsiteX63" fmla="*/ 678180 w 1131570"/>
                <a:gd name="connsiteY63" fmla="*/ 19050 h 643890"/>
                <a:gd name="connsiteX64" fmla="*/ 640080 w 1131570"/>
                <a:gd name="connsiteY64" fmla="*/ 15240 h 643890"/>
                <a:gd name="connsiteX65" fmla="*/ 617220 w 1131570"/>
                <a:gd name="connsiteY65" fmla="*/ 7620 h 643890"/>
                <a:gd name="connsiteX66" fmla="*/ 541020 w 1131570"/>
                <a:gd name="connsiteY66" fmla="*/ 0 h 643890"/>
                <a:gd name="connsiteX67" fmla="*/ 339090 w 1131570"/>
                <a:gd name="connsiteY67" fmla="*/ 3810 h 643890"/>
                <a:gd name="connsiteX68" fmla="*/ 278130 w 1131570"/>
                <a:gd name="connsiteY68" fmla="*/ 11430 h 643890"/>
                <a:gd name="connsiteX69" fmla="*/ 213360 w 1131570"/>
                <a:gd name="connsiteY69" fmla="*/ 15240 h 643890"/>
                <a:gd name="connsiteX70" fmla="*/ 186690 w 1131570"/>
                <a:gd name="connsiteY70" fmla="*/ 22860 h 643890"/>
                <a:gd name="connsiteX71" fmla="*/ 137160 w 1131570"/>
                <a:gd name="connsiteY71" fmla="*/ 30480 h 643890"/>
                <a:gd name="connsiteX72" fmla="*/ 110490 w 1131570"/>
                <a:gd name="connsiteY72" fmla="*/ 41910 h 643890"/>
                <a:gd name="connsiteX73" fmla="*/ 99060 w 1131570"/>
                <a:gd name="connsiteY73" fmla="*/ 49530 h 643890"/>
                <a:gd name="connsiteX74" fmla="*/ 87630 w 1131570"/>
                <a:gd name="connsiteY74" fmla="*/ 53340 h 643890"/>
                <a:gd name="connsiteX75" fmla="*/ 57150 w 1131570"/>
                <a:gd name="connsiteY75" fmla="*/ 68580 h 643890"/>
                <a:gd name="connsiteX76" fmla="*/ 45720 w 1131570"/>
                <a:gd name="connsiteY76" fmla="*/ 76200 h 643890"/>
                <a:gd name="connsiteX77" fmla="*/ 34290 w 1131570"/>
                <a:gd name="connsiteY77" fmla="*/ 80010 h 643890"/>
                <a:gd name="connsiteX78" fmla="*/ 30480 w 1131570"/>
                <a:gd name="connsiteY78" fmla="*/ 91440 h 643890"/>
                <a:gd name="connsiteX79" fmla="*/ 19050 w 1131570"/>
                <a:gd name="connsiteY79" fmla="*/ 102870 h 643890"/>
                <a:gd name="connsiteX80" fmla="*/ 19050 w 1131570"/>
                <a:gd name="connsiteY80" fmla="*/ 9906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131570" h="643890">
                  <a:moveTo>
                    <a:pt x="19050" y="99060"/>
                  </a:moveTo>
                  <a:cubicBezTo>
                    <a:pt x="18415" y="107950"/>
                    <a:pt x="16193" y="137142"/>
                    <a:pt x="15240" y="156210"/>
                  </a:cubicBezTo>
                  <a:cubicBezTo>
                    <a:pt x="12383" y="213345"/>
                    <a:pt x="12093" y="270629"/>
                    <a:pt x="7620" y="327660"/>
                  </a:cubicBezTo>
                  <a:cubicBezTo>
                    <a:pt x="6992" y="335668"/>
                    <a:pt x="0" y="350520"/>
                    <a:pt x="0" y="350520"/>
                  </a:cubicBezTo>
                  <a:cubicBezTo>
                    <a:pt x="2616" y="376677"/>
                    <a:pt x="-4485" y="386900"/>
                    <a:pt x="15240" y="400050"/>
                  </a:cubicBezTo>
                  <a:cubicBezTo>
                    <a:pt x="18582" y="402278"/>
                    <a:pt x="22860" y="402590"/>
                    <a:pt x="26670" y="403860"/>
                  </a:cubicBezTo>
                  <a:cubicBezTo>
                    <a:pt x="33478" y="424285"/>
                    <a:pt x="25009" y="409905"/>
                    <a:pt x="49530" y="419100"/>
                  </a:cubicBezTo>
                  <a:cubicBezTo>
                    <a:pt x="69012" y="426406"/>
                    <a:pt x="53523" y="427369"/>
                    <a:pt x="72390" y="438150"/>
                  </a:cubicBezTo>
                  <a:cubicBezTo>
                    <a:pt x="76936" y="440748"/>
                    <a:pt x="82595" y="440521"/>
                    <a:pt x="87630" y="441960"/>
                  </a:cubicBezTo>
                  <a:cubicBezTo>
                    <a:pt x="91492" y="443063"/>
                    <a:pt x="95054" y="445490"/>
                    <a:pt x="99060" y="445770"/>
                  </a:cubicBezTo>
                  <a:cubicBezTo>
                    <a:pt x="149800" y="449310"/>
                    <a:pt x="200660" y="450850"/>
                    <a:pt x="251460" y="453390"/>
                  </a:cubicBezTo>
                  <a:cubicBezTo>
                    <a:pt x="257810" y="454660"/>
                    <a:pt x="264262" y="455496"/>
                    <a:pt x="270510" y="457200"/>
                  </a:cubicBezTo>
                  <a:cubicBezTo>
                    <a:pt x="278259" y="459313"/>
                    <a:pt x="285578" y="462872"/>
                    <a:pt x="293370" y="464820"/>
                  </a:cubicBezTo>
                  <a:cubicBezTo>
                    <a:pt x="300864" y="466694"/>
                    <a:pt x="308610" y="467360"/>
                    <a:pt x="316230" y="468630"/>
                  </a:cubicBezTo>
                  <a:cubicBezTo>
                    <a:pt x="353496" y="483536"/>
                    <a:pt x="319790" y="471628"/>
                    <a:pt x="381000" y="483870"/>
                  </a:cubicBezTo>
                  <a:cubicBezTo>
                    <a:pt x="448082" y="497286"/>
                    <a:pt x="390507" y="486916"/>
                    <a:pt x="453390" y="495300"/>
                  </a:cubicBezTo>
                  <a:cubicBezTo>
                    <a:pt x="480094" y="498861"/>
                    <a:pt x="507496" y="499329"/>
                    <a:pt x="533400" y="506730"/>
                  </a:cubicBezTo>
                  <a:cubicBezTo>
                    <a:pt x="542290" y="509270"/>
                    <a:pt x="551100" y="512108"/>
                    <a:pt x="560070" y="514350"/>
                  </a:cubicBezTo>
                  <a:cubicBezTo>
                    <a:pt x="566352" y="515921"/>
                    <a:pt x="572917" y="516299"/>
                    <a:pt x="579120" y="518160"/>
                  </a:cubicBezTo>
                  <a:cubicBezTo>
                    <a:pt x="585671" y="520125"/>
                    <a:pt x="591766" y="523379"/>
                    <a:pt x="598170" y="525780"/>
                  </a:cubicBezTo>
                  <a:cubicBezTo>
                    <a:pt x="627524" y="536788"/>
                    <a:pt x="588811" y="521390"/>
                    <a:pt x="624840" y="533400"/>
                  </a:cubicBezTo>
                  <a:cubicBezTo>
                    <a:pt x="631328" y="535563"/>
                    <a:pt x="637486" y="538619"/>
                    <a:pt x="643890" y="541020"/>
                  </a:cubicBezTo>
                  <a:cubicBezTo>
                    <a:pt x="647650" y="542430"/>
                    <a:pt x="651629" y="543248"/>
                    <a:pt x="655320" y="544830"/>
                  </a:cubicBezTo>
                  <a:cubicBezTo>
                    <a:pt x="660540" y="547067"/>
                    <a:pt x="665242" y="550456"/>
                    <a:pt x="670560" y="552450"/>
                  </a:cubicBezTo>
                  <a:cubicBezTo>
                    <a:pt x="679654" y="555860"/>
                    <a:pt x="700759" y="558753"/>
                    <a:pt x="708660" y="560070"/>
                  </a:cubicBezTo>
                  <a:cubicBezTo>
                    <a:pt x="759205" y="585342"/>
                    <a:pt x="696088" y="554682"/>
                    <a:pt x="735330" y="571500"/>
                  </a:cubicBezTo>
                  <a:cubicBezTo>
                    <a:pt x="740550" y="573737"/>
                    <a:pt x="745269" y="577081"/>
                    <a:pt x="750570" y="579120"/>
                  </a:cubicBezTo>
                  <a:cubicBezTo>
                    <a:pt x="791846" y="594995"/>
                    <a:pt x="772294" y="586415"/>
                    <a:pt x="800100" y="594360"/>
                  </a:cubicBezTo>
                  <a:cubicBezTo>
                    <a:pt x="803962" y="595463"/>
                    <a:pt x="807938" y="596374"/>
                    <a:pt x="811530" y="598170"/>
                  </a:cubicBezTo>
                  <a:cubicBezTo>
                    <a:pt x="815626" y="600218"/>
                    <a:pt x="818574" y="604474"/>
                    <a:pt x="822960" y="605790"/>
                  </a:cubicBezTo>
                  <a:cubicBezTo>
                    <a:pt x="831562" y="608370"/>
                    <a:pt x="840740" y="608330"/>
                    <a:pt x="849630" y="609600"/>
                  </a:cubicBezTo>
                  <a:cubicBezTo>
                    <a:pt x="871857" y="624418"/>
                    <a:pt x="849173" y="611553"/>
                    <a:pt x="883920" y="621030"/>
                  </a:cubicBezTo>
                  <a:cubicBezTo>
                    <a:pt x="890518" y="622830"/>
                    <a:pt x="896372" y="626850"/>
                    <a:pt x="902970" y="628650"/>
                  </a:cubicBezTo>
                  <a:cubicBezTo>
                    <a:pt x="910423" y="630683"/>
                    <a:pt x="918336" y="630586"/>
                    <a:pt x="925830" y="632460"/>
                  </a:cubicBezTo>
                  <a:cubicBezTo>
                    <a:pt x="933622" y="634408"/>
                    <a:pt x="940997" y="637772"/>
                    <a:pt x="948690" y="640080"/>
                  </a:cubicBezTo>
                  <a:cubicBezTo>
                    <a:pt x="953706" y="641585"/>
                    <a:pt x="958850" y="642620"/>
                    <a:pt x="963930" y="643890"/>
                  </a:cubicBezTo>
                  <a:cubicBezTo>
                    <a:pt x="990600" y="641350"/>
                    <a:pt x="1017356" y="639593"/>
                    <a:pt x="1043940" y="636270"/>
                  </a:cubicBezTo>
                  <a:cubicBezTo>
                    <a:pt x="1047925" y="635772"/>
                    <a:pt x="1052234" y="634969"/>
                    <a:pt x="1055370" y="632460"/>
                  </a:cubicBezTo>
                  <a:cubicBezTo>
                    <a:pt x="1064469" y="625181"/>
                    <a:pt x="1062199" y="618803"/>
                    <a:pt x="1066800" y="609600"/>
                  </a:cubicBezTo>
                  <a:cubicBezTo>
                    <a:pt x="1081572" y="580057"/>
                    <a:pt x="1068653" y="615470"/>
                    <a:pt x="1078230" y="586740"/>
                  </a:cubicBezTo>
                  <a:cubicBezTo>
                    <a:pt x="1079500" y="563880"/>
                    <a:pt x="1078802" y="540825"/>
                    <a:pt x="1082040" y="518160"/>
                  </a:cubicBezTo>
                  <a:cubicBezTo>
                    <a:pt x="1082688" y="513627"/>
                    <a:pt x="1087899" y="510957"/>
                    <a:pt x="1089660" y="506730"/>
                  </a:cubicBezTo>
                  <a:cubicBezTo>
                    <a:pt x="1110657" y="456337"/>
                    <a:pt x="1089877" y="487390"/>
                    <a:pt x="1112520" y="457200"/>
                  </a:cubicBezTo>
                  <a:cubicBezTo>
                    <a:pt x="1113790" y="453390"/>
                    <a:pt x="1115542" y="449708"/>
                    <a:pt x="1116330" y="445770"/>
                  </a:cubicBezTo>
                  <a:cubicBezTo>
                    <a:pt x="1118091" y="436964"/>
                    <a:pt x="1117962" y="427812"/>
                    <a:pt x="1120140" y="419100"/>
                  </a:cubicBezTo>
                  <a:cubicBezTo>
                    <a:pt x="1121799" y="412465"/>
                    <a:pt x="1125795" y="406601"/>
                    <a:pt x="1127760" y="400050"/>
                  </a:cubicBezTo>
                  <a:cubicBezTo>
                    <a:pt x="1129621" y="393847"/>
                    <a:pt x="1130300" y="387350"/>
                    <a:pt x="1131570" y="381000"/>
                  </a:cubicBezTo>
                  <a:cubicBezTo>
                    <a:pt x="1129030" y="351790"/>
                    <a:pt x="1125576" y="322645"/>
                    <a:pt x="1123950" y="293370"/>
                  </a:cubicBezTo>
                  <a:cubicBezTo>
                    <a:pt x="1121765" y="254040"/>
                    <a:pt x="1122453" y="214583"/>
                    <a:pt x="1120140" y="175260"/>
                  </a:cubicBezTo>
                  <a:cubicBezTo>
                    <a:pt x="1119904" y="171251"/>
                    <a:pt x="1119170" y="166670"/>
                    <a:pt x="1116330" y="163830"/>
                  </a:cubicBezTo>
                  <a:cubicBezTo>
                    <a:pt x="1113490" y="160990"/>
                    <a:pt x="1108710" y="161290"/>
                    <a:pt x="1104900" y="160020"/>
                  </a:cubicBezTo>
                  <a:cubicBezTo>
                    <a:pt x="1102360" y="154940"/>
                    <a:pt x="1100038" y="149745"/>
                    <a:pt x="1097280" y="144780"/>
                  </a:cubicBezTo>
                  <a:cubicBezTo>
                    <a:pt x="1093684" y="138307"/>
                    <a:pt x="1089162" y="132354"/>
                    <a:pt x="1085850" y="125730"/>
                  </a:cubicBezTo>
                  <a:cubicBezTo>
                    <a:pt x="1078297" y="110624"/>
                    <a:pt x="1087193" y="113800"/>
                    <a:pt x="1070610" y="99060"/>
                  </a:cubicBezTo>
                  <a:cubicBezTo>
                    <a:pt x="1063765" y="92976"/>
                    <a:pt x="1055370" y="88900"/>
                    <a:pt x="1047750" y="83820"/>
                  </a:cubicBezTo>
                  <a:cubicBezTo>
                    <a:pt x="1043940" y="81280"/>
                    <a:pt x="1039983" y="78947"/>
                    <a:pt x="1036320" y="76200"/>
                  </a:cubicBezTo>
                  <a:cubicBezTo>
                    <a:pt x="1031240" y="72390"/>
                    <a:pt x="1026760" y="67610"/>
                    <a:pt x="1021080" y="64770"/>
                  </a:cubicBezTo>
                  <a:cubicBezTo>
                    <a:pt x="1016396" y="62428"/>
                    <a:pt x="1010743" y="62799"/>
                    <a:pt x="1005840" y="60960"/>
                  </a:cubicBezTo>
                  <a:cubicBezTo>
                    <a:pt x="1000522" y="58966"/>
                    <a:pt x="996182" y="54387"/>
                    <a:pt x="990600" y="53340"/>
                  </a:cubicBezTo>
                  <a:cubicBezTo>
                    <a:pt x="975569" y="50522"/>
                    <a:pt x="960120" y="50800"/>
                    <a:pt x="944880" y="49530"/>
                  </a:cubicBezTo>
                  <a:cubicBezTo>
                    <a:pt x="895336" y="16501"/>
                    <a:pt x="948850" y="49256"/>
                    <a:pt x="800100" y="38100"/>
                  </a:cubicBezTo>
                  <a:cubicBezTo>
                    <a:pt x="793280" y="37588"/>
                    <a:pt x="787832" y="31365"/>
                    <a:pt x="781050" y="30480"/>
                  </a:cubicBezTo>
                  <a:cubicBezTo>
                    <a:pt x="758347" y="27519"/>
                    <a:pt x="735330" y="27940"/>
                    <a:pt x="712470" y="26670"/>
                  </a:cubicBezTo>
                  <a:cubicBezTo>
                    <a:pt x="701040" y="24130"/>
                    <a:pt x="689746" y="20876"/>
                    <a:pt x="678180" y="19050"/>
                  </a:cubicBezTo>
                  <a:cubicBezTo>
                    <a:pt x="665573" y="17059"/>
                    <a:pt x="652625" y="17592"/>
                    <a:pt x="640080" y="15240"/>
                  </a:cubicBezTo>
                  <a:cubicBezTo>
                    <a:pt x="632185" y="13760"/>
                    <a:pt x="625046" y="9426"/>
                    <a:pt x="617220" y="7620"/>
                  </a:cubicBezTo>
                  <a:cubicBezTo>
                    <a:pt x="598765" y="3361"/>
                    <a:pt x="554131" y="1009"/>
                    <a:pt x="541020" y="0"/>
                  </a:cubicBezTo>
                  <a:cubicBezTo>
                    <a:pt x="473710" y="1270"/>
                    <a:pt x="406348" y="886"/>
                    <a:pt x="339090" y="3810"/>
                  </a:cubicBezTo>
                  <a:cubicBezTo>
                    <a:pt x="318631" y="4700"/>
                    <a:pt x="298524" y="9576"/>
                    <a:pt x="278130" y="11430"/>
                  </a:cubicBezTo>
                  <a:cubicBezTo>
                    <a:pt x="256591" y="13388"/>
                    <a:pt x="234950" y="13970"/>
                    <a:pt x="213360" y="15240"/>
                  </a:cubicBezTo>
                  <a:cubicBezTo>
                    <a:pt x="204470" y="17780"/>
                    <a:pt x="195699" y="20781"/>
                    <a:pt x="186690" y="22860"/>
                  </a:cubicBezTo>
                  <a:cubicBezTo>
                    <a:pt x="178100" y="24842"/>
                    <a:pt x="144592" y="29418"/>
                    <a:pt x="137160" y="30480"/>
                  </a:cubicBezTo>
                  <a:cubicBezTo>
                    <a:pt x="108464" y="49610"/>
                    <a:pt x="144934" y="27148"/>
                    <a:pt x="110490" y="41910"/>
                  </a:cubicBezTo>
                  <a:cubicBezTo>
                    <a:pt x="106281" y="43714"/>
                    <a:pt x="103156" y="47482"/>
                    <a:pt x="99060" y="49530"/>
                  </a:cubicBezTo>
                  <a:cubicBezTo>
                    <a:pt x="95468" y="51326"/>
                    <a:pt x="91440" y="52070"/>
                    <a:pt x="87630" y="53340"/>
                  </a:cubicBezTo>
                  <a:cubicBezTo>
                    <a:pt x="53783" y="78725"/>
                    <a:pt x="90440" y="54313"/>
                    <a:pt x="57150" y="68580"/>
                  </a:cubicBezTo>
                  <a:cubicBezTo>
                    <a:pt x="52941" y="70384"/>
                    <a:pt x="49816" y="74152"/>
                    <a:pt x="45720" y="76200"/>
                  </a:cubicBezTo>
                  <a:cubicBezTo>
                    <a:pt x="42128" y="77996"/>
                    <a:pt x="38100" y="78740"/>
                    <a:pt x="34290" y="80010"/>
                  </a:cubicBezTo>
                  <a:cubicBezTo>
                    <a:pt x="33020" y="83820"/>
                    <a:pt x="32708" y="88098"/>
                    <a:pt x="30480" y="91440"/>
                  </a:cubicBezTo>
                  <a:cubicBezTo>
                    <a:pt x="27491" y="95923"/>
                    <a:pt x="19645" y="97515"/>
                    <a:pt x="19050" y="102870"/>
                  </a:cubicBezTo>
                  <a:cubicBezTo>
                    <a:pt x="18163" y="110853"/>
                    <a:pt x="19685" y="90170"/>
                    <a:pt x="19050" y="9906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3783330" y="3032511"/>
              <a:ext cx="742950" cy="602229"/>
            </a:xfrm>
            <a:custGeom>
              <a:avLst/>
              <a:gdLst>
                <a:gd name="connsiteX0" fmla="*/ 64770 w 742950"/>
                <a:gd name="connsiteY0" fmla="*/ 61209 h 602229"/>
                <a:gd name="connsiteX1" fmla="*/ 57150 w 742950"/>
                <a:gd name="connsiteY1" fmla="*/ 99309 h 602229"/>
                <a:gd name="connsiteX2" fmla="*/ 45720 w 742950"/>
                <a:gd name="connsiteY2" fmla="*/ 122169 h 602229"/>
                <a:gd name="connsiteX3" fmla="*/ 38100 w 742950"/>
                <a:gd name="connsiteY3" fmla="*/ 148839 h 602229"/>
                <a:gd name="connsiteX4" fmla="*/ 30480 w 742950"/>
                <a:gd name="connsiteY4" fmla="*/ 175509 h 602229"/>
                <a:gd name="connsiteX5" fmla="*/ 26670 w 742950"/>
                <a:gd name="connsiteY5" fmla="*/ 255519 h 602229"/>
                <a:gd name="connsiteX6" fmla="*/ 19050 w 742950"/>
                <a:gd name="connsiteY6" fmla="*/ 282189 h 602229"/>
                <a:gd name="connsiteX7" fmla="*/ 15240 w 742950"/>
                <a:gd name="connsiteY7" fmla="*/ 327909 h 602229"/>
                <a:gd name="connsiteX8" fmla="*/ 7620 w 742950"/>
                <a:gd name="connsiteY8" fmla="*/ 358389 h 602229"/>
                <a:gd name="connsiteX9" fmla="*/ 0 w 742950"/>
                <a:gd name="connsiteY9" fmla="*/ 419349 h 602229"/>
                <a:gd name="connsiteX10" fmla="*/ 3810 w 742950"/>
                <a:gd name="connsiteY10" fmla="*/ 480309 h 602229"/>
                <a:gd name="connsiteX11" fmla="*/ 15240 w 742950"/>
                <a:gd name="connsiteY11" fmla="*/ 487929 h 602229"/>
                <a:gd name="connsiteX12" fmla="*/ 34290 w 742950"/>
                <a:gd name="connsiteY12" fmla="*/ 506979 h 602229"/>
                <a:gd name="connsiteX13" fmla="*/ 38100 w 742950"/>
                <a:gd name="connsiteY13" fmla="*/ 518409 h 602229"/>
                <a:gd name="connsiteX14" fmla="*/ 60960 w 742950"/>
                <a:gd name="connsiteY14" fmla="*/ 526029 h 602229"/>
                <a:gd name="connsiteX15" fmla="*/ 87630 w 742950"/>
                <a:gd name="connsiteY15" fmla="*/ 537459 h 602229"/>
                <a:gd name="connsiteX16" fmla="*/ 99060 w 742950"/>
                <a:gd name="connsiteY16" fmla="*/ 545079 h 602229"/>
                <a:gd name="connsiteX17" fmla="*/ 110490 w 742950"/>
                <a:gd name="connsiteY17" fmla="*/ 548889 h 602229"/>
                <a:gd name="connsiteX18" fmla="*/ 228600 w 742950"/>
                <a:gd name="connsiteY18" fmla="*/ 556509 h 602229"/>
                <a:gd name="connsiteX19" fmla="*/ 247650 w 742950"/>
                <a:gd name="connsiteY19" fmla="*/ 560319 h 602229"/>
                <a:gd name="connsiteX20" fmla="*/ 270510 w 742950"/>
                <a:gd name="connsiteY20" fmla="*/ 564129 h 602229"/>
                <a:gd name="connsiteX21" fmla="*/ 304800 w 742950"/>
                <a:gd name="connsiteY21" fmla="*/ 575559 h 602229"/>
                <a:gd name="connsiteX22" fmla="*/ 316230 w 742950"/>
                <a:gd name="connsiteY22" fmla="*/ 583179 h 602229"/>
                <a:gd name="connsiteX23" fmla="*/ 400050 w 742950"/>
                <a:gd name="connsiteY23" fmla="*/ 586989 h 602229"/>
                <a:gd name="connsiteX24" fmla="*/ 449580 w 742950"/>
                <a:gd name="connsiteY24" fmla="*/ 594609 h 602229"/>
                <a:gd name="connsiteX25" fmla="*/ 521970 w 742950"/>
                <a:gd name="connsiteY25" fmla="*/ 602229 h 602229"/>
                <a:gd name="connsiteX26" fmla="*/ 651510 w 742950"/>
                <a:gd name="connsiteY26" fmla="*/ 598419 h 602229"/>
                <a:gd name="connsiteX27" fmla="*/ 655320 w 742950"/>
                <a:gd name="connsiteY27" fmla="*/ 586989 h 602229"/>
                <a:gd name="connsiteX28" fmla="*/ 662940 w 742950"/>
                <a:gd name="connsiteY28" fmla="*/ 552699 h 602229"/>
                <a:gd name="connsiteX29" fmla="*/ 678180 w 742950"/>
                <a:gd name="connsiteY29" fmla="*/ 529839 h 602229"/>
                <a:gd name="connsiteX30" fmla="*/ 689610 w 742950"/>
                <a:gd name="connsiteY30" fmla="*/ 526029 h 602229"/>
                <a:gd name="connsiteX31" fmla="*/ 693420 w 742950"/>
                <a:gd name="connsiteY31" fmla="*/ 514599 h 602229"/>
                <a:gd name="connsiteX32" fmla="*/ 701040 w 742950"/>
                <a:gd name="connsiteY32" fmla="*/ 503169 h 602229"/>
                <a:gd name="connsiteX33" fmla="*/ 704850 w 742950"/>
                <a:gd name="connsiteY33" fmla="*/ 476499 h 602229"/>
                <a:gd name="connsiteX34" fmla="*/ 708660 w 742950"/>
                <a:gd name="connsiteY34" fmla="*/ 457449 h 602229"/>
                <a:gd name="connsiteX35" fmla="*/ 716280 w 742950"/>
                <a:gd name="connsiteY35" fmla="*/ 362199 h 602229"/>
                <a:gd name="connsiteX36" fmla="*/ 727710 w 742950"/>
                <a:gd name="connsiteY36" fmla="*/ 324099 h 602229"/>
                <a:gd name="connsiteX37" fmla="*/ 731520 w 742950"/>
                <a:gd name="connsiteY37" fmla="*/ 308859 h 602229"/>
                <a:gd name="connsiteX38" fmla="*/ 742950 w 742950"/>
                <a:gd name="connsiteY38" fmla="*/ 278379 h 602229"/>
                <a:gd name="connsiteX39" fmla="*/ 739140 w 742950"/>
                <a:gd name="connsiteY39" fmla="*/ 183129 h 602229"/>
                <a:gd name="connsiteX40" fmla="*/ 731520 w 742950"/>
                <a:gd name="connsiteY40" fmla="*/ 152649 h 602229"/>
                <a:gd name="connsiteX41" fmla="*/ 712470 w 742950"/>
                <a:gd name="connsiteY41" fmla="*/ 129789 h 602229"/>
                <a:gd name="connsiteX42" fmla="*/ 693420 w 742950"/>
                <a:gd name="connsiteY42" fmla="*/ 103119 h 602229"/>
                <a:gd name="connsiteX43" fmla="*/ 674370 w 742950"/>
                <a:gd name="connsiteY43" fmla="*/ 87879 h 602229"/>
                <a:gd name="connsiteX44" fmla="*/ 647700 w 742950"/>
                <a:gd name="connsiteY44" fmla="*/ 72639 h 602229"/>
                <a:gd name="connsiteX45" fmla="*/ 636270 w 742950"/>
                <a:gd name="connsiteY45" fmla="*/ 61209 h 602229"/>
                <a:gd name="connsiteX46" fmla="*/ 628650 w 742950"/>
                <a:gd name="connsiteY46" fmla="*/ 49779 h 602229"/>
                <a:gd name="connsiteX47" fmla="*/ 594360 w 742950"/>
                <a:gd name="connsiteY47" fmla="*/ 34539 h 602229"/>
                <a:gd name="connsiteX48" fmla="*/ 582930 w 742950"/>
                <a:gd name="connsiteY48" fmla="*/ 26919 h 602229"/>
                <a:gd name="connsiteX49" fmla="*/ 571500 w 742950"/>
                <a:gd name="connsiteY49" fmla="*/ 23109 h 602229"/>
                <a:gd name="connsiteX50" fmla="*/ 514350 w 742950"/>
                <a:gd name="connsiteY50" fmla="*/ 15489 h 602229"/>
                <a:gd name="connsiteX51" fmla="*/ 369570 w 742950"/>
                <a:gd name="connsiteY51" fmla="*/ 11679 h 602229"/>
                <a:gd name="connsiteX52" fmla="*/ 350520 w 742950"/>
                <a:gd name="connsiteY52" fmla="*/ 4059 h 602229"/>
                <a:gd name="connsiteX53" fmla="*/ 167640 w 742950"/>
                <a:gd name="connsiteY53" fmla="*/ 7869 h 602229"/>
                <a:gd name="connsiteX54" fmla="*/ 140970 w 742950"/>
                <a:gd name="connsiteY54" fmla="*/ 19299 h 602229"/>
                <a:gd name="connsiteX55" fmla="*/ 129540 w 742950"/>
                <a:gd name="connsiteY55" fmla="*/ 23109 h 602229"/>
                <a:gd name="connsiteX56" fmla="*/ 118110 w 742950"/>
                <a:gd name="connsiteY56" fmla="*/ 30729 h 602229"/>
                <a:gd name="connsiteX57" fmla="*/ 102870 w 742950"/>
                <a:gd name="connsiteY57" fmla="*/ 34539 h 602229"/>
                <a:gd name="connsiteX58" fmla="*/ 91440 w 742950"/>
                <a:gd name="connsiteY58" fmla="*/ 45969 h 602229"/>
                <a:gd name="connsiteX59" fmla="*/ 76200 w 742950"/>
                <a:gd name="connsiteY59" fmla="*/ 49779 h 602229"/>
                <a:gd name="connsiteX60" fmla="*/ 53340 w 742950"/>
                <a:gd name="connsiteY60" fmla="*/ 68829 h 602229"/>
                <a:gd name="connsiteX61" fmla="*/ 64770 w 742950"/>
                <a:gd name="connsiteY61" fmla="*/ 61209 h 60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42950" h="602229">
                  <a:moveTo>
                    <a:pt x="64770" y="61209"/>
                  </a:moveTo>
                  <a:cubicBezTo>
                    <a:pt x="65405" y="66289"/>
                    <a:pt x="60062" y="86689"/>
                    <a:pt x="57150" y="99309"/>
                  </a:cubicBezTo>
                  <a:cubicBezTo>
                    <a:pt x="53046" y="117094"/>
                    <a:pt x="54252" y="105105"/>
                    <a:pt x="45720" y="122169"/>
                  </a:cubicBezTo>
                  <a:cubicBezTo>
                    <a:pt x="42800" y="128009"/>
                    <a:pt x="39565" y="143468"/>
                    <a:pt x="38100" y="148839"/>
                  </a:cubicBezTo>
                  <a:cubicBezTo>
                    <a:pt x="35667" y="157759"/>
                    <a:pt x="33020" y="166619"/>
                    <a:pt x="30480" y="175509"/>
                  </a:cubicBezTo>
                  <a:cubicBezTo>
                    <a:pt x="29210" y="202179"/>
                    <a:pt x="29514" y="228971"/>
                    <a:pt x="26670" y="255519"/>
                  </a:cubicBezTo>
                  <a:cubicBezTo>
                    <a:pt x="25685" y="264712"/>
                    <a:pt x="20492" y="273056"/>
                    <a:pt x="19050" y="282189"/>
                  </a:cubicBezTo>
                  <a:cubicBezTo>
                    <a:pt x="16665" y="297295"/>
                    <a:pt x="17509" y="312785"/>
                    <a:pt x="15240" y="327909"/>
                  </a:cubicBezTo>
                  <a:cubicBezTo>
                    <a:pt x="13686" y="338266"/>
                    <a:pt x="9814" y="348149"/>
                    <a:pt x="7620" y="358389"/>
                  </a:cubicBezTo>
                  <a:cubicBezTo>
                    <a:pt x="3189" y="379068"/>
                    <a:pt x="2138" y="397966"/>
                    <a:pt x="0" y="419349"/>
                  </a:cubicBezTo>
                  <a:cubicBezTo>
                    <a:pt x="1270" y="439669"/>
                    <a:pt x="-607" y="460434"/>
                    <a:pt x="3810" y="480309"/>
                  </a:cubicBezTo>
                  <a:cubicBezTo>
                    <a:pt x="4803" y="484779"/>
                    <a:pt x="12002" y="484691"/>
                    <a:pt x="15240" y="487929"/>
                  </a:cubicBezTo>
                  <a:cubicBezTo>
                    <a:pt x="40640" y="513329"/>
                    <a:pt x="3810" y="486659"/>
                    <a:pt x="34290" y="506979"/>
                  </a:cubicBezTo>
                  <a:cubicBezTo>
                    <a:pt x="35560" y="510789"/>
                    <a:pt x="34832" y="516075"/>
                    <a:pt x="38100" y="518409"/>
                  </a:cubicBezTo>
                  <a:cubicBezTo>
                    <a:pt x="44636" y="523078"/>
                    <a:pt x="54277" y="521574"/>
                    <a:pt x="60960" y="526029"/>
                  </a:cubicBezTo>
                  <a:cubicBezTo>
                    <a:pt x="76747" y="536554"/>
                    <a:pt x="67948" y="532538"/>
                    <a:pt x="87630" y="537459"/>
                  </a:cubicBezTo>
                  <a:cubicBezTo>
                    <a:pt x="91440" y="539999"/>
                    <a:pt x="94964" y="543031"/>
                    <a:pt x="99060" y="545079"/>
                  </a:cubicBezTo>
                  <a:cubicBezTo>
                    <a:pt x="102652" y="546875"/>
                    <a:pt x="106489" y="548536"/>
                    <a:pt x="110490" y="548889"/>
                  </a:cubicBezTo>
                  <a:cubicBezTo>
                    <a:pt x="149789" y="552357"/>
                    <a:pt x="189230" y="553969"/>
                    <a:pt x="228600" y="556509"/>
                  </a:cubicBezTo>
                  <a:lnTo>
                    <a:pt x="247650" y="560319"/>
                  </a:lnTo>
                  <a:cubicBezTo>
                    <a:pt x="255251" y="561701"/>
                    <a:pt x="263046" y="562139"/>
                    <a:pt x="270510" y="564129"/>
                  </a:cubicBezTo>
                  <a:cubicBezTo>
                    <a:pt x="282151" y="567233"/>
                    <a:pt x="294775" y="568876"/>
                    <a:pt x="304800" y="575559"/>
                  </a:cubicBezTo>
                  <a:cubicBezTo>
                    <a:pt x="308610" y="578099"/>
                    <a:pt x="311684" y="582633"/>
                    <a:pt x="316230" y="583179"/>
                  </a:cubicBezTo>
                  <a:cubicBezTo>
                    <a:pt x="344000" y="586511"/>
                    <a:pt x="372110" y="585719"/>
                    <a:pt x="400050" y="586989"/>
                  </a:cubicBezTo>
                  <a:cubicBezTo>
                    <a:pt x="416560" y="589529"/>
                    <a:pt x="433005" y="592537"/>
                    <a:pt x="449580" y="594609"/>
                  </a:cubicBezTo>
                  <a:cubicBezTo>
                    <a:pt x="473656" y="597618"/>
                    <a:pt x="521970" y="602229"/>
                    <a:pt x="521970" y="602229"/>
                  </a:cubicBezTo>
                  <a:cubicBezTo>
                    <a:pt x="565150" y="600959"/>
                    <a:pt x="608591" y="603324"/>
                    <a:pt x="651510" y="598419"/>
                  </a:cubicBezTo>
                  <a:cubicBezTo>
                    <a:pt x="655500" y="597963"/>
                    <a:pt x="654346" y="590885"/>
                    <a:pt x="655320" y="586989"/>
                  </a:cubicBezTo>
                  <a:cubicBezTo>
                    <a:pt x="658160" y="575630"/>
                    <a:pt x="660100" y="564058"/>
                    <a:pt x="662940" y="552699"/>
                  </a:cubicBezTo>
                  <a:cubicBezTo>
                    <a:pt x="665736" y="541515"/>
                    <a:pt x="667556" y="536921"/>
                    <a:pt x="678180" y="529839"/>
                  </a:cubicBezTo>
                  <a:cubicBezTo>
                    <a:pt x="681522" y="527611"/>
                    <a:pt x="685800" y="527299"/>
                    <a:pt x="689610" y="526029"/>
                  </a:cubicBezTo>
                  <a:cubicBezTo>
                    <a:pt x="690880" y="522219"/>
                    <a:pt x="691624" y="518191"/>
                    <a:pt x="693420" y="514599"/>
                  </a:cubicBezTo>
                  <a:cubicBezTo>
                    <a:pt x="695468" y="510503"/>
                    <a:pt x="699724" y="507555"/>
                    <a:pt x="701040" y="503169"/>
                  </a:cubicBezTo>
                  <a:cubicBezTo>
                    <a:pt x="703620" y="494567"/>
                    <a:pt x="703374" y="485357"/>
                    <a:pt x="704850" y="476499"/>
                  </a:cubicBezTo>
                  <a:cubicBezTo>
                    <a:pt x="705915" y="470111"/>
                    <a:pt x="707390" y="463799"/>
                    <a:pt x="708660" y="457449"/>
                  </a:cubicBezTo>
                  <a:cubicBezTo>
                    <a:pt x="711200" y="425699"/>
                    <a:pt x="713111" y="393892"/>
                    <a:pt x="716280" y="362199"/>
                  </a:cubicBezTo>
                  <a:cubicBezTo>
                    <a:pt x="718430" y="340701"/>
                    <a:pt x="720855" y="344664"/>
                    <a:pt x="727710" y="324099"/>
                  </a:cubicBezTo>
                  <a:cubicBezTo>
                    <a:pt x="729366" y="319131"/>
                    <a:pt x="730081" y="313894"/>
                    <a:pt x="731520" y="308859"/>
                  </a:cubicBezTo>
                  <a:cubicBezTo>
                    <a:pt x="734506" y="298407"/>
                    <a:pt x="738924" y="288444"/>
                    <a:pt x="742950" y="278379"/>
                  </a:cubicBezTo>
                  <a:cubicBezTo>
                    <a:pt x="741680" y="246629"/>
                    <a:pt x="741254" y="214834"/>
                    <a:pt x="739140" y="183129"/>
                  </a:cubicBezTo>
                  <a:cubicBezTo>
                    <a:pt x="738998" y="180992"/>
                    <a:pt x="734615" y="157291"/>
                    <a:pt x="731520" y="152649"/>
                  </a:cubicBezTo>
                  <a:cubicBezTo>
                    <a:pt x="719557" y="134704"/>
                    <a:pt x="720780" y="148487"/>
                    <a:pt x="712470" y="129789"/>
                  </a:cubicBezTo>
                  <a:cubicBezTo>
                    <a:pt x="700101" y="101959"/>
                    <a:pt x="714209" y="110049"/>
                    <a:pt x="693420" y="103119"/>
                  </a:cubicBezTo>
                  <a:cubicBezTo>
                    <a:pt x="678961" y="81430"/>
                    <a:pt x="694189" y="99204"/>
                    <a:pt x="674370" y="87879"/>
                  </a:cubicBezTo>
                  <a:cubicBezTo>
                    <a:pt x="642077" y="69426"/>
                    <a:pt x="673907" y="81375"/>
                    <a:pt x="647700" y="72639"/>
                  </a:cubicBezTo>
                  <a:cubicBezTo>
                    <a:pt x="643890" y="68829"/>
                    <a:pt x="639719" y="65348"/>
                    <a:pt x="636270" y="61209"/>
                  </a:cubicBezTo>
                  <a:cubicBezTo>
                    <a:pt x="633339" y="57691"/>
                    <a:pt x="631888" y="53017"/>
                    <a:pt x="628650" y="49779"/>
                  </a:cubicBezTo>
                  <a:cubicBezTo>
                    <a:pt x="613141" y="34270"/>
                    <a:pt x="616996" y="49629"/>
                    <a:pt x="594360" y="34539"/>
                  </a:cubicBezTo>
                  <a:cubicBezTo>
                    <a:pt x="590550" y="31999"/>
                    <a:pt x="587026" y="28967"/>
                    <a:pt x="582930" y="26919"/>
                  </a:cubicBezTo>
                  <a:cubicBezTo>
                    <a:pt x="579338" y="25123"/>
                    <a:pt x="575461" y="23769"/>
                    <a:pt x="571500" y="23109"/>
                  </a:cubicBezTo>
                  <a:cubicBezTo>
                    <a:pt x="552543" y="19949"/>
                    <a:pt x="533538" y="16575"/>
                    <a:pt x="514350" y="15489"/>
                  </a:cubicBezTo>
                  <a:cubicBezTo>
                    <a:pt x="466150" y="12761"/>
                    <a:pt x="417830" y="12949"/>
                    <a:pt x="369570" y="11679"/>
                  </a:cubicBezTo>
                  <a:cubicBezTo>
                    <a:pt x="363220" y="9139"/>
                    <a:pt x="357226" y="5400"/>
                    <a:pt x="350520" y="4059"/>
                  </a:cubicBezTo>
                  <a:cubicBezTo>
                    <a:pt x="298449" y="-6355"/>
                    <a:pt x="195991" y="6377"/>
                    <a:pt x="167640" y="7869"/>
                  </a:cubicBezTo>
                  <a:cubicBezTo>
                    <a:pt x="135922" y="15798"/>
                    <a:pt x="167282" y="6143"/>
                    <a:pt x="140970" y="19299"/>
                  </a:cubicBezTo>
                  <a:cubicBezTo>
                    <a:pt x="137378" y="21095"/>
                    <a:pt x="133132" y="21313"/>
                    <a:pt x="129540" y="23109"/>
                  </a:cubicBezTo>
                  <a:cubicBezTo>
                    <a:pt x="125444" y="25157"/>
                    <a:pt x="122319" y="28925"/>
                    <a:pt x="118110" y="30729"/>
                  </a:cubicBezTo>
                  <a:cubicBezTo>
                    <a:pt x="113297" y="32792"/>
                    <a:pt x="107950" y="33269"/>
                    <a:pt x="102870" y="34539"/>
                  </a:cubicBezTo>
                  <a:cubicBezTo>
                    <a:pt x="99060" y="38349"/>
                    <a:pt x="96118" y="43296"/>
                    <a:pt x="91440" y="45969"/>
                  </a:cubicBezTo>
                  <a:cubicBezTo>
                    <a:pt x="86894" y="48567"/>
                    <a:pt x="81013" y="47716"/>
                    <a:pt x="76200" y="49779"/>
                  </a:cubicBezTo>
                  <a:cubicBezTo>
                    <a:pt x="70630" y="52166"/>
                    <a:pt x="55837" y="63836"/>
                    <a:pt x="53340" y="68829"/>
                  </a:cubicBezTo>
                  <a:cubicBezTo>
                    <a:pt x="52537" y="70435"/>
                    <a:pt x="64135" y="56129"/>
                    <a:pt x="64770" y="61209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4568190" y="3082174"/>
              <a:ext cx="1283970" cy="655436"/>
            </a:xfrm>
            <a:custGeom>
              <a:avLst/>
              <a:gdLst>
                <a:gd name="connsiteX0" fmla="*/ 224790 w 1283970"/>
                <a:gd name="connsiteY0" fmla="*/ 38216 h 655436"/>
                <a:gd name="connsiteX1" fmla="*/ 201930 w 1283970"/>
                <a:gd name="connsiteY1" fmla="*/ 42026 h 655436"/>
                <a:gd name="connsiteX2" fmla="*/ 160020 w 1283970"/>
                <a:gd name="connsiteY2" fmla="*/ 53456 h 655436"/>
                <a:gd name="connsiteX3" fmla="*/ 110490 w 1283970"/>
                <a:gd name="connsiteY3" fmla="*/ 57266 h 655436"/>
                <a:gd name="connsiteX4" fmla="*/ 91440 w 1283970"/>
                <a:gd name="connsiteY4" fmla="*/ 64886 h 655436"/>
                <a:gd name="connsiteX5" fmla="*/ 76200 w 1283970"/>
                <a:gd name="connsiteY5" fmla="*/ 68696 h 655436"/>
                <a:gd name="connsiteX6" fmla="*/ 60960 w 1283970"/>
                <a:gd name="connsiteY6" fmla="*/ 83936 h 655436"/>
                <a:gd name="connsiteX7" fmla="*/ 57150 w 1283970"/>
                <a:gd name="connsiteY7" fmla="*/ 95366 h 655436"/>
                <a:gd name="connsiteX8" fmla="*/ 45720 w 1283970"/>
                <a:gd name="connsiteY8" fmla="*/ 118226 h 655436"/>
                <a:gd name="connsiteX9" fmla="*/ 26670 w 1283970"/>
                <a:gd name="connsiteY9" fmla="*/ 217286 h 655436"/>
                <a:gd name="connsiteX10" fmla="*/ 22860 w 1283970"/>
                <a:gd name="connsiteY10" fmla="*/ 243956 h 655436"/>
                <a:gd name="connsiteX11" fmla="*/ 19050 w 1283970"/>
                <a:gd name="connsiteY11" fmla="*/ 274436 h 655436"/>
                <a:gd name="connsiteX12" fmla="*/ 7620 w 1283970"/>
                <a:gd name="connsiteY12" fmla="*/ 312536 h 655436"/>
                <a:gd name="connsiteX13" fmla="*/ 0 w 1283970"/>
                <a:gd name="connsiteY13" fmla="*/ 358256 h 655436"/>
                <a:gd name="connsiteX14" fmla="*/ 7620 w 1283970"/>
                <a:gd name="connsiteY14" fmla="*/ 476366 h 655436"/>
                <a:gd name="connsiteX15" fmla="*/ 15240 w 1283970"/>
                <a:gd name="connsiteY15" fmla="*/ 491606 h 655436"/>
                <a:gd name="connsiteX16" fmla="*/ 22860 w 1283970"/>
                <a:gd name="connsiteY16" fmla="*/ 514466 h 655436"/>
                <a:gd name="connsiteX17" fmla="*/ 57150 w 1283970"/>
                <a:gd name="connsiteY17" fmla="*/ 541136 h 655436"/>
                <a:gd name="connsiteX18" fmla="*/ 60960 w 1283970"/>
                <a:gd name="connsiteY18" fmla="*/ 552566 h 655436"/>
                <a:gd name="connsiteX19" fmla="*/ 72390 w 1283970"/>
                <a:gd name="connsiteY19" fmla="*/ 556376 h 655436"/>
                <a:gd name="connsiteX20" fmla="*/ 83820 w 1283970"/>
                <a:gd name="connsiteY20" fmla="*/ 563996 h 655436"/>
                <a:gd name="connsiteX21" fmla="*/ 110490 w 1283970"/>
                <a:gd name="connsiteY21" fmla="*/ 571616 h 655436"/>
                <a:gd name="connsiteX22" fmla="*/ 133350 w 1283970"/>
                <a:gd name="connsiteY22" fmla="*/ 594476 h 655436"/>
                <a:gd name="connsiteX23" fmla="*/ 144780 w 1283970"/>
                <a:gd name="connsiteY23" fmla="*/ 605906 h 655436"/>
                <a:gd name="connsiteX24" fmla="*/ 156210 w 1283970"/>
                <a:gd name="connsiteY24" fmla="*/ 609716 h 655436"/>
                <a:gd name="connsiteX25" fmla="*/ 163830 w 1283970"/>
                <a:gd name="connsiteY25" fmla="*/ 621146 h 655436"/>
                <a:gd name="connsiteX26" fmla="*/ 186690 w 1283970"/>
                <a:gd name="connsiteY26" fmla="*/ 632576 h 655436"/>
                <a:gd name="connsiteX27" fmla="*/ 198120 w 1283970"/>
                <a:gd name="connsiteY27" fmla="*/ 640196 h 655436"/>
                <a:gd name="connsiteX28" fmla="*/ 220980 w 1283970"/>
                <a:gd name="connsiteY28" fmla="*/ 647816 h 655436"/>
                <a:gd name="connsiteX29" fmla="*/ 236220 w 1283970"/>
                <a:gd name="connsiteY29" fmla="*/ 655436 h 655436"/>
                <a:gd name="connsiteX30" fmla="*/ 262890 w 1283970"/>
                <a:gd name="connsiteY30" fmla="*/ 651626 h 655436"/>
                <a:gd name="connsiteX31" fmla="*/ 274320 w 1283970"/>
                <a:gd name="connsiteY31" fmla="*/ 647816 h 655436"/>
                <a:gd name="connsiteX32" fmla="*/ 278130 w 1283970"/>
                <a:gd name="connsiteY32" fmla="*/ 636386 h 655436"/>
                <a:gd name="connsiteX33" fmla="*/ 289560 w 1283970"/>
                <a:gd name="connsiteY33" fmla="*/ 624956 h 655436"/>
                <a:gd name="connsiteX34" fmla="*/ 297180 w 1283970"/>
                <a:gd name="connsiteY34" fmla="*/ 613526 h 655436"/>
                <a:gd name="connsiteX35" fmla="*/ 312420 w 1283970"/>
                <a:gd name="connsiteY35" fmla="*/ 605906 h 655436"/>
                <a:gd name="connsiteX36" fmla="*/ 323850 w 1283970"/>
                <a:gd name="connsiteY36" fmla="*/ 598286 h 655436"/>
                <a:gd name="connsiteX37" fmla="*/ 327660 w 1283970"/>
                <a:gd name="connsiteY37" fmla="*/ 586856 h 655436"/>
                <a:gd name="connsiteX38" fmla="*/ 339090 w 1283970"/>
                <a:gd name="connsiteY38" fmla="*/ 583046 h 655436"/>
                <a:gd name="connsiteX39" fmla="*/ 350520 w 1283970"/>
                <a:gd name="connsiteY39" fmla="*/ 575426 h 655436"/>
                <a:gd name="connsiteX40" fmla="*/ 377190 w 1283970"/>
                <a:gd name="connsiteY40" fmla="*/ 567806 h 655436"/>
                <a:gd name="connsiteX41" fmla="*/ 441960 w 1283970"/>
                <a:gd name="connsiteY41" fmla="*/ 556376 h 655436"/>
                <a:gd name="connsiteX42" fmla="*/ 796290 w 1283970"/>
                <a:gd name="connsiteY42" fmla="*/ 563996 h 655436"/>
                <a:gd name="connsiteX43" fmla="*/ 868680 w 1283970"/>
                <a:gd name="connsiteY43" fmla="*/ 571616 h 655436"/>
                <a:gd name="connsiteX44" fmla="*/ 944880 w 1283970"/>
                <a:gd name="connsiteY44" fmla="*/ 583046 h 655436"/>
                <a:gd name="connsiteX45" fmla="*/ 967740 w 1283970"/>
                <a:gd name="connsiteY45" fmla="*/ 590666 h 655436"/>
                <a:gd name="connsiteX46" fmla="*/ 994410 w 1283970"/>
                <a:gd name="connsiteY46" fmla="*/ 594476 h 655436"/>
                <a:gd name="connsiteX47" fmla="*/ 1005840 w 1283970"/>
                <a:gd name="connsiteY47" fmla="*/ 602096 h 655436"/>
                <a:gd name="connsiteX48" fmla="*/ 1032510 w 1283970"/>
                <a:gd name="connsiteY48" fmla="*/ 605906 h 655436"/>
                <a:gd name="connsiteX49" fmla="*/ 1078230 w 1283970"/>
                <a:gd name="connsiteY49" fmla="*/ 617336 h 655436"/>
                <a:gd name="connsiteX50" fmla="*/ 1089660 w 1283970"/>
                <a:gd name="connsiteY50" fmla="*/ 621146 h 655436"/>
                <a:gd name="connsiteX51" fmla="*/ 1108710 w 1283970"/>
                <a:gd name="connsiteY51" fmla="*/ 628766 h 655436"/>
                <a:gd name="connsiteX52" fmla="*/ 1154430 w 1283970"/>
                <a:gd name="connsiteY52" fmla="*/ 632576 h 655436"/>
                <a:gd name="connsiteX53" fmla="*/ 1207770 w 1283970"/>
                <a:gd name="connsiteY53" fmla="*/ 624956 h 655436"/>
                <a:gd name="connsiteX54" fmla="*/ 1219200 w 1283970"/>
                <a:gd name="connsiteY54" fmla="*/ 621146 h 655436"/>
                <a:gd name="connsiteX55" fmla="*/ 1242060 w 1283970"/>
                <a:gd name="connsiteY55" fmla="*/ 605906 h 655436"/>
                <a:gd name="connsiteX56" fmla="*/ 1257300 w 1283970"/>
                <a:gd name="connsiteY56" fmla="*/ 583046 h 655436"/>
                <a:gd name="connsiteX57" fmla="*/ 1261110 w 1283970"/>
                <a:gd name="connsiteY57" fmla="*/ 571616 h 655436"/>
                <a:gd name="connsiteX58" fmla="*/ 1268730 w 1283970"/>
                <a:gd name="connsiteY58" fmla="*/ 560186 h 655436"/>
                <a:gd name="connsiteX59" fmla="*/ 1272540 w 1283970"/>
                <a:gd name="connsiteY59" fmla="*/ 533516 h 655436"/>
                <a:gd name="connsiteX60" fmla="*/ 1280160 w 1283970"/>
                <a:gd name="connsiteY60" fmla="*/ 518276 h 655436"/>
                <a:gd name="connsiteX61" fmla="*/ 1283970 w 1283970"/>
                <a:gd name="connsiteY61" fmla="*/ 483986 h 655436"/>
                <a:gd name="connsiteX62" fmla="*/ 1280160 w 1283970"/>
                <a:gd name="connsiteY62" fmla="*/ 190616 h 655436"/>
                <a:gd name="connsiteX63" fmla="*/ 1272540 w 1283970"/>
                <a:gd name="connsiteY63" fmla="*/ 137276 h 655436"/>
                <a:gd name="connsiteX64" fmla="*/ 1264920 w 1283970"/>
                <a:gd name="connsiteY64" fmla="*/ 125846 h 655436"/>
                <a:gd name="connsiteX65" fmla="*/ 1261110 w 1283970"/>
                <a:gd name="connsiteY65" fmla="*/ 114416 h 655436"/>
                <a:gd name="connsiteX66" fmla="*/ 1249680 w 1283970"/>
                <a:gd name="connsiteY66" fmla="*/ 110606 h 655436"/>
                <a:gd name="connsiteX67" fmla="*/ 1211580 w 1283970"/>
                <a:gd name="connsiteY67" fmla="*/ 76316 h 655436"/>
                <a:gd name="connsiteX68" fmla="*/ 1188720 w 1283970"/>
                <a:gd name="connsiteY68" fmla="*/ 68696 h 655436"/>
                <a:gd name="connsiteX69" fmla="*/ 1173480 w 1283970"/>
                <a:gd name="connsiteY69" fmla="*/ 61076 h 655436"/>
                <a:gd name="connsiteX70" fmla="*/ 1162050 w 1283970"/>
                <a:gd name="connsiteY70" fmla="*/ 57266 h 655436"/>
                <a:gd name="connsiteX71" fmla="*/ 1135380 w 1283970"/>
                <a:gd name="connsiteY71" fmla="*/ 45836 h 655436"/>
                <a:gd name="connsiteX72" fmla="*/ 1108710 w 1283970"/>
                <a:gd name="connsiteY72" fmla="*/ 34406 h 655436"/>
                <a:gd name="connsiteX73" fmla="*/ 929640 w 1283970"/>
                <a:gd name="connsiteY73" fmla="*/ 15356 h 655436"/>
                <a:gd name="connsiteX74" fmla="*/ 693420 w 1283970"/>
                <a:gd name="connsiteY74" fmla="*/ 7736 h 655436"/>
                <a:gd name="connsiteX75" fmla="*/ 643890 w 1283970"/>
                <a:gd name="connsiteY75" fmla="*/ 116 h 655436"/>
                <a:gd name="connsiteX76" fmla="*/ 373380 w 1283970"/>
                <a:gd name="connsiteY76" fmla="*/ 7736 h 655436"/>
                <a:gd name="connsiteX77" fmla="*/ 323850 w 1283970"/>
                <a:gd name="connsiteY77" fmla="*/ 15356 h 655436"/>
                <a:gd name="connsiteX78" fmla="*/ 289560 w 1283970"/>
                <a:gd name="connsiteY78" fmla="*/ 19166 h 655436"/>
                <a:gd name="connsiteX79" fmla="*/ 274320 w 1283970"/>
                <a:gd name="connsiteY79" fmla="*/ 22976 h 655436"/>
                <a:gd name="connsiteX80" fmla="*/ 247650 w 1283970"/>
                <a:gd name="connsiteY80" fmla="*/ 30596 h 655436"/>
                <a:gd name="connsiteX81" fmla="*/ 175260 w 1283970"/>
                <a:gd name="connsiteY81" fmla="*/ 30596 h 65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283970" h="655436">
                  <a:moveTo>
                    <a:pt x="224790" y="38216"/>
                  </a:moveTo>
                  <a:cubicBezTo>
                    <a:pt x="217170" y="39486"/>
                    <a:pt x="209424" y="40152"/>
                    <a:pt x="201930" y="42026"/>
                  </a:cubicBezTo>
                  <a:cubicBezTo>
                    <a:pt x="176899" y="48284"/>
                    <a:pt x="183743" y="50820"/>
                    <a:pt x="160020" y="53456"/>
                  </a:cubicBezTo>
                  <a:cubicBezTo>
                    <a:pt x="143563" y="55285"/>
                    <a:pt x="127000" y="55996"/>
                    <a:pt x="110490" y="57266"/>
                  </a:cubicBezTo>
                  <a:cubicBezTo>
                    <a:pt x="104140" y="59806"/>
                    <a:pt x="97928" y="62723"/>
                    <a:pt x="91440" y="64886"/>
                  </a:cubicBezTo>
                  <a:cubicBezTo>
                    <a:pt x="86472" y="66542"/>
                    <a:pt x="80289" y="65425"/>
                    <a:pt x="76200" y="68696"/>
                  </a:cubicBezTo>
                  <a:cubicBezTo>
                    <a:pt x="47171" y="91919"/>
                    <a:pt x="100149" y="70873"/>
                    <a:pt x="60960" y="83936"/>
                  </a:cubicBezTo>
                  <a:cubicBezTo>
                    <a:pt x="59690" y="87746"/>
                    <a:pt x="58946" y="91774"/>
                    <a:pt x="57150" y="95366"/>
                  </a:cubicBezTo>
                  <a:cubicBezTo>
                    <a:pt x="47838" y="113990"/>
                    <a:pt x="50508" y="99073"/>
                    <a:pt x="45720" y="118226"/>
                  </a:cubicBezTo>
                  <a:cubicBezTo>
                    <a:pt x="37559" y="150869"/>
                    <a:pt x="31913" y="184081"/>
                    <a:pt x="26670" y="217286"/>
                  </a:cubicBezTo>
                  <a:cubicBezTo>
                    <a:pt x="25269" y="226156"/>
                    <a:pt x="24047" y="235055"/>
                    <a:pt x="22860" y="243956"/>
                  </a:cubicBezTo>
                  <a:cubicBezTo>
                    <a:pt x="21507" y="254105"/>
                    <a:pt x="21195" y="264424"/>
                    <a:pt x="19050" y="274436"/>
                  </a:cubicBezTo>
                  <a:cubicBezTo>
                    <a:pt x="4249" y="343505"/>
                    <a:pt x="16980" y="262617"/>
                    <a:pt x="7620" y="312536"/>
                  </a:cubicBezTo>
                  <a:cubicBezTo>
                    <a:pt x="4773" y="327722"/>
                    <a:pt x="2540" y="343016"/>
                    <a:pt x="0" y="358256"/>
                  </a:cubicBezTo>
                  <a:cubicBezTo>
                    <a:pt x="131" y="360736"/>
                    <a:pt x="4641" y="460477"/>
                    <a:pt x="7620" y="476366"/>
                  </a:cubicBezTo>
                  <a:cubicBezTo>
                    <a:pt x="8667" y="481948"/>
                    <a:pt x="13131" y="486333"/>
                    <a:pt x="15240" y="491606"/>
                  </a:cubicBezTo>
                  <a:cubicBezTo>
                    <a:pt x="18223" y="499064"/>
                    <a:pt x="17180" y="508786"/>
                    <a:pt x="22860" y="514466"/>
                  </a:cubicBezTo>
                  <a:cubicBezTo>
                    <a:pt x="48560" y="540166"/>
                    <a:pt x="35497" y="533918"/>
                    <a:pt x="57150" y="541136"/>
                  </a:cubicBezTo>
                  <a:cubicBezTo>
                    <a:pt x="58420" y="544946"/>
                    <a:pt x="58120" y="549726"/>
                    <a:pt x="60960" y="552566"/>
                  </a:cubicBezTo>
                  <a:cubicBezTo>
                    <a:pt x="63800" y="555406"/>
                    <a:pt x="68798" y="554580"/>
                    <a:pt x="72390" y="556376"/>
                  </a:cubicBezTo>
                  <a:cubicBezTo>
                    <a:pt x="76486" y="558424"/>
                    <a:pt x="79724" y="561948"/>
                    <a:pt x="83820" y="563996"/>
                  </a:cubicBezTo>
                  <a:cubicBezTo>
                    <a:pt x="89286" y="566729"/>
                    <a:pt x="105607" y="570395"/>
                    <a:pt x="110490" y="571616"/>
                  </a:cubicBezTo>
                  <a:lnTo>
                    <a:pt x="133350" y="594476"/>
                  </a:lnTo>
                  <a:cubicBezTo>
                    <a:pt x="137160" y="598286"/>
                    <a:pt x="139668" y="604202"/>
                    <a:pt x="144780" y="605906"/>
                  </a:cubicBezTo>
                  <a:lnTo>
                    <a:pt x="156210" y="609716"/>
                  </a:lnTo>
                  <a:cubicBezTo>
                    <a:pt x="158750" y="613526"/>
                    <a:pt x="160592" y="617908"/>
                    <a:pt x="163830" y="621146"/>
                  </a:cubicBezTo>
                  <a:cubicBezTo>
                    <a:pt x="174749" y="632065"/>
                    <a:pt x="174295" y="626378"/>
                    <a:pt x="186690" y="632576"/>
                  </a:cubicBezTo>
                  <a:cubicBezTo>
                    <a:pt x="190786" y="634624"/>
                    <a:pt x="193936" y="638336"/>
                    <a:pt x="198120" y="640196"/>
                  </a:cubicBezTo>
                  <a:cubicBezTo>
                    <a:pt x="205460" y="643458"/>
                    <a:pt x="213796" y="644224"/>
                    <a:pt x="220980" y="647816"/>
                  </a:cubicBezTo>
                  <a:lnTo>
                    <a:pt x="236220" y="655436"/>
                  </a:lnTo>
                  <a:cubicBezTo>
                    <a:pt x="245110" y="654166"/>
                    <a:pt x="254084" y="653387"/>
                    <a:pt x="262890" y="651626"/>
                  </a:cubicBezTo>
                  <a:cubicBezTo>
                    <a:pt x="266828" y="650838"/>
                    <a:pt x="271480" y="650656"/>
                    <a:pt x="274320" y="647816"/>
                  </a:cubicBezTo>
                  <a:cubicBezTo>
                    <a:pt x="277160" y="644976"/>
                    <a:pt x="275902" y="639728"/>
                    <a:pt x="278130" y="636386"/>
                  </a:cubicBezTo>
                  <a:cubicBezTo>
                    <a:pt x="281119" y="631903"/>
                    <a:pt x="286111" y="629095"/>
                    <a:pt x="289560" y="624956"/>
                  </a:cubicBezTo>
                  <a:cubicBezTo>
                    <a:pt x="292491" y="621438"/>
                    <a:pt x="293662" y="616457"/>
                    <a:pt x="297180" y="613526"/>
                  </a:cubicBezTo>
                  <a:cubicBezTo>
                    <a:pt x="301543" y="609890"/>
                    <a:pt x="307489" y="608724"/>
                    <a:pt x="312420" y="605906"/>
                  </a:cubicBezTo>
                  <a:cubicBezTo>
                    <a:pt x="316396" y="603634"/>
                    <a:pt x="320040" y="600826"/>
                    <a:pt x="323850" y="598286"/>
                  </a:cubicBezTo>
                  <a:cubicBezTo>
                    <a:pt x="325120" y="594476"/>
                    <a:pt x="324820" y="589696"/>
                    <a:pt x="327660" y="586856"/>
                  </a:cubicBezTo>
                  <a:cubicBezTo>
                    <a:pt x="330500" y="584016"/>
                    <a:pt x="335498" y="584842"/>
                    <a:pt x="339090" y="583046"/>
                  </a:cubicBezTo>
                  <a:cubicBezTo>
                    <a:pt x="343186" y="580998"/>
                    <a:pt x="346424" y="577474"/>
                    <a:pt x="350520" y="575426"/>
                  </a:cubicBezTo>
                  <a:cubicBezTo>
                    <a:pt x="355986" y="572693"/>
                    <a:pt x="372307" y="569027"/>
                    <a:pt x="377190" y="567806"/>
                  </a:cubicBezTo>
                  <a:cubicBezTo>
                    <a:pt x="401674" y="551483"/>
                    <a:pt x="390972" y="555899"/>
                    <a:pt x="441960" y="556376"/>
                  </a:cubicBezTo>
                  <a:cubicBezTo>
                    <a:pt x="560092" y="557480"/>
                    <a:pt x="678180" y="561456"/>
                    <a:pt x="796290" y="563996"/>
                  </a:cubicBezTo>
                  <a:cubicBezTo>
                    <a:pt x="820420" y="566536"/>
                    <a:pt x="844747" y="567627"/>
                    <a:pt x="868680" y="571616"/>
                  </a:cubicBezTo>
                  <a:cubicBezTo>
                    <a:pt x="924500" y="580919"/>
                    <a:pt x="899069" y="577320"/>
                    <a:pt x="944880" y="583046"/>
                  </a:cubicBezTo>
                  <a:cubicBezTo>
                    <a:pt x="952500" y="585586"/>
                    <a:pt x="959914" y="588860"/>
                    <a:pt x="967740" y="590666"/>
                  </a:cubicBezTo>
                  <a:cubicBezTo>
                    <a:pt x="976490" y="592685"/>
                    <a:pt x="985808" y="591896"/>
                    <a:pt x="994410" y="594476"/>
                  </a:cubicBezTo>
                  <a:cubicBezTo>
                    <a:pt x="998796" y="595792"/>
                    <a:pt x="1001454" y="600780"/>
                    <a:pt x="1005840" y="602096"/>
                  </a:cubicBezTo>
                  <a:cubicBezTo>
                    <a:pt x="1014442" y="604676"/>
                    <a:pt x="1023620" y="604636"/>
                    <a:pt x="1032510" y="605906"/>
                  </a:cubicBezTo>
                  <a:cubicBezTo>
                    <a:pt x="1078702" y="621303"/>
                    <a:pt x="1032056" y="607075"/>
                    <a:pt x="1078230" y="617336"/>
                  </a:cubicBezTo>
                  <a:cubicBezTo>
                    <a:pt x="1082150" y="618207"/>
                    <a:pt x="1085900" y="619736"/>
                    <a:pt x="1089660" y="621146"/>
                  </a:cubicBezTo>
                  <a:cubicBezTo>
                    <a:pt x="1096064" y="623547"/>
                    <a:pt x="1101975" y="627577"/>
                    <a:pt x="1108710" y="628766"/>
                  </a:cubicBezTo>
                  <a:cubicBezTo>
                    <a:pt x="1123770" y="631424"/>
                    <a:pt x="1139190" y="631306"/>
                    <a:pt x="1154430" y="632576"/>
                  </a:cubicBezTo>
                  <a:cubicBezTo>
                    <a:pt x="1172210" y="630036"/>
                    <a:pt x="1190083" y="628077"/>
                    <a:pt x="1207770" y="624956"/>
                  </a:cubicBezTo>
                  <a:cubicBezTo>
                    <a:pt x="1211725" y="624258"/>
                    <a:pt x="1215858" y="623374"/>
                    <a:pt x="1219200" y="621146"/>
                  </a:cubicBezTo>
                  <a:cubicBezTo>
                    <a:pt x="1247740" y="602120"/>
                    <a:pt x="1214882" y="614965"/>
                    <a:pt x="1242060" y="605906"/>
                  </a:cubicBezTo>
                  <a:cubicBezTo>
                    <a:pt x="1251119" y="578728"/>
                    <a:pt x="1238274" y="611586"/>
                    <a:pt x="1257300" y="583046"/>
                  </a:cubicBezTo>
                  <a:cubicBezTo>
                    <a:pt x="1259528" y="579704"/>
                    <a:pt x="1259314" y="575208"/>
                    <a:pt x="1261110" y="571616"/>
                  </a:cubicBezTo>
                  <a:cubicBezTo>
                    <a:pt x="1263158" y="567520"/>
                    <a:pt x="1266190" y="563996"/>
                    <a:pt x="1268730" y="560186"/>
                  </a:cubicBezTo>
                  <a:cubicBezTo>
                    <a:pt x="1270000" y="551296"/>
                    <a:pt x="1270177" y="542180"/>
                    <a:pt x="1272540" y="533516"/>
                  </a:cubicBezTo>
                  <a:cubicBezTo>
                    <a:pt x="1274034" y="528037"/>
                    <a:pt x="1278883" y="523810"/>
                    <a:pt x="1280160" y="518276"/>
                  </a:cubicBezTo>
                  <a:cubicBezTo>
                    <a:pt x="1282746" y="507070"/>
                    <a:pt x="1282700" y="495416"/>
                    <a:pt x="1283970" y="483986"/>
                  </a:cubicBezTo>
                  <a:cubicBezTo>
                    <a:pt x="1267487" y="129608"/>
                    <a:pt x="1280160" y="491272"/>
                    <a:pt x="1280160" y="190616"/>
                  </a:cubicBezTo>
                  <a:cubicBezTo>
                    <a:pt x="1280160" y="181855"/>
                    <a:pt x="1279591" y="151378"/>
                    <a:pt x="1272540" y="137276"/>
                  </a:cubicBezTo>
                  <a:cubicBezTo>
                    <a:pt x="1270492" y="133180"/>
                    <a:pt x="1266968" y="129942"/>
                    <a:pt x="1264920" y="125846"/>
                  </a:cubicBezTo>
                  <a:cubicBezTo>
                    <a:pt x="1263124" y="122254"/>
                    <a:pt x="1263950" y="117256"/>
                    <a:pt x="1261110" y="114416"/>
                  </a:cubicBezTo>
                  <a:cubicBezTo>
                    <a:pt x="1258270" y="111576"/>
                    <a:pt x="1253490" y="111876"/>
                    <a:pt x="1249680" y="110606"/>
                  </a:cubicBezTo>
                  <a:cubicBezTo>
                    <a:pt x="1242577" y="103503"/>
                    <a:pt x="1223511" y="82281"/>
                    <a:pt x="1211580" y="76316"/>
                  </a:cubicBezTo>
                  <a:cubicBezTo>
                    <a:pt x="1204396" y="72724"/>
                    <a:pt x="1195904" y="72288"/>
                    <a:pt x="1188720" y="68696"/>
                  </a:cubicBezTo>
                  <a:cubicBezTo>
                    <a:pt x="1183640" y="66156"/>
                    <a:pt x="1178700" y="63313"/>
                    <a:pt x="1173480" y="61076"/>
                  </a:cubicBezTo>
                  <a:cubicBezTo>
                    <a:pt x="1169789" y="59494"/>
                    <a:pt x="1165642" y="59062"/>
                    <a:pt x="1162050" y="57266"/>
                  </a:cubicBezTo>
                  <a:cubicBezTo>
                    <a:pt x="1135738" y="44110"/>
                    <a:pt x="1167098" y="53765"/>
                    <a:pt x="1135380" y="45836"/>
                  </a:cubicBezTo>
                  <a:cubicBezTo>
                    <a:pt x="1118600" y="34649"/>
                    <a:pt x="1129528" y="40084"/>
                    <a:pt x="1108710" y="34406"/>
                  </a:cubicBezTo>
                  <a:cubicBezTo>
                    <a:pt x="1028248" y="12462"/>
                    <a:pt x="1117757" y="29291"/>
                    <a:pt x="929640" y="15356"/>
                  </a:cubicBezTo>
                  <a:cubicBezTo>
                    <a:pt x="821154" y="7320"/>
                    <a:pt x="874718" y="11513"/>
                    <a:pt x="693420" y="7736"/>
                  </a:cubicBezTo>
                  <a:cubicBezTo>
                    <a:pt x="676910" y="5196"/>
                    <a:pt x="660593" y="351"/>
                    <a:pt x="643890" y="116"/>
                  </a:cubicBezTo>
                  <a:cubicBezTo>
                    <a:pt x="626373" y="-131"/>
                    <a:pt x="446911" y="-748"/>
                    <a:pt x="373380" y="7736"/>
                  </a:cubicBezTo>
                  <a:cubicBezTo>
                    <a:pt x="356786" y="9651"/>
                    <a:pt x="340401" y="13099"/>
                    <a:pt x="323850" y="15356"/>
                  </a:cubicBezTo>
                  <a:cubicBezTo>
                    <a:pt x="312455" y="16910"/>
                    <a:pt x="300990" y="17896"/>
                    <a:pt x="289560" y="19166"/>
                  </a:cubicBezTo>
                  <a:cubicBezTo>
                    <a:pt x="284480" y="20436"/>
                    <a:pt x="279372" y="21598"/>
                    <a:pt x="274320" y="22976"/>
                  </a:cubicBezTo>
                  <a:cubicBezTo>
                    <a:pt x="265400" y="25409"/>
                    <a:pt x="256869" y="29887"/>
                    <a:pt x="247650" y="30596"/>
                  </a:cubicBezTo>
                  <a:cubicBezTo>
                    <a:pt x="223591" y="32447"/>
                    <a:pt x="199390" y="30596"/>
                    <a:pt x="175260" y="30596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Freihandform 29"/>
          <p:cNvSpPr/>
          <p:nvPr/>
        </p:nvSpPr>
        <p:spPr>
          <a:xfrm flipH="1">
            <a:off x="7843518" y="2476804"/>
            <a:ext cx="877453" cy="369623"/>
          </a:xfrm>
          <a:custGeom>
            <a:avLst/>
            <a:gdLst>
              <a:gd name="connsiteX0" fmla="*/ 114300 w 967740"/>
              <a:gd name="connsiteY0" fmla="*/ 369570 h 369623"/>
              <a:gd name="connsiteX1" fmla="*/ 64770 w 967740"/>
              <a:gd name="connsiteY1" fmla="*/ 361950 h 369623"/>
              <a:gd name="connsiteX2" fmla="*/ 53340 w 967740"/>
              <a:gd name="connsiteY2" fmla="*/ 358140 h 369623"/>
              <a:gd name="connsiteX3" fmla="*/ 49530 w 967740"/>
              <a:gd name="connsiteY3" fmla="*/ 346710 h 369623"/>
              <a:gd name="connsiteX4" fmla="*/ 41910 w 967740"/>
              <a:gd name="connsiteY4" fmla="*/ 335280 h 369623"/>
              <a:gd name="connsiteX5" fmla="*/ 34290 w 967740"/>
              <a:gd name="connsiteY5" fmla="*/ 312420 h 369623"/>
              <a:gd name="connsiteX6" fmla="*/ 26670 w 967740"/>
              <a:gd name="connsiteY6" fmla="*/ 297180 h 369623"/>
              <a:gd name="connsiteX7" fmla="*/ 22860 w 967740"/>
              <a:gd name="connsiteY7" fmla="*/ 285750 h 369623"/>
              <a:gd name="connsiteX8" fmla="*/ 15240 w 967740"/>
              <a:gd name="connsiteY8" fmla="*/ 274320 h 369623"/>
              <a:gd name="connsiteX9" fmla="*/ 11430 w 967740"/>
              <a:gd name="connsiteY9" fmla="*/ 262890 h 369623"/>
              <a:gd name="connsiteX10" fmla="*/ 0 w 967740"/>
              <a:gd name="connsiteY10" fmla="*/ 236220 h 369623"/>
              <a:gd name="connsiteX11" fmla="*/ 7620 w 967740"/>
              <a:gd name="connsiteY11" fmla="*/ 171450 h 369623"/>
              <a:gd name="connsiteX12" fmla="*/ 11430 w 967740"/>
              <a:gd name="connsiteY12" fmla="*/ 160020 h 369623"/>
              <a:gd name="connsiteX13" fmla="*/ 19050 w 967740"/>
              <a:gd name="connsiteY13" fmla="*/ 148590 h 369623"/>
              <a:gd name="connsiteX14" fmla="*/ 26670 w 967740"/>
              <a:gd name="connsiteY14" fmla="*/ 121920 h 369623"/>
              <a:gd name="connsiteX15" fmla="*/ 38100 w 967740"/>
              <a:gd name="connsiteY15" fmla="*/ 118110 h 369623"/>
              <a:gd name="connsiteX16" fmla="*/ 49530 w 967740"/>
              <a:gd name="connsiteY16" fmla="*/ 95250 h 369623"/>
              <a:gd name="connsiteX17" fmla="*/ 57150 w 967740"/>
              <a:gd name="connsiteY17" fmla="*/ 83820 h 369623"/>
              <a:gd name="connsiteX18" fmla="*/ 60960 w 967740"/>
              <a:gd name="connsiteY18" fmla="*/ 72390 h 369623"/>
              <a:gd name="connsiteX19" fmla="*/ 72390 w 967740"/>
              <a:gd name="connsiteY19" fmla="*/ 68580 h 369623"/>
              <a:gd name="connsiteX20" fmla="*/ 91440 w 967740"/>
              <a:gd name="connsiteY20" fmla="*/ 34290 h 369623"/>
              <a:gd name="connsiteX21" fmla="*/ 102870 w 967740"/>
              <a:gd name="connsiteY21" fmla="*/ 26670 h 369623"/>
              <a:gd name="connsiteX22" fmla="*/ 110490 w 967740"/>
              <a:gd name="connsiteY22" fmla="*/ 15240 h 369623"/>
              <a:gd name="connsiteX23" fmla="*/ 137160 w 967740"/>
              <a:gd name="connsiteY23" fmla="*/ 0 h 369623"/>
              <a:gd name="connsiteX24" fmla="*/ 217170 w 967740"/>
              <a:gd name="connsiteY24" fmla="*/ 3810 h 369623"/>
              <a:gd name="connsiteX25" fmla="*/ 240030 w 967740"/>
              <a:gd name="connsiteY25" fmla="*/ 11430 h 369623"/>
              <a:gd name="connsiteX26" fmla="*/ 262890 w 967740"/>
              <a:gd name="connsiteY26" fmla="*/ 15240 h 369623"/>
              <a:gd name="connsiteX27" fmla="*/ 281940 w 967740"/>
              <a:gd name="connsiteY27" fmla="*/ 22860 h 369623"/>
              <a:gd name="connsiteX28" fmla="*/ 392430 w 967740"/>
              <a:gd name="connsiteY28" fmla="*/ 38100 h 369623"/>
              <a:gd name="connsiteX29" fmla="*/ 541020 w 967740"/>
              <a:gd name="connsiteY29" fmla="*/ 34290 h 369623"/>
              <a:gd name="connsiteX30" fmla="*/ 579120 w 967740"/>
              <a:gd name="connsiteY30" fmla="*/ 26670 h 369623"/>
              <a:gd name="connsiteX31" fmla="*/ 651510 w 967740"/>
              <a:gd name="connsiteY31" fmla="*/ 19050 h 369623"/>
              <a:gd name="connsiteX32" fmla="*/ 803910 w 967740"/>
              <a:gd name="connsiteY32" fmla="*/ 26670 h 369623"/>
              <a:gd name="connsiteX33" fmla="*/ 819150 w 967740"/>
              <a:gd name="connsiteY33" fmla="*/ 30480 h 369623"/>
              <a:gd name="connsiteX34" fmla="*/ 861060 w 967740"/>
              <a:gd name="connsiteY34" fmla="*/ 41910 h 369623"/>
              <a:gd name="connsiteX35" fmla="*/ 872490 w 967740"/>
              <a:gd name="connsiteY35" fmla="*/ 49530 h 369623"/>
              <a:gd name="connsiteX36" fmla="*/ 895350 w 967740"/>
              <a:gd name="connsiteY36" fmla="*/ 57150 h 369623"/>
              <a:gd name="connsiteX37" fmla="*/ 918210 w 967740"/>
              <a:gd name="connsiteY37" fmla="*/ 68580 h 369623"/>
              <a:gd name="connsiteX38" fmla="*/ 922020 w 967740"/>
              <a:gd name="connsiteY38" fmla="*/ 80010 h 369623"/>
              <a:gd name="connsiteX39" fmla="*/ 944880 w 967740"/>
              <a:gd name="connsiteY39" fmla="*/ 91440 h 369623"/>
              <a:gd name="connsiteX40" fmla="*/ 956310 w 967740"/>
              <a:gd name="connsiteY40" fmla="*/ 114300 h 369623"/>
              <a:gd name="connsiteX41" fmla="*/ 960120 w 967740"/>
              <a:gd name="connsiteY41" fmla="*/ 125730 h 369623"/>
              <a:gd name="connsiteX42" fmla="*/ 967740 w 967740"/>
              <a:gd name="connsiteY42" fmla="*/ 144780 h 369623"/>
              <a:gd name="connsiteX43" fmla="*/ 963930 w 967740"/>
              <a:gd name="connsiteY43" fmla="*/ 179070 h 369623"/>
              <a:gd name="connsiteX44" fmla="*/ 960120 w 967740"/>
              <a:gd name="connsiteY44" fmla="*/ 190500 h 369623"/>
              <a:gd name="connsiteX45" fmla="*/ 948690 w 967740"/>
              <a:gd name="connsiteY45" fmla="*/ 194310 h 369623"/>
              <a:gd name="connsiteX46" fmla="*/ 933450 w 967740"/>
              <a:gd name="connsiteY46" fmla="*/ 217170 h 369623"/>
              <a:gd name="connsiteX47" fmla="*/ 925830 w 967740"/>
              <a:gd name="connsiteY47" fmla="*/ 228600 h 369623"/>
              <a:gd name="connsiteX48" fmla="*/ 914400 w 967740"/>
              <a:gd name="connsiteY48" fmla="*/ 232410 h 369623"/>
              <a:gd name="connsiteX49" fmla="*/ 899160 w 967740"/>
              <a:gd name="connsiteY49" fmla="*/ 266700 h 369623"/>
              <a:gd name="connsiteX50" fmla="*/ 887730 w 967740"/>
              <a:gd name="connsiteY50" fmla="*/ 274320 h 369623"/>
              <a:gd name="connsiteX51" fmla="*/ 883920 w 967740"/>
              <a:gd name="connsiteY51" fmla="*/ 285750 h 369623"/>
              <a:gd name="connsiteX52" fmla="*/ 872490 w 967740"/>
              <a:gd name="connsiteY52" fmla="*/ 293370 h 369623"/>
              <a:gd name="connsiteX53" fmla="*/ 849630 w 967740"/>
              <a:gd name="connsiteY53" fmla="*/ 300990 h 369623"/>
              <a:gd name="connsiteX54" fmla="*/ 807720 w 967740"/>
              <a:gd name="connsiteY54" fmla="*/ 312420 h 369623"/>
              <a:gd name="connsiteX55" fmla="*/ 521970 w 967740"/>
              <a:gd name="connsiteY55" fmla="*/ 323850 h 369623"/>
              <a:gd name="connsiteX56" fmla="*/ 472440 w 967740"/>
              <a:gd name="connsiteY56" fmla="*/ 331470 h 369623"/>
              <a:gd name="connsiteX57" fmla="*/ 441960 w 967740"/>
              <a:gd name="connsiteY57" fmla="*/ 335280 h 369623"/>
              <a:gd name="connsiteX58" fmla="*/ 426720 w 967740"/>
              <a:gd name="connsiteY58" fmla="*/ 339090 h 369623"/>
              <a:gd name="connsiteX59" fmla="*/ 400050 w 967740"/>
              <a:gd name="connsiteY59" fmla="*/ 346710 h 369623"/>
              <a:gd name="connsiteX60" fmla="*/ 308610 w 967740"/>
              <a:gd name="connsiteY60" fmla="*/ 350520 h 369623"/>
              <a:gd name="connsiteX61" fmla="*/ 236220 w 967740"/>
              <a:gd name="connsiteY61" fmla="*/ 358140 h 369623"/>
              <a:gd name="connsiteX62" fmla="*/ 114300 w 967740"/>
              <a:gd name="connsiteY62" fmla="*/ 369570 h 36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67740" h="369623">
                <a:moveTo>
                  <a:pt x="114300" y="369570"/>
                </a:moveTo>
                <a:cubicBezTo>
                  <a:pt x="85725" y="370205"/>
                  <a:pt x="81188" y="365028"/>
                  <a:pt x="64770" y="361950"/>
                </a:cubicBezTo>
                <a:cubicBezTo>
                  <a:pt x="60823" y="361210"/>
                  <a:pt x="56180" y="360980"/>
                  <a:pt x="53340" y="358140"/>
                </a:cubicBezTo>
                <a:cubicBezTo>
                  <a:pt x="50500" y="355300"/>
                  <a:pt x="51326" y="350302"/>
                  <a:pt x="49530" y="346710"/>
                </a:cubicBezTo>
                <a:cubicBezTo>
                  <a:pt x="47482" y="342614"/>
                  <a:pt x="43770" y="339464"/>
                  <a:pt x="41910" y="335280"/>
                </a:cubicBezTo>
                <a:cubicBezTo>
                  <a:pt x="38648" y="327940"/>
                  <a:pt x="37882" y="319604"/>
                  <a:pt x="34290" y="312420"/>
                </a:cubicBezTo>
                <a:cubicBezTo>
                  <a:pt x="31750" y="307340"/>
                  <a:pt x="28907" y="302400"/>
                  <a:pt x="26670" y="297180"/>
                </a:cubicBezTo>
                <a:cubicBezTo>
                  <a:pt x="25088" y="293489"/>
                  <a:pt x="24656" y="289342"/>
                  <a:pt x="22860" y="285750"/>
                </a:cubicBezTo>
                <a:cubicBezTo>
                  <a:pt x="20812" y="281654"/>
                  <a:pt x="17288" y="278416"/>
                  <a:pt x="15240" y="274320"/>
                </a:cubicBezTo>
                <a:cubicBezTo>
                  <a:pt x="13444" y="270728"/>
                  <a:pt x="13012" y="266581"/>
                  <a:pt x="11430" y="262890"/>
                </a:cubicBezTo>
                <a:cubicBezTo>
                  <a:pt x="-2694" y="229934"/>
                  <a:pt x="8935" y="263025"/>
                  <a:pt x="0" y="236220"/>
                </a:cubicBezTo>
                <a:cubicBezTo>
                  <a:pt x="2540" y="214630"/>
                  <a:pt x="4395" y="192948"/>
                  <a:pt x="7620" y="171450"/>
                </a:cubicBezTo>
                <a:cubicBezTo>
                  <a:pt x="8216" y="167478"/>
                  <a:pt x="9634" y="163612"/>
                  <a:pt x="11430" y="160020"/>
                </a:cubicBezTo>
                <a:cubicBezTo>
                  <a:pt x="13478" y="155924"/>
                  <a:pt x="16510" y="152400"/>
                  <a:pt x="19050" y="148590"/>
                </a:cubicBezTo>
                <a:cubicBezTo>
                  <a:pt x="19083" y="148458"/>
                  <a:pt x="24848" y="123742"/>
                  <a:pt x="26670" y="121920"/>
                </a:cubicBezTo>
                <a:cubicBezTo>
                  <a:pt x="29510" y="119080"/>
                  <a:pt x="34290" y="119380"/>
                  <a:pt x="38100" y="118110"/>
                </a:cubicBezTo>
                <a:cubicBezTo>
                  <a:pt x="59938" y="85353"/>
                  <a:pt x="33756" y="126798"/>
                  <a:pt x="49530" y="95250"/>
                </a:cubicBezTo>
                <a:cubicBezTo>
                  <a:pt x="51578" y="91154"/>
                  <a:pt x="55102" y="87916"/>
                  <a:pt x="57150" y="83820"/>
                </a:cubicBezTo>
                <a:cubicBezTo>
                  <a:pt x="58946" y="80228"/>
                  <a:pt x="58120" y="75230"/>
                  <a:pt x="60960" y="72390"/>
                </a:cubicBezTo>
                <a:cubicBezTo>
                  <a:pt x="63800" y="69550"/>
                  <a:pt x="68580" y="69850"/>
                  <a:pt x="72390" y="68580"/>
                </a:cubicBezTo>
                <a:cubicBezTo>
                  <a:pt x="76360" y="56669"/>
                  <a:pt x="80211" y="41776"/>
                  <a:pt x="91440" y="34290"/>
                </a:cubicBezTo>
                <a:lnTo>
                  <a:pt x="102870" y="26670"/>
                </a:lnTo>
                <a:cubicBezTo>
                  <a:pt x="105410" y="22860"/>
                  <a:pt x="107252" y="18478"/>
                  <a:pt x="110490" y="15240"/>
                </a:cubicBezTo>
                <a:cubicBezTo>
                  <a:pt x="115875" y="9855"/>
                  <a:pt x="131184" y="2988"/>
                  <a:pt x="137160" y="0"/>
                </a:cubicBezTo>
                <a:cubicBezTo>
                  <a:pt x="163830" y="1270"/>
                  <a:pt x="190633" y="861"/>
                  <a:pt x="217170" y="3810"/>
                </a:cubicBezTo>
                <a:cubicBezTo>
                  <a:pt x="225153" y="4697"/>
                  <a:pt x="232238" y="9482"/>
                  <a:pt x="240030" y="11430"/>
                </a:cubicBezTo>
                <a:cubicBezTo>
                  <a:pt x="247524" y="13304"/>
                  <a:pt x="255270" y="13970"/>
                  <a:pt x="262890" y="15240"/>
                </a:cubicBezTo>
                <a:cubicBezTo>
                  <a:pt x="269240" y="17780"/>
                  <a:pt x="275283" y="21294"/>
                  <a:pt x="281940" y="22860"/>
                </a:cubicBezTo>
                <a:cubicBezTo>
                  <a:pt x="309925" y="29445"/>
                  <a:pt x="367441" y="35160"/>
                  <a:pt x="392430" y="38100"/>
                </a:cubicBezTo>
                <a:lnTo>
                  <a:pt x="541020" y="34290"/>
                </a:lnTo>
                <a:cubicBezTo>
                  <a:pt x="575847" y="32742"/>
                  <a:pt x="551775" y="30237"/>
                  <a:pt x="579120" y="26670"/>
                </a:cubicBezTo>
                <a:cubicBezTo>
                  <a:pt x="603180" y="23532"/>
                  <a:pt x="627380" y="21590"/>
                  <a:pt x="651510" y="19050"/>
                </a:cubicBezTo>
                <a:cubicBezTo>
                  <a:pt x="685327" y="20258"/>
                  <a:pt x="760614" y="21258"/>
                  <a:pt x="803910" y="26670"/>
                </a:cubicBezTo>
                <a:cubicBezTo>
                  <a:pt x="809106" y="27319"/>
                  <a:pt x="814098" y="29102"/>
                  <a:pt x="819150" y="30480"/>
                </a:cubicBezTo>
                <a:cubicBezTo>
                  <a:pt x="868972" y="44068"/>
                  <a:pt x="826590" y="33292"/>
                  <a:pt x="861060" y="41910"/>
                </a:cubicBezTo>
                <a:cubicBezTo>
                  <a:pt x="864870" y="44450"/>
                  <a:pt x="868306" y="47670"/>
                  <a:pt x="872490" y="49530"/>
                </a:cubicBezTo>
                <a:cubicBezTo>
                  <a:pt x="879830" y="52792"/>
                  <a:pt x="888667" y="52695"/>
                  <a:pt x="895350" y="57150"/>
                </a:cubicBezTo>
                <a:cubicBezTo>
                  <a:pt x="910122" y="66998"/>
                  <a:pt x="902436" y="63322"/>
                  <a:pt x="918210" y="68580"/>
                </a:cubicBezTo>
                <a:cubicBezTo>
                  <a:pt x="919480" y="72390"/>
                  <a:pt x="919511" y="76874"/>
                  <a:pt x="922020" y="80010"/>
                </a:cubicBezTo>
                <a:cubicBezTo>
                  <a:pt x="927391" y="86724"/>
                  <a:pt x="937350" y="88930"/>
                  <a:pt x="944880" y="91440"/>
                </a:cubicBezTo>
                <a:cubicBezTo>
                  <a:pt x="954457" y="120170"/>
                  <a:pt x="941538" y="84757"/>
                  <a:pt x="956310" y="114300"/>
                </a:cubicBezTo>
                <a:cubicBezTo>
                  <a:pt x="958106" y="117892"/>
                  <a:pt x="958710" y="121970"/>
                  <a:pt x="960120" y="125730"/>
                </a:cubicBezTo>
                <a:cubicBezTo>
                  <a:pt x="962521" y="132134"/>
                  <a:pt x="965200" y="138430"/>
                  <a:pt x="967740" y="144780"/>
                </a:cubicBezTo>
                <a:cubicBezTo>
                  <a:pt x="966470" y="156210"/>
                  <a:pt x="965821" y="167726"/>
                  <a:pt x="963930" y="179070"/>
                </a:cubicBezTo>
                <a:cubicBezTo>
                  <a:pt x="963270" y="183031"/>
                  <a:pt x="962960" y="187660"/>
                  <a:pt x="960120" y="190500"/>
                </a:cubicBezTo>
                <a:cubicBezTo>
                  <a:pt x="957280" y="193340"/>
                  <a:pt x="952500" y="193040"/>
                  <a:pt x="948690" y="194310"/>
                </a:cubicBezTo>
                <a:lnTo>
                  <a:pt x="933450" y="217170"/>
                </a:lnTo>
                <a:cubicBezTo>
                  <a:pt x="930910" y="220980"/>
                  <a:pt x="930174" y="227152"/>
                  <a:pt x="925830" y="228600"/>
                </a:cubicBezTo>
                <a:lnTo>
                  <a:pt x="914400" y="232410"/>
                </a:lnTo>
                <a:cubicBezTo>
                  <a:pt x="910627" y="243728"/>
                  <a:pt x="908217" y="257643"/>
                  <a:pt x="899160" y="266700"/>
                </a:cubicBezTo>
                <a:cubicBezTo>
                  <a:pt x="895922" y="269938"/>
                  <a:pt x="891540" y="271780"/>
                  <a:pt x="887730" y="274320"/>
                </a:cubicBezTo>
                <a:cubicBezTo>
                  <a:pt x="886460" y="278130"/>
                  <a:pt x="886429" y="282614"/>
                  <a:pt x="883920" y="285750"/>
                </a:cubicBezTo>
                <a:cubicBezTo>
                  <a:pt x="881059" y="289326"/>
                  <a:pt x="876674" y="291510"/>
                  <a:pt x="872490" y="293370"/>
                </a:cubicBezTo>
                <a:cubicBezTo>
                  <a:pt x="865150" y="296632"/>
                  <a:pt x="856814" y="297398"/>
                  <a:pt x="849630" y="300990"/>
                </a:cubicBezTo>
                <a:cubicBezTo>
                  <a:pt x="829370" y="311120"/>
                  <a:pt x="835250" y="310188"/>
                  <a:pt x="807720" y="312420"/>
                </a:cubicBezTo>
                <a:cubicBezTo>
                  <a:pt x="678343" y="322910"/>
                  <a:pt x="668779" y="320588"/>
                  <a:pt x="521970" y="323850"/>
                </a:cubicBezTo>
                <a:lnTo>
                  <a:pt x="472440" y="331470"/>
                </a:lnTo>
                <a:cubicBezTo>
                  <a:pt x="462304" y="332918"/>
                  <a:pt x="452060" y="333597"/>
                  <a:pt x="441960" y="335280"/>
                </a:cubicBezTo>
                <a:cubicBezTo>
                  <a:pt x="436795" y="336141"/>
                  <a:pt x="431772" y="337712"/>
                  <a:pt x="426720" y="339090"/>
                </a:cubicBezTo>
                <a:cubicBezTo>
                  <a:pt x="417800" y="341523"/>
                  <a:pt x="409253" y="345819"/>
                  <a:pt x="400050" y="346710"/>
                </a:cubicBezTo>
                <a:cubicBezTo>
                  <a:pt x="369685" y="349649"/>
                  <a:pt x="339090" y="349250"/>
                  <a:pt x="308610" y="350520"/>
                </a:cubicBezTo>
                <a:cubicBezTo>
                  <a:pt x="284480" y="353060"/>
                  <a:pt x="260479" y="357682"/>
                  <a:pt x="236220" y="358140"/>
                </a:cubicBezTo>
                <a:cubicBezTo>
                  <a:pt x="193029" y="358955"/>
                  <a:pt x="142875" y="368935"/>
                  <a:pt x="114300" y="36957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 flipH="1">
            <a:off x="6959156" y="2507284"/>
            <a:ext cx="880908" cy="411480"/>
          </a:xfrm>
          <a:custGeom>
            <a:avLst/>
            <a:gdLst>
              <a:gd name="connsiteX0" fmla="*/ 822960 w 971550"/>
              <a:gd name="connsiteY0" fmla="*/ 327660 h 411480"/>
              <a:gd name="connsiteX1" fmla="*/ 868680 w 971550"/>
              <a:gd name="connsiteY1" fmla="*/ 323850 h 411480"/>
              <a:gd name="connsiteX2" fmla="*/ 880110 w 971550"/>
              <a:gd name="connsiteY2" fmla="*/ 320040 h 411480"/>
              <a:gd name="connsiteX3" fmla="*/ 906780 w 971550"/>
              <a:gd name="connsiteY3" fmla="*/ 312420 h 411480"/>
              <a:gd name="connsiteX4" fmla="*/ 933450 w 971550"/>
              <a:gd name="connsiteY4" fmla="*/ 308610 h 411480"/>
              <a:gd name="connsiteX5" fmla="*/ 944880 w 971550"/>
              <a:gd name="connsiteY5" fmla="*/ 297180 h 411480"/>
              <a:gd name="connsiteX6" fmla="*/ 948690 w 971550"/>
              <a:gd name="connsiteY6" fmla="*/ 285750 h 411480"/>
              <a:gd name="connsiteX7" fmla="*/ 960120 w 971550"/>
              <a:gd name="connsiteY7" fmla="*/ 259080 h 411480"/>
              <a:gd name="connsiteX8" fmla="*/ 971550 w 971550"/>
              <a:gd name="connsiteY8" fmla="*/ 224790 h 411480"/>
              <a:gd name="connsiteX9" fmla="*/ 963930 w 971550"/>
              <a:gd name="connsiteY9" fmla="*/ 182880 h 411480"/>
              <a:gd name="connsiteX10" fmla="*/ 960120 w 971550"/>
              <a:gd name="connsiteY10" fmla="*/ 171450 h 411480"/>
              <a:gd name="connsiteX11" fmla="*/ 952500 w 971550"/>
              <a:gd name="connsiteY11" fmla="*/ 160020 h 411480"/>
              <a:gd name="connsiteX12" fmla="*/ 941070 w 971550"/>
              <a:gd name="connsiteY12" fmla="*/ 102870 h 411480"/>
              <a:gd name="connsiteX13" fmla="*/ 914400 w 971550"/>
              <a:gd name="connsiteY13" fmla="*/ 87630 h 411480"/>
              <a:gd name="connsiteX14" fmla="*/ 902970 w 971550"/>
              <a:gd name="connsiteY14" fmla="*/ 80010 h 411480"/>
              <a:gd name="connsiteX15" fmla="*/ 891540 w 971550"/>
              <a:gd name="connsiteY15" fmla="*/ 76200 h 411480"/>
              <a:gd name="connsiteX16" fmla="*/ 876300 w 971550"/>
              <a:gd name="connsiteY16" fmla="*/ 68580 h 411480"/>
              <a:gd name="connsiteX17" fmla="*/ 864870 w 971550"/>
              <a:gd name="connsiteY17" fmla="*/ 64770 h 411480"/>
              <a:gd name="connsiteX18" fmla="*/ 822960 w 971550"/>
              <a:gd name="connsiteY18" fmla="*/ 53340 h 411480"/>
              <a:gd name="connsiteX19" fmla="*/ 800100 w 971550"/>
              <a:gd name="connsiteY19" fmla="*/ 49530 h 411480"/>
              <a:gd name="connsiteX20" fmla="*/ 750570 w 971550"/>
              <a:gd name="connsiteY20" fmla="*/ 38100 h 411480"/>
              <a:gd name="connsiteX21" fmla="*/ 666750 w 971550"/>
              <a:gd name="connsiteY21" fmla="*/ 30480 h 411480"/>
              <a:gd name="connsiteX22" fmla="*/ 632460 w 971550"/>
              <a:gd name="connsiteY22" fmla="*/ 26670 h 411480"/>
              <a:gd name="connsiteX23" fmla="*/ 598170 w 971550"/>
              <a:gd name="connsiteY23" fmla="*/ 15240 h 411480"/>
              <a:gd name="connsiteX24" fmla="*/ 544830 w 971550"/>
              <a:gd name="connsiteY24" fmla="*/ 3810 h 411480"/>
              <a:gd name="connsiteX25" fmla="*/ 468630 w 971550"/>
              <a:gd name="connsiteY25" fmla="*/ 0 h 411480"/>
              <a:gd name="connsiteX26" fmla="*/ 354330 w 971550"/>
              <a:gd name="connsiteY26" fmla="*/ 7620 h 411480"/>
              <a:gd name="connsiteX27" fmla="*/ 327660 w 971550"/>
              <a:gd name="connsiteY27" fmla="*/ 11430 h 411480"/>
              <a:gd name="connsiteX28" fmla="*/ 293370 w 971550"/>
              <a:gd name="connsiteY28" fmla="*/ 15240 h 411480"/>
              <a:gd name="connsiteX29" fmla="*/ 266700 w 971550"/>
              <a:gd name="connsiteY29" fmla="*/ 22860 h 411480"/>
              <a:gd name="connsiteX30" fmla="*/ 255270 w 971550"/>
              <a:gd name="connsiteY30" fmla="*/ 26670 h 411480"/>
              <a:gd name="connsiteX31" fmla="*/ 190500 w 971550"/>
              <a:gd name="connsiteY31" fmla="*/ 38100 h 411480"/>
              <a:gd name="connsiteX32" fmla="*/ 179070 w 971550"/>
              <a:gd name="connsiteY32" fmla="*/ 45720 h 411480"/>
              <a:gd name="connsiteX33" fmla="*/ 148590 w 971550"/>
              <a:gd name="connsiteY33" fmla="*/ 53340 h 411480"/>
              <a:gd name="connsiteX34" fmla="*/ 125730 w 971550"/>
              <a:gd name="connsiteY34" fmla="*/ 64770 h 411480"/>
              <a:gd name="connsiteX35" fmla="*/ 99060 w 971550"/>
              <a:gd name="connsiteY35" fmla="*/ 99060 h 411480"/>
              <a:gd name="connsiteX36" fmla="*/ 87630 w 971550"/>
              <a:gd name="connsiteY36" fmla="*/ 125730 h 411480"/>
              <a:gd name="connsiteX37" fmla="*/ 76200 w 971550"/>
              <a:gd name="connsiteY37" fmla="*/ 137160 h 411480"/>
              <a:gd name="connsiteX38" fmla="*/ 60960 w 971550"/>
              <a:gd name="connsiteY38" fmla="*/ 156210 h 411480"/>
              <a:gd name="connsiteX39" fmla="*/ 57150 w 971550"/>
              <a:gd name="connsiteY39" fmla="*/ 167640 h 411480"/>
              <a:gd name="connsiteX40" fmla="*/ 38100 w 971550"/>
              <a:gd name="connsiteY40" fmla="*/ 190500 h 411480"/>
              <a:gd name="connsiteX41" fmla="*/ 19050 w 971550"/>
              <a:gd name="connsiteY41" fmla="*/ 220980 h 411480"/>
              <a:gd name="connsiteX42" fmla="*/ 7620 w 971550"/>
              <a:gd name="connsiteY42" fmla="*/ 251460 h 411480"/>
              <a:gd name="connsiteX43" fmla="*/ 0 w 971550"/>
              <a:gd name="connsiteY43" fmla="*/ 266700 h 411480"/>
              <a:gd name="connsiteX44" fmla="*/ 3810 w 971550"/>
              <a:gd name="connsiteY44" fmla="*/ 289560 h 411480"/>
              <a:gd name="connsiteX45" fmla="*/ 15240 w 971550"/>
              <a:gd name="connsiteY45" fmla="*/ 297180 h 411480"/>
              <a:gd name="connsiteX46" fmla="*/ 19050 w 971550"/>
              <a:gd name="connsiteY46" fmla="*/ 308610 h 411480"/>
              <a:gd name="connsiteX47" fmla="*/ 45720 w 971550"/>
              <a:gd name="connsiteY47" fmla="*/ 320040 h 411480"/>
              <a:gd name="connsiteX48" fmla="*/ 205740 w 971550"/>
              <a:gd name="connsiteY48" fmla="*/ 327660 h 411480"/>
              <a:gd name="connsiteX49" fmla="*/ 259080 w 971550"/>
              <a:gd name="connsiteY49" fmla="*/ 335280 h 411480"/>
              <a:gd name="connsiteX50" fmla="*/ 320040 w 971550"/>
              <a:gd name="connsiteY50" fmla="*/ 346710 h 411480"/>
              <a:gd name="connsiteX51" fmla="*/ 369570 w 971550"/>
              <a:gd name="connsiteY51" fmla="*/ 358140 h 411480"/>
              <a:gd name="connsiteX52" fmla="*/ 396240 w 971550"/>
              <a:gd name="connsiteY52" fmla="*/ 365760 h 411480"/>
              <a:gd name="connsiteX53" fmla="*/ 430530 w 971550"/>
              <a:gd name="connsiteY53" fmla="*/ 373380 h 411480"/>
              <a:gd name="connsiteX54" fmla="*/ 445770 w 971550"/>
              <a:gd name="connsiteY54" fmla="*/ 381000 h 411480"/>
              <a:gd name="connsiteX55" fmla="*/ 457200 w 971550"/>
              <a:gd name="connsiteY55" fmla="*/ 384810 h 411480"/>
              <a:gd name="connsiteX56" fmla="*/ 483870 w 971550"/>
              <a:gd name="connsiteY56" fmla="*/ 407670 h 411480"/>
              <a:gd name="connsiteX57" fmla="*/ 510540 w 971550"/>
              <a:gd name="connsiteY57" fmla="*/ 411480 h 411480"/>
              <a:gd name="connsiteX58" fmla="*/ 575310 w 971550"/>
              <a:gd name="connsiteY58" fmla="*/ 407670 h 411480"/>
              <a:gd name="connsiteX59" fmla="*/ 586740 w 971550"/>
              <a:gd name="connsiteY59" fmla="*/ 400050 h 411480"/>
              <a:gd name="connsiteX60" fmla="*/ 598170 w 971550"/>
              <a:gd name="connsiteY60" fmla="*/ 396240 h 411480"/>
              <a:gd name="connsiteX61" fmla="*/ 624840 w 971550"/>
              <a:gd name="connsiteY61" fmla="*/ 384810 h 411480"/>
              <a:gd name="connsiteX62" fmla="*/ 659130 w 971550"/>
              <a:gd name="connsiteY62" fmla="*/ 369570 h 411480"/>
              <a:gd name="connsiteX63" fmla="*/ 674370 w 971550"/>
              <a:gd name="connsiteY63" fmla="*/ 361950 h 411480"/>
              <a:gd name="connsiteX64" fmla="*/ 685800 w 971550"/>
              <a:gd name="connsiteY64" fmla="*/ 358140 h 411480"/>
              <a:gd name="connsiteX65" fmla="*/ 697230 w 971550"/>
              <a:gd name="connsiteY65" fmla="*/ 350520 h 411480"/>
              <a:gd name="connsiteX66" fmla="*/ 716280 w 971550"/>
              <a:gd name="connsiteY66" fmla="*/ 346710 h 411480"/>
              <a:gd name="connsiteX67" fmla="*/ 822960 w 971550"/>
              <a:gd name="connsiteY67" fmla="*/ 32766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71550" h="411480">
                <a:moveTo>
                  <a:pt x="822960" y="327660"/>
                </a:moveTo>
                <a:cubicBezTo>
                  <a:pt x="848360" y="323850"/>
                  <a:pt x="853521" y="325871"/>
                  <a:pt x="868680" y="323850"/>
                </a:cubicBezTo>
                <a:cubicBezTo>
                  <a:pt x="872661" y="323319"/>
                  <a:pt x="876263" y="321194"/>
                  <a:pt x="880110" y="320040"/>
                </a:cubicBezTo>
                <a:cubicBezTo>
                  <a:pt x="888966" y="317383"/>
                  <a:pt x="897739" y="314357"/>
                  <a:pt x="906780" y="312420"/>
                </a:cubicBezTo>
                <a:cubicBezTo>
                  <a:pt x="915561" y="310538"/>
                  <a:pt x="924560" y="309880"/>
                  <a:pt x="933450" y="308610"/>
                </a:cubicBezTo>
                <a:cubicBezTo>
                  <a:pt x="937260" y="304800"/>
                  <a:pt x="941891" y="301663"/>
                  <a:pt x="944880" y="297180"/>
                </a:cubicBezTo>
                <a:cubicBezTo>
                  <a:pt x="947108" y="293838"/>
                  <a:pt x="947108" y="289441"/>
                  <a:pt x="948690" y="285750"/>
                </a:cubicBezTo>
                <a:cubicBezTo>
                  <a:pt x="954066" y="273206"/>
                  <a:pt x="957371" y="271452"/>
                  <a:pt x="960120" y="259080"/>
                </a:cubicBezTo>
                <a:cubicBezTo>
                  <a:pt x="966964" y="228281"/>
                  <a:pt x="958293" y="244676"/>
                  <a:pt x="971550" y="224790"/>
                </a:cubicBezTo>
                <a:cubicBezTo>
                  <a:pt x="968467" y="203206"/>
                  <a:pt x="969063" y="200844"/>
                  <a:pt x="963930" y="182880"/>
                </a:cubicBezTo>
                <a:cubicBezTo>
                  <a:pt x="962827" y="179018"/>
                  <a:pt x="961916" y="175042"/>
                  <a:pt x="960120" y="171450"/>
                </a:cubicBezTo>
                <a:cubicBezTo>
                  <a:pt x="958072" y="167354"/>
                  <a:pt x="955040" y="163830"/>
                  <a:pt x="952500" y="160020"/>
                </a:cubicBezTo>
                <a:cubicBezTo>
                  <a:pt x="948690" y="140970"/>
                  <a:pt x="957234" y="113646"/>
                  <a:pt x="941070" y="102870"/>
                </a:cubicBezTo>
                <a:cubicBezTo>
                  <a:pt x="913223" y="84305"/>
                  <a:pt x="948237" y="106966"/>
                  <a:pt x="914400" y="87630"/>
                </a:cubicBezTo>
                <a:cubicBezTo>
                  <a:pt x="910424" y="85358"/>
                  <a:pt x="907066" y="82058"/>
                  <a:pt x="902970" y="80010"/>
                </a:cubicBezTo>
                <a:cubicBezTo>
                  <a:pt x="899378" y="78214"/>
                  <a:pt x="895231" y="77782"/>
                  <a:pt x="891540" y="76200"/>
                </a:cubicBezTo>
                <a:cubicBezTo>
                  <a:pt x="886320" y="73963"/>
                  <a:pt x="881520" y="70817"/>
                  <a:pt x="876300" y="68580"/>
                </a:cubicBezTo>
                <a:cubicBezTo>
                  <a:pt x="872609" y="66998"/>
                  <a:pt x="868717" y="65924"/>
                  <a:pt x="864870" y="64770"/>
                </a:cubicBezTo>
                <a:cubicBezTo>
                  <a:pt x="859068" y="63029"/>
                  <a:pt x="832500" y="55248"/>
                  <a:pt x="822960" y="53340"/>
                </a:cubicBezTo>
                <a:cubicBezTo>
                  <a:pt x="815385" y="51825"/>
                  <a:pt x="807627" y="51267"/>
                  <a:pt x="800100" y="49530"/>
                </a:cubicBezTo>
                <a:cubicBezTo>
                  <a:pt x="769276" y="42417"/>
                  <a:pt x="779814" y="41233"/>
                  <a:pt x="750570" y="38100"/>
                </a:cubicBezTo>
                <a:cubicBezTo>
                  <a:pt x="722674" y="35111"/>
                  <a:pt x="694675" y="33182"/>
                  <a:pt x="666750" y="30480"/>
                </a:cubicBezTo>
                <a:cubicBezTo>
                  <a:pt x="655303" y="29372"/>
                  <a:pt x="643890" y="27940"/>
                  <a:pt x="632460" y="26670"/>
                </a:cubicBezTo>
                <a:cubicBezTo>
                  <a:pt x="609701" y="15290"/>
                  <a:pt x="624759" y="21149"/>
                  <a:pt x="598170" y="15240"/>
                </a:cubicBezTo>
                <a:cubicBezTo>
                  <a:pt x="578348" y="10835"/>
                  <a:pt x="568321" y="6159"/>
                  <a:pt x="544830" y="3810"/>
                </a:cubicBezTo>
                <a:cubicBezTo>
                  <a:pt x="519524" y="1279"/>
                  <a:pt x="494030" y="1270"/>
                  <a:pt x="468630" y="0"/>
                </a:cubicBezTo>
                <a:lnTo>
                  <a:pt x="354330" y="7620"/>
                </a:lnTo>
                <a:cubicBezTo>
                  <a:pt x="345379" y="8346"/>
                  <a:pt x="336571" y="10316"/>
                  <a:pt x="327660" y="11430"/>
                </a:cubicBezTo>
                <a:cubicBezTo>
                  <a:pt x="316248" y="12856"/>
                  <a:pt x="304800" y="13970"/>
                  <a:pt x="293370" y="15240"/>
                </a:cubicBezTo>
                <a:lnTo>
                  <a:pt x="266700" y="22860"/>
                </a:lnTo>
                <a:cubicBezTo>
                  <a:pt x="262853" y="24014"/>
                  <a:pt x="259183" y="25767"/>
                  <a:pt x="255270" y="26670"/>
                </a:cubicBezTo>
                <a:cubicBezTo>
                  <a:pt x="224781" y="33706"/>
                  <a:pt x="218608" y="34085"/>
                  <a:pt x="190500" y="38100"/>
                </a:cubicBezTo>
                <a:cubicBezTo>
                  <a:pt x="186690" y="40640"/>
                  <a:pt x="183357" y="44112"/>
                  <a:pt x="179070" y="45720"/>
                </a:cubicBezTo>
                <a:cubicBezTo>
                  <a:pt x="161680" y="52241"/>
                  <a:pt x="162691" y="46289"/>
                  <a:pt x="148590" y="53340"/>
                </a:cubicBezTo>
                <a:cubicBezTo>
                  <a:pt x="119047" y="68112"/>
                  <a:pt x="154460" y="55193"/>
                  <a:pt x="125730" y="64770"/>
                </a:cubicBezTo>
                <a:cubicBezTo>
                  <a:pt x="115868" y="74632"/>
                  <a:pt x="103617" y="85388"/>
                  <a:pt x="99060" y="99060"/>
                </a:cubicBezTo>
                <a:cubicBezTo>
                  <a:pt x="95951" y="108388"/>
                  <a:pt x="93515" y="117491"/>
                  <a:pt x="87630" y="125730"/>
                </a:cubicBezTo>
                <a:cubicBezTo>
                  <a:pt x="84498" y="130115"/>
                  <a:pt x="80010" y="133350"/>
                  <a:pt x="76200" y="137160"/>
                </a:cubicBezTo>
                <a:cubicBezTo>
                  <a:pt x="66623" y="165890"/>
                  <a:pt x="80655" y="131591"/>
                  <a:pt x="60960" y="156210"/>
                </a:cubicBezTo>
                <a:cubicBezTo>
                  <a:pt x="58451" y="159346"/>
                  <a:pt x="58946" y="164048"/>
                  <a:pt x="57150" y="167640"/>
                </a:cubicBezTo>
                <a:cubicBezTo>
                  <a:pt x="51846" y="178249"/>
                  <a:pt x="46526" y="182074"/>
                  <a:pt x="38100" y="190500"/>
                </a:cubicBezTo>
                <a:cubicBezTo>
                  <a:pt x="29032" y="217704"/>
                  <a:pt x="37163" y="208905"/>
                  <a:pt x="19050" y="220980"/>
                </a:cubicBezTo>
                <a:cubicBezTo>
                  <a:pt x="3399" y="244456"/>
                  <a:pt x="18605" y="218504"/>
                  <a:pt x="7620" y="251460"/>
                </a:cubicBezTo>
                <a:cubicBezTo>
                  <a:pt x="5824" y="256848"/>
                  <a:pt x="2540" y="261620"/>
                  <a:pt x="0" y="266700"/>
                </a:cubicBezTo>
                <a:cubicBezTo>
                  <a:pt x="1270" y="274320"/>
                  <a:pt x="355" y="282650"/>
                  <a:pt x="3810" y="289560"/>
                </a:cubicBezTo>
                <a:cubicBezTo>
                  <a:pt x="5858" y="293656"/>
                  <a:pt x="12379" y="293604"/>
                  <a:pt x="15240" y="297180"/>
                </a:cubicBezTo>
                <a:cubicBezTo>
                  <a:pt x="17749" y="300316"/>
                  <a:pt x="16541" y="305474"/>
                  <a:pt x="19050" y="308610"/>
                </a:cubicBezTo>
                <a:cubicBezTo>
                  <a:pt x="24380" y="315272"/>
                  <a:pt x="37996" y="319536"/>
                  <a:pt x="45720" y="320040"/>
                </a:cubicBezTo>
                <a:cubicBezTo>
                  <a:pt x="99007" y="323515"/>
                  <a:pt x="152400" y="325120"/>
                  <a:pt x="205740" y="327660"/>
                </a:cubicBezTo>
                <a:cubicBezTo>
                  <a:pt x="220586" y="329516"/>
                  <a:pt x="243699" y="331984"/>
                  <a:pt x="259080" y="335280"/>
                </a:cubicBezTo>
                <a:cubicBezTo>
                  <a:pt x="315659" y="347404"/>
                  <a:pt x="263363" y="339625"/>
                  <a:pt x="320040" y="346710"/>
                </a:cubicBezTo>
                <a:cubicBezTo>
                  <a:pt x="369999" y="363363"/>
                  <a:pt x="314176" y="346270"/>
                  <a:pt x="369570" y="358140"/>
                </a:cubicBezTo>
                <a:cubicBezTo>
                  <a:pt x="378611" y="360077"/>
                  <a:pt x="387320" y="363327"/>
                  <a:pt x="396240" y="365760"/>
                </a:cubicBezTo>
                <a:cubicBezTo>
                  <a:pt x="411037" y="369795"/>
                  <a:pt x="414663" y="370207"/>
                  <a:pt x="430530" y="373380"/>
                </a:cubicBezTo>
                <a:cubicBezTo>
                  <a:pt x="435610" y="375920"/>
                  <a:pt x="440550" y="378763"/>
                  <a:pt x="445770" y="381000"/>
                </a:cubicBezTo>
                <a:cubicBezTo>
                  <a:pt x="449461" y="382582"/>
                  <a:pt x="453858" y="382582"/>
                  <a:pt x="457200" y="384810"/>
                </a:cubicBezTo>
                <a:cubicBezTo>
                  <a:pt x="469481" y="392997"/>
                  <a:pt x="468608" y="402120"/>
                  <a:pt x="483870" y="407670"/>
                </a:cubicBezTo>
                <a:cubicBezTo>
                  <a:pt x="492310" y="410739"/>
                  <a:pt x="501650" y="410210"/>
                  <a:pt x="510540" y="411480"/>
                </a:cubicBezTo>
                <a:cubicBezTo>
                  <a:pt x="532130" y="410210"/>
                  <a:pt x="553922" y="410878"/>
                  <a:pt x="575310" y="407670"/>
                </a:cubicBezTo>
                <a:cubicBezTo>
                  <a:pt x="579838" y="406991"/>
                  <a:pt x="582644" y="402098"/>
                  <a:pt x="586740" y="400050"/>
                </a:cubicBezTo>
                <a:cubicBezTo>
                  <a:pt x="590332" y="398254"/>
                  <a:pt x="594578" y="398036"/>
                  <a:pt x="598170" y="396240"/>
                </a:cubicBezTo>
                <a:cubicBezTo>
                  <a:pt x="624482" y="383084"/>
                  <a:pt x="593122" y="392739"/>
                  <a:pt x="624840" y="384810"/>
                </a:cubicBezTo>
                <a:cubicBezTo>
                  <a:pt x="658462" y="362395"/>
                  <a:pt x="604722" y="396774"/>
                  <a:pt x="659130" y="369570"/>
                </a:cubicBezTo>
                <a:cubicBezTo>
                  <a:pt x="664210" y="367030"/>
                  <a:pt x="669150" y="364187"/>
                  <a:pt x="674370" y="361950"/>
                </a:cubicBezTo>
                <a:cubicBezTo>
                  <a:pt x="678061" y="360368"/>
                  <a:pt x="682208" y="359936"/>
                  <a:pt x="685800" y="358140"/>
                </a:cubicBezTo>
                <a:cubicBezTo>
                  <a:pt x="689896" y="356092"/>
                  <a:pt x="692943" y="352128"/>
                  <a:pt x="697230" y="350520"/>
                </a:cubicBezTo>
                <a:cubicBezTo>
                  <a:pt x="703293" y="348246"/>
                  <a:pt x="709892" y="347775"/>
                  <a:pt x="716280" y="346710"/>
                </a:cubicBezTo>
                <a:cubicBezTo>
                  <a:pt x="789808" y="334455"/>
                  <a:pt x="797560" y="331470"/>
                  <a:pt x="822960" y="32766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 rot="452896" flipH="1">
            <a:off x="5870697" y="2518364"/>
            <a:ext cx="1071329" cy="331470"/>
          </a:xfrm>
          <a:custGeom>
            <a:avLst/>
            <a:gdLst>
              <a:gd name="connsiteX0" fmla="*/ 15691 w 1181565"/>
              <a:gd name="connsiteY0" fmla="*/ 38100 h 331470"/>
              <a:gd name="connsiteX1" fmla="*/ 76651 w 1181565"/>
              <a:gd name="connsiteY1" fmla="*/ 49530 h 331470"/>
              <a:gd name="connsiteX2" fmla="*/ 236671 w 1181565"/>
              <a:gd name="connsiteY2" fmla="*/ 41910 h 331470"/>
              <a:gd name="connsiteX3" fmla="*/ 274771 w 1181565"/>
              <a:gd name="connsiteY3" fmla="*/ 30480 h 331470"/>
              <a:gd name="connsiteX4" fmla="*/ 312871 w 1181565"/>
              <a:gd name="connsiteY4" fmla="*/ 26670 h 331470"/>
              <a:gd name="connsiteX5" fmla="*/ 328111 w 1181565"/>
              <a:gd name="connsiteY5" fmla="*/ 19050 h 331470"/>
              <a:gd name="connsiteX6" fmla="*/ 370021 w 1181565"/>
              <a:gd name="connsiteY6" fmla="*/ 11430 h 331470"/>
              <a:gd name="connsiteX7" fmla="*/ 491941 w 1181565"/>
              <a:gd name="connsiteY7" fmla="*/ 3810 h 331470"/>
              <a:gd name="connsiteX8" fmla="*/ 606241 w 1181565"/>
              <a:gd name="connsiteY8" fmla="*/ 0 h 331470"/>
              <a:gd name="connsiteX9" fmla="*/ 933901 w 1181565"/>
              <a:gd name="connsiteY9" fmla="*/ 3810 h 331470"/>
              <a:gd name="connsiteX10" fmla="*/ 975811 w 1181565"/>
              <a:gd name="connsiteY10" fmla="*/ 11430 h 331470"/>
              <a:gd name="connsiteX11" fmla="*/ 1017721 w 1181565"/>
              <a:gd name="connsiteY11" fmla="*/ 15240 h 331470"/>
              <a:gd name="connsiteX12" fmla="*/ 1052011 w 1181565"/>
              <a:gd name="connsiteY12" fmla="*/ 26670 h 331470"/>
              <a:gd name="connsiteX13" fmla="*/ 1063441 w 1181565"/>
              <a:gd name="connsiteY13" fmla="*/ 34290 h 331470"/>
              <a:gd name="connsiteX14" fmla="*/ 1086301 w 1181565"/>
              <a:gd name="connsiteY14" fmla="*/ 41910 h 331470"/>
              <a:gd name="connsiteX15" fmla="*/ 1112971 w 1181565"/>
              <a:gd name="connsiteY15" fmla="*/ 60960 h 331470"/>
              <a:gd name="connsiteX16" fmla="*/ 1128211 w 1181565"/>
              <a:gd name="connsiteY16" fmla="*/ 64770 h 331470"/>
              <a:gd name="connsiteX17" fmla="*/ 1139641 w 1181565"/>
              <a:gd name="connsiteY17" fmla="*/ 72390 h 331470"/>
              <a:gd name="connsiteX18" fmla="*/ 1154881 w 1181565"/>
              <a:gd name="connsiteY18" fmla="*/ 76200 h 331470"/>
              <a:gd name="connsiteX19" fmla="*/ 1177741 w 1181565"/>
              <a:gd name="connsiteY19" fmla="*/ 91440 h 331470"/>
              <a:gd name="connsiteX20" fmla="*/ 1181551 w 1181565"/>
              <a:gd name="connsiteY20" fmla="*/ 106680 h 331470"/>
              <a:gd name="connsiteX21" fmla="*/ 1170121 w 1181565"/>
              <a:gd name="connsiteY21" fmla="*/ 190500 h 331470"/>
              <a:gd name="connsiteX22" fmla="*/ 1162501 w 1181565"/>
              <a:gd name="connsiteY22" fmla="*/ 209550 h 331470"/>
              <a:gd name="connsiteX23" fmla="*/ 1158691 w 1181565"/>
              <a:gd name="connsiteY23" fmla="*/ 228600 h 331470"/>
              <a:gd name="connsiteX24" fmla="*/ 1147261 w 1181565"/>
              <a:gd name="connsiteY24" fmla="*/ 255270 h 331470"/>
              <a:gd name="connsiteX25" fmla="*/ 1135831 w 1181565"/>
              <a:gd name="connsiteY25" fmla="*/ 297180 h 331470"/>
              <a:gd name="connsiteX26" fmla="*/ 1132021 w 1181565"/>
              <a:gd name="connsiteY26" fmla="*/ 308610 h 331470"/>
              <a:gd name="connsiteX27" fmla="*/ 1097731 w 1181565"/>
              <a:gd name="connsiteY27" fmla="*/ 323850 h 331470"/>
              <a:gd name="connsiteX28" fmla="*/ 1082491 w 1181565"/>
              <a:gd name="connsiteY28" fmla="*/ 331470 h 331470"/>
              <a:gd name="connsiteX29" fmla="*/ 880561 w 1181565"/>
              <a:gd name="connsiteY29" fmla="*/ 323850 h 331470"/>
              <a:gd name="connsiteX30" fmla="*/ 815791 w 1181565"/>
              <a:gd name="connsiteY30" fmla="*/ 312420 h 331470"/>
              <a:gd name="connsiteX31" fmla="*/ 785311 w 1181565"/>
              <a:gd name="connsiteY31" fmla="*/ 308610 h 331470"/>
              <a:gd name="connsiteX32" fmla="*/ 728161 w 1181565"/>
              <a:gd name="connsiteY32" fmla="*/ 297180 h 331470"/>
              <a:gd name="connsiteX33" fmla="*/ 709111 w 1181565"/>
              <a:gd name="connsiteY33" fmla="*/ 289560 h 331470"/>
              <a:gd name="connsiteX34" fmla="*/ 625291 w 1181565"/>
              <a:gd name="connsiteY34" fmla="*/ 281940 h 331470"/>
              <a:gd name="connsiteX35" fmla="*/ 579571 w 1181565"/>
              <a:gd name="connsiteY35" fmla="*/ 270510 h 331470"/>
              <a:gd name="connsiteX36" fmla="*/ 545281 w 1181565"/>
              <a:gd name="connsiteY36" fmla="*/ 262890 h 331470"/>
              <a:gd name="connsiteX37" fmla="*/ 507181 w 1181565"/>
              <a:gd name="connsiteY37" fmla="*/ 259080 h 331470"/>
              <a:gd name="connsiteX38" fmla="*/ 438601 w 1181565"/>
              <a:gd name="connsiteY38" fmla="*/ 251460 h 331470"/>
              <a:gd name="connsiteX39" fmla="*/ 206191 w 1181565"/>
              <a:gd name="connsiteY39" fmla="*/ 255270 h 331470"/>
              <a:gd name="connsiteX40" fmla="*/ 179521 w 1181565"/>
              <a:gd name="connsiteY40" fmla="*/ 259080 h 331470"/>
              <a:gd name="connsiteX41" fmla="*/ 152851 w 1181565"/>
              <a:gd name="connsiteY41" fmla="*/ 266700 h 331470"/>
              <a:gd name="connsiteX42" fmla="*/ 49981 w 1181565"/>
              <a:gd name="connsiteY42" fmla="*/ 262890 h 331470"/>
              <a:gd name="connsiteX43" fmla="*/ 38551 w 1181565"/>
              <a:gd name="connsiteY43" fmla="*/ 259080 h 331470"/>
              <a:gd name="connsiteX44" fmla="*/ 27121 w 1181565"/>
              <a:gd name="connsiteY44" fmla="*/ 236220 h 331470"/>
              <a:gd name="connsiteX45" fmla="*/ 34741 w 1181565"/>
              <a:gd name="connsiteY45" fmla="*/ 213360 h 331470"/>
              <a:gd name="connsiteX46" fmla="*/ 30931 w 1181565"/>
              <a:gd name="connsiteY46" fmla="*/ 160020 h 331470"/>
              <a:gd name="connsiteX47" fmla="*/ 15691 w 1181565"/>
              <a:gd name="connsiteY47" fmla="*/ 121920 h 331470"/>
              <a:gd name="connsiteX48" fmla="*/ 4261 w 1181565"/>
              <a:gd name="connsiteY48" fmla="*/ 99060 h 331470"/>
              <a:gd name="connsiteX49" fmla="*/ 8071 w 1181565"/>
              <a:gd name="connsiteY49" fmla="*/ 57150 h 331470"/>
              <a:gd name="connsiteX50" fmla="*/ 19501 w 1181565"/>
              <a:gd name="connsiteY50" fmla="*/ 53340 h 331470"/>
              <a:gd name="connsiteX51" fmla="*/ 15691 w 1181565"/>
              <a:gd name="connsiteY51" fmla="*/ 38100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81565" h="331470">
                <a:moveTo>
                  <a:pt x="15691" y="38100"/>
                </a:moveTo>
                <a:cubicBezTo>
                  <a:pt x="25216" y="37465"/>
                  <a:pt x="64136" y="49785"/>
                  <a:pt x="76651" y="49530"/>
                </a:cubicBezTo>
                <a:cubicBezTo>
                  <a:pt x="130040" y="48440"/>
                  <a:pt x="183331" y="44450"/>
                  <a:pt x="236671" y="41910"/>
                </a:cubicBezTo>
                <a:cubicBezTo>
                  <a:pt x="247636" y="38255"/>
                  <a:pt x="265502" y="32116"/>
                  <a:pt x="274771" y="30480"/>
                </a:cubicBezTo>
                <a:cubicBezTo>
                  <a:pt x="287340" y="28262"/>
                  <a:pt x="300171" y="27940"/>
                  <a:pt x="312871" y="26670"/>
                </a:cubicBezTo>
                <a:cubicBezTo>
                  <a:pt x="317951" y="24130"/>
                  <a:pt x="322793" y="21044"/>
                  <a:pt x="328111" y="19050"/>
                </a:cubicBezTo>
                <a:cubicBezTo>
                  <a:pt x="337910" y="15375"/>
                  <a:pt x="362439" y="12013"/>
                  <a:pt x="370021" y="11430"/>
                </a:cubicBezTo>
                <a:cubicBezTo>
                  <a:pt x="410620" y="8307"/>
                  <a:pt x="451269" y="5778"/>
                  <a:pt x="491941" y="3810"/>
                </a:cubicBezTo>
                <a:cubicBezTo>
                  <a:pt x="530018" y="1968"/>
                  <a:pt x="568141" y="1270"/>
                  <a:pt x="606241" y="0"/>
                </a:cubicBezTo>
                <a:lnTo>
                  <a:pt x="933901" y="3810"/>
                </a:lnTo>
                <a:cubicBezTo>
                  <a:pt x="948093" y="4249"/>
                  <a:pt x="961742" y="9512"/>
                  <a:pt x="975811" y="11430"/>
                </a:cubicBezTo>
                <a:cubicBezTo>
                  <a:pt x="989710" y="13325"/>
                  <a:pt x="1003751" y="13970"/>
                  <a:pt x="1017721" y="15240"/>
                </a:cubicBezTo>
                <a:cubicBezTo>
                  <a:pt x="1029151" y="19050"/>
                  <a:pt x="1041986" y="19987"/>
                  <a:pt x="1052011" y="26670"/>
                </a:cubicBezTo>
                <a:cubicBezTo>
                  <a:pt x="1055821" y="29210"/>
                  <a:pt x="1059257" y="32430"/>
                  <a:pt x="1063441" y="34290"/>
                </a:cubicBezTo>
                <a:cubicBezTo>
                  <a:pt x="1070781" y="37552"/>
                  <a:pt x="1086301" y="41910"/>
                  <a:pt x="1086301" y="41910"/>
                </a:cubicBezTo>
                <a:cubicBezTo>
                  <a:pt x="1088036" y="43211"/>
                  <a:pt x="1108638" y="59103"/>
                  <a:pt x="1112971" y="60960"/>
                </a:cubicBezTo>
                <a:cubicBezTo>
                  <a:pt x="1117784" y="63023"/>
                  <a:pt x="1123131" y="63500"/>
                  <a:pt x="1128211" y="64770"/>
                </a:cubicBezTo>
                <a:cubicBezTo>
                  <a:pt x="1132021" y="67310"/>
                  <a:pt x="1135432" y="70586"/>
                  <a:pt x="1139641" y="72390"/>
                </a:cubicBezTo>
                <a:cubicBezTo>
                  <a:pt x="1144454" y="74453"/>
                  <a:pt x="1150335" y="73602"/>
                  <a:pt x="1154881" y="76200"/>
                </a:cubicBezTo>
                <a:cubicBezTo>
                  <a:pt x="1194836" y="99032"/>
                  <a:pt x="1142054" y="79544"/>
                  <a:pt x="1177741" y="91440"/>
                </a:cubicBezTo>
                <a:cubicBezTo>
                  <a:pt x="1179011" y="96520"/>
                  <a:pt x="1181789" y="101449"/>
                  <a:pt x="1181551" y="106680"/>
                </a:cubicBezTo>
                <a:cubicBezTo>
                  <a:pt x="1181133" y="115886"/>
                  <a:pt x="1177738" y="167648"/>
                  <a:pt x="1170121" y="190500"/>
                </a:cubicBezTo>
                <a:cubicBezTo>
                  <a:pt x="1167958" y="196988"/>
                  <a:pt x="1164466" y="202999"/>
                  <a:pt x="1162501" y="209550"/>
                </a:cubicBezTo>
                <a:cubicBezTo>
                  <a:pt x="1160640" y="215753"/>
                  <a:pt x="1160262" y="222318"/>
                  <a:pt x="1158691" y="228600"/>
                </a:cubicBezTo>
                <a:cubicBezTo>
                  <a:pt x="1155888" y="239812"/>
                  <a:pt x="1152713" y="244366"/>
                  <a:pt x="1147261" y="255270"/>
                </a:cubicBezTo>
                <a:cubicBezTo>
                  <a:pt x="1141334" y="296762"/>
                  <a:pt x="1148298" y="268090"/>
                  <a:pt x="1135831" y="297180"/>
                </a:cubicBezTo>
                <a:cubicBezTo>
                  <a:pt x="1134249" y="300871"/>
                  <a:pt x="1134530" y="305474"/>
                  <a:pt x="1132021" y="308610"/>
                </a:cubicBezTo>
                <a:cubicBezTo>
                  <a:pt x="1124549" y="317949"/>
                  <a:pt x="1106268" y="319581"/>
                  <a:pt x="1097731" y="323850"/>
                </a:cubicBezTo>
                <a:lnTo>
                  <a:pt x="1082491" y="331470"/>
                </a:lnTo>
                <a:cubicBezTo>
                  <a:pt x="1013324" y="329601"/>
                  <a:pt x="948523" y="329513"/>
                  <a:pt x="880561" y="323850"/>
                </a:cubicBezTo>
                <a:cubicBezTo>
                  <a:pt x="838273" y="320326"/>
                  <a:pt x="860293" y="320273"/>
                  <a:pt x="815791" y="312420"/>
                </a:cubicBezTo>
                <a:cubicBezTo>
                  <a:pt x="805708" y="310641"/>
                  <a:pt x="795471" y="309880"/>
                  <a:pt x="785311" y="308610"/>
                </a:cubicBezTo>
                <a:cubicBezTo>
                  <a:pt x="725953" y="288824"/>
                  <a:pt x="807071" y="314089"/>
                  <a:pt x="728161" y="297180"/>
                </a:cubicBezTo>
                <a:cubicBezTo>
                  <a:pt x="721474" y="295747"/>
                  <a:pt x="715798" y="290993"/>
                  <a:pt x="709111" y="289560"/>
                </a:cubicBezTo>
                <a:cubicBezTo>
                  <a:pt x="696481" y="286853"/>
                  <a:pt x="631405" y="282410"/>
                  <a:pt x="625291" y="281940"/>
                </a:cubicBezTo>
                <a:cubicBezTo>
                  <a:pt x="592553" y="268845"/>
                  <a:pt x="620037" y="278097"/>
                  <a:pt x="579571" y="270510"/>
                </a:cubicBezTo>
                <a:cubicBezTo>
                  <a:pt x="568063" y="268352"/>
                  <a:pt x="556847" y="264716"/>
                  <a:pt x="545281" y="262890"/>
                </a:cubicBezTo>
                <a:cubicBezTo>
                  <a:pt x="532674" y="260899"/>
                  <a:pt x="519872" y="260440"/>
                  <a:pt x="507181" y="259080"/>
                </a:cubicBezTo>
                <a:lnTo>
                  <a:pt x="438601" y="251460"/>
                </a:lnTo>
                <a:lnTo>
                  <a:pt x="206191" y="255270"/>
                </a:lnTo>
                <a:cubicBezTo>
                  <a:pt x="197215" y="255534"/>
                  <a:pt x="188302" y="257198"/>
                  <a:pt x="179521" y="259080"/>
                </a:cubicBezTo>
                <a:cubicBezTo>
                  <a:pt x="170480" y="261017"/>
                  <a:pt x="161741" y="264160"/>
                  <a:pt x="152851" y="266700"/>
                </a:cubicBezTo>
                <a:cubicBezTo>
                  <a:pt x="118561" y="265430"/>
                  <a:pt x="84219" y="265173"/>
                  <a:pt x="49981" y="262890"/>
                </a:cubicBezTo>
                <a:cubicBezTo>
                  <a:pt x="45974" y="262623"/>
                  <a:pt x="41687" y="261589"/>
                  <a:pt x="38551" y="259080"/>
                </a:cubicBezTo>
                <a:cubicBezTo>
                  <a:pt x="31837" y="253709"/>
                  <a:pt x="29631" y="243750"/>
                  <a:pt x="27121" y="236220"/>
                </a:cubicBezTo>
                <a:cubicBezTo>
                  <a:pt x="29661" y="228600"/>
                  <a:pt x="34340" y="221382"/>
                  <a:pt x="34741" y="213360"/>
                </a:cubicBezTo>
                <a:cubicBezTo>
                  <a:pt x="35631" y="195557"/>
                  <a:pt x="33575" y="177648"/>
                  <a:pt x="30931" y="160020"/>
                </a:cubicBezTo>
                <a:cubicBezTo>
                  <a:pt x="28263" y="142231"/>
                  <a:pt x="22132" y="136948"/>
                  <a:pt x="15691" y="121920"/>
                </a:cubicBezTo>
                <a:cubicBezTo>
                  <a:pt x="6227" y="99836"/>
                  <a:pt x="18905" y="121026"/>
                  <a:pt x="4261" y="99060"/>
                </a:cubicBezTo>
                <a:cubicBezTo>
                  <a:pt x="-51" y="81813"/>
                  <a:pt x="-4061" y="76561"/>
                  <a:pt x="8071" y="57150"/>
                </a:cubicBezTo>
                <a:cubicBezTo>
                  <a:pt x="10200" y="53744"/>
                  <a:pt x="15810" y="54922"/>
                  <a:pt x="19501" y="53340"/>
                </a:cubicBezTo>
                <a:cubicBezTo>
                  <a:pt x="24721" y="51103"/>
                  <a:pt x="6166" y="38735"/>
                  <a:pt x="15691" y="381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ihandform 33"/>
          <p:cNvSpPr/>
          <p:nvPr/>
        </p:nvSpPr>
        <p:spPr>
          <a:xfrm rot="20962115" flipH="1">
            <a:off x="4320774" y="2468490"/>
            <a:ext cx="1409453" cy="483023"/>
          </a:xfrm>
          <a:custGeom>
            <a:avLst/>
            <a:gdLst>
              <a:gd name="connsiteX0" fmla="*/ 110490 w 1554480"/>
              <a:gd name="connsiteY0" fmla="*/ 82923 h 483023"/>
              <a:gd name="connsiteX1" fmla="*/ 76200 w 1554480"/>
              <a:gd name="connsiteY1" fmla="*/ 86733 h 483023"/>
              <a:gd name="connsiteX2" fmla="*/ 64770 w 1554480"/>
              <a:gd name="connsiteY2" fmla="*/ 94353 h 483023"/>
              <a:gd name="connsiteX3" fmla="*/ 38100 w 1554480"/>
              <a:gd name="connsiteY3" fmla="*/ 101973 h 483023"/>
              <a:gd name="connsiteX4" fmla="*/ 26670 w 1554480"/>
              <a:gd name="connsiteY4" fmla="*/ 109593 h 483023"/>
              <a:gd name="connsiteX5" fmla="*/ 22860 w 1554480"/>
              <a:gd name="connsiteY5" fmla="*/ 121023 h 483023"/>
              <a:gd name="connsiteX6" fmla="*/ 15240 w 1554480"/>
              <a:gd name="connsiteY6" fmla="*/ 178173 h 483023"/>
              <a:gd name="connsiteX7" fmla="*/ 11430 w 1554480"/>
              <a:gd name="connsiteY7" fmla="*/ 189603 h 483023"/>
              <a:gd name="connsiteX8" fmla="*/ 0 w 1554480"/>
              <a:gd name="connsiteY8" fmla="*/ 254373 h 483023"/>
              <a:gd name="connsiteX9" fmla="*/ 11430 w 1554480"/>
              <a:gd name="connsiteY9" fmla="*/ 342003 h 483023"/>
              <a:gd name="connsiteX10" fmla="*/ 19050 w 1554480"/>
              <a:gd name="connsiteY10" fmla="*/ 353433 h 483023"/>
              <a:gd name="connsiteX11" fmla="*/ 30480 w 1554480"/>
              <a:gd name="connsiteY11" fmla="*/ 357243 h 483023"/>
              <a:gd name="connsiteX12" fmla="*/ 41910 w 1554480"/>
              <a:gd name="connsiteY12" fmla="*/ 368673 h 483023"/>
              <a:gd name="connsiteX13" fmla="*/ 171450 w 1554480"/>
              <a:gd name="connsiteY13" fmla="*/ 383913 h 483023"/>
              <a:gd name="connsiteX14" fmla="*/ 198120 w 1554480"/>
              <a:gd name="connsiteY14" fmla="*/ 395343 h 483023"/>
              <a:gd name="connsiteX15" fmla="*/ 224790 w 1554480"/>
              <a:gd name="connsiteY15" fmla="*/ 406773 h 483023"/>
              <a:gd name="connsiteX16" fmla="*/ 228600 w 1554480"/>
              <a:gd name="connsiteY16" fmla="*/ 418203 h 483023"/>
              <a:gd name="connsiteX17" fmla="*/ 240030 w 1554480"/>
              <a:gd name="connsiteY17" fmla="*/ 422013 h 483023"/>
              <a:gd name="connsiteX18" fmla="*/ 251460 w 1554480"/>
              <a:gd name="connsiteY18" fmla="*/ 429633 h 483023"/>
              <a:gd name="connsiteX19" fmla="*/ 262890 w 1554480"/>
              <a:gd name="connsiteY19" fmla="*/ 433443 h 483023"/>
              <a:gd name="connsiteX20" fmla="*/ 285750 w 1554480"/>
              <a:gd name="connsiteY20" fmla="*/ 444873 h 483023"/>
              <a:gd name="connsiteX21" fmla="*/ 289560 w 1554480"/>
              <a:gd name="connsiteY21" fmla="*/ 456303 h 483023"/>
              <a:gd name="connsiteX22" fmla="*/ 300990 w 1554480"/>
              <a:gd name="connsiteY22" fmla="*/ 460113 h 483023"/>
              <a:gd name="connsiteX23" fmla="*/ 312420 w 1554480"/>
              <a:gd name="connsiteY23" fmla="*/ 467733 h 483023"/>
              <a:gd name="connsiteX24" fmla="*/ 316230 w 1554480"/>
              <a:gd name="connsiteY24" fmla="*/ 479163 h 483023"/>
              <a:gd name="connsiteX25" fmla="*/ 335280 w 1554480"/>
              <a:gd name="connsiteY25" fmla="*/ 482973 h 483023"/>
              <a:gd name="connsiteX26" fmla="*/ 422910 w 1554480"/>
              <a:gd name="connsiteY26" fmla="*/ 475353 h 483023"/>
              <a:gd name="connsiteX27" fmla="*/ 438150 w 1554480"/>
              <a:gd name="connsiteY27" fmla="*/ 463923 h 483023"/>
              <a:gd name="connsiteX28" fmla="*/ 461010 w 1554480"/>
              <a:gd name="connsiteY28" fmla="*/ 456303 h 483023"/>
              <a:gd name="connsiteX29" fmla="*/ 533400 w 1554480"/>
              <a:gd name="connsiteY29" fmla="*/ 437253 h 483023"/>
              <a:gd name="connsiteX30" fmla="*/ 857250 w 1554480"/>
              <a:gd name="connsiteY30" fmla="*/ 433443 h 483023"/>
              <a:gd name="connsiteX31" fmla="*/ 1082040 w 1554480"/>
              <a:gd name="connsiteY31" fmla="*/ 441063 h 483023"/>
              <a:gd name="connsiteX32" fmla="*/ 1116330 w 1554480"/>
              <a:gd name="connsiteY32" fmla="*/ 444873 h 483023"/>
              <a:gd name="connsiteX33" fmla="*/ 1223010 w 1554480"/>
              <a:gd name="connsiteY33" fmla="*/ 452493 h 483023"/>
              <a:gd name="connsiteX34" fmla="*/ 1383030 w 1554480"/>
              <a:gd name="connsiteY34" fmla="*/ 456303 h 483023"/>
              <a:gd name="connsiteX35" fmla="*/ 1497330 w 1554480"/>
              <a:gd name="connsiteY35" fmla="*/ 456303 h 483023"/>
              <a:gd name="connsiteX36" fmla="*/ 1501140 w 1554480"/>
              <a:gd name="connsiteY36" fmla="*/ 444873 h 483023"/>
              <a:gd name="connsiteX37" fmla="*/ 1512570 w 1554480"/>
              <a:gd name="connsiteY37" fmla="*/ 433443 h 483023"/>
              <a:gd name="connsiteX38" fmla="*/ 1516380 w 1554480"/>
              <a:gd name="connsiteY38" fmla="*/ 422013 h 483023"/>
              <a:gd name="connsiteX39" fmla="*/ 1524000 w 1554480"/>
              <a:gd name="connsiteY39" fmla="*/ 410583 h 483023"/>
              <a:gd name="connsiteX40" fmla="*/ 1535430 w 1554480"/>
              <a:gd name="connsiteY40" fmla="*/ 345813 h 483023"/>
              <a:gd name="connsiteX41" fmla="*/ 1543050 w 1554480"/>
              <a:gd name="connsiteY41" fmla="*/ 322953 h 483023"/>
              <a:gd name="connsiteX42" fmla="*/ 1554480 w 1554480"/>
              <a:gd name="connsiteY42" fmla="*/ 292473 h 483023"/>
              <a:gd name="connsiteX43" fmla="*/ 1546860 w 1554480"/>
              <a:gd name="connsiteY43" fmla="*/ 212463 h 483023"/>
              <a:gd name="connsiteX44" fmla="*/ 1543050 w 1554480"/>
              <a:gd name="connsiteY44" fmla="*/ 189603 h 483023"/>
              <a:gd name="connsiteX45" fmla="*/ 1539240 w 1554480"/>
              <a:gd name="connsiteY45" fmla="*/ 155313 h 483023"/>
              <a:gd name="connsiteX46" fmla="*/ 1531620 w 1554480"/>
              <a:gd name="connsiteY46" fmla="*/ 143883 h 483023"/>
              <a:gd name="connsiteX47" fmla="*/ 1508760 w 1554480"/>
              <a:gd name="connsiteY47" fmla="*/ 128643 h 483023"/>
              <a:gd name="connsiteX48" fmla="*/ 1470660 w 1554480"/>
              <a:gd name="connsiteY48" fmla="*/ 113403 h 483023"/>
              <a:gd name="connsiteX49" fmla="*/ 1455420 w 1554480"/>
              <a:gd name="connsiteY49" fmla="*/ 105783 h 483023"/>
              <a:gd name="connsiteX50" fmla="*/ 1356360 w 1554480"/>
              <a:gd name="connsiteY50" fmla="*/ 98163 h 483023"/>
              <a:gd name="connsiteX51" fmla="*/ 1325880 w 1554480"/>
              <a:gd name="connsiteY51" fmla="*/ 90543 h 483023"/>
              <a:gd name="connsiteX52" fmla="*/ 1303020 w 1554480"/>
              <a:gd name="connsiteY52" fmla="*/ 86733 h 483023"/>
              <a:gd name="connsiteX53" fmla="*/ 1264920 w 1554480"/>
              <a:gd name="connsiteY53" fmla="*/ 79113 h 483023"/>
              <a:gd name="connsiteX54" fmla="*/ 1242060 w 1554480"/>
              <a:gd name="connsiteY54" fmla="*/ 75303 h 483023"/>
              <a:gd name="connsiteX55" fmla="*/ 1219200 w 1554480"/>
              <a:gd name="connsiteY55" fmla="*/ 67683 h 483023"/>
              <a:gd name="connsiteX56" fmla="*/ 1177290 w 1554480"/>
              <a:gd name="connsiteY56" fmla="*/ 60063 h 483023"/>
              <a:gd name="connsiteX57" fmla="*/ 1139190 w 1554480"/>
              <a:gd name="connsiteY57" fmla="*/ 52443 h 483023"/>
              <a:gd name="connsiteX58" fmla="*/ 1062990 w 1554480"/>
              <a:gd name="connsiteY58" fmla="*/ 48633 h 483023"/>
              <a:gd name="connsiteX59" fmla="*/ 1009650 w 1554480"/>
              <a:gd name="connsiteY59" fmla="*/ 37203 h 483023"/>
              <a:gd name="connsiteX60" fmla="*/ 982980 w 1554480"/>
              <a:gd name="connsiteY60" fmla="*/ 29583 h 483023"/>
              <a:gd name="connsiteX61" fmla="*/ 963930 w 1554480"/>
              <a:gd name="connsiteY61" fmla="*/ 25773 h 483023"/>
              <a:gd name="connsiteX62" fmla="*/ 944880 w 1554480"/>
              <a:gd name="connsiteY62" fmla="*/ 18153 h 483023"/>
              <a:gd name="connsiteX63" fmla="*/ 899160 w 1554480"/>
              <a:gd name="connsiteY63" fmla="*/ 14343 h 483023"/>
              <a:gd name="connsiteX64" fmla="*/ 800100 w 1554480"/>
              <a:gd name="connsiteY64" fmla="*/ 10533 h 483023"/>
              <a:gd name="connsiteX65" fmla="*/ 518160 w 1554480"/>
              <a:gd name="connsiteY65" fmla="*/ 2913 h 483023"/>
              <a:gd name="connsiteX66" fmla="*/ 259080 w 1554480"/>
              <a:gd name="connsiteY66" fmla="*/ 10533 h 483023"/>
              <a:gd name="connsiteX67" fmla="*/ 243840 w 1554480"/>
              <a:gd name="connsiteY67" fmla="*/ 14343 h 483023"/>
              <a:gd name="connsiteX68" fmla="*/ 232410 w 1554480"/>
              <a:gd name="connsiteY68" fmla="*/ 25773 h 483023"/>
              <a:gd name="connsiteX69" fmla="*/ 220980 w 1554480"/>
              <a:gd name="connsiteY69" fmla="*/ 33393 h 483023"/>
              <a:gd name="connsiteX70" fmla="*/ 201930 w 1554480"/>
              <a:gd name="connsiteY70" fmla="*/ 48633 h 483023"/>
              <a:gd name="connsiteX71" fmla="*/ 194310 w 1554480"/>
              <a:gd name="connsiteY71" fmla="*/ 60063 h 483023"/>
              <a:gd name="connsiteX72" fmla="*/ 182880 w 1554480"/>
              <a:gd name="connsiteY72" fmla="*/ 63873 h 483023"/>
              <a:gd name="connsiteX73" fmla="*/ 152400 w 1554480"/>
              <a:gd name="connsiteY73" fmla="*/ 75303 h 483023"/>
              <a:gd name="connsiteX74" fmla="*/ 118110 w 1554480"/>
              <a:gd name="connsiteY74" fmla="*/ 90543 h 483023"/>
              <a:gd name="connsiteX75" fmla="*/ 102870 w 1554480"/>
              <a:gd name="connsiteY75" fmla="*/ 98163 h 483023"/>
              <a:gd name="connsiteX76" fmla="*/ 80010 w 1554480"/>
              <a:gd name="connsiteY76" fmla="*/ 109593 h 483023"/>
              <a:gd name="connsiteX77" fmla="*/ 110490 w 1554480"/>
              <a:gd name="connsiteY77" fmla="*/ 82923 h 48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54480" h="483023">
                <a:moveTo>
                  <a:pt x="110490" y="82923"/>
                </a:moveTo>
                <a:cubicBezTo>
                  <a:pt x="109855" y="79113"/>
                  <a:pt x="87357" y="83944"/>
                  <a:pt x="76200" y="86733"/>
                </a:cubicBezTo>
                <a:cubicBezTo>
                  <a:pt x="71758" y="87844"/>
                  <a:pt x="68866" y="92305"/>
                  <a:pt x="64770" y="94353"/>
                </a:cubicBezTo>
                <a:cubicBezTo>
                  <a:pt x="59304" y="97086"/>
                  <a:pt x="42983" y="100752"/>
                  <a:pt x="38100" y="101973"/>
                </a:cubicBezTo>
                <a:cubicBezTo>
                  <a:pt x="34290" y="104513"/>
                  <a:pt x="29531" y="106017"/>
                  <a:pt x="26670" y="109593"/>
                </a:cubicBezTo>
                <a:cubicBezTo>
                  <a:pt x="24161" y="112729"/>
                  <a:pt x="23520" y="117062"/>
                  <a:pt x="22860" y="121023"/>
                </a:cubicBezTo>
                <a:cubicBezTo>
                  <a:pt x="19700" y="139980"/>
                  <a:pt x="18400" y="159216"/>
                  <a:pt x="15240" y="178173"/>
                </a:cubicBezTo>
                <a:cubicBezTo>
                  <a:pt x="14580" y="182134"/>
                  <a:pt x="12404" y="185707"/>
                  <a:pt x="11430" y="189603"/>
                </a:cubicBezTo>
                <a:cubicBezTo>
                  <a:pt x="8010" y="203283"/>
                  <a:pt x="525" y="251223"/>
                  <a:pt x="0" y="254373"/>
                </a:cubicBezTo>
                <a:cubicBezTo>
                  <a:pt x="514" y="263111"/>
                  <a:pt x="-1630" y="322413"/>
                  <a:pt x="11430" y="342003"/>
                </a:cubicBezTo>
                <a:cubicBezTo>
                  <a:pt x="13970" y="345813"/>
                  <a:pt x="15474" y="350572"/>
                  <a:pt x="19050" y="353433"/>
                </a:cubicBezTo>
                <a:cubicBezTo>
                  <a:pt x="22186" y="355942"/>
                  <a:pt x="26670" y="355973"/>
                  <a:pt x="30480" y="357243"/>
                </a:cubicBezTo>
                <a:cubicBezTo>
                  <a:pt x="34290" y="361053"/>
                  <a:pt x="38461" y="364534"/>
                  <a:pt x="41910" y="368673"/>
                </a:cubicBezTo>
                <a:cubicBezTo>
                  <a:pt x="79829" y="414176"/>
                  <a:pt x="-23821" y="377811"/>
                  <a:pt x="171450" y="383913"/>
                </a:cubicBezTo>
                <a:cubicBezTo>
                  <a:pt x="200146" y="403043"/>
                  <a:pt x="163676" y="380581"/>
                  <a:pt x="198120" y="395343"/>
                </a:cubicBezTo>
                <a:cubicBezTo>
                  <a:pt x="234956" y="411130"/>
                  <a:pt x="181037" y="395835"/>
                  <a:pt x="224790" y="406773"/>
                </a:cubicBezTo>
                <a:cubicBezTo>
                  <a:pt x="226060" y="410583"/>
                  <a:pt x="225760" y="415363"/>
                  <a:pt x="228600" y="418203"/>
                </a:cubicBezTo>
                <a:cubicBezTo>
                  <a:pt x="231440" y="421043"/>
                  <a:pt x="236438" y="420217"/>
                  <a:pt x="240030" y="422013"/>
                </a:cubicBezTo>
                <a:cubicBezTo>
                  <a:pt x="244126" y="424061"/>
                  <a:pt x="247364" y="427585"/>
                  <a:pt x="251460" y="429633"/>
                </a:cubicBezTo>
                <a:cubicBezTo>
                  <a:pt x="255052" y="431429"/>
                  <a:pt x="259298" y="431647"/>
                  <a:pt x="262890" y="433443"/>
                </a:cubicBezTo>
                <a:cubicBezTo>
                  <a:pt x="292433" y="448215"/>
                  <a:pt x="257020" y="435296"/>
                  <a:pt x="285750" y="444873"/>
                </a:cubicBezTo>
                <a:cubicBezTo>
                  <a:pt x="287020" y="448683"/>
                  <a:pt x="286720" y="453463"/>
                  <a:pt x="289560" y="456303"/>
                </a:cubicBezTo>
                <a:cubicBezTo>
                  <a:pt x="292400" y="459143"/>
                  <a:pt x="297398" y="458317"/>
                  <a:pt x="300990" y="460113"/>
                </a:cubicBezTo>
                <a:cubicBezTo>
                  <a:pt x="305086" y="462161"/>
                  <a:pt x="308610" y="465193"/>
                  <a:pt x="312420" y="467733"/>
                </a:cubicBezTo>
                <a:cubicBezTo>
                  <a:pt x="313690" y="471543"/>
                  <a:pt x="312888" y="476935"/>
                  <a:pt x="316230" y="479163"/>
                </a:cubicBezTo>
                <a:cubicBezTo>
                  <a:pt x="321618" y="482755"/>
                  <a:pt x="328808" y="483204"/>
                  <a:pt x="335280" y="482973"/>
                </a:cubicBezTo>
                <a:cubicBezTo>
                  <a:pt x="364582" y="481927"/>
                  <a:pt x="393700" y="477893"/>
                  <a:pt x="422910" y="475353"/>
                </a:cubicBezTo>
                <a:cubicBezTo>
                  <a:pt x="427990" y="471543"/>
                  <a:pt x="432470" y="466763"/>
                  <a:pt x="438150" y="463923"/>
                </a:cubicBezTo>
                <a:cubicBezTo>
                  <a:pt x="445334" y="460331"/>
                  <a:pt x="461010" y="456303"/>
                  <a:pt x="461010" y="456303"/>
                </a:cubicBezTo>
                <a:cubicBezTo>
                  <a:pt x="471744" y="424102"/>
                  <a:pt x="462831" y="439308"/>
                  <a:pt x="533400" y="437253"/>
                </a:cubicBezTo>
                <a:cubicBezTo>
                  <a:pt x="641312" y="434110"/>
                  <a:pt x="749300" y="434713"/>
                  <a:pt x="857250" y="433443"/>
                </a:cubicBezTo>
                <a:lnTo>
                  <a:pt x="1082040" y="441063"/>
                </a:lnTo>
                <a:cubicBezTo>
                  <a:pt x="1093529" y="441570"/>
                  <a:pt x="1104867" y="443944"/>
                  <a:pt x="1116330" y="444873"/>
                </a:cubicBezTo>
                <a:cubicBezTo>
                  <a:pt x="1151864" y="447754"/>
                  <a:pt x="1187392" y="450967"/>
                  <a:pt x="1223010" y="452493"/>
                </a:cubicBezTo>
                <a:cubicBezTo>
                  <a:pt x="1276316" y="454778"/>
                  <a:pt x="1329690" y="455033"/>
                  <a:pt x="1383030" y="456303"/>
                </a:cubicBezTo>
                <a:cubicBezTo>
                  <a:pt x="1408060" y="457775"/>
                  <a:pt x="1469319" y="464306"/>
                  <a:pt x="1497330" y="456303"/>
                </a:cubicBezTo>
                <a:cubicBezTo>
                  <a:pt x="1501192" y="455200"/>
                  <a:pt x="1498912" y="448215"/>
                  <a:pt x="1501140" y="444873"/>
                </a:cubicBezTo>
                <a:cubicBezTo>
                  <a:pt x="1504129" y="440390"/>
                  <a:pt x="1508760" y="437253"/>
                  <a:pt x="1512570" y="433443"/>
                </a:cubicBezTo>
                <a:cubicBezTo>
                  <a:pt x="1513840" y="429633"/>
                  <a:pt x="1514584" y="425605"/>
                  <a:pt x="1516380" y="422013"/>
                </a:cubicBezTo>
                <a:cubicBezTo>
                  <a:pt x="1518428" y="417917"/>
                  <a:pt x="1522889" y="415025"/>
                  <a:pt x="1524000" y="410583"/>
                </a:cubicBezTo>
                <a:cubicBezTo>
                  <a:pt x="1529317" y="389314"/>
                  <a:pt x="1528497" y="366612"/>
                  <a:pt x="1535430" y="345813"/>
                </a:cubicBezTo>
                <a:cubicBezTo>
                  <a:pt x="1537970" y="338193"/>
                  <a:pt x="1539458" y="330137"/>
                  <a:pt x="1543050" y="322953"/>
                </a:cubicBezTo>
                <a:cubicBezTo>
                  <a:pt x="1553012" y="303029"/>
                  <a:pt x="1549292" y="313223"/>
                  <a:pt x="1554480" y="292473"/>
                </a:cubicBezTo>
                <a:cubicBezTo>
                  <a:pt x="1551940" y="265803"/>
                  <a:pt x="1549819" y="239090"/>
                  <a:pt x="1546860" y="212463"/>
                </a:cubicBezTo>
                <a:cubicBezTo>
                  <a:pt x="1546007" y="204785"/>
                  <a:pt x="1544071" y="197260"/>
                  <a:pt x="1543050" y="189603"/>
                </a:cubicBezTo>
                <a:cubicBezTo>
                  <a:pt x="1541530" y="178204"/>
                  <a:pt x="1542029" y="166470"/>
                  <a:pt x="1539240" y="155313"/>
                </a:cubicBezTo>
                <a:cubicBezTo>
                  <a:pt x="1538129" y="150871"/>
                  <a:pt x="1535066" y="146898"/>
                  <a:pt x="1531620" y="143883"/>
                </a:cubicBezTo>
                <a:cubicBezTo>
                  <a:pt x="1524728" y="137852"/>
                  <a:pt x="1508760" y="128643"/>
                  <a:pt x="1508760" y="128643"/>
                </a:cubicBezTo>
                <a:cubicBezTo>
                  <a:pt x="1493894" y="106344"/>
                  <a:pt x="1509186" y="123035"/>
                  <a:pt x="1470660" y="113403"/>
                </a:cubicBezTo>
                <a:cubicBezTo>
                  <a:pt x="1465150" y="112025"/>
                  <a:pt x="1461050" y="106534"/>
                  <a:pt x="1455420" y="105783"/>
                </a:cubicBezTo>
                <a:cubicBezTo>
                  <a:pt x="1422593" y="101406"/>
                  <a:pt x="1356360" y="98163"/>
                  <a:pt x="1356360" y="98163"/>
                </a:cubicBezTo>
                <a:cubicBezTo>
                  <a:pt x="1346200" y="95623"/>
                  <a:pt x="1336120" y="92737"/>
                  <a:pt x="1325880" y="90543"/>
                </a:cubicBezTo>
                <a:cubicBezTo>
                  <a:pt x="1318326" y="88924"/>
                  <a:pt x="1310613" y="88157"/>
                  <a:pt x="1303020" y="86733"/>
                </a:cubicBezTo>
                <a:cubicBezTo>
                  <a:pt x="1290290" y="84346"/>
                  <a:pt x="1277650" y="81500"/>
                  <a:pt x="1264920" y="79113"/>
                </a:cubicBezTo>
                <a:cubicBezTo>
                  <a:pt x="1257327" y="77689"/>
                  <a:pt x="1249554" y="77177"/>
                  <a:pt x="1242060" y="75303"/>
                </a:cubicBezTo>
                <a:cubicBezTo>
                  <a:pt x="1234268" y="73355"/>
                  <a:pt x="1226893" y="69991"/>
                  <a:pt x="1219200" y="67683"/>
                </a:cubicBezTo>
                <a:cubicBezTo>
                  <a:pt x="1199889" y="61890"/>
                  <a:pt x="1201185" y="64280"/>
                  <a:pt x="1177290" y="60063"/>
                </a:cubicBezTo>
                <a:cubicBezTo>
                  <a:pt x="1164536" y="57812"/>
                  <a:pt x="1152077" y="53732"/>
                  <a:pt x="1139190" y="52443"/>
                </a:cubicBezTo>
                <a:cubicBezTo>
                  <a:pt x="1113884" y="49912"/>
                  <a:pt x="1088390" y="49903"/>
                  <a:pt x="1062990" y="48633"/>
                </a:cubicBezTo>
                <a:cubicBezTo>
                  <a:pt x="990803" y="28008"/>
                  <a:pt x="1081296" y="52556"/>
                  <a:pt x="1009650" y="37203"/>
                </a:cubicBezTo>
                <a:cubicBezTo>
                  <a:pt x="1000609" y="35266"/>
                  <a:pt x="991950" y="31825"/>
                  <a:pt x="982980" y="29583"/>
                </a:cubicBezTo>
                <a:cubicBezTo>
                  <a:pt x="976698" y="28012"/>
                  <a:pt x="970133" y="27634"/>
                  <a:pt x="963930" y="25773"/>
                </a:cubicBezTo>
                <a:cubicBezTo>
                  <a:pt x="957379" y="23808"/>
                  <a:pt x="951615" y="19342"/>
                  <a:pt x="944880" y="18153"/>
                </a:cubicBezTo>
                <a:cubicBezTo>
                  <a:pt x="929820" y="15495"/>
                  <a:pt x="914432" y="15147"/>
                  <a:pt x="899160" y="14343"/>
                </a:cubicBezTo>
                <a:cubicBezTo>
                  <a:pt x="866161" y="12606"/>
                  <a:pt x="833130" y="11524"/>
                  <a:pt x="800100" y="10533"/>
                </a:cubicBezTo>
                <a:lnTo>
                  <a:pt x="518160" y="2913"/>
                </a:lnTo>
                <a:cubicBezTo>
                  <a:pt x="401424" y="4766"/>
                  <a:pt x="346094" y="-8804"/>
                  <a:pt x="259080" y="10533"/>
                </a:cubicBezTo>
                <a:cubicBezTo>
                  <a:pt x="253968" y="11669"/>
                  <a:pt x="248920" y="13073"/>
                  <a:pt x="243840" y="14343"/>
                </a:cubicBezTo>
                <a:cubicBezTo>
                  <a:pt x="240030" y="18153"/>
                  <a:pt x="236549" y="22324"/>
                  <a:pt x="232410" y="25773"/>
                </a:cubicBezTo>
                <a:cubicBezTo>
                  <a:pt x="228892" y="28704"/>
                  <a:pt x="224218" y="30155"/>
                  <a:pt x="220980" y="33393"/>
                </a:cubicBezTo>
                <a:cubicBezTo>
                  <a:pt x="203746" y="50627"/>
                  <a:pt x="224182" y="41216"/>
                  <a:pt x="201930" y="48633"/>
                </a:cubicBezTo>
                <a:cubicBezTo>
                  <a:pt x="199390" y="52443"/>
                  <a:pt x="197886" y="57202"/>
                  <a:pt x="194310" y="60063"/>
                </a:cubicBezTo>
                <a:cubicBezTo>
                  <a:pt x="191174" y="62572"/>
                  <a:pt x="186571" y="62291"/>
                  <a:pt x="182880" y="63873"/>
                </a:cubicBezTo>
                <a:cubicBezTo>
                  <a:pt x="154987" y="75827"/>
                  <a:pt x="180497" y="68279"/>
                  <a:pt x="152400" y="75303"/>
                </a:cubicBezTo>
                <a:cubicBezTo>
                  <a:pt x="118778" y="97718"/>
                  <a:pt x="172518" y="63339"/>
                  <a:pt x="118110" y="90543"/>
                </a:cubicBezTo>
                <a:cubicBezTo>
                  <a:pt x="113030" y="93083"/>
                  <a:pt x="108090" y="95926"/>
                  <a:pt x="102870" y="98163"/>
                </a:cubicBezTo>
                <a:cubicBezTo>
                  <a:pt x="97133" y="100622"/>
                  <a:pt x="83338" y="102937"/>
                  <a:pt x="80010" y="109593"/>
                </a:cubicBezTo>
                <a:cubicBezTo>
                  <a:pt x="78874" y="111865"/>
                  <a:pt x="111125" y="86733"/>
                  <a:pt x="110490" y="8292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 34"/>
          <p:cNvSpPr/>
          <p:nvPr/>
        </p:nvSpPr>
        <p:spPr>
          <a:xfrm flipH="1">
            <a:off x="5383885" y="2168194"/>
            <a:ext cx="877453" cy="384810"/>
          </a:xfrm>
          <a:custGeom>
            <a:avLst/>
            <a:gdLst>
              <a:gd name="connsiteX0" fmla="*/ 194310 w 967740"/>
              <a:gd name="connsiteY0" fmla="*/ 300990 h 384810"/>
              <a:gd name="connsiteX1" fmla="*/ 251460 w 967740"/>
              <a:gd name="connsiteY1" fmla="*/ 308610 h 384810"/>
              <a:gd name="connsiteX2" fmla="*/ 262890 w 967740"/>
              <a:gd name="connsiteY2" fmla="*/ 316230 h 384810"/>
              <a:gd name="connsiteX3" fmla="*/ 278130 w 967740"/>
              <a:gd name="connsiteY3" fmla="*/ 320040 h 384810"/>
              <a:gd name="connsiteX4" fmla="*/ 293370 w 967740"/>
              <a:gd name="connsiteY4" fmla="*/ 327660 h 384810"/>
              <a:gd name="connsiteX5" fmla="*/ 320040 w 967740"/>
              <a:gd name="connsiteY5" fmla="*/ 335280 h 384810"/>
              <a:gd name="connsiteX6" fmla="*/ 342900 w 967740"/>
              <a:gd name="connsiteY6" fmla="*/ 346710 h 384810"/>
              <a:gd name="connsiteX7" fmla="*/ 354330 w 967740"/>
              <a:gd name="connsiteY7" fmla="*/ 354330 h 384810"/>
              <a:gd name="connsiteX8" fmla="*/ 365760 w 967740"/>
              <a:gd name="connsiteY8" fmla="*/ 358140 h 384810"/>
              <a:gd name="connsiteX9" fmla="*/ 381000 w 967740"/>
              <a:gd name="connsiteY9" fmla="*/ 365760 h 384810"/>
              <a:gd name="connsiteX10" fmla="*/ 396240 w 967740"/>
              <a:gd name="connsiteY10" fmla="*/ 369570 h 384810"/>
              <a:gd name="connsiteX11" fmla="*/ 495300 w 967740"/>
              <a:gd name="connsiteY11" fmla="*/ 384810 h 384810"/>
              <a:gd name="connsiteX12" fmla="*/ 575310 w 967740"/>
              <a:gd name="connsiteY12" fmla="*/ 377190 h 384810"/>
              <a:gd name="connsiteX13" fmla="*/ 586740 w 967740"/>
              <a:gd name="connsiteY13" fmla="*/ 373380 h 384810"/>
              <a:gd name="connsiteX14" fmla="*/ 601980 w 967740"/>
              <a:gd name="connsiteY14" fmla="*/ 369570 h 384810"/>
              <a:gd name="connsiteX15" fmla="*/ 624840 w 967740"/>
              <a:gd name="connsiteY15" fmla="*/ 358140 h 384810"/>
              <a:gd name="connsiteX16" fmla="*/ 636270 w 967740"/>
              <a:gd name="connsiteY16" fmla="*/ 350520 h 384810"/>
              <a:gd name="connsiteX17" fmla="*/ 647700 w 967740"/>
              <a:gd name="connsiteY17" fmla="*/ 346710 h 384810"/>
              <a:gd name="connsiteX18" fmla="*/ 662940 w 967740"/>
              <a:gd name="connsiteY18" fmla="*/ 339090 h 384810"/>
              <a:gd name="connsiteX19" fmla="*/ 685800 w 967740"/>
              <a:gd name="connsiteY19" fmla="*/ 331470 h 384810"/>
              <a:gd name="connsiteX20" fmla="*/ 701040 w 967740"/>
              <a:gd name="connsiteY20" fmla="*/ 323850 h 384810"/>
              <a:gd name="connsiteX21" fmla="*/ 712470 w 967740"/>
              <a:gd name="connsiteY21" fmla="*/ 320040 h 384810"/>
              <a:gd name="connsiteX22" fmla="*/ 739140 w 967740"/>
              <a:gd name="connsiteY22" fmla="*/ 312420 h 384810"/>
              <a:gd name="connsiteX23" fmla="*/ 807720 w 967740"/>
              <a:gd name="connsiteY23" fmla="*/ 304800 h 384810"/>
              <a:gd name="connsiteX24" fmla="*/ 899160 w 967740"/>
              <a:gd name="connsiteY24" fmla="*/ 293370 h 384810"/>
              <a:gd name="connsiteX25" fmla="*/ 910590 w 967740"/>
              <a:gd name="connsiteY25" fmla="*/ 285750 h 384810"/>
              <a:gd name="connsiteX26" fmla="*/ 929640 w 967740"/>
              <a:gd name="connsiteY26" fmla="*/ 281940 h 384810"/>
              <a:gd name="connsiteX27" fmla="*/ 944880 w 967740"/>
              <a:gd name="connsiteY27" fmla="*/ 266700 h 384810"/>
              <a:gd name="connsiteX28" fmla="*/ 948690 w 967740"/>
              <a:gd name="connsiteY28" fmla="*/ 255270 h 384810"/>
              <a:gd name="connsiteX29" fmla="*/ 960120 w 967740"/>
              <a:gd name="connsiteY29" fmla="*/ 243840 h 384810"/>
              <a:gd name="connsiteX30" fmla="*/ 967740 w 967740"/>
              <a:gd name="connsiteY30" fmla="*/ 232410 h 384810"/>
              <a:gd name="connsiteX31" fmla="*/ 963930 w 967740"/>
              <a:gd name="connsiteY31" fmla="*/ 118110 h 384810"/>
              <a:gd name="connsiteX32" fmla="*/ 960120 w 967740"/>
              <a:gd name="connsiteY32" fmla="*/ 102870 h 384810"/>
              <a:gd name="connsiteX33" fmla="*/ 952500 w 967740"/>
              <a:gd name="connsiteY33" fmla="*/ 91440 h 384810"/>
              <a:gd name="connsiteX34" fmla="*/ 948690 w 967740"/>
              <a:gd name="connsiteY34" fmla="*/ 80010 h 384810"/>
              <a:gd name="connsiteX35" fmla="*/ 925830 w 967740"/>
              <a:gd name="connsiteY35" fmla="*/ 64770 h 384810"/>
              <a:gd name="connsiteX36" fmla="*/ 910590 w 967740"/>
              <a:gd name="connsiteY36" fmla="*/ 49530 h 384810"/>
              <a:gd name="connsiteX37" fmla="*/ 887730 w 967740"/>
              <a:gd name="connsiteY37" fmla="*/ 26670 h 384810"/>
              <a:gd name="connsiteX38" fmla="*/ 876300 w 967740"/>
              <a:gd name="connsiteY38" fmla="*/ 22860 h 384810"/>
              <a:gd name="connsiteX39" fmla="*/ 864870 w 967740"/>
              <a:gd name="connsiteY39" fmla="*/ 15240 h 384810"/>
              <a:gd name="connsiteX40" fmla="*/ 845820 w 967740"/>
              <a:gd name="connsiteY40" fmla="*/ 11430 h 384810"/>
              <a:gd name="connsiteX41" fmla="*/ 788670 w 967740"/>
              <a:gd name="connsiteY41" fmla="*/ 0 h 384810"/>
              <a:gd name="connsiteX42" fmla="*/ 480060 w 967740"/>
              <a:gd name="connsiteY42" fmla="*/ 7620 h 384810"/>
              <a:gd name="connsiteX43" fmla="*/ 441960 w 967740"/>
              <a:gd name="connsiteY43" fmla="*/ 11430 h 384810"/>
              <a:gd name="connsiteX44" fmla="*/ 384810 w 967740"/>
              <a:gd name="connsiteY44" fmla="*/ 26670 h 384810"/>
              <a:gd name="connsiteX45" fmla="*/ 373380 w 967740"/>
              <a:gd name="connsiteY45" fmla="*/ 34290 h 384810"/>
              <a:gd name="connsiteX46" fmla="*/ 361950 w 967740"/>
              <a:gd name="connsiteY46" fmla="*/ 38100 h 384810"/>
              <a:gd name="connsiteX47" fmla="*/ 346710 w 967740"/>
              <a:gd name="connsiteY47" fmla="*/ 45720 h 384810"/>
              <a:gd name="connsiteX48" fmla="*/ 243840 w 967740"/>
              <a:gd name="connsiteY48" fmla="*/ 41910 h 384810"/>
              <a:gd name="connsiteX49" fmla="*/ 201930 w 967740"/>
              <a:gd name="connsiteY49" fmla="*/ 38100 h 384810"/>
              <a:gd name="connsiteX50" fmla="*/ 87630 w 967740"/>
              <a:gd name="connsiteY50" fmla="*/ 45720 h 384810"/>
              <a:gd name="connsiteX51" fmla="*/ 72390 w 967740"/>
              <a:gd name="connsiteY51" fmla="*/ 49530 h 384810"/>
              <a:gd name="connsiteX52" fmla="*/ 60960 w 967740"/>
              <a:gd name="connsiteY52" fmla="*/ 57150 h 384810"/>
              <a:gd name="connsiteX53" fmla="*/ 49530 w 967740"/>
              <a:gd name="connsiteY53" fmla="*/ 60960 h 384810"/>
              <a:gd name="connsiteX54" fmla="*/ 38100 w 967740"/>
              <a:gd name="connsiteY54" fmla="*/ 72390 h 384810"/>
              <a:gd name="connsiteX55" fmla="*/ 15240 w 967740"/>
              <a:gd name="connsiteY55" fmla="*/ 87630 h 384810"/>
              <a:gd name="connsiteX56" fmla="*/ 0 w 967740"/>
              <a:gd name="connsiteY56" fmla="*/ 121920 h 384810"/>
              <a:gd name="connsiteX57" fmla="*/ 7620 w 967740"/>
              <a:gd name="connsiteY57" fmla="*/ 186690 h 384810"/>
              <a:gd name="connsiteX58" fmla="*/ 11430 w 967740"/>
              <a:gd name="connsiteY58" fmla="*/ 198120 h 384810"/>
              <a:gd name="connsiteX59" fmla="*/ 22860 w 967740"/>
              <a:gd name="connsiteY59" fmla="*/ 213360 h 384810"/>
              <a:gd name="connsiteX60" fmla="*/ 30480 w 967740"/>
              <a:gd name="connsiteY60" fmla="*/ 224790 h 384810"/>
              <a:gd name="connsiteX61" fmla="*/ 34290 w 967740"/>
              <a:gd name="connsiteY61" fmla="*/ 236220 h 384810"/>
              <a:gd name="connsiteX62" fmla="*/ 45720 w 967740"/>
              <a:gd name="connsiteY62" fmla="*/ 240030 h 384810"/>
              <a:gd name="connsiteX63" fmla="*/ 49530 w 967740"/>
              <a:gd name="connsiteY63" fmla="*/ 251460 h 384810"/>
              <a:gd name="connsiteX64" fmla="*/ 68580 w 967740"/>
              <a:gd name="connsiteY64" fmla="*/ 274320 h 384810"/>
              <a:gd name="connsiteX65" fmla="*/ 80010 w 967740"/>
              <a:gd name="connsiteY65" fmla="*/ 281940 h 384810"/>
              <a:gd name="connsiteX66" fmla="*/ 99060 w 967740"/>
              <a:gd name="connsiteY66" fmla="*/ 304800 h 384810"/>
              <a:gd name="connsiteX67" fmla="*/ 121920 w 967740"/>
              <a:gd name="connsiteY67" fmla="*/ 312420 h 384810"/>
              <a:gd name="connsiteX68" fmla="*/ 194310 w 967740"/>
              <a:gd name="connsiteY68" fmla="*/ 300990 h 38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67740" h="384810">
                <a:moveTo>
                  <a:pt x="194310" y="300990"/>
                </a:moveTo>
                <a:cubicBezTo>
                  <a:pt x="198088" y="301410"/>
                  <a:pt x="242909" y="305760"/>
                  <a:pt x="251460" y="308610"/>
                </a:cubicBezTo>
                <a:cubicBezTo>
                  <a:pt x="255804" y="310058"/>
                  <a:pt x="258681" y="314426"/>
                  <a:pt x="262890" y="316230"/>
                </a:cubicBezTo>
                <a:cubicBezTo>
                  <a:pt x="267703" y="318293"/>
                  <a:pt x="273227" y="318201"/>
                  <a:pt x="278130" y="320040"/>
                </a:cubicBezTo>
                <a:cubicBezTo>
                  <a:pt x="283448" y="322034"/>
                  <a:pt x="288150" y="325423"/>
                  <a:pt x="293370" y="327660"/>
                </a:cubicBezTo>
                <a:cubicBezTo>
                  <a:pt x="301022" y="330940"/>
                  <a:pt x="312306" y="333347"/>
                  <a:pt x="320040" y="335280"/>
                </a:cubicBezTo>
                <a:cubicBezTo>
                  <a:pt x="352797" y="357118"/>
                  <a:pt x="311352" y="330936"/>
                  <a:pt x="342900" y="346710"/>
                </a:cubicBezTo>
                <a:cubicBezTo>
                  <a:pt x="346996" y="348758"/>
                  <a:pt x="350234" y="352282"/>
                  <a:pt x="354330" y="354330"/>
                </a:cubicBezTo>
                <a:cubicBezTo>
                  <a:pt x="357922" y="356126"/>
                  <a:pt x="362069" y="356558"/>
                  <a:pt x="365760" y="358140"/>
                </a:cubicBezTo>
                <a:cubicBezTo>
                  <a:pt x="370980" y="360377"/>
                  <a:pt x="375682" y="363766"/>
                  <a:pt x="381000" y="365760"/>
                </a:cubicBezTo>
                <a:cubicBezTo>
                  <a:pt x="385903" y="367599"/>
                  <a:pt x="391096" y="368590"/>
                  <a:pt x="396240" y="369570"/>
                </a:cubicBezTo>
                <a:cubicBezTo>
                  <a:pt x="458907" y="381507"/>
                  <a:pt x="446265" y="379362"/>
                  <a:pt x="495300" y="384810"/>
                </a:cubicBezTo>
                <a:cubicBezTo>
                  <a:pt x="521970" y="382270"/>
                  <a:pt x="548726" y="380513"/>
                  <a:pt x="575310" y="377190"/>
                </a:cubicBezTo>
                <a:cubicBezTo>
                  <a:pt x="579295" y="376692"/>
                  <a:pt x="582878" y="374483"/>
                  <a:pt x="586740" y="373380"/>
                </a:cubicBezTo>
                <a:cubicBezTo>
                  <a:pt x="591775" y="371941"/>
                  <a:pt x="596900" y="370840"/>
                  <a:pt x="601980" y="369570"/>
                </a:cubicBezTo>
                <a:cubicBezTo>
                  <a:pt x="634737" y="347732"/>
                  <a:pt x="593292" y="373914"/>
                  <a:pt x="624840" y="358140"/>
                </a:cubicBezTo>
                <a:cubicBezTo>
                  <a:pt x="628936" y="356092"/>
                  <a:pt x="632174" y="352568"/>
                  <a:pt x="636270" y="350520"/>
                </a:cubicBezTo>
                <a:cubicBezTo>
                  <a:pt x="639862" y="348724"/>
                  <a:pt x="644009" y="348292"/>
                  <a:pt x="647700" y="346710"/>
                </a:cubicBezTo>
                <a:cubicBezTo>
                  <a:pt x="652920" y="344473"/>
                  <a:pt x="657667" y="341199"/>
                  <a:pt x="662940" y="339090"/>
                </a:cubicBezTo>
                <a:cubicBezTo>
                  <a:pt x="670398" y="336107"/>
                  <a:pt x="678616" y="335062"/>
                  <a:pt x="685800" y="331470"/>
                </a:cubicBezTo>
                <a:cubicBezTo>
                  <a:pt x="690880" y="328930"/>
                  <a:pt x="695820" y="326087"/>
                  <a:pt x="701040" y="323850"/>
                </a:cubicBezTo>
                <a:cubicBezTo>
                  <a:pt x="704731" y="322268"/>
                  <a:pt x="708623" y="321194"/>
                  <a:pt x="712470" y="320040"/>
                </a:cubicBezTo>
                <a:cubicBezTo>
                  <a:pt x="721326" y="317383"/>
                  <a:pt x="730099" y="314357"/>
                  <a:pt x="739140" y="312420"/>
                </a:cubicBezTo>
                <a:cubicBezTo>
                  <a:pt x="756216" y="308761"/>
                  <a:pt x="793544" y="306089"/>
                  <a:pt x="807720" y="304800"/>
                </a:cubicBezTo>
                <a:cubicBezTo>
                  <a:pt x="876438" y="285166"/>
                  <a:pt x="775445" y="311927"/>
                  <a:pt x="899160" y="293370"/>
                </a:cubicBezTo>
                <a:cubicBezTo>
                  <a:pt x="903688" y="292691"/>
                  <a:pt x="906303" y="287358"/>
                  <a:pt x="910590" y="285750"/>
                </a:cubicBezTo>
                <a:cubicBezTo>
                  <a:pt x="916653" y="283476"/>
                  <a:pt x="923290" y="283210"/>
                  <a:pt x="929640" y="281940"/>
                </a:cubicBezTo>
                <a:cubicBezTo>
                  <a:pt x="939800" y="251460"/>
                  <a:pt x="924560" y="287020"/>
                  <a:pt x="944880" y="266700"/>
                </a:cubicBezTo>
                <a:cubicBezTo>
                  <a:pt x="947720" y="263860"/>
                  <a:pt x="946462" y="258612"/>
                  <a:pt x="948690" y="255270"/>
                </a:cubicBezTo>
                <a:cubicBezTo>
                  <a:pt x="951679" y="250787"/>
                  <a:pt x="956671" y="247979"/>
                  <a:pt x="960120" y="243840"/>
                </a:cubicBezTo>
                <a:cubicBezTo>
                  <a:pt x="963051" y="240322"/>
                  <a:pt x="965200" y="236220"/>
                  <a:pt x="967740" y="232410"/>
                </a:cubicBezTo>
                <a:cubicBezTo>
                  <a:pt x="966470" y="194310"/>
                  <a:pt x="966169" y="156165"/>
                  <a:pt x="963930" y="118110"/>
                </a:cubicBezTo>
                <a:cubicBezTo>
                  <a:pt x="963623" y="112883"/>
                  <a:pt x="962183" y="107683"/>
                  <a:pt x="960120" y="102870"/>
                </a:cubicBezTo>
                <a:cubicBezTo>
                  <a:pt x="958316" y="98661"/>
                  <a:pt x="954548" y="95536"/>
                  <a:pt x="952500" y="91440"/>
                </a:cubicBezTo>
                <a:cubicBezTo>
                  <a:pt x="950704" y="87848"/>
                  <a:pt x="950918" y="83352"/>
                  <a:pt x="948690" y="80010"/>
                </a:cubicBezTo>
                <a:cubicBezTo>
                  <a:pt x="940536" y="67779"/>
                  <a:pt x="937813" y="68764"/>
                  <a:pt x="925830" y="64770"/>
                </a:cubicBezTo>
                <a:cubicBezTo>
                  <a:pt x="917517" y="39832"/>
                  <a:pt x="929063" y="64308"/>
                  <a:pt x="910590" y="49530"/>
                </a:cubicBezTo>
                <a:cubicBezTo>
                  <a:pt x="875974" y="21837"/>
                  <a:pt x="939186" y="56073"/>
                  <a:pt x="887730" y="26670"/>
                </a:cubicBezTo>
                <a:cubicBezTo>
                  <a:pt x="884243" y="24677"/>
                  <a:pt x="879892" y="24656"/>
                  <a:pt x="876300" y="22860"/>
                </a:cubicBezTo>
                <a:cubicBezTo>
                  <a:pt x="872204" y="20812"/>
                  <a:pt x="869157" y="16848"/>
                  <a:pt x="864870" y="15240"/>
                </a:cubicBezTo>
                <a:cubicBezTo>
                  <a:pt x="858807" y="12966"/>
                  <a:pt x="852023" y="13291"/>
                  <a:pt x="845820" y="11430"/>
                </a:cubicBezTo>
                <a:cubicBezTo>
                  <a:pt x="799469" y="-2475"/>
                  <a:pt x="862409" y="7374"/>
                  <a:pt x="788670" y="0"/>
                </a:cubicBezTo>
                <a:lnTo>
                  <a:pt x="480060" y="7620"/>
                </a:lnTo>
                <a:cubicBezTo>
                  <a:pt x="467304" y="8041"/>
                  <a:pt x="454450" y="8801"/>
                  <a:pt x="441960" y="11430"/>
                </a:cubicBezTo>
                <a:cubicBezTo>
                  <a:pt x="283809" y="44725"/>
                  <a:pt x="494272" y="8426"/>
                  <a:pt x="384810" y="26670"/>
                </a:cubicBezTo>
                <a:cubicBezTo>
                  <a:pt x="381000" y="29210"/>
                  <a:pt x="377476" y="32242"/>
                  <a:pt x="373380" y="34290"/>
                </a:cubicBezTo>
                <a:cubicBezTo>
                  <a:pt x="369788" y="36086"/>
                  <a:pt x="365641" y="36518"/>
                  <a:pt x="361950" y="38100"/>
                </a:cubicBezTo>
                <a:cubicBezTo>
                  <a:pt x="356730" y="40337"/>
                  <a:pt x="351790" y="43180"/>
                  <a:pt x="346710" y="45720"/>
                </a:cubicBezTo>
                <a:lnTo>
                  <a:pt x="243840" y="41910"/>
                </a:lnTo>
                <a:cubicBezTo>
                  <a:pt x="229832" y="41173"/>
                  <a:pt x="215953" y="37758"/>
                  <a:pt x="201930" y="38100"/>
                </a:cubicBezTo>
                <a:cubicBezTo>
                  <a:pt x="163757" y="39031"/>
                  <a:pt x="125730" y="43180"/>
                  <a:pt x="87630" y="45720"/>
                </a:cubicBezTo>
                <a:cubicBezTo>
                  <a:pt x="82550" y="46990"/>
                  <a:pt x="77203" y="47467"/>
                  <a:pt x="72390" y="49530"/>
                </a:cubicBezTo>
                <a:cubicBezTo>
                  <a:pt x="68181" y="51334"/>
                  <a:pt x="65056" y="55102"/>
                  <a:pt x="60960" y="57150"/>
                </a:cubicBezTo>
                <a:cubicBezTo>
                  <a:pt x="57368" y="58946"/>
                  <a:pt x="53340" y="59690"/>
                  <a:pt x="49530" y="60960"/>
                </a:cubicBezTo>
                <a:cubicBezTo>
                  <a:pt x="45720" y="64770"/>
                  <a:pt x="42583" y="69401"/>
                  <a:pt x="38100" y="72390"/>
                </a:cubicBezTo>
                <a:cubicBezTo>
                  <a:pt x="5017" y="94446"/>
                  <a:pt x="51703" y="51167"/>
                  <a:pt x="15240" y="87630"/>
                </a:cubicBezTo>
                <a:cubicBezTo>
                  <a:pt x="6172" y="114834"/>
                  <a:pt x="12075" y="103807"/>
                  <a:pt x="0" y="121920"/>
                </a:cubicBezTo>
                <a:cubicBezTo>
                  <a:pt x="2909" y="159738"/>
                  <a:pt x="206" y="160740"/>
                  <a:pt x="7620" y="186690"/>
                </a:cubicBezTo>
                <a:cubicBezTo>
                  <a:pt x="8723" y="190552"/>
                  <a:pt x="9437" y="194633"/>
                  <a:pt x="11430" y="198120"/>
                </a:cubicBezTo>
                <a:cubicBezTo>
                  <a:pt x="14580" y="203633"/>
                  <a:pt x="19169" y="208193"/>
                  <a:pt x="22860" y="213360"/>
                </a:cubicBezTo>
                <a:cubicBezTo>
                  <a:pt x="25522" y="217086"/>
                  <a:pt x="28432" y="220694"/>
                  <a:pt x="30480" y="224790"/>
                </a:cubicBezTo>
                <a:cubicBezTo>
                  <a:pt x="32276" y="228382"/>
                  <a:pt x="31450" y="233380"/>
                  <a:pt x="34290" y="236220"/>
                </a:cubicBezTo>
                <a:cubicBezTo>
                  <a:pt x="37130" y="239060"/>
                  <a:pt x="41910" y="238760"/>
                  <a:pt x="45720" y="240030"/>
                </a:cubicBezTo>
                <a:cubicBezTo>
                  <a:pt x="46990" y="243840"/>
                  <a:pt x="47734" y="247868"/>
                  <a:pt x="49530" y="251460"/>
                </a:cubicBezTo>
                <a:cubicBezTo>
                  <a:pt x="53811" y="260023"/>
                  <a:pt x="61358" y="268301"/>
                  <a:pt x="68580" y="274320"/>
                </a:cubicBezTo>
                <a:cubicBezTo>
                  <a:pt x="72098" y="277251"/>
                  <a:pt x="76200" y="279400"/>
                  <a:pt x="80010" y="281940"/>
                </a:cubicBezTo>
                <a:cubicBezTo>
                  <a:pt x="84753" y="289054"/>
                  <a:pt x="91295" y="300486"/>
                  <a:pt x="99060" y="304800"/>
                </a:cubicBezTo>
                <a:cubicBezTo>
                  <a:pt x="106081" y="308701"/>
                  <a:pt x="114300" y="309880"/>
                  <a:pt x="121920" y="312420"/>
                </a:cubicBezTo>
                <a:lnTo>
                  <a:pt x="194310" y="3009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 38"/>
          <p:cNvSpPr/>
          <p:nvPr/>
        </p:nvSpPr>
        <p:spPr>
          <a:xfrm flipH="1">
            <a:off x="7200974" y="2175260"/>
            <a:ext cx="811817" cy="375950"/>
          </a:xfrm>
          <a:custGeom>
            <a:avLst/>
            <a:gdLst>
              <a:gd name="connsiteX0" fmla="*/ 15240 w 895350"/>
              <a:gd name="connsiteY0" fmla="*/ 19604 h 375950"/>
              <a:gd name="connsiteX1" fmla="*/ 7620 w 895350"/>
              <a:gd name="connsiteY1" fmla="*/ 111044 h 375950"/>
              <a:gd name="connsiteX2" fmla="*/ 0 w 895350"/>
              <a:gd name="connsiteY2" fmla="*/ 130094 h 375950"/>
              <a:gd name="connsiteX3" fmla="*/ 7620 w 895350"/>
              <a:gd name="connsiteY3" fmla="*/ 191054 h 375950"/>
              <a:gd name="connsiteX4" fmla="*/ 15240 w 895350"/>
              <a:gd name="connsiteY4" fmla="*/ 202484 h 375950"/>
              <a:gd name="connsiteX5" fmla="*/ 26670 w 895350"/>
              <a:gd name="connsiteY5" fmla="*/ 206294 h 375950"/>
              <a:gd name="connsiteX6" fmla="*/ 41910 w 895350"/>
              <a:gd name="connsiteY6" fmla="*/ 221534 h 375950"/>
              <a:gd name="connsiteX7" fmla="*/ 45720 w 895350"/>
              <a:gd name="connsiteY7" fmla="*/ 232964 h 375950"/>
              <a:gd name="connsiteX8" fmla="*/ 57150 w 895350"/>
              <a:gd name="connsiteY8" fmla="*/ 240584 h 375950"/>
              <a:gd name="connsiteX9" fmla="*/ 68580 w 895350"/>
              <a:gd name="connsiteY9" fmla="*/ 252014 h 375950"/>
              <a:gd name="connsiteX10" fmla="*/ 91440 w 895350"/>
              <a:gd name="connsiteY10" fmla="*/ 259634 h 375950"/>
              <a:gd name="connsiteX11" fmla="*/ 137160 w 895350"/>
              <a:gd name="connsiteY11" fmla="*/ 271064 h 375950"/>
              <a:gd name="connsiteX12" fmla="*/ 156210 w 895350"/>
              <a:gd name="connsiteY12" fmla="*/ 290114 h 375950"/>
              <a:gd name="connsiteX13" fmla="*/ 167640 w 895350"/>
              <a:gd name="connsiteY13" fmla="*/ 316784 h 375950"/>
              <a:gd name="connsiteX14" fmla="*/ 182880 w 895350"/>
              <a:gd name="connsiteY14" fmla="*/ 324404 h 375950"/>
              <a:gd name="connsiteX15" fmla="*/ 186690 w 895350"/>
              <a:gd name="connsiteY15" fmla="*/ 335834 h 375950"/>
              <a:gd name="connsiteX16" fmla="*/ 209550 w 895350"/>
              <a:gd name="connsiteY16" fmla="*/ 347264 h 375950"/>
              <a:gd name="connsiteX17" fmla="*/ 232410 w 895350"/>
              <a:gd name="connsiteY17" fmla="*/ 358694 h 375950"/>
              <a:gd name="connsiteX18" fmla="*/ 289560 w 895350"/>
              <a:gd name="connsiteY18" fmla="*/ 366314 h 375950"/>
              <a:gd name="connsiteX19" fmla="*/ 312420 w 895350"/>
              <a:gd name="connsiteY19" fmla="*/ 358694 h 375950"/>
              <a:gd name="connsiteX20" fmla="*/ 316230 w 895350"/>
              <a:gd name="connsiteY20" fmla="*/ 347264 h 375950"/>
              <a:gd name="connsiteX21" fmla="*/ 350520 w 895350"/>
              <a:gd name="connsiteY21" fmla="*/ 335834 h 375950"/>
              <a:gd name="connsiteX22" fmla="*/ 388620 w 895350"/>
              <a:gd name="connsiteY22" fmla="*/ 312974 h 375950"/>
              <a:gd name="connsiteX23" fmla="*/ 403860 w 895350"/>
              <a:gd name="connsiteY23" fmla="*/ 309164 h 375950"/>
              <a:gd name="connsiteX24" fmla="*/ 457200 w 895350"/>
              <a:gd name="connsiteY24" fmla="*/ 301544 h 375950"/>
              <a:gd name="connsiteX25" fmla="*/ 552450 w 895350"/>
              <a:gd name="connsiteY25" fmla="*/ 297734 h 375950"/>
              <a:gd name="connsiteX26" fmla="*/ 624840 w 895350"/>
              <a:gd name="connsiteY26" fmla="*/ 293924 h 375950"/>
              <a:gd name="connsiteX27" fmla="*/ 670560 w 895350"/>
              <a:gd name="connsiteY27" fmla="*/ 282494 h 375950"/>
              <a:gd name="connsiteX28" fmla="*/ 762000 w 895350"/>
              <a:gd name="connsiteY28" fmla="*/ 290114 h 375950"/>
              <a:gd name="connsiteX29" fmla="*/ 784860 w 895350"/>
              <a:gd name="connsiteY29" fmla="*/ 297734 h 375950"/>
              <a:gd name="connsiteX30" fmla="*/ 796290 w 895350"/>
              <a:gd name="connsiteY30" fmla="*/ 305354 h 375950"/>
              <a:gd name="connsiteX31" fmla="*/ 807720 w 895350"/>
              <a:gd name="connsiteY31" fmla="*/ 309164 h 375950"/>
              <a:gd name="connsiteX32" fmla="*/ 822960 w 895350"/>
              <a:gd name="connsiteY32" fmla="*/ 316784 h 375950"/>
              <a:gd name="connsiteX33" fmla="*/ 887730 w 895350"/>
              <a:gd name="connsiteY33" fmla="*/ 301544 h 375950"/>
              <a:gd name="connsiteX34" fmla="*/ 895350 w 895350"/>
              <a:gd name="connsiteY34" fmla="*/ 286304 h 375950"/>
              <a:gd name="connsiteX35" fmla="*/ 891540 w 895350"/>
              <a:gd name="connsiteY35" fmla="*/ 255824 h 375950"/>
              <a:gd name="connsiteX36" fmla="*/ 887730 w 895350"/>
              <a:gd name="connsiteY36" fmla="*/ 172004 h 375950"/>
              <a:gd name="connsiteX37" fmla="*/ 876300 w 895350"/>
              <a:gd name="connsiteY37" fmla="*/ 114854 h 375950"/>
              <a:gd name="connsiteX38" fmla="*/ 864870 w 895350"/>
              <a:gd name="connsiteY38" fmla="*/ 84374 h 375950"/>
              <a:gd name="connsiteX39" fmla="*/ 853440 w 895350"/>
              <a:gd name="connsiteY39" fmla="*/ 80564 h 375950"/>
              <a:gd name="connsiteX40" fmla="*/ 826770 w 895350"/>
              <a:gd name="connsiteY40" fmla="*/ 65324 h 375950"/>
              <a:gd name="connsiteX41" fmla="*/ 815340 w 895350"/>
              <a:gd name="connsiteY41" fmla="*/ 57704 h 375950"/>
              <a:gd name="connsiteX42" fmla="*/ 803910 w 895350"/>
              <a:gd name="connsiteY42" fmla="*/ 53894 h 375950"/>
              <a:gd name="connsiteX43" fmla="*/ 712470 w 895350"/>
              <a:gd name="connsiteY43" fmla="*/ 42464 h 375950"/>
              <a:gd name="connsiteX44" fmla="*/ 643890 w 895350"/>
              <a:gd name="connsiteY44" fmla="*/ 38654 h 375950"/>
              <a:gd name="connsiteX45" fmla="*/ 521970 w 895350"/>
              <a:gd name="connsiteY45" fmla="*/ 31034 h 375950"/>
              <a:gd name="connsiteX46" fmla="*/ 339090 w 895350"/>
              <a:gd name="connsiteY46" fmla="*/ 31034 h 375950"/>
              <a:gd name="connsiteX47" fmla="*/ 259080 w 895350"/>
              <a:gd name="connsiteY47" fmla="*/ 23414 h 375950"/>
              <a:gd name="connsiteX48" fmla="*/ 224790 w 895350"/>
              <a:gd name="connsiteY48" fmla="*/ 15794 h 375950"/>
              <a:gd name="connsiteX49" fmla="*/ 201930 w 895350"/>
              <a:gd name="connsiteY49" fmla="*/ 11984 h 375950"/>
              <a:gd name="connsiteX50" fmla="*/ 186690 w 895350"/>
              <a:gd name="connsiteY50" fmla="*/ 4364 h 375950"/>
              <a:gd name="connsiteX51" fmla="*/ 30480 w 895350"/>
              <a:gd name="connsiteY51" fmla="*/ 8174 h 375950"/>
              <a:gd name="connsiteX52" fmla="*/ 15240 w 895350"/>
              <a:gd name="connsiteY52" fmla="*/ 11984 h 375950"/>
              <a:gd name="connsiteX53" fmla="*/ 15240 w 895350"/>
              <a:gd name="connsiteY53" fmla="*/ 19604 h 3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5350" h="375950">
                <a:moveTo>
                  <a:pt x="15240" y="19604"/>
                </a:moveTo>
                <a:cubicBezTo>
                  <a:pt x="13970" y="36114"/>
                  <a:pt x="13961" y="87794"/>
                  <a:pt x="7620" y="111044"/>
                </a:cubicBezTo>
                <a:cubicBezTo>
                  <a:pt x="5820" y="117642"/>
                  <a:pt x="2540" y="123744"/>
                  <a:pt x="0" y="130094"/>
                </a:cubicBezTo>
                <a:cubicBezTo>
                  <a:pt x="727" y="139548"/>
                  <a:pt x="-604" y="174606"/>
                  <a:pt x="7620" y="191054"/>
                </a:cubicBezTo>
                <a:cubicBezTo>
                  <a:pt x="9668" y="195150"/>
                  <a:pt x="11664" y="199623"/>
                  <a:pt x="15240" y="202484"/>
                </a:cubicBezTo>
                <a:cubicBezTo>
                  <a:pt x="18376" y="204993"/>
                  <a:pt x="22860" y="205024"/>
                  <a:pt x="26670" y="206294"/>
                </a:cubicBezTo>
                <a:cubicBezTo>
                  <a:pt x="36830" y="236774"/>
                  <a:pt x="21590" y="201214"/>
                  <a:pt x="41910" y="221534"/>
                </a:cubicBezTo>
                <a:cubicBezTo>
                  <a:pt x="44750" y="224374"/>
                  <a:pt x="43211" y="229828"/>
                  <a:pt x="45720" y="232964"/>
                </a:cubicBezTo>
                <a:cubicBezTo>
                  <a:pt x="48581" y="236540"/>
                  <a:pt x="53632" y="237653"/>
                  <a:pt x="57150" y="240584"/>
                </a:cubicBezTo>
                <a:cubicBezTo>
                  <a:pt x="61289" y="244033"/>
                  <a:pt x="63870" y="249397"/>
                  <a:pt x="68580" y="252014"/>
                </a:cubicBezTo>
                <a:cubicBezTo>
                  <a:pt x="75601" y="255915"/>
                  <a:pt x="84256" y="256042"/>
                  <a:pt x="91440" y="259634"/>
                </a:cubicBezTo>
                <a:cubicBezTo>
                  <a:pt x="115838" y="271833"/>
                  <a:pt x="101044" y="266550"/>
                  <a:pt x="137160" y="271064"/>
                </a:cubicBezTo>
                <a:cubicBezTo>
                  <a:pt x="147320" y="277837"/>
                  <a:pt x="151130" y="278261"/>
                  <a:pt x="156210" y="290114"/>
                </a:cubicBezTo>
                <a:cubicBezTo>
                  <a:pt x="161249" y="301871"/>
                  <a:pt x="157012" y="307927"/>
                  <a:pt x="167640" y="316784"/>
                </a:cubicBezTo>
                <a:cubicBezTo>
                  <a:pt x="172003" y="320420"/>
                  <a:pt x="177800" y="321864"/>
                  <a:pt x="182880" y="324404"/>
                </a:cubicBezTo>
                <a:cubicBezTo>
                  <a:pt x="184150" y="328214"/>
                  <a:pt x="184181" y="332698"/>
                  <a:pt x="186690" y="335834"/>
                </a:cubicBezTo>
                <a:cubicBezTo>
                  <a:pt x="193969" y="344933"/>
                  <a:pt x="200347" y="342663"/>
                  <a:pt x="209550" y="347264"/>
                </a:cubicBezTo>
                <a:cubicBezTo>
                  <a:pt x="239093" y="362036"/>
                  <a:pt x="203680" y="349117"/>
                  <a:pt x="232410" y="358694"/>
                </a:cubicBezTo>
                <a:cubicBezTo>
                  <a:pt x="241535" y="386068"/>
                  <a:pt x="233645" y="374701"/>
                  <a:pt x="289560" y="366314"/>
                </a:cubicBezTo>
                <a:cubicBezTo>
                  <a:pt x="297503" y="365123"/>
                  <a:pt x="312420" y="358694"/>
                  <a:pt x="312420" y="358694"/>
                </a:cubicBezTo>
                <a:cubicBezTo>
                  <a:pt x="313690" y="354884"/>
                  <a:pt x="313145" y="349835"/>
                  <a:pt x="316230" y="347264"/>
                </a:cubicBezTo>
                <a:cubicBezTo>
                  <a:pt x="322379" y="342140"/>
                  <a:pt x="342245" y="337903"/>
                  <a:pt x="350520" y="335834"/>
                </a:cubicBezTo>
                <a:cubicBezTo>
                  <a:pt x="361914" y="328238"/>
                  <a:pt x="375231" y="317995"/>
                  <a:pt x="388620" y="312974"/>
                </a:cubicBezTo>
                <a:cubicBezTo>
                  <a:pt x="393523" y="311135"/>
                  <a:pt x="398695" y="310025"/>
                  <a:pt x="403860" y="309164"/>
                </a:cubicBezTo>
                <a:cubicBezTo>
                  <a:pt x="421576" y="306211"/>
                  <a:pt x="439292" y="302922"/>
                  <a:pt x="457200" y="301544"/>
                </a:cubicBezTo>
                <a:cubicBezTo>
                  <a:pt x="488882" y="299107"/>
                  <a:pt x="520707" y="299177"/>
                  <a:pt x="552450" y="297734"/>
                </a:cubicBezTo>
                <a:lnTo>
                  <a:pt x="624840" y="293924"/>
                </a:lnTo>
                <a:cubicBezTo>
                  <a:pt x="628340" y="292924"/>
                  <a:pt x="663034" y="282234"/>
                  <a:pt x="670560" y="282494"/>
                </a:cubicBezTo>
                <a:cubicBezTo>
                  <a:pt x="701127" y="283548"/>
                  <a:pt x="731520" y="287574"/>
                  <a:pt x="762000" y="290114"/>
                </a:cubicBezTo>
                <a:cubicBezTo>
                  <a:pt x="769620" y="292654"/>
                  <a:pt x="778177" y="293279"/>
                  <a:pt x="784860" y="297734"/>
                </a:cubicBezTo>
                <a:cubicBezTo>
                  <a:pt x="788670" y="300274"/>
                  <a:pt x="792194" y="303306"/>
                  <a:pt x="796290" y="305354"/>
                </a:cubicBezTo>
                <a:cubicBezTo>
                  <a:pt x="799882" y="307150"/>
                  <a:pt x="804029" y="307582"/>
                  <a:pt x="807720" y="309164"/>
                </a:cubicBezTo>
                <a:cubicBezTo>
                  <a:pt x="812940" y="311401"/>
                  <a:pt x="817880" y="314244"/>
                  <a:pt x="822960" y="316784"/>
                </a:cubicBezTo>
                <a:cubicBezTo>
                  <a:pt x="903181" y="311770"/>
                  <a:pt x="874473" y="332477"/>
                  <a:pt x="887730" y="301544"/>
                </a:cubicBezTo>
                <a:cubicBezTo>
                  <a:pt x="889967" y="296324"/>
                  <a:pt x="892810" y="291384"/>
                  <a:pt x="895350" y="286304"/>
                </a:cubicBezTo>
                <a:cubicBezTo>
                  <a:pt x="894080" y="276144"/>
                  <a:pt x="892221" y="266040"/>
                  <a:pt x="891540" y="255824"/>
                </a:cubicBezTo>
                <a:cubicBezTo>
                  <a:pt x="889680" y="227917"/>
                  <a:pt x="890262" y="199858"/>
                  <a:pt x="887730" y="172004"/>
                </a:cubicBezTo>
                <a:cubicBezTo>
                  <a:pt x="884901" y="140880"/>
                  <a:pt x="881442" y="137991"/>
                  <a:pt x="876300" y="114854"/>
                </a:cubicBezTo>
                <a:cubicBezTo>
                  <a:pt x="873956" y="104304"/>
                  <a:pt x="874411" y="92007"/>
                  <a:pt x="864870" y="84374"/>
                </a:cubicBezTo>
                <a:cubicBezTo>
                  <a:pt x="861734" y="81865"/>
                  <a:pt x="857250" y="81834"/>
                  <a:pt x="853440" y="80564"/>
                </a:cubicBezTo>
                <a:cubicBezTo>
                  <a:pt x="831726" y="58850"/>
                  <a:pt x="853633" y="76837"/>
                  <a:pt x="826770" y="65324"/>
                </a:cubicBezTo>
                <a:cubicBezTo>
                  <a:pt x="822561" y="63520"/>
                  <a:pt x="819436" y="59752"/>
                  <a:pt x="815340" y="57704"/>
                </a:cubicBezTo>
                <a:cubicBezTo>
                  <a:pt x="811748" y="55908"/>
                  <a:pt x="807806" y="54868"/>
                  <a:pt x="803910" y="53894"/>
                </a:cubicBezTo>
                <a:cubicBezTo>
                  <a:pt x="776761" y="47107"/>
                  <a:pt x="732501" y="44088"/>
                  <a:pt x="712470" y="42464"/>
                </a:cubicBezTo>
                <a:cubicBezTo>
                  <a:pt x="689650" y="40614"/>
                  <a:pt x="666744" y="40025"/>
                  <a:pt x="643890" y="38654"/>
                </a:cubicBezTo>
                <a:lnTo>
                  <a:pt x="521970" y="31034"/>
                </a:lnTo>
                <a:cubicBezTo>
                  <a:pt x="430871" y="37107"/>
                  <a:pt x="466581" y="36577"/>
                  <a:pt x="339090" y="31034"/>
                </a:cubicBezTo>
                <a:cubicBezTo>
                  <a:pt x="323735" y="30366"/>
                  <a:pt x="278546" y="26849"/>
                  <a:pt x="259080" y="23414"/>
                </a:cubicBezTo>
                <a:cubicBezTo>
                  <a:pt x="247549" y="21379"/>
                  <a:pt x="236271" y="18090"/>
                  <a:pt x="224790" y="15794"/>
                </a:cubicBezTo>
                <a:cubicBezTo>
                  <a:pt x="217215" y="14279"/>
                  <a:pt x="209550" y="13254"/>
                  <a:pt x="201930" y="11984"/>
                </a:cubicBezTo>
                <a:cubicBezTo>
                  <a:pt x="196850" y="9444"/>
                  <a:pt x="192169" y="5858"/>
                  <a:pt x="186690" y="4364"/>
                </a:cubicBezTo>
                <a:cubicBezTo>
                  <a:pt x="144420" y="-7164"/>
                  <a:pt x="37878" y="7739"/>
                  <a:pt x="30480" y="8174"/>
                </a:cubicBezTo>
                <a:cubicBezTo>
                  <a:pt x="25400" y="9444"/>
                  <a:pt x="20450" y="12505"/>
                  <a:pt x="15240" y="11984"/>
                </a:cubicBezTo>
                <a:cubicBezTo>
                  <a:pt x="7248" y="11185"/>
                  <a:pt x="16510" y="3094"/>
                  <a:pt x="15240" y="1960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 39"/>
          <p:cNvSpPr/>
          <p:nvPr/>
        </p:nvSpPr>
        <p:spPr>
          <a:xfrm flipH="1">
            <a:off x="8040427" y="2126275"/>
            <a:ext cx="673635" cy="342909"/>
          </a:xfrm>
          <a:custGeom>
            <a:avLst/>
            <a:gdLst>
              <a:gd name="connsiteX0" fmla="*/ 41910 w 742950"/>
              <a:gd name="connsiteY0" fmla="*/ 64779 h 342909"/>
              <a:gd name="connsiteX1" fmla="*/ 30480 w 742950"/>
              <a:gd name="connsiteY1" fmla="*/ 87639 h 342909"/>
              <a:gd name="connsiteX2" fmla="*/ 19050 w 742950"/>
              <a:gd name="connsiteY2" fmla="*/ 110499 h 342909"/>
              <a:gd name="connsiteX3" fmla="*/ 11430 w 742950"/>
              <a:gd name="connsiteY3" fmla="*/ 137169 h 342909"/>
              <a:gd name="connsiteX4" fmla="*/ 0 w 742950"/>
              <a:gd name="connsiteY4" fmla="*/ 163839 h 342909"/>
              <a:gd name="connsiteX5" fmla="*/ 7620 w 742950"/>
              <a:gd name="connsiteY5" fmla="*/ 255279 h 342909"/>
              <a:gd name="connsiteX6" fmla="*/ 22860 w 742950"/>
              <a:gd name="connsiteY6" fmla="*/ 259089 h 342909"/>
              <a:gd name="connsiteX7" fmla="*/ 26670 w 742950"/>
              <a:gd name="connsiteY7" fmla="*/ 270519 h 342909"/>
              <a:gd name="connsiteX8" fmla="*/ 38100 w 742950"/>
              <a:gd name="connsiteY8" fmla="*/ 278139 h 342909"/>
              <a:gd name="connsiteX9" fmla="*/ 64770 w 742950"/>
              <a:gd name="connsiteY9" fmla="*/ 285759 h 342909"/>
              <a:gd name="connsiteX10" fmla="*/ 102870 w 742950"/>
              <a:gd name="connsiteY10" fmla="*/ 297189 h 342909"/>
              <a:gd name="connsiteX11" fmla="*/ 137160 w 742950"/>
              <a:gd name="connsiteY11" fmla="*/ 308619 h 342909"/>
              <a:gd name="connsiteX12" fmla="*/ 163830 w 742950"/>
              <a:gd name="connsiteY12" fmla="*/ 316239 h 342909"/>
              <a:gd name="connsiteX13" fmla="*/ 179070 w 742950"/>
              <a:gd name="connsiteY13" fmla="*/ 320049 h 342909"/>
              <a:gd name="connsiteX14" fmla="*/ 228600 w 742950"/>
              <a:gd name="connsiteY14" fmla="*/ 323859 h 342909"/>
              <a:gd name="connsiteX15" fmla="*/ 320040 w 742950"/>
              <a:gd name="connsiteY15" fmla="*/ 335289 h 342909"/>
              <a:gd name="connsiteX16" fmla="*/ 377190 w 742950"/>
              <a:gd name="connsiteY16" fmla="*/ 342909 h 342909"/>
              <a:gd name="connsiteX17" fmla="*/ 461010 w 742950"/>
              <a:gd name="connsiteY17" fmla="*/ 339099 h 342909"/>
              <a:gd name="connsiteX18" fmla="*/ 495300 w 742950"/>
              <a:gd name="connsiteY18" fmla="*/ 335289 h 342909"/>
              <a:gd name="connsiteX19" fmla="*/ 621030 w 742950"/>
              <a:gd name="connsiteY19" fmla="*/ 331479 h 342909"/>
              <a:gd name="connsiteX20" fmla="*/ 636270 w 742950"/>
              <a:gd name="connsiteY20" fmla="*/ 323859 h 342909"/>
              <a:gd name="connsiteX21" fmla="*/ 647700 w 742950"/>
              <a:gd name="connsiteY21" fmla="*/ 320049 h 342909"/>
              <a:gd name="connsiteX22" fmla="*/ 674370 w 742950"/>
              <a:gd name="connsiteY22" fmla="*/ 308619 h 342909"/>
              <a:gd name="connsiteX23" fmla="*/ 685800 w 742950"/>
              <a:gd name="connsiteY23" fmla="*/ 300999 h 342909"/>
              <a:gd name="connsiteX24" fmla="*/ 693420 w 742950"/>
              <a:gd name="connsiteY24" fmla="*/ 285759 h 342909"/>
              <a:gd name="connsiteX25" fmla="*/ 704850 w 742950"/>
              <a:gd name="connsiteY25" fmla="*/ 262899 h 342909"/>
              <a:gd name="connsiteX26" fmla="*/ 712470 w 742950"/>
              <a:gd name="connsiteY26" fmla="*/ 247659 h 342909"/>
              <a:gd name="connsiteX27" fmla="*/ 716280 w 742950"/>
              <a:gd name="connsiteY27" fmla="*/ 236229 h 342909"/>
              <a:gd name="connsiteX28" fmla="*/ 727710 w 742950"/>
              <a:gd name="connsiteY28" fmla="*/ 209559 h 342909"/>
              <a:gd name="connsiteX29" fmla="*/ 731520 w 742950"/>
              <a:gd name="connsiteY29" fmla="*/ 182889 h 342909"/>
              <a:gd name="connsiteX30" fmla="*/ 739140 w 742950"/>
              <a:gd name="connsiteY30" fmla="*/ 152409 h 342909"/>
              <a:gd name="connsiteX31" fmla="*/ 742950 w 742950"/>
              <a:gd name="connsiteY31" fmla="*/ 87639 h 342909"/>
              <a:gd name="connsiteX32" fmla="*/ 735330 w 742950"/>
              <a:gd name="connsiteY32" fmla="*/ 64779 h 342909"/>
              <a:gd name="connsiteX33" fmla="*/ 720090 w 742950"/>
              <a:gd name="connsiteY33" fmla="*/ 57159 h 342909"/>
              <a:gd name="connsiteX34" fmla="*/ 666750 w 742950"/>
              <a:gd name="connsiteY34" fmla="*/ 49539 h 342909"/>
              <a:gd name="connsiteX35" fmla="*/ 662940 w 742950"/>
              <a:gd name="connsiteY35" fmla="*/ 38109 h 342909"/>
              <a:gd name="connsiteX36" fmla="*/ 640080 w 742950"/>
              <a:gd name="connsiteY36" fmla="*/ 26679 h 342909"/>
              <a:gd name="connsiteX37" fmla="*/ 605790 w 742950"/>
              <a:gd name="connsiteY37" fmla="*/ 15249 h 342909"/>
              <a:gd name="connsiteX38" fmla="*/ 411480 w 742950"/>
              <a:gd name="connsiteY38" fmla="*/ 11439 h 342909"/>
              <a:gd name="connsiteX39" fmla="*/ 358140 w 742950"/>
              <a:gd name="connsiteY39" fmla="*/ 3819 h 342909"/>
              <a:gd name="connsiteX40" fmla="*/ 323850 w 742950"/>
              <a:gd name="connsiteY40" fmla="*/ 9 h 342909"/>
              <a:gd name="connsiteX41" fmla="*/ 118110 w 742950"/>
              <a:gd name="connsiteY41" fmla="*/ 7629 h 342909"/>
              <a:gd name="connsiteX42" fmla="*/ 83820 w 742950"/>
              <a:gd name="connsiteY42" fmla="*/ 22869 h 342909"/>
              <a:gd name="connsiteX43" fmla="*/ 64770 w 742950"/>
              <a:gd name="connsiteY43" fmla="*/ 38109 h 342909"/>
              <a:gd name="connsiteX44" fmla="*/ 30480 w 742950"/>
              <a:gd name="connsiteY44" fmla="*/ 64779 h 342909"/>
              <a:gd name="connsiteX45" fmla="*/ 41910 w 742950"/>
              <a:gd name="connsiteY45" fmla="*/ 64779 h 3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42950" h="342909">
                <a:moveTo>
                  <a:pt x="41910" y="64779"/>
                </a:moveTo>
                <a:cubicBezTo>
                  <a:pt x="41910" y="68589"/>
                  <a:pt x="33940" y="79854"/>
                  <a:pt x="30480" y="87639"/>
                </a:cubicBezTo>
                <a:cubicBezTo>
                  <a:pt x="19964" y="111300"/>
                  <a:pt x="34893" y="86735"/>
                  <a:pt x="19050" y="110499"/>
                </a:cubicBezTo>
                <a:cubicBezTo>
                  <a:pt x="17117" y="118233"/>
                  <a:pt x="14710" y="129517"/>
                  <a:pt x="11430" y="137169"/>
                </a:cubicBezTo>
                <a:cubicBezTo>
                  <a:pt x="-2694" y="170125"/>
                  <a:pt x="8935" y="137034"/>
                  <a:pt x="0" y="163839"/>
                </a:cubicBezTo>
                <a:cubicBezTo>
                  <a:pt x="2540" y="194319"/>
                  <a:pt x="482" y="225538"/>
                  <a:pt x="7620" y="255279"/>
                </a:cubicBezTo>
                <a:cubicBezTo>
                  <a:pt x="8842" y="260371"/>
                  <a:pt x="18771" y="255818"/>
                  <a:pt x="22860" y="259089"/>
                </a:cubicBezTo>
                <a:cubicBezTo>
                  <a:pt x="25996" y="261598"/>
                  <a:pt x="24161" y="267383"/>
                  <a:pt x="26670" y="270519"/>
                </a:cubicBezTo>
                <a:cubicBezTo>
                  <a:pt x="29531" y="274095"/>
                  <a:pt x="34004" y="276091"/>
                  <a:pt x="38100" y="278139"/>
                </a:cubicBezTo>
                <a:cubicBezTo>
                  <a:pt x="44502" y="281340"/>
                  <a:pt x="58666" y="283928"/>
                  <a:pt x="64770" y="285759"/>
                </a:cubicBezTo>
                <a:cubicBezTo>
                  <a:pt x="111149" y="299673"/>
                  <a:pt x="67743" y="288407"/>
                  <a:pt x="102870" y="297189"/>
                </a:cubicBezTo>
                <a:cubicBezTo>
                  <a:pt x="123114" y="310685"/>
                  <a:pt x="105757" y="301372"/>
                  <a:pt x="137160" y="308619"/>
                </a:cubicBezTo>
                <a:cubicBezTo>
                  <a:pt x="146169" y="310698"/>
                  <a:pt x="154910" y="313806"/>
                  <a:pt x="163830" y="316239"/>
                </a:cubicBezTo>
                <a:cubicBezTo>
                  <a:pt x="168882" y="317617"/>
                  <a:pt x="173870" y="319437"/>
                  <a:pt x="179070" y="320049"/>
                </a:cubicBezTo>
                <a:cubicBezTo>
                  <a:pt x="195515" y="321984"/>
                  <a:pt x="212090" y="322589"/>
                  <a:pt x="228600" y="323859"/>
                </a:cubicBezTo>
                <a:cubicBezTo>
                  <a:pt x="293040" y="338179"/>
                  <a:pt x="232435" y="326528"/>
                  <a:pt x="320040" y="335289"/>
                </a:cubicBezTo>
                <a:cubicBezTo>
                  <a:pt x="339163" y="337201"/>
                  <a:pt x="358140" y="340369"/>
                  <a:pt x="377190" y="342909"/>
                </a:cubicBezTo>
                <a:lnTo>
                  <a:pt x="461010" y="339099"/>
                </a:lnTo>
                <a:cubicBezTo>
                  <a:pt x="472486" y="338359"/>
                  <a:pt x="483813" y="335836"/>
                  <a:pt x="495300" y="335289"/>
                </a:cubicBezTo>
                <a:cubicBezTo>
                  <a:pt x="537182" y="333295"/>
                  <a:pt x="579120" y="332749"/>
                  <a:pt x="621030" y="331479"/>
                </a:cubicBezTo>
                <a:cubicBezTo>
                  <a:pt x="626110" y="328939"/>
                  <a:pt x="631050" y="326096"/>
                  <a:pt x="636270" y="323859"/>
                </a:cubicBezTo>
                <a:cubicBezTo>
                  <a:pt x="639961" y="322277"/>
                  <a:pt x="644108" y="321845"/>
                  <a:pt x="647700" y="320049"/>
                </a:cubicBezTo>
                <a:cubicBezTo>
                  <a:pt x="674012" y="306893"/>
                  <a:pt x="642652" y="316548"/>
                  <a:pt x="674370" y="308619"/>
                </a:cubicBezTo>
                <a:cubicBezTo>
                  <a:pt x="678180" y="306079"/>
                  <a:pt x="682869" y="304517"/>
                  <a:pt x="685800" y="300999"/>
                </a:cubicBezTo>
                <a:cubicBezTo>
                  <a:pt x="689436" y="296636"/>
                  <a:pt x="690602" y="290690"/>
                  <a:pt x="693420" y="285759"/>
                </a:cubicBezTo>
                <a:cubicBezTo>
                  <a:pt x="714340" y="249150"/>
                  <a:pt x="689881" y="297826"/>
                  <a:pt x="704850" y="262899"/>
                </a:cubicBezTo>
                <a:cubicBezTo>
                  <a:pt x="707087" y="257679"/>
                  <a:pt x="710233" y="252879"/>
                  <a:pt x="712470" y="247659"/>
                </a:cubicBezTo>
                <a:cubicBezTo>
                  <a:pt x="714052" y="243968"/>
                  <a:pt x="714698" y="239920"/>
                  <a:pt x="716280" y="236229"/>
                </a:cubicBezTo>
                <a:cubicBezTo>
                  <a:pt x="730404" y="203273"/>
                  <a:pt x="718775" y="236364"/>
                  <a:pt x="727710" y="209559"/>
                </a:cubicBezTo>
                <a:cubicBezTo>
                  <a:pt x="728980" y="200669"/>
                  <a:pt x="729759" y="191695"/>
                  <a:pt x="731520" y="182889"/>
                </a:cubicBezTo>
                <a:cubicBezTo>
                  <a:pt x="733574" y="172620"/>
                  <a:pt x="737892" y="162807"/>
                  <a:pt x="739140" y="152409"/>
                </a:cubicBezTo>
                <a:cubicBezTo>
                  <a:pt x="741717" y="130936"/>
                  <a:pt x="741680" y="109229"/>
                  <a:pt x="742950" y="87639"/>
                </a:cubicBezTo>
                <a:cubicBezTo>
                  <a:pt x="740410" y="80019"/>
                  <a:pt x="740149" y="71205"/>
                  <a:pt x="735330" y="64779"/>
                </a:cubicBezTo>
                <a:cubicBezTo>
                  <a:pt x="731922" y="60235"/>
                  <a:pt x="725408" y="59153"/>
                  <a:pt x="720090" y="57159"/>
                </a:cubicBezTo>
                <a:cubicBezTo>
                  <a:pt x="705023" y="51509"/>
                  <a:pt x="679457" y="50810"/>
                  <a:pt x="666750" y="49539"/>
                </a:cubicBezTo>
                <a:cubicBezTo>
                  <a:pt x="665480" y="45729"/>
                  <a:pt x="665449" y="41245"/>
                  <a:pt x="662940" y="38109"/>
                </a:cubicBezTo>
                <a:cubicBezTo>
                  <a:pt x="655661" y="29010"/>
                  <a:pt x="649283" y="31280"/>
                  <a:pt x="640080" y="26679"/>
                </a:cubicBezTo>
                <a:cubicBezTo>
                  <a:pt x="620413" y="16846"/>
                  <a:pt x="636219" y="16317"/>
                  <a:pt x="605790" y="15249"/>
                </a:cubicBezTo>
                <a:cubicBezTo>
                  <a:pt x="541047" y="12977"/>
                  <a:pt x="476250" y="12709"/>
                  <a:pt x="411480" y="11439"/>
                </a:cubicBezTo>
                <a:lnTo>
                  <a:pt x="358140" y="3819"/>
                </a:lnTo>
                <a:cubicBezTo>
                  <a:pt x="346736" y="2332"/>
                  <a:pt x="335349" y="-174"/>
                  <a:pt x="323850" y="9"/>
                </a:cubicBezTo>
                <a:cubicBezTo>
                  <a:pt x="255232" y="1098"/>
                  <a:pt x="186690" y="5089"/>
                  <a:pt x="118110" y="7629"/>
                </a:cubicBezTo>
                <a:cubicBezTo>
                  <a:pt x="90906" y="16697"/>
                  <a:pt x="101933" y="10794"/>
                  <a:pt x="83820" y="22869"/>
                </a:cubicBezTo>
                <a:cubicBezTo>
                  <a:pt x="62904" y="54242"/>
                  <a:pt x="90251" y="18290"/>
                  <a:pt x="64770" y="38109"/>
                </a:cubicBezTo>
                <a:cubicBezTo>
                  <a:pt x="26220" y="68092"/>
                  <a:pt x="56922" y="55965"/>
                  <a:pt x="30480" y="64779"/>
                </a:cubicBezTo>
                <a:cubicBezTo>
                  <a:pt x="26268" y="77414"/>
                  <a:pt x="41910" y="60969"/>
                  <a:pt x="41910" y="647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reihandform 44"/>
          <p:cNvSpPr/>
          <p:nvPr/>
        </p:nvSpPr>
        <p:spPr>
          <a:xfrm>
            <a:off x="4327300" y="3404671"/>
            <a:ext cx="4370070" cy="689610"/>
          </a:xfrm>
          <a:custGeom>
            <a:avLst/>
            <a:gdLst>
              <a:gd name="connsiteX0" fmla="*/ 0 w 4370070"/>
              <a:gd name="connsiteY0" fmla="*/ 586740 h 689610"/>
              <a:gd name="connsiteX1" fmla="*/ 38100 w 4370070"/>
              <a:gd name="connsiteY1" fmla="*/ 590550 h 689610"/>
              <a:gd name="connsiteX2" fmla="*/ 68580 w 4370070"/>
              <a:gd name="connsiteY2" fmla="*/ 598170 h 689610"/>
              <a:gd name="connsiteX3" fmla="*/ 87630 w 4370070"/>
              <a:gd name="connsiteY3" fmla="*/ 601980 h 689610"/>
              <a:gd name="connsiteX4" fmla="*/ 99060 w 4370070"/>
              <a:gd name="connsiteY4" fmla="*/ 605790 h 689610"/>
              <a:gd name="connsiteX5" fmla="*/ 247650 w 4370070"/>
              <a:gd name="connsiteY5" fmla="*/ 624840 h 689610"/>
              <a:gd name="connsiteX6" fmla="*/ 278130 w 4370070"/>
              <a:gd name="connsiteY6" fmla="*/ 636270 h 689610"/>
              <a:gd name="connsiteX7" fmla="*/ 327660 w 4370070"/>
              <a:gd name="connsiteY7" fmla="*/ 651510 h 689610"/>
              <a:gd name="connsiteX8" fmla="*/ 430530 w 4370070"/>
              <a:gd name="connsiteY8" fmla="*/ 647700 h 689610"/>
              <a:gd name="connsiteX9" fmla="*/ 441960 w 4370070"/>
              <a:gd name="connsiteY9" fmla="*/ 643890 h 689610"/>
              <a:gd name="connsiteX10" fmla="*/ 529590 w 4370070"/>
              <a:gd name="connsiteY10" fmla="*/ 655320 h 689610"/>
              <a:gd name="connsiteX11" fmla="*/ 556260 w 4370070"/>
              <a:gd name="connsiteY11" fmla="*/ 662940 h 689610"/>
              <a:gd name="connsiteX12" fmla="*/ 640080 w 4370070"/>
              <a:gd name="connsiteY12" fmla="*/ 670560 h 689610"/>
              <a:gd name="connsiteX13" fmla="*/ 674370 w 4370070"/>
              <a:gd name="connsiteY13" fmla="*/ 678180 h 689610"/>
              <a:gd name="connsiteX14" fmla="*/ 716280 w 4370070"/>
              <a:gd name="connsiteY14" fmla="*/ 681990 h 689610"/>
              <a:gd name="connsiteX15" fmla="*/ 781050 w 4370070"/>
              <a:gd name="connsiteY15" fmla="*/ 689610 h 689610"/>
              <a:gd name="connsiteX16" fmla="*/ 880110 w 4370070"/>
              <a:gd name="connsiteY16" fmla="*/ 685800 h 689610"/>
              <a:gd name="connsiteX17" fmla="*/ 914400 w 4370070"/>
              <a:gd name="connsiteY17" fmla="*/ 666750 h 689610"/>
              <a:gd name="connsiteX18" fmla="*/ 933450 w 4370070"/>
              <a:gd name="connsiteY18" fmla="*/ 659130 h 689610"/>
              <a:gd name="connsiteX19" fmla="*/ 998220 w 4370070"/>
              <a:gd name="connsiteY19" fmla="*/ 647700 h 689610"/>
              <a:gd name="connsiteX20" fmla="*/ 1021080 w 4370070"/>
              <a:gd name="connsiteY20" fmla="*/ 643890 h 689610"/>
              <a:gd name="connsiteX21" fmla="*/ 1059180 w 4370070"/>
              <a:gd name="connsiteY21" fmla="*/ 640080 h 689610"/>
              <a:gd name="connsiteX22" fmla="*/ 1123950 w 4370070"/>
              <a:gd name="connsiteY22" fmla="*/ 628650 h 689610"/>
              <a:gd name="connsiteX23" fmla="*/ 1261110 w 4370070"/>
              <a:gd name="connsiteY23" fmla="*/ 617220 h 689610"/>
              <a:gd name="connsiteX24" fmla="*/ 1451610 w 4370070"/>
              <a:gd name="connsiteY24" fmla="*/ 624840 h 689610"/>
              <a:gd name="connsiteX25" fmla="*/ 1478280 w 4370070"/>
              <a:gd name="connsiteY25" fmla="*/ 628650 h 689610"/>
              <a:gd name="connsiteX26" fmla="*/ 1493520 w 4370070"/>
              <a:gd name="connsiteY26" fmla="*/ 636270 h 689610"/>
              <a:gd name="connsiteX27" fmla="*/ 1516380 w 4370070"/>
              <a:gd name="connsiteY27" fmla="*/ 643890 h 689610"/>
              <a:gd name="connsiteX28" fmla="*/ 1565910 w 4370070"/>
              <a:gd name="connsiteY28" fmla="*/ 662940 h 689610"/>
              <a:gd name="connsiteX29" fmla="*/ 1607820 w 4370070"/>
              <a:gd name="connsiteY29" fmla="*/ 666750 h 689610"/>
              <a:gd name="connsiteX30" fmla="*/ 1771650 w 4370070"/>
              <a:gd name="connsiteY30" fmla="*/ 659130 h 689610"/>
              <a:gd name="connsiteX31" fmla="*/ 1786890 w 4370070"/>
              <a:gd name="connsiteY31" fmla="*/ 655320 h 689610"/>
              <a:gd name="connsiteX32" fmla="*/ 1821180 w 4370070"/>
              <a:gd name="connsiteY32" fmla="*/ 651510 h 689610"/>
              <a:gd name="connsiteX33" fmla="*/ 1847850 w 4370070"/>
              <a:gd name="connsiteY33" fmla="*/ 640080 h 689610"/>
              <a:gd name="connsiteX34" fmla="*/ 1863090 w 4370070"/>
              <a:gd name="connsiteY34" fmla="*/ 632460 h 689610"/>
              <a:gd name="connsiteX35" fmla="*/ 1874520 w 4370070"/>
              <a:gd name="connsiteY35" fmla="*/ 628650 h 689610"/>
              <a:gd name="connsiteX36" fmla="*/ 1889760 w 4370070"/>
              <a:gd name="connsiteY36" fmla="*/ 621030 h 689610"/>
              <a:gd name="connsiteX37" fmla="*/ 1912620 w 4370070"/>
              <a:gd name="connsiteY37" fmla="*/ 613410 h 689610"/>
              <a:gd name="connsiteX38" fmla="*/ 1935480 w 4370070"/>
              <a:gd name="connsiteY38" fmla="*/ 601980 h 689610"/>
              <a:gd name="connsiteX39" fmla="*/ 1950720 w 4370070"/>
              <a:gd name="connsiteY39" fmla="*/ 594360 h 689610"/>
              <a:gd name="connsiteX40" fmla="*/ 1962150 w 4370070"/>
              <a:gd name="connsiteY40" fmla="*/ 590550 h 689610"/>
              <a:gd name="connsiteX41" fmla="*/ 1973580 w 4370070"/>
              <a:gd name="connsiteY41" fmla="*/ 582930 h 689610"/>
              <a:gd name="connsiteX42" fmla="*/ 1988820 w 4370070"/>
              <a:gd name="connsiteY42" fmla="*/ 579120 h 689610"/>
              <a:gd name="connsiteX43" fmla="*/ 2030730 w 4370070"/>
              <a:gd name="connsiteY43" fmla="*/ 567690 h 689610"/>
              <a:gd name="connsiteX44" fmla="*/ 2057400 w 4370070"/>
              <a:gd name="connsiteY44" fmla="*/ 563880 h 689610"/>
              <a:gd name="connsiteX45" fmla="*/ 2091690 w 4370070"/>
              <a:gd name="connsiteY45" fmla="*/ 552450 h 689610"/>
              <a:gd name="connsiteX46" fmla="*/ 2114550 w 4370070"/>
              <a:gd name="connsiteY46" fmla="*/ 541020 h 689610"/>
              <a:gd name="connsiteX47" fmla="*/ 2118360 w 4370070"/>
              <a:gd name="connsiteY47" fmla="*/ 529590 h 689610"/>
              <a:gd name="connsiteX48" fmla="*/ 2129790 w 4370070"/>
              <a:gd name="connsiteY48" fmla="*/ 525780 h 689610"/>
              <a:gd name="connsiteX49" fmla="*/ 2152650 w 4370070"/>
              <a:gd name="connsiteY49" fmla="*/ 510540 h 689610"/>
              <a:gd name="connsiteX50" fmla="*/ 2164080 w 4370070"/>
              <a:gd name="connsiteY50" fmla="*/ 502920 h 689610"/>
              <a:gd name="connsiteX51" fmla="*/ 2171700 w 4370070"/>
              <a:gd name="connsiteY51" fmla="*/ 491490 h 689610"/>
              <a:gd name="connsiteX52" fmla="*/ 2183130 w 4370070"/>
              <a:gd name="connsiteY52" fmla="*/ 487680 h 689610"/>
              <a:gd name="connsiteX53" fmla="*/ 2198370 w 4370070"/>
              <a:gd name="connsiteY53" fmla="*/ 464820 h 689610"/>
              <a:gd name="connsiteX54" fmla="*/ 2205990 w 4370070"/>
              <a:gd name="connsiteY54" fmla="*/ 453390 h 689610"/>
              <a:gd name="connsiteX55" fmla="*/ 2217420 w 4370070"/>
              <a:gd name="connsiteY55" fmla="*/ 426720 h 689610"/>
              <a:gd name="connsiteX56" fmla="*/ 2217420 w 4370070"/>
              <a:gd name="connsiteY56" fmla="*/ 232410 h 689610"/>
              <a:gd name="connsiteX57" fmla="*/ 2221230 w 4370070"/>
              <a:gd name="connsiteY57" fmla="*/ 217170 h 689610"/>
              <a:gd name="connsiteX58" fmla="*/ 2244090 w 4370070"/>
              <a:gd name="connsiteY58" fmla="*/ 179070 h 689610"/>
              <a:gd name="connsiteX59" fmla="*/ 2247900 w 4370070"/>
              <a:gd name="connsiteY59" fmla="*/ 167640 h 689610"/>
              <a:gd name="connsiteX60" fmla="*/ 2259330 w 4370070"/>
              <a:gd name="connsiteY60" fmla="*/ 163830 h 689610"/>
              <a:gd name="connsiteX61" fmla="*/ 2270760 w 4370070"/>
              <a:gd name="connsiteY61" fmla="*/ 156210 h 689610"/>
              <a:gd name="connsiteX62" fmla="*/ 2282190 w 4370070"/>
              <a:gd name="connsiteY62" fmla="*/ 152400 h 689610"/>
              <a:gd name="connsiteX63" fmla="*/ 2297430 w 4370070"/>
              <a:gd name="connsiteY63" fmla="*/ 144780 h 689610"/>
              <a:gd name="connsiteX64" fmla="*/ 2308860 w 4370070"/>
              <a:gd name="connsiteY64" fmla="*/ 140970 h 689610"/>
              <a:gd name="connsiteX65" fmla="*/ 2320290 w 4370070"/>
              <a:gd name="connsiteY65" fmla="*/ 133350 h 689610"/>
              <a:gd name="connsiteX66" fmla="*/ 2346960 w 4370070"/>
              <a:gd name="connsiteY66" fmla="*/ 125730 h 689610"/>
              <a:gd name="connsiteX67" fmla="*/ 2369820 w 4370070"/>
              <a:gd name="connsiteY67" fmla="*/ 114300 h 689610"/>
              <a:gd name="connsiteX68" fmla="*/ 2385060 w 4370070"/>
              <a:gd name="connsiteY68" fmla="*/ 106680 h 689610"/>
              <a:gd name="connsiteX69" fmla="*/ 2396490 w 4370070"/>
              <a:gd name="connsiteY69" fmla="*/ 102870 h 689610"/>
              <a:gd name="connsiteX70" fmla="*/ 2407920 w 4370070"/>
              <a:gd name="connsiteY70" fmla="*/ 95250 h 689610"/>
              <a:gd name="connsiteX71" fmla="*/ 2423160 w 4370070"/>
              <a:gd name="connsiteY71" fmla="*/ 91440 h 689610"/>
              <a:gd name="connsiteX72" fmla="*/ 2434590 w 4370070"/>
              <a:gd name="connsiteY72" fmla="*/ 87630 h 689610"/>
              <a:gd name="connsiteX73" fmla="*/ 2480310 w 4370070"/>
              <a:gd name="connsiteY73" fmla="*/ 76200 h 689610"/>
              <a:gd name="connsiteX74" fmla="*/ 2510790 w 4370070"/>
              <a:gd name="connsiteY74" fmla="*/ 68580 h 689610"/>
              <a:gd name="connsiteX75" fmla="*/ 2533650 w 4370070"/>
              <a:gd name="connsiteY75" fmla="*/ 64770 h 689610"/>
              <a:gd name="connsiteX76" fmla="*/ 2552700 w 4370070"/>
              <a:gd name="connsiteY76" fmla="*/ 57150 h 689610"/>
              <a:gd name="connsiteX77" fmla="*/ 2602230 w 4370070"/>
              <a:gd name="connsiteY77" fmla="*/ 49530 h 689610"/>
              <a:gd name="connsiteX78" fmla="*/ 2628900 w 4370070"/>
              <a:gd name="connsiteY78" fmla="*/ 41910 h 689610"/>
              <a:gd name="connsiteX79" fmla="*/ 2640330 w 4370070"/>
              <a:gd name="connsiteY79" fmla="*/ 38100 h 689610"/>
              <a:gd name="connsiteX80" fmla="*/ 2655570 w 4370070"/>
              <a:gd name="connsiteY80" fmla="*/ 30480 h 689610"/>
              <a:gd name="connsiteX81" fmla="*/ 2678430 w 4370070"/>
              <a:gd name="connsiteY81" fmla="*/ 26670 h 689610"/>
              <a:gd name="connsiteX82" fmla="*/ 2705100 w 4370070"/>
              <a:gd name="connsiteY82" fmla="*/ 19050 h 689610"/>
              <a:gd name="connsiteX83" fmla="*/ 2747010 w 4370070"/>
              <a:gd name="connsiteY83" fmla="*/ 15240 h 689610"/>
              <a:gd name="connsiteX84" fmla="*/ 2777490 w 4370070"/>
              <a:gd name="connsiteY84" fmla="*/ 11430 h 689610"/>
              <a:gd name="connsiteX85" fmla="*/ 2819400 w 4370070"/>
              <a:gd name="connsiteY85" fmla="*/ 3810 h 689610"/>
              <a:gd name="connsiteX86" fmla="*/ 3025140 w 4370070"/>
              <a:gd name="connsiteY86" fmla="*/ 0 h 689610"/>
              <a:gd name="connsiteX87" fmla="*/ 3192780 w 4370070"/>
              <a:gd name="connsiteY87" fmla="*/ 3810 h 689610"/>
              <a:gd name="connsiteX88" fmla="*/ 3242310 w 4370070"/>
              <a:gd name="connsiteY88" fmla="*/ 7620 h 689610"/>
              <a:gd name="connsiteX89" fmla="*/ 3329940 w 4370070"/>
              <a:gd name="connsiteY89" fmla="*/ 11430 h 689610"/>
              <a:gd name="connsiteX90" fmla="*/ 3486150 w 4370070"/>
              <a:gd name="connsiteY90" fmla="*/ 22860 h 689610"/>
              <a:gd name="connsiteX91" fmla="*/ 3539490 w 4370070"/>
              <a:gd name="connsiteY91" fmla="*/ 34290 h 689610"/>
              <a:gd name="connsiteX92" fmla="*/ 3577590 w 4370070"/>
              <a:gd name="connsiteY92" fmla="*/ 41910 h 689610"/>
              <a:gd name="connsiteX93" fmla="*/ 3619500 w 4370070"/>
              <a:gd name="connsiteY93" fmla="*/ 45720 h 689610"/>
              <a:gd name="connsiteX94" fmla="*/ 3649980 w 4370070"/>
              <a:gd name="connsiteY94" fmla="*/ 49530 h 689610"/>
              <a:gd name="connsiteX95" fmla="*/ 3707130 w 4370070"/>
              <a:gd name="connsiteY95" fmla="*/ 60960 h 689610"/>
              <a:gd name="connsiteX96" fmla="*/ 3790950 w 4370070"/>
              <a:gd name="connsiteY96" fmla="*/ 72390 h 689610"/>
              <a:gd name="connsiteX97" fmla="*/ 4042410 w 4370070"/>
              <a:gd name="connsiteY97" fmla="*/ 64770 h 689610"/>
              <a:gd name="connsiteX98" fmla="*/ 4110990 w 4370070"/>
              <a:gd name="connsiteY98" fmla="*/ 60960 h 689610"/>
              <a:gd name="connsiteX99" fmla="*/ 4156710 w 4370070"/>
              <a:gd name="connsiteY99" fmla="*/ 49530 h 689610"/>
              <a:gd name="connsiteX100" fmla="*/ 4168140 w 4370070"/>
              <a:gd name="connsiteY100" fmla="*/ 45720 h 689610"/>
              <a:gd name="connsiteX101" fmla="*/ 4370070 w 4370070"/>
              <a:gd name="connsiteY101" fmla="*/ 34290 h 6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370070" h="689610">
                <a:moveTo>
                  <a:pt x="0" y="586740"/>
                </a:moveTo>
                <a:cubicBezTo>
                  <a:pt x="12700" y="588010"/>
                  <a:pt x="25510" y="588452"/>
                  <a:pt x="38100" y="590550"/>
                </a:cubicBezTo>
                <a:cubicBezTo>
                  <a:pt x="48430" y="592272"/>
                  <a:pt x="58376" y="595815"/>
                  <a:pt x="68580" y="598170"/>
                </a:cubicBezTo>
                <a:cubicBezTo>
                  <a:pt x="74890" y="599626"/>
                  <a:pt x="81348" y="600409"/>
                  <a:pt x="87630" y="601980"/>
                </a:cubicBezTo>
                <a:cubicBezTo>
                  <a:pt x="91526" y="602954"/>
                  <a:pt x="95078" y="605271"/>
                  <a:pt x="99060" y="605790"/>
                </a:cubicBezTo>
                <a:cubicBezTo>
                  <a:pt x="146585" y="611989"/>
                  <a:pt x="200750" y="613115"/>
                  <a:pt x="247650" y="624840"/>
                </a:cubicBezTo>
                <a:cubicBezTo>
                  <a:pt x="280646" y="633089"/>
                  <a:pt x="244924" y="622988"/>
                  <a:pt x="278130" y="636270"/>
                </a:cubicBezTo>
                <a:cubicBezTo>
                  <a:pt x="291310" y="641542"/>
                  <a:pt x="314506" y="647752"/>
                  <a:pt x="327660" y="651510"/>
                </a:cubicBezTo>
                <a:cubicBezTo>
                  <a:pt x="361950" y="650240"/>
                  <a:pt x="396292" y="649983"/>
                  <a:pt x="430530" y="647700"/>
                </a:cubicBezTo>
                <a:cubicBezTo>
                  <a:pt x="434537" y="647433"/>
                  <a:pt x="437949" y="643689"/>
                  <a:pt x="441960" y="643890"/>
                </a:cubicBezTo>
                <a:cubicBezTo>
                  <a:pt x="443083" y="643946"/>
                  <a:pt x="510631" y="650945"/>
                  <a:pt x="529590" y="655320"/>
                </a:cubicBezTo>
                <a:cubicBezTo>
                  <a:pt x="538599" y="657399"/>
                  <a:pt x="547155" y="661333"/>
                  <a:pt x="556260" y="662940"/>
                </a:cubicBezTo>
                <a:cubicBezTo>
                  <a:pt x="565801" y="664624"/>
                  <a:pt x="634092" y="670061"/>
                  <a:pt x="640080" y="670560"/>
                </a:cubicBezTo>
                <a:cubicBezTo>
                  <a:pt x="651510" y="673100"/>
                  <a:pt x="662791" y="676443"/>
                  <a:pt x="674370" y="678180"/>
                </a:cubicBezTo>
                <a:cubicBezTo>
                  <a:pt x="688242" y="680261"/>
                  <a:pt x="702332" y="680496"/>
                  <a:pt x="716280" y="681990"/>
                </a:cubicBezTo>
                <a:cubicBezTo>
                  <a:pt x="737895" y="684306"/>
                  <a:pt x="759460" y="687070"/>
                  <a:pt x="781050" y="689610"/>
                </a:cubicBezTo>
                <a:cubicBezTo>
                  <a:pt x="814070" y="688340"/>
                  <a:pt x="847144" y="688074"/>
                  <a:pt x="880110" y="685800"/>
                </a:cubicBezTo>
                <a:cubicBezTo>
                  <a:pt x="893418" y="684882"/>
                  <a:pt x="903729" y="671018"/>
                  <a:pt x="914400" y="666750"/>
                </a:cubicBezTo>
                <a:cubicBezTo>
                  <a:pt x="920750" y="664210"/>
                  <a:pt x="926781" y="660646"/>
                  <a:pt x="933450" y="659130"/>
                </a:cubicBezTo>
                <a:cubicBezTo>
                  <a:pt x="954828" y="654271"/>
                  <a:pt x="976621" y="651456"/>
                  <a:pt x="998220" y="647700"/>
                </a:cubicBezTo>
                <a:cubicBezTo>
                  <a:pt x="1005831" y="646376"/>
                  <a:pt x="1013393" y="644659"/>
                  <a:pt x="1021080" y="643890"/>
                </a:cubicBezTo>
                <a:lnTo>
                  <a:pt x="1059180" y="640080"/>
                </a:lnTo>
                <a:cubicBezTo>
                  <a:pt x="1099245" y="626725"/>
                  <a:pt x="1067235" y="635456"/>
                  <a:pt x="1123950" y="628650"/>
                </a:cubicBezTo>
                <a:cubicBezTo>
                  <a:pt x="1229822" y="615945"/>
                  <a:pt x="1120659" y="623604"/>
                  <a:pt x="1261110" y="617220"/>
                </a:cubicBezTo>
                <a:lnTo>
                  <a:pt x="1451610" y="624840"/>
                </a:lnTo>
                <a:cubicBezTo>
                  <a:pt x="1460578" y="625312"/>
                  <a:pt x="1469616" y="626287"/>
                  <a:pt x="1478280" y="628650"/>
                </a:cubicBezTo>
                <a:cubicBezTo>
                  <a:pt x="1483759" y="630144"/>
                  <a:pt x="1488247" y="634161"/>
                  <a:pt x="1493520" y="636270"/>
                </a:cubicBezTo>
                <a:cubicBezTo>
                  <a:pt x="1500978" y="639253"/>
                  <a:pt x="1509196" y="640298"/>
                  <a:pt x="1516380" y="643890"/>
                </a:cubicBezTo>
                <a:cubicBezTo>
                  <a:pt x="1531312" y="651356"/>
                  <a:pt x="1549745" y="661470"/>
                  <a:pt x="1565910" y="662940"/>
                </a:cubicBezTo>
                <a:lnTo>
                  <a:pt x="1607820" y="666750"/>
                </a:lnTo>
                <a:lnTo>
                  <a:pt x="1771650" y="659130"/>
                </a:lnTo>
                <a:cubicBezTo>
                  <a:pt x="1776876" y="658796"/>
                  <a:pt x="1781715" y="656116"/>
                  <a:pt x="1786890" y="655320"/>
                </a:cubicBezTo>
                <a:cubicBezTo>
                  <a:pt x="1798257" y="653571"/>
                  <a:pt x="1809750" y="652780"/>
                  <a:pt x="1821180" y="651510"/>
                </a:cubicBezTo>
                <a:cubicBezTo>
                  <a:pt x="1844343" y="636068"/>
                  <a:pt x="1819732" y="650624"/>
                  <a:pt x="1847850" y="640080"/>
                </a:cubicBezTo>
                <a:cubicBezTo>
                  <a:pt x="1853168" y="638086"/>
                  <a:pt x="1857870" y="634697"/>
                  <a:pt x="1863090" y="632460"/>
                </a:cubicBezTo>
                <a:cubicBezTo>
                  <a:pt x="1866781" y="630878"/>
                  <a:pt x="1870829" y="630232"/>
                  <a:pt x="1874520" y="628650"/>
                </a:cubicBezTo>
                <a:cubicBezTo>
                  <a:pt x="1879740" y="626413"/>
                  <a:pt x="1884487" y="623139"/>
                  <a:pt x="1889760" y="621030"/>
                </a:cubicBezTo>
                <a:cubicBezTo>
                  <a:pt x="1897218" y="618047"/>
                  <a:pt x="1905937" y="617865"/>
                  <a:pt x="1912620" y="613410"/>
                </a:cubicBezTo>
                <a:cubicBezTo>
                  <a:pt x="1934586" y="598766"/>
                  <a:pt x="1913396" y="611444"/>
                  <a:pt x="1935480" y="601980"/>
                </a:cubicBezTo>
                <a:cubicBezTo>
                  <a:pt x="1940700" y="599743"/>
                  <a:pt x="1945500" y="596597"/>
                  <a:pt x="1950720" y="594360"/>
                </a:cubicBezTo>
                <a:cubicBezTo>
                  <a:pt x="1954411" y="592778"/>
                  <a:pt x="1958558" y="592346"/>
                  <a:pt x="1962150" y="590550"/>
                </a:cubicBezTo>
                <a:cubicBezTo>
                  <a:pt x="1966246" y="588502"/>
                  <a:pt x="1969371" y="584734"/>
                  <a:pt x="1973580" y="582930"/>
                </a:cubicBezTo>
                <a:cubicBezTo>
                  <a:pt x="1978393" y="580867"/>
                  <a:pt x="1983785" y="580559"/>
                  <a:pt x="1988820" y="579120"/>
                </a:cubicBezTo>
                <a:cubicBezTo>
                  <a:pt x="2014365" y="571821"/>
                  <a:pt x="1985454" y="576745"/>
                  <a:pt x="2030730" y="567690"/>
                </a:cubicBezTo>
                <a:cubicBezTo>
                  <a:pt x="2039536" y="565929"/>
                  <a:pt x="2048510" y="565150"/>
                  <a:pt x="2057400" y="563880"/>
                </a:cubicBezTo>
                <a:cubicBezTo>
                  <a:pt x="2068830" y="560070"/>
                  <a:pt x="2081665" y="559133"/>
                  <a:pt x="2091690" y="552450"/>
                </a:cubicBezTo>
                <a:cubicBezTo>
                  <a:pt x="2106462" y="542602"/>
                  <a:pt x="2098776" y="546278"/>
                  <a:pt x="2114550" y="541020"/>
                </a:cubicBezTo>
                <a:cubicBezTo>
                  <a:pt x="2115820" y="537210"/>
                  <a:pt x="2115520" y="532430"/>
                  <a:pt x="2118360" y="529590"/>
                </a:cubicBezTo>
                <a:cubicBezTo>
                  <a:pt x="2121200" y="526750"/>
                  <a:pt x="2126279" y="527730"/>
                  <a:pt x="2129790" y="525780"/>
                </a:cubicBezTo>
                <a:cubicBezTo>
                  <a:pt x="2137796" y="521332"/>
                  <a:pt x="2145030" y="515620"/>
                  <a:pt x="2152650" y="510540"/>
                </a:cubicBezTo>
                <a:lnTo>
                  <a:pt x="2164080" y="502920"/>
                </a:lnTo>
                <a:cubicBezTo>
                  <a:pt x="2166620" y="499110"/>
                  <a:pt x="2168124" y="494351"/>
                  <a:pt x="2171700" y="491490"/>
                </a:cubicBezTo>
                <a:cubicBezTo>
                  <a:pt x="2174836" y="488981"/>
                  <a:pt x="2180290" y="490520"/>
                  <a:pt x="2183130" y="487680"/>
                </a:cubicBezTo>
                <a:cubicBezTo>
                  <a:pt x="2189606" y="481204"/>
                  <a:pt x="2193290" y="472440"/>
                  <a:pt x="2198370" y="464820"/>
                </a:cubicBezTo>
                <a:cubicBezTo>
                  <a:pt x="2200910" y="461010"/>
                  <a:pt x="2204542" y="457734"/>
                  <a:pt x="2205990" y="453390"/>
                </a:cubicBezTo>
                <a:cubicBezTo>
                  <a:pt x="2211596" y="436572"/>
                  <a:pt x="2208004" y="445552"/>
                  <a:pt x="2217420" y="426720"/>
                </a:cubicBezTo>
                <a:cubicBezTo>
                  <a:pt x="2214326" y="333906"/>
                  <a:pt x="2210672" y="316759"/>
                  <a:pt x="2217420" y="232410"/>
                </a:cubicBezTo>
                <a:cubicBezTo>
                  <a:pt x="2217838" y="227190"/>
                  <a:pt x="2219690" y="222175"/>
                  <a:pt x="2221230" y="217170"/>
                </a:cubicBezTo>
                <a:cubicBezTo>
                  <a:pt x="2232841" y="179433"/>
                  <a:pt x="2221593" y="186569"/>
                  <a:pt x="2244090" y="179070"/>
                </a:cubicBezTo>
                <a:cubicBezTo>
                  <a:pt x="2245360" y="175260"/>
                  <a:pt x="2245060" y="170480"/>
                  <a:pt x="2247900" y="167640"/>
                </a:cubicBezTo>
                <a:cubicBezTo>
                  <a:pt x="2250740" y="164800"/>
                  <a:pt x="2255738" y="165626"/>
                  <a:pt x="2259330" y="163830"/>
                </a:cubicBezTo>
                <a:cubicBezTo>
                  <a:pt x="2263426" y="161782"/>
                  <a:pt x="2266664" y="158258"/>
                  <a:pt x="2270760" y="156210"/>
                </a:cubicBezTo>
                <a:cubicBezTo>
                  <a:pt x="2274352" y="154414"/>
                  <a:pt x="2278499" y="153982"/>
                  <a:pt x="2282190" y="152400"/>
                </a:cubicBezTo>
                <a:cubicBezTo>
                  <a:pt x="2287410" y="150163"/>
                  <a:pt x="2292210" y="147017"/>
                  <a:pt x="2297430" y="144780"/>
                </a:cubicBezTo>
                <a:cubicBezTo>
                  <a:pt x="2301121" y="143198"/>
                  <a:pt x="2305268" y="142766"/>
                  <a:pt x="2308860" y="140970"/>
                </a:cubicBezTo>
                <a:cubicBezTo>
                  <a:pt x="2312956" y="138922"/>
                  <a:pt x="2316194" y="135398"/>
                  <a:pt x="2320290" y="133350"/>
                </a:cubicBezTo>
                <a:cubicBezTo>
                  <a:pt x="2325756" y="130617"/>
                  <a:pt x="2342077" y="126951"/>
                  <a:pt x="2346960" y="125730"/>
                </a:cubicBezTo>
                <a:cubicBezTo>
                  <a:pt x="2368926" y="111086"/>
                  <a:pt x="2347736" y="123764"/>
                  <a:pt x="2369820" y="114300"/>
                </a:cubicBezTo>
                <a:cubicBezTo>
                  <a:pt x="2375040" y="112063"/>
                  <a:pt x="2379840" y="108917"/>
                  <a:pt x="2385060" y="106680"/>
                </a:cubicBezTo>
                <a:cubicBezTo>
                  <a:pt x="2388751" y="105098"/>
                  <a:pt x="2392898" y="104666"/>
                  <a:pt x="2396490" y="102870"/>
                </a:cubicBezTo>
                <a:cubicBezTo>
                  <a:pt x="2400586" y="100822"/>
                  <a:pt x="2403711" y="97054"/>
                  <a:pt x="2407920" y="95250"/>
                </a:cubicBezTo>
                <a:cubicBezTo>
                  <a:pt x="2412733" y="93187"/>
                  <a:pt x="2418125" y="92879"/>
                  <a:pt x="2423160" y="91440"/>
                </a:cubicBezTo>
                <a:cubicBezTo>
                  <a:pt x="2427022" y="90337"/>
                  <a:pt x="2430830" y="89040"/>
                  <a:pt x="2434590" y="87630"/>
                </a:cubicBezTo>
                <a:cubicBezTo>
                  <a:pt x="2474206" y="72774"/>
                  <a:pt x="2430813" y="86099"/>
                  <a:pt x="2480310" y="76200"/>
                </a:cubicBezTo>
                <a:cubicBezTo>
                  <a:pt x="2490579" y="74146"/>
                  <a:pt x="2500550" y="70774"/>
                  <a:pt x="2510790" y="68580"/>
                </a:cubicBezTo>
                <a:cubicBezTo>
                  <a:pt x="2518344" y="66961"/>
                  <a:pt x="2526030" y="66040"/>
                  <a:pt x="2533650" y="64770"/>
                </a:cubicBezTo>
                <a:cubicBezTo>
                  <a:pt x="2540000" y="62230"/>
                  <a:pt x="2546013" y="58583"/>
                  <a:pt x="2552700" y="57150"/>
                </a:cubicBezTo>
                <a:cubicBezTo>
                  <a:pt x="2639373" y="38577"/>
                  <a:pt x="2554351" y="62588"/>
                  <a:pt x="2602230" y="49530"/>
                </a:cubicBezTo>
                <a:cubicBezTo>
                  <a:pt x="2611150" y="47097"/>
                  <a:pt x="2620044" y="44567"/>
                  <a:pt x="2628900" y="41910"/>
                </a:cubicBezTo>
                <a:cubicBezTo>
                  <a:pt x="2632747" y="40756"/>
                  <a:pt x="2636639" y="39682"/>
                  <a:pt x="2640330" y="38100"/>
                </a:cubicBezTo>
                <a:cubicBezTo>
                  <a:pt x="2645550" y="35863"/>
                  <a:pt x="2650130" y="32112"/>
                  <a:pt x="2655570" y="30480"/>
                </a:cubicBezTo>
                <a:cubicBezTo>
                  <a:pt x="2662969" y="28260"/>
                  <a:pt x="2670903" y="28407"/>
                  <a:pt x="2678430" y="26670"/>
                </a:cubicBezTo>
                <a:cubicBezTo>
                  <a:pt x="2687439" y="24591"/>
                  <a:pt x="2695980" y="20570"/>
                  <a:pt x="2705100" y="19050"/>
                </a:cubicBezTo>
                <a:cubicBezTo>
                  <a:pt x="2718937" y="16744"/>
                  <a:pt x="2733059" y="16708"/>
                  <a:pt x="2747010" y="15240"/>
                </a:cubicBezTo>
                <a:cubicBezTo>
                  <a:pt x="2757193" y="14168"/>
                  <a:pt x="2767376" y="13027"/>
                  <a:pt x="2777490" y="11430"/>
                </a:cubicBezTo>
                <a:cubicBezTo>
                  <a:pt x="2791515" y="9215"/>
                  <a:pt x="2805216" y="4465"/>
                  <a:pt x="2819400" y="3810"/>
                </a:cubicBezTo>
                <a:cubicBezTo>
                  <a:pt x="2887919" y="648"/>
                  <a:pt x="2956560" y="1270"/>
                  <a:pt x="3025140" y="0"/>
                </a:cubicBezTo>
                <a:lnTo>
                  <a:pt x="3192780" y="3810"/>
                </a:lnTo>
                <a:cubicBezTo>
                  <a:pt x="3209329" y="4391"/>
                  <a:pt x="3225777" y="6701"/>
                  <a:pt x="3242310" y="7620"/>
                </a:cubicBezTo>
                <a:cubicBezTo>
                  <a:pt x="3271503" y="9242"/>
                  <a:pt x="3300759" y="9606"/>
                  <a:pt x="3329940" y="11430"/>
                </a:cubicBezTo>
                <a:cubicBezTo>
                  <a:pt x="3382048" y="14687"/>
                  <a:pt x="3486150" y="22860"/>
                  <a:pt x="3486150" y="22860"/>
                </a:cubicBezTo>
                <a:cubicBezTo>
                  <a:pt x="3526264" y="36231"/>
                  <a:pt x="3491427" y="26280"/>
                  <a:pt x="3539490" y="34290"/>
                </a:cubicBezTo>
                <a:cubicBezTo>
                  <a:pt x="3552265" y="36419"/>
                  <a:pt x="3564769" y="40078"/>
                  <a:pt x="3577590" y="41910"/>
                </a:cubicBezTo>
                <a:cubicBezTo>
                  <a:pt x="3591477" y="43894"/>
                  <a:pt x="3605549" y="44252"/>
                  <a:pt x="3619500" y="45720"/>
                </a:cubicBezTo>
                <a:cubicBezTo>
                  <a:pt x="3629683" y="46792"/>
                  <a:pt x="3639820" y="48260"/>
                  <a:pt x="3649980" y="49530"/>
                </a:cubicBezTo>
                <a:cubicBezTo>
                  <a:pt x="3703366" y="64783"/>
                  <a:pt x="3648792" y="50665"/>
                  <a:pt x="3707130" y="60960"/>
                </a:cubicBezTo>
                <a:cubicBezTo>
                  <a:pt x="3780773" y="73956"/>
                  <a:pt x="3696952" y="65159"/>
                  <a:pt x="3790950" y="72390"/>
                </a:cubicBezTo>
                <a:lnTo>
                  <a:pt x="4042410" y="64770"/>
                </a:lnTo>
                <a:cubicBezTo>
                  <a:pt x="4065291" y="63953"/>
                  <a:pt x="4088296" y="63986"/>
                  <a:pt x="4110990" y="60960"/>
                </a:cubicBezTo>
                <a:cubicBezTo>
                  <a:pt x="4126561" y="58884"/>
                  <a:pt x="4141807" y="54498"/>
                  <a:pt x="4156710" y="49530"/>
                </a:cubicBezTo>
                <a:cubicBezTo>
                  <a:pt x="4160520" y="48260"/>
                  <a:pt x="4164153" y="46198"/>
                  <a:pt x="4168140" y="45720"/>
                </a:cubicBezTo>
                <a:cubicBezTo>
                  <a:pt x="4235011" y="37695"/>
                  <a:pt x="4302769" y="34290"/>
                  <a:pt x="4370070" y="34290"/>
                </a:cubicBezTo>
              </a:path>
            </a:pathLst>
          </a:cu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5666248" y="2126274"/>
            <a:ext cx="504055" cy="135302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4012969" y="1053486"/>
            <a:ext cx="4998731" cy="47287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Abgerundetes Rechteck 49"/>
          <p:cNvSpPr/>
          <p:nvPr/>
        </p:nvSpPr>
        <p:spPr>
          <a:xfrm rot="2098605" flipV="1">
            <a:off x="8367657" y="5058879"/>
            <a:ext cx="1183765" cy="3508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251520" y="1381418"/>
            <a:ext cx="387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Mastzelle setzt </a:t>
            </a:r>
            <a:r>
              <a:rPr lang="de-DE" dirty="0" err="1"/>
              <a:t>Histamine</a:t>
            </a:r>
            <a:r>
              <a:rPr lang="de-DE" dirty="0"/>
              <a:t> frei.</a:t>
            </a:r>
          </a:p>
        </p:txBody>
      </p:sp>
      <p:sp>
        <p:nvSpPr>
          <p:cNvPr id="36" name="Gleichschenkliges Dreieck 35"/>
          <p:cNvSpPr/>
          <p:nvPr/>
        </p:nvSpPr>
        <p:spPr>
          <a:xfrm rot="10800000">
            <a:off x="5201306" y="2126273"/>
            <a:ext cx="1421024" cy="139403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237524" y="1720583"/>
            <a:ext cx="3660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Dieses weitet die Arterien und führt</a:t>
            </a:r>
          </a:p>
          <a:p>
            <a:r>
              <a:rPr lang="de-DE" dirty="0"/>
              <a:t>mehr Blut in den Schnittbereich.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2395008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B: Rötung</a:t>
            </a:r>
          </a:p>
        </p:txBody>
      </p:sp>
      <p:sp>
        <p:nvSpPr>
          <p:cNvPr id="43" name="Freihandform 42"/>
          <p:cNvSpPr/>
          <p:nvPr/>
        </p:nvSpPr>
        <p:spPr>
          <a:xfrm>
            <a:off x="5201306" y="1902722"/>
            <a:ext cx="2210905" cy="492285"/>
          </a:xfrm>
          <a:custGeom>
            <a:avLst/>
            <a:gdLst>
              <a:gd name="connsiteX0" fmla="*/ 375349 w 1744808"/>
              <a:gd name="connsiteY0" fmla="*/ 217819 h 263255"/>
              <a:gd name="connsiteX1" fmla="*/ 295836 w 1744808"/>
              <a:gd name="connsiteY1" fmla="*/ 229178 h 263255"/>
              <a:gd name="connsiteX2" fmla="*/ 222002 w 1744808"/>
              <a:gd name="connsiteY2" fmla="*/ 234858 h 263255"/>
              <a:gd name="connsiteX3" fmla="*/ 182246 w 1744808"/>
              <a:gd name="connsiteY3" fmla="*/ 246217 h 263255"/>
              <a:gd name="connsiteX4" fmla="*/ 125451 w 1744808"/>
              <a:gd name="connsiteY4" fmla="*/ 263255 h 263255"/>
              <a:gd name="connsiteX5" fmla="*/ 45938 w 1744808"/>
              <a:gd name="connsiteY5" fmla="*/ 251896 h 263255"/>
              <a:gd name="connsiteX6" fmla="*/ 11861 w 1744808"/>
              <a:gd name="connsiteY6" fmla="*/ 229178 h 263255"/>
              <a:gd name="connsiteX7" fmla="*/ 502 w 1744808"/>
              <a:gd name="connsiteY7" fmla="*/ 195101 h 263255"/>
              <a:gd name="connsiteX8" fmla="*/ 17540 w 1744808"/>
              <a:gd name="connsiteY8" fmla="*/ 155345 h 263255"/>
              <a:gd name="connsiteX9" fmla="*/ 34579 w 1744808"/>
              <a:gd name="connsiteY9" fmla="*/ 121268 h 263255"/>
              <a:gd name="connsiteX10" fmla="*/ 51617 w 1744808"/>
              <a:gd name="connsiteY10" fmla="*/ 104229 h 263255"/>
              <a:gd name="connsiteX11" fmla="*/ 80015 w 1744808"/>
              <a:gd name="connsiteY11" fmla="*/ 81511 h 263255"/>
              <a:gd name="connsiteX12" fmla="*/ 97053 w 1744808"/>
              <a:gd name="connsiteY12" fmla="*/ 64473 h 263255"/>
              <a:gd name="connsiteX13" fmla="*/ 114092 w 1744808"/>
              <a:gd name="connsiteY13" fmla="*/ 58793 h 263255"/>
              <a:gd name="connsiteX14" fmla="*/ 170887 w 1744808"/>
              <a:gd name="connsiteY14" fmla="*/ 19037 h 263255"/>
              <a:gd name="connsiteX15" fmla="*/ 187925 w 1744808"/>
              <a:gd name="connsiteY15" fmla="*/ 7678 h 263255"/>
              <a:gd name="connsiteX16" fmla="*/ 295836 w 1744808"/>
              <a:gd name="connsiteY16" fmla="*/ 7678 h 263255"/>
              <a:gd name="connsiteX17" fmla="*/ 392387 w 1744808"/>
              <a:gd name="connsiteY17" fmla="*/ 19037 h 263255"/>
              <a:gd name="connsiteX18" fmla="*/ 579811 w 1744808"/>
              <a:gd name="connsiteY18" fmla="*/ 19037 h 263255"/>
              <a:gd name="connsiteX19" fmla="*/ 744517 w 1744808"/>
              <a:gd name="connsiteY19" fmla="*/ 24716 h 263255"/>
              <a:gd name="connsiteX20" fmla="*/ 824030 w 1744808"/>
              <a:gd name="connsiteY20" fmla="*/ 30396 h 263255"/>
              <a:gd name="connsiteX21" fmla="*/ 858107 w 1744808"/>
              <a:gd name="connsiteY21" fmla="*/ 41755 h 263255"/>
              <a:gd name="connsiteX22" fmla="*/ 897863 w 1744808"/>
              <a:gd name="connsiteY22" fmla="*/ 47434 h 263255"/>
              <a:gd name="connsiteX23" fmla="*/ 954658 w 1744808"/>
              <a:gd name="connsiteY23" fmla="*/ 64473 h 263255"/>
              <a:gd name="connsiteX24" fmla="*/ 983056 w 1744808"/>
              <a:gd name="connsiteY24" fmla="*/ 75832 h 263255"/>
              <a:gd name="connsiteX25" fmla="*/ 1045530 w 1744808"/>
              <a:gd name="connsiteY25" fmla="*/ 81511 h 263255"/>
              <a:gd name="connsiteX26" fmla="*/ 1176159 w 1744808"/>
              <a:gd name="connsiteY26" fmla="*/ 70152 h 263255"/>
              <a:gd name="connsiteX27" fmla="*/ 1215915 w 1744808"/>
              <a:gd name="connsiteY27" fmla="*/ 58793 h 263255"/>
              <a:gd name="connsiteX28" fmla="*/ 1232954 w 1744808"/>
              <a:gd name="connsiteY28" fmla="*/ 47434 h 263255"/>
              <a:gd name="connsiteX29" fmla="*/ 1261351 w 1744808"/>
              <a:gd name="connsiteY29" fmla="*/ 41755 h 263255"/>
              <a:gd name="connsiteX30" fmla="*/ 1284069 w 1744808"/>
              <a:gd name="connsiteY30" fmla="*/ 30396 h 263255"/>
              <a:gd name="connsiteX31" fmla="*/ 1301108 w 1744808"/>
              <a:gd name="connsiteY31" fmla="*/ 24716 h 263255"/>
              <a:gd name="connsiteX32" fmla="*/ 1318146 w 1744808"/>
              <a:gd name="connsiteY32" fmla="*/ 13357 h 263255"/>
              <a:gd name="connsiteX33" fmla="*/ 1357903 w 1744808"/>
              <a:gd name="connsiteY33" fmla="*/ 7678 h 263255"/>
              <a:gd name="connsiteX34" fmla="*/ 1579403 w 1744808"/>
              <a:gd name="connsiteY34" fmla="*/ 19037 h 263255"/>
              <a:gd name="connsiteX35" fmla="*/ 1630519 w 1744808"/>
              <a:gd name="connsiteY35" fmla="*/ 24716 h 263255"/>
              <a:gd name="connsiteX36" fmla="*/ 1647558 w 1744808"/>
              <a:gd name="connsiteY36" fmla="*/ 36075 h 263255"/>
              <a:gd name="connsiteX37" fmla="*/ 1670276 w 1744808"/>
              <a:gd name="connsiteY37" fmla="*/ 41755 h 263255"/>
              <a:gd name="connsiteX38" fmla="*/ 1681635 w 1744808"/>
              <a:gd name="connsiteY38" fmla="*/ 58793 h 263255"/>
              <a:gd name="connsiteX39" fmla="*/ 1704353 w 1744808"/>
              <a:gd name="connsiteY39" fmla="*/ 64473 h 263255"/>
              <a:gd name="connsiteX40" fmla="*/ 1721391 w 1744808"/>
              <a:gd name="connsiteY40" fmla="*/ 75832 h 263255"/>
              <a:gd name="connsiteX41" fmla="*/ 1727071 w 1744808"/>
              <a:gd name="connsiteY41" fmla="*/ 92870 h 263255"/>
              <a:gd name="connsiteX42" fmla="*/ 1744109 w 1744808"/>
              <a:gd name="connsiteY42" fmla="*/ 98550 h 263255"/>
              <a:gd name="connsiteX43" fmla="*/ 1738430 w 1744808"/>
              <a:gd name="connsiteY43" fmla="*/ 115588 h 263255"/>
              <a:gd name="connsiteX44" fmla="*/ 1710032 w 1744808"/>
              <a:gd name="connsiteY44" fmla="*/ 138306 h 263255"/>
              <a:gd name="connsiteX45" fmla="*/ 1675955 w 1744808"/>
              <a:gd name="connsiteY45" fmla="*/ 161024 h 263255"/>
              <a:gd name="connsiteX46" fmla="*/ 1658917 w 1744808"/>
              <a:gd name="connsiteY46" fmla="*/ 172383 h 263255"/>
              <a:gd name="connsiteX47" fmla="*/ 1596442 w 1744808"/>
              <a:gd name="connsiteY47" fmla="*/ 189422 h 263255"/>
              <a:gd name="connsiteX48" fmla="*/ 1579403 w 1744808"/>
              <a:gd name="connsiteY48" fmla="*/ 195101 h 263255"/>
              <a:gd name="connsiteX49" fmla="*/ 1505570 w 1744808"/>
              <a:gd name="connsiteY49" fmla="*/ 212140 h 263255"/>
              <a:gd name="connsiteX50" fmla="*/ 1232954 w 1744808"/>
              <a:gd name="connsiteY50" fmla="*/ 195101 h 263255"/>
              <a:gd name="connsiteX51" fmla="*/ 892184 w 1744808"/>
              <a:gd name="connsiteY51" fmla="*/ 200781 h 263255"/>
              <a:gd name="connsiteX52" fmla="*/ 875145 w 1744808"/>
              <a:gd name="connsiteY52" fmla="*/ 195101 h 263255"/>
              <a:gd name="connsiteX53" fmla="*/ 858107 w 1744808"/>
              <a:gd name="connsiteY53" fmla="*/ 183742 h 263255"/>
              <a:gd name="connsiteX54" fmla="*/ 818350 w 1744808"/>
              <a:gd name="connsiteY54" fmla="*/ 178063 h 263255"/>
              <a:gd name="connsiteX55" fmla="*/ 778594 w 1744808"/>
              <a:gd name="connsiteY55" fmla="*/ 166704 h 263255"/>
              <a:gd name="connsiteX56" fmla="*/ 647965 w 1744808"/>
              <a:gd name="connsiteY56" fmla="*/ 178063 h 263255"/>
              <a:gd name="connsiteX57" fmla="*/ 602529 w 1744808"/>
              <a:gd name="connsiteY57" fmla="*/ 195101 h 263255"/>
              <a:gd name="connsiteX58" fmla="*/ 574131 w 1744808"/>
              <a:gd name="connsiteY58" fmla="*/ 206460 h 263255"/>
              <a:gd name="connsiteX59" fmla="*/ 375349 w 1744808"/>
              <a:gd name="connsiteY59" fmla="*/ 217819 h 2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744808" h="263255">
                <a:moveTo>
                  <a:pt x="375349" y="217819"/>
                </a:moveTo>
                <a:cubicBezTo>
                  <a:pt x="328967" y="221605"/>
                  <a:pt x="322446" y="226221"/>
                  <a:pt x="295836" y="229178"/>
                </a:cubicBezTo>
                <a:cubicBezTo>
                  <a:pt x="271303" y="231904"/>
                  <a:pt x="246413" y="231196"/>
                  <a:pt x="222002" y="234858"/>
                </a:cubicBezTo>
                <a:cubicBezTo>
                  <a:pt x="208372" y="236903"/>
                  <a:pt x="195543" y="242591"/>
                  <a:pt x="182246" y="246217"/>
                </a:cubicBezTo>
                <a:cubicBezTo>
                  <a:pt x="135029" y="259094"/>
                  <a:pt x="186695" y="242840"/>
                  <a:pt x="125451" y="263255"/>
                </a:cubicBezTo>
                <a:cubicBezTo>
                  <a:pt x="118606" y="262633"/>
                  <a:pt x="65180" y="262586"/>
                  <a:pt x="45938" y="251896"/>
                </a:cubicBezTo>
                <a:cubicBezTo>
                  <a:pt x="34004" y="245266"/>
                  <a:pt x="11861" y="229178"/>
                  <a:pt x="11861" y="229178"/>
                </a:cubicBezTo>
                <a:cubicBezTo>
                  <a:pt x="8075" y="217819"/>
                  <a:pt x="-2402" y="206717"/>
                  <a:pt x="502" y="195101"/>
                </a:cubicBezTo>
                <a:cubicBezTo>
                  <a:pt x="12321" y="147822"/>
                  <a:pt x="-2070" y="194564"/>
                  <a:pt x="17540" y="155345"/>
                </a:cubicBezTo>
                <a:cubicBezTo>
                  <a:pt x="30349" y="129728"/>
                  <a:pt x="14232" y="145684"/>
                  <a:pt x="34579" y="121268"/>
                </a:cubicBezTo>
                <a:cubicBezTo>
                  <a:pt x="39721" y="115098"/>
                  <a:pt x="46475" y="110399"/>
                  <a:pt x="51617" y="104229"/>
                </a:cubicBezTo>
                <a:cubicBezTo>
                  <a:pt x="71377" y="80516"/>
                  <a:pt x="52044" y="90835"/>
                  <a:pt x="80015" y="81511"/>
                </a:cubicBezTo>
                <a:cubicBezTo>
                  <a:pt x="85694" y="75832"/>
                  <a:pt x="90370" y="68928"/>
                  <a:pt x="97053" y="64473"/>
                </a:cubicBezTo>
                <a:cubicBezTo>
                  <a:pt x="102034" y="61152"/>
                  <a:pt x="109366" y="62469"/>
                  <a:pt x="114092" y="58793"/>
                </a:cubicBezTo>
                <a:cubicBezTo>
                  <a:pt x="170360" y="15029"/>
                  <a:pt x="124484" y="30637"/>
                  <a:pt x="170887" y="19037"/>
                </a:cubicBezTo>
                <a:cubicBezTo>
                  <a:pt x="176566" y="15251"/>
                  <a:pt x="181820" y="10731"/>
                  <a:pt x="187925" y="7678"/>
                </a:cubicBezTo>
                <a:cubicBezTo>
                  <a:pt x="219912" y="-8316"/>
                  <a:pt x="269170" y="5254"/>
                  <a:pt x="295836" y="7678"/>
                </a:cubicBezTo>
                <a:cubicBezTo>
                  <a:pt x="328109" y="10612"/>
                  <a:pt x="360203" y="15251"/>
                  <a:pt x="392387" y="19037"/>
                </a:cubicBezTo>
                <a:cubicBezTo>
                  <a:pt x="499892" y="9263"/>
                  <a:pt x="426976" y="13043"/>
                  <a:pt x="579811" y="19037"/>
                </a:cubicBezTo>
                <a:lnTo>
                  <a:pt x="744517" y="24716"/>
                </a:lnTo>
                <a:cubicBezTo>
                  <a:pt x="771021" y="26609"/>
                  <a:pt x="797752" y="26454"/>
                  <a:pt x="824030" y="30396"/>
                </a:cubicBezTo>
                <a:cubicBezTo>
                  <a:pt x="835871" y="32172"/>
                  <a:pt x="846440" y="39063"/>
                  <a:pt x="858107" y="41755"/>
                </a:cubicBezTo>
                <a:cubicBezTo>
                  <a:pt x="871151" y="44765"/>
                  <a:pt x="884611" y="45541"/>
                  <a:pt x="897863" y="47434"/>
                </a:cubicBezTo>
                <a:cubicBezTo>
                  <a:pt x="975775" y="78598"/>
                  <a:pt x="877868" y="41435"/>
                  <a:pt x="954658" y="64473"/>
                </a:cubicBezTo>
                <a:cubicBezTo>
                  <a:pt x="964423" y="67403"/>
                  <a:pt x="973035" y="73953"/>
                  <a:pt x="983056" y="75832"/>
                </a:cubicBezTo>
                <a:cubicBezTo>
                  <a:pt x="1003608" y="79685"/>
                  <a:pt x="1024705" y="79618"/>
                  <a:pt x="1045530" y="81511"/>
                </a:cubicBezTo>
                <a:cubicBezTo>
                  <a:pt x="1089073" y="77725"/>
                  <a:pt x="1132719" y="74979"/>
                  <a:pt x="1176159" y="70152"/>
                </a:cubicBezTo>
                <a:cubicBezTo>
                  <a:pt x="1180843" y="69632"/>
                  <a:pt x="1209758" y="61872"/>
                  <a:pt x="1215915" y="58793"/>
                </a:cubicBezTo>
                <a:cubicBezTo>
                  <a:pt x="1222020" y="55740"/>
                  <a:pt x="1226563" y="49831"/>
                  <a:pt x="1232954" y="47434"/>
                </a:cubicBezTo>
                <a:cubicBezTo>
                  <a:pt x="1241993" y="44045"/>
                  <a:pt x="1251885" y="43648"/>
                  <a:pt x="1261351" y="41755"/>
                </a:cubicBezTo>
                <a:cubicBezTo>
                  <a:pt x="1268924" y="37969"/>
                  <a:pt x="1276287" y="33731"/>
                  <a:pt x="1284069" y="30396"/>
                </a:cubicBezTo>
                <a:cubicBezTo>
                  <a:pt x="1289572" y="28038"/>
                  <a:pt x="1295753" y="27393"/>
                  <a:pt x="1301108" y="24716"/>
                </a:cubicBezTo>
                <a:cubicBezTo>
                  <a:pt x="1307213" y="21663"/>
                  <a:pt x="1311608" y="15318"/>
                  <a:pt x="1318146" y="13357"/>
                </a:cubicBezTo>
                <a:cubicBezTo>
                  <a:pt x="1330968" y="9510"/>
                  <a:pt x="1344651" y="9571"/>
                  <a:pt x="1357903" y="7678"/>
                </a:cubicBezTo>
                <a:lnTo>
                  <a:pt x="1579403" y="19037"/>
                </a:lnTo>
                <a:cubicBezTo>
                  <a:pt x="1596513" y="20106"/>
                  <a:pt x="1613887" y="20558"/>
                  <a:pt x="1630519" y="24716"/>
                </a:cubicBezTo>
                <a:cubicBezTo>
                  <a:pt x="1637141" y="26371"/>
                  <a:pt x="1641284" y="33386"/>
                  <a:pt x="1647558" y="36075"/>
                </a:cubicBezTo>
                <a:cubicBezTo>
                  <a:pt x="1654733" y="39150"/>
                  <a:pt x="1662703" y="39862"/>
                  <a:pt x="1670276" y="41755"/>
                </a:cubicBezTo>
                <a:cubicBezTo>
                  <a:pt x="1674062" y="47434"/>
                  <a:pt x="1675956" y="55007"/>
                  <a:pt x="1681635" y="58793"/>
                </a:cubicBezTo>
                <a:cubicBezTo>
                  <a:pt x="1688130" y="63123"/>
                  <a:pt x="1697178" y="61398"/>
                  <a:pt x="1704353" y="64473"/>
                </a:cubicBezTo>
                <a:cubicBezTo>
                  <a:pt x="1710627" y="67162"/>
                  <a:pt x="1715712" y="72046"/>
                  <a:pt x="1721391" y="75832"/>
                </a:cubicBezTo>
                <a:cubicBezTo>
                  <a:pt x="1723284" y="81511"/>
                  <a:pt x="1722838" y="88637"/>
                  <a:pt x="1727071" y="92870"/>
                </a:cubicBezTo>
                <a:cubicBezTo>
                  <a:pt x="1731304" y="97103"/>
                  <a:pt x="1741432" y="93195"/>
                  <a:pt x="1744109" y="98550"/>
                </a:cubicBezTo>
                <a:cubicBezTo>
                  <a:pt x="1746786" y="103904"/>
                  <a:pt x="1741107" y="110233"/>
                  <a:pt x="1738430" y="115588"/>
                </a:cubicBezTo>
                <a:cubicBezTo>
                  <a:pt x="1728154" y="136141"/>
                  <a:pt x="1729684" y="131756"/>
                  <a:pt x="1710032" y="138306"/>
                </a:cubicBezTo>
                <a:lnTo>
                  <a:pt x="1675955" y="161024"/>
                </a:lnTo>
                <a:cubicBezTo>
                  <a:pt x="1670276" y="164810"/>
                  <a:pt x="1665539" y="170727"/>
                  <a:pt x="1658917" y="172383"/>
                </a:cubicBezTo>
                <a:cubicBezTo>
                  <a:pt x="1630476" y="179494"/>
                  <a:pt x="1630201" y="179295"/>
                  <a:pt x="1596442" y="189422"/>
                </a:cubicBezTo>
                <a:cubicBezTo>
                  <a:pt x="1590708" y="191142"/>
                  <a:pt x="1585083" y="193208"/>
                  <a:pt x="1579403" y="195101"/>
                </a:cubicBezTo>
                <a:cubicBezTo>
                  <a:pt x="1550556" y="214333"/>
                  <a:pt x="1557947" y="213254"/>
                  <a:pt x="1505570" y="212140"/>
                </a:cubicBezTo>
                <a:cubicBezTo>
                  <a:pt x="1383284" y="209538"/>
                  <a:pt x="1332877" y="204186"/>
                  <a:pt x="1232954" y="195101"/>
                </a:cubicBezTo>
                <a:cubicBezTo>
                  <a:pt x="952600" y="214217"/>
                  <a:pt x="1065904" y="222496"/>
                  <a:pt x="892184" y="200781"/>
                </a:cubicBezTo>
                <a:cubicBezTo>
                  <a:pt x="886504" y="198888"/>
                  <a:pt x="880500" y="197778"/>
                  <a:pt x="875145" y="195101"/>
                </a:cubicBezTo>
                <a:cubicBezTo>
                  <a:pt x="869040" y="192048"/>
                  <a:pt x="864645" y="185703"/>
                  <a:pt x="858107" y="183742"/>
                </a:cubicBezTo>
                <a:cubicBezTo>
                  <a:pt x="845285" y="179895"/>
                  <a:pt x="831602" y="179956"/>
                  <a:pt x="818350" y="178063"/>
                </a:cubicBezTo>
                <a:cubicBezTo>
                  <a:pt x="805098" y="174277"/>
                  <a:pt x="792363" y="167303"/>
                  <a:pt x="778594" y="166704"/>
                </a:cubicBezTo>
                <a:cubicBezTo>
                  <a:pt x="733636" y="164749"/>
                  <a:pt x="691621" y="171826"/>
                  <a:pt x="647965" y="178063"/>
                </a:cubicBezTo>
                <a:cubicBezTo>
                  <a:pt x="601490" y="201301"/>
                  <a:pt x="648927" y="179636"/>
                  <a:pt x="602529" y="195101"/>
                </a:cubicBezTo>
                <a:cubicBezTo>
                  <a:pt x="592857" y="198325"/>
                  <a:pt x="584100" y="204324"/>
                  <a:pt x="574131" y="206460"/>
                </a:cubicBezTo>
                <a:cubicBezTo>
                  <a:pt x="529087" y="216113"/>
                  <a:pt x="421731" y="214033"/>
                  <a:pt x="375349" y="2178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 rot="20737305" flipH="1">
            <a:off x="4459731" y="2008737"/>
            <a:ext cx="911999" cy="461010"/>
          </a:xfrm>
          <a:custGeom>
            <a:avLst/>
            <a:gdLst>
              <a:gd name="connsiteX0" fmla="*/ 95250 w 1005840"/>
              <a:gd name="connsiteY0" fmla="*/ 87630 h 461010"/>
              <a:gd name="connsiteX1" fmla="*/ 76200 w 1005840"/>
              <a:gd name="connsiteY1" fmla="*/ 95250 h 461010"/>
              <a:gd name="connsiteX2" fmla="*/ 64770 w 1005840"/>
              <a:gd name="connsiteY2" fmla="*/ 102870 h 461010"/>
              <a:gd name="connsiteX3" fmla="*/ 49530 w 1005840"/>
              <a:gd name="connsiteY3" fmla="*/ 110490 h 461010"/>
              <a:gd name="connsiteX4" fmla="*/ 26670 w 1005840"/>
              <a:gd name="connsiteY4" fmla="*/ 121920 h 461010"/>
              <a:gd name="connsiteX5" fmla="*/ 11430 w 1005840"/>
              <a:gd name="connsiteY5" fmla="*/ 144780 h 461010"/>
              <a:gd name="connsiteX6" fmla="*/ 0 w 1005840"/>
              <a:gd name="connsiteY6" fmla="*/ 167640 h 461010"/>
              <a:gd name="connsiteX7" fmla="*/ 3810 w 1005840"/>
              <a:gd name="connsiteY7" fmla="*/ 308610 h 461010"/>
              <a:gd name="connsiteX8" fmla="*/ 7620 w 1005840"/>
              <a:gd name="connsiteY8" fmla="*/ 327660 h 461010"/>
              <a:gd name="connsiteX9" fmla="*/ 30480 w 1005840"/>
              <a:gd name="connsiteY9" fmla="*/ 339090 h 461010"/>
              <a:gd name="connsiteX10" fmla="*/ 87630 w 1005840"/>
              <a:gd name="connsiteY10" fmla="*/ 354330 h 461010"/>
              <a:gd name="connsiteX11" fmla="*/ 220980 w 1005840"/>
              <a:gd name="connsiteY11" fmla="*/ 365760 h 461010"/>
              <a:gd name="connsiteX12" fmla="*/ 240030 w 1005840"/>
              <a:gd name="connsiteY12" fmla="*/ 373380 h 461010"/>
              <a:gd name="connsiteX13" fmla="*/ 259080 w 1005840"/>
              <a:gd name="connsiteY13" fmla="*/ 377190 h 461010"/>
              <a:gd name="connsiteX14" fmla="*/ 419100 w 1005840"/>
              <a:gd name="connsiteY14" fmla="*/ 384810 h 461010"/>
              <a:gd name="connsiteX15" fmla="*/ 480060 w 1005840"/>
              <a:gd name="connsiteY15" fmla="*/ 388620 h 461010"/>
              <a:gd name="connsiteX16" fmla="*/ 560070 w 1005840"/>
              <a:gd name="connsiteY16" fmla="*/ 392430 h 461010"/>
              <a:gd name="connsiteX17" fmla="*/ 594360 w 1005840"/>
              <a:gd name="connsiteY17" fmla="*/ 400050 h 461010"/>
              <a:gd name="connsiteX18" fmla="*/ 624840 w 1005840"/>
              <a:gd name="connsiteY18" fmla="*/ 403860 h 461010"/>
              <a:gd name="connsiteX19" fmla="*/ 647700 w 1005840"/>
              <a:gd name="connsiteY19" fmla="*/ 411480 h 461010"/>
              <a:gd name="connsiteX20" fmla="*/ 666750 w 1005840"/>
              <a:gd name="connsiteY20" fmla="*/ 415290 h 461010"/>
              <a:gd name="connsiteX21" fmla="*/ 697230 w 1005840"/>
              <a:gd name="connsiteY21" fmla="*/ 426720 h 461010"/>
              <a:gd name="connsiteX22" fmla="*/ 723900 w 1005840"/>
              <a:gd name="connsiteY22" fmla="*/ 434340 h 461010"/>
              <a:gd name="connsiteX23" fmla="*/ 762000 w 1005840"/>
              <a:gd name="connsiteY23" fmla="*/ 438150 h 461010"/>
              <a:gd name="connsiteX24" fmla="*/ 788670 w 1005840"/>
              <a:gd name="connsiteY24" fmla="*/ 441960 h 461010"/>
              <a:gd name="connsiteX25" fmla="*/ 807720 w 1005840"/>
              <a:gd name="connsiteY25" fmla="*/ 449580 h 461010"/>
              <a:gd name="connsiteX26" fmla="*/ 826770 w 1005840"/>
              <a:gd name="connsiteY26" fmla="*/ 453390 h 461010"/>
              <a:gd name="connsiteX27" fmla="*/ 853440 w 1005840"/>
              <a:gd name="connsiteY27" fmla="*/ 461010 h 461010"/>
              <a:gd name="connsiteX28" fmla="*/ 914400 w 1005840"/>
              <a:gd name="connsiteY28" fmla="*/ 457200 h 461010"/>
              <a:gd name="connsiteX29" fmla="*/ 937260 w 1005840"/>
              <a:gd name="connsiteY29" fmla="*/ 453390 h 461010"/>
              <a:gd name="connsiteX30" fmla="*/ 986790 w 1005840"/>
              <a:gd name="connsiteY30" fmla="*/ 422910 h 461010"/>
              <a:gd name="connsiteX31" fmla="*/ 1002030 w 1005840"/>
              <a:gd name="connsiteY31" fmla="*/ 396240 h 461010"/>
              <a:gd name="connsiteX32" fmla="*/ 1005840 w 1005840"/>
              <a:gd name="connsiteY32" fmla="*/ 381000 h 461010"/>
              <a:gd name="connsiteX33" fmla="*/ 1002030 w 1005840"/>
              <a:gd name="connsiteY33" fmla="*/ 270510 h 461010"/>
              <a:gd name="connsiteX34" fmla="*/ 994410 w 1005840"/>
              <a:gd name="connsiteY34" fmla="*/ 140970 h 461010"/>
              <a:gd name="connsiteX35" fmla="*/ 990600 w 1005840"/>
              <a:gd name="connsiteY35" fmla="*/ 125730 h 461010"/>
              <a:gd name="connsiteX36" fmla="*/ 982980 w 1005840"/>
              <a:gd name="connsiteY36" fmla="*/ 114300 h 461010"/>
              <a:gd name="connsiteX37" fmla="*/ 975360 w 1005840"/>
              <a:gd name="connsiteY37" fmla="*/ 87630 h 461010"/>
              <a:gd name="connsiteX38" fmla="*/ 967740 w 1005840"/>
              <a:gd name="connsiteY38" fmla="*/ 76200 h 461010"/>
              <a:gd name="connsiteX39" fmla="*/ 963930 w 1005840"/>
              <a:gd name="connsiteY39" fmla="*/ 64770 h 461010"/>
              <a:gd name="connsiteX40" fmla="*/ 952500 w 1005840"/>
              <a:gd name="connsiteY40" fmla="*/ 60960 h 461010"/>
              <a:gd name="connsiteX41" fmla="*/ 941070 w 1005840"/>
              <a:gd name="connsiteY41" fmla="*/ 49530 h 461010"/>
              <a:gd name="connsiteX42" fmla="*/ 929640 w 1005840"/>
              <a:gd name="connsiteY42" fmla="*/ 45720 h 461010"/>
              <a:gd name="connsiteX43" fmla="*/ 918210 w 1005840"/>
              <a:gd name="connsiteY43" fmla="*/ 38100 h 461010"/>
              <a:gd name="connsiteX44" fmla="*/ 899160 w 1005840"/>
              <a:gd name="connsiteY44" fmla="*/ 34290 h 461010"/>
              <a:gd name="connsiteX45" fmla="*/ 876300 w 1005840"/>
              <a:gd name="connsiteY45" fmla="*/ 26670 h 461010"/>
              <a:gd name="connsiteX46" fmla="*/ 857250 w 1005840"/>
              <a:gd name="connsiteY46" fmla="*/ 22860 h 461010"/>
              <a:gd name="connsiteX47" fmla="*/ 765810 w 1005840"/>
              <a:gd name="connsiteY47" fmla="*/ 3810 h 461010"/>
              <a:gd name="connsiteX48" fmla="*/ 704850 w 1005840"/>
              <a:gd name="connsiteY48" fmla="*/ 0 h 461010"/>
              <a:gd name="connsiteX49" fmla="*/ 499110 w 1005840"/>
              <a:gd name="connsiteY49" fmla="*/ 7620 h 461010"/>
              <a:gd name="connsiteX50" fmla="*/ 472440 w 1005840"/>
              <a:gd name="connsiteY50" fmla="*/ 11430 h 461010"/>
              <a:gd name="connsiteX51" fmla="*/ 445770 w 1005840"/>
              <a:gd name="connsiteY51" fmla="*/ 19050 h 461010"/>
              <a:gd name="connsiteX52" fmla="*/ 278130 w 1005840"/>
              <a:gd name="connsiteY52" fmla="*/ 15240 h 461010"/>
              <a:gd name="connsiteX53" fmla="*/ 140970 w 1005840"/>
              <a:gd name="connsiteY53" fmla="*/ 22860 h 461010"/>
              <a:gd name="connsiteX54" fmla="*/ 133350 w 1005840"/>
              <a:gd name="connsiteY54" fmla="*/ 34290 h 461010"/>
              <a:gd name="connsiteX55" fmla="*/ 114300 w 1005840"/>
              <a:gd name="connsiteY55" fmla="*/ 49530 h 461010"/>
              <a:gd name="connsiteX56" fmla="*/ 99060 w 1005840"/>
              <a:gd name="connsiteY56" fmla="*/ 83820 h 461010"/>
              <a:gd name="connsiteX57" fmla="*/ 76200 w 1005840"/>
              <a:gd name="connsiteY57" fmla="*/ 95250 h 461010"/>
              <a:gd name="connsiteX58" fmla="*/ 95250 w 1005840"/>
              <a:gd name="connsiteY58" fmla="*/ 87630 h 4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05840" h="461010">
                <a:moveTo>
                  <a:pt x="95250" y="87630"/>
                </a:moveTo>
                <a:cubicBezTo>
                  <a:pt x="88900" y="90170"/>
                  <a:pt x="82317" y="92191"/>
                  <a:pt x="76200" y="95250"/>
                </a:cubicBezTo>
                <a:cubicBezTo>
                  <a:pt x="72104" y="97298"/>
                  <a:pt x="68746" y="100598"/>
                  <a:pt x="64770" y="102870"/>
                </a:cubicBezTo>
                <a:cubicBezTo>
                  <a:pt x="59839" y="105688"/>
                  <a:pt x="54461" y="107672"/>
                  <a:pt x="49530" y="110490"/>
                </a:cubicBezTo>
                <a:cubicBezTo>
                  <a:pt x="28850" y="122307"/>
                  <a:pt x="47626" y="114935"/>
                  <a:pt x="26670" y="121920"/>
                </a:cubicBezTo>
                <a:cubicBezTo>
                  <a:pt x="21590" y="129540"/>
                  <a:pt x="14326" y="136092"/>
                  <a:pt x="11430" y="144780"/>
                </a:cubicBezTo>
                <a:cubicBezTo>
                  <a:pt x="6172" y="160554"/>
                  <a:pt x="9848" y="152868"/>
                  <a:pt x="0" y="167640"/>
                </a:cubicBezTo>
                <a:cubicBezTo>
                  <a:pt x="1270" y="214630"/>
                  <a:pt x="1574" y="261656"/>
                  <a:pt x="3810" y="308610"/>
                </a:cubicBezTo>
                <a:cubicBezTo>
                  <a:pt x="4118" y="315078"/>
                  <a:pt x="4407" y="322037"/>
                  <a:pt x="7620" y="327660"/>
                </a:cubicBezTo>
                <a:cubicBezTo>
                  <a:pt x="11096" y="333742"/>
                  <a:pt x="24613" y="337134"/>
                  <a:pt x="30480" y="339090"/>
                </a:cubicBezTo>
                <a:cubicBezTo>
                  <a:pt x="52561" y="361171"/>
                  <a:pt x="37001" y="350533"/>
                  <a:pt x="87630" y="354330"/>
                </a:cubicBezTo>
                <a:cubicBezTo>
                  <a:pt x="209354" y="363459"/>
                  <a:pt x="157485" y="356689"/>
                  <a:pt x="220980" y="365760"/>
                </a:cubicBezTo>
                <a:cubicBezTo>
                  <a:pt x="227330" y="368300"/>
                  <a:pt x="233479" y="371415"/>
                  <a:pt x="240030" y="373380"/>
                </a:cubicBezTo>
                <a:cubicBezTo>
                  <a:pt x="246233" y="375241"/>
                  <a:pt x="252617" y="376777"/>
                  <a:pt x="259080" y="377190"/>
                </a:cubicBezTo>
                <a:cubicBezTo>
                  <a:pt x="312372" y="380592"/>
                  <a:pt x="365771" y="382052"/>
                  <a:pt x="419100" y="384810"/>
                </a:cubicBezTo>
                <a:cubicBezTo>
                  <a:pt x="439432" y="385862"/>
                  <a:pt x="459730" y="387521"/>
                  <a:pt x="480060" y="388620"/>
                </a:cubicBezTo>
                <a:lnTo>
                  <a:pt x="560070" y="392430"/>
                </a:lnTo>
                <a:cubicBezTo>
                  <a:pt x="571500" y="394970"/>
                  <a:pt x="582829" y="398015"/>
                  <a:pt x="594360" y="400050"/>
                </a:cubicBezTo>
                <a:cubicBezTo>
                  <a:pt x="604443" y="401829"/>
                  <a:pt x="614828" y="401715"/>
                  <a:pt x="624840" y="403860"/>
                </a:cubicBezTo>
                <a:cubicBezTo>
                  <a:pt x="632694" y="405543"/>
                  <a:pt x="639951" y="409367"/>
                  <a:pt x="647700" y="411480"/>
                </a:cubicBezTo>
                <a:cubicBezTo>
                  <a:pt x="653948" y="413184"/>
                  <a:pt x="660400" y="414020"/>
                  <a:pt x="666750" y="415290"/>
                </a:cubicBezTo>
                <a:cubicBezTo>
                  <a:pt x="688924" y="426377"/>
                  <a:pt x="674405" y="420495"/>
                  <a:pt x="697230" y="426720"/>
                </a:cubicBezTo>
                <a:cubicBezTo>
                  <a:pt x="706150" y="429153"/>
                  <a:pt x="714795" y="432733"/>
                  <a:pt x="723900" y="434340"/>
                </a:cubicBezTo>
                <a:cubicBezTo>
                  <a:pt x="736469" y="436558"/>
                  <a:pt x="749324" y="436659"/>
                  <a:pt x="762000" y="438150"/>
                </a:cubicBezTo>
                <a:cubicBezTo>
                  <a:pt x="770919" y="439199"/>
                  <a:pt x="779780" y="440690"/>
                  <a:pt x="788670" y="441960"/>
                </a:cubicBezTo>
                <a:cubicBezTo>
                  <a:pt x="795020" y="444500"/>
                  <a:pt x="801169" y="447615"/>
                  <a:pt x="807720" y="449580"/>
                </a:cubicBezTo>
                <a:cubicBezTo>
                  <a:pt x="813923" y="451441"/>
                  <a:pt x="820488" y="451819"/>
                  <a:pt x="826770" y="453390"/>
                </a:cubicBezTo>
                <a:cubicBezTo>
                  <a:pt x="835740" y="455632"/>
                  <a:pt x="844550" y="458470"/>
                  <a:pt x="853440" y="461010"/>
                </a:cubicBezTo>
                <a:cubicBezTo>
                  <a:pt x="873760" y="459740"/>
                  <a:pt x="894124" y="459043"/>
                  <a:pt x="914400" y="457200"/>
                </a:cubicBezTo>
                <a:cubicBezTo>
                  <a:pt x="922093" y="456501"/>
                  <a:pt x="929931" y="455833"/>
                  <a:pt x="937260" y="453390"/>
                </a:cubicBezTo>
                <a:cubicBezTo>
                  <a:pt x="955391" y="447346"/>
                  <a:pt x="971714" y="434217"/>
                  <a:pt x="986790" y="422910"/>
                </a:cubicBezTo>
                <a:cubicBezTo>
                  <a:pt x="998443" y="387950"/>
                  <a:pt x="978964" y="442372"/>
                  <a:pt x="1002030" y="396240"/>
                </a:cubicBezTo>
                <a:cubicBezTo>
                  <a:pt x="1004372" y="391556"/>
                  <a:pt x="1004570" y="386080"/>
                  <a:pt x="1005840" y="381000"/>
                </a:cubicBezTo>
                <a:cubicBezTo>
                  <a:pt x="1004570" y="344170"/>
                  <a:pt x="1003783" y="307320"/>
                  <a:pt x="1002030" y="270510"/>
                </a:cubicBezTo>
                <a:cubicBezTo>
                  <a:pt x="999973" y="227304"/>
                  <a:pt x="997814" y="184090"/>
                  <a:pt x="994410" y="140970"/>
                </a:cubicBezTo>
                <a:cubicBezTo>
                  <a:pt x="993998" y="135750"/>
                  <a:pt x="992663" y="130543"/>
                  <a:pt x="990600" y="125730"/>
                </a:cubicBezTo>
                <a:cubicBezTo>
                  <a:pt x="988796" y="121521"/>
                  <a:pt x="985520" y="118110"/>
                  <a:pt x="982980" y="114300"/>
                </a:cubicBezTo>
                <a:cubicBezTo>
                  <a:pt x="981759" y="109417"/>
                  <a:pt x="978093" y="93096"/>
                  <a:pt x="975360" y="87630"/>
                </a:cubicBezTo>
                <a:cubicBezTo>
                  <a:pt x="973312" y="83534"/>
                  <a:pt x="969788" y="80296"/>
                  <a:pt x="967740" y="76200"/>
                </a:cubicBezTo>
                <a:cubicBezTo>
                  <a:pt x="965944" y="72608"/>
                  <a:pt x="966770" y="67610"/>
                  <a:pt x="963930" y="64770"/>
                </a:cubicBezTo>
                <a:cubicBezTo>
                  <a:pt x="961090" y="61930"/>
                  <a:pt x="956310" y="62230"/>
                  <a:pt x="952500" y="60960"/>
                </a:cubicBezTo>
                <a:cubicBezTo>
                  <a:pt x="948690" y="57150"/>
                  <a:pt x="945553" y="52519"/>
                  <a:pt x="941070" y="49530"/>
                </a:cubicBezTo>
                <a:cubicBezTo>
                  <a:pt x="937728" y="47302"/>
                  <a:pt x="933232" y="47516"/>
                  <a:pt x="929640" y="45720"/>
                </a:cubicBezTo>
                <a:cubicBezTo>
                  <a:pt x="925544" y="43672"/>
                  <a:pt x="922497" y="39708"/>
                  <a:pt x="918210" y="38100"/>
                </a:cubicBezTo>
                <a:cubicBezTo>
                  <a:pt x="912147" y="35826"/>
                  <a:pt x="905408" y="35994"/>
                  <a:pt x="899160" y="34290"/>
                </a:cubicBezTo>
                <a:cubicBezTo>
                  <a:pt x="891411" y="32177"/>
                  <a:pt x="884049" y="28783"/>
                  <a:pt x="876300" y="26670"/>
                </a:cubicBezTo>
                <a:cubicBezTo>
                  <a:pt x="870052" y="24966"/>
                  <a:pt x="863532" y="24431"/>
                  <a:pt x="857250" y="22860"/>
                </a:cubicBezTo>
                <a:cubicBezTo>
                  <a:pt x="819342" y="13383"/>
                  <a:pt x="816347" y="6969"/>
                  <a:pt x="765810" y="3810"/>
                </a:cubicBezTo>
                <a:lnTo>
                  <a:pt x="704850" y="0"/>
                </a:lnTo>
                <a:lnTo>
                  <a:pt x="499110" y="7620"/>
                </a:lnTo>
                <a:cubicBezTo>
                  <a:pt x="490141" y="8061"/>
                  <a:pt x="481221" y="9548"/>
                  <a:pt x="472440" y="11430"/>
                </a:cubicBezTo>
                <a:cubicBezTo>
                  <a:pt x="463399" y="13367"/>
                  <a:pt x="454660" y="16510"/>
                  <a:pt x="445770" y="19050"/>
                </a:cubicBezTo>
                <a:cubicBezTo>
                  <a:pt x="389890" y="17780"/>
                  <a:pt x="334024" y="15240"/>
                  <a:pt x="278130" y="15240"/>
                </a:cubicBezTo>
                <a:cubicBezTo>
                  <a:pt x="173642" y="15240"/>
                  <a:pt x="195342" y="11986"/>
                  <a:pt x="140970" y="22860"/>
                </a:cubicBezTo>
                <a:cubicBezTo>
                  <a:pt x="138430" y="26670"/>
                  <a:pt x="136926" y="31429"/>
                  <a:pt x="133350" y="34290"/>
                </a:cubicBezTo>
                <a:cubicBezTo>
                  <a:pt x="116967" y="47397"/>
                  <a:pt x="124842" y="25810"/>
                  <a:pt x="114300" y="49530"/>
                </a:cubicBezTo>
                <a:cubicBezTo>
                  <a:pt x="110767" y="57479"/>
                  <a:pt x="107980" y="76684"/>
                  <a:pt x="99060" y="83820"/>
                </a:cubicBezTo>
                <a:cubicBezTo>
                  <a:pt x="68072" y="108610"/>
                  <a:pt x="108318" y="63132"/>
                  <a:pt x="76200" y="95250"/>
                </a:cubicBezTo>
                <a:lnTo>
                  <a:pt x="95250" y="876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 37"/>
          <p:cNvSpPr/>
          <p:nvPr/>
        </p:nvSpPr>
        <p:spPr>
          <a:xfrm rot="1155779" flipH="1">
            <a:off x="6309702" y="2160574"/>
            <a:ext cx="860715" cy="381000"/>
          </a:xfrm>
          <a:custGeom>
            <a:avLst/>
            <a:gdLst>
              <a:gd name="connsiteX0" fmla="*/ 4399 w 949279"/>
              <a:gd name="connsiteY0" fmla="*/ 106680 h 381000"/>
              <a:gd name="connsiteX1" fmla="*/ 19639 w 949279"/>
              <a:gd name="connsiteY1" fmla="*/ 175260 h 381000"/>
              <a:gd name="connsiteX2" fmla="*/ 27259 w 949279"/>
              <a:gd name="connsiteY2" fmla="*/ 190500 h 381000"/>
              <a:gd name="connsiteX3" fmla="*/ 31069 w 949279"/>
              <a:gd name="connsiteY3" fmla="*/ 251460 h 381000"/>
              <a:gd name="connsiteX4" fmla="*/ 38689 w 949279"/>
              <a:gd name="connsiteY4" fmla="*/ 266700 h 381000"/>
              <a:gd name="connsiteX5" fmla="*/ 42499 w 949279"/>
              <a:gd name="connsiteY5" fmla="*/ 278130 h 381000"/>
              <a:gd name="connsiteX6" fmla="*/ 65359 w 949279"/>
              <a:gd name="connsiteY6" fmla="*/ 293370 h 381000"/>
              <a:gd name="connsiteX7" fmla="*/ 76789 w 949279"/>
              <a:gd name="connsiteY7" fmla="*/ 304800 h 381000"/>
              <a:gd name="connsiteX8" fmla="*/ 95839 w 949279"/>
              <a:gd name="connsiteY8" fmla="*/ 316230 h 381000"/>
              <a:gd name="connsiteX9" fmla="*/ 122509 w 949279"/>
              <a:gd name="connsiteY9" fmla="*/ 323850 h 381000"/>
              <a:gd name="connsiteX10" fmla="*/ 133939 w 949279"/>
              <a:gd name="connsiteY10" fmla="*/ 331470 h 381000"/>
              <a:gd name="connsiteX11" fmla="*/ 156799 w 949279"/>
              <a:gd name="connsiteY11" fmla="*/ 354330 h 381000"/>
              <a:gd name="connsiteX12" fmla="*/ 282529 w 949279"/>
              <a:gd name="connsiteY12" fmla="*/ 369570 h 381000"/>
              <a:gd name="connsiteX13" fmla="*/ 309199 w 949279"/>
              <a:gd name="connsiteY13" fmla="*/ 373380 h 381000"/>
              <a:gd name="connsiteX14" fmla="*/ 400639 w 949279"/>
              <a:gd name="connsiteY14" fmla="*/ 381000 h 381000"/>
              <a:gd name="connsiteX15" fmla="*/ 545419 w 949279"/>
              <a:gd name="connsiteY15" fmla="*/ 377190 h 381000"/>
              <a:gd name="connsiteX16" fmla="*/ 667339 w 949279"/>
              <a:gd name="connsiteY16" fmla="*/ 365760 h 381000"/>
              <a:gd name="connsiteX17" fmla="*/ 694009 w 949279"/>
              <a:gd name="connsiteY17" fmla="*/ 358140 h 381000"/>
              <a:gd name="connsiteX18" fmla="*/ 720679 w 949279"/>
              <a:gd name="connsiteY18" fmla="*/ 346710 h 381000"/>
              <a:gd name="connsiteX19" fmla="*/ 949279 w 949279"/>
              <a:gd name="connsiteY19" fmla="*/ 339090 h 381000"/>
              <a:gd name="connsiteX20" fmla="*/ 945469 w 949279"/>
              <a:gd name="connsiteY20" fmla="*/ 270510 h 381000"/>
              <a:gd name="connsiteX21" fmla="*/ 934039 w 949279"/>
              <a:gd name="connsiteY21" fmla="*/ 243840 h 381000"/>
              <a:gd name="connsiteX22" fmla="*/ 930229 w 949279"/>
              <a:gd name="connsiteY22" fmla="*/ 232410 h 381000"/>
              <a:gd name="connsiteX23" fmla="*/ 922609 w 949279"/>
              <a:gd name="connsiteY23" fmla="*/ 220980 h 381000"/>
              <a:gd name="connsiteX24" fmla="*/ 907369 w 949279"/>
              <a:gd name="connsiteY24" fmla="*/ 186690 h 381000"/>
              <a:gd name="connsiteX25" fmla="*/ 914989 w 949279"/>
              <a:gd name="connsiteY25" fmla="*/ 144780 h 381000"/>
              <a:gd name="connsiteX26" fmla="*/ 918799 w 949279"/>
              <a:gd name="connsiteY26" fmla="*/ 129540 h 381000"/>
              <a:gd name="connsiteX27" fmla="*/ 926419 w 949279"/>
              <a:gd name="connsiteY27" fmla="*/ 118110 h 381000"/>
              <a:gd name="connsiteX28" fmla="*/ 930229 w 949279"/>
              <a:gd name="connsiteY28" fmla="*/ 106680 h 381000"/>
              <a:gd name="connsiteX29" fmla="*/ 937849 w 949279"/>
              <a:gd name="connsiteY29" fmla="*/ 95250 h 381000"/>
              <a:gd name="connsiteX30" fmla="*/ 941659 w 949279"/>
              <a:gd name="connsiteY30" fmla="*/ 83820 h 381000"/>
              <a:gd name="connsiteX31" fmla="*/ 949279 w 949279"/>
              <a:gd name="connsiteY31" fmla="*/ 68580 h 381000"/>
              <a:gd name="connsiteX32" fmla="*/ 930229 w 949279"/>
              <a:gd name="connsiteY32" fmla="*/ 38100 h 381000"/>
              <a:gd name="connsiteX33" fmla="*/ 922609 w 949279"/>
              <a:gd name="connsiteY33" fmla="*/ 26670 h 381000"/>
              <a:gd name="connsiteX34" fmla="*/ 884509 w 949279"/>
              <a:gd name="connsiteY34" fmla="*/ 11430 h 381000"/>
              <a:gd name="connsiteX35" fmla="*/ 854029 w 949279"/>
              <a:gd name="connsiteY35" fmla="*/ 0 h 381000"/>
              <a:gd name="connsiteX36" fmla="*/ 774019 w 949279"/>
              <a:gd name="connsiteY36" fmla="*/ 7620 h 381000"/>
              <a:gd name="connsiteX37" fmla="*/ 751159 w 949279"/>
              <a:gd name="connsiteY37" fmla="*/ 11430 h 381000"/>
              <a:gd name="connsiteX38" fmla="*/ 678769 w 949279"/>
              <a:gd name="connsiteY38" fmla="*/ 26670 h 381000"/>
              <a:gd name="connsiteX39" fmla="*/ 549229 w 949279"/>
              <a:gd name="connsiteY39" fmla="*/ 38100 h 381000"/>
              <a:gd name="connsiteX40" fmla="*/ 522559 w 949279"/>
              <a:gd name="connsiteY40" fmla="*/ 45720 h 381000"/>
              <a:gd name="connsiteX41" fmla="*/ 480649 w 949279"/>
              <a:gd name="connsiteY41" fmla="*/ 53340 h 381000"/>
              <a:gd name="connsiteX42" fmla="*/ 461599 w 949279"/>
              <a:gd name="connsiteY42" fmla="*/ 60960 h 381000"/>
              <a:gd name="connsiteX43" fmla="*/ 301579 w 949279"/>
              <a:gd name="connsiteY43" fmla="*/ 57150 h 381000"/>
              <a:gd name="connsiteX44" fmla="*/ 255859 w 949279"/>
              <a:gd name="connsiteY44" fmla="*/ 49530 h 381000"/>
              <a:gd name="connsiteX45" fmla="*/ 164419 w 949279"/>
              <a:gd name="connsiteY45" fmla="*/ 41910 h 381000"/>
              <a:gd name="connsiteX46" fmla="*/ 76789 w 949279"/>
              <a:gd name="connsiteY46" fmla="*/ 45720 h 381000"/>
              <a:gd name="connsiteX47" fmla="*/ 46309 w 949279"/>
              <a:gd name="connsiteY47" fmla="*/ 53340 h 381000"/>
              <a:gd name="connsiteX48" fmla="*/ 12019 w 949279"/>
              <a:gd name="connsiteY48" fmla="*/ 64770 h 381000"/>
              <a:gd name="connsiteX49" fmla="*/ 8209 w 949279"/>
              <a:gd name="connsiteY49" fmla="*/ 76200 h 381000"/>
              <a:gd name="connsiteX50" fmla="*/ 589 w 949279"/>
              <a:gd name="connsiteY50" fmla="*/ 87630 h 381000"/>
              <a:gd name="connsiteX51" fmla="*/ 4399 w 949279"/>
              <a:gd name="connsiteY51" fmla="*/ 10668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49279" h="381000">
                <a:moveTo>
                  <a:pt x="4399" y="106680"/>
                </a:moveTo>
                <a:cubicBezTo>
                  <a:pt x="7574" y="121285"/>
                  <a:pt x="12174" y="157841"/>
                  <a:pt x="19639" y="175260"/>
                </a:cubicBezTo>
                <a:cubicBezTo>
                  <a:pt x="21876" y="180480"/>
                  <a:pt x="24719" y="185420"/>
                  <a:pt x="27259" y="190500"/>
                </a:cubicBezTo>
                <a:cubicBezTo>
                  <a:pt x="28529" y="210820"/>
                  <a:pt x="28049" y="231326"/>
                  <a:pt x="31069" y="251460"/>
                </a:cubicBezTo>
                <a:cubicBezTo>
                  <a:pt x="31912" y="257077"/>
                  <a:pt x="36452" y="261480"/>
                  <a:pt x="38689" y="266700"/>
                </a:cubicBezTo>
                <a:cubicBezTo>
                  <a:pt x="40271" y="270391"/>
                  <a:pt x="39659" y="275290"/>
                  <a:pt x="42499" y="278130"/>
                </a:cubicBezTo>
                <a:cubicBezTo>
                  <a:pt x="48975" y="284606"/>
                  <a:pt x="58883" y="286894"/>
                  <a:pt x="65359" y="293370"/>
                </a:cubicBezTo>
                <a:cubicBezTo>
                  <a:pt x="69169" y="297180"/>
                  <a:pt x="72478" y="301567"/>
                  <a:pt x="76789" y="304800"/>
                </a:cubicBezTo>
                <a:cubicBezTo>
                  <a:pt x="82713" y="309243"/>
                  <a:pt x="89215" y="312918"/>
                  <a:pt x="95839" y="316230"/>
                </a:cubicBezTo>
                <a:cubicBezTo>
                  <a:pt x="101305" y="318963"/>
                  <a:pt x="117626" y="322629"/>
                  <a:pt x="122509" y="323850"/>
                </a:cubicBezTo>
                <a:cubicBezTo>
                  <a:pt x="126319" y="326390"/>
                  <a:pt x="130701" y="328232"/>
                  <a:pt x="133939" y="331470"/>
                </a:cubicBezTo>
                <a:cubicBezTo>
                  <a:pt x="149408" y="346939"/>
                  <a:pt x="131896" y="341878"/>
                  <a:pt x="156799" y="354330"/>
                </a:cubicBezTo>
                <a:cubicBezTo>
                  <a:pt x="190713" y="371287"/>
                  <a:pt x="263964" y="367932"/>
                  <a:pt x="282529" y="369570"/>
                </a:cubicBezTo>
                <a:cubicBezTo>
                  <a:pt x="291475" y="370359"/>
                  <a:pt x="300261" y="372515"/>
                  <a:pt x="309199" y="373380"/>
                </a:cubicBezTo>
                <a:cubicBezTo>
                  <a:pt x="339642" y="376326"/>
                  <a:pt x="370159" y="378460"/>
                  <a:pt x="400639" y="381000"/>
                </a:cubicBezTo>
                <a:lnTo>
                  <a:pt x="545419" y="377190"/>
                </a:lnTo>
                <a:cubicBezTo>
                  <a:pt x="595716" y="375292"/>
                  <a:pt x="616107" y="371787"/>
                  <a:pt x="667339" y="365760"/>
                </a:cubicBezTo>
                <a:cubicBezTo>
                  <a:pt x="672222" y="364539"/>
                  <a:pt x="688543" y="360873"/>
                  <a:pt x="694009" y="358140"/>
                </a:cubicBezTo>
                <a:cubicBezTo>
                  <a:pt x="707887" y="351201"/>
                  <a:pt x="703180" y="347530"/>
                  <a:pt x="720679" y="346710"/>
                </a:cubicBezTo>
                <a:cubicBezTo>
                  <a:pt x="796838" y="343140"/>
                  <a:pt x="873079" y="341630"/>
                  <a:pt x="949279" y="339090"/>
                </a:cubicBezTo>
                <a:cubicBezTo>
                  <a:pt x="948009" y="316230"/>
                  <a:pt x="947542" y="293311"/>
                  <a:pt x="945469" y="270510"/>
                </a:cubicBezTo>
                <a:cubicBezTo>
                  <a:pt x="943707" y="251127"/>
                  <a:pt x="941802" y="259365"/>
                  <a:pt x="934039" y="243840"/>
                </a:cubicBezTo>
                <a:cubicBezTo>
                  <a:pt x="932243" y="240248"/>
                  <a:pt x="932025" y="236002"/>
                  <a:pt x="930229" y="232410"/>
                </a:cubicBezTo>
                <a:cubicBezTo>
                  <a:pt x="928181" y="228314"/>
                  <a:pt x="924469" y="225164"/>
                  <a:pt x="922609" y="220980"/>
                </a:cubicBezTo>
                <a:cubicBezTo>
                  <a:pt x="904473" y="180174"/>
                  <a:pt x="924614" y="212558"/>
                  <a:pt x="907369" y="186690"/>
                </a:cubicBezTo>
                <a:cubicBezTo>
                  <a:pt x="913674" y="136253"/>
                  <a:pt x="907158" y="172188"/>
                  <a:pt x="914989" y="144780"/>
                </a:cubicBezTo>
                <a:cubicBezTo>
                  <a:pt x="916428" y="139745"/>
                  <a:pt x="916736" y="134353"/>
                  <a:pt x="918799" y="129540"/>
                </a:cubicBezTo>
                <a:cubicBezTo>
                  <a:pt x="920603" y="125331"/>
                  <a:pt x="924371" y="122206"/>
                  <a:pt x="926419" y="118110"/>
                </a:cubicBezTo>
                <a:cubicBezTo>
                  <a:pt x="928215" y="114518"/>
                  <a:pt x="928433" y="110272"/>
                  <a:pt x="930229" y="106680"/>
                </a:cubicBezTo>
                <a:cubicBezTo>
                  <a:pt x="932277" y="102584"/>
                  <a:pt x="935801" y="99346"/>
                  <a:pt x="937849" y="95250"/>
                </a:cubicBezTo>
                <a:cubicBezTo>
                  <a:pt x="939645" y="91658"/>
                  <a:pt x="940077" y="87511"/>
                  <a:pt x="941659" y="83820"/>
                </a:cubicBezTo>
                <a:cubicBezTo>
                  <a:pt x="943896" y="78600"/>
                  <a:pt x="946739" y="73660"/>
                  <a:pt x="949279" y="68580"/>
                </a:cubicBezTo>
                <a:cubicBezTo>
                  <a:pt x="942914" y="43122"/>
                  <a:pt x="950286" y="61500"/>
                  <a:pt x="930229" y="38100"/>
                </a:cubicBezTo>
                <a:cubicBezTo>
                  <a:pt x="927249" y="34623"/>
                  <a:pt x="926127" y="29601"/>
                  <a:pt x="922609" y="26670"/>
                </a:cubicBezTo>
                <a:cubicBezTo>
                  <a:pt x="914361" y="19797"/>
                  <a:pt x="892709" y="14710"/>
                  <a:pt x="884509" y="11430"/>
                </a:cubicBezTo>
                <a:cubicBezTo>
                  <a:pt x="861730" y="2318"/>
                  <a:pt x="871947" y="5973"/>
                  <a:pt x="854029" y="0"/>
                </a:cubicBezTo>
                <a:lnTo>
                  <a:pt x="774019" y="7620"/>
                </a:lnTo>
                <a:cubicBezTo>
                  <a:pt x="766341" y="8473"/>
                  <a:pt x="758623" y="9440"/>
                  <a:pt x="751159" y="11430"/>
                </a:cubicBezTo>
                <a:cubicBezTo>
                  <a:pt x="686201" y="28752"/>
                  <a:pt x="748518" y="19695"/>
                  <a:pt x="678769" y="26670"/>
                </a:cubicBezTo>
                <a:cubicBezTo>
                  <a:pt x="604788" y="45165"/>
                  <a:pt x="694861" y="24861"/>
                  <a:pt x="549229" y="38100"/>
                </a:cubicBezTo>
                <a:cubicBezTo>
                  <a:pt x="540021" y="38937"/>
                  <a:pt x="531568" y="43641"/>
                  <a:pt x="522559" y="45720"/>
                </a:cubicBezTo>
                <a:cubicBezTo>
                  <a:pt x="512108" y="48132"/>
                  <a:pt x="491517" y="50080"/>
                  <a:pt x="480649" y="53340"/>
                </a:cubicBezTo>
                <a:cubicBezTo>
                  <a:pt x="474098" y="55305"/>
                  <a:pt x="467949" y="58420"/>
                  <a:pt x="461599" y="60960"/>
                </a:cubicBezTo>
                <a:cubicBezTo>
                  <a:pt x="408259" y="59690"/>
                  <a:pt x="354852" y="60110"/>
                  <a:pt x="301579" y="57150"/>
                </a:cubicBezTo>
                <a:cubicBezTo>
                  <a:pt x="286153" y="56293"/>
                  <a:pt x="271256" y="50813"/>
                  <a:pt x="255859" y="49530"/>
                </a:cubicBezTo>
                <a:lnTo>
                  <a:pt x="164419" y="41910"/>
                </a:lnTo>
                <a:cubicBezTo>
                  <a:pt x="135209" y="43180"/>
                  <a:pt x="105891" y="42904"/>
                  <a:pt x="76789" y="45720"/>
                </a:cubicBezTo>
                <a:cubicBezTo>
                  <a:pt x="66365" y="46729"/>
                  <a:pt x="56244" y="50028"/>
                  <a:pt x="46309" y="53340"/>
                </a:cubicBezTo>
                <a:lnTo>
                  <a:pt x="12019" y="64770"/>
                </a:lnTo>
                <a:cubicBezTo>
                  <a:pt x="10749" y="68580"/>
                  <a:pt x="10005" y="72608"/>
                  <a:pt x="8209" y="76200"/>
                </a:cubicBezTo>
                <a:cubicBezTo>
                  <a:pt x="6161" y="80296"/>
                  <a:pt x="1487" y="83140"/>
                  <a:pt x="589" y="87630"/>
                </a:cubicBezTo>
                <a:cubicBezTo>
                  <a:pt x="-1154" y="96347"/>
                  <a:pt x="1224" y="92075"/>
                  <a:pt x="4399" y="10668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47631" y="2695458"/>
            <a:ext cx="331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Schwellung (Wundränder klaffen)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0269" y="3029286"/>
            <a:ext cx="334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Temperaturanstieg</a:t>
            </a:r>
            <a:br>
              <a:rPr lang="de-DE" dirty="0"/>
            </a:br>
            <a:r>
              <a:rPr lang="de-DE" dirty="0"/>
              <a:t>               (Blut aus Körperinnerem)</a:t>
            </a:r>
          </a:p>
        </p:txBody>
      </p:sp>
      <p:sp>
        <p:nvSpPr>
          <p:cNvPr id="41" name="Flussdiagramm: Grenzstelle 40"/>
          <p:cNvSpPr/>
          <p:nvPr/>
        </p:nvSpPr>
        <p:spPr>
          <a:xfrm rot="21107330">
            <a:off x="5406518" y="2889322"/>
            <a:ext cx="234954" cy="9753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lussdiagramm: Grenzstelle 43"/>
          <p:cNvSpPr/>
          <p:nvPr/>
        </p:nvSpPr>
        <p:spPr>
          <a:xfrm>
            <a:off x="6085200" y="2872641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lussdiagramm: Grenzstelle 47"/>
          <p:cNvSpPr/>
          <p:nvPr/>
        </p:nvSpPr>
        <p:spPr>
          <a:xfrm rot="18205728">
            <a:off x="6202344" y="2481355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Freihandform 52"/>
          <p:cNvSpPr/>
          <p:nvPr/>
        </p:nvSpPr>
        <p:spPr>
          <a:xfrm rot="7126930">
            <a:off x="5482844" y="1966719"/>
            <a:ext cx="515254" cy="526761"/>
          </a:xfrm>
          <a:custGeom>
            <a:avLst/>
            <a:gdLst/>
            <a:ahLst/>
            <a:cxnLst/>
            <a:rect l="l" t="t" r="r" b="b"/>
            <a:pathLst>
              <a:path w="1827591" h="1900738">
                <a:moveTo>
                  <a:pt x="966562" y="1865949"/>
                </a:moveTo>
                <a:cubicBezTo>
                  <a:pt x="968276" y="1865155"/>
                  <a:pt x="953685" y="1877723"/>
                  <a:pt x="955163" y="1874775"/>
                </a:cubicBezTo>
                <a:cubicBezTo>
                  <a:pt x="962727" y="1868614"/>
                  <a:pt x="965892" y="1866260"/>
                  <a:pt x="966562" y="1865949"/>
                </a:cubicBezTo>
                <a:close/>
                <a:moveTo>
                  <a:pt x="1436755" y="96719"/>
                </a:moveTo>
                <a:cubicBezTo>
                  <a:pt x="1450581" y="103915"/>
                  <a:pt x="1449102" y="109759"/>
                  <a:pt x="1460260" y="117745"/>
                </a:cubicBezTo>
                <a:cubicBezTo>
                  <a:pt x="1478507" y="130802"/>
                  <a:pt x="1465091" y="117813"/>
                  <a:pt x="1467899" y="120670"/>
                </a:cubicBezTo>
                <a:lnTo>
                  <a:pt x="1477889" y="130361"/>
                </a:lnTo>
                <a:cubicBezTo>
                  <a:pt x="1504298" y="142958"/>
                  <a:pt x="1457675" y="120057"/>
                  <a:pt x="1510209" y="151386"/>
                </a:cubicBezTo>
                <a:cubicBezTo>
                  <a:pt x="1513937" y="153609"/>
                  <a:pt x="1518044" y="154190"/>
                  <a:pt x="1521962" y="155592"/>
                </a:cubicBezTo>
                <a:cubicBezTo>
                  <a:pt x="1528813" y="158043"/>
                  <a:pt x="1533535" y="167212"/>
                  <a:pt x="1539590" y="172412"/>
                </a:cubicBezTo>
                <a:cubicBezTo>
                  <a:pt x="1543346" y="175638"/>
                  <a:pt x="1547317" y="178353"/>
                  <a:pt x="1551343" y="180823"/>
                </a:cubicBezTo>
                <a:cubicBezTo>
                  <a:pt x="1554190" y="182569"/>
                  <a:pt x="1557387" y="183045"/>
                  <a:pt x="1560157" y="185028"/>
                </a:cubicBezTo>
                <a:cubicBezTo>
                  <a:pt x="1565265" y="188683"/>
                  <a:pt x="1570006" y="193311"/>
                  <a:pt x="1574848" y="197643"/>
                </a:cubicBezTo>
                <a:cubicBezTo>
                  <a:pt x="1577843" y="200322"/>
                  <a:pt x="1580417" y="204063"/>
                  <a:pt x="1583662" y="206054"/>
                </a:cubicBezTo>
                <a:cubicBezTo>
                  <a:pt x="1597878" y="214773"/>
                  <a:pt x="1594033" y="207988"/>
                  <a:pt x="1596213" y="211191"/>
                </a:cubicBezTo>
                <a:lnTo>
                  <a:pt x="1601292" y="218669"/>
                </a:lnTo>
                <a:cubicBezTo>
                  <a:pt x="1604230" y="220070"/>
                  <a:pt x="1607140" y="221601"/>
                  <a:pt x="1610106" y="222874"/>
                </a:cubicBezTo>
                <a:cubicBezTo>
                  <a:pt x="1616935" y="225807"/>
                  <a:pt x="1624627" y="225876"/>
                  <a:pt x="1630674" y="231285"/>
                </a:cubicBezTo>
                <a:cubicBezTo>
                  <a:pt x="1633300" y="233634"/>
                  <a:pt x="1632632" y="239695"/>
                  <a:pt x="1633611" y="243900"/>
                </a:cubicBezTo>
                <a:cubicBezTo>
                  <a:pt x="1636549" y="245301"/>
                  <a:pt x="1639438" y="246939"/>
                  <a:pt x="1642426" y="248105"/>
                </a:cubicBezTo>
                <a:cubicBezTo>
                  <a:pt x="1650217" y="251147"/>
                  <a:pt x="1658871" y="250902"/>
                  <a:pt x="1665931" y="256516"/>
                </a:cubicBezTo>
                <a:cubicBezTo>
                  <a:pt x="1668638" y="258668"/>
                  <a:pt x="1667890" y="264926"/>
                  <a:pt x="1668869" y="269131"/>
                </a:cubicBezTo>
                <a:cubicBezTo>
                  <a:pt x="1668869" y="269131"/>
                  <a:pt x="1681083" y="273236"/>
                  <a:pt x="1686498" y="277541"/>
                </a:cubicBezTo>
                <a:cubicBezTo>
                  <a:pt x="1690130" y="280430"/>
                  <a:pt x="1692157" y="286287"/>
                  <a:pt x="1695313" y="290157"/>
                </a:cubicBezTo>
                <a:cubicBezTo>
                  <a:pt x="1715098" y="314429"/>
                  <a:pt x="1704473" y="298879"/>
                  <a:pt x="1707150" y="302792"/>
                </a:cubicBezTo>
                <a:lnTo>
                  <a:pt x="1715879" y="315388"/>
                </a:lnTo>
                <a:cubicBezTo>
                  <a:pt x="1730304" y="322270"/>
                  <a:pt x="1723291" y="316822"/>
                  <a:pt x="1723692" y="322269"/>
                </a:cubicBezTo>
                <a:lnTo>
                  <a:pt x="1727632" y="332209"/>
                </a:lnTo>
                <a:cubicBezTo>
                  <a:pt x="1739023" y="352587"/>
                  <a:pt x="1735785" y="336389"/>
                  <a:pt x="1736569" y="340393"/>
                </a:cubicBezTo>
                <a:lnTo>
                  <a:pt x="1739385" y="353235"/>
                </a:lnTo>
                <a:cubicBezTo>
                  <a:pt x="1751167" y="364477"/>
                  <a:pt x="1754991" y="366934"/>
                  <a:pt x="1765828" y="386876"/>
                </a:cubicBezTo>
                <a:cubicBezTo>
                  <a:pt x="1767729" y="390375"/>
                  <a:pt x="1767787" y="395287"/>
                  <a:pt x="1768766" y="399491"/>
                </a:cubicBezTo>
                <a:cubicBezTo>
                  <a:pt x="1770725" y="403697"/>
                  <a:pt x="1771885" y="408950"/>
                  <a:pt x="1774642" y="412107"/>
                </a:cubicBezTo>
                <a:cubicBezTo>
                  <a:pt x="1777061" y="414876"/>
                  <a:pt x="1781522" y="412851"/>
                  <a:pt x="1783457" y="416312"/>
                </a:cubicBezTo>
                <a:cubicBezTo>
                  <a:pt x="1785979" y="420825"/>
                  <a:pt x="1785415" y="427526"/>
                  <a:pt x="1786395" y="433133"/>
                </a:cubicBezTo>
                <a:lnTo>
                  <a:pt x="1792271" y="445749"/>
                </a:lnTo>
                <a:cubicBezTo>
                  <a:pt x="1805739" y="474663"/>
                  <a:pt x="1801791" y="461393"/>
                  <a:pt x="1806962" y="483595"/>
                </a:cubicBezTo>
                <a:cubicBezTo>
                  <a:pt x="1809900" y="496211"/>
                  <a:pt x="1812441" y="509030"/>
                  <a:pt x="1815776" y="521442"/>
                </a:cubicBezTo>
                <a:cubicBezTo>
                  <a:pt x="1817348" y="527292"/>
                  <a:pt x="1820932" y="532079"/>
                  <a:pt x="1821652" y="538262"/>
                </a:cubicBezTo>
                <a:cubicBezTo>
                  <a:pt x="1823913" y="557669"/>
                  <a:pt x="1823537" y="577518"/>
                  <a:pt x="1824591" y="597135"/>
                </a:cubicBezTo>
                <a:cubicBezTo>
                  <a:pt x="1825496" y="613964"/>
                  <a:pt x="1828019" y="641289"/>
                  <a:pt x="1827529" y="647597"/>
                </a:cubicBezTo>
                <a:cubicBezTo>
                  <a:pt x="1827123" y="652834"/>
                  <a:pt x="1823995" y="636928"/>
                  <a:pt x="1821652" y="634981"/>
                </a:cubicBezTo>
                <a:cubicBezTo>
                  <a:pt x="1820591" y="641063"/>
                  <a:pt x="1817501" y="646040"/>
                  <a:pt x="1815776" y="651802"/>
                </a:cubicBezTo>
                <a:cubicBezTo>
                  <a:pt x="1814557" y="655876"/>
                  <a:pt x="1814058" y="660343"/>
                  <a:pt x="1812838" y="664418"/>
                </a:cubicBezTo>
                <a:cubicBezTo>
                  <a:pt x="1811113" y="670179"/>
                  <a:pt x="1808687" y="675476"/>
                  <a:pt x="1806962" y="681238"/>
                </a:cubicBezTo>
                <a:cubicBezTo>
                  <a:pt x="1804432" y="689689"/>
                  <a:pt x="1802578" y="702132"/>
                  <a:pt x="1801086" y="710674"/>
                </a:cubicBezTo>
                <a:cubicBezTo>
                  <a:pt x="1791925" y="730342"/>
                  <a:pt x="1796405" y="718619"/>
                  <a:pt x="1795575" y="728912"/>
                </a:cubicBezTo>
                <a:lnTo>
                  <a:pt x="1792271" y="748521"/>
                </a:lnTo>
                <a:cubicBezTo>
                  <a:pt x="1791012" y="754525"/>
                  <a:pt x="1787653" y="759338"/>
                  <a:pt x="1786395" y="765341"/>
                </a:cubicBezTo>
                <a:cubicBezTo>
                  <a:pt x="1784683" y="773508"/>
                  <a:pt x="1784436" y="782162"/>
                  <a:pt x="1783457" y="790573"/>
                </a:cubicBezTo>
                <a:cubicBezTo>
                  <a:pt x="1781498" y="798983"/>
                  <a:pt x="1778723" y="807091"/>
                  <a:pt x="1777581" y="815803"/>
                </a:cubicBezTo>
                <a:cubicBezTo>
                  <a:pt x="1776346" y="825227"/>
                  <a:pt x="1772012" y="903035"/>
                  <a:pt x="1771705" y="908317"/>
                </a:cubicBezTo>
                <a:cubicBezTo>
                  <a:pt x="1766409" y="915896"/>
                  <a:pt x="1760081" y="923302"/>
                  <a:pt x="1757013" y="933548"/>
                </a:cubicBezTo>
                <a:cubicBezTo>
                  <a:pt x="1751322" y="952557"/>
                  <a:pt x="1756272" y="948930"/>
                  <a:pt x="1752566" y="952165"/>
                </a:cubicBezTo>
                <a:lnTo>
                  <a:pt x="1745261" y="958779"/>
                </a:lnTo>
                <a:cubicBezTo>
                  <a:pt x="1722596" y="969591"/>
                  <a:pt x="1739910" y="959229"/>
                  <a:pt x="1740539" y="964186"/>
                </a:cubicBezTo>
                <a:lnTo>
                  <a:pt x="1733508" y="975600"/>
                </a:lnTo>
                <a:cubicBezTo>
                  <a:pt x="1731870" y="977475"/>
                  <a:pt x="1729843" y="978344"/>
                  <a:pt x="1727458" y="977765"/>
                </a:cubicBezTo>
                <a:lnTo>
                  <a:pt x="1300352" y="764316"/>
                </a:lnTo>
                <a:cubicBezTo>
                  <a:pt x="1252875" y="740590"/>
                  <a:pt x="1194935" y="753590"/>
                  <a:pt x="1151243" y="793772"/>
                </a:cubicBezTo>
                <a:lnTo>
                  <a:pt x="1140002" y="794777"/>
                </a:lnTo>
                <a:cubicBezTo>
                  <a:pt x="1135984" y="795353"/>
                  <a:pt x="1131610" y="795777"/>
                  <a:pt x="1128250" y="798983"/>
                </a:cubicBezTo>
                <a:cubicBezTo>
                  <a:pt x="1125311" y="801786"/>
                  <a:pt x="1124332" y="807393"/>
                  <a:pt x="1122373" y="811598"/>
                </a:cubicBezTo>
                <a:cubicBezTo>
                  <a:pt x="1118455" y="814401"/>
                  <a:pt x="1113424" y="815193"/>
                  <a:pt x="1110620" y="820008"/>
                </a:cubicBezTo>
                <a:cubicBezTo>
                  <a:pt x="1108035" y="824449"/>
                  <a:pt x="1108129" y="831085"/>
                  <a:pt x="1107682" y="836829"/>
                </a:cubicBezTo>
                <a:cubicBezTo>
                  <a:pt x="1107390" y="840598"/>
                  <a:pt x="1107137" y="844372"/>
                  <a:pt x="1107117" y="848161"/>
                </a:cubicBezTo>
                <a:lnTo>
                  <a:pt x="1102238" y="854926"/>
                </a:lnTo>
                <a:cubicBezTo>
                  <a:pt x="1060359" y="938726"/>
                  <a:pt x="1081171" y="1034015"/>
                  <a:pt x="1148702" y="1067765"/>
                </a:cubicBezTo>
                <a:lnTo>
                  <a:pt x="1365200" y="1175960"/>
                </a:lnTo>
                <a:lnTo>
                  <a:pt x="1377992" y="1194269"/>
                </a:lnTo>
                <a:cubicBezTo>
                  <a:pt x="1382986" y="1201416"/>
                  <a:pt x="1385094" y="1211893"/>
                  <a:pt x="1389745" y="1219500"/>
                </a:cubicBezTo>
                <a:cubicBezTo>
                  <a:pt x="1400479" y="1237057"/>
                  <a:pt x="1398001" y="1224125"/>
                  <a:pt x="1398883" y="1228548"/>
                </a:cubicBezTo>
                <a:lnTo>
                  <a:pt x="1401497" y="1240526"/>
                </a:lnTo>
                <a:cubicBezTo>
                  <a:pt x="1404436" y="1244731"/>
                  <a:pt x="1408007" y="1248193"/>
                  <a:pt x="1410312" y="1253141"/>
                </a:cubicBezTo>
                <a:cubicBezTo>
                  <a:pt x="1412030" y="1256829"/>
                  <a:pt x="1412888" y="1261355"/>
                  <a:pt x="1413250" y="1265757"/>
                </a:cubicBezTo>
                <a:cubicBezTo>
                  <a:pt x="1414856" y="1285296"/>
                  <a:pt x="1415209" y="1305006"/>
                  <a:pt x="1416188" y="1324629"/>
                </a:cubicBezTo>
                <a:cubicBezTo>
                  <a:pt x="1414230" y="1328834"/>
                  <a:pt x="1412064" y="1332857"/>
                  <a:pt x="1410312" y="1337245"/>
                </a:cubicBezTo>
                <a:cubicBezTo>
                  <a:pt x="1407239" y="1344940"/>
                  <a:pt x="1403331" y="1359852"/>
                  <a:pt x="1398559" y="1366681"/>
                </a:cubicBezTo>
                <a:cubicBezTo>
                  <a:pt x="1388592" y="1380947"/>
                  <a:pt x="1390182" y="1371826"/>
                  <a:pt x="1389187" y="1376735"/>
                </a:cubicBezTo>
                <a:lnTo>
                  <a:pt x="1386807" y="1387707"/>
                </a:lnTo>
                <a:cubicBezTo>
                  <a:pt x="1386807" y="1387707"/>
                  <a:pt x="1375356" y="1395485"/>
                  <a:pt x="1369178" y="1396117"/>
                </a:cubicBezTo>
                <a:cubicBezTo>
                  <a:pt x="1320295" y="1401115"/>
                  <a:pt x="1271240" y="1401724"/>
                  <a:pt x="1222271" y="1404527"/>
                </a:cubicBezTo>
                <a:cubicBezTo>
                  <a:pt x="1211497" y="1403126"/>
                  <a:pt x="1200604" y="1403013"/>
                  <a:pt x="1189950" y="1400322"/>
                </a:cubicBezTo>
                <a:cubicBezTo>
                  <a:pt x="1183851" y="1398782"/>
                  <a:pt x="1178254" y="1394460"/>
                  <a:pt x="1172322" y="1391912"/>
                </a:cubicBezTo>
                <a:cubicBezTo>
                  <a:pt x="1165117" y="1388819"/>
                  <a:pt x="1134756" y="1379465"/>
                  <a:pt x="1134126" y="1379296"/>
                </a:cubicBezTo>
                <a:cubicBezTo>
                  <a:pt x="1127319" y="1377470"/>
                  <a:pt x="1120365" y="1376918"/>
                  <a:pt x="1113559" y="1375092"/>
                </a:cubicBezTo>
                <a:cubicBezTo>
                  <a:pt x="1104684" y="1372709"/>
                  <a:pt x="1095969" y="1369216"/>
                  <a:pt x="1087115" y="1366681"/>
                </a:cubicBezTo>
                <a:cubicBezTo>
                  <a:pt x="1081274" y="1365009"/>
                  <a:pt x="1075266" y="1364544"/>
                  <a:pt x="1069486" y="1362476"/>
                </a:cubicBezTo>
                <a:cubicBezTo>
                  <a:pt x="1052509" y="1356401"/>
                  <a:pt x="1053586" y="1352099"/>
                  <a:pt x="1037167" y="1349861"/>
                </a:cubicBezTo>
                <a:cubicBezTo>
                  <a:pt x="1021537" y="1347730"/>
                  <a:pt x="1005827" y="1347057"/>
                  <a:pt x="990157" y="1345655"/>
                </a:cubicBezTo>
                <a:cubicBezTo>
                  <a:pt x="987218" y="1348458"/>
                  <a:pt x="984500" y="1351805"/>
                  <a:pt x="981342" y="1354065"/>
                </a:cubicBezTo>
                <a:cubicBezTo>
                  <a:pt x="978572" y="1356047"/>
                  <a:pt x="974717" y="1355136"/>
                  <a:pt x="972528" y="1358271"/>
                </a:cubicBezTo>
                <a:cubicBezTo>
                  <a:pt x="970338" y="1361405"/>
                  <a:pt x="970974" y="1366921"/>
                  <a:pt x="969589" y="1370886"/>
                </a:cubicBezTo>
                <a:cubicBezTo>
                  <a:pt x="968010" y="1375406"/>
                  <a:pt x="965671" y="1379296"/>
                  <a:pt x="963713" y="1383502"/>
                </a:cubicBezTo>
                <a:cubicBezTo>
                  <a:pt x="955884" y="1400311"/>
                  <a:pt x="955834" y="1440263"/>
                  <a:pt x="954899" y="1454989"/>
                </a:cubicBezTo>
                <a:lnTo>
                  <a:pt x="960775" y="1471810"/>
                </a:lnTo>
                <a:cubicBezTo>
                  <a:pt x="963545" y="1479739"/>
                  <a:pt x="964136" y="1488940"/>
                  <a:pt x="966651" y="1497041"/>
                </a:cubicBezTo>
                <a:cubicBezTo>
                  <a:pt x="973061" y="1517680"/>
                  <a:pt x="972116" y="1502465"/>
                  <a:pt x="981342" y="1522272"/>
                </a:cubicBezTo>
                <a:cubicBezTo>
                  <a:pt x="983060" y="1525960"/>
                  <a:pt x="983301" y="1530682"/>
                  <a:pt x="984280" y="1534888"/>
                </a:cubicBezTo>
                <a:cubicBezTo>
                  <a:pt x="990779" y="1544189"/>
                  <a:pt x="994880" y="1548409"/>
                  <a:pt x="998971" y="1560119"/>
                </a:cubicBezTo>
                <a:cubicBezTo>
                  <a:pt x="1000356" y="1564084"/>
                  <a:pt x="999974" y="1569273"/>
                  <a:pt x="1001909" y="1572734"/>
                </a:cubicBezTo>
                <a:cubicBezTo>
                  <a:pt x="1013301" y="1593113"/>
                  <a:pt x="1010061" y="1576914"/>
                  <a:pt x="1010845" y="1580918"/>
                </a:cubicBezTo>
                <a:lnTo>
                  <a:pt x="1013662" y="1593760"/>
                </a:lnTo>
                <a:cubicBezTo>
                  <a:pt x="1015656" y="1597567"/>
                  <a:pt x="1026205" y="1617049"/>
                  <a:pt x="1028352" y="1623196"/>
                </a:cubicBezTo>
                <a:cubicBezTo>
                  <a:pt x="1029737" y="1627161"/>
                  <a:pt x="1030311" y="1631606"/>
                  <a:pt x="1031290" y="1635812"/>
                </a:cubicBezTo>
                <a:cubicBezTo>
                  <a:pt x="1034229" y="1640017"/>
                  <a:pt x="1038247" y="1643108"/>
                  <a:pt x="1040105" y="1648427"/>
                </a:cubicBezTo>
                <a:cubicBezTo>
                  <a:pt x="1042338" y="1654820"/>
                  <a:pt x="1042424" y="1662361"/>
                  <a:pt x="1043043" y="1669453"/>
                </a:cubicBezTo>
                <a:cubicBezTo>
                  <a:pt x="1044385" y="1684816"/>
                  <a:pt x="1045002" y="1700291"/>
                  <a:pt x="1045981" y="1715710"/>
                </a:cubicBezTo>
                <a:cubicBezTo>
                  <a:pt x="1044022" y="1726924"/>
                  <a:pt x="1041921" y="1738089"/>
                  <a:pt x="1040105" y="1749352"/>
                </a:cubicBezTo>
                <a:cubicBezTo>
                  <a:pt x="1038982" y="1756316"/>
                  <a:pt x="1039400" y="1763985"/>
                  <a:pt x="1037167" y="1770377"/>
                </a:cubicBezTo>
                <a:cubicBezTo>
                  <a:pt x="1035309" y="1775697"/>
                  <a:pt x="1030657" y="1778045"/>
                  <a:pt x="1028353" y="1782993"/>
                </a:cubicBezTo>
                <a:cubicBezTo>
                  <a:pt x="1026634" y="1786681"/>
                  <a:pt x="1026394" y="1791404"/>
                  <a:pt x="1025414" y="1795608"/>
                </a:cubicBezTo>
                <a:lnTo>
                  <a:pt x="1016600" y="1799814"/>
                </a:lnTo>
                <a:cubicBezTo>
                  <a:pt x="1012658" y="1801695"/>
                  <a:pt x="1010723" y="1808224"/>
                  <a:pt x="1007786" y="1812429"/>
                </a:cubicBezTo>
                <a:lnTo>
                  <a:pt x="981342" y="1850276"/>
                </a:lnTo>
                <a:cubicBezTo>
                  <a:pt x="977922" y="1854192"/>
                  <a:pt x="973153" y="1855043"/>
                  <a:pt x="969589" y="1858686"/>
                </a:cubicBezTo>
                <a:cubicBezTo>
                  <a:pt x="959577" y="1868922"/>
                  <a:pt x="955719" y="1873400"/>
                  <a:pt x="955163" y="1874775"/>
                </a:cubicBezTo>
                <a:lnTo>
                  <a:pt x="949023" y="1879712"/>
                </a:lnTo>
                <a:cubicBezTo>
                  <a:pt x="945956" y="1882219"/>
                  <a:pt x="943634" y="1886896"/>
                  <a:pt x="940208" y="1888122"/>
                </a:cubicBezTo>
                <a:cubicBezTo>
                  <a:pt x="931604" y="1891201"/>
                  <a:pt x="922609" y="1891401"/>
                  <a:pt x="913765" y="1892328"/>
                </a:cubicBezTo>
                <a:lnTo>
                  <a:pt x="819744" y="1900738"/>
                </a:lnTo>
                <a:cubicBezTo>
                  <a:pt x="744555" y="1893563"/>
                  <a:pt x="805756" y="1901481"/>
                  <a:pt x="740414" y="1888122"/>
                </a:cubicBezTo>
                <a:cubicBezTo>
                  <a:pt x="731634" y="1886328"/>
                  <a:pt x="722598" y="1886858"/>
                  <a:pt x="713971" y="1883917"/>
                </a:cubicBezTo>
                <a:cubicBezTo>
                  <a:pt x="701919" y="1879810"/>
                  <a:pt x="690466" y="1872704"/>
                  <a:pt x="678713" y="1867097"/>
                </a:cubicBezTo>
                <a:cubicBezTo>
                  <a:pt x="662413" y="1863763"/>
                  <a:pt x="647688" y="1861521"/>
                  <a:pt x="631702" y="1854481"/>
                </a:cubicBezTo>
                <a:cubicBezTo>
                  <a:pt x="627516" y="1852637"/>
                  <a:pt x="623867" y="1848874"/>
                  <a:pt x="619949" y="1846070"/>
                </a:cubicBezTo>
                <a:cubicBezTo>
                  <a:pt x="612114" y="1844669"/>
                  <a:pt x="604104" y="1844607"/>
                  <a:pt x="596444" y="1841866"/>
                </a:cubicBezTo>
                <a:cubicBezTo>
                  <a:pt x="592195" y="1840345"/>
                  <a:pt x="588793" y="1835657"/>
                  <a:pt x="584692" y="1833455"/>
                </a:cubicBezTo>
                <a:cubicBezTo>
                  <a:pt x="580911" y="1831426"/>
                  <a:pt x="576835" y="1830770"/>
                  <a:pt x="572939" y="1829250"/>
                </a:cubicBezTo>
                <a:cubicBezTo>
                  <a:pt x="566061" y="1826565"/>
                  <a:pt x="559136" y="1824066"/>
                  <a:pt x="552372" y="1820839"/>
                </a:cubicBezTo>
                <a:cubicBezTo>
                  <a:pt x="544434" y="1817052"/>
                  <a:pt x="536748" y="1812252"/>
                  <a:pt x="528867" y="1808224"/>
                </a:cubicBezTo>
                <a:cubicBezTo>
                  <a:pt x="523034" y="1805242"/>
                  <a:pt x="517171" y="1802362"/>
                  <a:pt x="511238" y="1799814"/>
                </a:cubicBezTo>
                <a:cubicBezTo>
                  <a:pt x="507370" y="1798153"/>
                  <a:pt x="503197" y="1797885"/>
                  <a:pt x="499486" y="1795608"/>
                </a:cubicBezTo>
                <a:cubicBezTo>
                  <a:pt x="496240" y="1793617"/>
                  <a:pt x="493609" y="1790001"/>
                  <a:pt x="490671" y="1787198"/>
                </a:cubicBezTo>
                <a:cubicBezTo>
                  <a:pt x="487733" y="1785797"/>
                  <a:pt x="484757" y="1784550"/>
                  <a:pt x="481857" y="1782993"/>
                </a:cubicBezTo>
                <a:cubicBezTo>
                  <a:pt x="476918" y="1780343"/>
                  <a:pt x="472169" y="1776970"/>
                  <a:pt x="467166" y="1774583"/>
                </a:cubicBezTo>
                <a:cubicBezTo>
                  <a:pt x="463335" y="1772755"/>
                  <a:pt x="459162" y="1772524"/>
                  <a:pt x="455413" y="1770377"/>
                </a:cubicBezTo>
                <a:cubicBezTo>
                  <a:pt x="449313" y="1766885"/>
                  <a:pt x="443788" y="1761581"/>
                  <a:pt x="437784" y="1757762"/>
                </a:cubicBezTo>
                <a:cubicBezTo>
                  <a:pt x="424100" y="1749058"/>
                  <a:pt x="431334" y="1756149"/>
                  <a:pt x="428075" y="1752862"/>
                </a:cubicBezTo>
                <a:lnTo>
                  <a:pt x="420155" y="1745146"/>
                </a:lnTo>
                <a:cubicBezTo>
                  <a:pt x="416238" y="1743745"/>
                  <a:pt x="411909" y="1743809"/>
                  <a:pt x="408403" y="1740942"/>
                </a:cubicBezTo>
                <a:cubicBezTo>
                  <a:pt x="404795" y="1737991"/>
                  <a:pt x="402913" y="1731894"/>
                  <a:pt x="399589" y="1728325"/>
                </a:cubicBezTo>
                <a:cubicBezTo>
                  <a:pt x="395020" y="1723422"/>
                  <a:pt x="389649" y="1720244"/>
                  <a:pt x="384898" y="1715710"/>
                </a:cubicBezTo>
                <a:cubicBezTo>
                  <a:pt x="380823" y="1711823"/>
                  <a:pt x="377444" y="1706451"/>
                  <a:pt x="373145" y="1703095"/>
                </a:cubicBezTo>
                <a:cubicBezTo>
                  <a:pt x="366597" y="1697983"/>
                  <a:pt x="359368" y="1694897"/>
                  <a:pt x="352578" y="1690479"/>
                </a:cubicBezTo>
                <a:cubicBezTo>
                  <a:pt x="348591" y="1687886"/>
                  <a:pt x="344191" y="1686082"/>
                  <a:pt x="340826" y="1682069"/>
                </a:cubicBezTo>
                <a:cubicBezTo>
                  <a:pt x="338113" y="1678834"/>
                  <a:pt x="336908" y="1673659"/>
                  <a:pt x="334950" y="1669453"/>
                </a:cubicBezTo>
                <a:cubicBezTo>
                  <a:pt x="334950" y="1669453"/>
                  <a:pt x="322861" y="1665008"/>
                  <a:pt x="317321" y="1661043"/>
                </a:cubicBezTo>
                <a:cubicBezTo>
                  <a:pt x="308121" y="1654459"/>
                  <a:pt x="293416" y="1631035"/>
                  <a:pt x="287939" y="1623196"/>
                </a:cubicBezTo>
                <a:cubicBezTo>
                  <a:pt x="285001" y="1621794"/>
                  <a:pt x="281814" y="1621190"/>
                  <a:pt x="279124" y="1618991"/>
                </a:cubicBezTo>
                <a:cubicBezTo>
                  <a:pt x="263265" y="1606022"/>
                  <a:pt x="266521" y="1599821"/>
                  <a:pt x="249743" y="1581145"/>
                </a:cubicBezTo>
                <a:cubicBezTo>
                  <a:pt x="239166" y="1569370"/>
                  <a:pt x="241369" y="1580935"/>
                  <a:pt x="240488" y="1576099"/>
                </a:cubicBezTo>
                <a:lnTo>
                  <a:pt x="237990" y="1564324"/>
                </a:lnTo>
                <a:cubicBezTo>
                  <a:pt x="224462" y="1551415"/>
                  <a:pt x="231489" y="1558791"/>
                  <a:pt x="228214" y="1553724"/>
                </a:cubicBezTo>
                <a:lnTo>
                  <a:pt x="220361" y="1543298"/>
                </a:lnTo>
                <a:cubicBezTo>
                  <a:pt x="215642" y="1537388"/>
                  <a:pt x="210688" y="1531863"/>
                  <a:pt x="205671" y="1526478"/>
                </a:cubicBezTo>
                <a:cubicBezTo>
                  <a:pt x="202846" y="1523445"/>
                  <a:pt x="199117" y="1521950"/>
                  <a:pt x="196856" y="1518067"/>
                </a:cubicBezTo>
                <a:cubicBezTo>
                  <a:pt x="194052" y="1513252"/>
                  <a:pt x="192938" y="1506854"/>
                  <a:pt x="190980" y="1501246"/>
                </a:cubicBezTo>
                <a:cubicBezTo>
                  <a:pt x="170322" y="1483507"/>
                  <a:pt x="179346" y="1492556"/>
                  <a:pt x="172493" y="1482088"/>
                </a:cubicBezTo>
                <a:lnTo>
                  <a:pt x="158660" y="1463400"/>
                </a:lnTo>
                <a:cubicBezTo>
                  <a:pt x="156021" y="1460042"/>
                  <a:pt x="152343" y="1458563"/>
                  <a:pt x="149846" y="1454989"/>
                </a:cubicBezTo>
                <a:cubicBezTo>
                  <a:pt x="147349" y="1451415"/>
                  <a:pt x="145928" y="1446579"/>
                  <a:pt x="143970" y="1442374"/>
                </a:cubicBezTo>
                <a:cubicBezTo>
                  <a:pt x="141664" y="1437426"/>
                  <a:pt x="138093" y="1433964"/>
                  <a:pt x="135155" y="1429758"/>
                </a:cubicBezTo>
                <a:lnTo>
                  <a:pt x="108712" y="1391912"/>
                </a:lnTo>
                <a:cubicBezTo>
                  <a:pt x="106366" y="1388135"/>
                  <a:pt x="104794" y="1383502"/>
                  <a:pt x="102836" y="1379296"/>
                </a:cubicBezTo>
                <a:cubicBezTo>
                  <a:pt x="94528" y="1370379"/>
                  <a:pt x="89277" y="1367659"/>
                  <a:pt x="85206" y="1354065"/>
                </a:cubicBezTo>
                <a:cubicBezTo>
                  <a:pt x="83616" y="1348753"/>
                  <a:pt x="83248" y="1342852"/>
                  <a:pt x="82268" y="1337245"/>
                </a:cubicBezTo>
                <a:cubicBezTo>
                  <a:pt x="79330" y="1333040"/>
                  <a:pt x="76114" y="1329198"/>
                  <a:pt x="73454" y="1324630"/>
                </a:cubicBezTo>
                <a:cubicBezTo>
                  <a:pt x="71193" y="1320747"/>
                  <a:pt x="69630" y="1316126"/>
                  <a:pt x="67578" y="1312013"/>
                </a:cubicBezTo>
                <a:cubicBezTo>
                  <a:pt x="64731" y="1306310"/>
                  <a:pt x="61702" y="1300800"/>
                  <a:pt x="58763" y="1295193"/>
                </a:cubicBezTo>
                <a:cubicBezTo>
                  <a:pt x="55047" y="1288100"/>
                  <a:pt x="54845" y="1278372"/>
                  <a:pt x="52887" y="1269962"/>
                </a:cubicBezTo>
                <a:cubicBezTo>
                  <a:pt x="49949" y="1264355"/>
                  <a:pt x="46451" y="1259268"/>
                  <a:pt x="44073" y="1253141"/>
                </a:cubicBezTo>
                <a:cubicBezTo>
                  <a:pt x="36465" y="1233542"/>
                  <a:pt x="40206" y="1236022"/>
                  <a:pt x="35258" y="1219500"/>
                </a:cubicBezTo>
                <a:cubicBezTo>
                  <a:pt x="33533" y="1213738"/>
                  <a:pt x="31107" y="1208441"/>
                  <a:pt x="29381" y="1202679"/>
                </a:cubicBezTo>
                <a:cubicBezTo>
                  <a:pt x="26854" y="1194236"/>
                  <a:pt x="24996" y="1181775"/>
                  <a:pt x="23506" y="1173243"/>
                </a:cubicBezTo>
                <a:cubicBezTo>
                  <a:pt x="21252" y="1160342"/>
                  <a:pt x="17816" y="1147920"/>
                  <a:pt x="14691" y="1135397"/>
                </a:cubicBezTo>
                <a:cubicBezTo>
                  <a:pt x="12917" y="1128288"/>
                  <a:pt x="10094" y="1121694"/>
                  <a:pt x="8815" y="1114371"/>
                </a:cubicBezTo>
                <a:cubicBezTo>
                  <a:pt x="5287" y="1094177"/>
                  <a:pt x="3163" y="1030825"/>
                  <a:pt x="2938" y="1021857"/>
                </a:cubicBezTo>
                <a:cubicBezTo>
                  <a:pt x="1505" y="964406"/>
                  <a:pt x="979" y="906916"/>
                  <a:pt x="0" y="849445"/>
                </a:cubicBezTo>
                <a:cubicBezTo>
                  <a:pt x="1959" y="835427"/>
                  <a:pt x="4036" y="821443"/>
                  <a:pt x="5876" y="807393"/>
                </a:cubicBezTo>
                <a:cubicBezTo>
                  <a:pt x="6974" y="799013"/>
                  <a:pt x="7476" y="790470"/>
                  <a:pt x="8815" y="782162"/>
                </a:cubicBezTo>
                <a:cubicBezTo>
                  <a:pt x="10418" y="772218"/>
                  <a:pt x="13293" y="762732"/>
                  <a:pt x="14691" y="752726"/>
                </a:cubicBezTo>
                <a:cubicBezTo>
                  <a:pt x="16239" y="741644"/>
                  <a:pt x="16257" y="730213"/>
                  <a:pt x="17629" y="719084"/>
                </a:cubicBezTo>
                <a:cubicBezTo>
                  <a:pt x="19198" y="706358"/>
                  <a:pt x="21936" y="693964"/>
                  <a:pt x="23505" y="681238"/>
                </a:cubicBezTo>
                <a:cubicBezTo>
                  <a:pt x="24878" y="670109"/>
                  <a:pt x="25327" y="658784"/>
                  <a:pt x="26444" y="647597"/>
                </a:cubicBezTo>
                <a:cubicBezTo>
                  <a:pt x="27287" y="639156"/>
                  <a:pt x="28402" y="630776"/>
                  <a:pt x="29381" y="622366"/>
                </a:cubicBezTo>
                <a:cubicBezTo>
                  <a:pt x="31340" y="613956"/>
                  <a:pt x="33478" y="605626"/>
                  <a:pt x="35258" y="597135"/>
                </a:cubicBezTo>
                <a:cubicBezTo>
                  <a:pt x="36418" y="591599"/>
                  <a:pt x="36605" y="585626"/>
                  <a:pt x="38196" y="580314"/>
                </a:cubicBezTo>
                <a:cubicBezTo>
                  <a:pt x="50369" y="539662"/>
                  <a:pt x="38577" y="599161"/>
                  <a:pt x="47010" y="550878"/>
                </a:cubicBezTo>
                <a:cubicBezTo>
                  <a:pt x="48969" y="546673"/>
                  <a:pt x="51134" y="542650"/>
                  <a:pt x="52887" y="538262"/>
                </a:cubicBezTo>
                <a:cubicBezTo>
                  <a:pt x="55060" y="532820"/>
                  <a:pt x="56217" y="526543"/>
                  <a:pt x="58763" y="521442"/>
                </a:cubicBezTo>
                <a:cubicBezTo>
                  <a:pt x="61178" y="516602"/>
                  <a:pt x="64918" y="513395"/>
                  <a:pt x="67578" y="508826"/>
                </a:cubicBezTo>
                <a:cubicBezTo>
                  <a:pt x="69838" y="504943"/>
                  <a:pt x="71193" y="500093"/>
                  <a:pt x="73454" y="496211"/>
                </a:cubicBezTo>
                <a:cubicBezTo>
                  <a:pt x="76114" y="491642"/>
                  <a:pt x="79963" y="488543"/>
                  <a:pt x="82268" y="483595"/>
                </a:cubicBezTo>
                <a:cubicBezTo>
                  <a:pt x="83986" y="479907"/>
                  <a:pt x="83489" y="474668"/>
                  <a:pt x="85206" y="470980"/>
                </a:cubicBezTo>
                <a:cubicBezTo>
                  <a:pt x="96211" y="447355"/>
                  <a:pt x="93390" y="461848"/>
                  <a:pt x="94239" y="457916"/>
                </a:cubicBezTo>
                <a:lnTo>
                  <a:pt x="96959" y="445749"/>
                </a:lnTo>
                <a:cubicBezTo>
                  <a:pt x="96959" y="445749"/>
                  <a:pt x="109595" y="436075"/>
                  <a:pt x="114588" y="428928"/>
                </a:cubicBezTo>
                <a:cubicBezTo>
                  <a:pt x="116778" y="425794"/>
                  <a:pt x="116547" y="420518"/>
                  <a:pt x="117526" y="416312"/>
                </a:cubicBezTo>
                <a:lnTo>
                  <a:pt x="126341" y="407902"/>
                </a:lnTo>
                <a:cubicBezTo>
                  <a:pt x="129798" y="404603"/>
                  <a:pt x="132217" y="399492"/>
                  <a:pt x="135155" y="395287"/>
                </a:cubicBezTo>
                <a:lnTo>
                  <a:pt x="161598" y="357440"/>
                </a:lnTo>
                <a:cubicBezTo>
                  <a:pt x="195876" y="308381"/>
                  <a:pt x="157191" y="347627"/>
                  <a:pt x="182166" y="323798"/>
                </a:cubicBezTo>
                <a:cubicBezTo>
                  <a:pt x="194792" y="317776"/>
                  <a:pt x="189390" y="321848"/>
                  <a:pt x="192654" y="314594"/>
                </a:cubicBezTo>
                <a:lnTo>
                  <a:pt x="199795" y="302772"/>
                </a:lnTo>
                <a:cubicBezTo>
                  <a:pt x="202291" y="299198"/>
                  <a:pt x="205614" y="297041"/>
                  <a:pt x="208609" y="294362"/>
                </a:cubicBezTo>
                <a:cubicBezTo>
                  <a:pt x="213451" y="290030"/>
                  <a:pt x="218548" y="286280"/>
                  <a:pt x="223300" y="281747"/>
                </a:cubicBezTo>
                <a:cubicBezTo>
                  <a:pt x="234606" y="270959"/>
                  <a:pt x="234789" y="269508"/>
                  <a:pt x="243867" y="256516"/>
                </a:cubicBezTo>
                <a:cubicBezTo>
                  <a:pt x="249452" y="254916"/>
                  <a:pt x="261350" y="252415"/>
                  <a:pt x="267372" y="248105"/>
                </a:cubicBezTo>
                <a:cubicBezTo>
                  <a:pt x="282824" y="237048"/>
                  <a:pt x="269869" y="237013"/>
                  <a:pt x="293815" y="235490"/>
                </a:cubicBezTo>
                <a:lnTo>
                  <a:pt x="408403" y="231285"/>
                </a:lnTo>
                <a:cubicBezTo>
                  <a:pt x="420156" y="234088"/>
                  <a:pt x="431855" y="237391"/>
                  <a:pt x="443661" y="239695"/>
                </a:cubicBezTo>
                <a:cubicBezTo>
                  <a:pt x="453413" y="241599"/>
                  <a:pt x="463368" y="241304"/>
                  <a:pt x="473042" y="243900"/>
                </a:cubicBezTo>
                <a:cubicBezTo>
                  <a:pt x="479130" y="245534"/>
                  <a:pt x="484738" y="249762"/>
                  <a:pt x="490671" y="252310"/>
                </a:cubicBezTo>
                <a:cubicBezTo>
                  <a:pt x="494539" y="253971"/>
                  <a:pt x="498506" y="255114"/>
                  <a:pt x="502424" y="256516"/>
                </a:cubicBezTo>
                <a:cubicBezTo>
                  <a:pt x="511238" y="257917"/>
                  <a:pt x="520195" y="258061"/>
                  <a:pt x="528867" y="260720"/>
                </a:cubicBezTo>
                <a:cubicBezTo>
                  <a:pt x="534024" y="262302"/>
                  <a:pt x="538517" y="266911"/>
                  <a:pt x="543558" y="269131"/>
                </a:cubicBezTo>
                <a:cubicBezTo>
                  <a:pt x="553628" y="273566"/>
                  <a:pt x="570447" y="278804"/>
                  <a:pt x="581754" y="281747"/>
                </a:cubicBezTo>
                <a:cubicBezTo>
                  <a:pt x="587615" y="283272"/>
                  <a:pt x="593439" y="285384"/>
                  <a:pt x="599383" y="285952"/>
                </a:cubicBezTo>
                <a:lnTo>
                  <a:pt x="713971" y="294362"/>
                </a:lnTo>
                <a:cubicBezTo>
                  <a:pt x="740885" y="287943"/>
                  <a:pt x="728584" y="292307"/>
                  <a:pt x="732279" y="288702"/>
                </a:cubicBezTo>
                <a:lnTo>
                  <a:pt x="743352" y="281747"/>
                </a:lnTo>
                <a:cubicBezTo>
                  <a:pt x="750879" y="277707"/>
                  <a:pt x="756819" y="278417"/>
                  <a:pt x="763919" y="273336"/>
                </a:cubicBezTo>
                <a:cubicBezTo>
                  <a:pt x="767077" y="271076"/>
                  <a:pt x="769575" y="267186"/>
                  <a:pt x="772734" y="264926"/>
                </a:cubicBezTo>
                <a:cubicBezTo>
                  <a:pt x="775504" y="262944"/>
                  <a:pt x="778777" y="262702"/>
                  <a:pt x="781548" y="260720"/>
                </a:cubicBezTo>
                <a:cubicBezTo>
                  <a:pt x="797095" y="249594"/>
                  <a:pt x="784012" y="255198"/>
                  <a:pt x="799177" y="239695"/>
                </a:cubicBezTo>
                <a:cubicBezTo>
                  <a:pt x="802741" y="236052"/>
                  <a:pt x="807126" y="234395"/>
                  <a:pt x="810929" y="231285"/>
                </a:cubicBezTo>
                <a:cubicBezTo>
                  <a:pt x="813995" y="228777"/>
                  <a:pt x="816586" y="225135"/>
                  <a:pt x="819744" y="222874"/>
                </a:cubicBezTo>
                <a:cubicBezTo>
                  <a:pt x="822514" y="220892"/>
                  <a:pt x="826840" y="222357"/>
                  <a:pt x="828558" y="218669"/>
                </a:cubicBezTo>
                <a:cubicBezTo>
                  <a:pt x="831329" y="212722"/>
                  <a:pt x="830517" y="204652"/>
                  <a:pt x="831496" y="197643"/>
                </a:cubicBezTo>
                <a:cubicBezTo>
                  <a:pt x="838000" y="191437"/>
                  <a:pt x="844601" y="186331"/>
                  <a:pt x="849125" y="176617"/>
                </a:cubicBezTo>
                <a:cubicBezTo>
                  <a:pt x="850843" y="172929"/>
                  <a:pt x="850844" y="168076"/>
                  <a:pt x="852063" y="164002"/>
                </a:cubicBezTo>
                <a:cubicBezTo>
                  <a:pt x="853789" y="158240"/>
                  <a:pt x="856214" y="152943"/>
                  <a:pt x="857940" y="147181"/>
                </a:cubicBezTo>
                <a:cubicBezTo>
                  <a:pt x="859159" y="143107"/>
                  <a:pt x="859493" y="138530"/>
                  <a:pt x="860878" y="134565"/>
                </a:cubicBezTo>
                <a:cubicBezTo>
                  <a:pt x="869421" y="110114"/>
                  <a:pt x="865954" y="125982"/>
                  <a:pt x="866802" y="122068"/>
                </a:cubicBezTo>
                <a:lnTo>
                  <a:pt x="869692" y="109334"/>
                </a:lnTo>
                <a:cubicBezTo>
                  <a:pt x="871651" y="105130"/>
                  <a:pt x="873989" y="101240"/>
                  <a:pt x="875569" y="96719"/>
                </a:cubicBezTo>
                <a:cubicBezTo>
                  <a:pt x="876953" y="92754"/>
                  <a:pt x="876317" y="87238"/>
                  <a:pt x="878507" y="84103"/>
                </a:cubicBezTo>
                <a:cubicBezTo>
                  <a:pt x="890260" y="67283"/>
                  <a:pt x="886587" y="85156"/>
                  <a:pt x="887321" y="80951"/>
                </a:cubicBezTo>
                <a:lnTo>
                  <a:pt x="890260" y="67283"/>
                </a:lnTo>
                <a:cubicBezTo>
                  <a:pt x="893198" y="65881"/>
                  <a:pt x="896497" y="65537"/>
                  <a:pt x="899074" y="63078"/>
                </a:cubicBezTo>
                <a:cubicBezTo>
                  <a:pt x="911779" y="50955"/>
                  <a:pt x="903247" y="50305"/>
                  <a:pt x="916703" y="42052"/>
                </a:cubicBezTo>
                <a:cubicBezTo>
                  <a:pt x="932240" y="32521"/>
                  <a:pt x="926621" y="41306"/>
                  <a:pt x="929905" y="36184"/>
                </a:cubicBezTo>
                <a:lnTo>
                  <a:pt x="937270" y="25231"/>
                </a:lnTo>
                <a:cubicBezTo>
                  <a:pt x="940208" y="23829"/>
                  <a:pt x="943238" y="22772"/>
                  <a:pt x="946084" y="21026"/>
                </a:cubicBezTo>
                <a:cubicBezTo>
                  <a:pt x="949653" y="18838"/>
                  <a:pt x="961428" y="8797"/>
                  <a:pt x="966651" y="8410"/>
                </a:cubicBezTo>
                <a:lnTo>
                  <a:pt x="1128250" y="0"/>
                </a:lnTo>
                <a:cubicBezTo>
                  <a:pt x="1186916" y="11195"/>
                  <a:pt x="1157534" y="6999"/>
                  <a:pt x="1216394" y="12616"/>
                </a:cubicBezTo>
                <a:cubicBezTo>
                  <a:pt x="1227319" y="13658"/>
                  <a:pt x="1237947" y="18173"/>
                  <a:pt x="1248714" y="21026"/>
                </a:cubicBezTo>
                <a:cubicBezTo>
                  <a:pt x="1264390" y="25181"/>
                  <a:pt x="1280123" y="28940"/>
                  <a:pt x="1295724" y="33641"/>
                </a:cubicBezTo>
                <a:cubicBezTo>
                  <a:pt x="1298755" y="34554"/>
                  <a:pt x="1301550" y="36681"/>
                  <a:pt x="1304539" y="37847"/>
                </a:cubicBezTo>
                <a:cubicBezTo>
                  <a:pt x="1312330" y="40888"/>
                  <a:pt x="1320278" y="43082"/>
                  <a:pt x="1328044" y="46257"/>
                </a:cubicBezTo>
                <a:cubicBezTo>
                  <a:pt x="1334000" y="48693"/>
                  <a:pt x="1339740" y="52121"/>
                  <a:pt x="1345673" y="54668"/>
                </a:cubicBezTo>
                <a:cubicBezTo>
                  <a:pt x="1359702" y="60691"/>
                  <a:pt x="1357386" y="56742"/>
                  <a:pt x="1372116" y="67283"/>
                </a:cubicBezTo>
                <a:cubicBezTo>
                  <a:pt x="1375274" y="69543"/>
                  <a:pt x="1377992" y="72890"/>
                  <a:pt x="1380930" y="75693"/>
                </a:cubicBezTo>
                <a:cubicBezTo>
                  <a:pt x="1380930" y="75693"/>
                  <a:pt x="1400766" y="79899"/>
                  <a:pt x="1410312" y="84103"/>
                </a:cubicBezTo>
                <a:cubicBezTo>
                  <a:pt x="1413687" y="85589"/>
                  <a:pt x="1416188" y="89710"/>
                  <a:pt x="1419126" y="92514"/>
                </a:cubicBezTo>
                <a:cubicBezTo>
                  <a:pt x="1425003" y="93915"/>
                  <a:pt x="1431157" y="93806"/>
                  <a:pt x="1436755" y="967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Grenzstelle 51"/>
          <p:cNvSpPr/>
          <p:nvPr/>
        </p:nvSpPr>
        <p:spPr>
          <a:xfrm rot="19135361">
            <a:off x="5522299" y="2329127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51033" y="3807567"/>
            <a:ext cx="357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Phagozyten</a:t>
            </a:r>
            <a:r>
              <a:rPr lang="de-DE" dirty="0"/>
              <a:t> und Killerzellen werden </a:t>
            </a:r>
          </a:p>
          <a:p>
            <a:r>
              <a:rPr lang="de-DE" dirty="0"/>
              <a:t>aktiv und vernichten die Antigene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5560332" y="2639327"/>
            <a:ext cx="598062" cy="548495"/>
            <a:chOff x="5479000" y="1484784"/>
            <a:chExt cx="1038472" cy="1008113"/>
          </a:xfrm>
        </p:grpSpPr>
        <p:sp>
          <p:nvSpPr>
            <p:cNvPr id="55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9764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dirty="0"/>
              <a:t>Angeborene Immunität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9792" y="1156102"/>
            <a:ext cx="346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oder unspezifisches Abwehrsystem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7145" y="2105987"/>
            <a:ext cx="1598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Kennzeichen</a:t>
            </a:r>
          </a:p>
        </p:txBody>
      </p:sp>
      <p:sp>
        <p:nvSpPr>
          <p:cNvPr id="6" name="Gefaltete Ecke 5"/>
          <p:cNvSpPr/>
          <p:nvPr/>
        </p:nvSpPr>
        <p:spPr>
          <a:xfrm>
            <a:off x="5148064" y="1877224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85861" y="274298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- Bei allen Lebewesen vorhanden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85862" y="3143588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prstClr val="white"/>
                </a:solidFill>
              </a:rPr>
              <a:t>- </a:t>
            </a:r>
            <a:r>
              <a:rPr lang="de-DE" sz="1600" b="1" dirty="0">
                <a:solidFill>
                  <a:schemeClr val="bg1"/>
                </a:solidFill>
              </a:rPr>
              <a:t>Alleiniges Abwehrsystem bei niedrigen Organismen</a:t>
            </a:r>
          </a:p>
        </p:txBody>
      </p:sp>
      <p:sp>
        <p:nvSpPr>
          <p:cNvPr id="11" name="Gefaltete Ecke 10"/>
          <p:cNvSpPr/>
          <p:nvPr/>
        </p:nvSpPr>
        <p:spPr>
          <a:xfrm>
            <a:off x="5148064" y="1877224"/>
            <a:ext cx="3744415" cy="4720127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8640">
            <a:off x="5092154" y="3864915"/>
            <a:ext cx="1313985" cy="81713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78" y="6018762"/>
            <a:ext cx="1524000" cy="5715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9185">
            <a:off x="5452007" y="1933431"/>
            <a:ext cx="714375" cy="70961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63" y="4519722"/>
            <a:ext cx="819150" cy="14287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4311">
            <a:off x="6383315" y="3363686"/>
            <a:ext cx="1428750" cy="132397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83397">
            <a:off x="6883890" y="1967364"/>
            <a:ext cx="630565" cy="7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efaltete Ecke 59"/>
          <p:cNvSpPr/>
          <p:nvPr/>
        </p:nvSpPr>
        <p:spPr>
          <a:xfrm>
            <a:off x="179512" y="977741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874299" y="2293656"/>
            <a:ext cx="2145973" cy="14880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Gruppieren 28"/>
          <p:cNvGrpSpPr/>
          <p:nvPr/>
        </p:nvGrpSpPr>
        <p:grpSpPr>
          <a:xfrm flipH="1">
            <a:off x="4281195" y="2865877"/>
            <a:ext cx="4523350" cy="2125527"/>
            <a:chOff x="955577" y="2937963"/>
            <a:chExt cx="4988786" cy="212552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Freihandform 4"/>
            <p:cNvSpPr/>
            <p:nvPr/>
          </p:nvSpPr>
          <p:spPr>
            <a:xfrm>
              <a:off x="955577" y="4031074"/>
              <a:ext cx="1549497" cy="522140"/>
            </a:xfrm>
            <a:custGeom>
              <a:avLst/>
              <a:gdLst>
                <a:gd name="connsiteX0" fmla="*/ 137160 w 2472690"/>
                <a:gd name="connsiteY0" fmla="*/ 350520 h 1421130"/>
                <a:gd name="connsiteX1" fmla="*/ 110490 w 2472690"/>
                <a:gd name="connsiteY1" fmla="*/ 369570 h 1421130"/>
                <a:gd name="connsiteX2" fmla="*/ 87630 w 2472690"/>
                <a:gd name="connsiteY2" fmla="*/ 392430 h 1421130"/>
                <a:gd name="connsiteX3" fmla="*/ 76200 w 2472690"/>
                <a:gd name="connsiteY3" fmla="*/ 419100 h 1421130"/>
                <a:gd name="connsiteX4" fmla="*/ 72390 w 2472690"/>
                <a:gd name="connsiteY4" fmla="*/ 434340 h 1421130"/>
                <a:gd name="connsiteX5" fmla="*/ 64770 w 2472690"/>
                <a:gd name="connsiteY5" fmla="*/ 445770 h 1421130"/>
                <a:gd name="connsiteX6" fmla="*/ 57150 w 2472690"/>
                <a:gd name="connsiteY6" fmla="*/ 472440 h 1421130"/>
                <a:gd name="connsiteX7" fmla="*/ 49530 w 2472690"/>
                <a:gd name="connsiteY7" fmla="*/ 483870 h 1421130"/>
                <a:gd name="connsiteX8" fmla="*/ 38100 w 2472690"/>
                <a:gd name="connsiteY8" fmla="*/ 521970 h 1421130"/>
                <a:gd name="connsiteX9" fmla="*/ 30480 w 2472690"/>
                <a:gd name="connsiteY9" fmla="*/ 552450 h 1421130"/>
                <a:gd name="connsiteX10" fmla="*/ 22860 w 2472690"/>
                <a:gd name="connsiteY10" fmla="*/ 575310 h 1421130"/>
                <a:gd name="connsiteX11" fmla="*/ 19050 w 2472690"/>
                <a:gd name="connsiteY11" fmla="*/ 598170 h 1421130"/>
                <a:gd name="connsiteX12" fmla="*/ 11430 w 2472690"/>
                <a:gd name="connsiteY12" fmla="*/ 624840 h 1421130"/>
                <a:gd name="connsiteX13" fmla="*/ 0 w 2472690"/>
                <a:gd name="connsiteY13" fmla="*/ 681990 h 1421130"/>
                <a:gd name="connsiteX14" fmla="*/ 3810 w 2472690"/>
                <a:gd name="connsiteY14" fmla="*/ 765810 h 1421130"/>
                <a:gd name="connsiteX15" fmla="*/ 7620 w 2472690"/>
                <a:gd name="connsiteY15" fmla="*/ 796290 h 1421130"/>
                <a:gd name="connsiteX16" fmla="*/ 15240 w 2472690"/>
                <a:gd name="connsiteY16" fmla="*/ 811530 h 1421130"/>
                <a:gd name="connsiteX17" fmla="*/ 26670 w 2472690"/>
                <a:gd name="connsiteY17" fmla="*/ 845820 h 1421130"/>
                <a:gd name="connsiteX18" fmla="*/ 34290 w 2472690"/>
                <a:gd name="connsiteY18" fmla="*/ 872490 h 1421130"/>
                <a:gd name="connsiteX19" fmla="*/ 41910 w 2472690"/>
                <a:gd name="connsiteY19" fmla="*/ 883920 h 1421130"/>
                <a:gd name="connsiteX20" fmla="*/ 45720 w 2472690"/>
                <a:gd name="connsiteY20" fmla="*/ 895350 h 1421130"/>
                <a:gd name="connsiteX21" fmla="*/ 57150 w 2472690"/>
                <a:gd name="connsiteY21" fmla="*/ 899160 h 1421130"/>
                <a:gd name="connsiteX22" fmla="*/ 60960 w 2472690"/>
                <a:gd name="connsiteY22" fmla="*/ 910590 h 1421130"/>
                <a:gd name="connsiteX23" fmla="*/ 80010 w 2472690"/>
                <a:gd name="connsiteY23" fmla="*/ 933450 h 1421130"/>
                <a:gd name="connsiteX24" fmla="*/ 95250 w 2472690"/>
                <a:gd name="connsiteY24" fmla="*/ 948690 h 1421130"/>
                <a:gd name="connsiteX25" fmla="*/ 118110 w 2472690"/>
                <a:gd name="connsiteY25" fmla="*/ 963930 h 1421130"/>
                <a:gd name="connsiteX26" fmla="*/ 121920 w 2472690"/>
                <a:gd name="connsiteY26" fmla="*/ 975360 h 1421130"/>
                <a:gd name="connsiteX27" fmla="*/ 156210 w 2472690"/>
                <a:gd name="connsiteY27" fmla="*/ 1002030 h 1421130"/>
                <a:gd name="connsiteX28" fmla="*/ 167640 w 2472690"/>
                <a:gd name="connsiteY28" fmla="*/ 1009650 h 1421130"/>
                <a:gd name="connsiteX29" fmla="*/ 186690 w 2472690"/>
                <a:gd name="connsiteY29" fmla="*/ 1028700 h 1421130"/>
                <a:gd name="connsiteX30" fmla="*/ 198120 w 2472690"/>
                <a:gd name="connsiteY30" fmla="*/ 1040130 h 1421130"/>
                <a:gd name="connsiteX31" fmla="*/ 220980 w 2472690"/>
                <a:gd name="connsiteY31" fmla="*/ 1051560 h 1421130"/>
                <a:gd name="connsiteX32" fmla="*/ 247650 w 2472690"/>
                <a:gd name="connsiteY32" fmla="*/ 1074420 h 1421130"/>
                <a:gd name="connsiteX33" fmla="*/ 259080 w 2472690"/>
                <a:gd name="connsiteY33" fmla="*/ 1078230 h 1421130"/>
                <a:gd name="connsiteX34" fmla="*/ 270510 w 2472690"/>
                <a:gd name="connsiteY34" fmla="*/ 1085850 h 1421130"/>
                <a:gd name="connsiteX35" fmla="*/ 278130 w 2472690"/>
                <a:gd name="connsiteY35" fmla="*/ 1101090 h 1421130"/>
                <a:gd name="connsiteX36" fmla="*/ 289560 w 2472690"/>
                <a:gd name="connsiteY36" fmla="*/ 1104900 h 1421130"/>
                <a:gd name="connsiteX37" fmla="*/ 300990 w 2472690"/>
                <a:gd name="connsiteY37" fmla="*/ 1112520 h 1421130"/>
                <a:gd name="connsiteX38" fmla="*/ 312420 w 2472690"/>
                <a:gd name="connsiteY38" fmla="*/ 1123950 h 1421130"/>
                <a:gd name="connsiteX39" fmla="*/ 327660 w 2472690"/>
                <a:gd name="connsiteY39" fmla="*/ 1127760 h 1421130"/>
                <a:gd name="connsiteX40" fmla="*/ 339090 w 2472690"/>
                <a:gd name="connsiteY40" fmla="*/ 1131570 h 1421130"/>
                <a:gd name="connsiteX41" fmla="*/ 350520 w 2472690"/>
                <a:gd name="connsiteY41" fmla="*/ 1139190 h 1421130"/>
                <a:gd name="connsiteX42" fmla="*/ 377190 w 2472690"/>
                <a:gd name="connsiteY42" fmla="*/ 1143000 h 1421130"/>
                <a:gd name="connsiteX43" fmla="*/ 396240 w 2472690"/>
                <a:gd name="connsiteY43" fmla="*/ 1154430 h 1421130"/>
                <a:gd name="connsiteX44" fmla="*/ 415290 w 2472690"/>
                <a:gd name="connsiteY44" fmla="*/ 1162050 h 1421130"/>
                <a:gd name="connsiteX45" fmla="*/ 438150 w 2472690"/>
                <a:gd name="connsiteY45" fmla="*/ 1169670 h 1421130"/>
                <a:gd name="connsiteX46" fmla="*/ 453390 w 2472690"/>
                <a:gd name="connsiteY46" fmla="*/ 1177290 h 1421130"/>
                <a:gd name="connsiteX47" fmla="*/ 464820 w 2472690"/>
                <a:gd name="connsiteY47" fmla="*/ 1181100 h 1421130"/>
                <a:gd name="connsiteX48" fmla="*/ 476250 w 2472690"/>
                <a:gd name="connsiteY48" fmla="*/ 1188720 h 1421130"/>
                <a:gd name="connsiteX49" fmla="*/ 487680 w 2472690"/>
                <a:gd name="connsiteY49" fmla="*/ 1192530 h 1421130"/>
                <a:gd name="connsiteX50" fmla="*/ 499110 w 2472690"/>
                <a:gd name="connsiteY50" fmla="*/ 1200150 h 1421130"/>
                <a:gd name="connsiteX51" fmla="*/ 525780 w 2472690"/>
                <a:gd name="connsiteY51" fmla="*/ 1207770 h 1421130"/>
                <a:gd name="connsiteX52" fmla="*/ 552450 w 2472690"/>
                <a:gd name="connsiteY52" fmla="*/ 1219200 h 1421130"/>
                <a:gd name="connsiteX53" fmla="*/ 579120 w 2472690"/>
                <a:gd name="connsiteY53" fmla="*/ 1230630 h 1421130"/>
                <a:gd name="connsiteX54" fmla="*/ 590550 w 2472690"/>
                <a:gd name="connsiteY54" fmla="*/ 1238250 h 1421130"/>
                <a:gd name="connsiteX55" fmla="*/ 621030 w 2472690"/>
                <a:gd name="connsiteY55" fmla="*/ 1245870 h 1421130"/>
                <a:gd name="connsiteX56" fmla="*/ 655320 w 2472690"/>
                <a:gd name="connsiteY56" fmla="*/ 1264920 h 1421130"/>
                <a:gd name="connsiteX57" fmla="*/ 666750 w 2472690"/>
                <a:gd name="connsiteY57" fmla="*/ 1268730 h 1421130"/>
                <a:gd name="connsiteX58" fmla="*/ 681990 w 2472690"/>
                <a:gd name="connsiteY58" fmla="*/ 1276350 h 1421130"/>
                <a:gd name="connsiteX59" fmla="*/ 704850 w 2472690"/>
                <a:gd name="connsiteY59" fmla="*/ 1283970 h 1421130"/>
                <a:gd name="connsiteX60" fmla="*/ 735330 w 2472690"/>
                <a:gd name="connsiteY60" fmla="*/ 1295400 h 1421130"/>
                <a:gd name="connsiteX61" fmla="*/ 758190 w 2472690"/>
                <a:gd name="connsiteY61" fmla="*/ 1306830 h 1421130"/>
                <a:gd name="connsiteX62" fmla="*/ 773430 w 2472690"/>
                <a:gd name="connsiteY62" fmla="*/ 1314450 h 1421130"/>
                <a:gd name="connsiteX63" fmla="*/ 784860 w 2472690"/>
                <a:gd name="connsiteY63" fmla="*/ 1318260 h 1421130"/>
                <a:gd name="connsiteX64" fmla="*/ 830580 w 2472690"/>
                <a:gd name="connsiteY64" fmla="*/ 1329690 h 1421130"/>
                <a:gd name="connsiteX65" fmla="*/ 861060 w 2472690"/>
                <a:gd name="connsiteY65" fmla="*/ 1341120 h 1421130"/>
                <a:gd name="connsiteX66" fmla="*/ 906780 w 2472690"/>
                <a:gd name="connsiteY66" fmla="*/ 1352550 h 1421130"/>
                <a:gd name="connsiteX67" fmla="*/ 1085850 w 2472690"/>
                <a:gd name="connsiteY67" fmla="*/ 1363980 h 1421130"/>
                <a:gd name="connsiteX68" fmla="*/ 1215390 w 2472690"/>
                <a:gd name="connsiteY68" fmla="*/ 1375410 h 1421130"/>
                <a:gd name="connsiteX69" fmla="*/ 1261110 w 2472690"/>
                <a:gd name="connsiteY69" fmla="*/ 1379220 h 1421130"/>
                <a:gd name="connsiteX70" fmla="*/ 1295400 w 2472690"/>
                <a:gd name="connsiteY70" fmla="*/ 1386840 h 1421130"/>
                <a:gd name="connsiteX71" fmla="*/ 1322070 w 2472690"/>
                <a:gd name="connsiteY71" fmla="*/ 1390650 h 1421130"/>
                <a:gd name="connsiteX72" fmla="*/ 1489710 w 2472690"/>
                <a:gd name="connsiteY72" fmla="*/ 1402080 h 1421130"/>
                <a:gd name="connsiteX73" fmla="*/ 1565910 w 2472690"/>
                <a:gd name="connsiteY73" fmla="*/ 1409700 h 1421130"/>
                <a:gd name="connsiteX74" fmla="*/ 1725930 w 2472690"/>
                <a:gd name="connsiteY74" fmla="*/ 1421130 h 1421130"/>
                <a:gd name="connsiteX75" fmla="*/ 1878330 w 2472690"/>
                <a:gd name="connsiteY75" fmla="*/ 1417320 h 1421130"/>
                <a:gd name="connsiteX76" fmla="*/ 1916430 w 2472690"/>
                <a:gd name="connsiteY76" fmla="*/ 1413510 h 1421130"/>
                <a:gd name="connsiteX77" fmla="*/ 1931670 w 2472690"/>
                <a:gd name="connsiteY77" fmla="*/ 1405890 h 1421130"/>
                <a:gd name="connsiteX78" fmla="*/ 1954530 w 2472690"/>
                <a:gd name="connsiteY78" fmla="*/ 1402080 h 1421130"/>
                <a:gd name="connsiteX79" fmla="*/ 2023110 w 2472690"/>
                <a:gd name="connsiteY79" fmla="*/ 1390650 h 1421130"/>
                <a:gd name="connsiteX80" fmla="*/ 2072640 w 2472690"/>
                <a:gd name="connsiteY80" fmla="*/ 1379220 h 1421130"/>
                <a:gd name="connsiteX81" fmla="*/ 2087880 w 2472690"/>
                <a:gd name="connsiteY81" fmla="*/ 1375410 h 1421130"/>
                <a:gd name="connsiteX82" fmla="*/ 2106930 w 2472690"/>
                <a:gd name="connsiteY82" fmla="*/ 1367790 h 1421130"/>
                <a:gd name="connsiteX83" fmla="*/ 2118360 w 2472690"/>
                <a:gd name="connsiteY83" fmla="*/ 1363980 h 1421130"/>
                <a:gd name="connsiteX84" fmla="*/ 2129790 w 2472690"/>
                <a:gd name="connsiteY84" fmla="*/ 1356360 h 1421130"/>
                <a:gd name="connsiteX85" fmla="*/ 2156460 w 2472690"/>
                <a:gd name="connsiteY85" fmla="*/ 1352550 h 1421130"/>
                <a:gd name="connsiteX86" fmla="*/ 2167890 w 2472690"/>
                <a:gd name="connsiteY86" fmla="*/ 1344930 h 1421130"/>
                <a:gd name="connsiteX87" fmla="*/ 2179320 w 2472690"/>
                <a:gd name="connsiteY87" fmla="*/ 1341120 h 1421130"/>
                <a:gd name="connsiteX88" fmla="*/ 2194560 w 2472690"/>
                <a:gd name="connsiteY88" fmla="*/ 1333500 h 1421130"/>
                <a:gd name="connsiteX89" fmla="*/ 2221230 w 2472690"/>
                <a:gd name="connsiteY89" fmla="*/ 1318260 h 1421130"/>
                <a:gd name="connsiteX90" fmla="*/ 2232660 w 2472690"/>
                <a:gd name="connsiteY90" fmla="*/ 1314450 h 1421130"/>
                <a:gd name="connsiteX91" fmla="*/ 2244090 w 2472690"/>
                <a:gd name="connsiteY91" fmla="*/ 1306830 h 1421130"/>
                <a:gd name="connsiteX92" fmla="*/ 2255520 w 2472690"/>
                <a:gd name="connsiteY92" fmla="*/ 1303020 h 1421130"/>
                <a:gd name="connsiteX93" fmla="*/ 2278380 w 2472690"/>
                <a:gd name="connsiteY93" fmla="*/ 1283970 h 1421130"/>
                <a:gd name="connsiteX94" fmla="*/ 2305050 w 2472690"/>
                <a:gd name="connsiteY94" fmla="*/ 1268730 h 1421130"/>
                <a:gd name="connsiteX95" fmla="*/ 2316480 w 2472690"/>
                <a:gd name="connsiteY95" fmla="*/ 1264920 h 1421130"/>
                <a:gd name="connsiteX96" fmla="*/ 2320290 w 2472690"/>
                <a:gd name="connsiteY96" fmla="*/ 1253490 h 1421130"/>
                <a:gd name="connsiteX97" fmla="*/ 2335530 w 2472690"/>
                <a:gd name="connsiteY97" fmla="*/ 1249680 h 1421130"/>
                <a:gd name="connsiteX98" fmla="*/ 2346960 w 2472690"/>
                <a:gd name="connsiteY98" fmla="*/ 1242060 h 1421130"/>
                <a:gd name="connsiteX99" fmla="*/ 2358390 w 2472690"/>
                <a:gd name="connsiteY99" fmla="*/ 1238250 h 1421130"/>
                <a:gd name="connsiteX100" fmla="*/ 2381250 w 2472690"/>
                <a:gd name="connsiteY100" fmla="*/ 1219200 h 1421130"/>
                <a:gd name="connsiteX101" fmla="*/ 2392680 w 2472690"/>
                <a:gd name="connsiteY101" fmla="*/ 1215390 h 1421130"/>
                <a:gd name="connsiteX102" fmla="*/ 2411730 w 2472690"/>
                <a:gd name="connsiteY102" fmla="*/ 1200150 h 1421130"/>
                <a:gd name="connsiteX103" fmla="*/ 2434590 w 2472690"/>
                <a:gd name="connsiteY103" fmla="*/ 1177290 h 1421130"/>
                <a:gd name="connsiteX104" fmla="*/ 2438400 w 2472690"/>
                <a:gd name="connsiteY104" fmla="*/ 1165860 h 1421130"/>
                <a:gd name="connsiteX105" fmla="*/ 2449830 w 2472690"/>
                <a:gd name="connsiteY105" fmla="*/ 1154430 h 1421130"/>
                <a:gd name="connsiteX106" fmla="*/ 2457450 w 2472690"/>
                <a:gd name="connsiteY106" fmla="*/ 1143000 h 1421130"/>
                <a:gd name="connsiteX107" fmla="*/ 2461260 w 2472690"/>
                <a:gd name="connsiteY107" fmla="*/ 1127760 h 1421130"/>
                <a:gd name="connsiteX108" fmla="*/ 2472690 w 2472690"/>
                <a:gd name="connsiteY108" fmla="*/ 1097280 h 1421130"/>
                <a:gd name="connsiteX109" fmla="*/ 2468880 w 2472690"/>
                <a:gd name="connsiteY109" fmla="*/ 1051560 h 1421130"/>
                <a:gd name="connsiteX110" fmla="*/ 2453640 w 2472690"/>
                <a:gd name="connsiteY110" fmla="*/ 998220 h 1421130"/>
                <a:gd name="connsiteX111" fmla="*/ 2442210 w 2472690"/>
                <a:gd name="connsiteY111" fmla="*/ 986790 h 1421130"/>
                <a:gd name="connsiteX112" fmla="*/ 2438400 w 2472690"/>
                <a:gd name="connsiteY112" fmla="*/ 971550 h 1421130"/>
                <a:gd name="connsiteX113" fmla="*/ 2430780 w 2472690"/>
                <a:gd name="connsiteY113" fmla="*/ 956310 h 1421130"/>
                <a:gd name="connsiteX114" fmla="*/ 2423160 w 2472690"/>
                <a:gd name="connsiteY114" fmla="*/ 925830 h 1421130"/>
                <a:gd name="connsiteX115" fmla="*/ 2415540 w 2472690"/>
                <a:gd name="connsiteY115" fmla="*/ 914400 h 1421130"/>
                <a:gd name="connsiteX116" fmla="*/ 2411730 w 2472690"/>
                <a:gd name="connsiteY116" fmla="*/ 899160 h 1421130"/>
                <a:gd name="connsiteX117" fmla="*/ 2404110 w 2472690"/>
                <a:gd name="connsiteY117" fmla="*/ 883920 h 1421130"/>
                <a:gd name="connsiteX118" fmla="*/ 2400300 w 2472690"/>
                <a:gd name="connsiteY118" fmla="*/ 864870 h 1421130"/>
                <a:gd name="connsiteX119" fmla="*/ 2392680 w 2472690"/>
                <a:gd name="connsiteY119" fmla="*/ 849630 h 1421130"/>
                <a:gd name="connsiteX120" fmla="*/ 2388870 w 2472690"/>
                <a:gd name="connsiteY120" fmla="*/ 838200 h 1421130"/>
                <a:gd name="connsiteX121" fmla="*/ 2385060 w 2472690"/>
                <a:gd name="connsiteY121" fmla="*/ 822960 h 1421130"/>
                <a:gd name="connsiteX122" fmla="*/ 2377440 w 2472690"/>
                <a:gd name="connsiteY122" fmla="*/ 811530 h 1421130"/>
                <a:gd name="connsiteX123" fmla="*/ 2373630 w 2472690"/>
                <a:gd name="connsiteY123" fmla="*/ 800100 h 1421130"/>
                <a:gd name="connsiteX124" fmla="*/ 2366010 w 2472690"/>
                <a:gd name="connsiteY124" fmla="*/ 784860 h 1421130"/>
                <a:gd name="connsiteX125" fmla="*/ 2354580 w 2472690"/>
                <a:gd name="connsiteY125" fmla="*/ 762000 h 1421130"/>
                <a:gd name="connsiteX126" fmla="*/ 2346960 w 2472690"/>
                <a:gd name="connsiteY126" fmla="*/ 735330 h 1421130"/>
                <a:gd name="connsiteX127" fmla="*/ 2339340 w 2472690"/>
                <a:gd name="connsiteY127" fmla="*/ 720090 h 1421130"/>
                <a:gd name="connsiteX128" fmla="*/ 2335530 w 2472690"/>
                <a:gd name="connsiteY128" fmla="*/ 708660 h 1421130"/>
                <a:gd name="connsiteX129" fmla="*/ 2327910 w 2472690"/>
                <a:gd name="connsiteY129" fmla="*/ 693420 h 1421130"/>
                <a:gd name="connsiteX130" fmla="*/ 2324100 w 2472690"/>
                <a:gd name="connsiteY130" fmla="*/ 681990 h 1421130"/>
                <a:gd name="connsiteX131" fmla="*/ 2316480 w 2472690"/>
                <a:gd name="connsiteY131" fmla="*/ 666750 h 1421130"/>
                <a:gd name="connsiteX132" fmla="*/ 2301240 w 2472690"/>
                <a:gd name="connsiteY132" fmla="*/ 632460 h 1421130"/>
                <a:gd name="connsiteX133" fmla="*/ 2289810 w 2472690"/>
                <a:gd name="connsiteY133" fmla="*/ 605790 h 1421130"/>
                <a:gd name="connsiteX134" fmla="*/ 2270760 w 2472690"/>
                <a:gd name="connsiteY134" fmla="*/ 579120 h 1421130"/>
                <a:gd name="connsiteX135" fmla="*/ 2259330 w 2472690"/>
                <a:gd name="connsiteY135" fmla="*/ 556260 h 1421130"/>
                <a:gd name="connsiteX136" fmla="*/ 2236470 w 2472690"/>
                <a:gd name="connsiteY136" fmla="*/ 529590 h 1421130"/>
                <a:gd name="connsiteX137" fmla="*/ 2232660 w 2472690"/>
                <a:gd name="connsiteY137" fmla="*/ 518160 h 1421130"/>
                <a:gd name="connsiteX138" fmla="*/ 2221230 w 2472690"/>
                <a:gd name="connsiteY138" fmla="*/ 514350 h 1421130"/>
                <a:gd name="connsiteX139" fmla="*/ 2209800 w 2472690"/>
                <a:gd name="connsiteY139" fmla="*/ 502920 h 1421130"/>
                <a:gd name="connsiteX140" fmla="*/ 2198370 w 2472690"/>
                <a:gd name="connsiteY140" fmla="*/ 480060 h 1421130"/>
                <a:gd name="connsiteX141" fmla="*/ 2186940 w 2472690"/>
                <a:gd name="connsiteY141" fmla="*/ 476250 h 1421130"/>
                <a:gd name="connsiteX142" fmla="*/ 2171700 w 2472690"/>
                <a:gd name="connsiteY142" fmla="*/ 441960 h 1421130"/>
                <a:gd name="connsiteX143" fmla="*/ 2160270 w 2472690"/>
                <a:gd name="connsiteY143" fmla="*/ 434340 h 1421130"/>
                <a:gd name="connsiteX144" fmla="*/ 2141220 w 2472690"/>
                <a:gd name="connsiteY144" fmla="*/ 400050 h 1421130"/>
                <a:gd name="connsiteX145" fmla="*/ 2133600 w 2472690"/>
                <a:gd name="connsiteY145" fmla="*/ 388620 h 1421130"/>
                <a:gd name="connsiteX146" fmla="*/ 2129790 w 2472690"/>
                <a:gd name="connsiteY146" fmla="*/ 377190 h 1421130"/>
                <a:gd name="connsiteX147" fmla="*/ 2106930 w 2472690"/>
                <a:gd name="connsiteY147" fmla="*/ 358140 h 1421130"/>
                <a:gd name="connsiteX148" fmla="*/ 2095500 w 2472690"/>
                <a:gd name="connsiteY148" fmla="*/ 335280 h 1421130"/>
                <a:gd name="connsiteX149" fmla="*/ 2084070 w 2472690"/>
                <a:gd name="connsiteY149" fmla="*/ 331470 h 1421130"/>
                <a:gd name="connsiteX150" fmla="*/ 2057400 w 2472690"/>
                <a:gd name="connsiteY150" fmla="*/ 308610 h 1421130"/>
                <a:gd name="connsiteX151" fmla="*/ 2045970 w 2472690"/>
                <a:gd name="connsiteY151" fmla="*/ 297180 h 1421130"/>
                <a:gd name="connsiteX152" fmla="*/ 2038350 w 2472690"/>
                <a:gd name="connsiteY152" fmla="*/ 285750 h 1421130"/>
                <a:gd name="connsiteX153" fmla="*/ 2026920 w 2472690"/>
                <a:gd name="connsiteY153" fmla="*/ 281940 h 1421130"/>
                <a:gd name="connsiteX154" fmla="*/ 1985010 w 2472690"/>
                <a:gd name="connsiteY154" fmla="*/ 247650 h 1421130"/>
                <a:gd name="connsiteX155" fmla="*/ 1973580 w 2472690"/>
                <a:gd name="connsiteY155" fmla="*/ 236220 h 1421130"/>
                <a:gd name="connsiteX156" fmla="*/ 1954530 w 2472690"/>
                <a:gd name="connsiteY156" fmla="*/ 228600 h 1421130"/>
                <a:gd name="connsiteX157" fmla="*/ 1924050 w 2472690"/>
                <a:gd name="connsiteY157" fmla="*/ 209550 h 1421130"/>
                <a:gd name="connsiteX158" fmla="*/ 1916430 w 2472690"/>
                <a:gd name="connsiteY158" fmla="*/ 198120 h 1421130"/>
                <a:gd name="connsiteX159" fmla="*/ 1866900 w 2472690"/>
                <a:gd name="connsiteY159" fmla="*/ 179070 h 1421130"/>
                <a:gd name="connsiteX160" fmla="*/ 1844040 w 2472690"/>
                <a:gd name="connsiteY160" fmla="*/ 175260 h 1421130"/>
                <a:gd name="connsiteX161" fmla="*/ 1836420 w 2472690"/>
                <a:gd name="connsiteY161" fmla="*/ 163830 h 1421130"/>
                <a:gd name="connsiteX162" fmla="*/ 1802130 w 2472690"/>
                <a:gd name="connsiteY162" fmla="*/ 152400 h 1421130"/>
                <a:gd name="connsiteX163" fmla="*/ 1783080 w 2472690"/>
                <a:gd name="connsiteY163" fmla="*/ 144780 h 1421130"/>
                <a:gd name="connsiteX164" fmla="*/ 1771650 w 2472690"/>
                <a:gd name="connsiteY164" fmla="*/ 140970 h 1421130"/>
                <a:gd name="connsiteX165" fmla="*/ 1760220 w 2472690"/>
                <a:gd name="connsiteY165" fmla="*/ 133350 h 1421130"/>
                <a:gd name="connsiteX166" fmla="*/ 1737360 w 2472690"/>
                <a:gd name="connsiteY166" fmla="*/ 125730 h 1421130"/>
                <a:gd name="connsiteX167" fmla="*/ 1710690 w 2472690"/>
                <a:gd name="connsiteY167" fmla="*/ 114300 h 1421130"/>
                <a:gd name="connsiteX168" fmla="*/ 1699260 w 2472690"/>
                <a:gd name="connsiteY168" fmla="*/ 106680 h 1421130"/>
                <a:gd name="connsiteX169" fmla="*/ 1668780 w 2472690"/>
                <a:gd name="connsiteY169" fmla="*/ 95250 h 1421130"/>
                <a:gd name="connsiteX170" fmla="*/ 1642110 w 2472690"/>
                <a:gd name="connsiteY170" fmla="*/ 80010 h 1421130"/>
                <a:gd name="connsiteX171" fmla="*/ 1607820 w 2472690"/>
                <a:gd name="connsiteY171" fmla="*/ 68580 h 1421130"/>
                <a:gd name="connsiteX172" fmla="*/ 1596390 w 2472690"/>
                <a:gd name="connsiteY172" fmla="*/ 64770 h 1421130"/>
                <a:gd name="connsiteX173" fmla="*/ 1565910 w 2472690"/>
                <a:gd name="connsiteY173" fmla="*/ 57150 h 1421130"/>
                <a:gd name="connsiteX174" fmla="*/ 1554480 w 2472690"/>
                <a:gd name="connsiteY174" fmla="*/ 53340 h 1421130"/>
                <a:gd name="connsiteX175" fmla="*/ 1539240 w 2472690"/>
                <a:gd name="connsiteY175" fmla="*/ 49530 h 1421130"/>
                <a:gd name="connsiteX176" fmla="*/ 1516380 w 2472690"/>
                <a:gd name="connsiteY176" fmla="*/ 41910 h 1421130"/>
                <a:gd name="connsiteX177" fmla="*/ 1478280 w 2472690"/>
                <a:gd name="connsiteY177" fmla="*/ 38100 h 1421130"/>
                <a:gd name="connsiteX178" fmla="*/ 1463040 w 2472690"/>
                <a:gd name="connsiteY178" fmla="*/ 30480 h 1421130"/>
                <a:gd name="connsiteX179" fmla="*/ 1417320 w 2472690"/>
                <a:gd name="connsiteY179" fmla="*/ 26670 h 1421130"/>
                <a:gd name="connsiteX180" fmla="*/ 1386840 w 2472690"/>
                <a:gd name="connsiteY180" fmla="*/ 22860 h 1421130"/>
                <a:gd name="connsiteX181" fmla="*/ 1287780 w 2472690"/>
                <a:gd name="connsiteY181" fmla="*/ 11430 h 1421130"/>
                <a:gd name="connsiteX182" fmla="*/ 1188720 w 2472690"/>
                <a:gd name="connsiteY182" fmla="*/ 0 h 1421130"/>
                <a:gd name="connsiteX183" fmla="*/ 1074420 w 2472690"/>
                <a:gd name="connsiteY183" fmla="*/ 7620 h 1421130"/>
                <a:gd name="connsiteX184" fmla="*/ 1032510 w 2472690"/>
                <a:gd name="connsiteY184" fmla="*/ 11430 h 1421130"/>
                <a:gd name="connsiteX185" fmla="*/ 994410 w 2472690"/>
                <a:gd name="connsiteY185" fmla="*/ 19050 h 1421130"/>
                <a:gd name="connsiteX186" fmla="*/ 967740 w 2472690"/>
                <a:gd name="connsiteY186" fmla="*/ 22860 h 1421130"/>
                <a:gd name="connsiteX187" fmla="*/ 906780 w 2472690"/>
                <a:gd name="connsiteY187" fmla="*/ 30480 h 1421130"/>
                <a:gd name="connsiteX188" fmla="*/ 803910 w 2472690"/>
                <a:gd name="connsiteY188" fmla="*/ 38100 h 1421130"/>
                <a:gd name="connsiteX189" fmla="*/ 731520 w 2472690"/>
                <a:gd name="connsiteY189" fmla="*/ 49530 h 1421130"/>
                <a:gd name="connsiteX190" fmla="*/ 704850 w 2472690"/>
                <a:gd name="connsiteY190" fmla="*/ 57150 h 1421130"/>
                <a:gd name="connsiteX191" fmla="*/ 651510 w 2472690"/>
                <a:gd name="connsiteY191" fmla="*/ 64770 h 1421130"/>
                <a:gd name="connsiteX192" fmla="*/ 601980 w 2472690"/>
                <a:gd name="connsiteY192" fmla="*/ 76200 h 1421130"/>
                <a:gd name="connsiteX193" fmla="*/ 563880 w 2472690"/>
                <a:gd name="connsiteY193" fmla="*/ 87630 h 1421130"/>
                <a:gd name="connsiteX194" fmla="*/ 552450 w 2472690"/>
                <a:gd name="connsiteY194" fmla="*/ 95250 h 1421130"/>
                <a:gd name="connsiteX195" fmla="*/ 541020 w 2472690"/>
                <a:gd name="connsiteY195" fmla="*/ 99060 h 1421130"/>
                <a:gd name="connsiteX196" fmla="*/ 525780 w 2472690"/>
                <a:gd name="connsiteY196" fmla="*/ 106680 h 1421130"/>
                <a:gd name="connsiteX197" fmla="*/ 502920 w 2472690"/>
                <a:gd name="connsiteY197" fmla="*/ 114300 h 1421130"/>
                <a:gd name="connsiteX198" fmla="*/ 476250 w 2472690"/>
                <a:gd name="connsiteY198" fmla="*/ 125730 h 1421130"/>
                <a:gd name="connsiteX199" fmla="*/ 464820 w 2472690"/>
                <a:gd name="connsiteY199" fmla="*/ 133350 h 1421130"/>
                <a:gd name="connsiteX200" fmla="*/ 453390 w 2472690"/>
                <a:gd name="connsiteY200" fmla="*/ 137160 h 1421130"/>
                <a:gd name="connsiteX201" fmla="*/ 438150 w 2472690"/>
                <a:gd name="connsiteY201" fmla="*/ 148590 h 1421130"/>
                <a:gd name="connsiteX202" fmla="*/ 426720 w 2472690"/>
                <a:gd name="connsiteY202" fmla="*/ 152400 h 1421130"/>
                <a:gd name="connsiteX203" fmla="*/ 400050 w 2472690"/>
                <a:gd name="connsiteY203" fmla="*/ 163830 h 1421130"/>
                <a:gd name="connsiteX204" fmla="*/ 388620 w 2472690"/>
                <a:gd name="connsiteY204" fmla="*/ 171450 h 1421130"/>
                <a:gd name="connsiteX205" fmla="*/ 361950 w 2472690"/>
                <a:gd name="connsiteY205" fmla="*/ 179070 h 1421130"/>
                <a:gd name="connsiteX206" fmla="*/ 335280 w 2472690"/>
                <a:gd name="connsiteY206" fmla="*/ 190500 h 1421130"/>
                <a:gd name="connsiteX207" fmla="*/ 323850 w 2472690"/>
                <a:gd name="connsiteY207" fmla="*/ 198120 h 1421130"/>
                <a:gd name="connsiteX208" fmla="*/ 312420 w 2472690"/>
                <a:gd name="connsiteY208" fmla="*/ 201930 h 1421130"/>
                <a:gd name="connsiteX209" fmla="*/ 297180 w 2472690"/>
                <a:gd name="connsiteY209" fmla="*/ 209550 h 1421130"/>
                <a:gd name="connsiteX210" fmla="*/ 274320 w 2472690"/>
                <a:gd name="connsiteY210" fmla="*/ 217170 h 1421130"/>
                <a:gd name="connsiteX211" fmla="*/ 247650 w 2472690"/>
                <a:gd name="connsiteY211" fmla="*/ 228600 h 1421130"/>
                <a:gd name="connsiteX212" fmla="*/ 232410 w 2472690"/>
                <a:gd name="connsiteY212" fmla="*/ 236220 h 1421130"/>
                <a:gd name="connsiteX213" fmla="*/ 220980 w 2472690"/>
                <a:gd name="connsiteY213" fmla="*/ 240030 h 1421130"/>
                <a:gd name="connsiteX214" fmla="*/ 209550 w 2472690"/>
                <a:gd name="connsiteY214" fmla="*/ 247650 h 1421130"/>
                <a:gd name="connsiteX215" fmla="*/ 194310 w 2472690"/>
                <a:gd name="connsiteY215" fmla="*/ 251460 h 1421130"/>
                <a:gd name="connsiteX216" fmla="*/ 182880 w 2472690"/>
                <a:gd name="connsiteY216" fmla="*/ 255270 h 1421130"/>
                <a:gd name="connsiteX217" fmla="*/ 156210 w 2472690"/>
                <a:gd name="connsiteY217" fmla="*/ 266700 h 1421130"/>
                <a:gd name="connsiteX218" fmla="*/ 144780 w 2472690"/>
                <a:gd name="connsiteY218" fmla="*/ 289560 h 1421130"/>
                <a:gd name="connsiteX219" fmla="*/ 140970 w 2472690"/>
                <a:gd name="connsiteY219" fmla="*/ 300990 h 1421130"/>
                <a:gd name="connsiteX220" fmla="*/ 129540 w 2472690"/>
                <a:gd name="connsiteY220" fmla="*/ 304800 h 1421130"/>
                <a:gd name="connsiteX221" fmla="*/ 118110 w 2472690"/>
                <a:gd name="connsiteY221" fmla="*/ 327660 h 1421130"/>
                <a:gd name="connsiteX222" fmla="*/ 106680 w 2472690"/>
                <a:gd name="connsiteY222" fmla="*/ 331470 h 1421130"/>
                <a:gd name="connsiteX223" fmla="*/ 137160 w 2472690"/>
                <a:gd name="connsiteY223" fmla="*/ 350520 h 142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2472690" h="1421130">
                  <a:moveTo>
                    <a:pt x="137160" y="350520"/>
                  </a:moveTo>
                  <a:cubicBezTo>
                    <a:pt x="137795" y="356870"/>
                    <a:pt x="128270" y="346710"/>
                    <a:pt x="110490" y="369570"/>
                  </a:cubicBezTo>
                  <a:cubicBezTo>
                    <a:pt x="103874" y="378076"/>
                    <a:pt x="87630" y="392430"/>
                    <a:pt x="87630" y="392430"/>
                  </a:cubicBezTo>
                  <a:cubicBezTo>
                    <a:pt x="76692" y="436183"/>
                    <a:pt x="91987" y="382264"/>
                    <a:pt x="76200" y="419100"/>
                  </a:cubicBezTo>
                  <a:cubicBezTo>
                    <a:pt x="74137" y="423913"/>
                    <a:pt x="74453" y="429527"/>
                    <a:pt x="72390" y="434340"/>
                  </a:cubicBezTo>
                  <a:cubicBezTo>
                    <a:pt x="70586" y="438549"/>
                    <a:pt x="66818" y="441674"/>
                    <a:pt x="64770" y="445770"/>
                  </a:cubicBezTo>
                  <a:cubicBezTo>
                    <a:pt x="57356" y="460598"/>
                    <a:pt x="64474" y="455350"/>
                    <a:pt x="57150" y="472440"/>
                  </a:cubicBezTo>
                  <a:cubicBezTo>
                    <a:pt x="55346" y="476649"/>
                    <a:pt x="52070" y="480060"/>
                    <a:pt x="49530" y="483870"/>
                  </a:cubicBezTo>
                  <a:cubicBezTo>
                    <a:pt x="37725" y="531091"/>
                    <a:pt x="56652" y="457039"/>
                    <a:pt x="38100" y="521970"/>
                  </a:cubicBezTo>
                  <a:cubicBezTo>
                    <a:pt x="35223" y="532040"/>
                    <a:pt x="33792" y="542515"/>
                    <a:pt x="30480" y="552450"/>
                  </a:cubicBezTo>
                  <a:cubicBezTo>
                    <a:pt x="27940" y="560070"/>
                    <a:pt x="24808" y="567518"/>
                    <a:pt x="22860" y="575310"/>
                  </a:cubicBezTo>
                  <a:cubicBezTo>
                    <a:pt x="20986" y="582804"/>
                    <a:pt x="20787" y="590643"/>
                    <a:pt x="19050" y="598170"/>
                  </a:cubicBezTo>
                  <a:cubicBezTo>
                    <a:pt x="16971" y="607179"/>
                    <a:pt x="13479" y="615824"/>
                    <a:pt x="11430" y="624840"/>
                  </a:cubicBezTo>
                  <a:cubicBezTo>
                    <a:pt x="7125" y="643784"/>
                    <a:pt x="0" y="681990"/>
                    <a:pt x="0" y="681990"/>
                  </a:cubicBezTo>
                  <a:cubicBezTo>
                    <a:pt x="1270" y="709930"/>
                    <a:pt x="1950" y="737903"/>
                    <a:pt x="3810" y="765810"/>
                  </a:cubicBezTo>
                  <a:cubicBezTo>
                    <a:pt x="4491" y="776026"/>
                    <a:pt x="5137" y="786357"/>
                    <a:pt x="7620" y="796290"/>
                  </a:cubicBezTo>
                  <a:cubicBezTo>
                    <a:pt x="8998" y="801800"/>
                    <a:pt x="13201" y="806229"/>
                    <a:pt x="15240" y="811530"/>
                  </a:cubicBezTo>
                  <a:cubicBezTo>
                    <a:pt x="19565" y="822775"/>
                    <a:pt x="23748" y="834131"/>
                    <a:pt x="26670" y="845820"/>
                  </a:cubicBezTo>
                  <a:cubicBezTo>
                    <a:pt x="27891" y="850703"/>
                    <a:pt x="31557" y="867024"/>
                    <a:pt x="34290" y="872490"/>
                  </a:cubicBezTo>
                  <a:cubicBezTo>
                    <a:pt x="36338" y="876586"/>
                    <a:pt x="39862" y="879824"/>
                    <a:pt x="41910" y="883920"/>
                  </a:cubicBezTo>
                  <a:cubicBezTo>
                    <a:pt x="43706" y="887512"/>
                    <a:pt x="42880" y="892510"/>
                    <a:pt x="45720" y="895350"/>
                  </a:cubicBezTo>
                  <a:cubicBezTo>
                    <a:pt x="48560" y="898190"/>
                    <a:pt x="53340" y="897890"/>
                    <a:pt x="57150" y="899160"/>
                  </a:cubicBezTo>
                  <a:cubicBezTo>
                    <a:pt x="58420" y="902970"/>
                    <a:pt x="59164" y="906998"/>
                    <a:pt x="60960" y="910590"/>
                  </a:cubicBezTo>
                  <a:cubicBezTo>
                    <a:pt x="66264" y="921199"/>
                    <a:pt x="71584" y="925024"/>
                    <a:pt x="80010" y="933450"/>
                  </a:cubicBezTo>
                  <a:cubicBezTo>
                    <a:pt x="87267" y="955221"/>
                    <a:pt x="77833" y="937079"/>
                    <a:pt x="95250" y="948690"/>
                  </a:cubicBezTo>
                  <a:cubicBezTo>
                    <a:pt x="123790" y="967716"/>
                    <a:pt x="90932" y="954871"/>
                    <a:pt x="118110" y="963930"/>
                  </a:cubicBezTo>
                  <a:cubicBezTo>
                    <a:pt x="119380" y="967740"/>
                    <a:pt x="119454" y="972190"/>
                    <a:pt x="121920" y="975360"/>
                  </a:cubicBezTo>
                  <a:cubicBezTo>
                    <a:pt x="150599" y="1012233"/>
                    <a:pt x="133446" y="990648"/>
                    <a:pt x="156210" y="1002030"/>
                  </a:cubicBezTo>
                  <a:cubicBezTo>
                    <a:pt x="160306" y="1004078"/>
                    <a:pt x="163830" y="1007110"/>
                    <a:pt x="167640" y="1009650"/>
                  </a:cubicBezTo>
                  <a:cubicBezTo>
                    <a:pt x="183002" y="1040374"/>
                    <a:pt x="165667" y="1014685"/>
                    <a:pt x="186690" y="1028700"/>
                  </a:cubicBezTo>
                  <a:cubicBezTo>
                    <a:pt x="191173" y="1031689"/>
                    <a:pt x="193981" y="1036681"/>
                    <a:pt x="198120" y="1040130"/>
                  </a:cubicBezTo>
                  <a:cubicBezTo>
                    <a:pt x="207968" y="1048336"/>
                    <a:pt x="209524" y="1047741"/>
                    <a:pt x="220980" y="1051560"/>
                  </a:cubicBezTo>
                  <a:cubicBezTo>
                    <a:pt x="229988" y="1060568"/>
                    <a:pt x="236246" y="1067903"/>
                    <a:pt x="247650" y="1074420"/>
                  </a:cubicBezTo>
                  <a:cubicBezTo>
                    <a:pt x="251137" y="1076413"/>
                    <a:pt x="255488" y="1076434"/>
                    <a:pt x="259080" y="1078230"/>
                  </a:cubicBezTo>
                  <a:cubicBezTo>
                    <a:pt x="263176" y="1080278"/>
                    <a:pt x="266700" y="1083310"/>
                    <a:pt x="270510" y="1085850"/>
                  </a:cubicBezTo>
                  <a:cubicBezTo>
                    <a:pt x="273050" y="1090930"/>
                    <a:pt x="274114" y="1097074"/>
                    <a:pt x="278130" y="1101090"/>
                  </a:cubicBezTo>
                  <a:cubicBezTo>
                    <a:pt x="280970" y="1103930"/>
                    <a:pt x="285968" y="1103104"/>
                    <a:pt x="289560" y="1104900"/>
                  </a:cubicBezTo>
                  <a:cubicBezTo>
                    <a:pt x="293656" y="1106948"/>
                    <a:pt x="297472" y="1109589"/>
                    <a:pt x="300990" y="1112520"/>
                  </a:cubicBezTo>
                  <a:cubicBezTo>
                    <a:pt x="305129" y="1115969"/>
                    <a:pt x="307742" y="1121277"/>
                    <a:pt x="312420" y="1123950"/>
                  </a:cubicBezTo>
                  <a:cubicBezTo>
                    <a:pt x="316966" y="1126548"/>
                    <a:pt x="322625" y="1126321"/>
                    <a:pt x="327660" y="1127760"/>
                  </a:cubicBezTo>
                  <a:cubicBezTo>
                    <a:pt x="331522" y="1128863"/>
                    <a:pt x="335498" y="1129774"/>
                    <a:pt x="339090" y="1131570"/>
                  </a:cubicBezTo>
                  <a:cubicBezTo>
                    <a:pt x="343186" y="1133618"/>
                    <a:pt x="346134" y="1137874"/>
                    <a:pt x="350520" y="1139190"/>
                  </a:cubicBezTo>
                  <a:cubicBezTo>
                    <a:pt x="359122" y="1141770"/>
                    <a:pt x="368300" y="1141730"/>
                    <a:pt x="377190" y="1143000"/>
                  </a:cubicBezTo>
                  <a:cubicBezTo>
                    <a:pt x="383540" y="1146810"/>
                    <a:pt x="389616" y="1151118"/>
                    <a:pt x="396240" y="1154430"/>
                  </a:cubicBezTo>
                  <a:cubicBezTo>
                    <a:pt x="402357" y="1157489"/>
                    <a:pt x="408863" y="1159713"/>
                    <a:pt x="415290" y="1162050"/>
                  </a:cubicBezTo>
                  <a:cubicBezTo>
                    <a:pt x="422839" y="1164795"/>
                    <a:pt x="430966" y="1166078"/>
                    <a:pt x="438150" y="1169670"/>
                  </a:cubicBezTo>
                  <a:cubicBezTo>
                    <a:pt x="443230" y="1172210"/>
                    <a:pt x="448170" y="1175053"/>
                    <a:pt x="453390" y="1177290"/>
                  </a:cubicBezTo>
                  <a:cubicBezTo>
                    <a:pt x="457081" y="1178872"/>
                    <a:pt x="461228" y="1179304"/>
                    <a:pt x="464820" y="1181100"/>
                  </a:cubicBezTo>
                  <a:cubicBezTo>
                    <a:pt x="468916" y="1183148"/>
                    <a:pt x="472154" y="1186672"/>
                    <a:pt x="476250" y="1188720"/>
                  </a:cubicBezTo>
                  <a:cubicBezTo>
                    <a:pt x="479842" y="1190516"/>
                    <a:pt x="484088" y="1190734"/>
                    <a:pt x="487680" y="1192530"/>
                  </a:cubicBezTo>
                  <a:cubicBezTo>
                    <a:pt x="491776" y="1194578"/>
                    <a:pt x="494901" y="1198346"/>
                    <a:pt x="499110" y="1200150"/>
                  </a:cubicBezTo>
                  <a:cubicBezTo>
                    <a:pt x="516200" y="1207474"/>
                    <a:pt x="510952" y="1200356"/>
                    <a:pt x="525780" y="1207770"/>
                  </a:cubicBezTo>
                  <a:cubicBezTo>
                    <a:pt x="552092" y="1220926"/>
                    <a:pt x="520732" y="1211271"/>
                    <a:pt x="552450" y="1219200"/>
                  </a:cubicBezTo>
                  <a:cubicBezTo>
                    <a:pt x="581146" y="1238330"/>
                    <a:pt x="544676" y="1215868"/>
                    <a:pt x="579120" y="1230630"/>
                  </a:cubicBezTo>
                  <a:cubicBezTo>
                    <a:pt x="583329" y="1232434"/>
                    <a:pt x="586454" y="1236202"/>
                    <a:pt x="590550" y="1238250"/>
                  </a:cubicBezTo>
                  <a:cubicBezTo>
                    <a:pt x="598360" y="1242155"/>
                    <a:pt x="613784" y="1244421"/>
                    <a:pt x="621030" y="1245870"/>
                  </a:cubicBezTo>
                  <a:cubicBezTo>
                    <a:pt x="633073" y="1253096"/>
                    <a:pt x="642566" y="1259454"/>
                    <a:pt x="655320" y="1264920"/>
                  </a:cubicBezTo>
                  <a:cubicBezTo>
                    <a:pt x="659011" y="1266502"/>
                    <a:pt x="663059" y="1267148"/>
                    <a:pt x="666750" y="1268730"/>
                  </a:cubicBezTo>
                  <a:cubicBezTo>
                    <a:pt x="671970" y="1270967"/>
                    <a:pt x="676717" y="1274241"/>
                    <a:pt x="681990" y="1276350"/>
                  </a:cubicBezTo>
                  <a:cubicBezTo>
                    <a:pt x="689448" y="1279333"/>
                    <a:pt x="697666" y="1280378"/>
                    <a:pt x="704850" y="1283970"/>
                  </a:cubicBezTo>
                  <a:cubicBezTo>
                    <a:pt x="724774" y="1293932"/>
                    <a:pt x="714580" y="1290212"/>
                    <a:pt x="735330" y="1295400"/>
                  </a:cubicBezTo>
                  <a:cubicBezTo>
                    <a:pt x="757296" y="1310044"/>
                    <a:pt x="736106" y="1297366"/>
                    <a:pt x="758190" y="1306830"/>
                  </a:cubicBezTo>
                  <a:cubicBezTo>
                    <a:pt x="763410" y="1309067"/>
                    <a:pt x="768210" y="1312213"/>
                    <a:pt x="773430" y="1314450"/>
                  </a:cubicBezTo>
                  <a:cubicBezTo>
                    <a:pt x="777121" y="1316032"/>
                    <a:pt x="780980" y="1317225"/>
                    <a:pt x="784860" y="1318260"/>
                  </a:cubicBezTo>
                  <a:cubicBezTo>
                    <a:pt x="800039" y="1322308"/>
                    <a:pt x="815340" y="1325880"/>
                    <a:pt x="830580" y="1329690"/>
                  </a:cubicBezTo>
                  <a:cubicBezTo>
                    <a:pt x="906436" y="1348654"/>
                    <a:pt x="781366" y="1316216"/>
                    <a:pt x="861060" y="1341120"/>
                  </a:cubicBezTo>
                  <a:cubicBezTo>
                    <a:pt x="876054" y="1345806"/>
                    <a:pt x="891149" y="1350987"/>
                    <a:pt x="906780" y="1352550"/>
                  </a:cubicBezTo>
                  <a:cubicBezTo>
                    <a:pt x="1014777" y="1363350"/>
                    <a:pt x="847068" y="1347164"/>
                    <a:pt x="1085850" y="1363980"/>
                  </a:cubicBezTo>
                  <a:cubicBezTo>
                    <a:pt x="1129091" y="1367025"/>
                    <a:pt x="1172205" y="1371655"/>
                    <a:pt x="1215390" y="1375410"/>
                  </a:cubicBezTo>
                  <a:lnTo>
                    <a:pt x="1261110" y="1379220"/>
                  </a:lnTo>
                  <a:cubicBezTo>
                    <a:pt x="1272540" y="1381760"/>
                    <a:pt x="1283892" y="1384682"/>
                    <a:pt x="1295400" y="1386840"/>
                  </a:cubicBezTo>
                  <a:cubicBezTo>
                    <a:pt x="1304226" y="1388495"/>
                    <a:pt x="1313145" y="1389658"/>
                    <a:pt x="1322070" y="1390650"/>
                  </a:cubicBezTo>
                  <a:cubicBezTo>
                    <a:pt x="1411576" y="1400595"/>
                    <a:pt x="1393140" y="1398056"/>
                    <a:pt x="1489710" y="1402080"/>
                  </a:cubicBezTo>
                  <a:cubicBezTo>
                    <a:pt x="1515110" y="1404620"/>
                    <a:pt x="1540431" y="1408140"/>
                    <a:pt x="1565910" y="1409700"/>
                  </a:cubicBezTo>
                  <a:cubicBezTo>
                    <a:pt x="1729815" y="1419735"/>
                    <a:pt x="1623332" y="1405346"/>
                    <a:pt x="1725930" y="1421130"/>
                  </a:cubicBezTo>
                  <a:lnTo>
                    <a:pt x="1878330" y="1417320"/>
                  </a:lnTo>
                  <a:cubicBezTo>
                    <a:pt x="1891083" y="1416810"/>
                    <a:pt x="1903950" y="1416184"/>
                    <a:pt x="1916430" y="1413510"/>
                  </a:cubicBezTo>
                  <a:cubicBezTo>
                    <a:pt x="1921984" y="1412320"/>
                    <a:pt x="1926230" y="1407522"/>
                    <a:pt x="1931670" y="1405890"/>
                  </a:cubicBezTo>
                  <a:cubicBezTo>
                    <a:pt x="1939069" y="1403670"/>
                    <a:pt x="1946955" y="1403595"/>
                    <a:pt x="1954530" y="1402080"/>
                  </a:cubicBezTo>
                  <a:cubicBezTo>
                    <a:pt x="2011426" y="1390701"/>
                    <a:pt x="1966006" y="1396995"/>
                    <a:pt x="2023110" y="1390650"/>
                  </a:cubicBezTo>
                  <a:cubicBezTo>
                    <a:pt x="2057541" y="1382042"/>
                    <a:pt x="2015727" y="1392354"/>
                    <a:pt x="2072640" y="1379220"/>
                  </a:cubicBezTo>
                  <a:cubicBezTo>
                    <a:pt x="2077742" y="1378043"/>
                    <a:pt x="2082912" y="1377066"/>
                    <a:pt x="2087880" y="1375410"/>
                  </a:cubicBezTo>
                  <a:cubicBezTo>
                    <a:pt x="2094368" y="1373247"/>
                    <a:pt x="2100526" y="1370191"/>
                    <a:pt x="2106930" y="1367790"/>
                  </a:cubicBezTo>
                  <a:cubicBezTo>
                    <a:pt x="2110690" y="1366380"/>
                    <a:pt x="2114768" y="1365776"/>
                    <a:pt x="2118360" y="1363980"/>
                  </a:cubicBezTo>
                  <a:cubicBezTo>
                    <a:pt x="2122456" y="1361932"/>
                    <a:pt x="2125404" y="1357676"/>
                    <a:pt x="2129790" y="1356360"/>
                  </a:cubicBezTo>
                  <a:cubicBezTo>
                    <a:pt x="2138392" y="1353780"/>
                    <a:pt x="2147570" y="1353820"/>
                    <a:pt x="2156460" y="1352550"/>
                  </a:cubicBezTo>
                  <a:cubicBezTo>
                    <a:pt x="2160270" y="1350010"/>
                    <a:pt x="2163794" y="1346978"/>
                    <a:pt x="2167890" y="1344930"/>
                  </a:cubicBezTo>
                  <a:cubicBezTo>
                    <a:pt x="2171482" y="1343134"/>
                    <a:pt x="2175629" y="1342702"/>
                    <a:pt x="2179320" y="1341120"/>
                  </a:cubicBezTo>
                  <a:cubicBezTo>
                    <a:pt x="2184540" y="1338883"/>
                    <a:pt x="2189629" y="1336318"/>
                    <a:pt x="2194560" y="1333500"/>
                  </a:cubicBezTo>
                  <a:cubicBezTo>
                    <a:pt x="2213692" y="1322568"/>
                    <a:pt x="2198203" y="1328129"/>
                    <a:pt x="2221230" y="1318260"/>
                  </a:cubicBezTo>
                  <a:cubicBezTo>
                    <a:pt x="2224921" y="1316678"/>
                    <a:pt x="2229068" y="1316246"/>
                    <a:pt x="2232660" y="1314450"/>
                  </a:cubicBezTo>
                  <a:cubicBezTo>
                    <a:pt x="2236756" y="1312402"/>
                    <a:pt x="2239994" y="1308878"/>
                    <a:pt x="2244090" y="1306830"/>
                  </a:cubicBezTo>
                  <a:cubicBezTo>
                    <a:pt x="2247682" y="1305034"/>
                    <a:pt x="2251928" y="1304816"/>
                    <a:pt x="2255520" y="1303020"/>
                  </a:cubicBezTo>
                  <a:cubicBezTo>
                    <a:pt x="2269709" y="1295925"/>
                    <a:pt x="2265741" y="1294503"/>
                    <a:pt x="2278380" y="1283970"/>
                  </a:cubicBezTo>
                  <a:cubicBezTo>
                    <a:pt x="2285132" y="1278343"/>
                    <a:pt x="2297378" y="1272018"/>
                    <a:pt x="2305050" y="1268730"/>
                  </a:cubicBezTo>
                  <a:cubicBezTo>
                    <a:pt x="2308741" y="1267148"/>
                    <a:pt x="2312670" y="1266190"/>
                    <a:pt x="2316480" y="1264920"/>
                  </a:cubicBezTo>
                  <a:cubicBezTo>
                    <a:pt x="2317750" y="1261110"/>
                    <a:pt x="2317154" y="1255999"/>
                    <a:pt x="2320290" y="1253490"/>
                  </a:cubicBezTo>
                  <a:cubicBezTo>
                    <a:pt x="2324379" y="1250219"/>
                    <a:pt x="2330717" y="1251743"/>
                    <a:pt x="2335530" y="1249680"/>
                  </a:cubicBezTo>
                  <a:cubicBezTo>
                    <a:pt x="2339739" y="1247876"/>
                    <a:pt x="2342864" y="1244108"/>
                    <a:pt x="2346960" y="1242060"/>
                  </a:cubicBezTo>
                  <a:cubicBezTo>
                    <a:pt x="2350552" y="1240264"/>
                    <a:pt x="2354580" y="1239520"/>
                    <a:pt x="2358390" y="1238250"/>
                  </a:cubicBezTo>
                  <a:cubicBezTo>
                    <a:pt x="2366816" y="1229824"/>
                    <a:pt x="2370641" y="1224504"/>
                    <a:pt x="2381250" y="1219200"/>
                  </a:cubicBezTo>
                  <a:cubicBezTo>
                    <a:pt x="2384842" y="1217404"/>
                    <a:pt x="2388870" y="1216660"/>
                    <a:pt x="2392680" y="1215390"/>
                  </a:cubicBezTo>
                  <a:cubicBezTo>
                    <a:pt x="2413596" y="1184017"/>
                    <a:pt x="2386249" y="1219969"/>
                    <a:pt x="2411730" y="1200150"/>
                  </a:cubicBezTo>
                  <a:cubicBezTo>
                    <a:pt x="2420236" y="1193534"/>
                    <a:pt x="2434590" y="1177290"/>
                    <a:pt x="2434590" y="1177290"/>
                  </a:cubicBezTo>
                  <a:cubicBezTo>
                    <a:pt x="2435860" y="1173480"/>
                    <a:pt x="2436172" y="1169202"/>
                    <a:pt x="2438400" y="1165860"/>
                  </a:cubicBezTo>
                  <a:cubicBezTo>
                    <a:pt x="2441389" y="1161377"/>
                    <a:pt x="2446381" y="1158569"/>
                    <a:pt x="2449830" y="1154430"/>
                  </a:cubicBezTo>
                  <a:cubicBezTo>
                    <a:pt x="2452761" y="1150912"/>
                    <a:pt x="2454910" y="1146810"/>
                    <a:pt x="2457450" y="1143000"/>
                  </a:cubicBezTo>
                  <a:cubicBezTo>
                    <a:pt x="2458720" y="1137920"/>
                    <a:pt x="2459821" y="1132795"/>
                    <a:pt x="2461260" y="1127760"/>
                  </a:cubicBezTo>
                  <a:cubicBezTo>
                    <a:pt x="2464246" y="1117308"/>
                    <a:pt x="2468664" y="1107345"/>
                    <a:pt x="2472690" y="1097280"/>
                  </a:cubicBezTo>
                  <a:cubicBezTo>
                    <a:pt x="2471420" y="1082040"/>
                    <a:pt x="2470946" y="1066713"/>
                    <a:pt x="2468880" y="1051560"/>
                  </a:cubicBezTo>
                  <a:cubicBezTo>
                    <a:pt x="2466674" y="1035380"/>
                    <a:pt x="2464190" y="1012989"/>
                    <a:pt x="2453640" y="998220"/>
                  </a:cubicBezTo>
                  <a:cubicBezTo>
                    <a:pt x="2450508" y="993835"/>
                    <a:pt x="2446020" y="990600"/>
                    <a:pt x="2442210" y="986790"/>
                  </a:cubicBezTo>
                  <a:cubicBezTo>
                    <a:pt x="2440940" y="981710"/>
                    <a:pt x="2440239" y="976453"/>
                    <a:pt x="2438400" y="971550"/>
                  </a:cubicBezTo>
                  <a:cubicBezTo>
                    <a:pt x="2436406" y="966232"/>
                    <a:pt x="2432576" y="961698"/>
                    <a:pt x="2430780" y="956310"/>
                  </a:cubicBezTo>
                  <a:cubicBezTo>
                    <a:pt x="2426433" y="943268"/>
                    <a:pt x="2428863" y="937235"/>
                    <a:pt x="2423160" y="925830"/>
                  </a:cubicBezTo>
                  <a:cubicBezTo>
                    <a:pt x="2421112" y="921734"/>
                    <a:pt x="2418080" y="918210"/>
                    <a:pt x="2415540" y="914400"/>
                  </a:cubicBezTo>
                  <a:cubicBezTo>
                    <a:pt x="2414270" y="909320"/>
                    <a:pt x="2413569" y="904063"/>
                    <a:pt x="2411730" y="899160"/>
                  </a:cubicBezTo>
                  <a:cubicBezTo>
                    <a:pt x="2409736" y="893842"/>
                    <a:pt x="2405906" y="889308"/>
                    <a:pt x="2404110" y="883920"/>
                  </a:cubicBezTo>
                  <a:cubicBezTo>
                    <a:pt x="2402062" y="877777"/>
                    <a:pt x="2402348" y="871013"/>
                    <a:pt x="2400300" y="864870"/>
                  </a:cubicBezTo>
                  <a:cubicBezTo>
                    <a:pt x="2398504" y="859482"/>
                    <a:pt x="2394917" y="854850"/>
                    <a:pt x="2392680" y="849630"/>
                  </a:cubicBezTo>
                  <a:cubicBezTo>
                    <a:pt x="2391098" y="845939"/>
                    <a:pt x="2389973" y="842062"/>
                    <a:pt x="2388870" y="838200"/>
                  </a:cubicBezTo>
                  <a:cubicBezTo>
                    <a:pt x="2387431" y="833165"/>
                    <a:pt x="2387123" y="827773"/>
                    <a:pt x="2385060" y="822960"/>
                  </a:cubicBezTo>
                  <a:cubicBezTo>
                    <a:pt x="2383256" y="818751"/>
                    <a:pt x="2379488" y="815626"/>
                    <a:pt x="2377440" y="811530"/>
                  </a:cubicBezTo>
                  <a:cubicBezTo>
                    <a:pt x="2375644" y="807938"/>
                    <a:pt x="2375212" y="803791"/>
                    <a:pt x="2373630" y="800100"/>
                  </a:cubicBezTo>
                  <a:cubicBezTo>
                    <a:pt x="2371393" y="794880"/>
                    <a:pt x="2368247" y="790080"/>
                    <a:pt x="2366010" y="784860"/>
                  </a:cubicBezTo>
                  <a:cubicBezTo>
                    <a:pt x="2356546" y="762776"/>
                    <a:pt x="2369224" y="783966"/>
                    <a:pt x="2354580" y="762000"/>
                  </a:cubicBezTo>
                  <a:cubicBezTo>
                    <a:pt x="2352647" y="754266"/>
                    <a:pt x="2350240" y="742982"/>
                    <a:pt x="2346960" y="735330"/>
                  </a:cubicBezTo>
                  <a:cubicBezTo>
                    <a:pt x="2344723" y="730110"/>
                    <a:pt x="2341577" y="725310"/>
                    <a:pt x="2339340" y="720090"/>
                  </a:cubicBezTo>
                  <a:cubicBezTo>
                    <a:pt x="2337758" y="716399"/>
                    <a:pt x="2337112" y="712351"/>
                    <a:pt x="2335530" y="708660"/>
                  </a:cubicBezTo>
                  <a:cubicBezTo>
                    <a:pt x="2333293" y="703440"/>
                    <a:pt x="2330147" y="698640"/>
                    <a:pt x="2327910" y="693420"/>
                  </a:cubicBezTo>
                  <a:cubicBezTo>
                    <a:pt x="2326328" y="689729"/>
                    <a:pt x="2325682" y="685681"/>
                    <a:pt x="2324100" y="681990"/>
                  </a:cubicBezTo>
                  <a:cubicBezTo>
                    <a:pt x="2321863" y="676770"/>
                    <a:pt x="2318589" y="672023"/>
                    <a:pt x="2316480" y="666750"/>
                  </a:cubicBezTo>
                  <a:cubicBezTo>
                    <a:pt x="2302878" y="632745"/>
                    <a:pt x="2315900" y="654450"/>
                    <a:pt x="2301240" y="632460"/>
                  </a:cubicBezTo>
                  <a:cubicBezTo>
                    <a:pt x="2291161" y="592146"/>
                    <a:pt x="2304845" y="639619"/>
                    <a:pt x="2289810" y="605790"/>
                  </a:cubicBezTo>
                  <a:cubicBezTo>
                    <a:pt x="2277441" y="577960"/>
                    <a:pt x="2291549" y="586050"/>
                    <a:pt x="2270760" y="579120"/>
                  </a:cubicBezTo>
                  <a:cubicBezTo>
                    <a:pt x="2248922" y="546363"/>
                    <a:pt x="2275104" y="587808"/>
                    <a:pt x="2259330" y="556260"/>
                  </a:cubicBezTo>
                  <a:cubicBezTo>
                    <a:pt x="2253527" y="544655"/>
                    <a:pt x="2245844" y="538964"/>
                    <a:pt x="2236470" y="529590"/>
                  </a:cubicBezTo>
                  <a:cubicBezTo>
                    <a:pt x="2235200" y="525780"/>
                    <a:pt x="2235500" y="521000"/>
                    <a:pt x="2232660" y="518160"/>
                  </a:cubicBezTo>
                  <a:cubicBezTo>
                    <a:pt x="2229820" y="515320"/>
                    <a:pt x="2224572" y="516578"/>
                    <a:pt x="2221230" y="514350"/>
                  </a:cubicBezTo>
                  <a:cubicBezTo>
                    <a:pt x="2216747" y="511361"/>
                    <a:pt x="2213610" y="506730"/>
                    <a:pt x="2209800" y="502920"/>
                  </a:cubicBezTo>
                  <a:cubicBezTo>
                    <a:pt x="2207290" y="495390"/>
                    <a:pt x="2205084" y="485431"/>
                    <a:pt x="2198370" y="480060"/>
                  </a:cubicBezTo>
                  <a:cubicBezTo>
                    <a:pt x="2195234" y="477551"/>
                    <a:pt x="2190750" y="477520"/>
                    <a:pt x="2186940" y="476250"/>
                  </a:cubicBezTo>
                  <a:cubicBezTo>
                    <a:pt x="2183167" y="464932"/>
                    <a:pt x="2180757" y="451017"/>
                    <a:pt x="2171700" y="441960"/>
                  </a:cubicBezTo>
                  <a:cubicBezTo>
                    <a:pt x="2168462" y="438722"/>
                    <a:pt x="2164080" y="436880"/>
                    <a:pt x="2160270" y="434340"/>
                  </a:cubicBezTo>
                  <a:cubicBezTo>
                    <a:pt x="2153564" y="414222"/>
                    <a:pt x="2158688" y="426252"/>
                    <a:pt x="2141220" y="400050"/>
                  </a:cubicBezTo>
                  <a:cubicBezTo>
                    <a:pt x="2138680" y="396240"/>
                    <a:pt x="2135048" y="392964"/>
                    <a:pt x="2133600" y="388620"/>
                  </a:cubicBezTo>
                  <a:cubicBezTo>
                    <a:pt x="2132330" y="384810"/>
                    <a:pt x="2132018" y="380532"/>
                    <a:pt x="2129790" y="377190"/>
                  </a:cubicBezTo>
                  <a:cubicBezTo>
                    <a:pt x="2123923" y="368389"/>
                    <a:pt x="2115364" y="363763"/>
                    <a:pt x="2106930" y="358140"/>
                  </a:cubicBezTo>
                  <a:cubicBezTo>
                    <a:pt x="2104420" y="350610"/>
                    <a:pt x="2102214" y="340651"/>
                    <a:pt x="2095500" y="335280"/>
                  </a:cubicBezTo>
                  <a:cubicBezTo>
                    <a:pt x="2092364" y="332771"/>
                    <a:pt x="2087880" y="332740"/>
                    <a:pt x="2084070" y="331470"/>
                  </a:cubicBezTo>
                  <a:cubicBezTo>
                    <a:pt x="2055708" y="303108"/>
                    <a:pt x="2091613" y="337936"/>
                    <a:pt x="2057400" y="308610"/>
                  </a:cubicBezTo>
                  <a:cubicBezTo>
                    <a:pt x="2053309" y="305103"/>
                    <a:pt x="2049419" y="301319"/>
                    <a:pt x="2045970" y="297180"/>
                  </a:cubicBezTo>
                  <a:cubicBezTo>
                    <a:pt x="2043039" y="293662"/>
                    <a:pt x="2041926" y="288611"/>
                    <a:pt x="2038350" y="285750"/>
                  </a:cubicBezTo>
                  <a:cubicBezTo>
                    <a:pt x="2035214" y="283241"/>
                    <a:pt x="2030730" y="283210"/>
                    <a:pt x="2026920" y="281940"/>
                  </a:cubicBezTo>
                  <a:cubicBezTo>
                    <a:pt x="1974122" y="229142"/>
                    <a:pt x="2030275" y="281599"/>
                    <a:pt x="1985010" y="247650"/>
                  </a:cubicBezTo>
                  <a:cubicBezTo>
                    <a:pt x="1980699" y="244417"/>
                    <a:pt x="1978149" y="239076"/>
                    <a:pt x="1973580" y="236220"/>
                  </a:cubicBezTo>
                  <a:cubicBezTo>
                    <a:pt x="1967780" y="232595"/>
                    <a:pt x="1960395" y="232119"/>
                    <a:pt x="1954530" y="228600"/>
                  </a:cubicBezTo>
                  <a:cubicBezTo>
                    <a:pt x="1915704" y="205305"/>
                    <a:pt x="1951412" y="218671"/>
                    <a:pt x="1924050" y="209550"/>
                  </a:cubicBezTo>
                  <a:cubicBezTo>
                    <a:pt x="1921510" y="205740"/>
                    <a:pt x="1919907" y="201100"/>
                    <a:pt x="1916430" y="198120"/>
                  </a:cubicBezTo>
                  <a:cubicBezTo>
                    <a:pt x="1901091" y="184973"/>
                    <a:pt x="1886615" y="183295"/>
                    <a:pt x="1866900" y="179070"/>
                  </a:cubicBezTo>
                  <a:cubicBezTo>
                    <a:pt x="1859346" y="177451"/>
                    <a:pt x="1851660" y="176530"/>
                    <a:pt x="1844040" y="175260"/>
                  </a:cubicBezTo>
                  <a:cubicBezTo>
                    <a:pt x="1841500" y="171450"/>
                    <a:pt x="1840146" y="166492"/>
                    <a:pt x="1836420" y="163830"/>
                  </a:cubicBezTo>
                  <a:cubicBezTo>
                    <a:pt x="1825986" y="156377"/>
                    <a:pt x="1813686" y="156252"/>
                    <a:pt x="1802130" y="152400"/>
                  </a:cubicBezTo>
                  <a:cubicBezTo>
                    <a:pt x="1795642" y="150237"/>
                    <a:pt x="1789484" y="147181"/>
                    <a:pt x="1783080" y="144780"/>
                  </a:cubicBezTo>
                  <a:cubicBezTo>
                    <a:pt x="1779320" y="143370"/>
                    <a:pt x="1775242" y="142766"/>
                    <a:pt x="1771650" y="140970"/>
                  </a:cubicBezTo>
                  <a:cubicBezTo>
                    <a:pt x="1767554" y="138922"/>
                    <a:pt x="1764404" y="135210"/>
                    <a:pt x="1760220" y="133350"/>
                  </a:cubicBezTo>
                  <a:cubicBezTo>
                    <a:pt x="1752880" y="130088"/>
                    <a:pt x="1744043" y="130185"/>
                    <a:pt x="1737360" y="125730"/>
                  </a:cubicBezTo>
                  <a:cubicBezTo>
                    <a:pt x="1721573" y="115205"/>
                    <a:pt x="1730372" y="119221"/>
                    <a:pt x="1710690" y="114300"/>
                  </a:cubicBezTo>
                  <a:cubicBezTo>
                    <a:pt x="1706880" y="111760"/>
                    <a:pt x="1703469" y="108484"/>
                    <a:pt x="1699260" y="106680"/>
                  </a:cubicBezTo>
                  <a:cubicBezTo>
                    <a:pt x="1661757" y="90607"/>
                    <a:pt x="1706875" y="117019"/>
                    <a:pt x="1668780" y="95250"/>
                  </a:cubicBezTo>
                  <a:cubicBezTo>
                    <a:pt x="1654016" y="86814"/>
                    <a:pt x="1659719" y="86783"/>
                    <a:pt x="1642110" y="80010"/>
                  </a:cubicBezTo>
                  <a:cubicBezTo>
                    <a:pt x="1630865" y="75685"/>
                    <a:pt x="1619250" y="72390"/>
                    <a:pt x="1607820" y="68580"/>
                  </a:cubicBezTo>
                  <a:cubicBezTo>
                    <a:pt x="1604010" y="67310"/>
                    <a:pt x="1600286" y="65744"/>
                    <a:pt x="1596390" y="64770"/>
                  </a:cubicBezTo>
                  <a:cubicBezTo>
                    <a:pt x="1586230" y="62230"/>
                    <a:pt x="1576014" y="59906"/>
                    <a:pt x="1565910" y="57150"/>
                  </a:cubicBezTo>
                  <a:cubicBezTo>
                    <a:pt x="1562035" y="56093"/>
                    <a:pt x="1558342" y="54443"/>
                    <a:pt x="1554480" y="53340"/>
                  </a:cubicBezTo>
                  <a:cubicBezTo>
                    <a:pt x="1549445" y="51901"/>
                    <a:pt x="1544256" y="51035"/>
                    <a:pt x="1539240" y="49530"/>
                  </a:cubicBezTo>
                  <a:cubicBezTo>
                    <a:pt x="1531547" y="47222"/>
                    <a:pt x="1524275" y="43390"/>
                    <a:pt x="1516380" y="41910"/>
                  </a:cubicBezTo>
                  <a:cubicBezTo>
                    <a:pt x="1503835" y="39558"/>
                    <a:pt x="1490980" y="39370"/>
                    <a:pt x="1478280" y="38100"/>
                  </a:cubicBezTo>
                  <a:cubicBezTo>
                    <a:pt x="1473200" y="35560"/>
                    <a:pt x="1468622" y="31527"/>
                    <a:pt x="1463040" y="30480"/>
                  </a:cubicBezTo>
                  <a:cubicBezTo>
                    <a:pt x="1448009" y="27662"/>
                    <a:pt x="1432537" y="28192"/>
                    <a:pt x="1417320" y="26670"/>
                  </a:cubicBezTo>
                  <a:cubicBezTo>
                    <a:pt x="1407132" y="25651"/>
                    <a:pt x="1396966" y="24379"/>
                    <a:pt x="1386840" y="22860"/>
                  </a:cubicBezTo>
                  <a:cubicBezTo>
                    <a:pt x="1249261" y="2223"/>
                    <a:pt x="1442226" y="27978"/>
                    <a:pt x="1287780" y="11430"/>
                  </a:cubicBezTo>
                  <a:cubicBezTo>
                    <a:pt x="1116582" y="-6913"/>
                    <a:pt x="1339800" y="12590"/>
                    <a:pt x="1188720" y="0"/>
                  </a:cubicBezTo>
                  <a:lnTo>
                    <a:pt x="1074420" y="7620"/>
                  </a:lnTo>
                  <a:cubicBezTo>
                    <a:pt x="1060430" y="8644"/>
                    <a:pt x="1046397" y="9446"/>
                    <a:pt x="1032510" y="11430"/>
                  </a:cubicBezTo>
                  <a:cubicBezTo>
                    <a:pt x="1019689" y="13262"/>
                    <a:pt x="1007164" y="16799"/>
                    <a:pt x="994410" y="19050"/>
                  </a:cubicBezTo>
                  <a:cubicBezTo>
                    <a:pt x="985566" y="20611"/>
                    <a:pt x="976645" y="21699"/>
                    <a:pt x="967740" y="22860"/>
                  </a:cubicBezTo>
                  <a:cubicBezTo>
                    <a:pt x="947434" y="25509"/>
                    <a:pt x="927174" y="28626"/>
                    <a:pt x="906780" y="30480"/>
                  </a:cubicBezTo>
                  <a:cubicBezTo>
                    <a:pt x="872664" y="33581"/>
                    <a:pt x="837920" y="32998"/>
                    <a:pt x="803910" y="38100"/>
                  </a:cubicBezTo>
                  <a:cubicBezTo>
                    <a:pt x="691048" y="55029"/>
                    <a:pt x="835054" y="38026"/>
                    <a:pt x="731520" y="49530"/>
                  </a:cubicBezTo>
                  <a:cubicBezTo>
                    <a:pt x="722630" y="52070"/>
                    <a:pt x="713932" y="55420"/>
                    <a:pt x="704850" y="57150"/>
                  </a:cubicBezTo>
                  <a:cubicBezTo>
                    <a:pt x="687207" y="60511"/>
                    <a:pt x="668779" y="59836"/>
                    <a:pt x="651510" y="64770"/>
                  </a:cubicBezTo>
                  <a:cubicBezTo>
                    <a:pt x="617412" y="74512"/>
                    <a:pt x="633960" y="70870"/>
                    <a:pt x="601980" y="76200"/>
                  </a:cubicBezTo>
                  <a:cubicBezTo>
                    <a:pt x="558905" y="97738"/>
                    <a:pt x="620805" y="68655"/>
                    <a:pt x="563880" y="87630"/>
                  </a:cubicBezTo>
                  <a:cubicBezTo>
                    <a:pt x="559536" y="89078"/>
                    <a:pt x="556546" y="93202"/>
                    <a:pt x="552450" y="95250"/>
                  </a:cubicBezTo>
                  <a:cubicBezTo>
                    <a:pt x="548858" y="97046"/>
                    <a:pt x="544711" y="97478"/>
                    <a:pt x="541020" y="99060"/>
                  </a:cubicBezTo>
                  <a:cubicBezTo>
                    <a:pt x="535800" y="101297"/>
                    <a:pt x="531053" y="104571"/>
                    <a:pt x="525780" y="106680"/>
                  </a:cubicBezTo>
                  <a:cubicBezTo>
                    <a:pt x="518322" y="109663"/>
                    <a:pt x="510260" y="111038"/>
                    <a:pt x="502920" y="114300"/>
                  </a:cubicBezTo>
                  <a:cubicBezTo>
                    <a:pt x="469091" y="129335"/>
                    <a:pt x="516564" y="115651"/>
                    <a:pt x="476250" y="125730"/>
                  </a:cubicBezTo>
                  <a:cubicBezTo>
                    <a:pt x="472440" y="128270"/>
                    <a:pt x="468916" y="131302"/>
                    <a:pt x="464820" y="133350"/>
                  </a:cubicBezTo>
                  <a:cubicBezTo>
                    <a:pt x="461228" y="135146"/>
                    <a:pt x="456877" y="135167"/>
                    <a:pt x="453390" y="137160"/>
                  </a:cubicBezTo>
                  <a:cubicBezTo>
                    <a:pt x="447877" y="140310"/>
                    <a:pt x="443663" y="145440"/>
                    <a:pt x="438150" y="148590"/>
                  </a:cubicBezTo>
                  <a:cubicBezTo>
                    <a:pt x="434663" y="150583"/>
                    <a:pt x="430312" y="150604"/>
                    <a:pt x="426720" y="152400"/>
                  </a:cubicBezTo>
                  <a:cubicBezTo>
                    <a:pt x="400408" y="165556"/>
                    <a:pt x="431768" y="155901"/>
                    <a:pt x="400050" y="163830"/>
                  </a:cubicBezTo>
                  <a:cubicBezTo>
                    <a:pt x="396240" y="166370"/>
                    <a:pt x="392716" y="169402"/>
                    <a:pt x="388620" y="171450"/>
                  </a:cubicBezTo>
                  <a:cubicBezTo>
                    <a:pt x="383154" y="174183"/>
                    <a:pt x="366833" y="177849"/>
                    <a:pt x="361950" y="179070"/>
                  </a:cubicBezTo>
                  <a:cubicBezTo>
                    <a:pt x="333254" y="198200"/>
                    <a:pt x="369724" y="175738"/>
                    <a:pt x="335280" y="190500"/>
                  </a:cubicBezTo>
                  <a:cubicBezTo>
                    <a:pt x="331071" y="192304"/>
                    <a:pt x="327946" y="196072"/>
                    <a:pt x="323850" y="198120"/>
                  </a:cubicBezTo>
                  <a:cubicBezTo>
                    <a:pt x="320258" y="199916"/>
                    <a:pt x="316111" y="200348"/>
                    <a:pt x="312420" y="201930"/>
                  </a:cubicBezTo>
                  <a:cubicBezTo>
                    <a:pt x="307200" y="204167"/>
                    <a:pt x="302453" y="207441"/>
                    <a:pt x="297180" y="209550"/>
                  </a:cubicBezTo>
                  <a:cubicBezTo>
                    <a:pt x="289722" y="212533"/>
                    <a:pt x="281504" y="213578"/>
                    <a:pt x="274320" y="217170"/>
                  </a:cubicBezTo>
                  <a:cubicBezTo>
                    <a:pt x="223775" y="242442"/>
                    <a:pt x="286892" y="211782"/>
                    <a:pt x="247650" y="228600"/>
                  </a:cubicBezTo>
                  <a:cubicBezTo>
                    <a:pt x="242430" y="230837"/>
                    <a:pt x="237630" y="233983"/>
                    <a:pt x="232410" y="236220"/>
                  </a:cubicBezTo>
                  <a:cubicBezTo>
                    <a:pt x="228719" y="237802"/>
                    <a:pt x="224572" y="238234"/>
                    <a:pt x="220980" y="240030"/>
                  </a:cubicBezTo>
                  <a:cubicBezTo>
                    <a:pt x="216884" y="242078"/>
                    <a:pt x="213759" y="245846"/>
                    <a:pt x="209550" y="247650"/>
                  </a:cubicBezTo>
                  <a:cubicBezTo>
                    <a:pt x="204737" y="249713"/>
                    <a:pt x="199345" y="250021"/>
                    <a:pt x="194310" y="251460"/>
                  </a:cubicBezTo>
                  <a:cubicBezTo>
                    <a:pt x="190448" y="252563"/>
                    <a:pt x="186571" y="253688"/>
                    <a:pt x="182880" y="255270"/>
                  </a:cubicBezTo>
                  <a:cubicBezTo>
                    <a:pt x="149924" y="269394"/>
                    <a:pt x="183015" y="257765"/>
                    <a:pt x="156210" y="266700"/>
                  </a:cubicBezTo>
                  <a:cubicBezTo>
                    <a:pt x="146633" y="295430"/>
                    <a:pt x="159552" y="260017"/>
                    <a:pt x="144780" y="289560"/>
                  </a:cubicBezTo>
                  <a:cubicBezTo>
                    <a:pt x="142984" y="293152"/>
                    <a:pt x="143810" y="298150"/>
                    <a:pt x="140970" y="300990"/>
                  </a:cubicBezTo>
                  <a:cubicBezTo>
                    <a:pt x="138130" y="303830"/>
                    <a:pt x="133350" y="303530"/>
                    <a:pt x="129540" y="304800"/>
                  </a:cubicBezTo>
                  <a:cubicBezTo>
                    <a:pt x="127030" y="312330"/>
                    <a:pt x="124824" y="322289"/>
                    <a:pt x="118110" y="327660"/>
                  </a:cubicBezTo>
                  <a:cubicBezTo>
                    <a:pt x="114974" y="330169"/>
                    <a:pt x="107420" y="327523"/>
                    <a:pt x="106680" y="331470"/>
                  </a:cubicBezTo>
                  <a:cubicBezTo>
                    <a:pt x="103169" y="350194"/>
                    <a:pt x="136525" y="344170"/>
                    <a:pt x="137160" y="35052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2404747" y="4027548"/>
              <a:ext cx="1511297" cy="503942"/>
            </a:xfrm>
            <a:custGeom>
              <a:avLst/>
              <a:gdLst>
                <a:gd name="connsiteX0" fmla="*/ 346710 w 2411730"/>
                <a:gd name="connsiteY0" fmla="*/ 1085850 h 1371600"/>
                <a:gd name="connsiteX1" fmla="*/ 342900 w 2411730"/>
                <a:gd name="connsiteY1" fmla="*/ 1062990 h 1371600"/>
                <a:gd name="connsiteX2" fmla="*/ 335280 w 2411730"/>
                <a:gd name="connsiteY2" fmla="*/ 1051560 h 1371600"/>
                <a:gd name="connsiteX3" fmla="*/ 331470 w 2411730"/>
                <a:gd name="connsiteY3" fmla="*/ 1040130 h 1371600"/>
                <a:gd name="connsiteX4" fmla="*/ 320040 w 2411730"/>
                <a:gd name="connsiteY4" fmla="*/ 1013460 h 1371600"/>
                <a:gd name="connsiteX5" fmla="*/ 308610 w 2411730"/>
                <a:gd name="connsiteY5" fmla="*/ 967740 h 1371600"/>
                <a:gd name="connsiteX6" fmla="*/ 304800 w 2411730"/>
                <a:gd name="connsiteY6" fmla="*/ 948690 h 1371600"/>
                <a:gd name="connsiteX7" fmla="*/ 297180 w 2411730"/>
                <a:gd name="connsiteY7" fmla="*/ 933450 h 1371600"/>
                <a:gd name="connsiteX8" fmla="*/ 281940 w 2411730"/>
                <a:gd name="connsiteY8" fmla="*/ 899160 h 1371600"/>
                <a:gd name="connsiteX9" fmla="*/ 270510 w 2411730"/>
                <a:gd name="connsiteY9" fmla="*/ 872490 h 1371600"/>
                <a:gd name="connsiteX10" fmla="*/ 266700 w 2411730"/>
                <a:gd name="connsiteY10" fmla="*/ 857250 h 1371600"/>
                <a:gd name="connsiteX11" fmla="*/ 259080 w 2411730"/>
                <a:gd name="connsiteY11" fmla="*/ 845820 h 1371600"/>
                <a:gd name="connsiteX12" fmla="*/ 255270 w 2411730"/>
                <a:gd name="connsiteY12" fmla="*/ 834390 h 1371600"/>
                <a:gd name="connsiteX13" fmla="*/ 243840 w 2411730"/>
                <a:gd name="connsiteY13" fmla="*/ 826770 h 1371600"/>
                <a:gd name="connsiteX14" fmla="*/ 240030 w 2411730"/>
                <a:gd name="connsiteY14" fmla="*/ 815340 h 1371600"/>
                <a:gd name="connsiteX15" fmla="*/ 232410 w 2411730"/>
                <a:gd name="connsiteY15" fmla="*/ 803910 h 1371600"/>
                <a:gd name="connsiteX16" fmla="*/ 228600 w 2411730"/>
                <a:gd name="connsiteY16" fmla="*/ 788670 h 1371600"/>
                <a:gd name="connsiteX17" fmla="*/ 220980 w 2411730"/>
                <a:gd name="connsiteY17" fmla="*/ 777240 h 1371600"/>
                <a:gd name="connsiteX18" fmla="*/ 213360 w 2411730"/>
                <a:gd name="connsiteY18" fmla="*/ 754380 h 1371600"/>
                <a:gd name="connsiteX19" fmla="*/ 205740 w 2411730"/>
                <a:gd name="connsiteY19" fmla="*/ 739140 h 1371600"/>
                <a:gd name="connsiteX20" fmla="*/ 201930 w 2411730"/>
                <a:gd name="connsiteY20" fmla="*/ 727710 h 1371600"/>
                <a:gd name="connsiteX21" fmla="*/ 194310 w 2411730"/>
                <a:gd name="connsiteY21" fmla="*/ 716280 h 1371600"/>
                <a:gd name="connsiteX22" fmla="*/ 179070 w 2411730"/>
                <a:gd name="connsiteY22" fmla="*/ 666750 h 1371600"/>
                <a:gd name="connsiteX23" fmla="*/ 175260 w 2411730"/>
                <a:gd name="connsiteY23" fmla="*/ 640080 h 1371600"/>
                <a:gd name="connsiteX24" fmla="*/ 167640 w 2411730"/>
                <a:gd name="connsiteY24" fmla="*/ 624840 h 1371600"/>
                <a:gd name="connsiteX25" fmla="*/ 156210 w 2411730"/>
                <a:gd name="connsiteY25" fmla="*/ 571500 h 1371600"/>
                <a:gd name="connsiteX26" fmla="*/ 148590 w 2411730"/>
                <a:gd name="connsiteY26" fmla="*/ 537210 h 1371600"/>
                <a:gd name="connsiteX27" fmla="*/ 140970 w 2411730"/>
                <a:gd name="connsiteY27" fmla="*/ 525780 h 1371600"/>
                <a:gd name="connsiteX28" fmla="*/ 129540 w 2411730"/>
                <a:gd name="connsiteY28" fmla="*/ 502920 h 1371600"/>
                <a:gd name="connsiteX29" fmla="*/ 114300 w 2411730"/>
                <a:gd name="connsiteY29" fmla="*/ 476250 h 1371600"/>
                <a:gd name="connsiteX30" fmla="*/ 110490 w 2411730"/>
                <a:gd name="connsiteY30" fmla="*/ 461010 h 1371600"/>
                <a:gd name="connsiteX31" fmla="*/ 91440 w 2411730"/>
                <a:gd name="connsiteY31" fmla="*/ 438150 h 1371600"/>
                <a:gd name="connsiteX32" fmla="*/ 80010 w 2411730"/>
                <a:gd name="connsiteY32" fmla="*/ 411480 h 1371600"/>
                <a:gd name="connsiteX33" fmla="*/ 76200 w 2411730"/>
                <a:gd name="connsiteY33" fmla="*/ 400050 h 1371600"/>
                <a:gd name="connsiteX34" fmla="*/ 64770 w 2411730"/>
                <a:gd name="connsiteY34" fmla="*/ 396240 h 1371600"/>
                <a:gd name="connsiteX35" fmla="*/ 60960 w 2411730"/>
                <a:gd name="connsiteY35" fmla="*/ 384810 h 1371600"/>
                <a:gd name="connsiteX36" fmla="*/ 53340 w 2411730"/>
                <a:gd name="connsiteY36" fmla="*/ 373380 h 1371600"/>
                <a:gd name="connsiteX37" fmla="*/ 49530 w 2411730"/>
                <a:gd name="connsiteY37" fmla="*/ 358140 h 1371600"/>
                <a:gd name="connsiteX38" fmla="*/ 38100 w 2411730"/>
                <a:gd name="connsiteY38" fmla="*/ 335280 h 1371600"/>
                <a:gd name="connsiteX39" fmla="*/ 26670 w 2411730"/>
                <a:gd name="connsiteY39" fmla="*/ 327660 h 1371600"/>
                <a:gd name="connsiteX40" fmla="*/ 22860 w 2411730"/>
                <a:gd name="connsiteY40" fmla="*/ 308610 h 1371600"/>
                <a:gd name="connsiteX41" fmla="*/ 15240 w 2411730"/>
                <a:gd name="connsiteY41" fmla="*/ 293370 h 1371600"/>
                <a:gd name="connsiteX42" fmla="*/ 11430 w 2411730"/>
                <a:gd name="connsiteY42" fmla="*/ 281940 h 1371600"/>
                <a:gd name="connsiteX43" fmla="*/ 0 w 2411730"/>
                <a:gd name="connsiteY43" fmla="*/ 232410 h 1371600"/>
                <a:gd name="connsiteX44" fmla="*/ 7620 w 2411730"/>
                <a:gd name="connsiteY44" fmla="*/ 186690 h 1371600"/>
                <a:gd name="connsiteX45" fmla="*/ 19050 w 2411730"/>
                <a:gd name="connsiteY45" fmla="*/ 156210 h 1371600"/>
                <a:gd name="connsiteX46" fmla="*/ 30480 w 2411730"/>
                <a:gd name="connsiteY46" fmla="*/ 148590 h 1371600"/>
                <a:gd name="connsiteX47" fmla="*/ 45720 w 2411730"/>
                <a:gd name="connsiteY47" fmla="*/ 129540 h 1371600"/>
                <a:gd name="connsiteX48" fmla="*/ 57150 w 2411730"/>
                <a:gd name="connsiteY48" fmla="*/ 114300 h 1371600"/>
                <a:gd name="connsiteX49" fmla="*/ 83820 w 2411730"/>
                <a:gd name="connsiteY49" fmla="*/ 91440 h 1371600"/>
                <a:gd name="connsiteX50" fmla="*/ 106680 w 2411730"/>
                <a:gd name="connsiteY50" fmla="*/ 83820 h 1371600"/>
                <a:gd name="connsiteX51" fmla="*/ 133350 w 2411730"/>
                <a:gd name="connsiteY51" fmla="*/ 64770 h 1371600"/>
                <a:gd name="connsiteX52" fmla="*/ 144780 w 2411730"/>
                <a:gd name="connsiteY52" fmla="*/ 60960 h 1371600"/>
                <a:gd name="connsiteX53" fmla="*/ 163830 w 2411730"/>
                <a:gd name="connsiteY53" fmla="*/ 49530 h 1371600"/>
                <a:gd name="connsiteX54" fmla="*/ 198120 w 2411730"/>
                <a:gd name="connsiteY54" fmla="*/ 38100 h 1371600"/>
                <a:gd name="connsiteX55" fmla="*/ 209550 w 2411730"/>
                <a:gd name="connsiteY55" fmla="*/ 34290 h 1371600"/>
                <a:gd name="connsiteX56" fmla="*/ 240030 w 2411730"/>
                <a:gd name="connsiteY56" fmla="*/ 22860 h 1371600"/>
                <a:gd name="connsiteX57" fmla="*/ 304800 w 2411730"/>
                <a:gd name="connsiteY57" fmla="*/ 7620 h 1371600"/>
                <a:gd name="connsiteX58" fmla="*/ 358140 w 2411730"/>
                <a:gd name="connsiteY58" fmla="*/ 0 h 1371600"/>
                <a:gd name="connsiteX59" fmla="*/ 457200 w 2411730"/>
                <a:gd name="connsiteY59" fmla="*/ 7620 h 1371600"/>
                <a:gd name="connsiteX60" fmla="*/ 495300 w 2411730"/>
                <a:gd name="connsiteY60" fmla="*/ 19050 h 1371600"/>
                <a:gd name="connsiteX61" fmla="*/ 521970 w 2411730"/>
                <a:gd name="connsiteY61" fmla="*/ 22860 h 1371600"/>
                <a:gd name="connsiteX62" fmla="*/ 533400 w 2411730"/>
                <a:gd name="connsiteY62" fmla="*/ 30480 h 1371600"/>
                <a:gd name="connsiteX63" fmla="*/ 548640 w 2411730"/>
                <a:gd name="connsiteY63" fmla="*/ 34290 h 1371600"/>
                <a:gd name="connsiteX64" fmla="*/ 632460 w 2411730"/>
                <a:gd name="connsiteY64" fmla="*/ 41910 h 1371600"/>
                <a:gd name="connsiteX65" fmla="*/ 742950 w 2411730"/>
                <a:gd name="connsiteY65" fmla="*/ 45720 h 1371600"/>
                <a:gd name="connsiteX66" fmla="*/ 822960 w 2411730"/>
                <a:gd name="connsiteY66" fmla="*/ 49530 h 1371600"/>
                <a:gd name="connsiteX67" fmla="*/ 857250 w 2411730"/>
                <a:gd name="connsiteY67" fmla="*/ 57150 h 1371600"/>
                <a:gd name="connsiteX68" fmla="*/ 895350 w 2411730"/>
                <a:gd name="connsiteY68" fmla="*/ 60960 h 1371600"/>
                <a:gd name="connsiteX69" fmla="*/ 922020 w 2411730"/>
                <a:gd name="connsiteY69" fmla="*/ 68580 h 1371600"/>
                <a:gd name="connsiteX70" fmla="*/ 937260 w 2411730"/>
                <a:gd name="connsiteY70" fmla="*/ 72390 h 1371600"/>
                <a:gd name="connsiteX71" fmla="*/ 963930 w 2411730"/>
                <a:gd name="connsiteY71" fmla="*/ 80010 h 1371600"/>
                <a:gd name="connsiteX72" fmla="*/ 1009650 w 2411730"/>
                <a:gd name="connsiteY72" fmla="*/ 87630 h 1371600"/>
                <a:gd name="connsiteX73" fmla="*/ 1055370 w 2411730"/>
                <a:gd name="connsiteY73" fmla="*/ 99060 h 1371600"/>
                <a:gd name="connsiteX74" fmla="*/ 1070610 w 2411730"/>
                <a:gd name="connsiteY74" fmla="*/ 106680 h 1371600"/>
                <a:gd name="connsiteX75" fmla="*/ 1104900 w 2411730"/>
                <a:gd name="connsiteY75" fmla="*/ 110490 h 1371600"/>
                <a:gd name="connsiteX76" fmla="*/ 1177290 w 2411730"/>
                <a:gd name="connsiteY76" fmla="*/ 121920 h 1371600"/>
                <a:gd name="connsiteX77" fmla="*/ 1226820 w 2411730"/>
                <a:gd name="connsiteY77" fmla="*/ 133350 h 1371600"/>
                <a:gd name="connsiteX78" fmla="*/ 1242060 w 2411730"/>
                <a:gd name="connsiteY78" fmla="*/ 140970 h 1371600"/>
                <a:gd name="connsiteX79" fmla="*/ 1272540 w 2411730"/>
                <a:gd name="connsiteY79" fmla="*/ 144780 h 1371600"/>
                <a:gd name="connsiteX80" fmla="*/ 1287780 w 2411730"/>
                <a:gd name="connsiteY80" fmla="*/ 152400 h 1371600"/>
                <a:gd name="connsiteX81" fmla="*/ 1337310 w 2411730"/>
                <a:gd name="connsiteY81" fmla="*/ 160020 h 1371600"/>
                <a:gd name="connsiteX82" fmla="*/ 1383030 w 2411730"/>
                <a:gd name="connsiteY82" fmla="*/ 171450 h 1371600"/>
                <a:gd name="connsiteX83" fmla="*/ 1402080 w 2411730"/>
                <a:gd name="connsiteY83" fmla="*/ 179070 h 1371600"/>
                <a:gd name="connsiteX84" fmla="*/ 1455420 w 2411730"/>
                <a:gd name="connsiteY84" fmla="*/ 190500 h 1371600"/>
                <a:gd name="connsiteX85" fmla="*/ 1478280 w 2411730"/>
                <a:gd name="connsiteY85" fmla="*/ 198120 h 1371600"/>
                <a:gd name="connsiteX86" fmla="*/ 1501140 w 2411730"/>
                <a:gd name="connsiteY86" fmla="*/ 201930 h 1371600"/>
                <a:gd name="connsiteX87" fmla="*/ 1535430 w 2411730"/>
                <a:gd name="connsiteY87" fmla="*/ 213360 h 1371600"/>
                <a:gd name="connsiteX88" fmla="*/ 1592580 w 2411730"/>
                <a:gd name="connsiteY88" fmla="*/ 224790 h 1371600"/>
                <a:gd name="connsiteX89" fmla="*/ 1611630 w 2411730"/>
                <a:gd name="connsiteY89" fmla="*/ 228600 h 1371600"/>
                <a:gd name="connsiteX90" fmla="*/ 1630680 w 2411730"/>
                <a:gd name="connsiteY90" fmla="*/ 236220 h 1371600"/>
                <a:gd name="connsiteX91" fmla="*/ 1657350 w 2411730"/>
                <a:gd name="connsiteY91" fmla="*/ 240030 h 1371600"/>
                <a:gd name="connsiteX92" fmla="*/ 1672590 w 2411730"/>
                <a:gd name="connsiteY92" fmla="*/ 243840 h 1371600"/>
                <a:gd name="connsiteX93" fmla="*/ 1718310 w 2411730"/>
                <a:gd name="connsiteY93" fmla="*/ 262890 h 1371600"/>
                <a:gd name="connsiteX94" fmla="*/ 1737360 w 2411730"/>
                <a:gd name="connsiteY94" fmla="*/ 270510 h 1371600"/>
                <a:gd name="connsiteX95" fmla="*/ 1752600 w 2411730"/>
                <a:gd name="connsiteY95" fmla="*/ 274320 h 1371600"/>
                <a:gd name="connsiteX96" fmla="*/ 1775460 w 2411730"/>
                <a:gd name="connsiteY96" fmla="*/ 281940 h 1371600"/>
                <a:gd name="connsiteX97" fmla="*/ 1798320 w 2411730"/>
                <a:gd name="connsiteY97" fmla="*/ 285750 h 1371600"/>
                <a:gd name="connsiteX98" fmla="*/ 1828800 w 2411730"/>
                <a:gd name="connsiteY98" fmla="*/ 297180 h 1371600"/>
                <a:gd name="connsiteX99" fmla="*/ 1851660 w 2411730"/>
                <a:gd name="connsiteY99" fmla="*/ 300990 h 1371600"/>
                <a:gd name="connsiteX100" fmla="*/ 1863090 w 2411730"/>
                <a:gd name="connsiteY100" fmla="*/ 312420 h 1371600"/>
                <a:gd name="connsiteX101" fmla="*/ 1901190 w 2411730"/>
                <a:gd name="connsiteY101" fmla="*/ 327660 h 1371600"/>
                <a:gd name="connsiteX102" fmla="*/ 1916430 w 2411730"/>
                <a:gd name="connsiteY102" fmla="*/ 335280 h 1371600"/>
                <a:gd name="connsiteX103" fmla="*/ 1927860 w 2411730"/>
                <a:gd name="connsiteY103" fmla="*/ 339090 h 1371600"/>
                <a:gd name="connsiteX104" fmla="*/ 1939290 w 2411730"/>
                <a:gd name="connsiteY104" fmla="*/ 346710 h 1371600"/>
                <a:gd name="connsiteX105" fmla="*/ 1950720 w 2411730"/>
                <a:gd name="connsiteY105" fmla="*/ 350520 h 1371600"/>
                <a:gd name="connsiteX106" fmla="*/ 1962150 w 2411730"/>
                <a:gd name="connsiteY106" fmla="*/ 358140 h 1371600"/>
                <a:gd name="connsiteX107" fmla="*/ 1973580 w 2411730"/>
                <a:gd name="connsiteY107" fmla="*/ 361950 h 1371600"/>
                <a:gd name="connsiteX108" fmla="*/ 1988820 w 2411730"/>
                <a:gd name="connsiteY108" fmla="*/ 369570 h 1371600"/>
                <a:gd name="connsiteX109" fmla="*/ 2000250 w 2411730"/>
                <a:gd name="connsiteY109" fmla="*/ 384810 h 1371600"/>
                <a:gd name="connsiteX110" fmla="*/ 2011680 w 2411730"/>
                <a:gd name="connsiteY110" fmla="*/ 388620 h 1371600"/>
                <a:gd name="connsiteX111" fmla="*/ 2023110 w 2411730"/>
                <a:gd name="connsiteY111" fmla="*/ 396240 h 1371600"/>
                <a:gd name="connsiteX112" fmla="*/ 2061210 w 2411730"/>
                <a:gd name="connsiteY112" fmla="*/ 426720 h 1371600"/>
                <a:gd name="connsiteX113" fmla="*/ 2072640 w 2411730"/>
                <a:gd name="connsiteY113" fmla="*/ 438150 h 1371600"/>
                <a:gd name="connsiteX114" fmla="*/ 2080260 w 2411730"/>
                <a:gd name="connsiteY114" fmla="*/ 449580 h 1371600"/>
                <a:gd name="connsiteX115" fmla="*/ 2091690 w 2411730"/>
                <a:gd name="connsiteY115" fmla="*/ 453390 h 1371600"/>
                <a:gd name="connsiteX116" fmla="*/ 2114550 w 2411730"/>
                <a:gd name="connsiteY116" fmla="*/ 464820 h 1371600"/>
                <a:gd name="connsiteX117" fmla="*/ 2125980 w 2411730"/>
                <a:gd name="connsiteY117" fmla="*/ 476250 h 1371600"/>
                <a:gd name="connsiteX118" fmla="*/ 2137410 w 2411730"/>
                <a:gd name="connsiteY118" fmla="*/ 480060 h 1371600"/>
                <a:gd name="connsiteX119" fmla="*/ 2164080 w 2411730"/>
                <a:gd name="connsiteY119" fmla="*/ 491490 h 1371600"/>
                <a:gd name="connsiteX120" fmla="*/ 2175510 w 2411730"/>
                <a:gd name="connsiteY120" fmla="*/ 499110 h 1371600"/>
                <a:gd name="connsiteX121" fmla="*/ 2183130 w 2411730"/>
                <a:gd name="connsiteY121" fmla="*/ 510540 h 1371600"/>
                <a:gd name="connsiteX122" fmla="*/ 2205990 w 2411730"/>
                <a:gd name="connsiteY122" fmla="*/ 518160 h 1371600"/>
                <a:gd name="connsiteX123" fmla="*/ 2240280 w 2411730"/>
                <a:gd name="connsiteY123" fmla="*/ 544830 h 1371600"/>
                <a:gd name="connsiteX124" fmla="*/ 2251710 w 2411730"/>
                <a:gd name="connsiteY124" fmla="*/ 552450 h 1371600"/>
                <a:gd name="connsiteX125" fmla="*/ 2259330 w 2411730"/>
                <a:gd name="connsiteY125" fmla="*/ 563880 h 1371600"/>
                <a:gd name="connsiteX126" fmla="*/ 2270760 w 2411730"/>
                <a:gd name="connsiteY126" fmla="*/ 567690 h 1371600"/>
                <a:gd name="connsiteX127" fmla="*/ 2286000 w 2411730"/>
                <a:gd name="connsiteY127" fmla="*/ 590550 h 1371600"/>
                <a:gd name="connsiteX128" fmla="*/ 2293620 w 2411730"/>
                <a:gd name="connsiteY128" fmla="*/ 601980 h 1371600"/>
                <a:gd name="connsiteX129" fmla="*/ 2297430 w 2411730"/>
                <a:gd name="connsiteY129" fmla="*/ 613410 h 1371600"/>
                <a:gd name="connsiteX130" fmla="*/ 2320290 w 2411730"/>
                <a:gd name="connsiteY130" fmla="*/ 628650 h 1371600"/>
                <a:gd name="connsiteX131" fmla="*/ 2335530 w 2411730"/>
                <a:gd name="connsiteY131" fmla="*/ 643890 h 1371600"/>
                <a:gd name="connsiteX132" fmla="*/ 2354580 w 2411730"/>
                <a:gd name="connsiteY132" fmla="*/ 659130 h 1371600"/>
                <a:gd name="connsiteX133" fmla="*/ 2369820 w 2411730"/>
                <a:gd name="connsiteY133" fmla="*/ 678180 h 1371600"/>
                <a:gd name="connsiteX134" fmla="*/ 2373630 w 2411730"/>
                <a:gd name="connsiteY134" fmla="*/ 693420 h 1371600"/>
                <a:gd name="connsiteX135" fmla="*/ 2381250 w 2411730"/>
                <a:gd name="connsiteY135" fmla="*/ 704850 h 1371600"/>
                <a:gd name="connsiteX136" fmla="*/ 2396490 w 2411730"/>
                <a:gd name="connsiteY136" fmla="*/ 731520 h 1371600"/>
                <a:gd name="connsiteX137" fmla="*/ 2400300 w 2411730"/>
                <a:gd name="connsiteY137" fmla="*/ 754380 h 1371600"/>
                <a:gd name="connsiteX138" fmla="*/ 2407920 w 2411730"/>
                <a:gd name="connsiteY138" fmla="*/ 769620 h 1371600"/>
                <a:gd name="connsiteX139" fmla="*/ 2411730 w 2411730"/>
                <a:gd name="connsiteY139" fmla="*/ 807720 h 1371600"/>
                <a:gd name="connsiteX140" fmla="*/ 2400300 w 2411730"/>
                <a:gd name="connsiteY140" fmla="*/ 1009650 h 1371600"/>
                <a:gd name="connsiteX141" fmla="*/ 2396490 w 2411730"/>
                <a:gd name="connsiteY141" fmla="*/ 1047750 h 1371600"/>
                <a:gd name="connsiteX142" fmla="*/ 2388870 w 2411730"/>
                <a:gd name="connsiteY142" fmla="*/ 1085850 h 1371600"/>
                <a:gd name="connsiteX143" fmla="*/ 2377440 w 2411730"/>
                <a:gd name="connsiteY143" fmla="*/ 1139190 h 1371600"/>
                <a:gd name="connsiteX144" fmla="*/ 2373630 w 2411730"/>
                <a:gd name="connsiteY144" fmla="*/ 1165860 h 1371600"/>
                <a:gd name="connsiteX145" fmla="*/ 2362200 w 2411730"/>
                <a:gd name="connsiteY145" fmla="*/ 1200150 h 1371600"/>
                <a:gd name="connsiteX146" fmla="*/ 2358390 w 2411730"/>
                <a:gd name="connsiteY146" fmla="*/ 1226820 h 1371600"/>
                <a:gd name="connsiteX147" fmla="*/ 2339340 w 2411730"/>
                <a:gd name="connsiteY147" fmla="*/ 1245870 h 1371600"/>
                <a:gd name="connsiteX148" fmla="*/ 2312670 w 2411730"/>
                <a:gd name="connsiteY148" fmla="*/ 1257300 h 1371600"/>
                <a:gd name="connsiteX149" fmla="*/ 2297430 w 2411730"/>
                <a:gd name="connsiteY149" fmla="*/ 1264920 h 1371600"/>
                <a:gd name="connsiteX150" fmla="*/ 2270760 w 2411730"/>
                <a:gd name="connsiteY150" fmla="*/ 1268730 h 1371600"/>
                <a:gd name="connsiteX151" fmla="*/ 2228850 w 2411730"/>
                <a:gd name="connsiteY151" fmla="*/ 1276350 h 1371600"/>
                <a:gd name="connsiteX152" fmla="*/ 2171700 w 2411730"/>
                <a:gd name="connsiteY152" fmla="*/ 1280160 h 1371600"/>
                <a:gd name="connsiteX153" fmla="*/ 2110740 w 2411730"/>
                <a:gd name="connsiteY153" fmla="*/ 1287780 h 1371600"/>
                <a:gd name="connsiteX154" fmla="*/ 2072640 w 2411730"/>
                <a:gd name="connsiteY154" fmla="*/ 1291590 h 1371600"/>
                <a:gd name="connsiteX155" fmla="*/ 2019300 w 2411730"/>
                <a:gd name="connsiteY155" fmla="*/ 1299210 h 1371600"/>
                <a:gd name="connsiteX156" fmla="*/ 1931670 w 2411730"/>
                <a:gd name="connsiteY156" fmla="*/ 1306830 h 1371600"/>
                <a:gd name="connsiteX157" fmla="*/ 1893570 w 2411730"/>
                <a:gd name="connsiteY157" fmla="*/ 1314450 h 1371600"/>
                <a:gd name="connsiteX158" fmla="*/ 1859280 w 2411730"/>
                <a:gd name="connsiteY158" fmla="*/ 1318260 h 1371600"/>
                <a:gd name="connsiteX159" fmla="*/ 1832610 w 2411730"/>
                <a:gd name="connsiteY159" fmla="*/ 1325880 h 1371600"/>
                <a:gd name="connsiteX160" fmla="*/ 1794510 w 2411730"/>
                <a:gd name="connsiteY160" fmla="*/ 1329690 h 1371600"/>
                <a:gd name="connsiteX161" fmla="*/ 1722120 w 2411730"/>
                <a:gd name="connsiteY161" fmla="*/ 1341120 h 1371600"/>
                <a:gd name="connsiteX162" fmla="*/ 1653540 w 2411730"/>
                <a:gd name="connsiteY162" fmla="*/ 1344930 h 1371600"/>
                <a:gd name="connsiteX163" fmla="*/ 1520190 w 2411730"/>
                <a:gd name="connsiteY163" fmla="*/ 1356360 h 1371600"/>
                <a:gd name="connsiteX164" fmla="*/ 1474470 w 2411730"/>
                <a:gd name="connsiteY164" fmla="*/ 1363980 h 1371600"/>
                <a:gd name="connsiteX165" fmla="*/ 1341120 w 2411730"/>
                <a:gd name="connsiteY165" fmla="*/ 1371600 h 1371600"/>
                <a:gd name="connsiteX166" fmla="*/ 1139190 w 2411730"/>
                <a:gd name="connsiteY166" fmla="*/ 1367790 h 1371600"/>
                <a:gd name="connsiteX167" fmla="*/ 1101090 w 2411730"/>
                <a:gd name="connsiteY167" fmla="*/ 1360170 h 1371600"/>
                <a:gd name="connsiteX168" fmla="*/ 1062990 w 2411730"/>
                <a:gd name="connsiteY168" fmla="*/ 1356360 h 1371600"/>
                <a:gd name="connsiteX169" fmla="*/ 979170 w 2411730"/>
                <a:gd name="connsiteY169" fmla="*/ 1344930 h 1371600"/>
                <a:gd name="connsiteX170" fmla="*/ 922020 w 2411730"/>
                <a:gd name="connsiteY170" fmla="*/ 1333500 h 1371600"/>
                <a:gd name="connsiteX171" fmla="*/ 895350 w 2411730"/>
                <a:gd name="connsiteY171" fmla="*/ 1329690 h 1371600"/>
                <a:gd name="connsiteX172" fmla="*/ 857250 w 2411730"/>
                <a:gd name="connsiteY172" fmla="*/ 1318260 h 1371600"/>
                <a:gd name="connsiteX173" fmla="*/ 838200 w 2411730"/>
                <a:gd name="connsiteY173" fmla="*/ 1310640 h 1371600"/>
                <a:gd name="connsiteX174" fmla="*/ 819150 w 2411730"/>
                <a:gd name="connsiteY174" fmla="*/ 1306830 h 1371600"/>
                <a:gd name="connsiteX175" fmla="*/ 803910 w 2411730"/>
                <a:gd name="connsiteY175" fmla="*/ 1303020 h 1371600"/>
                <a:gd name="connsiteX176" fmla="*/ 765810 w 2411730"/>
                <a:gd name="connsiteY176" fmla="*/ 1291590 h 1371600"/>
                <a:gd name="connsiteX177" fmla="*/ 754380 w 2411730"/>
                <a:gd name="connsiteY177" fmla="*/ 1283970 h 1371600"/>
                <a:gd name="connsiteX178" fmla="*/ 742950 w 2411730"/>
                <a:gd name="connsiteY178" fmla="*/ 1280160 h 1371600"/>
                <a:gd name="connsiteX179" fmla="*/ 723900 w 2411730"/>
                <a:gd name="connsiteY179" fmla="*/ 1272540 h 1371600"/>
                <a:gd name="connsiteX180" fmla="*/ 704850 w 2411730"/>
                <a:gd name="connsiteY180" fmla="*/ 1268730 h 1371600"/>
                <a:gd name="connsiteX181" fmla="*/ 689610 w 2411730"/>
                <a:gd name="connsiteY181" fmla="*/ 1264920 h 1371600"/>
                <a:gd name="connsiteX182" fmla="*/ 678180 w 2411730"/>
                <a:gd name="connsiteY182" fmla="*/ 1253490 h 1371600"/>
                <a:gd name="connsiteX183" fmla="*/ 636270 w 2411730"/>
                <a:gd name="connsiteY183" fmla="*/ 1230630 h 1371600"/>
                <a:gd name="connsiteX184" fmla="*/ 609600 w 2411730"/>
                <a:gd name="connsiteY184" fmla="*/ 1219200 h 1371600"/>
                <a:gd name="connsiteX185" fmla="*/ 590550 w 2411730"/>
                <a:gd name="connsiteY185" fmla="*/ 1207770 h 1371600"/>
                <a:gd name="connsiteX186" fmla="*/ 579120 w 2411730"/>
                <a:gd name="connsiteY186" fmla="*/ 1203960 h 1371600"/>
                <a:gd name="connsiteX187" fmla="*/ 563880 w 2411730"/>
                <a:gd name="connsiteY187" fmla="*/ 1196340 h 1371600"/>
                <a:gd name="connsiteX188" fmla="*/ 552450 w 2411730"/>
                <a:gd name="connsiteY188" fmla="*/ 1192530 h 1371600"/>
                <a:gd name="connsiteX189" fmla="*/ 529590 w 2411730"/>
                <a:gd name="connsiteY189" fmla="*/ 1181100 h 1371600"/>
                <a:gd name="connsiteX190" fmla="*/ 514350 w 2411730"/>
                <a:gd name="connsiteY190" fmla="*/ 1177290 h 1371600"/>
                <a:gd name="connsiteX191" fmla="*/ 495300 w 2411730"/>
                <a:gd name="connsiteY191" fmla="*/ 1169670 h 1371600"/>
                <a:gd name="connsiteX192" fmla="*/ 483870 w 2411730"/>
                <a:gd name="connsiteY192" fmla="*/ 1165860 h 1371600"/>
                <a:gd name="connsiteX193" fmla="*/ 472440 w 2411730"/>
                <a:gd name="connsiteY193" fmla="*/ 1158240 h 1371600"/>
                <a:gd name="connsiteX194" fmla="*/ 438150 w 2411730"/>
                <a:gd name="connsiteY194" fmla="*/ 1150620 h 1371600"/>
                <a:gd name="connsiteX195" fmla="*/ 422910 w 2411730"/>
                <a:gd name="connsiteY195" fmla="*/ 1143000 h 1371600"/>
                <a:gd name="connsiteX196" fmla="*/ 373380 w 2411730"/>
                <a:gd name="connsiteY196" fmla="*/ 1127760 h 1371600"/>
                <a:gd name="connsiteX197" fmla="*/ 361950 w 2411730"/>
                <a:gd name="connsiteY197" fmla="*/ 1120140 h 1371600"/>
                <a:gd name="connsiteX198" fmla="*/ 342900 w 2411730"/>
                <a:gd name="connsiteY198" fmla="*/ 1116330 h 1371600"/>
                <a:gd name="connsiteX199" fmla="*/ 331470 w 2411730"/>
                <a:gd name="connsiteY199" fmla="*/ 1112520 h 1371600"/>
                <a:gd name="connsiteX200" fmla="*/ 323850 w 2411730"/>
                <a:gd name="connsiteY200" fmla="*/ 1101090 h 1371600"/>
                <a:gd name="connsiteX201" fmla="*/ 346710 w 2411730"/>
                <a:gd name="connsiteY201" fmla="*/ 108585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2411730" h="1371600">
                  <a:moveTo>
                    <a:pt x="346710" y="1085850"/>
                  </a:moveTo>
                  <a:cubicBezTo>
                    <a:pt x="349885" y="1079500"/>
                    <a:pt x="345343" y="1070319"/>
                    <a:pt x="342900" y="1062990"/>
                  </a:cubicBezTo>
                  <a:cubicBezTo>
                    <a:pt x="341452" y="1058646"/>
                    <a:pt x="337328" y="1055656"/>
                    <a:pt x="335280" y="1051560"/>
                  </a:cubicBezTo>
                  <a:cubicBezTo>
                    <a:pt x="333484" y="1047968"/>
                    <a:pt x="333052" y="1043821"/>
                    <a:pt x="331470" y="1040130"/>
                  </a:cubicBezTo>
                  <a:cubicBezTo>
                    <a:pt x="317346" y="1007174"/>
                    <a:pt x="328975" y="1040265"/>
                    <a:pt x="320040" y="1013460"/>
                  </a:cubicBezTo>
                  <a:cubicBezTo>
                    <a:pt x="311127" y="942157"/>
                    <a:pt x="323249" y="1011657"/>
                    <a:pt x="308610" y="967740"/>
                  </a:cubicBezTo>
                  <a:cubicBezTo>
                    <a:pt x="306562" y="961597"/>
                    <a:pt x="306848" y="954833"/>
                    <a:pt x="304800" y="948690"/>
                  </a:cubicBezTo>
                  <a:cubicBezTo>
                    <a:pt x="303004" y="943302"/>
                    <a:pt x="299289" y="938723"/>
                    <a:pt x="297180" y="933450"/>
                  </a:cubicBezTo>
                  <a:cubicBezTo>
                    <a:pt x="283578" y="899445"/>
                    <a:pt x="296600" y="921150"/>
                    <a:pt x="281940" y="899160"/>
                  </a:cubicBezTo>
                  <a:cubicBezTo>
                    <a:pt x="271002" y="855407"/>
                    <a:pt x="286297" y="909326"/>
                    <a:pt x="270510" y="872490"/>
                  </a:cubicBezTo>
                  <a:cubicBezTo>
                    <a:pt x="268447" y="867677"/>
                    <a:pt x="268763" y="862063"/>
                    <a:pt x="266700" y="857250"/>
                  </a:cubicBezTo>
                  <a:cubicBezTo>
                    <a:pt x="264896" y="853041"/>
                    <a:pt x="261128" y="849916"/>
                    <a:pt x="259080" y="845820"/>
                  </a:cubicBezTo>
                  <a:cubicBezTo>
                    <a:pt x="257284" y="842228"/>
                    <a:pt x="257779" y="837526"/>
                    <a:pt x="255270" y="834390"/>
                  </a:cubicBezTo>
                  <a:cubicBezTo>
                    <a:pt x="252409" y="830814"/>
                    <a:pt x="247650" y="829310"/>
                    <a:pt x="243840" y="826770"/>
                  </a:cubicBezTo>
                  <a:cubicBezTo>
                    <a:pt x="242570" y="822960"/>
                    <a:pt x="241826" y="818932"/>
                    <a:pt x="240030" y="815340"/>
                  </a:cubicBezTo>
                  <a:cubicBezTo>
                    <a:pt x="237982" y="811244"/>
                    <a:pt x="234214" y="808119"/>
                    <a:pt x="232410" y="803910"/>
                  </a:cubicBezTo>
                  <a:cubicBezTo>
                    <a:pt x="230347" y="799097"/>
                    <a:pt x="230663" y="793483"/>
                    <a:pt x="228600" y="788670"/>
                  </a:cubicBezTo>
                  <a:cubicBezTo>
                    <a:pt x="226796" y="784461"/>
                    <a:pt x="222840" y="781424"/>
                    <a:pt x="220980" y="777240"/>
                  </a:cubicBezTo>
                  <a:cubicBezTo>
                    <a:pt x="217718" y="769900"/>
                    <a:pt x="216952" y="761564"/>
                    <a:pt x="213360" y="754380"/>
                  </a:cubicBezTo>
                  <a:cubicBezTo>
                    <a:pt x="210820" y="749300"/>
                    <a:pt x="207977" y="744360"/>
                    <a:pt x="205740" y="739140"/>
                  </a:cubicBezTo>
                  <a:cubicBezTo>
                    <a:pt x="204158" y="735449"/>
                    <a:pt x="203726" y="731302"/>
                    <a:pt x="201930" y="727710"/>
                  </a:cubicBezTo>
                  <a:cubicBezTo>
                    <a:pt x="199882" y="723614"/>
                    <a:pt x="196850" y="720090"/>
                    <a:pt x="194310" y="716280"/>
                  </a:cubicBezTo>
                  <a:cubicBezTo>
                    <a:pt x="185031" y="679165"/>
                    <a:pt x="190579" y="695524"/>
                    <a:pt x="179070" y="666750"/>
                  </a:cubicBezTo>
                  <a:cubicBezTo>
                    <a:pt x="177800" y="657860"/>
                    <a:pt x="177623" y="648744"/>
                    <a:pt x="175260" y="640080"/>
                  </a:cubicBezTo>
                  <a:cubicBezTo>
                    <a:pt x="173766" y="634601"/>
                    <a:pt x="168830" y="630394"/>
                    <a:pt x="167640" y="624840"/>
                  </a:cubicBezTo>
                  <a:cubicBezTo>
                    <a:pt x="154515" y="563588"/>
                    <a:pt x="173432" y="605944"/>
                    <a:pt x="156210" y="571500"/>
                  </a:cubicBezTo>
                  <a:cubicBezTo>
                    <a:pt x="155532" y="568110"/>
                    <a:pt x="150608" y="541918"/>
                    <a:pt x="148590" y="537210"/>
                  </a:cubicBezTo>
                  <a:cubicBezTo>
                    <a:pt x="146786" y="533001"/>
                    <a:pt x="143018" y="529876"/>
                    <a:pt x="140970" y="525780"/>
                  </a:cubicBezTo>
                  <a:cubicBezTo>
                    <a:pt x="125196" y="494232"/>
                    <a:pt x="151378" y="535677"/>
                    <a:pt x="129540" y="502920"/>
                  </a:cubicBezTo>
                  <a:cubicBezTo>
                    <a:pt x="119521" y="462844"/>
                    <a:pt x="134477" y="511560"/>
                    <a:pt x="114300" y="476250"/>
                  </a:cubicBezTo>
                  <a:cubicBezTo>
                    <a:pt x="111702" y="471704"/>
                    <a:pt x="112553" y="465823"/>
                    <a:pt x="110490" y="461010"/>
                  </a:cubicBezTo>
                  <a:cubicBezTo>
                    <a:pt x="106512" y="451727"/>
                    <a:pt x="98306" y="445016"/>
                    <a:pt x="91440" y="438150"/>
                  </a:cubicBezTo>
                  <a:cubicBezTo>
                    <a:pt x="83511" y="406432"/>
                    <a:pt x="93166" y="437792"/>
                    <a:pt x="80010" y="411480"/>
                  </a:cubicBezTo>
                  <a:cubicBezTo>
                    <a:pt x="78214" y="407888"/>
                    <a:pt x="79040" y="402890"/>
                    <a:pt x="76200" y="400050"/>
                  </a:cubicBezTo>
                  <a:cubicBezTo>
                    <a:pt x="73360" y="397210"/>
                    <a:pt x="68580" y="397510"/>
                    <a:pt x="64770" y="396240"/>
                  </a:cubicBezTo>
                  <a:cubicBezTo>
                    <a:pt x="63500" y="392430"/>
                    <a:pt x="62756" y="388402"/>
                    <a:pt x="60960" y="384810"/>
                  </a:cubicBezTo>
                  <a:cubicBezTo>
                    <a:pt x="58912" y="380714"/>
                    <a:pt x="55144" y="377589"/>
                    <a:pt x="53340" y="373380"/>
                  </a:cubicBezTo>
                  <a:cubicBezTo>
                    <a:pt x="51277" y="368567"/>
                    <a:pt x="50969" y="363175"/>
                    <a:pt x="49530" y="358140"/>
                  </a:cubicBezTo>
                  <a:cubicBezTo>
                    <a:pt x="47051" y="349463"/>
                    <a:pt x="44779" y="341959"/>
                    <a:pt x="38100" y="335280"/>
                  </a:cubicBezTo>
                  <a:cubicBezTo>
                    <a:pt x="34862" y="332042"/>
                    <a:pt x="30480" y="330200"/>
                    <a:pt x="26670" y="327660"/>
                  </a:cubicBezTo>
                  <a:cubicBezTo>
                    <a:pt x="25400" y="321310"/>
                    <a:pt x="24908" y="314753"/>
                    <a:pt x="22860" y="308610"/>
                  </a:cubicBezTo>
                  <a:cubicBezTo>
                    <a:pt x="21064" y="303222"/>
                    <a:pt x="17477" y="298590"/>
                    <a:pt x="15240" y="293370"/>
                  </a:cubicBezTo>
                  <a:cubicBezTo>
                    <a:pt x="13658" y="289679"/>
                    <a:pt x="12533" y="285802"/>
                    <a:pt x="11430" y="281940"/>
                  </a:cubicBezTo>
                  <a:cubicBezTo>
                    <a:pt x="8105" y="270303"/>
                    <a:pt x="1321" y="238355"/>
                    <a:pt x="0" y="232410"/>
                  </a:cubicBezTo>
                  <a:cubicBezTo>
                    <a:pt x="6217" y="182670"/>
                    <a:pt x="428" y="219056"/>
                    <a:pt x="7620" y="186690"/>
                  </a:cubicBezTo>
                  <a:cubicBezTo>
                    <a:pt x="10735" y="172671"/>
                    <a:pt x="8964" y="166296"/>
                    <a:pt x="19050" y="156210"/>
                  </a:cubicBezTo>
                  <a:cubicBezTo>
                    <a:pt x="22288" y="152972"/>
                    <a:pt x="26670" y="151130"/>
                    <a:pt x="30480" y="148590"/>
                  </a:cubicBezTo>
                  <a:cubicBezTo>
                    <a:pt x="37897" y="126338"/>
                    <a:pt x="28486" y="146774"/>
                    <a:pt x="45720" y="129540"/>
                  </a:cubicBezTo>
                  <a:cubicBezTo>
                    <a:pt x="50210" y="125050"/>
                    <a:pt x="53017" y="119121"/>
                    <a:pt x="57150" y="114300"/>
                  </a:cubicBezTo>
                  <a:cubicBezTo>
                    <a:pt x="62869" y="107628"/>
                    <a:pt x="76291" y="95204"/>
                    <a:pt x="83820" y="91440"/>
                  </a:cubicBezTo>
                  <a:cubicBezTo>
                    <a:pt x="91004" y="87848"/>
                    <a:pt x="106680" y="83820"/>
                    <a:pt x="106680" y="83820"/>
                  </a:cubicBezTo>
                  <a:cubicBezTo>
                    <a:pt x="110132" y="81231"/>
                    <a:pt x="127779" y="67556"/>
                    <a:pt x="133350" y="64770"/>
                  </a:cubicBezTo>
                  <a:cubicBezTo>
                    <a:pt x="136942" y="62974"/>
                    <a:pt x="141188" y="62756"/>
                    <a:pt x="144780" y="60960"/>
                  </a:cubicBezTo>
                  <a:cubicBezTo>
                    <a:pt x="151404" y="57648"/>
                    <a:pt x="157023" y="52447"/>
                    <a:pt x="163830" y="49530"/>
                  </a:cubicBezTo>
                  <a:cubicBezTo>
                    <a:pt x="174904" y="44784"/>
                    <a:pt x="186690" y="41910"/>
                    <a:pt x="198120" y="38100"/>
                  </a:cubicBezTo>
                  <a:cubicBezTo>
                    <a:pt x="201930" y="36830"/>
                    <a:pt x="205958" y="36086"/>
                    <a:pt x="209550" y="34290"/>
                  </a:cubicBezTo>
                  <a:cubicBezTo>
                    <a:pt x="229474" y="24328"/>
                    <a:pt x="219280" y="28048"/>
                    <a:pt x="240030" y="22860"/>
                  </a:cubicBezTo>
                  <a:cubicBezTo>
                    <a:pt x="266404" y="5277"/>
                    <a:pt x="246927" y="15888"/>
                    <a:pt x="304800" y="7620"/>
                  </a:cubicBezTo>
                  <a:lnTo>
                    <a:pt x="358140" y="0"/>
                  </a:lnTo>
                  <a:cubicBezTo>
                    <a:pt x="392335" y="1900"/>
                    <a:pt x="423951" y="2078"/>
                    <a:pt x="457200" y="7620"/>
                  </a:cubicBezTo>
                  <a:cubicBezTo>
                    <a:pt x="479317" y="11306"/>
                    <a:pt x="468877" y="12952"/>
                    <a:pt x="495300" y="19050"/>
                  </a:cubicBezTo>
                  <a:cubicBezTo>
                    <a:pt x="504050" y="21069"/>
                    <a:pt x="513080" y="21590"/>
                    <a:pt x="521970" y="22860"/>
                  </a:cubicBezTo>
                  <a:cubicBezTo>
                    <a:pt x="525780" y="25400"/>
                    <a:pt x="529191" y="28676"/>
                    <a:pt x="533400" y="30480"/>
                  </a:cubicBezTo>
                  <a:cubicBezTo>
                    <a:pt x="538213" y="32543"/>
                    <a:pt x="543438" y="33690"/>
                    <a:pt x="548640" y="34290"/>
                  </a:cubicBezTo>
                  <a:cubicBezTo>
                    <a:pt x="576510" y="37506"/>
                    <a:pt x="604453" y="40263"/>
                    <a:pt x="632460" y="41910"/>
                  </a:cubicBezTo>
                  <a:cubicBezTo>
                    <a:pt x="669248" y="44074"/>
                    <a:pt x="706128" y="44247"/>
                    <a:pt x="742950" y="45720"/>
                  </a:cubicBezTo>
                  <a:lnTo>
                    <a:pt x="822960" y="49530"/>
                  </a:lnTo>
                  <a:cubicBezTo>
                    <a:pt x="834390" y="52070"/>
                    <a:pt x="845684" y="55324"/>
                    <a:pt x="857250" y="57150"/>
                  </a:cubicBezTo>
                  <a:cubicBezTo>
                    <a:pt x="869857" y="59141"/>
                    <a:pt x="882781" y="58742"/>
                    <a:pt x="895350" y="60960"/>
                  </a:cubicBezTo>
                  <a:cubicBezTo>
                    <a:pt x="904455" y="62567"/>
                    <a:pt x="913100" y="66147"/>
                    <a:pt x="922020" y="68580"/>
                  </a:cubicBezTo>
                  <a:cubicBezTo>
                    <a:pt x="927072" y="69958"/>
                    <a:pt x="932208" y="71012"/>
                    <a:pt x="937260" y="72390"/>
                  </a:cubicBezTo>
                  <a:cubicBezTo>
                    <a:pt x="946180" y="74823"/>
                    <a:pt x="954883" y="78105"/>
                    <a:pt x="963930" y="80010"/>
                  </a:cubicBezTo>
                  <a:cubicBezTo>
                    <a:pt x="979049" y="83193"/>
                    <a:pt x="1009650" y="87630"/>
                    <a:pt x="1009650" y="87630"/>
                  </a:cubicBezTo>
                  <a:cubicBezTo>
                    <a:pt x="1044065" y="104837"/>
                    <a:pt x="1001196" y="85517"/>
                    <a:pt x="1055370" y="99060"/>
                  </a:cubicBezTo>
                  <a:cubicBezTo>
                    <a:pt x="1060880" y="100438"/>
                    <a:pt x="1065076" y="105403"/>
                    <a:pt x="1070610" y="106680"/>
                  </a:cubicBezTo>
                  <a:cubicBezTo>
                    <a:pt x="1081816" y="109266"/>
                    <a:pt x="1093496" y="109003"/>
                    <a:pt x="1104900" y="110490"/>
                  </a:cubicBezTo>
                  <a:cubicBezTo>
                    <a:pt x="1153981" y="116892"/>
                    <a:pt x="1144475" y="115357"/>
                    <a:pt x="1177290" y="121920"/>
                  </a:cubicBezTo>
                  <a:cubicBezTo>
                    <a:pt x="1211582" y="139066"/>
                    <a:pt x="1169136" y="120038"/>
                    <a:pt x="1226820" y="133350"/>
                  </a:cubicBezTo>
                  <a:cubicBezTo>
                    <a:pt x="1232354" y="134627"/>
                    <a:pt x="1236550" y="139592"/>
                    <a:pt x="1242060" y="140970"/>
                  </a:cubicBezTo>
                  <a:cubicBezTo>
                    <a:pt x="1251993" y="143453"/>
                    <a:pt x="1262380" y="143510"/>
                    <a:pt x="1272540" y="144780"/>
                  </a:cubicBezTo>
                  <a:cubicBezTo>
                    <a:pt x="1277620" y="147320"/>
                    <a:pt x="1282340" y="150768"/>
                    <a:pt x="1287780" y="152400"/>
                  </a:cubicBezTo>
                  <a:cubicBezTo>
                    <a:pt x="1292586" y="153842"/>
                    <a:pt x="1334277" y="159587"/>
                    <a:pt x="1337310" y="160020"/>
                  </a:cubicBezTo>
                  <a:cubicBezTo>
                    <a:pt x="1369578" y="176154"/>
                    <a:pt x="1332726" y="159841"/>
                    <a:pt x="1383030" y="171450"/>
                  </a:cubicBezTo>
                  <a:cubicBezTo>
                    <a:pt x="1389694" y="172988"/>
                    <a:pt x="1395592" y="176907"/>
                    <a:pt x="1402080" y="179070"/>
                  </a:cubicBezTo>
                  <a:cubicBezTo>
                    <a:pt x="1412568" y="182566"/>
                    <a:pt x="1455017" y="190399"/>
                    <a:pt x="1455420" y="190500"/>
                  </a:cubicBezTo>
                  <a:cubicBezTo>
                    <a:pt x="1463212" y="192448"/>
                    <a:pt x="1470488" y="196172"/>
                    <a:pt x="1478280" y="198120"/>
                  </a:cubicBezTo>
                  <a:cubicBezTo>
                    <a:pt x="1485774" y="199994"/>
                    <a:pt x="1493676" y="199940"/>
                    <a:pt x="1501140" y="201930"/>
                  </a:cubicBezTo>
                  <a:cubicBezTo>
                    <a:pt x="1512781" y="205034"/>
                    <a:pt x="1523503" y="211656"/>
                    <a:pt x="1535430" y="213360"/>
                  </a:cubicBezTo>
                  <a:cubicBezTo>
                    <a:pt x="1579819" y="219701"/>
                    <a:pt x="1544815" y="213767"/>
                    <a:pt x="1592580" y="224790"/>
                  </a:cubicBezTo>
                  <a:cubicBezTo>
                    <a:pt x="1598890" y="226246"/>
                    <a:pt x="1605427" y="226739"/>
                    <a:pt x="1611630" y="228600"/>
                  </a:cubicBezTo>
                  <a:cubicBezTo>
                    <a:pt x="1618181" y="230565"/>
                    <a:pt x="1624045" y="234561"/>
                    <a:pt x="1630680" y="236220"/>
                  </a:cubicBezTo>
                  <a:cubicBezTo>
                    <a:pt x="1639392" y="238398"/>
                    <a:pt x="1648515" y="238424"/>
                    <a:pt x="1657350" y="240030"/>
                  </a:cubicBezTo>
                  <a:cubicBezTo>
                    <a:pt x="1662502" y="240967"/>
                    <a:pt x="1667510" y="242570"/>
                    <a:pt x="1672590" y="243840"/>
                  </a:cubicBezTo>
                  <a:cubicBezTo>
                    <a:pt x="1712057" y="270151"/>
                    <a:pt x="1677830" y="251850"/>
                    <a:pt x="1718310" y="262890"/>
                  </a:cubicBezTo>
                  <a:cubicBezTo>
                    <a:pt x="1724908" y="264690"/>
                    <a:pt x="1730872" y="268347"/>
                    <a:pt x="1737360" y="270510"/>
                  </a:cubicBezTo>
                  <a:cubicBezTo>
                    <a:pt x="1742328" y="272166"/>
                    <a:pt x="1747584" y="272815"/>
                    <a:pt x="1752600" y="274320"/>
                  </a:cubicBezTo>
                  <a:cubicBezTo>
                    <a:pt x="1760293" y="276628"/>
                    <a:pt x="1767668" y="279992"/>
                    <a:pt x="1775460" y="281940"/>
                  </a:cubicBezTo>
                  <a:cubicBezTo>
                    <a:pt x="1782954" y="283814"/>
                    <a:pt x="1790745" y="284235"/>
                    <a:pt x="1798320" y="285750"/>
                  </a:cubicBezTo>
                  <a:cubicBezTo>
                    <a:pt x="1845432" y="295172"/>
                    <a:pt x="1780283" y="282625"/>
                    <a:pt x="1828800" y="297180"/>
                  </a:cubicBezTo>
                  <a:cubicBezTo>
                    <a:pt x="1836199" y="299400"/>
                    <a:pt x="1844040" y="299720"/>
                    <a:pt x="1851660" y="300990"/>
                  </a:cubicBezTo>
                  <a:cubicBezTo>
                    <a:pt x="1855470" y="304800"/>
                    <a:pt x="1858705" y="309288"/>
                    <a:pt x="1863090" y="312420"/>
                  </a:cubicBezTo>
                  <a:cubicBezTo>
                    <a:pt x="1878626" y="323517"/>
                    <a:pt x="1882684" y="318407"/>
                    <a:pt x="1901190" y="327660"/>
                  </a:cubicBezTo>
                  <a:cubicBezTo>
                    <a:pt x="1906270" y="330200"/>
                    <a:pt x="1911210" y="333043"/>
                    <a:pt x="1916430" y="335280"/>
                  </a:cubicBezTo>
                  <a:cubicBezTo>
                    <a:pt x="1920121" y="336862"/>
                    <a:pt x="1924268" y="337294"/>
                    <a:pt x="1927860" y="339090"/>
                  </a:cubicBezTo>
                  <a:cubicBezTo>
                    <a:pt x="1931956" y="341138"/>
                    <a:pt x="1935194" y="344662"/>
                    <a:pt x="1939290" y="346710"/>
                  </a:cubicBezTo>
                  <a:cubicBezTo>
                    <a:pt x="1942882" y="348506"/>
                    <a:pt x="1947128" y="348724"/>
                    <a:pt x="1950720" y="350520"/>
                  </a:cubicBezTo>
                  <a:cubicBezTo>
                    <a:pt x="1954816" y="352568"/>
                    <a:pt x="1958054" y="356092"/>
                    <a:pt x="1962150" y="358140"/>
                  </a:cubicBezTo>
                  <a:cubicBezTo>
                    <a:pt x="1965742" y="359936"/>
                    <a:pt x="1969889" y="360368"/>
                    <a:pt x="1973580" y="361950"/>
                  </a:cubicBezTo>
                  <a:cubicBezTo>
                    <a:pt x="1978800" y="364187"/>
                    <a:pt x="1983740" y="367030"/>
                    <a:pt x="1988820" y="369570"/>
                  </a:cubicBezTo>
                  <a:cubicBezTo>
                    <a:pt x="1992630" y="374650"/>
                    <a:pt x="1995372" y="380745"/>
                    <a:pt x="2000250" y="384810"/>
                  </a:cubicBezTo>
                  <a:cubicBezTo>
                    <a:pt x="2003335" y="387381"/>
                    <a:pt x="2008088" y="386824"/>
                    <a:pt x="2011680" y="388620"/>
                  </a:cubicBezTo>
                  <a:cubicBezTo>
                    <a:pt x="2015776" y="390668"/>
                    <a:pt x="2019706" y="393177"/>
                    <a:pt x="2023110" y="396240"/>
                  </a:cubicBezTo>
                  <a:cubicBezTo>
                    <a:pt x="2057827" y="427486"/>
                    <a:pt x="2036189" y="418380"/>
                    <a:pt x="2061210" y="426720"/>
                  </a:cubicBezTo>
                  <a:cubicBezTo>
                    <a:pt x="2065020" y="430530"/>
                    <a:pt x="2069191" y="434011"/>
                    <a:pt x="2072640" y="438150"/>
                  </a:cubicBezTo>
                  <a:cubicBezTo>
                    <a:pt x="2075571" y="441668"/>
                    <a:pt x="2076684" y="446719"/>
                    <a:pt x="2080260" y="449580"/>
                  </a:cubicBezTo>
                  <a:cubicBezTo>
                    <a:pt x="2083396" y="452089"/>
                    <a:pt x="2088098" y="451594"/>
                    <a:pt x="2091690" y="453390"/>
                  </a:cubicBezTo>
                  <a:cubicBezTo>
                    <a:pt x="2121233" y="468162"/>
                    <a:pt x="2085820" y="455243"/>
                    <a:pt x="2114550" y="464820"/>
                  </a:cubicBezTo>
                  <a:cubicBezTo>
                    <a:pt x="2118360" y="468630"/>
                    <a:pt x="2121497" y="473261"/>
                    <a:pt x="2125980" y="476250"/>
                  </a:cubicBezTo>
                  <a:cubicBezTo>
                    <a:pt x="2129322" y="478478"/>
                    <a:pt x="2133818" y="478264"/>
                    <a:pt x="2137410" y="480060"/>
                  </a:cubicBezTo>
                  <a:cubicBezTo>
                    <a:pt x="2163722" y="493216"/>
                    <a:pt x="2132362" y="483561"/>
                    <a:pt x="2164080" y="491490"/>
                  </a:cubicBezTo>
                  <a:cubicBezTo>
                    <a:pt x="2167890" y="494030"/>
                    <a:pt x="2172272" y="495872"/>
                    <a:pt x="2175510" y="499110"/>
                  </a:cubicBezTo>
                  <a:cubicBezTo>
                    <a:pt x="2178748" y="502348"/>
                    <a:pt x="2179247" y="508113"/>
                    <a:pt x="2183130" y="510540"/>
                  </a:cubicBezTo>
                  <a:cubicBezTo>
                    <a:pt x="2189941" y="514797"/>
                    <a:pt x="2205990" y="518160"/>
                    <a:pt x="2205990" y="518160"/>
                  </a:cubicBezTo>
                  <a:cubicBezTo>
                    <a:pt x="2223896" y="536066"/>
                    <a:pt x="2212937" y="526601"/>
                    <a:pt x="2240280" y="544830"/>
                  </a:cubicBezTo>
                  <a:lnTo>
                    <a:pt x="2251710" y="552450"/>
                  </a:lnTo>
                  <a:cubicBezTo>
                    <a:pt x="2254250" y="556260"/>
                    <a:pt x="2255754" y="561019"/>
                    <a:pt x="2259330" y="563880"/>
                  </a:cubicBezTo>
                  <a:cubicBezTo>
                    <a:pt x="2262466" y="566389"/>
                    <a:pt x="2267920" y="564850"/>
                    <a:pt x="2270760" y="567690"/>
                  </a:cubicBezTo>
                  <a:cubicBezTo>
                    <a:pt x="2277236" y="574166"/>
                    <a:pt x="2280920" y="582930"/>
                    <a:pt x="2286000" y="590550"/>
                  </a:cubicBezTo>
                  <a:cubicBezTo>
                    <a:pt x="2288540" y="594360"/>
                    <a:pt x="2292172" y="597636"/>
                    <a:pt x="2293620" y="601980"/>
                  </a:cubicBezTo>
                  <a:cubicBezTo>
                    <a:pt x="2294890" y="605790"/>
                    <a:pt x="2294590" y="610570"/>
                    <a:pt x="2297430" y="613410"/>
                  </a:cubicBezTo>
                  <a:cubicBezTo>
                    <a:pt x="2303906" y="619886"/>
                    <a:pt x="2320290" y="628650"/>
                    <a:pt x="2320290" y="628650"/>
                  </a:cubicBezTo>
                  <a:cubicBezTo>
                    <a:pt x="2328603" y="653588"/>
                    <a:pt x="2317057" y="629112"/>
                    <a:pt x="2335530" y="643890"/>
                  </a:cubicBezTo>
                  <a:cubicBezTo>
                    <a:pt x="2360149" y="663585"/>
                    <a:pt x="2325850" y="649553"/>
                    <a:pt x="2354580" y="659130"/>
                  </a:cubicBezTo>
                  <a:cubicBezTo>
                    <a:pt x="2367036" y="696497"/>
                    <a:pt x="2346842" y="643713"/>
                    <a:pt x="2369820" y="678180"/>
                  </a:cubicBezTo>
                  <a:cubicBezTo>
                    <a:pt x="2372725" y="682537"/>
                    <a:pt x="2371567" y="688607"/>
                    <a:pt x="2373630" y="693420"/>
                  </a:cubicBezTo>
                  <a:cubicBezTo>
                    <a:pt x="2375434" y="697629"/>
                    <a:pt x="2379202" y="700754"/>
                    <a:pt x="2381250" y="704850"/>
                  </a:cubicBezTo>
                  <a:cubicBezTo>
                    <a:pt x="2395795" y="733940"/>
                    <a:pt x="2368852" y="694669"/>
                    <a:pt x="2396490" y="731520"/>
                  </a:cubicBezTo>
                  <a:cubicBezTo>
                    <a:pt x="2397760" y="739140"/>
                    <a:pt x="2398080" y="746981"/>
                    <a:pt x="2400300" y="754380"/>
                  </a:cubicBezTo>
                  <a:cubicBezTo>
                    <a:pt x="2401932" y="759820"/>
                    <a:pt x="2406730" y="764066"/>
                    <a:pt x="2407920" y="769620"/>
                  </a:cubicBezTo>
                  <a:cubicBezTo>
                    <a:pt x="2410594" y="782100"/>
                    <a:pt x="2410460" y="795020"/>
                    <a:pt x="2411730" y="807720"/>
                  </a:cubicBezTo>
                  <a:cubicBezTo>
                    <a:pt x="2401645" y="1029597"/>
                    <a:pt x="2410687" y="910976"/>
                    <a:pt x="2400300" y="1009650"/>
                  </a:cubicBezTo>
                  <a:cubicBezTo>
                    <a:pt x="2398964" y="1022343"/>
                    <a:pt x="2398383" y="1035128"/>
                    <a:pt x="2396490" y="1047750"/>
                  </a:cubicBezTo>
                  <a:cubicBezTo>
                    <a:pt x="2394569" y="1060558"/>
                    <a:pt x="2390999" y="1073075"/>
                    <a:pt x="2388870" y="1085850"/>
                  </a:cubicBezTo>
                  <a:cubicBezTo>
                    <a:pt x="2380860" y="1133913"/>
                    <a:pt x="2390811" y="1099076"/>
                    <a:pt x="2377440" y="1139190"/>
                  </a:cubicBezTo>
                  <a:cubicBezTo>
                    <a:pt x="2376170" y="1148080"/>
                    <a:pt x="2375808" y="1157148"/>
                    <a:pt x="2373630" y="1165860"/>
                  </a:cubicBezTo>
                  <a:cubicBezTo>
                    <a:pt x="2370708" y="1177549"/>
                    <a:pt x="2362200" y="1200150"/>
                    <a:pt x="2362200" y="1200150"/>
                  </a:cubicBezTo>
                  <a:cubicBezTo>
                    <a:pt x="2360930" y="1209040"/>
                    <a:pt x="2360970" y="1218218"/>
                    <a:pt x="2358390" y="1226820"/>
                  </a:cubicBezTo>
                  <a:cubicBezTo>
                    <a:pt x="2355500" y="1236454"/>
                    <a:pt x="2347310" y="1241316"/>
                    <a:pt x="2339340" y="1245870"/>
                  </a:cubicBezTo>
                  <a:cubicBezTo>
                    <a:pt x="2314068" y="1260311"/>
                    <a:pt x="2334042" y="1248141"/>
                    <a:pt x="2312670" y="1257300"/>
                  </a:cubicBezTo>
                  <a:cubicBezTo>
                    <a:pt x="2307450" y="1259537"/>
                    <a:pt x="2302909" y="1263426"/>
                    <a:pt x="2297430" y="1264920"/>
                  </a:cubicBezTo>
                  <a:cubicBezTo>
                    <a:pt x="2288766" y="1267283"/>
                    <a:pt x="2279618" y="1267254"/>
                    <a:pt x="2270760" y="1268730"/>
                  </a:cubicBezTo>
                  <a:cubicBezTo>
                    <a:pt x="2256754" y="1271064"/>
                    <a:pt x="2242955" y="1274722"/>
                    <a:pt x="2228850" y="1276350"/>
                  </a:cubicBezTo>
                  <a:cubicBezTo>
                    <a:pt x="2209884" y="1278538"/>
                    <a:pt x="2190704" y="1278321"/>
                    <a:pt x="2171700" y="1280160"/>
                  </a:cubicBezTo>
                  <a:cubicBezTo>
                    <a:pt x="2151317" y="1282133"/>
                    <a:pt x="2131083" y="1285433"/>
                    <a:pt x="2110740" y="1287780"/>
                  </a:cubicBezTo>
                  <a:cubicBezTo>
                    <a:pt x="2098061" y="1289243"/>
                    <a:pt x="2085305" y="1290007"/>
                    <a:pt x="2072640" y="1291590"/>
                  </a:cubicBezTo>
                  <a:cubicBezTo>
                    <a:pt x="2054818" y="1293818"/>
                    <a:pt x="2037156" y="1297280"/>
                    <a:pt x="2019300" y="1299210"/>
                  </a:cubicBezTo>
                  <a:cubicBezTo>
                    <a:pt x="1990150" y="1302361"/>
                    <a:pt x="1931670" y="1306830"/>
                    <a:pt x="1931670" y="1306830"/>
                  </a:cubicBezTo>
                  <a:cubicBezTo>
                    <a:pt x="1918970" y="1309370"/>
                    <a:pt x="1906363" y="1312430"/>
                    <a:pt x="1893570" y="1314450"/>
                  </a:cubicBezTo>
                  <a:cubicBezTo>
                    <a:pt x="1882210" y="1316244"/>
                    <a:pt x="1870583" y="1316141"/>
                    <a:pt x="1859280" y="1318260"/>
                  </a:cubicBezTo>
                  <a:cubicBezTo>
                    <a:pt x="1850193" y="1319964"/>
                    <a:pt x="1841715" y="1324273"/>
                    <a:pt x="1832610" y="1325880"/>
                  </a:cubicBezTo>
                  <a:cubicBezTo>
                    <a:pt x="1820041" y="1328098"/>
                    <a:pt x="1807145" y="1327885"/>
                    <a:pt x="1794510" y="1329690"/>
                  </a:cubicBezTo>
                  <a:cubicBezTo>
                    <a:pt x="1756876" y="1335066"/>
                    <a:pt x="1756342" y="1338488"/>
                    <a:pt x="1722120" y="1341120"/>
                  </a:cubicBezTo>
                  <a:cubicBezTo>
                    <a:pt x="1699292" y="1342876"/>
                    <a:pt x="1676360" y="1343080"/>
                    <a:pt x="1653540" y="1344930"/>
                  </a:cubicBezTo>
                  <a:cubicBezTo>
                    <a:pt x="1440340" y="1362216"/>
                    <a:pt x="1706531" y="1344714"/>
                    <a:pt x="1520190" y="1356360"/>
                  </a:cubicBezTo>
                  <a:cubicBezTo>
                    <a:pt x="1504950" y="1358900"/>
                    <a:pt x="1489826" y="1362274"/>
                    <a:pt x="1474470" y="1363980"/>
                  </a:cubicBezTo>
                  <a:cubicBezTo>
                    <a:pt x="1451963" y="1366481"/>
                    <a:pt x="1356441" y="1370834"/>
                    <a:pt x="1341120" y="1371600"/>
                  </a:cubicBezTo>
                  <a:cubicBezTo>
                    <a:pt x="1273810" y="1370330"/>
                    <a:pt x="1206436" y="1370992"/>
                    <a:pt x="1139190" y="1367790"/>
                  </a:cubicBezTo>
                  <a:cubicBezTo>
                    <a:pt x="1126253" y="1367174"/>
                    <a:pt x="1113898" y="1362091"/>
                    <a:pt x="1101090" y="1360170"/>
                  </a:cubicBezTo>
                  <a:cubicBezTo>
                    <a:pt x="1088468" y="1358277"/>
                    <a:pt x="1075690" y="1357630"/>
                    <a:pt x="1062990" y="1356360"/>
                  </a:cubicBezTo>
                  <a:cubicBezTo>
                    <a:pt x="1008079" y="1342632"/>
                    <a:pt x="1055106" y="1352524"/>
                    <a:pt x="979170" y="1344930"/>
                  </a:cubicBezTo>
                  <a:cubicBezTo>
                    <a:pt x="960025" y="1343016"/>
                    <a:pt x="940714" y="1337005"/>
                    <a:pt x="922020" y="1333500"/>
                  </a:cubicBezTo>
                  <a:cubicBezTo>
                    <a:pt x="913194" y="1331845"/>
                    <a:pt x="904240" y="1330960"/>
                    <a:pt x="895350" y="1329690"/>
                  </a:cubicBezTo>
                  <a:cubicBezTo>
                    <a:pt x="863435" y="1313733"/>
                    <a:pt x="898995" y="1329645"/>
                    <a:pt x="857250" y="1318260"/>
                  </a:cubicBezTo>
                  <a:cubicBezTo>
                    <a:pt x="850652" y="1316460"/>
                    <a:pt x="844751" y="1312605"/>
                    <a:pt x="838200" y="1310640"/>
                  </a:cubicBezTo>
                  <a:cubicBezTo>
                    <a:pt x="831997" y="1308779"/>
                    <a:pt x="825472" y="1308235"/>
                    <a:pt x="819150" y="1306830"/>
                  </a:cubicBezTo>
                  <a:cubicBezTo>
                    <a:pt x="814038" y="1305694"/>
                    <a:pt x="808926" y="1304525"/>
                    <a:pt x="803910" y="1303020"/>
                  </a:cubicBezTo>
                  <a:cubicBezTo>
                    <a:pt x="757531" y="1289106"/>
                    <a:pt x="800937" y="1300372"/>
                    <a:pt x="765810" y="1291590"/>
                  </a:cubicBezTo>
                  <a:cubicBezTo>
                    <a:pt x="762000" y="1289050"/>
                    <a:pt x="758476" y="1286018"/>
                    <a:pt x="754380" y="1283970"/>
                  </a:cubicBezTo>
                  <a:cubicBezTo>
                    <a:pt x="750788" y="1282174"/>
                    <a:pt x="746710" y="1281570"/>
                    <a:pt x="742950" y="1280160"/>
                  </a:cubicBezTo>
                  <a:cubicBezTo>
                    <a:pt x="736546" y="1277759"/>
                    <a:pt x="730451" y="1274505"/>
                    <a:pt x="723900" y="1272540"/>
                  </a:cubicBezTo>
                  <a:cubicBezTo>
                    <a:pt x="717697" y="1270679"/>
                    <a:pt x="711172" y="1270135"/>
                    <a:pt x="704850" y="1268730"/>
                  </a:cubicBezTo>
                  <a:cubicBezTo>
                    <a:pt x="699738" y="1267594"/>
                    <a:pt x="694690" y="1266190"/>
                    <a:pt x="689610" y="1264920"/>
                  </a:cubicBezTo>
                  <a:cubicBezTo>
                    <a:pt x="685800" y="1261110"/>
                    <a:pt x="682319" y="1256939"/>
                    <a:pt x="678180" y="1253490"/>
                  </a:cubicBezTo>
                  <a:cubicBezTo>
                    <a:pt x="668905" y="1245761"/>
                    <a:pt x="642054" y="1232558"/>
                    <a:pt x="636270" y="1230630"/>
                  </a:cubicBezTo>
                  <a:cubicBezTo>
                    <a:pt x="622781" y="1226134"/>
                    <a:pt x="623724" y="1227047"/>
                    <a:pt x="609600" y="1219200"/>
                  </a:cubicBezTo>
                  <a:cubicBezTo>
                    <a:pt x="603127" y="1215604"/>
                    <a:pt x="597174" y="1211082"/>
                    <a:pt x="590550" y="1207770"/>
                  </a:cubicBezTo>
                  <a:cubicBezTo>
                    <a:pt x="586958" y="1205974"/>
                    <a:pt x="582811" y="1205542"/>
                    <a:pt x="579120" y="1203960"/>
                  </a:cubicBezTo>
                  <a:cubicBezTo>
                    <a:pt x="573900" y="1201723"/>
                    <a:pt x="569100" y="1198577"/>
                    <a:pt x="563880" y="1196340"/>
                  </a:cubicBezTo>
                  <a:cubicBezTo>
                    <a:pt x="560189" y="1194758"/>
                    <a:pt x="556120" y="1194161"/>
                    <a:pt x="552450" y="1192530"/>
                  </a:cubicBezTo>
                  <a:cubicBezTo>
                    <a:pt x="544665" y="1189070"/>
                    <a:pt x="537500" y="1184264"/>
                    <a:pt x="529590" y="1181100"/>
                  </a:cubicBezTo>
                  <a:cubicBezTo>
                    <a:pt x="524728" y="1179155"/>
                    <a:pt x="519318" y="1178946"/>
                    <a:pt x="514350" y="1177290"/>
                  </a:cubicBezTo>
                  <a:cubicBezTo>
                    <a:pt x="507862" y="1175127"/>
                    <a:pt x="501704" y="1172071"/>
                    <a:pt x="495300" y="1169670"/>
                  </a:cubicBezTo>
                  <a:cubicBezTo>
                    <a:pt x="491540" y="1168260"/>
                    <a:pt x="487462" y="1167656"/>
                    <a:pt x="483870" y="1165860"/>
                  </a:cubicBezTo>
                  <a:cubicBezTo>
                    <a:pt x="479774" y="1163812"/>
                    <a:pt x="476649" y="1160044"/>
                    <a:pt x="472440" y="1158240"/>
                  </a:cubicBezTo>
                  <a:cubicBezTo>
                    <a:pt x="467732" y="1156222"/>
                    <a:pt x="441540" y="1151298"/>
                    <a:pt x="438150" y="1150620"/>
                  </a:cubicBezTo>
                  <a:cubicBezTo>
                    <a:pt x="433070" y="1148080"/>
                    <a:pt x="428228" y="1144994"/>
                    <a:pt x="422910" y="1143000"/>
                  </a:cubicBezTo>
                  <a:cubicBezTo>
                    <a:pt x="403940" y="1135886"/>
                    <a:pt x="394326" y="1141724"/>
                    <a:pt x="373380" y="1127760"/>
                  </a:cubicBezTo>
                  <a:cubicBezTo>
                    <a:pt x="369570" y="1125220"/>
                    <a:pt x="366237" y="1121748"/>
                    <a:pt x="361950" y="1120140"/>
                  </a:cubicBezTo>
                  <a:cubicBezTo>
                    <a:pt x="355887" y="1117866"/>
                    <a:pt x="349182" y="1117901"/>
                    <a:pt x="342900" y="1116330"/>
                  </a:cubicBezTo>
                  <a:cubicBezTo>
                    <a:pt x="339004" y="1115356"/>
                    <a:pt x="335280" y="1113790"/>
                    <a:pt x="331470" y="1112520"/>
                  </a:cubicBezTo>
                  <a:cubicBezTo>
                    <a:pt x="328930" y="1108710"/>
                    <a:pt x="325710" y="1105274"/>
                    <a:pt x="323850" y="1101090"/>
                  </a:cubicBezTo>
                  <a:cubicBezTo>
                    <a:pt x="320588" y="1093750"/>
                    <a:pt x="343535" y="1092200"/>
                    <a:pt x="346710" y="108585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1466871" y="4553214"/>
              <a:ext cx="1877789" cy="400354"/>
            </a:xfrm>
            <a:custGeom>
              <a:avLst/>
              <a:gdLst>
                <a:gd name="connsiteX0" fmla="*/ 339502 w 2996578"/>
                <a:gd name="connsiteY0" fmla="*/ 190500 h 1089660"/>
                <a:gd name="connsiteX1" fmla="*/ 255682 w 2996578"/>
                <a:gd name="connsiteY1" fmla="*/ 194310 h 1089660"/>
                <a:gd name="connsiteX2" fmla="*/ 229012 w 2996578"/>
                <a:gd name="connsiteY2" fmla="*/ 205740 h 1089660"/>
                <a:gd name="connsiteX3" fmla="*/ 209962 w 2996578"/>
                <a:gd name="connsiteY3" fmla="*/ 209550 h 1089660"/>
                <a:gd name="connsiteX4" fmla="*/ 206152 w 2996578"/>
                <a:gd name="connsiteY4" fmla="*/ 220980 h 1089660"/>
                <a:gd name="connsiteX5" fmla="*/ 194722 w 2996578"/>
                <a:gd name="connsiteY5" fmla="*/ 224790 h 1089660"/>
                <a:gd name="connsiteX6" fmla="*/ 183292 w 2996578"/>
                <a:gd name="connsiteY6" fmla="*/ 232410 h 1089660"/>
                <a:gd name="connsiteX7" fmla="*/ 179482 w 2996578"/>
                <a:gd name="connsiteY7" fmla="*/ 243840 h 1089660"/>
                <a:gd name="connsiteX8" fmla="*/ 152812 w 2996578"/>
                <a:gd name="connsiteY8" fmla="*/ 259080 h 1089660"/>
                <a:gd name="connsiteX9" fmla="*/ 129952 w 2996578"/>
                <a:gd name="connsiteY9" fmla="*/ 281940 h 1089660"/>
                <a:gd name="connsiteX10" fmla="*/ 118522 w 2996578"/>
                <a:gd name="connsiteY10" fmla="*/ 293370 h 1089660"/>
                <a:gd name="connsiteX11" fmla="*/ 103282 w 2996578"/>
                <a:gd name="connsiteY11" fmla="*/ 308610 h 1089660"/>
                <a:gd name="connsiteX12" fmla="*/ 95662 w 2996578"/>
                <a:gd name="connsiteY12" fmla="*/ 320040 h 1089660"/>
                <a:gd name="connsiteX13" fmla="*/ 88042 w 2996578"/>
                <a:gd name="connsiteY13" fmla="*/ 342900 h 1089660"/>
                <a:gd name="connsiteX14" fmla="*/ 76612 w 2996578"/>
                <a:gd name="connsiteY14" fmla="*/ 350520 h 1089660"/>
                <a:gd name="connsiteX15" fmla="*/ 68992 w 2996578"/>
                <a:gd name="connsiteY15" fmla="*/ 361950 h 1089660"/>
                <a:gd name="connsiteX16" fmla="*/ 61372 w 2996578"/>
                <a:gd name="connsiteY16" fmla="*/ 384810 h 1089660"/>
                <a:gd name="connsiteX17" fmla="*/ 53752 w 2996578"/>
                <a:gd name="connsiteY17" fmla="*/ 396240 h 1089660"/>
                <a:gd name="connsiteX18" fmla="*/ 42322 w 2996578"/>
                <a:gd name="connsiteY18" fmla="*/ 422910 h 1089660"/>
                <a:gd name="connsiteX19" fmla="*/ 30892 w 2996578"/>
                <a:gd name="connsiteY19" fmla="*/ 434340 h 1089660"/>
                <a:gd name="connsiteX20" fmla="*/ 15652 w 2996578"/>
                <a:gd name="connsiteY20" fmla="*/ 461010 h 1089660"/>
                <a:gd name="connsiteX21" fmla="*/ 11842 w 2996578"/>
                <a:gd name="connsiteY21" fmla="*/ 472440 h 1089660"/>
                <a:gd name="connsiteX22" fmla="*/ 4222 w 2996578"/>
                <a:gd name="connsiteY22" fmla="*/ 487680 h 1089660"/>
                <a:gd name="connsiteX23" fmla="*/ 8032 w 2996578"/>
                <a:gd name="connsiteY23" fmla="*/ 613410 h 1089660"/>
                <a:gd name="connsiteX24" fmla="*/ 11842 w 2996578"/>
                <a:gd name="connsiteY24" fmla="*/ 628650 h 1089660"/>
                <a:gd name="connsiteX25" fmla="*/ 19462 w 2996578"/>
                <a:gd name="connsiteY25" fmla="*/ 640080 h 1089660"/>
                <a:gd name="connsiteX26" fmla="*/ 27082 w 2996578"/>
                <a:gd name="connsiteY26" fmla="*/ 666750 h 1089660"/>
                <a:gd name="connsiteX27" fmla="*/ 38512 w 2996578"/>
                <a:gd name="connsiteY27" fmla="*/ 678180 h 1089660"/>
                <a:gd name="connsiteX28" fmla="*/ 57562 w 2996578"/>
                <a:gd name="connsiteY28" fmla="*/ 697230 h 1089660"/>
                <a:gd name="connsiteX29" fmla="*/ 61372 w 2996578"/>
                <a:gd name="connsiteY29" fmla="*/ 712470 h 1089660"/>
                <a:gd name="connsiteX30" fmla="*/ 84232 w 2996578"/>
                <a:gd name="connsiteY30" fmla="*/ 742950 h 1089660"/>
                <a:gd name="connsiteX31" fmla="*/ 95662 w 2996578"/>
                <a:gd name="connsiteY31" fmla="*/ 758190 h 1089660"/>
                <a:gd name="connsiteX32" fmla="*/ 110902 w 2996578"/>
                <a:gd name="connsiteY32" fmla="*/ 781050 h 1089660"/>
                <a:gd name="connsiteX33" fmla="*/ 114712 w 2996578"/>
                <a:gd name="connsiteY33" fmla="*/ 792480 h 1089660"/>
                <a:gd name="connsiteX34" fmla="*/ 149002 w 2996578"/>
                <a:gd name="connsiteY34" fmla="*/ 819150 h 1089660"/>
                <a:gd name="connsiteX35" fmla="*/ 164242 w 2996578"/>
                <a:gd name="connsiteY35" fmla="*/ 822960 h 1089660"/>
                <a:gd name="connsiteX36" fmla="*/ 175672 w 2996578"/>
                <a:gd name="connsiteY36" fmla="*/ 830580 h 1089660"/>
                <a:gd name="connsiteX37" fmla="*/ 187102 w 2996578"/>
                <a:gd name="connsiteY37" fmla="*/ 834390 h 1089660"/>
                <a:gd name="connsiteX38" fmla="*/ 190912 w 2996578"/>
                <a:gd name="connsiteY38" fmla="*/ 845820 h 1089660"/>
                <a:gd name="connsiteX39" fmla="*/ 202342 w 2996578"/>
                <a:gd name="connsiteY39" fmla="*/ 849630 h 1089660"/>
                <a:gd name="connsiteX40" fmla="*/ 213772 w 2996578"/>
                <a:gd name="connsiteY40" fmla="*/ 857250 h 1089660"/>
                <a:gd name="connsiteX41" fmla="*/ 225202 w 2996578"/>
                <a:gd name="connsiteY41" fmla="*/ 861060 h 1089660"/>
                <a:gd name="connsiteX42" fmla="*/ 236632 w 2996578"/>
                <a:gd name="connsiteY42" fmla="*/ 868680 h 1089660"/>
                <a:gd name="connsiteX43" fmla="*/ 248062 w 2996578"/>
                <a:gd name="connsiteY43" fmla="*/ 872490 h 1089660"/>
                <a:gd name="connsiteX44" fmla="*/ 274732 w 2996578"/>
                <a:gd name="connsiteY44" fmla="*/ 883920 h 1089660"/>
                <a:gd name="connsiteX45" fmla="*/ 286162 w 2996578"/>
                <a:gd name="connsiteY45" fmla="*/ 891540 h 1089660"/>
                <a:gd name="connsiteX46" fmla="*/ 331882 w 2996578"/>
                <a:gd name="connsiteY46" fmla="*/ 899160 h 1089660"/>
                <a:gd name="connsiteX47" fmla="*/ 366172 w 2996578"/>
                <a:gd name="connsiteY47" fmla="*/ 906780 h 1089660"/>
                <a:gd name="connsiteX48" fmla="*/ 400462 w 2996578"/>
                <a:gd name="connsiteY48" fmla="*/ 910590 h 1089660"/>
                <a:gd name="connsiteX49" fmla="*/ 438562 w 2996578"/>
                <a:gd name="connsiteY49" fmla="*/ 918210 h 1089660"/>
                <a:gd name="connsiteX50" fmla="*/ 465232 w 2996578"/>
                <a:gd name="connsiteY50" fmla="*/ 922020 h 1089660"/>
                <a:gd name="connsiteX51" fmla="*/ 495712 w 2996578"/>
                <a:gd name="connsiteY51" fmla="*/ 929640 h 1089660"/>
                <a:gd name="connsiteX52" fmla="*/ 518572 w 2996578"/>
                <a:gd name="connsiteY52" fmla="*/ 937260 h 1089660"/>
                <a:gd name="connsiteX53" fmla="*/ 549052 w 2996578"/>
                <a:gd name="connsiteY53" fmla="*/ 941070 h 1089660"/>
                <a:gd name="connsiteX54" fmla="*/ 594772 w 2996578"/>
                <a:gd name="connsiteY54" fmla="*/ 952500 h 1089660"/>
                <a:gd name="connsiteX55" fmla="*/ 636682 w 2996578"/>
                <a:gd name="connsiteY55" fmla="*/ 963930 h 1089660"/>
                <a:gd name="connsiteX56" fmla="*/ 667162 w 2996578"/>
                <a:gd name="connsiteY56" fmla="*/ 967740 h 1089660"/>
                <a:gd name="connsiteX57" fmla="*/ 724312 w 2996578"/>
                <a:gd name="connsiteY57" fmla="*/ 979170 h 1089660"/>
                <a:gd name="connsiteX58" fmla="*/ 758602 w 2996578"/>
                <a:gd name="connsiteY58" fmla="*/ 990600 h 1089660"/>
                <a:gd name="connsiteX59" fmla="*/ 781462 w 2996578"/>
                <a:gd name="connsiteY59" fmla="*/ 998220 h 1089660"/>
                <a:gd name="connsiteX60" fmla="*/ 827182 w 2996578"/>
                <a:gd name="connsiteY60" fmla="*/ 1005840 h 1089660"/>
                <a:gd name="connsiteX61" fmla="*/ 926242 w 2996578"/>
                <a:gd name="connsiteY61" fmla="*/ 1024890 h 1089660"/>
                <a:gd name="connsiteX62" fmla="*/ 945292 w 2996578"/>
                <a:gd name="connsiteY62" fmla="*/ 1032510 h 1089660"/>
                <a:gd name="connsiteX63" fmla="*/ 960532 w 2996578"/>
                <a:gd name="connsiteY63" fmla="*/ 1036320 h 1089660"/>
                <a:gd name="connsiteX64" fmla="*/ 1090072 w 2996578"/>
                <a:gd name="connsiteY64" fmla="*/ 1043940 h 1089660"/>
                <a:gd name="connsiteX65" fmla="*/ 1162462 w 2996578"/>
                <a:gd name="connsiteY65" fmla="*/ 1047750 h 1089660"/>
                <a:gd name="connsiteX66" fmla="*/ 1223422 w 2996578"/>
                <a:gd name="connsiteY66" fmla="*/ 1055370 h 1089660"/>
                <a:gd name="connsiteX67" fmla="*/ 1311052 w 2996578"/>
                <a:gd name="connsiteY67" fmla="*/ 1062990 h 1089660"/>
                <a:gd name="connsiteX68" fmla="*/ 1352962 w 2996578"/>
                <a:gd name="connsiteY68" fmla="*/ 1070610 h 1089660"/>
                <a:gd name="connsiteX69" fmla="*/ 2103532 w 2996578"/>
                <a:gd name="connsiteY69" fmla="*/ 1089660 h 1089660"/>
                <a:gd name="connsiteX70" fmla="*/ 2316892 w 2996578"/>
                <a:gd name="connsiteY70" fmla="*/ 1085850 h 1089660"/>
                <a:gd name="connsiteX71" fmla="*/ 2354992 w 2996578"/>
                <a:gd name="connsiteY71" fmla="*/ 1074420 h 1089660"/>
                <a:gd name="connsiteX72" fmla="*/ 2374042 w 2996578"/>
                <a:gd name="connsiteY72" fmla="*/ 1070610 h 1089660"/>
                <a:gd name="connsiteX73" fmla="*/ 2408332 w 2996578"/>
                <a:gd name="connsiteY73" fmla="*/ 1059180 h 1089660"/>
                <a:gd name="connsiteX74" fmla="*/ 2476912 w 2996578"/>
                <a:gd name="connsiteY74" fmla="*/ 1040130 h 1089660"/>
                <a:gd name="connsiteX75" fmla="*/ 2507392 w 2996578"/>
                <a:gd name="connsiteY75" fmla="*/ 1032510 h 1089660"/>
                <a:gd name="connsiteX76" fmla="*/ 2537872 w 2996578"/>
                <a:gd name="connsiteY76" fmla="*/ 1024890 h 1089660"/>
                <a:gd name="connsiteX77" fmla="*/ 2553112 w 2996578"/>
                <a:gd name="connsiteY77" fmla="*/ 1021080 h 1089660"/>
                <a:gd name="connsiteX78" fmla="*/ 2564542 w 2996578"/>
                <a:gd name="connsiteY78" fmla="*/ 1013460 h 1089660"/>
                <a:gd name="connsiteX79" fmla="*/ 2579782 w 2996578"/>
                <a:gd name="connsiteY79" fmla="*/ 1009650 h 1089660"/>
                <a:gd name="connsiteX80" fmla="*/ 2602642 w 2996578"/>
                <a:gd name="connsiteY80" fmla="*/ 1002030 h 1089660"/>
                <a:gd name="connsiteX81" fmla="*/ 2617882 w 2996578"/>
                <a:gd name="connsiteY81" fmla="*/ 998220 h 1089660"/>
                <a:gd name="connsiteX82" fmla="*/ 2640742 w 2996578"/>
                <a:gd name="connsiteY82" fmla="*/ 986790 h 1089660"/>
                <a:gd name="connsiteX83" fmla="*/ 2655982 w 2996578"/>
                <a:gd name="connsiteY83" fmla="*/ 982980 h 1089660"/>
                <a:gd name="connsiteX84" fmla="*/ 2667412 w 2996578"/>
                <a:gd name="connsiteY84" fmla="*/ 975360 h 1089660"/>
                <a:gd name="connsiteX85" fmla="*/ 2690272 w 2996578"/>
                <a:gd name="connsiteY85" fmla="*/ 967740 h 1089660"/>
                <a:gd name="connsiteX86" fmla="*/ 2716942 w 2996578"/>
                <a:gd name="connsiteY86" fmla="*/ 948690 h 1089660"/>
                <a:gd name="connsiteX87" fmla="*/ 2739802 w 2996578"/>
                <a:gd name="connsiteY87" fmla="*/ 937260 h 1089660"/>
                <a:gd name="connsiteX88" fmla="*/ 2755042 w 2996578"/>
                <a:gd name="connsiteY88" fmla="*/ 933450 h 1089660"/>
                <a:gd name="connsiteX89" fmla="*/ 2785522 w 2996578"/>
                <a:gd name="connsiteY89" fmla="*/ 914400 h 1089660"/>
                <a:gd name="connsiteX90" fmla="*/ 2812192 w 2996578"/>
                <a:gd name="connsiteY90" fmla="*/ 899160 h 1089660"/>
                <a:gd name="connsiteX91" fmla="*/ 2831242 w 2996578"/>
                <a:gd name="connsiteY91" fmla="*/ 876300 h 1089660"/>
                <a:gd name="connsiteX92" fmla="*/ 2854102 w 2996578"/>
                <a:gd name="connsiteY92" fmla="*/ 857250 h 1089660"/>
                <a:gd name="connsiteX93" fmla="*/ 2869342 w 2996578"/>
                <a:gd name="connsiteY93" fmla="*/ 834390 h 1089660"/>
                <a:gd name="connsiteX94" fmla="*/ 2888392 w 2996578"/>
                <a:gd name="connsiteY94" fmla="*/ 811530 h 1089660"/>
                <a:gd name="connsiteX95" fmla="*/ 2896012 w 2996578"/>
                <a:gd name="connsiteY95" fmla="*/ 784860 h 1089660"/>
                <a:gd name="connsiteX96" fmla="*/ 2903632 w 2996578"/>
                <a:gd name="connsiteY96" fmla="*/ 773430 h 1089660"/>
                <a:gd name="connsiteX97" fmla="*/ 2907442 w 2996578"/>
                <a:gd name="connsiteY97" fmla="*/ 762000 h 1089660"/>
                <a:gd name="connsiteX98" fmla="*/ 2918872 w 2996578"/>
                <a:gd name="connsiteY98" fmla="*/ 754380 h 1089660"/>
                <a:gd name="connsiteX99" fmla="*/ 2934112 w 2996578"/>
                <a:gd name="connsiteY99" fmla="*/ 720090 h 1089660"/>
                <a:gd name="connsiteX100" fmla="*/ 2941732 w 2996578"/>
                <a:gd name="connsiteY100" fmla="*/ 697230 h 1089660"/>
                <a:gd name="connsiteX101" fmla="*/ 2945542 w 2996578"/>
                <a:gd name="connsiteY101" fmla="*/ 678180 h 1089660"/>
                <a:gd name="connsiteX102" fmla="*/ 2956972 w 2996578"/>
                <a:gd name="connsiteY102" fmla="*/ 640080 h 1089660"/>
                <a:gd name="connsiteX103" fmla="*/ 2968402 w 2996578"/>
                <a:gd name="connsiteY103" fmla="*/ 601980 h 1089660"/>
                <a:gd name="connsiteX104" fmla="*/ 2979832 w 2996578"/>
                <a:gd name="connsiteY104" fmla="*/ 548640 h 1089660"/>
                <a:gd name="connsiteX105" fmla="*/ 2991262 w 2996578"/>
                <a:gd name="connsiteY105" fmla="*/ 506730 h 1089660"/>
                <a:gd name="connsiteX106" fmla="*/ 2987452 w 2996578"/>
                <a:gd name="connsiteY106" fmla="*/ 365760 h 1089660"/>
                <a:gd name="connsiteX107" fmla="*/ 2976022 w 2996578"/>
                <a:gd name="connsiteY107" fmla="*/ 339090 h 1089660"/>
                <a:gd name="connsiteX108" fmla="*/ 2972212 w 2996578"/>
                <a:gd name="connsiteY108" fmla="*/ 327660 h 1089660"/>
                <a:gd name="connsiteX109" fmla="*/ 2960782 w 2996578"/>
                <a:gd name="connsiteY109" fmla="*/ 320040 h 1089660"/>
                <a:gd name="connsiteX110" fmla="*/ 2949352 w 2996578"/>
                <a:gd name="connsiteY110" fmla="*/ 308610 h 1089660"/>
                <a:gd name="connsiteX111" fmla="*/ 2934112 w 2996578"/>
                <a:gd name="connsiteY111" fmla="*/ 274320 h 1089660"/>
                <a:gd name="connsiteX112" fmla="*/ 2922682 w 2996578"/>
                <a:gd name="connsiteY112" fmla="*/ 266700 h 1089660"/>
                <a:gd name="connsiteX113" fmla="*/ 2911252 w 2996578"/>
                <a:gd name="connsiteY113" fmla="*/ 251460 h 1089660"/>
                <a:gd name="connsiteX114" fmla="*/ 2899822 w 2996578"/>
                <a:gd name="connsiteY114" fmla="*/ 240030 h 1089660"/>
                <a:gd name="connsiteX115" fmla="*/ 2876962 w 2996578"/>
                <a:gd name="connsiteY115" fmla="*/ 220980 h 1089660"/>
                <a:gd name="connsiteX116" fmla="*/ 2857912 w 2996578"/>
                <a:gd name="connsiteY116" fmla="*/ 201930 h 1089660"/>
                <a:gd name="connsiteX117" fmla="*/ 2838862 w 2996578"/>
                <a:gd name="connsiteY117" fmla="*/ 186690 h 1089660"/>
                <a:gd name="connsiteX118" fmla="*/ 2812192 w 2996578"/>
                <a:gd name="connsiteY118" fmla="*/ 171450 h 1089660"/>
                <a:gd name="connsiteX119" fmla="*/ 2796952 w 2996578"/>
                <a:gd name="connsiteY119" fmla="*/ 163830 h 1089660"/>
                <a:gd name="connsiteX120" fmla="*/ 2758852 w 2996578"/>
                <a:gd name="connsiteY120" fmla="*/ 160020 h 1089660"/>
                <a:gd name="connsiteX121" fmla="*/ 2690272 w 2996578"/>
                <a:gd name="connsiteY121" fmla="*/ 148590 h 1089660"/>
                <a:gd name="connsiteX122" fmla="*/ 2621692 w 2996578"/>
                <a:gd name="connsiteY122" fmla="*/ 137160 h 1089660"/>
                <a:gd name="connsiteX123" fmla="*/ 2457862 w 2996578"/>
                <a:gd name="connsiteY123" fmla="*/ 121920 h 1089660"/>
                <a:gd name="connsiteX124" fmla="*/ 2427382 w 2996578"/>
                <a:gd name="connsiteY124" fmla="*/ 114300 h 1089660"/>
                <a:gd name="connsiteX125" fmla="*/ 2366422 w 2996578"/>
                <a:gd name="connsiteY125" fmla="*/ 110490 h 1089660"/>
                <a:gd name="connsiteX126" fmla="*/ 2324512 w 2996578"/>
                <a:gd name="connsiteY126" fmla="*/ 106680 h 1089660"/>
                <a:gd name="connsiteX127" fmla="*/ 2294032 w 2996578"/>
                <a:gd name="connsiteY127" fmla="*/ 99060 h 1089660"/>
                <a:gd name="connsiteX128" fmla="*/ 2274982 w 2996578"/>
                <a:gd name="connsiteY128" fmla="*/ 95250 h 1089660"/>
                <a:gd name="connsiteX129" fmla="*/ 2263552 w 2996578"/>
                <a:gd name="connsiteY129" fmla="*/ 87630 h 1089660"/>
                <a:gd name="connsiteX130" fmla="*/ 2248312 w 2996578"/>
                <a:gd name="connsiteY130" fmla="*/ 83820 h 1089660"/>
                <a:gd name="connsiteX131" fmla="*/ 2229262 w 2996578"/>
                <a:gd name="connsiteY131" fmla="*/ 76200 h 1089660"/>
                <a:gd name="connsiteX132" fmla="*/ 2198782 w 2996578"/>
                <a:gd name="connsiteY132" fmla="*/ 68580 h 1089660"/>
                <a:gd name="connsiteX133" fmla="*/ 2160682 w 2996578"/>
                <a:gd name="connsiteY133" fmla="*/ 57150 h 1089660"/>
                <a:gd name="connsiteX134" fmla="*/ 2137822 w 2996578"/>
                <a:gd name="connsiteY134" fmla="*/ 45720 h 1089660"/>
                <a:gd name="connsiteX135" fmla="*/ 2122582 w 2996578"/>
                <a:gd name="connsiteY135" fmla="*/ 38100 h 1089660"/>
                <a:gd name="connsiteX136" fmla="*/ 2095912 w 2996578"/>
                <a:gd name="connsiteY136" fmla="*/ 34290 h 1089660"/>
                <a:gd name="connsiteX137" fmla="*/ 2084482 w 2996578"/>
                <a:gd name="connsiteY137" fmla="*/ 30480 h 1089660"/>
                <a:gd name="connsiteX138" fmla="*/ 2069242 w 2996578"/>
                <a:gd name="connsiteY138" fmla="*/ 22860 h 1089660"/>
                <a:gd name="connsiteX139" fmla="*/ 2046382 w 2996578"/>
                <a:gd name="connsiteY139" fmla="*/ 19050 h 1089660"/>
                <a:gd name="connsiteX140" fmla="*/ 2031142 w 2996578"/>
                <a:gd name="connsiteY140" fmla="*/ 11430 h 1089660"/>
                <a:gd name="connsiteX141" fmla="*/ 2008282 w 2996578"/>
                <a:gd name="connsiteY141" fmla="*/ 7620 h 1089660"/>
                <a:gd name="connsiteX142" fmla="*/ 1947322 w 2996578"/>
                <a:gd name="connsiteY142" fmla="*/ 0 h 1089660"/>
                <a:gd name="connsiteX143" fmla="*/ 1867312 w 2996578"/>
                <a:gd name="connsiteY143" fmla="*/ 3810 h 1089660"/>
                <a:gd name="connsiteX144" fmla="*/ 1844452 w 2996578"/>
                <a:gd name="connsiteY144" fmla="*/ 7620 h 1089660"/>
                <a:gd name="connsiteX145" fmla="*/ 1833022 w 2996578"/>
                <a:gd name="connsiteY145" fmla="*/ 15240 h 1089660"/>
                <a:gd name="connsiteX146" fmla="*/ 1821592 w 2996578"/>
                <a:gd name="connsiteY146" fmla="*/ 19050 h 1089660"/>
                <a:gd name="connsiteX147" fmla="*/ 1794922 w 2996578"/>
                <a:gd name="connsiteY147" fmla="*/ 30480 h 1089660"/>
                <a:gd name="connsiteX148" fmla="*/ 1779682 w 2996578"/>
                <a:gd name="connsiteY148" fmla="*/ 41910 h 1089660"/>
                <a:gd name="connsiteX149" fmla="*/ 1768252 w 2996578"/>
                <a:gd name="connsiteY149" fmla="*/ 45720 h 1089660"/>
                <a:gd name="connsiteX150" fmla="*/ 1745392 w 2996578"/>
                <a:gd name="connsiteY150" fmla="*/ 68580 h 1089660"/>
                <a:gd name="connsiteX151" fmla="*/ 1737772 w 2996578"/>
                <a:gd name="connsiteY151" fmla="*/ 80010 h 1089660"/>
                <a:gd name="connsiteX152" fmla="*/ 1726342 w 2996578"/>
                <a:gd name="connsiteY152" fmla="*/ 83820 h 1089660"/>
                <a:gd name="connsiteX153" fmla="*/ 1703482 w 2996578"/>
                <a:gd name="connsiteY153" fmla="*/ 102870 h 1089660"/>
                <a:gd name="connsiteX154" fmla="*/ 1680622 w 2996578"/>
                <a:gd name="connsiteY154" fmla="*/ 110490 h 1089660"/>
                <a:gd name="connsiteX155" fmla="*/ 1653952 w 2996578"/>
                <a:gd name="connsiteY155" fmla="*/ 129540 h 1089660"/>
                <a:gd name="connsiteX156" fmla="*/ 1642522 w 2996578"/>
                <a:gd name="connsiteY156" fmla="*/ 133350 h 1089660"/>
                <a:gd name="connsiteX157" fmla="*/ 1631092 w 2996578"/>
                <a:gd name="connsiteY157" fmla="*/ 140970 h 1089660"/>
                <a:gd name="connsiteX158" fmla="*/ 1604422 w 2996578"/>
                <a:gd name="connsiteY158" fmla="*/ 148590 h 1089660"/>
                <a:gd name="connsiteX159" fmla="*/ 1577752 w 2996578"/>
                <a:gd name="connsiteY159" fmla="*/ 160020 h 1089660"/>
                <a:gd name="connsiteX160" fmla="*/ 1566322 w 2996578"/>
                <a:gd name="connsiteY160" fmla="*/ 167640 h 1089660"/>
                <a:gd name="connsiteX161" fmla="*/ 1551082 w 2996578"/>
                <a:gd name="connsiteY161" fmla="*/ 171450 h 1089660"/>
                <a:gd name="connsiteX162" fmla="*/ 1535842 w 2996578"/>
                <a:gd name="connsiteY162" fmla="*/ 179070 h 1089660"/>
                <a:gd name="connsiteX163" fmla="*/ 1516792 w 2996578"/>
                <a:gd name="connsiteY163" fmla="*/ 182880 h 1089660"/>
                <a:gd name="connsiteX164" fmla="*/ 1501552 w 2996578"/>
                <a:gd name="connsiteY164" fmla="*/ 186690 h 1089660"/>
                <a:gd name="connsiteX165" fmla="*/ 1455832 w 2996578"/>
                <a:gd name="connsiteY165" fmla="*/ 201930 h 1089660"/>
                <a:gd name="connsiteX166" fmla="*/ 1440592 w 2996578"/>
                <a:gd name="connsiteY166" fmla="*/ 205740 h 1089660"/>
                <a:gd name="connsiteX167" fmla="*/ 1417732 w 2996578"/>
                <a:gd name="connsiteY167" fmla="*/ 209550 h 1089660"/>
                <a:gd name="connsiteX168" fmla="*/ 1391062 w 2996578"/>
                <a:gd name="connsiteY168" fmla="*/ 217170 h 1089660"/>
                <a:gd name="connsiteX169" fmla="*/ 1368202 w 2996578"/>
                <a:gd name="connsiteY169" fmla="*/ 220980 h 1089660"/>
                <a:gd name="connsiteX170" fmla="*/ 1318672 w 2996578"/>
                <a:gd name="connsiteY170" fmla="*/ 232410 h 1089660"/>
                <a:gd name="connsiteX171" fmla="*/ 1295812 w 2996578"/>
                <a:gd name="connsiteY171" fmla="*/ 240030 h 1089660"/>
                <a:gd name="connsiteX172" fmla="*/ 1276762 w 2996578"/>
                <a:gd name="connsiteY172" fmla="*/ 243840 h 1089660"/>
                <a:gd name="connsiteX173" fmla="*/ 1261522 w 2996578"/>
                <a:gd name="connsiteY173" fmla="*/ 251460 h 1089660"/>
                <a:gd name="connsiteX174" fmla="*/ 1231042 w 2996578"/>
                <a:gd name="connsiteY174" fmla="*/ 255270 h 1089660"/>
                <a:gd name="connsiteX175" fmla="*/ 1196752 w 2996578"/>
                <a:gd name="connsiteY175" fmla="*/ 262890 h 1089660"/>
                <a:gd name="connsiteX176" fmla="*/ 1013872 w 2996578"/>
                <a:gd name="connsiteY176" fmla="*/ 255270 h 1089660"/>
                <a:gd name="connsiteX177" fmla="*/ 971962 w 2996578"/>
                <a:gd name="connsiteY177" fmla="*/ 247650 h 1089660"/>
                <a:gd name="connsiteX178" fmla="*/ 888142 w 2996578"/>
                <a:gd name="connsiteY178" fmla="*/ 243840 h 1089660"/>
                <a:gd name="connsiteX179" fmla="*/ 853852 w 2996578"/>
                <a:gd name="connsiteY179" fmla="*/ 236220 h 1089660"/>
                <a:gd name="connsiteX180" fmla="*/ 789082 w 2996578"/>
                <a:gd name="connsiteY180" fmla="*/ 232410 h 1089660"/>
                <a:gd name="connsiteX181" fmla="*/ 762412 w 2996578"/>
                <a:gd name="connsiteY181" fmla="*/ 228600 h 1089660"/>
                <a:gd name="connsiteX182" fmla="*/ 724312 w 2996578"/>
                <a:gd name="connsiteY182" fmla="*/ 209550 h 1089660"/>
                <a:gd name="connsiteX183" fmla="*/ 632872 w 2996578"/>
                <a:gd name="connsiteY183" fmla="*/ 194310 h 1089660"/>
                <a:gd name="connsiteX184" fmla="*/ 606202 w 2996578"/>
                <a:gd name="connsiteY184" fmla="*/ 190500 h 1089660"/>
                <a:gd name="connsiteX185" fmla="*/ 564292 w 2996578"/>
                <a:gd name="connsiteY185" fmla="*/ 182880 h 1089660"/>
                <a:gd name="connsiteX186" fmla="*/ 533812 w 2996578"/>
                <a:gd name="connsiteY186" fmla="*/ 179070 h 1089660"/>
                <a:gd name="connsiteX187" fmla="*/ 461422 w 2996578"/>
                <a:gd name="connsiteY187" fmla="*/ 167640 h 1089660"/>
                <a:gd name="connsiteX188" fmla="*/ 423322 w 2996578"/>
                <a:gd name="connsiteY188" fmla="*/ 163830 h 1089660"/>
                <a:gd name="connsiteX189" fmla="*/ 289972 w 2996578"/>
                <a:gd name="connsiteY189" fmla="*/ 167640 h 1089660"/>
                <a:gd name="connsiteX190" fmla="*/ 278542 w 2996578"/>
                <a:gd name="connsiteY190" fmla="*/ 175260 h 1089660"/>
                <a:gd name="connsiteX191" fmla="*/ 255682 w 2996578"/>
                <a:gd name="connsiteY191" fmla="*/ 186690 h 1089660"/>
                <a:gd name="connsiteX192" fmla="*/ 225202 w 2996578"/>
                <a:gd name="connsiteY192" fmla="*/ 205740 h 1089660"/>
                <a:gd name="connsiteX193" fmla="*/ 213772 w 2996578"/>
                <a:gd name="connsiteY193" fmla="*/ 213360 h 1089660"/>
                <a:gd name="connsiteX194" fmla="*/ 198532 w 2996578"/>
                <a:gd name="connsiteY194" fmla="*/ 217170 h 1089660"/>
                <a:gd name="connsiteX195" fmla="*/ 206152 w 2996578"/>
                <a:gd name="connsiteY195" fmla="*/ 220980 h 108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996578" h="1089660">
                  <a:moveTo>
                    <a:pt x="339502" y="190500"/>
                  </a:moveTo>
                  <a:cubicBezTo>
                    <a:pt x="311562" y="191770"/>
                    <a:pt x="283562" y="192080"/>
                    <a:pt x="255682" y="194310"/>
                  </a:cubicBezTo>
                  <a:cubicBezTo>
                    <a:pt x="246921" y="195011"/>
                    <a:pt x="236449" y="203261"/>
                    <a:pt x="229012" y="205740"/>
                  </a:cubicBezTo>
                  <a:cubicBezTo>
                    <a:pt x="222869" y="207788"/>
                    <a:pt x="216312" y="208280"/>
                    <a:pt x="209962" y="209550"/>
                  </a:cubicBezTo>
                  <a:cubicBezTo>
                    <a:pt x="208692" y="213360"/>
                    <a:pt x="208992" y="218140"/>
                    <a:pt x="206152" y="220980"/>
                  </a:cubicBezTo>
                  <a:cubicBezTo>
                    <a:pt x="203312" y="223820"/>
                    <a:pt x="198314" y="222994"/>
                    <a:pt x="194722" y="224790"/>
                  </a:cubicBezTo>
                  <a:cubicBezTo>
                    <a:pt x="190626" y="226838"/>
                    <a:pt x="187102" y="229870"/>
                    <a:pt x="183292" y="232410"/>
                  </a:cubicBezTo>
                  <a:cubicBezTo>
                    <a:pt x="182022" y="236220"/>
                    <a:pt x="182053" y="240755"/>
                    <a:pt x="179482" y="243840"/>
                  </a:cubicBezTo>
                  <a:cubicBezTo>
                    <a:pt x="170610" y="254486"/>
                    <a:pt x="164206" y="255282"/>
                    <a:pt x="152812" y="259080"/>
                  </a:cubicBezTo>
                  <a:lnTo>
                    <a:pt x="129952" y="281940"/>
                  </a:lnTo>
                  <a:lnTo>
                    <a:pt x="118522" y="293370"/>
                  </a:lnTo>
                  <a:cubicBezTo>
                    <a:pt x="110209" y="318308"/>
                    <a:pt x="121755" y="293832"/>
                    <a:pt x="103282" y="308610"/>
                  </a:cubicBezTo>
                  <a:cubicBezTo>
                    <a:pt x="99706" y="311471"/>
                    <a:pt x="97522" y="315856"/>
                    <a:pt x="95662" y="320040"/>
                  </a:cubicBezTo>
                  <a:cubicBezTo>
                    <a:pt x="92400" y="327380"/>
                    <a:pt x="94725" y="338445"/>
                    <a:pt x="88042" y="342900"/>
                  </a:cubicBezTo>
                  <a:lnTo>
                    <a:pt x="76612" y="350520"/>
                  </a:lnTo>
                  <a:cubicBezTo>
                    <a:pt x="74072" y="354330"/>
                    <a:pt x="70852" y="357766"/>
                    <a:pt x="68992" y="361950"/>
                  </a:cubicBezTo>
                  <a:cubicBezTo>
                    <a:pt x="65730" y="369290"/>
                    <a:pt x="65827" y="378127"/>
                    <a:pt x="61372" y="384810"/>
                  </a:cubicBezTo>
                  <a:cubicBezTo>
                    <a:pt x="58832" y="388620"/>
                    <a:pt x="55800" y="392144"/>
                    <a:pt x="53752" y="396240"/>
                  </a:cubicBezTo>
                  <a:cubicBezTo>
                    <a:pt x="45461" y="412823"/>
                    <a:pt x="55536" y="404411"/>
                    <a:pt x="42322" y="422910"/>
                  </a:cubicBezTo>
                  <a:cubicBezTo>
                    <a:pt x="39190" y="427295"/>
                    <a:pt x="34702" y="430530"/>
                    <a:pt x="30892" y="434340"/>
                  </a:cubicBezTo>
                  <a:cubicBezTo>
                    <a:pt x="22156" y="460547"/>
                    <a:pt x="34105" y="428717"/>
                    <a:pt x="15652" y="461010"/>
                  </a:cubicBezTo>
                  <a:cubicBezTo>
                    <a:pt x="13659" y="464497"/>
                    <a:pt x="13424" y="468749"/>
                    <a:pt x="11842" y="472440"/>
                  </a:cubicBezTo>
                  <a:cubicBezTo>
                    <a:pt x="9605" y="477660"/>
                    <a:pt x="6762" y="482600"/>
                    <a:pt x="4222" y="487680"/>
                  </a:cubicBezTo>
                  <a:cubicBezTo>
                    <a:pt x="203" y="572089"/>
                    <a:pt x="-4282" y="547738"/>
                    <a:pt x="8032" y="613410"/>
                  </a:cubicBezTo>
                  <a:cubicBezTo>
                    <a:pt x="8997" y="618557"/>
                    <a:pt x="9779" y="623837"/>
                    <a:pt x="11842" y="628650"/>
                  </a:cubicBezTo>
                  <a:cubicBezTo>
                    <a:pt x="13646" y="632859"/>
                    <a:pt x="16922" y="636270"/>
                    <a:pt x="19462" y="640080"/>
                  </a:cubicBezTo>
                  <a:cubicBezTo>
                    <a:pt x="19970" y="642112"/>
                    <a:pt x="24896" y="663470"/>
                    <a:pt x="27082" y="666750"/>
                  </a:cubicBezTo>
                  <a:cubicBezTo>
                    <a:pt x="30071" y="671233"/>
                    <a:pt x="35063" y="674041"/>
                    <a:pt x="38512" y="678180"/>
                  </a:cubicBezTo>
                  <a:cubicBezTo>
                    <a:pt x="54387" y="697230"/>
                    <a:pt x="36607" y="683260"/>
                    <a:pt x="57562" y="697230"/>
                  </a:cubicBezTo>
                  <a:cubicBezTo>
                    <a:pt x="58832" y="702310"/>
                    <a:pt x="59245" y="707685"/>
                    <a:pt x="61372" y="712470"/>
                  </a:cubicBezTo>
                  <a:cubicBezTo>
                    <a:pt x="71451" y="735147"/>
                    <a:pt x="70566" y="727006"/>
                    <a:pt x="84232" y="742950"/>
                  </a:cubicBezTo>
                  <a:cubicBezTo>
                    <a:pt x="88365" y="747771"/>
                    <a:pt x="91852" y="753110"/>
                    <a:pt x="95662" y="758190"/>
                  </a:cubicBezTo>
                  <a:cubicBezTo>
                    <a:pt x="104721" y="785368"/>
                    <a:pt x="91876" y="752510"/>
                    <a:pt x="110902" y="781050"/>
                  </a:cubicBezTo>
                  <a:cubicBezTo>
                    <a:pt x="113130" y="784392"/>
                    <a:pt x="112246" y="789310"/>
                    <a:pt x="114712" y="792480"/>
                  </a:cubicBezTo>
                  <a:cubicBezTo>
                    <a:pt x="130302" y="812525"/>
                    <a:pt x="131116" y="814040"/>
                    <a:pt x="149002" y="819150"/>
                  </a:cubicBezTo>
                  <a:cubicBezTo>
                    <a:pt x="154037" y="820589"/>
                    <a:pt x="159162" y="821690"/>
                    <a:pt x="164242" y="822960"/>
                  </a:cubicBezTo>
                  <a:cubicBezTo>
                    <a:pt x="168052" y="825500"/>
                    <a:pt x="171576" y="828532"/>
                    <a:pt x="175672" y="830580"/>
                  </a:cubicBezTo>
                  <a:cubicBezTo>
                    <a:pt x="179264" y="832376"/>
                    <a:pt x="184262" y="831550"/>
                    <a:pt x="187102" y="834390"/>
                  </a:cubicBezTo>
                  <a:cubicBezTo>
                    <a:pt x="189942" y="837230"/>
                    <a:pt x="188072" y="842980"/>
                    <a:pt x="190912" y="845820"/>
                  </a:cubicBezTo>
                  <a:cubicBezTo>
                    <a:pt x="193752" y="848660"/>
                    <a:pt x="198750" y="847834"/>
                    <a:pt x="202342" y="849630"/>
                  </a:cubicBezTo>
                  <a:cubicBezTo>
                    <a:pt x="206438" y="851678"/>
                    <a:pt x="209676" y="855202"/>
                    <a:pt x="213772" y="857250"/>
                  </a:cubicBezTo>
                  <a:cubicBezTo>
                    <a:pt x="217364" y="859046"/>
                    <a:pt x="221610" y="859264"/>
                    <a:pt x="225202" y="861060"/>
                  </a:cubicBezTo>
                  <a:cubicBezTo>
                    <a:pt x="229298" y="863108"/>
                    <a:pt x="232536" y="866632"/>
                    <a:pt x="236632" y="868680"/>
                  </a:cubicBezTo>
                  <a:cubicBezTo>
                    <a:pt x="240224" y="870476"/>
                    <a:pt x="244470" y="870694"/>
                    <a:pt x="248062" y="872490"/>
                  </a:cubicBezTo>
                  <a:cubicBezTo>
                    <a:pt x="274374" y="885646"/>
                    <a:pt x="243014" y="875991"/>
                    <a:pt x="274732" y="883920"/>
                  </a:cubicBezTo>
                  <a:cubicBezTo>
                    <a:pt x="278542" y="886460"/>
                    <a:pt x="281875" y="889932"/>
                    <a:pt x="286162" y="891540"/>
                  </a:cubicBezTo>
                  <a:cubicBezTo>
                    <a:pt x="293699" y="894366"/>
                    <a:pt x="326979" y="898241"/>
                    <a:pt x="331882" y="899160"/>
                  </a:cubicBezTo>
                  <a:cubicBezTo>
                    <a:pt x="343390" y="901318"/>
                    <a:pt x="354622" y="904855"/>
                    <a:pt x="366172" y="906780"/>
                  </a:cubicBezTo>
                  <a:cubicBezTo>
                    <a:pt x="377516" y="908671"/>
                    <a:pt x="389102" y="908796"/>
                    <a:pt x="400462" y="910590"/>
                  </a:cubicBezTo>
                  <a:cubicBezTo>
                    <a:pt x="413255" y="912610"/>
                    <a:pt x="425808" y="915959"/>
                    <a:pt x="438562" y="918210"/>
                  </a:cubicBezTo>
                  <a:cubicBezTo>
                    <a:pt x="447406" y="919771"/>
                    <a:pt x="456426" y="920259"/>
                    <a:pt x="465232" y="922020"/>
                  </a:cubicBezTo>
                  <a:cubicBezTo>
                    <a:pt x="475501" y="924074"/>
                    <a:pt x="485642" y="926763"/>
                    <a:pt x="495712" y="929640"/>
                  </a:cubicBezTo>
                  <a:cubicBezTo>
                    <a:pt x="503435" y="931847"/>
                    <a:pt x="510718" y="935577"/>
                    <a:pt x="518572" y="937260"/>
                  </a:cubicBezTo>
                  <a:cubicBezTo>
                    <a:pt x="528584" y="939405"/>
                    <a:pt x="538892" y="939800"/>
                    <a:pt x="549052" y="941070"/>
                  </a:cubicBezTo>
                  <a:cubicBezTo>
                    <a:pt x="572516" y="956713"/>
                    <a:pt x="549739" y="944056"/>
                    <a:pt x="594772" y="952500"/>
                  </a:cubicBezTo>
                  <a:cubicBezTo>
                    <a:pt x="604956" y="954409"/>
                    <a:pt x="624661" y="961926"/>
                    <a:pt x="636682" y="963930"/>
                  </a:cubicBezTo>
                  <a:cubicBezTo>
                    <a:pt x="646782" y="965613"/>
                    <a:pt x="657098" y="965853"/>
                    <a:pt x="667162" y="967740"/>
                  </a:cubicBezTo>
                  <a:cubicBezTo>
                    <a:pt x="761223" y="985376"/>
                    <a:pt x="640225" y="967158"/>
                    <a:pt x="724312" y="979170"/>
                  </a:cubicBezTo>
                  <a:cubicBezTo>
                    <a:pt x="762509" y="994449"/>
                    <a:pt x="725790" y="980756"/>
                    <a:pt x="758602" y="990600"/>
                  </a:cubicBezTo>
                  <a:cubicBezTo>
                    <a:pt x="766295" y="992908"/>
                    <a:pt x="773621" y="996478"/>
                    <a:pt x="781462" y="998220"/>
                  </a:cubicBezTo>
                  <a:cubicBezTo>
                    <a:pt x="796544" y="1001572"/>
                    <a:pt x="812032" y="1002810"/>
                    <a:pt x="827182" y="1005840"/>
                  </a:cubicBezTo>
                  <a:cubicBezTo>
                    <a:pt x="910957" y="1022595"/>
                    <a:pt x="877831" y="1016822"/>
                    <a:pt x="926242" y="1024890"/>
                  </a:cubicBezTo>
                  <a:cubicBezTo>
                    <a:pt x="932592" y="1027430"/>
                    <a:pt x="938804" y="1030347"/>
                    <a:pt x="945292" y="1032510"/>
                  </a:cubicBezTo>
                  <a:cubicBezTo>
                    <a:pt x="950260" y="1034166"/>
                    <a:pt x="955312" y="1035908"/>
                    <a:pt x="960532" y="1036320"/>
                  </a:cubicBezTo>
                  <a:cubicBezTo>
                    <a:pt x="1003652" y="1039724"/>
                    <a:pt x="1046886" y="1041496"/>
                    <a:pt x="1090072" y="1043940"/>
                  </a:cubicBezTo>
                  <a:lnTo>
                    <a:pt x="1162462" y="1047750"/>
                  </a:lnTo>
                  <a:lnTo>
                    <a:pt x="1223422" y="1055370"/>
                  </a:lnTo>
                  <a:cubicBezTo>
                    <a:pt x="1256168" y="1059148"/>
                    <a:pt x="1277119" y="1060380"/>
                    <a:pt x="1311052" y="1062990"/>
                  </a:cubicBezTo>
                  <a:cubicBezTo>
                    <a:pt x="1325022" y="1065530"/>
                    <a:pt x="1338796" y="1069640"/>
                    <a:pt x="1352962" y="1070610"/>
                  </a:cubicBezTo>
                  <a:cubicBezTo>
                    <a:pt x="1607819" y="1088066"/>
                    <a:pt x="1842349" y="1085791"/>
                    <a:pt x="2103532" y="1089660"/>
                  </a:cubicBezTo>
                  <a:lnTo>
                    <a:pt x="2316892" y="1085850"/>
                  </a:lnTo>
                  <a:cubicBezTo>
                    <a:pt x="2335412" y="1085243"/>
                    <a:pt x="2337572" y="1079646"/>
                    <a:pt x="2354992" y="1074420"/>
                  </a:cubicBezTo>
                  <a:cubicBezTo>
                    <a:pt x="2361195" y="1072559"/>
                    <a:pt x="2367692" y="1071880"/>
                    <a:pt x="2374042" y="1070610"/>
                  </a:cubicBezTo>
                  <a:cubicBezTo>
                    <a:pt x="2393928" y="1057353"/>
                    <a:pt x="2377533" y="1066024"/>
                    <a:pt x="2408332" y="1059180"/>
                  </a:cubicBezTo>
                  <a:cubicBezTo>
                    <a:pt x="2493824" y="1040182"/>
                    <a:pt x="2422798" y="1055591"/>
                    <a:pt x="2476912" y="1040130"/>
                  </a:cubicBezTo>
                  <a:cubicBezTo>
                    <a:pt x="2486982" y="1037253"/>
                    <a:pt x="2497232" y="1035050"/>
                    <a:pt x="2507392" y="1032510"/>
                  </a:cubicBezTo>
                  <a:lnTo>
                    <a:pt x="2537872" y="1024890"/>
                  </a:lnTo>
                  <a:lnTo>
                    <a:pt x="2553112" y="1021080"/>
                  </a:lnTo>
                  <a:cubicBezTo>
                    <a:pt x="2556922" y="1018540"/>
                    <a:pt x="2560333" y="1015264"/>
                    <a:pt x="2564542" y="1013460"/>
                  </a:cubicBezTo>
                  <a:cubicBezTo>
                    <a:pt x="2569355" y="1011397"/>
                    <a:pt x="2574766" y="1011155"/>
                    <a:pt x="2579782" y="1009650"/>
                  </a:cubicBezTo>
                  <a:cubicBezTo>
                    <a:pt x="2587475" y="1007342"/>
                    <a:pt x="2594949" y="1004338"/>
                    <a:pt x="2602642" y="1002030"/>
                  </a:cubicBezTo>
                  <a:cubicBezTo>
                    <a:pt x="2607658" y="1000525"/>
                    <a:pt x="2612847" y="999659"/>
                    <a:pt x="2617882" y="998220"/>
                  </a:cubicBezTo>
                  <a:cubicBezTo>
                    <a:pt x="2649991" y="989046"/>
                    <a:pt x="2607346" y="1001103"/>
                    <a:pt x="2640742" y="986790"/>
                  </a:cubicBezTo>
                  <a:cubicBezTo>
                    <a:pt x="2645555" y="984727"/>
                    <a:pt x="2650902" y="984250"/>
                    <a:pt x="2655982" y="982980"/>
                  </a:cubicBezTo>
                  <a:cubicBezTo>
                    <a:pt x="2659792" y="980440"/>
                    <a:pt x="2663228" y="977220"/>
                    <a:pt x="2667412" y="975360"/>
                  </a:cubicBezTo>
                  <a:cubicBezTo>
                    <a:pt x="2674752" y="972098"/>
                    <a:pt x="2690272" y="967740"/>
                    <a:pt x="2690272" y="967740"/>
                  </a:cubicBezTo>
                  <a:cubicBezTo>
                    <a:pt x="2695931" y="963496"/>
                    <a:pt x="2709779" y="952669"/>
                    <a:pt x="2716942" y="948690"/>
                  </a:cubicBezTo>
                  <a:cubicBezTo>
                    <a:pt x="2724389" y="944553"/>
                    <a:pt x="2731892" y="940424"/>
                    <a:pt x="2739802" y="937260"/>
                  </a:cubicBezTo>
                  <a:cubicBezTo>
                    <a:pt x="2744664" y="935315"/>
                    <a:pt x="2749962" y="934720"/>
                    <a:pt x="2755042" y="933450"/>
                  </a:cubicBezTo>
                  <a:cubicBezTo>
                    <a:pt x="2766165" y="926776"/>
                    <a:pt x="2775260" y="921730"/>
                    <a:pt x="2785522" y="914400"/>
                  </a:cubicBezTo>
                  <a:cubicBezTo>
                    <a:pt x="2805705" y="899984"/>
                    <a:pt x="2793644" y="905343"/>
                    <a:pt x="2812192" y="899160"/>
                  </a:cubicBezTo>
                  <a:cubicBezTo>
                    <a:pt x="2845585" y="865767"/>
                    <a:pt x="2804720" y="908126"/>
                    <a:pt x="2831242" y="876300"/>
                  </a:cubicBezTo>
                  <a:cubicBezTo>
                    <a:pt x="2840409" y="865299"/>
                    <a:pt x="2842863" y="864742"/>
                    <a:pt x="2854102" y="857250"/>
                  </a:cubicBezTo>
                  <a:cubicBezTo>
                    <a:pt x="2860798" y="837163"/>
                    <a:pt x="2853487" y="853416"/>
                    <a:pt x="2869342" y="834390"/>
                  </a:cubicBezTo>
                  <a:cubicBezTo>
                    <a:pt x="2895864" y="802564"/>
                    <a:pt x="2854999" y="844923"/>
                    <a:pt x="2888392" y="811530"/>
                  </a:cubicBezTo>
                  <a:cubicBezTo>
                    <a:pt x="2889613" y="806647"/>
                    <a:pt x="2893279" y="790326"/>
                    <a:pt x="2896012" y="784860"/>
                  </a:cubicBezTo>
                  <a:cubicBezTo>
                    <a:pt x="2898060" y="780764"/>
                    <a:pt x="2901584" y="777526"/>
                    <a:pt x="2903632" y="773430"/>
                  </a:cubicBezTo>
                  <a:cubicBezTo>
                    <a:pt x="2905428" y="769838"/>
                    <a:pt x="2904933" y="765136"/>
                    <a:pt x="2907442" y="762000"/>
                  </a:cubicBezTo>
                  <a:cubicBezTo>
                    <a:pt x="2910303" y="758424"/>
                    <a:pt x="2915062" y="756920"/>
                    <a:pt x="2918872" y="754380"/>
                  </a:cubicBezTo>
                  <a:cubicBezTo>
                    <a:pt x="2930947" y="736267"/>
                    <a:pt x="2925044" y="747294"/>
                    <a:pt x="2934112" y="720090"/>
                  </a:cubicBezTo>
                  <a:cubicBezTo>
                    <a:pt x="2936652" y="712470"/>
                    <a:pt x="2940157" y="705106"/>
                    <a:pt x="2941732" y="697230"/>
                  </a:cubicBezTo>
                  <a:cubicBezTo>
                    <a:pt x="2943002" y="690880"/>
                    <a:pt x="2943838" y="684428"/>
                    <a:pt x="2945542" y="678180"/>
                  </a:cubicBezTo>
                  <a:cubicBezTo>
                    <a:pt x="2952831" y="651452"/>
                    <a:pt x="2952509" y="662395"/>
                    <a:pt x="2956972" y="640080"/>
                  </a:cubicBezTo>
                  <a:cubicBezTo>
                    <a:pt x="2963297" y="608455"/>
                    <a:pt x="2956165" y="626455"/>
                    <a:pt x="2968402" y="601980"/>
                  </a:cubicBezTo>
                  <a:cubicBezTo>
                    <a:pt x="2977341" y="521527"/>
                    <a:pt x="2965340" y="601778"/>
                    <a:pt x="2979832" y="548640"/>
                  </a:cubicBezTo>
                  <a:cubicBezTo>
                    <a:pt x="2994635" y="494362"/>
                    <a:pt x="2972036" y="554795"/>
                    <a:pt x="2991262" y="506730"/>
                  </a:cubicBezTo>
                  <a:cubicBezTo>
                    <a:pt x="3000086" y="444965"/>
                    <a:pt x="2997313" y="477516"/>
                    <a:pt x="2987452" y="365760"/>
                  </a:cubicBezTo>
                  <a:cubicBezTo>
                    <a:pt x="2985753" y="346503"/>
                    <a:pt x="2983730" y="354505"/>
                    <a:pt x="2976022" y="339090"/>
                  </a:cubicBezTo>
                  <a:cubicBezTo>
                    <a:pt x="2974226" y="335498"/>
                    <a:pt x="2974721" y="330796"/>
                    <a:pt x="2972212" y="327660"/>
                  </a:cubicBezTo>
                  <a:cubicBezTo>
                    <a:pt x="2969351" y="324084"/>
                    <a:pt x="2964300" y="322971"/>
                    <a:pt x="2960782" y="320040"/>
                  </a:cubicBezTo>
                  <a:cubicBezTo>
                    <a:pt x="2956643" y="316591"/>
                    <a:pt x="2953162" y="312420"/>
                    <a:pt x="2949352" y="308610"/>
                  </a:cubicBezTo>
                  <a:cubicBezTo>
                    <a:pt x="2945579" y="297292"/>
                    <a:pt x="2943169" y="283377"/>
                    <a:pt x="2934112" y="274320"/>
                  </a:cubicBezTo>
                  <a:cubicBezTo>
                    <a:pt x="2930874" y="271082"/>
                    <a:pt x="2925920" y="269938"/>
                    <a:pt x="2922682" y="266700"/>
                  </a:cubicBezTo>
                  <a:cubicBezTo>
                    <a:pt x="2918192" y="262210"/>
                    <a:pt x="2915385" y="256281"/>
                    <a:pt x="2911252" y="251460"/>
                  </a:cubicBezTo>
                  <a:cubicBezTo>
                    <a:pt x="2907745" y="247369"/>
                    <a:pt x="2902954" y="244415"/>
                    <a:pt x="2899822" y="240030"/>
                  </a:cubicBezTo>
                  <a:cubicBezTo>
                    <a:pt x="2884663" y="218807"/>
                    <a:pt x="2902504" y="227365"/>
                    <a:pt x="2876962" y="220980"/>
                  </a:cubicBezTo>
                  <a:cubicBezTo>
                    <a:pt x="2856642" y="190500"/>
                    <a:pt x="2883312" y="227330"/>
                    <a:pt x="2857912" y="201930"/>
                  </a:cubicBezTo>
                  <a:cubicBezTo>
                    <a:pt x="2840678" y="184696"/>
                    <a:pt x="2861114" y="194107"/>
                    <a:pt x="2838862" y="186690"/>
                  </a:cubicBezTo>
                  <a:cubicBezTo>
                    <a:pt x="2812232" y="166718"/>
                    <a:pt x="2834818" y="181147"/>
                    <a:pt x="2812192" y="171450"/>
                  </a:cubicBezTo>
                  <a:cubicBezTo>
                    <a:pt x="2806972" y="169213"/>
                    <a:pt x="2802506" y="165020"/>
                    <a:pt x="2796952" y="163830"/>
                  </a:cubicBezTo>
                  <a:cubicBezTo>
                    <a:pt x="2784472" y="161156"/>
                    <a:pt x="2771552" y="161290"/>
                    <a:pt x="2758852" y="160020"/>
                  </a:cubicBezTo>
                  <a:cubicBezTo>
                    <a:pt x="2707974" y="145483"/>
                    <a:pt x="2757655" y="157884"/>
                    <a:pt x="2690272" y="148590"/>
                  </a:cubicBezTo>
                  <a:cubicBezTo>
                    <a:pt x="2667314" y="145423"/>
                    <a:pt x="2644752" y="139466"/>
                    <a:pt x="2621692" y="137160"/>
                  </a:cubicBezTo>
                  <a:cubicBezTo>
                    <a:pt x="2490915" y="124082"/>
                    <a:pt x="2545569" y="128667"/>
                    <a:pt x="2457862" y="121920"/>
                  </a:cubicBezTo>
                  <a:cubicBezTo>
                    <a:pt x="2447702" y="119380"/>
                    <a:pt x="2437774" y="115599"/>
                    <a:pt x="2427382" y="114300"/>
                  </a:cubicBezTo>
                  <a:cubicBezTo>
                    <a:pt x="2407180" y="111775"/>
                    <a:pt x="2386726" y="111994"/>
                    <a:pt x="2366422" y="110490"/>
                  </a:cubicBezTo>
                  <a:cubicBezTo>
                    <a:pt x="2352433" y="109454"/>
                    <a:pt x="2338482" y="107950"/>
                    <a:pt x="2324512" y="106680"/>
                  </a:cubicBezTo>
                  <a:lnTo>
                    <a:pt x="2294032" y="99060"/>
                  </a:lnTo>
                  <a:cubicBezTo>
                    <a:pt x="2287722" y="97604"/>
                    <a:pt x="2281045" y="97524"/>
                    <a:pt x="2274982" y="95250"/>
                  </a:cubicBezTo>
                  <a:cubicBezTo>
                    <a:pt x="2270695" y="93642"/>
                    <a:pt x="2267761" y="89434"/>
                    <a:pt x="2263552" y="87630"/>
                  </a:cubicBezTo>
                  <a:cubicBezTo>
                    <a:pt x="2258739" y="85567"/>
                    <a:pt x="2253280" y="85476"/>
                    <a:pt x="2248312" y="83820"/>
                  </a:cubicBezTo>
                  <a:cubicBezTo>
                    <a:pt x="2241824" y="81657"/>
                    <a:pt x="2235799" y="78211"/>
                    <a:pt x="2229262" y="76200"/>
                  </a:cubicBezTo>
                  <a:cubicBezTo>
                    <a:pt x="2219252" y="73120"/>
                    <a:pt x="2208717" y="71892"/>
                    <a:pt x="2198782" y="68580"/>
                  </a:cubicBezTo>
                  <a:cubicBezTo>
                    <a:pt x="2170954" y="59304"/>
                    <a:pt x="2183714" y="62908"/>
                    <a:pt x="2160682" y="57150"/>
                  </a:cubicBezTo>
                  <a:cubicBezTo>
                    <a:pt x="2138716" y="42506"/>
                    <a:pt x="2159906" y="55184"/>
                    <a:pt x="2137822" y="45720"/>
                  </a:cubicBezTo>
                  <a:cubicBezTo>
                    <a:pt x="2132602" y="43483"/>
                    <a:pt x="2128061" y="39594"/>
                    <a:pt x="2122582" y="38100"/>
                  </a:cubicBezTo>
                  <a:cubicBezTo>
                    <a:pt x="2113918" y="35737"/>
                    <a:pt x="2104802" y="35560"/>
                    <a:pt x="2095912" y="34290"/>
                  </a:cubicBezTo>
                  <a:cubicBezTo>
                    <a:pt x="2092102" y="33020"/>
                    <a:pt x="2088173" y="32062"/>
                    <a:pt x="2084482" y="30480"/>
                  </a:cubicBezTo>
                  <a:cubicBezTo>
                    <a:pt x="2079262" y="28243"/>
                    <a:pt x="2074682" y="24492"/>
                    <a:pt x="2069242" y="22860"/>
                  </a:cubicBezTo>
                  <a:cubicBezTo>
                    <a:pt x="2061843" y="20640"/>
                    <a:pt x="2054002" y="20320"/>
                    <a:pt x="2046382" y="19050"/>
                  </a:cubicBezTo>
                  <a:cubicBezTo>
                    <a:pt x="2041302" y="16510"/>
                    <a:pt x="2036582" y="13062"/>
                    <a:pt x="2031142" y="11430"/>
                  </a:cubicBezTo>
                  <a:cubicBezTo>
                    <a:pt x="2023743" y="9210"/>
                    <a:pt x="2015936" y="8664"/>
                    <a:pt x="2008282" y="7620"/>
                  </a:cubicBezTo>
                  <a:cubicBezTo>
                    <a:pt x="1987992" y="4853"/>
                    <a:pt x="1967642" y="2540"/>
                    <a:pt x="1947322" y="0"/>
                  </a:cubicBezTo>
                  <a:cubicBezTo>
                    <a:pt x="1920652" y="1270"/>
                    <a:pt x="1893939" y="1838"/>
                    <a:pt x="1867312" y="3810"/>
                  </a:cubicBezTo>
                  <a:cubicBezTo>
                    <a:pt x="1859608" y="4381"/>
                    <a:pt x="1851781" y="5177"/>
                    <a:pt x="1844452" y="7620"/>
                  </a:cubicBezTo>
                  <a:cubicBezTo>
                    <a:pt x="1840108" y="9068"/>
                    <a:pt x="1837118" y="13192"/>
                    <a:pt x="1833022" y="15240"/>
                  </a:cubicBezTo>
                  <a:cubicBezTo>
                    <a:pt x="1829430" y="17036"/>
                    <a:pt x="1825283" y="17468"/>
                    <a:pt x="1821592" y="19050"/>
                  </a:cubicBezTo>
                  <a:cubicBezTo>
                    <a:pt x="1788636" y="33174"/>
                    <a:pt x="1821727" y="21545"/>
                    <a:pt x="1794922" y="30480"/>
                  </a:cubicBezTo>
                  <a:cubicBezTo>
                    <a:pt x="1789842" y="34290"/>
                    <a:pt x="1785195" y="38760"/>
                    <a:pt x="1779682" y="41910"/>
                  </a:cubicBezTo>
                  <a:cubicBezTo>
                    <a:pt x="1776195" y="43903"/>
                    <a:pt x="1771422" y="43254"/>
                    <a:pt x="1768252" y="45720"/>
                  </a:cubicBezTo>
                  <a:cubicBezTo>
                    <a:pt x="1759746" y="52336"/>
                    <a:pt x="1751370" y="59614"/>
                    <a:pt x="1745392" y="68580"/>
                  </a:cubicBezTo>
                  <a:cubicBezTo>
                    <a:pt x="1742852" y="72390"/>
                    <a:pt x="1741348" y="77149"/>
                    <a:pt x="1737772" y="80010"/>
                  </a:cubicBezTo>
                  <a:cubicBezTo>
                    <a:pt x="1734636" y="82519"/>
                    <a:pt x="1730152" y="82550"/>
                    <a:pt x="1726342" y="83820"/>
                  </a:cubicBezTo>
                  <a:cubicBezTo>
                    <a:pt x="1719164" y="90998"/>
                    <a:pt x="1713030" y="98626"/>
                    <a:pt x="1703482" y="102870"/>
                  </a:cubicBezTo>
                  <a:cubicBezTo>
                    <a:pt x="1696142" y="106132"/>
                    <a:pt x="1680622" y="110490"/>
                    <a:pt x="1680622" y="110490"/>
                  </a:cubicBezTo>
                  <a:cubicBezTo>
                    <a:pt x="1677170" y="113079"/>
                    <a:pt x="1659523" y="126754"/>
                    <a:pt x="1653952" y="129540"/>
                  </a:cubicBezTo>
                  <a:cubicBezTo>
                    <a:pt x="1650360" y="131336"/>
                    <a:pt x="1646114" y="131554"/>
                    <a:pt x="1642522" y="133350"/>
                  </a:cubicBezTo>
                  <a:cubicBezTo>
                    <a:pt x="1638426" y="135398"/>
                    <a:pt x="1635188" y="138922"/>
                    <a:pt x="1631092" y="140970"/>
                  </a:cubicBezTo>
                  <a:cubicBezTo>
                    <a:pt x="1625626" y="143703"/>
                    <a:pt x="1609305" y="147369"/>
                    <a:pt x="1604422" y="148590"/>
                  </a:cubicBezTo>
                  <a:cubicBezTo>
                    <a:pt x="1575726" y="167720"/>
                    <a:pt x="1612196" y="145258"/>
                    <a:pt x="1577752" y="160020"/>
                  </a:cubicBezTo>
                  <a:cubicBezTo>
                    <a:pt x="1573543" y="161824"/>
                    <a:pt x="1570531" y="165836"/>
                    <a:pt x="1566322" y="167640"/>
                  </a:cubicBezTo>
                  <a:cubicBezTo>
                    <a:pt x="1561509" y="169703"/>
                    <a:pt x="1555985" y="169611"/>
                    <a:pt x="1551082" y="171450"/>
                  </a:cubicBezTo>
                  <a:cubicBezTo>
                    <a:pt x="1545764" y="173444"/>
                    <a:pt x="1541230" y="177274"/>
                    <a:pt x="1535842" y="179070"/>
                  </a:cubicBezTo>
                  <a:cubicBezTo>
                    <a:pt x="1529699" y="181118"/>
                    <a:pt x="1523114" y="181475"/>
                    <a:pt x="1516792" y="182880"/>
                  </a:cubicBezTo>
                  <a:cubicBezTo>
                    <a:pt x="1511680" y="184016"/>
                    <a:pt x="1506550" y="185128"/>
                    <a:pt x="1501552" y="186690"/>
                  </a:cubicBezTo>
                  <a:cubicBezTo>
                    <a:pt x="1486219" y="191482"/>
                    <a:pt x="1471417" y="198034"/>
                    <a:pt x="1455832" y="201930"/>
                  </a:cubicBezTo>
                  <a:cubicBezTo>
                    <a:pt x="1450752" y="203200"/>
                    <a:pt x="1445727" y="204713"/>
                    <a:pt x="1440592" y="205740"/>
                  </a:cubicBezTo>
                  <a:cubicBezTo>
                    <a:pt x="1433017" y="207255"/>
                    <a:pt x="1425259" y="207813"/>
                    <a:pt x="1417732" y="209550"/>
                  </a:cubicBezTo>
                  <a:cubicBezTo>
                    <a:pt x="1408723" y="211629"/>
                    <a:pt x="1400071" y="215091"/>
                    <a:pt x="1391062" y="217170"/>
                  </a:cubicBezTo>
                  <a:cubicBezTo>
                    <a:pt x="1383535" y="218907"/>
                    <a:pt x="1375696" y="219106"/>
                    <a:pt x="1368202" y="220980"/>
                  </a:cubicBezTo>
                  <a:cubicBezTo>
                    <a:pt x="1312416" y="234926"/>
                    <a:pt x="1380580" y="223566"/>
                    <a:pt x="1318672" y="232410"/>
                  </a:cubicBezTo>
                  <a:cubicBezTo>
                    <a:pt x="1311052" y="234950"/>
                    <a:pt x="1303561" y="237917"/>
                    <a:pt x="1295812" y="240030"/>
                  </a:cubicBezTo>
                  <a:cubicBezTo>
                    <a:pt x="1289564" y="241734"/>
                    <a:pt x="1282905" y="241792"/>
                    <a:pt x="1276762" y="243840"/>
                  </a:cubicBezTo>
                  <a:cubicBezTo>
                    <a:pt x="1271374" y="245636"/>
                    <a:pt x="1267032" y="250082"/>
                    <a:pt x="1261522" y="251460"/>
                  </a:cubicBezTo>
                  <a:cubicBezTo>
                    <a:pt x="1251589" y="253943"/>
                    <a:pt x="1241125" y="253491"/>
                    <a:pt x="1231042" y="255270"/>
                  </a:cubicBezTo>
                  <a:cubicBezTo>
                    <a:pt x="1219511" y="257305"/>
                    <a:pt x="1208182" y="260350"/>
                    <a:pt x="1196752" y="262890"/>
                  </a:cubicBezTo>
                  <a:cubicBezTo>
                    <a:pt x="1135792" y="260350"/>
                    <a:pt x="1074745" y="259397"/>
                    <a:pt x="1013872" y="255270"/>
                  </a:cubicBezTo>
                  <a:cubicBezTo>
                    <a:pt x="999705" y="254310"/>
                    <a:pt x="986103" y="248936"/>
                    <a:pt x="971962" y="247650"/>
                  </a:cubicBezTo>
                  <a:cubicBezTo>
                    <a:pt x="944108" y="245118"/>
                    <a:pt x="916082" y="245110"/>
                    <a:pt x="888142" y="243840"/>
                  </a:cubicBezTo>
                  <a:cubicBezTo>
                    <a:pt x="876712" y="241300"/>
                    <a:pt x="865484" y="237562"/>
                    <a:pt x="853852" y="236220"/>
                  </a:cubicBezTo>
                  <a:cubicBezTo>
                    <a:pt x="832367" y="233741"/>
                    <a:pt x="810635" y="234206"/>
                    <a:pt x="789082" y="232410"/>
                  </a:cubicBezTo>
                  <a:cubicBezTo>
                    <a:pt x="780133" y="231664"/>
                    <a:pt x="771302" y="229870"/>
                    <a:pt x="762412" y="228600"/>
                  </a:cubicBezTo>
                  <a:cubicBezTo>
                    <a:pt x="749712" y="222250"/>
                    <a:pt x="738087" y="212994"/>
                    <a:pt x="724312" y="209550"/>
                  </a:cubicBezTo>
                  <a:cubicBezTo>
                    <a:pt x="684456" y="199586"/>
                    <a:pt x="712771" y="206147"/>
                    <a:pt x="632872" y="194310"/>
                  </a:cubicBezTo>
                  <a:cubicBezTo>
                    <a:pt x="623989" y="192994"/>
                    <a:pt x="615037" y="192106"/>
                    <a:pt x="606202" y="190500"/>
                  </a:cubicBezTo>
                  <a:cubicBezTo>
                    <a:pt x="592232" y="187960"/>
                    <a:pt x="578317" y="185095"/>
                    <a:pt x="564292" y="182880"/>
                  </a:cubicBezTo>
                  <a:cubicBezTo>
                    <a:pt x="554178" y="181283"/>
                    <a:pt x="543972" y="180340"/>
                    <a:pt x="533812" y="179070"/>
                  </a:cubicBezTo>
                  <a:cubicBezTo>
                    <a:pt x="500902" y="162615"/>
                    <a:pt x="526233" y="172825"/>
                    <a:pt x="461422" y="167640"/>
                  </a:cubicBezTo>
                  <a:cubicBezTo>
                    <a:pt x="448699" y="166622"/>
                    <a:pt x="436022" y="165100"/>
                    <a:pt x="423322" y="163830"/>
                  </a:cubicBezTo>
                  <a:cubicBezTo>
                    <a:pt x="378872" y="165100"/>
                    <a:pt x="334302" y="164140"/>
                    <a:pt x="289972" y="167640"/>
                  </a:cubicBezTo>
                  <a:cubicBezTo>
                    <a:pt x="285407" y="168000"/>
                    <a:pt x="282638" y="173212"/>
                    <a:pt x="278542" y="175260"/>
                  </a:cubicBezTo>
                  <a:cubicBezTo>
                    <a:pt x="246994" y="191034"/>
                    <a:pt x="288439" y="164852"/>
                    <a:pt x="255682" y="186690"/>
                  </a:cubicBezTo>
                  <a:cubicBezTo>
                    <a:pt x="237403" y="214108"/>
                    <a:pt x="263288" y="180350"/>
                    <a:pt x="225202" y="205740"/>
                  </a:cubicBezTo>
                  <a:cubicBezTo>
                    <a:pt x="221392" y="208280"/>
                    <a:pt x="217981" y="211556"/>
                    <a:pt x="213772" y="213360"/>
                  </a:cubicBezTo>
                  <a:cubicBezTo>
                    <a:pt x="208959" y="215423"/>
                    <a:pt x="202235" y="213467"/>
                    <a:pt x="198532" y="217170"/>
                  </a:cubicBezTo>
                  <a:cubicBezTo>
                    <a:pt x="196524" y="219178"/>
                    <a:pt x="203612" y="219710"/>
                    <a:pt x="206152" y="22098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3333029" y="4553214"/>
              <a:ext cx="1384759" cy="474322"/>
            </a:xfrm>
            <a:custGeom>
              <a:avLst/>
              <a:gdLst>
                <a:gd name="connsiteX0" fmla="*/ 461010 w 2209800"/>
                <a:gd name="connsiteY0" fmla="*/ 45111 h 1290981"/>
                <a:gd name="connsiteX1" fmla="*/ 373380 w 2209800"/>
                <a:gd name="connsiteY1" fmla="*/ 56541 h 1290981"/>
                <a:gd name="connsiteX2" fmla="*/ 316230 w 2209800"/>
                <a:gd name="connsiteY2" fmla="*/ 67971 h 1290981"/>
                <a:gd name="connsiteX3" fmla="*/ 293370 w 2209800"/>
                <a:gd name="connsiteY3" fmla="*/ 75591 h 1290981"/>
                <a:gd name="connsiteX4" fmla="*/ 266700 w 2209800"/>
                <a:gd name="connsiteY4" fmla="*/ 79401 h 1290981"/>
                <a:gd name="connsiteX5" fmla="*/ 255270 w 2209800"/>
                <a:gd name="connsiteY5" fmla="*/ 87021 h 1290981"/>
                <a:gd name="connsiteX6" fmla="*/ 228600 w 2209800"/>
                <a:gd name="connsiteY6" fmla="*/ 94641 h 1290981"/>
                <a:gd name="connsiteX7" fmla="*/ 205740 w 2209800"/>
                <a:gd name="connsiteY7" fmla="*/ 113691 h 1290981"/>
                <a:gd name="connsiteX8" fmla="*/ 201930 w 2209800"/>
                <a:gd name="connsiteY8" fmla="*/ 128931 h 1290981"/>
                <a:gd name="connsiteX9" fmla="*/ 194310 w 2209800"/>
                <a:gd name="connsiteY9" fmla="*/ 144171 h 1290981"/>
                <a:gd name="connsiteX10" fmla="*/ 198120 w 2209800"/>
                <a:gd name="connsiteY10" fmla="*/ 231801 h 1290981"/>
                <a:gd name="connsiteX11" fmla="*/ 201930 w 2209800"/>
                <a:gd name="connsiteY11" fmla="*/ 254661 h 1290981"/>
                <a:gd name="connsiteX12" fmla="*/ 209550 w 2209800"/>
                <a:gd name="connsiteY12" fmla="*/ 269901 h 1290981"/>
                <a:gd name="connsiteX13" fmla="*/ 205740 w 2209800"/>
                <a:gd name="connsiteY13" fmla="*/ 414681 h 1290981"/>
                <a:gd name="connsiteX14" fmla="*/ 201930 w 2209800"/>
                <a:gd name="connsiteY14" fmla="*/ 433731 h 1290981"/>
                <a:gd name="connsiteX15" fmla="*/ 194310 w 2209800"/>
                <a:gd name="connsiteY15" fmla="*/ 448971 h 1290981"/>
                <a:gd name="connsiteX16" fmla="*/ 190500 w 2209800"/>
                <a:gd name="connsiteY16" fmla="*/ 460401 h 1290981"/>
                <a:gd name="connsiteX17" fmla="*/ 186690 w 2209800"/>
                <a:gd name="connsiteY17" fmla="*/ 475641 h 1290981"/>
                <a:gd name="connsiteX18" fmla="*/ 179070 w 2209800"/>
                <a:gd name="connsiteY18" fmla="*/ 487071 h 1290981"/>
                <a:gd name="connsiteX19" fmla="*/ 175260 w 2209800"/>
                <a:gd name="connsiteY19" fmla="*/ 498501 h 1290981"/>
                <a:gd name="connsiteX20" fmla="*/ 167640 w 2209800"/>
                <a:gd name="connsiteY20" fmla="*/ 513741 h 1290981"/>
                <a:gd name="connsiteX21" fmla="*/ 163830 w 2209800"/>
                <a:gd name="connsiteY21" fmla="*/ 525171 h 1290981"/>
                <a:gd name="connsiteX22" fmla="*/ 160020 w 2209800"/>
                <a:gd name="connsiteY22" fmla="*/ 540411 h 1290981"/>
                <a:gd name="connsiteX23" fmla="*/ 152400 w 2209800"/>
                <a:gd name="connsiteY23" fmla="*/ 551841 h 1290981"/>
                <a:gd name="connsiteX24" fmla="*/ 140970 w 2209800"/>
                <a:gd name="connsiteY24" fmla="*/ 574701 h 1290981"/>
                <a:gd name="connsiteX25" fmla="*/ 129540 w 2209800"/>
                <a:gd name="connsiteY25" fmla="*/ 605181 h 1290981"/>
                <a:gd name="connsiteX26" fmla="*/ 121920 w 2209800"/>
                <a:gd name="connsiteY26" fmla="*/ 628041 h 1290981"/>
                <a:gd name="connsiteX27" fmla="*/ 110490 w 2209800"/>
                <a:gd name="connsiteY27" fmla="*/ 650901 h 1290981"/>
                <a:gd name="connsiteX28" fmla="*/ 91440 w 2209800"/>
                <a:gd name="connsiteY28" fmla="*/ 677571 h 1290981"/>
                <a:gd name="connsiteX29" fmla="*/ 83820 w 2209800"/>
                <a:gd name="connsiteY29" fmla="*/ 700431 h 1290981"/>
                <a:gd name="connsiteX30" fmla="*/ 64770 w 2209800"/>
                <a:gd name="connsiteY30" fmla="*/ 727101 h 1290981"/>
                <a:gd name="connsiteX31" fmla="*/ 49530 w 2209800"/>
                <a:gd name="connsiteY31" fmla="*/ 746151 h 1290981"/>
                <a:gd name="connsiteX32" fmla="*/ 38100 w 2209800"/>
                <a:gd name="connsiteY32" fmla="*/ 769011 h 1290981"/>
                <a:gd name="connsiteX33" fmla="*/ 34290 w 2209800"/>
                <a:gd name="connsiteY33" fmla="*/ 780441 h 1290981"/>
                <a:gd name="connsiteX34" fmla="*/ 26670 w 2209800"/>
                <a:gd name="connsiteY34" fmla="*/ 791871 h 1290981"/>
                <a:gd name="connsiteX35" fmla="*/ 19050 w 2209800"/>
                <a:gd name="connsiteY35" fmla="*/ 818541 h 1290981"/>
                <a:gd name="connsiteX36" fmla="*/ 11430 w 2209800"/>
                <a:gd name="connsiteY36" fmla="*/ 829971 h 1290981"/>
                <a:gd name="connsiteX37" fmla="*/ 7620 w 2209800"/>
                <a:gd name="connsiteY37" fmla="*/ 841401 h 1290981"/>
                <a:gd name="connsiteX38" fmla="*/ 0 w 2209800"/>
                <a:gd name="connsiteY38" fmla="*/ 856641 h 1290981"/>
                <a:gd name="connsiteX39" fmla="*/ 3810 w 2209800"/>
                <a:gd name="connsiteY39" fmla="*/ 913791 h 1290981"/>
                <a:gd name="connsiteX40" fmla="*/ 7620 w 2209800"/>
                <a:gd name="connsiteY40" fmla="*/ 925221 h 1290981"/>
                <a:gd name="connsiteX41" fmla="*/ 22860 w 2209800"/>
                <a:gd name="connsiteY41" fmla="*/ 959511 h 1290981"/>
                <a:gd name="connsiteX42" fmla="*/ 57150 w 2209800"/>
                <a:gd name="connsiteY42" fmla="*/ 989991 h 1290981"/>
                <a:gd name="connsiteX43" fmla="*/ 83820 w 2209800"/>
                <a:gd name="connsiteY43" fmla="*/ 1016661 h 1290981"/>
                <a:gd name="connsiteX44" fmla="*/ 95250 w 2209800"/>
                <a:gd name="connsiteY44" fmla="*/ 1028091 h 1290981"/>
                <a:gd name="connsiteX45" fmla="*/ 118110 w 2209800"/>
                <a:gd name="connsiteY45" fmla="*/ 1039521 h 1290981"/>
                <a:gd name="connsiteX46" fmla="*/ 144780 w 2209800"/>
                <a:gd name="connsiteY46" fmla="*/ 1050951 h 1290981"/>
                <a:gd name="connsiteX47" fmla="*/ 156210 w 2209800"/>
                <a:gd name="connsiteY47" fmla="*/ 1062381 h 1290981"/>
                <a:gd name="connsiteX48" fmla="*/ 167640 w 2209800"/>
                <a:gd name="connsiteY48" fmla="*/ 1066191 h 1290981"/>
                <a:gd name="connsiteX49" fmla="*/ 182880 w 2209800"/>
                <a:gd name="connsiteY49" fmla="*/ 1073811 h 1290981"/>
                <a:gd name="connsiteX50" fmla="*/ 194310 w 2209800"/>
                <a:gd name="connsiteY50" fmla="*/ 1077621 h 1290981"/>
                <a:gd name="connsiteX51" fmla="*/ 209550 w 2209800"/>
                <a:gd name="connsiteY51" fmla="*/ 1085241 h 1290981"/>
                <a:gd name="connsiteX52" fmla="*/ 232410 w 2209800"/>
                <a:gd name="connsiteY52" fmla="*/ 1092861 h 1290981"/>
                <a:gd name="connsiteX53" fmla="*/ 247650 w 2209800"/>
                <a:gd name="connsiteY53" fmla="*/ 1100481 h 1290981"/>
                <a:gd name="connsiteX54" fmla="*/ 293370 w 2209800"/>
                <a:gd name="connsiteY54" fmla="*/ 1111911 h 1290981"/>
                <a:gd name="connsiteX55" fmla="*/ 308610 w 2209800"/>
                <a:gd name="connsiteY55" fmla="*/ 1115721 h 1290981"/>
                <a:gd name="connsiteX56" fmla="*/ 331470 w 2209800"/>
                <a:gd name="connsiteY56" fmla="*/ 1123341 h 1290981"/>
                <a:gd name="connsiteX57" fmla="*/ 377190 w 2209800"/>
                <a:gd name="connsiteY57" fmla="*/ 1127151 h 1290981"/>
                <a:gd name="connsiteX58" fmla="*/ 407670 w 2209800"/>
                <a:gd name="connsiteY58" fmla="*/ 1134771 h 1290981"/>
                <a:gd name="connsiteX59" fmla="*/ 453390 w 2209800"/>
                <a:gd name="connsiteY59" fmla="*/ 1138581 h 1290981"/>
                <a:gd name="connsiteX60" fmla="*/ 480060 w 2209800"/>
                <a:gd name="connsiteY60" fmla="*/ 1142391 h 1290981"/>
                <a:gd name="connsiteX61" fmla="*/ 533400 w 2209800"/>
                <a:gd name="connsiteY61" fmla="*/ 1153821 h 1290981"/>
                <a:gd name="connsiteX62" fmla="*/ 552450 w 2209800"/>
                <a:gd name="connsiteY62" fmla="*/ 1161441 h 1290981"/>
                <a:gd name="connsiteX63" fmla="*/ 598170 w 2209800"/>
                <a:gd name="connsiteY63" fmla="*/ 1165251 h 1290981"/>
                <a:gd name="connsiteX64" fmla="*/ 617220 w 2209800"/>
                <a:gd name="connsiteY64" fmla="*/ 1169061 h 1290981"/>
                <a:gd name="connsiteX65" fmla="*/ 647700 w 2209800"/>
                <a:gd name="connsiteY65" fmla="*/ 1176681 h 1290981"/>
                <a:gd name="connsiteX66" fmla="*/ 674370 w 2209800"/>
                <a:gd name="connsiteY66" fmla="*/ 1180491 h 1290981"/>
                <a:gd name="connsiteX67" fmla="*/ 701040 w 2209800"/>
                <a:gd name="connsiteY67" fmla="*/ 1188111 h 1290981"/>
                <a:gd name="connsiteX68" fmla="*/ 731520 w 2209800"/>
                <a:gd name="connsiteY68" fmla="*/ 1191921 h 1290981"/>
                <a:gd name="connsiteX69" fmla="*/ 769620 w 2209800"/>
                <a:gd name="connsiteY69" fmla="*/ 1199541 h 1290981"/>
                <a:gd name="connsiteX70" fmla="*/ 922020 w 2209800"/>
                <a:gd name="connsiteY70" fmla="*/ 1207161 h 1290981"/>
                <a:gd name="connsiteX71" fmla="*/ 990600 w 2209800"/>
                <a:gd name="connsiteY71" fmla="*/ 1218591 h 1290981"/>
                <a:gd name="connsiteX72" fmla="*/ 1024890 w 2209800"/>
                <a:gd name="connsiteY72" fmla="*/ 1226211 h 1290981"/>
                <a:gd name="connsiteX73" fmla="*/ 1066800 w 2209800"/>
                <a:gd name="connsiteY73" fmla="*/ 1230021 h 1290981"/>
                <a:gd name="connsiteX74" fmla="*/ 1219200 w 2209800"/>
                <a:gd name="connsiteY74" fmla="*/ 1241451 h 1290981"/>
                <a:gd name="connsiteX75" fmla="*/ 1322070 w 2209800"/>
                <a:gd name="connsiteY75" fmla="*/ 1252881 h 1290981"/>
                <a:gd name="connsiteX76" fmla="*/ 1402080 w 2209800"/>
                <a:gd name="connsiteY76" fmla="*/ 1264311 h 1290981"/>
                <a:gd name="connsiteX77" fmla="*/ 1443990 w 2209800"/>
                <a:gd name="connsiteY77" fmla="*/ 1271931 h 1290981"/>
                <a:gd name="connsiteX78" fmla="*/ 1524000 w 2209800"/>
                <a:gd name="connsiteY78" fmla="*/ 1275741 h 1290981"/>
                <a:gd name="connsiteX79" fmla="*/ 1645920 w 2209800"/>
                <a:gd name="connsiteY79" fmla="*/ 1290981 h 1290981"/>
                <a:gd name="connsiteX80" fmla="*/ 1832610 w 2209800"/>
                <a:gd name="connsiteY80" fmla="*/ 1287171 h 1290981"/>
                <a:gd name="connsiteX81" fmla="*/ 1855470 w 2209800"/>
                <a:gd name="connsiteY81" fmla="*/ 1283361 h 1290981"/>
                <a:gd name="connsiteX82" fmla="*/ 1866900 w 2209800"/>
                <a:gd name="connsiteY82" fmla="*/ 1275741 h 1290981"/>
                <a:gd name="connsiteX83" fmla="*/ 1878330 w 2209800"/>
                <a:gd name="connsiteY83" fmla="*/ 1271931 h 1290981"/>
                <a:gd name="connsiteX84" fmla="*/ 1893570 w 2209800"/>
                <a:gd name="connsiteY84" fmla="*/ 1264311 h 1290981"/>
                <a:gd name="connsiteX85" fmla="*/ 1920240 w 2209800"/>
                <a:gd name="connsiteY85" fmla="*/ 1256691 h 1290981"/>
                <a:gd name="connsiteX86" fmla="*/ 1950720 w 2209800"/>
                <a:gd name="connsiteY86" fmla="*/ 1245261 h 1290981"/>
                <a:gd name="connsiteX87" fmla="*/ 1965960 w 2209800"/>
                <a:gd name="connsiteY87" fmla="*/ 1237641 h 1290981"/>
                <a:gd name="connsiteX88" fmla="*/ 1977390 w 2209800"/>
                <a:gd name="connsiteY88" fmla="*/ 1233831 h 1290981"/>
                <a:gd name="connsiteX89" fmla="*/ 1985010 w 2209800"/>
                <a:gd name="connsiteY89" fmla="*/ 1222401 h 1290981"/>
                <a:gd name="connsiteX90" fmla="*/ 2007870 w 2209800"/>
                <a:gd name="connsiteY90" fmla="*/ 1210971 h 1290981"/>
                <a:gd name="connsiteX91" fmla="*/ 2019300 w 2209800"/>
                <a:gd name="connsiteY91" fmla="*/ 1199541 h 1290981"/>
                <a:gd name="connsiteX92" fmla="*/ 2030730 w 2209800"/>
                <a:gd name="connsiteY92" fmla="*/ 1195731 h 1290981"/>
                <a:gd name="connsiteX93" fmla="*/ 2045970 w 2209800"/>
                <a:gd name="connsiteY93" fmla="*/ 1180491 h 1290981"/>
                <a:gd name="connsiteX94" fmla="*/ 2068830 w 2209800"/>
                <a:gd name="connsiteY94" fmla="*/ 1157631 h 1290981"/>
                <a:gd name="connsiteX95" fmla="*/ 2080260 w 2209800"/>
                <a:gd name="connsiteY95" fmla="*/ 1146201 h 1290981"/>
                <a:gd name="connsiteX96" fmla="*/ 2084070 w 2209800"/>
                <a:gd name="connsiteY96" fmla="*/ 1134771 h 1290981"/>
                <a:gd name="connsiteX97" fmla="*/ 2106930 w 2209800"/>
                <a:gd name="connsiteY97" fmla="*/ 1111911 h 1290981"/>
                <a:gd name="connsiteX98" fmla="*/ 2118360 w 2209800"/>
                <a:gd name="connsiteY98" fmla="*/ 1096671 h 1290981"/>
                <a:gd name="connsiteX99" fmla="*/ 2133600 w 2209800"/>
                <a:gd name="connsiteY99" fmla="*/ 1073811 h 1290981"/>
                <a:gd name="connsiteX100" fmla="*/ 2156460 w 2209800"/>
                <a:gd name="connsiteY100" fmla="*/ 1043331 h 1290981"/>
                <a:gd name="connsiteX101" fmla="*/ 2160270 w 2209800"/>
                <a:gd name="connsiteY101" fmla="*/ 1031901 h 1290981"/>
                <a:gd name="connsiteX102" fmla="*/ 2167890 w 2209800"/>
                <a:gd name="connsiteY102" fmla="*/ 1020471 h 1290981"/>
                <a:gd name="connsiteX103" fmla="*/ 2183130 w 2209800"/>
                <a:gd name="connsiteY103" fmla="*/ 986181 h 1290981"/>
                <a:gd name="connsiteX104" fmla="*/ 2186940 w 2209800"/>
                <a:gd name="connsiteY104" fmla="*/ 970941 h 1290981"/>
                <a:gd name="connsiteX105" fmla="*/ 2194560 w 2209800"/>
                <a:gd name="connsiteY105" fmla="*/ 951891 h 1290981"/>
                <a:gd name="connsiteX106" fmla="*/ 2198370 w 2209800"/>
                <a:gd name="connsiteY106" fmla="*/ 929031 h 1290981"/>
                <a:gd name="connsiteX107" fmla="*/ 2205990 w 2209800"/>
                <a:gd name="connsiteY107" fmla="*/ 909981 h 1290981"/>
                <a:gd name="connsiteX108" fmla="*/ 2209800 w 2209800"/>
                <a:gd name="connsiteY108" fmla="*/ 894741 h 1290981"/>
                <a:gd name="connsiteX109" fmla="*/ 2202180 w 2209800"/>
                <a:gd name="connsiteY109" fmla="*/ 730911 h 1290981"/>
                <a:gd name="connsiteX110" fmla="*/ 2190750 w 2209800"/>
                <a:gd name="connsiteY110" fmla="*/ 692811 h 1290981"/>
                <a:gd name="connsiteX111" fmla="*/ 2175510 w 2209800"/>
                <a:gd name="connsiteY111" fmla="*/ 624231 h 1290981"/>
                <a:gd name="connsiteX112" fmla="*/ 2164080 w 2209800"/>
                <a:gd name="connsiteY112" fmla="*/ 597561 h 1290981"/>
                <a:gd name="connsiteX113" fmla="*/ 2152650 w 2209800"/>
                <a:gd name="connsiteY113" fmla="*/ 563271 h 1290981"/>
                <a:gd name="connsiteX114" fmla="*/ 2148840 w 2209800"/>
                <a:gd name="connsiteY114" fmla="*/ 544221 h 1290981"/>
                <a:gd name="connsiteX115" fmla="*/ 2141220 w 2209800"/>
                <a:gd name="connsiteY115" fmla="*/ 532791 h 1290981"/>
                <a:gd name="connsiteX116" fmla="*/ 2137410 w 2209800"/>
                <a:gd name="connsiteY116" fmla="*/ 517551 h 1290981"/>
                <a:gd name="connsiteX117" fmla="*/ 2133600 w 2209800"/>
                <a:gd name="connsiteY117" fmla="*/ 498501 h 1290981"/>
                <a:gd name="connsiteX118" fmla="*/ 2125980 w 2209800"/>
                <a:gd name="connsiteY118" fmla="*/ 483261 h 1290981"/>
                <a:gd name="connsiteX119" fmla="*/ 2114550 w 2209800"/>
                <a:gd name="connsiteY119" fmla="*/ 460401 h 1290981"/>
                <a:gd name="connsiteX120" fmla="*/ 2110740 w 2209800"/>
                <a:gd name="connsiteY120" fmla="*/ 445161 h 1290981"/>
                <a:gd name="connsiteX121" fmla="*/ 2087880 w 2209800"/>
                <a:gd name="connsiteY121" fmla="*/ 418491 h 1290981"/>
                <a:gd name="connsiteX122" fmla="*/ 2084070 w 2209800"/>
                <a:gd name="connsiteY122" fmla="*/ 407061 h 1290981"/>
                <a:gd name="connsiteX123" fmla="*/ 2061210 w 2209800"/>
                <a:gd name="connsiteY123" fmla="*/ 388011 h 1290981"/>
                <a:gd name="connsiteX124" fmla="*/ 2045970 w 2209800"/>
                <a:gd name="connsiteY124" fmla="*/ 365151 h 1290981"/>
                <a:gd name="connsiteX125" fmla="*/ 2038350 w 2209800"/>
                <a:gd name="connsiteY125" fmla="*/ 353721 h 1290981"/>
                <a:gd name="connsiteX126" fmla="*/ 2026920 w 2209800"/>
                <a:gd name="connsiteY126" fmla="*/ 346101 h 1290981"/>
                <a:gd name="connsiteX127" fmla="*/ 2007870 w 2209800"/>
                <a:gd name="connsiteY127" fmla="*/ 323241 h 1290981"/>
                <a:gd name="connsiteX128" fmla="*/ 1985010 w 2209800"/>
                <a:gd name="connsiteY128" fmla="*/ 311811 h 1290981"/>
                <a:gd name="connsiteX129" fmla="*/ 1973580 w 2209800"/>
                <a:gd name="connsiteY129" fmla="*/ 288951 h 1290981"/>
                <a:gd name="connsiteX130" fmla="*/ 1946910 w 2209800"/>
                <a:gd name="connsiteY130" fmla="*/ 269901 h 1290981"/>
                <a:gd name="connsiteX131" fmla="*/ 1931670 w 2209800"/>
                <a:gd name="connsiteY131" fmla="*/ 247041 h 1290981"/>
                <a:gd name="connsiteX132" fmla="*/ 1905000 w 2209800"/>
                <a:gd name="connsiteY132" fmla="*/ 224181 h 1290981"/>
                <a:gd name="connsiteX133" fmla="*/ 1885950 w 2209800"/>
                <a:gd name="connsiteY133" fmla="*/ 208941 h 1290981"/>
                <a:gd name="connsiteX134" fmla="*/ 1866900 w 2209800"/>
                <a:gd name="connsiteY134" fmla="*/ 193701 h 1290981"/>
                <a:gd name="connsiteX135" fmla="*/ 1828800 w 2209800"/>
                <a:gd name="connsiteY135" fmla="*/ 167031 h 1290981"/>
                <a:gd name="connsiteX136" fmla="*/ 1817370 w 2209800"/>
                <a:gd name="connsiteY136" fmla="*/ 155601 h 1290981"/>
                <a:gd name="connsiteX137" fmla="*/ 1775460 w 2209800"/>
                <a:gd name="connsiteY137" fmla="*/ 132741 h 1290981"/>
                <a:gd name="connsiteX138" fmla="*/ 1767840 w 2209800"/>
                <a:gd name="connsiteY138" fmla="*/ 121311 h 1290981"/>
                <a:gd name="connsiteX139" fmla="*/ 1748790 w 2209800"/>
                <a:gd name="connsiteY139" fmla="*/ 113691 h 1290981"/>
                <a:gd name="connsiteX140" fmla="*/ 1737360 w 2209800"/>
                <a:gd name="connsiteY140" fmla="*/ 109881 h 1290981"/>
                <a:gd name="connsiteX141" fmla="*/ 1722120 w 2209800"/>
                <a:gd name="connsiteY141" fmla="*/ 106071 h 1290981"/>
                <a:gd name="connsiteX142" fmla="*/ 1706880 w 2209800"/>
                <a:gd name="connsiteY142" fmla="*/ 98451 h 1290981"/>
                <a:gd name="connsiteX143" fmla="*/ 1695450 w 2209800"/>
                <a:gd name="connsiteY143" fmla="*/ 94641 h 1290981"/>
                <a:gd name="connsiteX144" fmla="*/ 1680210 w 2209800"/>
                <a:gd name="connsiteY144" fmla="*/ 87021 h 1290981"/>
                <a:gd name="connsiteX145" fmla="*/ 1657350 w 2209800"/>
                <a:gd name="connsiteY145" fmla="*/ 83211 h 1290981"/>
                <a:gd name="connsiteX146" fmla="*/ 1623060 w 2209800"/>
                <a:gd name="connsiteY146" fmla="*/ 71781 h 1290981"/>
                <a:gd name="connsiteX147" fmla="*/ 1607820 w 2209800"/>
                <a:gd name="connsiteY147" fmla="*/ 64161 h 1290981"/>
                <a:gd name="connsiteX148" fmla="*/ 1584960 w 2209800"/>
                <a:gd name="connsiteY148" fmla="*/ 60351 h 1290981"/>
                <a:gd name="connsiteX149" fmla="*/ 1558290 w 2209800"/>
                <a:gd name="connsiteY149" fmla="*/ 52731 h 1290981"/>
                <a:gd name="connsiteX150" fmla="*/ 1539240 w 2209800"/>
                <a:gd name="connsiteY150" fmla="*/ 48921 h 1290981"/>
                <a:gd name="connsiteX151" fmla="*/ 1470660 w 2209800"/>
                <a:gd name="connsiteY151" fmla="*/ 33681 h 1290981"/>
                <a:gd name="connsiteX152" fmla="*/ 1451610 w 2209800"/>
                <a:gd name="connsiteY152" fmla="*/ 26061 h 1290981"/>
                <a:gd name="connsiteX153" fmla="*/ 1200150 w 2209800"/>
                <a:gd name="connsiteY153" fmla="*/ 10821 h 1290981"/>
                <a:gd name="connsiteX154" fmla="*/ 659130 w 2209800"/>
                <a:gd name="connsiteY154" fmla="*/ 10821 h 1290981"/>
                <a:gd name="connsiteX155" fmla="*/ 640080 w 2209800"/>
                <a:gd name="connsiteY155" fmla="*/ 18441 h 1290981"/>
                <a:gd name="connsiteX156" fmla="*/ 617220 w 2209800"/>
                <a:gd name="connsiteY156" fmla="*/ 22251 h 1290981"/>
                <a:gd name="connsiteX157" fmla="*/ 594360 w 2209800"/>
                <a:gd name="connsiteY157" fmla="*/ 33681 h 1290981"/>
                <a:gd name="connsiteX158" fmla="*/ 582930 w 2209800"/>
                <a:gd name="connsiteY158" fmla="*/ 41301 h 1290981"/>
                <a:gd name="connsiteX159" fmla="*/ 556260 w 2209800"/>
                <a:gd name="connsiteY159" fmla="*/ 48921 h 1290981"/>
                <a:gd name="connsiteX160" fmla="*/ 502920 w 2209800"/>
                <a:gd name="connsiteY160" fmla="*/ 75591 h 1290981"/>
                <a:gd name="connsiteX161" fmla="*/ 480060 w 2209800"/>
                <a:gd name="connsiteY161" fmla="*/ 83211 h 1290981"/>
                <a:gd name="connsiteX162" fmla="*/ 308610 w 2209800"/>
                <a:gd name="connsiteY162" fmla="*/ 87021 h 1290981"/>
                <a:gd name="connsiteX163" fmla="*/ 297180 w 2209800"/>
                <a:gd name="connsiteY163" fmla="*/ 94641 h 129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2209800" h="1290981">
                  <a:moveTo>
                    <a:pt x="461010" y="45111"/>
                  </a:moveTo>
                  <a:cubicBezTo>
                    <a:pt x="436758" y="47316"/>
                    <a:pt x="396541" y="49924"/>
                    <a:pt x="373380" y="56541"/>
                  </a:cubicBezTo>
                  <a:cubicBezTo>
                    <a:pt x="336865" y="66974"/>
                    <a:pt x="355884" y="63014"/>
                    <a:pt x="316230" y="67971"/>
                  </a:cubicBezTo>
                  <a:cubicBezTo>
                    <a:pt x="308610" y="70511"/>
                    <a:pt x="301196" y="73785"/>
                    <a:pt x="293370" y="75591"/>
                  </a:cubicBezTo>
                  <a:cubicBezTo>
                    <a:pt x="284620" y="77610"/>
                    <a:pt x="275302" y="76821"/>
                    <a:pt x="266700" y="79401"/>
                  </a:cubicBezTo>
                  <a:cubicBezTo>
                    <a:pt x="262314" y="80717"/>
                    <a:pt x="259366" y="84973"/>
                    <a:pt x="255270" y="87021"/>
                  </a:cubicBezTo>
                  <a:cubicBezTo>
                    <a:pt x="249804" y="89754"/>
                    <a:pt x="233483" y="93420"/>
                    <a:pt x="228600" y="94641"/>
                  </a:cubicBezTo>
                  <a:cubicBezTo>
                    <a:pt x="221317" y="99497"/>
                    <a:pt x="210253" y="105793"/>
                    <a:pt x="205740" y="113691"/>
                  </a:cubicBezTo>
                  <a:cubicBezTo>
                    <a:pt x="203142" y="118237"/>
                    <a:pt x="203769" y="124028"/>
                    <a:pt x="201930" y="128931"/>
                  </a:cubicBezTo>
                  <a:cubicBezTo>
                    <a:pt x="199936" y="134249"/>
                    <a:pt x="196850" y="139091"/>
                    <a:pt x="194310" y="144171"/>
                  </a:cubicBezTo>
                  <a:cubicBezTo>
                    <a:pt x="195580" y="173381"/>
                    <a:pt x="196108" y="202633"/>
                    <a:pt x="198120" y="231801"/>
                  </a:cubicBezTo>
                  <a:cubicBezTo>
                    <a:pt x="198652" y="239508"/>
                    <a:pt x="199710" y="247262"/>
                    <a:pt x="201930" y="254661"/>
                  </a:cubicBezTo>
                  <a:cubicBezTo>
                    <a:pt x="203562" y="260101"/>
                    <a:pt x="207010" y="264821"/>
                    <a:pt x="209550" y="269901"/>
                  </a:cubicBezTo>
                  <a:cubicBezTo>
                    <a:pt x="216471" y="339112"/>
                    <a:pt x="215488" y="307455"/>
                    <a:pt x="205740" y="414681"/>
                  </a:cubicBezTo>
                  <a:cubicBezTo>
                    <a:pt x="205154" y="421130"/>
                    <a:pt x="203978" y="427588"/>
                    <a:pt x="201930" y="433731"/>
                  </a:cubicBezTo>
                  <a:cubicBezTo>
                    <a:pt x="200134" y="439119"/>
                    <a:pt x="196547" y="443751"/>
                    <a:pt x="194310" y="448971"/>
                  </a:cubicBezTo>
                  <a:cubicBezTo>
                    <a:pt x="192728" y="452662"/>
                    <a:pt x="191603" y="456539"/>
                    <a:pt x="190500" y="460401"/>
                  </a:cubicBezTo>
                  <a:cubicBezTo>
                    <a:pt x="189061" y="465436"/>
                    <a:pt x="188753" y="470828"/>
                    <a:pt x="186690" y="475641"/>
                  </a:cubicBezTo>
                  <a:cubicBezTo>
                    <a:pt x="184886" y="479850"/>
                    <a:pt x="181118" y="482975"/>
                    <a:pt x="179070" y="487071"/>
                  </a:cubicBezTo>
                  <a:cubicBezTo>
                    <a:pt x="177274" y="490663"/>
                    <a:pt x="176842" y="494810"/>
                    <a:pt x="175260" y="498501"/>
                  </a:cubicBezTo>
                  <a:cubicBezTo>
                    <a:pt x="173023" y="503721"/>
                    <a:pt x="169877" y="508521"/>
                    <a:pt x="167640" y="513741"/>
                  </a:cubicBezTo>
                  <a:cubicBezTo>
                    <a:pt x="166058" y="517432"/>
                    <a:pt x="164933" y="521309"/>
                    <a:pt x="163830" y="525171"/>
                  </a:cubicBezTo>
                  <a:cubicBezTo>
                    <a:pt x="162391" y="530206"/>
                    <a:pt x="162083" y="535598"/>
                    <a:pt x="160020" y="540411"/>
                  </a:cubicBezTo>
                  <a:cubicBezTo>
                    <a:pt x="158216" y="544620"/>
                    <a:pt x="154448" y="547745"/>
                    <a:pt x="152400" y="551841"/>
                  </a:cubicBezTo>
                  <a:cubicBezTo>
                    <a:pt x="136626" y="583389"/>
                    <a:pt x="162808" y="541944"/>
                    <a:pt x="140970" y="574701"/>
                  </a:cubicBezTo>
                  <a:cubicBezTo>
                    <a:pt x="132721" y="607697"/>
                    <a:pt x="142822" y="571975"/>
                    <a:pt x="129540" y="605181"/>
                  </a:cubicBezTo>
                  <a:cubicBezTo>
                    <a:pt x="126557" y="612639"/>
                    <a:pt x="126375" y="621358"/>
                    <a:pt x="121920" y="628041"/>
                  </a:cubicBezTo>
                  <a:cubicBezTo>
                    <a:pt x="100082" y="660798"/>
                    <a:pt x="126264" y="619353"/>
                    <a:pt x="110490" y="650901"/>
                  </a:cubicBezTo>
                  <a:cubicBezTo>
                    <a:pt x="107704" y="656472"/>
                    <a:pt x="94029" y="674119"/>
                    <a:pt x="91440" y="677571"/>
                  </a:cubicBezTo>
                  <a:cubicBezTo>
                    <a:pt x="88900" y="685191"/>
                    <a:pt x="88639" y="694005"/>
                    <a:pt x="83820" y="700431"/>
                  </a:cubicBezTo>
                  <a:cubicBezTo>
                    <a:pt x="81231" y="703883"/>
                    <a:pt x="67556" y="721530"/>
                    <a:pt x="64770" y="727101"/>
                  </a:cubicBezTo>
                  <a:cubicBezTo>
                    <a:pt x="55568" y="745504"/>
                    <a:pt x="68798" y="733306"/>
                    <a:pt x="49530" y="746151"/>
                  </a:cubicBezTo>
                  <a:cubicBezTo>
                    <a:pt x="39953" y="774881"/>
                    <a:pt x="52872" y="739468"/>
                    <a:pt x="38100" y="769011"/>
                  </a:cubicBezTo>
                  <a:cubicBezTo>
                    <a:pt x="36304" y="772603"/>
                    <a:pt x="36086" y="776849"/>
                    <a:pt x="34290" y="780441"/>
                  </a:cubicBezTo>
                  <a:cubicBezTo>
                    <a:pt x="32242" y="784537"/>
                    <a:pt x="28718" y="787775"/>
                    <a:pt x="26670" y="791871"/>
                  </a:cubicBezTo>
                  <a:cubicBezTo>
                    <a:pt x="19256" y="806699"/>
                    <a:pt x="26374" y="801451"/>
                    <a:pt x="19050" y="818541"/>
                  </a:cubicBezTo>
                  <a:cubicBezTo>
                    <a:pt x="17246" y="822750"/>
                    <a:pt x="13478" y="825875"/>
                    <a:pt x="11430" y="829971"/>
                  </a:cubicBezTo>
                  <a:cubicBezTo>
                    <a:pt x="9634" y="833563"/>
                    <a:pt x="9202" y="837710"/>
                    <a:pt x="7620" y="841401"/>
                  </a:cubicBezTo>
                  <a:cubicBezTo>
                    <a:pt x="5383" y="846621"/>
                    <a:pt x="2540" y="851561"/>
                    <a:pt x="0" y="856641"/>
                  </a:cubicBezTo>
                  <a:cubicBezTo>
                    <a:pt x="1270" y="875691"/>
                    <a:pt x="1702" y="894815"/>
                    <a:pt x="3810" y="913791"/>
                  </a:cubicBezTo>
                  <a:cubicBezTo>
                    <a:pt x="4254" y="917783"/>
                    <a:pt x="6210" y="921461"/>
                    <a:pt x="7620" y="925221"/>
                  </a:cubicBezTo>
                  <a:cubicBezTo>
                    <a:pt x="9397" y="929960"/>
                    <a:pt x="18785" y="954418"/>
                    <a:pt x="22860" y="959511"/>
                  </a:cubicBezTo>
                  <a:cubicBezTo>
                    <a:pt x="37773" y="978152"/>
                    <a:pt x="41506" y="979562"/>
                    <a:pt x="57150" y="989991"/>
                  </a:cubicBezTo>
                  <a:cubicBezTo>
                    <a:pt x="65771" y="1015854"/>
                    <a:pt x="53251" y="986092"/>
                    <a:pt x="83820" y="1016661"/>
                  </a:cubicBezTo>
                  <a:cubicBezTo>
                    <a:pt x="87630" y="1020471"/>
                    <a:pt x="91111" y="1024642"/>
                    <a:pt x="95250" y="1028091"/>
                  </a:cubicBezTo>
                  <a:cubicBezTo>
                    <a:pt x="108171" y="1038858"/>
                    <a:pt x="103959" y="1033456"/>
                    <a:pt x="118110" y="1039521"/>
                  </a:cubicBezTo>
                  <a:cubicBezTo>
                    <a:pt x="151066" y="1053645"/>
                    <a:pt x="117975" y="1042016"/>
                    <a:pt x="144780" y="1050951"/>
                  </a:cubicBezTo>
                  <a:cubicBezTo>
                    <a:pt x="148590" y="1054761"/>
                    <a:pt x="151727" y="1059392"/>
                    <a:pt x="156210" y="1062381"/>
                  </a:cubicBezTo>
                  <a:cubicBezTo>
                    <a:pt x="159552" y="1064609"/>
                    <a:pt x="163949" y="1064609"/>
                    <a:pt x="167640" y="1066191"/>
                  </a:cubicBezTo>
                  <a:cubicBezTo>
                    <a:pt x="172860" y="1068428"/>
                    <a:pt x="177660" y="1071574"/>
                    <a:pt x="182880" y="1073811"/>
                  </a:cubicBezTo>
                  <a:cubicBezTo>
                    <a:pt x="186571" y="1075393"/>
                    <a:pt x="190619" y="1076039"/>
                    <a:pt x="194310" y="1077621"/>
                  </a:cubicBezTo>
                  <a:cubicBezTo>
                    <a:pt x="199530" y="1079858"/>
                    <a:pt x="204277" y="1083132"/>
                    <a:pt x="209550" y="1085241"/>
                  </a:cubicBezTo>
                  <a:cubicBezTo>
                    <a:pt x="217008" y="1088224"/>
                    <a:pt x="225226" y="1089269"/>
                    <a:pt x="232410" y="1092861"/>
                  </a:cubicBezTo>
                  <a:cubicBezTo>
                    <a:pt x="237490" y="1095401"/>
                    <a:pt x="242229" y="1098787"/>
                    <a:pt x="247650" y="1100481"/>
                  </a:cubicBezTo>
                  <a:cubicBezTo>
                    <a:pt x="262644" y="1105167"/>
                    <a:pt x="278130" y="1108101"/>
                    <a:pt x="293370" y="1111911"/>
                  </a:cubicBezTo>
                  <a:cubicBezTo>
                    <a:pt x="298450" y="1113181"/>
                    <a:pt x="303642" y="1114065"/>
                    <a:pt x="308610" y="1115721"/>
                  </a:cubicBezTo>
                  <a:cubicBezTo>
                    <a:pt x="316230" y="1118261"/>
                    <a:pt x="323547" y="1122021"/>
                    <a:pt x="331470" y="1123341"/>
                  </a:cubicBezTo>
                  <a:cubicBezTo>
                    <a:pt x="346555" y="1125855"/>
                    <a:pt x="361950" y="1125881"/>
                    <a:pt x="377190" y="1127151"/>
                  </a:cubicBezTo>
                  <a:cubicBezTo>
                    <a:pt x="387350" y="1129691"/>
                    <a:pt x="397313" y="1133217"/>
                    <a:pt x="407670" y="1134771"/>
                  </a:cubicBezTo>
                  <a:cubicBezTo>
                    <a:pt x="422794" y="1137040"/>
                    <a:pt x="438181" y="1136980"/>
                    <a:pt x="453390" y="1138581"/>
                  </a:cubicBezTo>
                  <a:cubicBezTo>
                    <a:pt x="462321" y="1139521"/>
                    <a:pt x="471170" y="1141121"/>
                    <a:pt x="480060" y="1142391"/>
                  </a:cubicBezTo>
                  <a:cubicBezTo>
                    <a:pt x="543739" y="1163617"/>
                    <a:pt x="455298" y="1135797"/>
                    <a:pt x="533400" y="1153821"/>
                  </a:cubicBezTo>
                  <a:cubicBezTo>
                    <a:pt x="540064" y="1155359"/>
                    <a:pt x="545715" y="1160252"/>
                    <a:pt x="552450" y="1161441"/>
                  </a:cubicBezTo>
                  <a:cubicBezTo>
                    <a:pt x="567510" y="1164099"/>
                    <a:pt x="582930" y="1163981"/>
                    <a:pt x="598170" y="1165251"/>
                  </a:cubicBezTo>
                  <a:cubicBezTo>
                    <a:pt x="604520" y="1166521"/>
                    <a:pt x="610910" y="1167605"/>
                    <a:pt x="617220" y="1169061"/>
                  </a:cubicBezTo>
                  <a:cubicBezTo>
                    <a:pt x="627424" y="1171416"/>
                    <a:pt x="637431" y="1174627"/>
                    <a:pt x="647700" y="1176681"/>
                  </a:cubicBezTo>
                  <a:cubicBezTo>
                    <a:pt x="656506" y="1178442"/>
                    <a:pt x="665589" y="1178609"/>
                    <a:pt x="674370" y="1180491"/>
                  </a:cubicBezTo>
                  <a:cubicBezTo>
                    <a:pt x="683411" y="1182428"/>
                    <a:pt x="691974" y="1186298"/>
                    <a:pt x="701040" y="1188111"/>
                  </a:cubicBezTo>
                  <a:cubicBezTo>
                    <a:pt x="711080" y="1190119"/>
                    <a:pt x="721420" y="1190238"/>
                    <a:pt x="731520" y="1191921"/>
                  </a:cubicBezTo>
                  <a:cubicBezTo>
                    <a:pt x="744295" y="1194050"/>
                    <a:pt x="756710" y="1198508"/>
                    <a:pt x="769620" y="1199541"/>
                  </a:cubicBezTo>
                  <a:cubicBezTo>
                    <a:pt x="820321" y="1203597"/>
                    <a:pt x="922020" y="1207161"/>
                    <a:pt x="922020" y="1207161"/>
                  </a:cubicBezTo>
                  <a:cubicBezTo>
                    <a:pt x="989907" y="1224133"/>
                    <a:pt x="911581" y="1206114"/>
                    <a:pt x="990600" y="1218591"/>
                  </a:cubicBezTo>
                  <a:cubicBezTo>
                    <a:pt x="1002166" y="1220417"/>
                    <a:pt x="1013311" y="1224474"/>
                    <a:pt x="1024890" y="1226211"/>
                  </a:cubicBezTo>
                  <a:cubicBezTo>
                    <a:pt x="1038762" y="1228292"/>
                    <a:pt x="1052858" y="1228472"/>
                    <a:pt x="1066800" y="1230021"/>
                  </a:cubicBezTo>
                  <a:cubicBezTo>
                    <a:pt x="1176277" y="1242185"/>
                    <a:pt x="1080118" y="1235656"/>
                    <a:pt x="1219200" y="1241451"/>
                  </a:cubicBezTo>
                  <a:cubicBezTo>
                    <a:pt x="1330731" y="1260040"/>
                    <a:pt x="1191451" y="1238368"/>
                    <a:pt x="1322070" y="1252881"/>
                  </a:cubicBezTo>
                  <a:cubicBezTo>
                    <a:pt x="1348846" y="1255856"/>
                    <a:pt x="1375574" y="1259492"/>
                    <a:pt x="1402080" y="1264311"/>
                  </a:cubicBezTo>
                  <a:cubicBezTo>
                    <a:pt x="1416050" y="1266851"/>
                    <a:pt x="1429853" y="1270606"/>
                    <a:pt x="1443990" y="1271931"/>
                  </a:cubicBezTo>
                  <a:cubicBezTo>
                    <a:pt x="1470574" y="1274423"/>
                    <a:pt x="1497330" y="1274471"/>
                    <a:pt x="1524000" y="1275741"/>
                  </a:cubicBezTo>
                  <a:cubicBezTo>
                    <a:pt x="1573118" y="1292114"/>
                    <a:pt x="1560128" y="1289837"/>
                    <a:pt x="1645920" y="1290981"/>
                  </a:cubicBezTo>
                  <a:lnTo>
                    <a:pt x="1832610" y="1287171"/>
                  </a:lnTo>
                  <a:cubicBezTo>
                    <a:pt x="1840230" y="1285901"/>
                    <a:pt x="1848141" y="1285804"/>
                    <a:pt x="1855470" y="1283361"/>
                  </a:cubicBezTo>
                  <a:cubicBezTo>
                    <a:pt x="1859814" y="1281913"/>
                    <a:pt x="1862804" y="1277789"/>
                    <a:pt x="1866900" y="1275741"/>
                  </a:cubicBezTo>
                  <a:cubicBezTo>
                    <a:pt x="1870492" y="1273945"/>
                    <a:pt x="1874639" y="1273513"/>
                    <a:pt x="1878330" y="1271931"/>
                  </a:cubicBezTo>
                  <a:cubicBezTo>
                    <a:pt x="1883550" y="1269694"/>
                    <a:pt x="1888252" y="1266305"/>
                    <a:pt x="1893570" y="1264311"/>
                  </a:cubicBezTo>
                  <a:cubicBezTo>
                    <a:pt x="1903336" y="1260649"/>
                    <a:pt x="1911029" y="1261296"/>
                    <a:pt x="1920240" y="1256691"/>
                  </a:cubicBezTo>
                  <a:cubicBezTo>
                    <a:pt x="1946402" y="1243610"/>
                    <a:pt x="1913966" y="1252612"/>
                    <a:pt x="1950720" y="1245261"/>
                  </a:cubicBezTo>
                  <a:cubicBezTo>
                    <a:pt x="1955800" y="1242721"/>
                    <a:pt x="1960740" y="1239878"/>
                    <a:pt x="1965960" y="1237641"/>
                  </a:cubicBezTo>
                  <a:cubicBezTo>
                    <a:pt x="1969651" y="1236059"/>
                    <a:pt x="1974254" y="1236340"/>
                    <a:pt x="1977390" y="1233831"/>
                  </a:cubicBezTo>
                  <a:cubicBezTo>
                    <a:pt x="1980966" y="1230970"/>
                    <a:pt x="1981772" y="1225639"/>
                    <a:pt x="1985010" y="1222401"/>
                  </a:cubicBezTo>
                  <a:cubicBezTo>
                    <a:pt x="1992396" y="1215015"/>
                    <a:pt x="1998574" y="1214070"/>
                    <a:pt x="2007870" y="1210971"/>
                  </a:cubicBezTo>
                  <a:cubicBezTo>
                    <a:pt x="2011680" y="1207161"/>
                    <a:pt x="2014817" y="1202530"/>
                    <a:pt x="2019300" y="1199541"/>
                  </a:cubicBezTo>
                  <a:cubicBezTo>
                    <a:pt x="2022642" y="1197313"/>
                    <a:pt x="2027890" y="1198571"/>
                    <a:pt x="2030730" y="1195731"/>
                  </a:cubicBezTo>
                  <a:cubicBezTo>
                    <a:pt x="2051050" y="1175411"/>
                    <a:pt x="2015490" y="1190651"/>
                    <a:pt x="2045970" y="1180491"/>
                  </a:cubicBezTo>
                  <a:lnTo>
                    <a:pt x="2068830" y="1157631"/>
                  </a:lnTo>
                  <a:lnTo>
                    <a:pt x="2080260" y="1146201"/>
                  </a:lnTo>
                  <a:cubicBezTo>
                    <a:pt x="2081530" y="1142391"/>
                    <a:pt x="2081604" y="1137941"/>
                    <a:pt x="2084070" y="1134771"/>
                  </a:cubicBezTo>
                  <a:cubicBezTo>
                    <a:pt x="2090686" y="1126265"/>
                    <a:pt x="2100464" y="1120532"/>
                    <a:pt x="2106930" y="1111911"/>
                  </a:cubicBezTo>
                  <a:lnTo>
                    <a:pt x="2118360" y="1096671"/>
                  </a:lnTo>
                  <a:cubicBezTo>
                    <a:pt x="2125203" y="1076141"/>
                    <a:pt x="2117546" y="1093432"/>
                    <a:pt x="2133600" y="1073811"/>
                  </a:cubicBezTo>
                  <a:cubicBezTo>
                    <a:pt x="2141642" y="1063982"/>
                    <a:pt x="2156460" y="1043331"/>
                    <a:pt x="2156460" y="1043331"/>
                  </a:cubicBezTo>
                  <a:cubicBezTo>
                    <a:pt x="2157730" y="1039521"/>
                    <a:pt x="2158474" y="1035493"/>
                    <a:pt x="2160270" y="1031901"/>
                  </a:cubicBezTo>
                  <a:cubicBezTo>
                    <a:pt x="2162318" y="1027805"/>
                    <a:pt x="2166030" y="1024655"/>
                    <a:pt x="2167890" y="1020471"/>
                  </a:cubicBezTo>
                  <a:cubicBezTo>
                    <a:pt x="2186026" y="979665"/>
                    <a:pt x="2165885" y="1012049"/>
                    <a:pt x="2183130" y="986181"/>
                  </a:cubicBezTo>
                  <a:cubicBezTo>
                    <a:pt x="2184400" y="981101"/>
                    <a:pt x="2185284" y="975909"/>
                    <a:pt x="2186940" y="970941"/>
                  </a:cubicBezTo>
                  <a:cubicBezTo>
                    <a:pt x="2189103" y="964453"/>
                    <a:pt x="2192760" y="958489"/>
                    <a:pt x="2194560" y="951891"/>
                  </a:cubicBezTo>
                  <a:cubicBezTo>
                    <a:pt x="2196593" y="944438"/>
                    <a:pt x="2196337" y="936484"/>
                    <a:pt x="2198370" y="929031"/>
                  </a:cubicBezTo>
                  <a:cubicBezTo>
                    <a:pt x="2200170" y="922433"/>
                    <a:pt x="2203827" y="916469"/>
                    <a:pt x="2205990" y="909981"/>
                  </a:cubicBezTo>
                  <a:cubicBezTo>
                    <a:pt x="2207646" y="905013"/>
                    <a:pt x="2208530" y="899821"/>
                    <a:pt x="2209800" y="894741"/>
                  </a:cubicBezTo>
                  <a:cubicBezTo>
                    <a:pt x="2207260" y="840131"/>
                    <a:pt x="2205662" y="785469"/>
                    <a:pt x="2202180" y="730911"/>
                  </a:cubicBezTo>
                  <a:cubicBezTo>
                    <a:pt x="2201662" y="722791"/>
                    <a:pt x="2191988" y="697765"/>
                    <a:pt x="2190750" y="692811"/>
                  </a:cubicBezTo>
                  <a:cubicBezTo>
                    <a:pt x="2178115" y="642269"/>
                    <a:pt x="2201509" y="702227"/>
                    <a:pt x="2175510" y="624231"/>
                  </a:cubicBezTo>
                  <a:cubicBezTo>
                    <a:pt x="2159917" y="577451"/>
                    <a:pt x="2187620" y="658765"/>
                    <a:pt x="2164080" y="597561"/>
                  </a:cubicBezTo>
                  <a:cubicBezTo>
                    <a:pt x="2159755" y="586316"/>
                    <a:pt x="2155013" y="575085"/>
                    <a:pt x="2152650" y="563271"/>
                  </a:cubicBezTo>
                  <a:cubicBezTo>
                    <a:pt x="2151380" y="556921"/>
                    <a:pt x="2151114" y="550284"/>
                    <a:pt x="2148840" y="544221"/>
                  </a:cubicBezTo>
                  <a:cubicBezTo>
                    <a:pt x="2147232" y="539934"/>
                    <a:pt x="2143760" y="536601"/>
                    <a:pt x="2141220" y="532791"/>
                  </a:cubicBezTo>
                  <a:cubicBezTo>
                    <a:pt x="2139950" y="527711"/>
                    <a:pt x="2138546" y="522663"/>
                    <a:pt x="2137410" y="517551"/>
                  </a:cubicBezTo>
                  <a:cubicBezTo>
                    <a:pt x="2136005" y="511229"/>
                    <a:pt x="2135648" y="504644"/>
                    <a:pt x="2133600" y="498501"/>
                  </a:cubicBezTo>
                  <a:cubicBezTo>
                    <a:pt x="2131804" y="493113"/>
                    <a:pt x="2128217" y="488481"/>
                    <a:pt x="2125980" y="483261"/>
                  </a:cubicBezTo>
                  <a:cubicBezTo>
                    <a:pt x="2116516" y="461177"/>
                    <a:pt x="2129194" y="482367"/>
                    <a:pt x="2114550" y="460401"/>
                  </a:cubicBezTo>
                  <a:cubicBezTo>
                    <a:pt x="2113280" y="455321"/>
                    <a:pt x="2112803" y="449974"/>
                    <a:pt x="2110740" y="445161"/>
                  </a:cubicBezTo>
                  <a:cubicBezTo>
                    <a:pt x="2106388" y="435007"/>
                    <a:pt x="2094978" y="425589"/>
                    <a:pt x="2087880" y="418491"/>
                  </a:cubicBezTo>
                  <a:cubicBezTo>
                    <a:pt x="2086610" y="414681"/>
                    <a:pt x="2086298" y="410403"/>
                    <a:pt x="2084070" y="407061"/>
                  </a:cubicBezTo>
                  <a:cubicBezTo>
                    <a:pt x="2078203" y="398260"/>
                    <a:pt x="2069644" y="393634"/>
                    <a:pt x="2061210" y="388011"/>
                  </a:cubicBezTo>
                  <a:cubicBezTo>
                    <a:pt x="2054514" y="367924"/>
                    <a:pt x="2061825" y="384177"/>
                    <a:pt x="2045970" y="365151"/>
                  </a:cubicBezTo>
                  <a:cubicBezTo>
                    <a:pt x="2043039" y="361633"/>
                    <a:pt x="2041588" y="356959"/>
                    <a:pt x="2038350" y="353721"/>
                  </a:cubicBezTo>
                  <a:cubicBezTo>
                    <a:pt x="2035112" y="350483"/>
                    <a:pt x="2030438" y="349032"/>
                    <a:pt x="2026920" y="346101"/>
                  </a:cubicBezTo>
                  <a:cubicBezTo>
                    <a:pt x="1989470" y="314893"/>
                    <a:pt x="2037840" y="353211"/>
                    <a:pt x="2007870" y="323241"/>
                  </a:cubicBezTo>
                  <a:cubicBezTo>
                    <a:pt x="2000484" y="315855"/>
                    <a:pt x="1994306" y="314910"/>
                    <a:pt x="1985010" y="311811"/>
                  </a:cubicBezTo>
                  <a:cubicBezTo>
                    <a:pt x="1982410" y="304010"/>
                    <a:pt x="1980398" y="294632"/>
                    <a:pt x="1973580" y="288951"/>
                  </a:cubicBezTo>
                  <a:cubicBezTo>
                    <a:pt x="1949023" y="268487"/>
                    <a:pt x="1966623" y="295246"/>
                    <a:pt x="1946910" y="269901"/>
                  </a:cubicBezTo>
                  <a:cubicBezTo>
                    <a:pt x="1941287" y="262672"/>
                    <a:pt x="1938996" y="252536"/>
                    <a:pt x="1931670" y="247041"/>
                  </a:cubicBezTo>
                  <a:cubicBezTo>
                    <a:pt x="1920458" y="238632"/>
                    <a:pt x="1913845" y="234794"/>
                    <a:pt x="1905000" y="224181"/>
                  </a:cubicBezTo>
                  <a:cubicBezTo>
                    <a:pt x="1891743" y="208273"/>
                    <a:pt x="1904714" y="215196"/>
                    <a:pt x="1885950" y="208941"/>
                  </a:cubicBezTo>
                  <a:cubicBezTo>
                    <a:pt x="1865034" y="177568"/>
                    <a:pt x="1892381" y="213520"/>
                    <a:pt x="1866900" y="193701"/>
                  </a:cubicBezTo>
                  <a:cubicBezTo>
                    <a:pt x="1829153" y="164342"/>
                    <a:pt x="1859929" y="174813"/>
                    <a:pt x="1828800" y="167031"/>
                  </a:cubicBezTo>
                  <a:cubicBezTo>
                    <a:pt x="1824990" y="163221"/>
                    <a:pt x="1821728" y="158770"/>
                    <a:pt x="1817370" y="155601"/>
                  </a:cubicBezTo>
                  <a:cubicBezTo>
                    <a:pt x="1792282" y="137355"/>
                    <a:pt x="1795307" y="139357"/>
                    <a:pt x="1775460" y="132741"/>
                  </a:cubicBezTo>
                  <a:cubicBezTo>
                    <a:pt x="1772920" y="128931"/>
                    <a:pt x="1771566" y="123973"/>
                    <a:pt x="1767840" y="121311"/>
                  </a:cubicBezTo>
                  <a:cubicBezTo>
                    <a:pt x="1762275" y="117336"/>
                    <a:pt x="1755194" y="116092"/>
                    <a:pt x="1748790" y="113691"/>
                  </a:cubicBezTo>
                  <a:cubicBezTo>
                    <a:pt x="1745030" y="112281"/>
                    <a:pt x="1741222" y="110984"/>
                    <a:pt x="1737360" y="109881"/>
                  </a:cubicBezTo>
                  <a:cubicBezTo>
                    <a:pt x="1732325" y="108442"/>
                    <a:pt x="1727023" y="107910"/>
                    <a:pt x="1722120" y="106071"/>
                  </a:cubicBezTo>
                  <a:cubicBezTo>
                    <a:pt x="1716802" y="104077"/>
                    <a:pt x="1712100" y="100688"/>
                    <a:pt x="1706880" y="98451"/>
                  </a:cubicBezTo>
                  <a:cubicBezTo>
                    <a:pt x="1703189" y="96869"/>
                    <a:pt x="1699141" y="96223"/>
                    <a:pt x="1695450" y="94641"/>
                  </a:cubicBezTo>
                  <a:cubicBezTo>
                    <a:pt x="1690230" y="92404"/>
                    <a:pt x="1685650" y="88653"/>
                    <a:pt x="1680210" y="87021"/>
                  </a:cubicBezTo>
                  <a:cubicBezTo>
                    <a:pt x="1672811" y="84801"/>
                    <a:pt x="1664970" y="84481"/>
                    <a:pt x="1657350" y="83211"/>
                  </a:cubicBezTo>
                  <a:cubicBezTo>
                    <a:pt x="1633591" y="67372"/>
                    <a:pt x="1660392" y="82981"/>
                    <a:pt x="1623060" y="71781"/>
                  </a:cubicBezTo>
                  <a:cubicBezTo>
                    <a:pt x="1617620" y="70149"/>
                    <a:pt x="1613260" y="65793"/>
                    <a:pt x="1607820" y="64161"/>
                  </a:cubicBezTo>
                  <a:cubicBezTo>
                    <a:pt x="1600421" y="61941"/>
                    <a:pt x="1592487" y="62088"/>
                    <a:pt x="1584960" y="60351"/>
                  </a:cubicBezTo>
                  <a:cubicBezTo>
                    <a:pt x="1575951" y="58272"/>
                    <a:pt x="1567260" y="54973"/>
                    <a:pt x="1558290" y="52731"/>
                  </a:cubicBezTo>
                  <a:cubicBezTo>
                    <a:pt x="1552008" y="51160"/>
                    <a:pt x="1545544" y="50404"/>
                    <a:pt x="1539240" y="48921"/>
                  </a:cubicBezTo>
                  <a:cubicBezTo>
                    <a:pt x="1474622" y="33717"/>
                    <a:pt x="1514623" y="41008"/>
                    <a:pt x="1470660" y="33681"/>
                  </a:cubicBezTo>
                  <a:cubicBezTo>
                    <a:pt x="1464310" y="31141"/>
                    <a:pt x="1458350" y="27223"/>
                    <a:pt x="1451610" y="26061"/>
                  </a:cubicBezTo>
                  <a:cubicBezTo>
                    <a:pt x="1353294" y="9110"/>
                    <a:pt x="1310861" y="13457"/>
                    <a:pt x="1200150" y="10821"/>
                  </a:cubicBezTo>
                  <a:cubicBezTo>
                    <a:pt x="998073" y="-7550"/>
                    <a:pt x="1106743" y="947"/>
                    <a:pt x="659130" y="10821"/>
                  </a:cubicBezTo>
                  <a:cubicBezTo>
                    <a:pt x="652293" y="10972"/>
                    <a:pt x="646678" y="16641"/>
                    <a:pt x="640080" y="18441"/>
                  </a:cubicBezTo>
                  <a:cubicBezTo>
                    <a:pt x="632627" y="20474"/>
                    <a:pt x="624840" y="20981"/>
                    <a:pt x="617220" y="22251"/>
                  </a:cubicBezTo>
                  <a:cubicBezTo>
                    <a:pt x="584463" y="44089"/>
                    <a:pt x="625908" y="17907"/>
                    <a:pt x="594360" y="33681"/>
                  </a:cubicBezTo>
                  <a:cubicBezTo>
                    <a:pt x="590264" y="35729"/>
                    <a:pt x="587139" y="39497"/>
                    <a:pt x="582930" y="41301"/>
                  </a:cubicBezTo>
                  <a:cubicBezTo>
                    <a:pt x="573359" y="45403"/>
                    <a:pt x="565322" y="43978"/>
                    <a:pt x="556260" y="48921"/>
                  </a:cubicBezTo>
                  <a:cubicBezTo>
                    <a:pt x="504984" y="76889"/>
                    <a:pt x="546521" y="61057"/>
                    <a:pt x="502920" y="75591"/>
                  </a:cubicBezTo>
                  <a:cubicBezTo>
                    <a:pt x="495300" y="78131"/>
                    <a:pt x="488090" y="83033"/>
                    <a:pt x="480060" y="83211"/>
                  </a:cubicBezTo>
                  <a:lnTo>
                    <a:pt x="308610" y="87021"/>
                  </a:lnTo>
                  <a:lnTo>
                    <a:pt x="297180" y="94641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3999354" y="4189725"/>
              <a:ext cx="897878" cy="442648"/>
            </a:xfrm>
            <a:custGeom>
              <a:avLst/>
              <a:gdLst>
                <a:gd name="connsiteX0" fmla="*/ 206014 w 1432834"/>
                <a:gd name="connsiteY0" fmla="*/ 110490 h 1204773"/>
                <a:gd name="connsiteX1" fmla="*/ 152674 w 1432834"/>
                <a:gd name="connsiteY1" fmla="*/ 125730 h 1204773"/>
                <a:gd name="connsiteX2" fmla="*/ 141244 w 1432834"/>
                <a:gd name="connsiteY2" fmla="*/ 129540 h 1204773"/>
                <a:gd name="connsiteX3" fmla="*/ 118384 w 1432834"/>
                <a:gd name="connsiteY3" fmla="*/ 148590 h 1204773"/>
                <a:gd name="connsiteX4" fmla="*/ 106954 w 1432834"/>
                <a:gd name="connsiteY4" fmla="*/ 152400 h 1204773"/>
                <a:gd name="connsiteX5" fmla="*/ 91714 w 1432834"/>
                <a:gd name="connsiteY5" fmla="*/ 167640 h 1204773"/>
                <a:gd name="connsiteX6" fmla="*/ 76474 w 1432834"/>
                <a:gd name="connsiteY6" fmla="*/ 190500 h 1204773"/>
                <a:gd name="connsiteX7" fmla="*/ 53614 w 1432834"/>
                <a:gd name="connsiteY7" fmla="*/ 213360 h 1204773"/>
                <a:gd name="connsiteX8" fmla="*/ 42184 w 1432834"/>
                <a:gd name="connsiteY8" fmla="*/ 240030 h 1204773"/>
                <a:gd name="connsiteX9" fmla="*/ 38374 w 1432834"/>
                <a:gd name="connsiteY9" fmla="*/ 251460 h 1204773"/>
                <a:gd name="connsiteX10" fmla="*/ 30754 w 1432834"/>
                <a:gd name="connsiteY10" fmla="*/ 266700 h 1204773"/>
                <a:gd name="connsiteX11" fmla="*/ 26944 w 1432834"/>
                <a:gd name="connsiteY11" fmla="*/ 281940 h 1204773"/>
                <a:gd name="connsiteX12" fmla="*/ 19324 w 1432834"/>
                <a:gd name="connsiteY12" fmla="*/ 304800 h 1204773"/>
                <a:gd name="connsiteX13" fmla="*/ 4084 w 1432834"/>
                <a:gd name="connsiteY13" fmla="*/ 373380 h 1204773"/>
                <a:gd name="connsiteX14" fmla="*/ 7894 w 1432834"/>
                <a:gd name="connsiteY14" fmla="*/ 666750 h 1204773"/>
                <a:gd name="connsiteX15" fmla="*/ 26944 w 1432834"/>
                <a:gd name="connsiteY15" fmla="*/ 701040 h 1204773"/>
                <a:gd name="connsiteX16" fmla="*/ 34564 w 1432834"/>
                <a:gd name="connsiteY16" fmla="*/ 712470 h 1204773"/>
                <a:gd name="connsiteX17" fmla="*/ 38374 w 1432834"/>
                <a:gd name="connsiteY17" fmla="*/ 723900 h 1204773"/>
                <a:gd name="connsiteX18" fmla="*/ 49804 w 1432834"/>
                <a:gd name="connsiteY18" fmla="*/ 727710 h 1204773"/>
                <a:gd name="connsiteX19" fmla="*/ 65044 w 1432834"/>
                <a:gd name="connsiteY19" fmla="*/ 742950 h 1204773"/>
                <a:gd name="connsiteX20" fmla="*/ 76474 w 1432834"/>
                <a:gd name="connsiteY20" fmla="*/ 754380 h 1204773"/>
                <a:gd name="connsiteX21" fmla="*/ 87904 w 1432834"/>
                <a:gd name="connsiteY21" fmla="*/ 758190 h 1204773"/>
                <a:gd name="connsiteX22" fmla="*/ 99334 w 1432834"/>
                <a:gd name="connsiteY22" fmla="*/ 765810 h 1204773"/>
                <a:gd name="connsiteX23" fmla="*/ 110764 w 1432834"/>
                <a:gd name="connsiteY23" fmla="*/ 769620 h 1204773"/>
                <a:gd name="connsiteX24" fmla="*/ 126004 w 1432834"/>
                <a:gd name="connsiteY24" fmla="*/ 777240 h 1204773"/>
                <a:gd name="connsiteX25" fmla="*/ 137434 w 1432834"/>
                <a:gd name="connsiteY25" fmla="*/ 781050 h 1204773"/>
                <a:gd name="connsiteX26" fmla="*/ 148864 w 1432834"/>
                <a:gd name="connsiteY26" fmla="*/ 788670 h 1204773"/>
                <a:gd name="connsiteX27" fmla="*/ 202204 w 1432834"/>
                <a:gd name="connsiteY27" fmla="*/ 796290 h 1204773"/>
                <a:gd name="connsiteX28" fmla="*/ 225064 w 1432834"/>
                <a:gd name="connsiteY28" fmla="*/ 807720 h 1204773"/>
                <a:gd name="connsiteX29" fmla="*/ 240304 w 1432834"/>
                <a:gd name="connsiteY29" fmla="*/ 815340 h 1204773"/>
                <a:gd name="connsiteX30" fmla="*/ 251734 w 1432834"/>
                <a:gd name="connsiteY30" fmla="*/ 819150 h 1204773"/>
                <a:gd name="connsiteX31" fmla="*/ 263164 w 1432834"/>
                <a:gd name="connsiteY31" fmla="*/ 826770 h 1204773"/>
                <a:gd name="connsiteX32" fmla="*/ 301264 w 1432834"/>
                <a:gd name="connsiteY32" fmla="*/ 834390 h 1204773"/>
                <a:gd name="connsiteX33" fmla="*/ 327934 w 1432834"/>
                <a:gd name="connsiteY33" fmla="*/ 842010 h 1204773"/>
                <a:gd name="connsiteX34" fmla="*/ 346984 w 1432834"/>
                <a:gd name="connsiteY34" fmla="*/ 845820 h 1204773"/>
                <a:gd name="connsiteX35" fmla="*/ 369844 w 1432834"/>
                <a:gd name="connsiteY35" fmla="*/ 853440 h 1204773"/>
                <a:gd name="connsiteX36" fmla="*/ 419374 w 1432834"/>
                <a:gd name="connsiteY36" fmla="*/ 864870 h 1204773"/>
                <a:gd name="connsiteX37" fmla="*/ 434614 w 1432834"/>
                <a:gd name="connsiteY37" fmla="*/ 868680 h 1204773"/>
                <a:gd name="connsiteX38" fmla="*/ 457474 w 1432834"/>
                <a:gd name="connsiteY38" fmla="*/ 872490 h 1204773"/>
                <a:gd name="connsiteX39" fmla="*/ 495574 w 1432834"/>
                <a:gd name="connsiteY39" fmla="*/ 880110 h 1204773"/>
                <a:gd name="connsiteX40" fmla="*/ 537484 w 1432834"/>
                <a:gd name="connsiteY40" fmla="*/ 891540 h 1204773"/>
                <a:gd name="connsiteX41" fmla="*/ 560344 w 1432834"/>
                <a:gd name="connsiteY41" fmla="*/ 899160 h 1204773"/>
                <a:gd name="connsiteX42" fmla="*/ 571774 w 1432834"/>
                <a:gd name="connsiteY42" fmla="*/ 906780 h 1204773"/>
                <a:gd name="connsiteX43" fmla="*/ 587014 w 1432834"/>
                <a:gd name="connsiteY43" fmla="*/ 918210 h 1204773"/>
                <a:gd name="connsiteX44" fmla="*/ 598444 w 1432834"/>
                <a:gd name="connsiteY44" fmla="*/ 922020 h 1204773"/>
                <a:gd name="connsiteX45" fmla="*/ 644164 w 1432834"/>
                <a:gd name="connsiteY45" fmla="*/ 933450 h 1204773"/>
                <a:gd name="connsiteX46" fmla="*/ 655594 w 1432834"/>
                <a:gd name="connsiteY46" fmla="*/ 944880 h 1204773"/>
                <a:gd name="connsiteX47" fmla="*/ 667024 w 1432834"/>
                <a:gd name="connsiteY47" fmla="*/ 948690 h 1204773"/>
                <a:gd name="connsiteX48" fmla="*/ 682264 w 1432834"/>
                <a:gd name="connsiteY48" fmla="*/ 956310 h 1204773"/>
                <a:gd name="connsiteX49" fmla="*/ 693694 w 1432834"/>
                <a:gd name="connsiteY49" fmla="*/ 960120 h 1204773"/>
                <a:gd name="connsiteX50" fmla="*/ 705124 w 1432834"/>
                <a:gd name="connsiteY50" fmla="*/ 967740 h 1204773"/>
                <a:gd name="connsiteX51" fmla="*/ 731794 w 1432834"/>
                <a:gd name="connsiteY51" fmla="*/ 982980 h 1204773"/>
                <a:gd name="connsiteX52" fmla="*/ 758464 w 1432834"/>
                <a:gd name="connsiteY52" fmla="*/ 998220 h 1204773"/>
                <a:gd name="connsiteX53" fmla="*/ 769894 w 1432834"/>
                <a:gd name="connsiteY53" fmla="*/ 1005840 h 1204773"/>
                <a:gd name="connsiteX54" fmla="*/ 792754 w 1432834"/>
                <a:gd name="connsiteY54" fmla="*/ 1013460 h 1204773"/>
                <a:gd name="connsiteX55" fmla="*/ 804184 w 1432834"/>
                <a:gd name="connsiteY55" fmla="*/ 1021080 h 1204773"/>
                <a:gd name="connsiteX56" fmla="*/ 819424 w 1432834"/>
                <a:gd name="connsiteY56" fmla="*/ 1032510 h 1204773"/>
                <a:gd name="connsiteX57" fmla="*/ 830854 w 1432834"/>
                <a:gd name="connsiteY57" fmla="*/ 1036320 h 1204773"/>
                <a:gd name="connsiteX58" fmla="*/ 842284 w 1432834"/>
                <a:gd name="connsiteY58" fmla="*/ 1043940 h 1204773"/>
                <a:gd name="connsiteX59" fmla="*/ 849904 w 1432834"/>
                <a:gd name="connsiteY59" fmla="*/ 1055370 h 1204773"/>
                <a:gd name="connsiteX60" fmla="*/ 872764 w 1432834"/>
                <a:gd name="connsiteY60" fmla="*/ 1062990 h 1204773"/>
                <a:gd name="connsiteX61" fmla="*/ 895624 w 1432834"/>
                <a:gd name="connsiteY61" fmla="*/ 1074420 h 1204773"/>
                <a:gd name="connsiteX62" fmla="*/ 907054 w 1432834"/>
                <a:gd name="connsiteY62" fmla="*/ 1085850 h 1204773"/>
                <a:gd name="connsiteX63" fmla="*/ 933724 w 1432834"/>
                <a:gd name="connsiteY63" fmla="*/ 1101090 h 1204773"/>
                <a:gd name="connsiteX64" fmla="*/ 945154 w 1432834"/>
                <a:gd name="connsiteY64" fmla="*/ 1108710 h 1204773"/>
                <a:gd name="connsiteX65" fmla="*/ 956584 w 1432834"/>
                <a:gd name="connsiteY65" fmla="*/ 1120140 h 1204773"/>
                <a:gd name="connsiteX66" fmla="*/ 971824 w 1432834"/>
                <a:gd name="connsiteY66" fmla="*/ 1123950 h 1204773"/>
                <a:gd name="connsiteX67" fmla="*/ 998494 w 1432834"/>
                <a:gd name="connsiteY67" fmla="*/ 1139190 h 1204773"/>
                <a:gd name="connsiteX68" fmla="*/ 1009924 w 1432834"/>
                <a:gd name="connsiteY68" fmla="*/ 1146810 h 1204773"/>
                <a:gd name="connsiteX69" fmla="*/ 1028974 w 1432834"/>
                <a:gd name="connsiteY69" fmla="*/ 1150620 h 1204773"/>
                <a:gd name="connsiteX70" fmla="*/ 1063264 w 1432834"/>
                <a:gd name="connsiteY70" fmla="*/ 1162050 h 1204773"/>
                <a:gd name="connsiteX71" fmla="*/ 1105174 w 1432834"/>
                <a:gd name="connsiteY71" fmla="*/ 1173480 h 1204773"/>
                <a:gd name="connsiteX72" fmla="*/ 1120414 w 1432834"/>
                <a:gd name="connsiteY72" fmla="*/ 1181100 h 1204773"/>
                <a:gd name="connsiteX73" fmla="*/ 1131844 w 1432834"/>
                <a:gd name="connsiteY73" fmla="*/ 1184910 h 1204773"/>
                <a:gd name="connsiteX74" fmla="*/ 1192804 w 1432834"/>
                <a:gd name="connsiteY74" fmla="*/ 1196340 h 1204773"/>
                <a:gd name="connsiteX75" fmla="*/ 1215664 w 1432834"/>
                <a:gd name="connsiteY75" fmla="*/ 1203960 h 1204773"/>
                <a:gd name="connsiteX76" fmla="*/ 1314724 w 1432834"/>
                <a:gd name="connsiteY76" fmla="*/ 1196340 h 1204773"/>
                <a:gd name="connsiteX77" fmla="*/ 1326154 w 1432834"/>
                <a:gd name="connsiteY77" fmla="*/ 1192530 h 1204773"/>
                <a:gd name="connsiteX78" fmla="*/ 1349014 w 1432834"/>
                <a:gd name="connsiteY78" fmla="*/ 1173480 h 1204773"/>
                <a:gd name="connsiteX79" fmla="*/ 1364254 w 1432834"/>
                <a:gd name="connsiteY79" fmla="*/ 1169670 h 1204773"/>
                <a:gd name="connsiteX80" fmla="*/ 1368064 w 1432834"/>
                <a:gd name="connsiteY80" fmla="*/ 1158240 h 1204773"/>
                <a:gd name="connsiteX81" fmla="*/ 1387114 w 1432834"/>
                <a:gd name="connsiteY81" fmla="*/ 1135380 h 1204773"/>
                <a:gd name="connsiteX82" fmla="*/ 1394734 w 1432834"/>
                <a:gd name="connsiteY82" fmla="*/ 1120140 h 1204773"/>
                <a:gd name="connsiteX83" fmla="*/ 1402354 w 1432834"/>
                <a:gd name="connsiteY83" fmla="*/ 1108710 h 1204773"/>
                <a:gd name="connsiteX84" fmla="*/ 1406164 w 1432834"/>
                <a:gd name="connsiteY84" fmla="*/ 1097280 h 1204773"/>
                <a:gd name="connsiteX85" fmla="*/ 1413784 w 1432834"/>
                <a:gd name="connsiteY85" fmla="*/ 1082040 h 1204773"/>
                <a:gd name="connsiteX86" fmla="*/ 1409974 w 1432834"/>
                <a:gd name="connsiteY86" fmla="*/ 1059180 h 1204773"/>
                <a:gd name="connsiteX87" fmla="*/ 1406164 w 1432834"/>
                <a:gd name="connsiteY87" fmla="*/ 1028700 h 1204773"/>
                <a:gd name="connsiteX88" fmla="*/ 1398544 w 1432834"/>
                <a:gd name="connsiteY88" fmla="*/ 1013460 h 1204773"/>
                <a:gd name="connsiteX89" fmla="*/ 1406164 w 1432834"/>
                <a:gd name="connsiteY89" fmla="*/ 872490 h 1204773"/>
                <a:gd name="connsiteX90" fmla="*/ 1409974 w 1432834"/>
                <a:gd name="connsiteY90" fmla="*/ 849630 h 1204773"/>
                <a:gd name="connsiteX91" fmla="*/ 1417594 w 1432834"/>
                <a:gd name="connsiteY91" fmla="*/ 796290 h 1204773"/>
                <a:gd name="connsiteX92" fmla="*/ 1421404 w 1432834"/>
                <a:gd name="connsiteY92" fmla="*/ 701040 h 1204773"/>
                <a:gd name="connsiteX93" fmla="*/ 1429024 w 1432834"/>
                <a:gd name="connsiteY93" fmla="*/ 659130 h 1204773"/>
                <a:gd name="connsiteX94" fmla="*/ 1432834 w 1432834"/>
                <a:gd name="connsiteY94" fmla="*/ 601980 h 1204773"/>
                <a:gd name="connsiteX95" fmla="*/ 1425214 w 1432834"/>
                <a:gd name="connsiteY95" fmla="*/ 434340 h 1204773"/>
                <a:gd name="connsiteX96" fmla="*/ 1417594 w 1432834"/>
                <a:gd name="connsiteY96" fmla="*/ 396240 h 1204773"/>
                <a:gd name="connsiteX97" fmla="*/ 1409974 w 1432834"/>
                <a:gd name="connsiteY97" fmla="*/ 377190 h 1204773"/>
                <a:gd name="connsiteX98" fmla="*/ 1398544 w 1432834"/>
                <a:gd name="connsiteY98" fmla="*/ 339090 h 1204773"/>
                <a:gd name="connsiteX99" fmla="*/ 1390924 w 1432834"/>
                <a:gd name="connsiteY99" fmla="*/ 316230 h 1204773"/>
                <a:gd name="connsiteX100" fmla="*/ 1383304 w 1432834"/>
                <a:gd name="connsiteY100" fmla="*/ 304800 h 1204773"/>
                <a:gd name="connsiteX101" fmla="*/ 1379494 w 1432834"/>
                <a:gd name="connsiteY101" fmla="*/ 293370 h 1204773"/>
                <a:gd name="connsiteX102" fmla="*/ 1371874 w 1432834"/>
                <a:gd name="connsiteY102" fmla="*/ 281940 h 1204773"/>
                <a:gd name="connsiteX103" fmla="*/ 1356634 w 1432834"/>
                <a:gd name="connsiteY103" fmla="*/ 255270 h 1204773"/>
                <a:gd name="connsiteX104" fmla="*/ 1345204 w 1432834"/>
                <a:gd name="connsiteY104" fmla="*/ 228600 h 1204773"/>
                <a:gd name="connsiteX105" fmla="*/ 1341394 w 1432834"/>
                <a:gd name="connsiteY105" fmla="*/ 217170 h 1204773"/>
                <a:gd name="connsiteX106" fmla="*/ 1329964 w 1432834"/>
                <a:gd name="connsiteY106" fmla="*/ 205740 h 1204773"/>
                <a:gd name="connsiteX107" fmla="*/ 1318534 w 1432834"/>
                <a:gd name="connsiteY107" fmla="*/ 190500 h 1204773"/>
                <a:gd name="connsiteX108" fmla="*/ 1303294 w 1432834"/>
                <a:gd name="connsiteY108" fmla="*/ 175260 h 1204773"/>
                <a:gd name="connsiteX109" fmla="*/ 1291864 w 1432834"/>
                <a:gd name="connsiteY109" fmla="*/ 163830 h 1204773"/>
                <a:gd name="connsiteX110" fmla="*/ 1280434 w 1432834"/>
                <a:gd name="connsiteY110" fmla="*/ 160020 h 1204773"/>
                <a:gd name="connsiteX111" fmla="*/ 1269004 w 1432834"/>
                <a:gd name="connsiteY111" fmla="*/ 152400 h 1204773"/>
                <a:gd name="connsiteX112" fmla="*/ 1257574 w 1432834"/>
                <a:gd name="connsiteY112" fmla="*/ 148590 h 1204773"/>
                <a:gd name="connsiteX113" fmla="*/ 1227094 w 1432834"/>
                <a:gd name="connsiteY113" fmla="*/ 137160 h 1204773"/>
                <a:gd name="connsiteX114" fmla="*/ 1204234 w 1432834"/>
                <a:gd name="connsiteY114" fmla="*/ 125730 h 1204773"/>
                <a:gd name="connsiteX115" fmla="*/ 1188994 w 1432834"/>
                <a:gd name="connsiteY115" fmla="*/ 118110 h 1204773"/>
                <a:gd name="connsiteX116" fmla="*/ 1166134 w 1432834"/>
                <a:gd name="connsiteY116" fmla="*/ 114300 h 1204773"/>
                <a:gd name="connsiteX117" fmla="*/ 1143274 w 1432834"/>
                <a:gd name="connsiteY117" fmla="*/ 102870 h 1204773"/>
                <a:gd name="connsiteX118" fmla="*/ 1128034 w 1432834"/>
                <a:gd name="connsiteY118" fmla="*/ 99060 h 1204773"/>
                <a:gd name="connsiteX119" fmla="*/ 1116604 w 1432834"/>
                <a:gd name="connsiteY119" fmla="*/ 91440 h 1204773"/>
                <a:gd name="connsiteX120" fmla="*/ 1093744 w 1432834"/>
                <a:gd name="connsiteY120" fmla="*/ 83820 h 1204773"/>
                <a:gd name="connsiteX121" fmla="*/ 1067074 w 1432834"/>
                <a:gd name="connsiteY121" fmla="*/ 72390 h 1204773"/>
                <a:gd name="connsiteX122" fmla="*/ 1040404 w 1432834"/>
                <a:gd name="connsiteY122" fmla="*/ 60960 h 1204773"/>
                <a:gd name="connsiteX123" fmla="*/ 1025164 w 1432834"/>
                <a:gd name="connsiteY123" fmla="*/ 53340 h 1204773"/>
                <a:gd name="connsiteX124" fmla="*/ 1006114 w 1432834"/>
                <a:gd name="connsiteY124" fmla="*/ 49530 h 1204773"/>
                <a:gd name="connsiteX125" fmla="*/ 990874 w 1432834"/>
                <a:gd name="connsiteY125" fmla="*/ 45720 h 1204773"/>
                <a:gd name="connsiteX126" fmla="*/ 964204 w 1432834"/>
                <a:gd name="connsiteY126" fmla="*/ 38100 h 1204773"/>
                <a:gd name="connsiteX127" fmla="*/ 948964 w 1432834"/>
                <a:gd name="connsiteY127" fmla="*/ 34290 h 1204773"/>
                <a:gd name="connsiteX128" fmla="*/ 933724 w 1432834"/>
                <a:gd name="connsiteY128" fmla="*/ 26670 h 1204773"/>
                <a:gd name="connsiteX129" fmla="*/ 910864 w 1432834"/>
                <a:gd name="connsiteY129" fmla="*/ 22860 h 1204773"/>
                <a:gd name="connsiteX130" fmla="*/ 888004 w 1432834"/>
                <a:gd name="connsiteY130" fmla="*/ 15240 h 1204773"/>
                <a:gd name="connsiteX131" fmla="*/ 868954 w 1432834"/>
                <a:gd name="connsiteY131" fmla="*/ 11430 h 1204773"/>
                <a:gd name="connsiteX132" fmla="*/ 796564 w 1432834"/>
                <a:gd name="connsiteY132" fmla="*/ 0 h 1204773"/>
                <a:gd name="connsiteX133" fmla="*/ 583204 w 1432834"/>
                <a:gd name="connsiteY133" fmla="*/ 3810 h 1204773"/>
                <a:gd name="connsiteX134" fmla="*/ 533674 w 1432834"/>
                <a:gd name="connsiteY134" fmla="*/ 7620 h 1204773"/>
                <a:gd name="connsiteX135" fmla="*/ 366034 w 1432834"/>
                <a:gd name="connsiteY135" fmla="*/ 19050 h 1204773"/>
                <a:gd name="connsiteX136" fmla="*/ 350794 w 1432834"/>
                <a:gd name="connsiteY136" fmla="*/ 22860 h 1204773"/>
                <a:gd name="connsiteX137" fmla="*/ 339364 w 1432834"/>
                <a:gd name="connsiteY137" fmla="*/ 30480 h 1204773"/>
                <a:gd name="connsiteX138" fmla="*/ 327934 w 1432834"/>
                <a:gd name="connsiteY138" fmla="*/ 34290 h 1204773"/>
                <a:gd name="connsiteX139" fmla="*/ 312694 w 1432834"/>
                <a:gd name="connsiteY139" fmla="*/ 41910 h 1204773"/>
                <a:gd name="connsiteX140" fmla="*/ 289834 w 1432834"/>
                <a:gd name="connsiteY140" fmla="*/ 49530 h 1204773"/>
                <a:gd name="connsiteX141" fmla="*/ 270784 w 1432834"/>
                <a:gd name="connsiteY141" fmla="*/ 68580 h 1204773"/>
                <a:gd name="connsiteX142" fmla="*/ 259354 w 1432834"/>
                <a:gd name="connsiteY142" fmla="*/ 72390 h 1204773"/>
                <a:gd name="connsiteX143" fmla="*/ 236494 w 1432834"/>
                <a:gd name="connsiteY143" fmla="*/ 87630 h 1204773"/>
                <a:gd name="connsiteX144" fmla="*/ 232684 w 1432834"/>
                <a:gd name="connsiteY144" fmla="*/ 99060 h 1204773"/>
                <a:gd name="connsiteX145" fmla="*/ 198394 w 1432834"/>
                <a:gd name="connsiteY145" fmla="*/ 114300 h 1204773"/>
                <a:gd name="connsiteX146" fmla="*/ 186964 w 1432834"/>
                <a:gd name="connsiteY146" fmla="*/ 121920 h 1204773"/>
                <a:gd name="connsiteX147" fmla="*/ 171724 w 1432834"/>
                <a:gd name="connsiteY147" fmla="*/ 125730 h 1204773"/>
                <a:gd name="connsiteX148" fmla="*/ 156484 w 1432834"/>
                <a:gd name="connsiteY148" fmla="*/ 133350 h 12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432834" h="1204773">
                  <a:moveTo>
                    <a:pt x="206014" y="110490"/>
                  </a:moveTo>
                  <a:cubicBezTo>
                    <a:pt x="143230" y="123047"/>
                    <a:pt x="187881" y="110641"/>
                    <a:pt x="152674" y="125730"/>
                  </a:cubicBezTo>
                  <a:cubicBezTo>
                    <a:pt x="148983" y="127312"/>
                    <a:pt x="144836" y="127744"/>
                    <a:pt x="141244" y="129540"/>
                  </a:cubicBezTo>
                  <a:cubicBezTo>
                    <a:pt x="116313" y="142005"/>
                    <a:pt x="143663" y="131738"/>
                    <a:pt x="118384" y="148590"/>
                  </a:cubicBezTo>
                  <a:cubicBezTo>
                    <a:pt x="115042" y="150818"/>
                    <a:pt x="110764" y="151130"/>
                    <a:pt x="106954" y="152400"/>
                  </a:cubicBezTo>
                  <a:cubicBezTo>
                    <a:pt x="96794" y="182880"/>
                    <a:pt x="112034" y="147320"/>
                    <a:pt x="91714" y="167640"/>
                  </a:cubicBezTo>
                  <a:cubicBezTo>
                    <a:pt x="85238" y="174116"/>
                    <a:pt x="82950" y="184024"/>
                    <a:pt x="76474" y="190500"/>
                  </a:cubicBezTo>
                  <a:lnTo>
                    <a:pt x="53614" y="213360"/>
                  </a:lnTo>
                  <a:cubicBezTo>
                    <a:pt x="44679" y="240165"/>
                    <a:pt x="56308" y="207074"/>
                    <a:pt x="42184" y="240030"/>
                  </a:cubicBezTo>
                  <a:cubicBezTo>
                    <a:pt x="40602" y="243721"/>
                    <a:pt x="39956" y="247769"/>
                    <a:pt x="38374" y="251460"/>
                  </a:cubicBezTo>
                  <a:cubicBezTo>
                    <a:pt x="36137" y="256680"/>
                    <a:pt x="32748" y="261382"/>
                    <a:pt x="30754" y="266700"/>
                  </a:cubicBezTo>
                  <a:cubicBezTo>
                    <a:pt x="28915" y="271603"/>
                    <a:pt x="28449" y="276924"/>
                    <a:pt x="26944" y="281940"/>
                  </a:cubicBezTo>
                  <a:cubicBezTo>
                    <a:pt x="24636" y="289633"/>
                    <a:pt x="21864" y="297180"/>
                    <a:pt x="19324" y="304800"/>
                  </a:cubicBezTo>
                  <a:cubicBezTo>
                    <a:pt x="10901" y="363763"/>
                    <a:pt x="19736" y="342076"/>
                    <a:pt x="4084" y="373380"/>
                  </a:cubicBezTo>
                  <a:cubicBezTo>
                    <a:pt x="-463" y="505232"/>
                    <a:pt x="-3522" y="512637"/>
                    <a:pt x="7894" y="666750"/>
                  </a:cubicBezTo>
                  <a:cubicBezTo>
                    <a:pt x="9673" y="690769"/>
                    <a:pt x="14896" y="686582"/>
                    <a:pt x="26944" y="701040"/>
                  </a:cubicBezTo>
                  <a:cubicBezTo>
                    <a:pt x="29875" y="704558"/>
                    <a:pt x="32516" y="708374"/>
                    <a:pt x="34564" y="712470"/>
                  </a:cubicBezTo>
                  <a:cubicBezTo>
                    <a:pt x="36360" y="716062"/>
                    <a:pt x="35534" y="721060"/>
                    <a:pt x="38374" y="723900"/>
                  </a:cubicBezTo>
                  <a:cubicBezTo>
                    <a:pt x="41214" y="726740"/>
                    <a:pt x="45994" y="726440"/>
                    <a:pt x="49804" y="727710"/>
                  </a:cubicBezTo>
                  <a:cubicBezTo>
                    <a:pt x="57061" y="749481"/>
                    <a:pt x="47627" y="731339"/>
                    <a:pt x="65044" y="742950"/>
                  </a:cubicBezTo>
                  <a:cubicBezTo>
                    <a:pt x="69527" y="745939"/>
                    <a:pt x="71991" y="751391"/>
                    <a:pt x="76474" y="754380"/>
                  </a:cubicBezTo>
                  <a:cubicBezTo>
                    <a:pt x="79816" y="756608"/>
                    <a:pt x="84312" y="756394"/>
                    <a:pt x="87904" y="758190"/>
                  </a:cubicBezTo>
                  <a:cubicBezTo>
                    <a:pt x="92000" y="760238"/>
                    <a:pt x="95238" y="763762"/>
                    <a:pt x="99334" y="765810"/>
                  </a:cubicBezTo>
                  <a:cubicBezTo>
                    <a:pt x="102926" y="767606"/>
                    <a:pt x="107073" y="768038"/>
                    <a:pt x="110764" y="769620"/>
                  </a:cubicBezTo>
                  <a:cubicBezTo>
                    <a:pt x="115984" y="771857"/>
                    <a:pt x="120784" y="775003"/>
                    <a:pt x="126004" y="777240"/>
                  </a:cubicBezTo>
                  <a:cubicBezTo>
                    <a:pt x="129695" y="778822"/>
                    <a:pt x="133842" y="779254"/>
                    <a:pt x="137434" y="781050"/>
                  </a:cubicBezTo>
                  <a:cubicBezTo>
                    <a:pt x="141530" y="783098"/>
                    <a:pt x="144577" y="787062"/>
                    <a:pt x="148864" y="788670"/>
                  </a:cubicBezTo>
                  <a:cubicBezTo>
                    <a:pt x="159079" y="792501"/>
                    <a:pt x="197194" y="795733"/>
                    <a:pt x="202204" y="796290"/>
                  </a:cubicBezTo>
                  <a:cubicBezTo>
                    <a:pt x="224170" y="810934"/>
                    <a:pt x="202980" y="798256"/>
                    <a:pt x="225064" y="807720"/>
                  </a:cubicBezTo>
                  <a:cubicBezTo>
                    <a:pt x="230284" y="809957"/>
                    <a:pt x="235084" y="813103"/>
                    <a:pt x="240304" y="815340"/>
                  </a:cubicBezTo>
                  <a:cubicBezTo>
                    <a:pt x="243995" y="816922"/>
                    <a:pt x="248142" y="817354"/>
                    <a:pt x="251734" y="819150"/>
                  </a:cubicBezTo>
                  <a:cubicBezTo>
                    <a:pt x="255830" y="821198"/>
                    <a:pt x="258787" y="825423"/>
                    <a:pt x="263164" y="826770"/>
                  </a:cubicBezTo>
                  <a:cubicBezTo>
                    <a:pt x="275543" y="830579"/>
                    <a:pt x="288811" y="830832"/>
                    <a:pt x="301264" y="834390"/>
                  </a:cubicBezTo>
                  <a:cubicBezTo>
                    <a:pt x="310154" y="836930"/>
                    <a:pt x="318964" y="839768"/>
                    <a:pt x="327934" y="842010"/>
                  </a:cubicBezTo>
                  <a:cubicBezTo>
                    <a:pt x="334216" y="843581"/>
                    <a:pt x="340736" y="844116"/>
                    <a:pt x="346984" y="845820"/>
                  </a:cubicBezTo>
                  <a:cubicBezTo>
                    <a:pt x="354733" y="847933"/>
                    <a:pt x="362151" y="851132"/>
                    <a:pt x="369844" y="853440"/>
                  </a:cubicBezTo>
                  <a:cubicBezTo>
                    <a:pt x="379408" y="856309"/>
                    <a:pt x="418064" y="864568"/>
                    <a:pt x="419374" y="864870"/>
                  </a:cubicBezTo>
                  <a:cubicBezTo>
                    <a:pt x="424476" y="866047"/>
                    <a:pt x="429479" y="867653"/>
                    <a:pt x="434614" y="868680"/>
                  </a:cubicBezTo>
                  <a:cubicBezTo>
                    <a:pt x="442189" y="870195"/>
                    <a:pt x="449881" y="871066"/>
                    <a:pt x="457474" y="872490"/>
                  </a:cubicBezTo>
                  <a:cubicBezTo>
                    <a:pt x="470204" y="874877"/>
                    <a:pt x="482910" y="877396"/>
                    <a:pt x="495574" y="880110"/>
                  </a:cubicBezTo>
                  <a:cubicBezTo>
                    <a:pt x="506302" y="882409"/>
                    <a:pt x="529583" y="889109"/>
                    <a:pt x="537484" y="891540"/>
                  </a:cubicBezTo>
                  <a:cubicBezTo>
                    <a:pt x="545161" y="893902"/>
                    <a:pt x="553661" y="894705"/>
                    <a:pt x="560344" y="899160"/>
                  </a:cubicBezTo>
                  <a:cubicBezTo>
                    <a:pt x="564154" y="901700"/>
                    <a:pt x="568048" y="904118"/>
                    <a:pt x="571774" y="906780"/>
                  </a:cubicBezTo>
                  <a:cubicBezTo>
                    <a:pt x="576941" y="910471"/>
                    <a:pt x="581501" y="915060"/>
                    <a:pt x="587014" y="918210"/>
                  </a:cubicBezTo>
                  <a:cubicBezTo>
                    <a:pt x="590501" y="920203"/>
                    <a:pt x="594597" y="920866"/>
                    <a:pt x="598444" y="922020"/>
                  </a:cubicBezTo>
                  <a:cubicBezTo>
                    <a:pt x="626641" y="930479"/>
                    <a:pt x="619339" y="928485"/>
                    <a:pt x="644164" y="933450"/>
                  </a:cubicBezTo>
                  <a:cubicBezTo>
                    <a:pt x="647974" y="937260"/>
                    <a:pt x="651111" y="941891"/>
                    <a:pt x="655594" y="944880"/>
                  </a:cubicBezTo>
                  <a:cubicBezTo>
                    <a:pt x="658936" y="947108"/>
                    <a:pt x="663333" y="947108"/>
                    <a:pt x="667024" y="948690"/>
                  </a:cubicBezTo>
                  <a:cubicBezTo>
                    <a:pt x="672244" y="950927"/>
                    <a:pt x="677044" y="954073"/>
                    <a:pt x="682264" y="956310"/>
                  </a:cubicBezTo>
                  <a:cubicBezTo>
                    <a:pt x="685955" y="957892"/>
                    <a:pt x="690102" y="958324"/>
                    <a:pt x="693694" y="960120"/>
                  </a:cubicBezTo>
                  <a:cubicBezTo>
                    <a:pt x="697790" y="962168"/>
                    <a:pt x="701148" y="965468"/>
                    <a:pt x="705124" y="967740"/>
                  </a:cubicBezTo>
                  <a:cubicBezTo>
                    <a:pt x="738961" y="987076"/>
                    <a:pt x="703947" y="964415"/>
                    <a:pt x="731794" y="982980"/>
                  </a:cubicBezTo>
                  <a:cubicBezTo>
                    <a:pt x="738918" y="1004353"/>
                    <a:pt x="729966" y="988721"/>
                    <a:pt x="758464" y="998220"/>
                  </a:cubicBezTo>
                  <a:cubicBezTo>
                    <a:pt x="762808" y="999668"/>
                    <a:pt x="765710" y="1003980"/>
                    <a:pt x="769894" y="1005840"/>
                  </a:cubicBezTo>
                  <a:cubicBezTo>
                    <a:pt x="777234" y="1009102"/>
                    <a:pt x="786071" y="1009005"/>
                    <a:pt x="792754" y="1013460"/>
                  </a:cubicBezTo>
                  <a:cubicBezTo>
                    <a:pt x="796564" y="1016000"/>
                    <a:pt x="800458" y="1018418"/>
                    <a:pt x="804184" y="1021080"/>
                  </a:cubicBezTo>
                  <a:cubicBezTo>
                    <a:pt x="809351" y="1024771"/>
                    <a:pt x="813911" y="1029360"/>
                    <a:pt x="819424" y="1032510"/>
                  </a:cubicBezTo>
                  <a:cubicBezTo>
                    <a:pt x="822911" y="1034503"/>
                    <a:pt x="827262" y="1034524"/>
                    <a:pt x="830854" y="1036320"/>
                  </a:cubicBezTo>
                  <a:cubicBezTo>
                    <a:pt x="834950" y="1038368"/>
                    <a:pt x="838474" y="1041400"/>
                    <a:pt x="842284" y="1043940"/>
                  </a:cubicBezTo>
                  <a:cubicBezTo>
                    <a:pt x="844824" y="1047750"/>
                    <a:pt x="846021" y="1052943"/>
                    <a:pt x="849904" y="1055370"/>
                  </a:cubicBezTo>
                  <a:cubicBezTo>
                    <a:pt x="856715" y="1059627"/>
                    <a:pt x="866081" y="1058535"/>
                    <a:pt x="872764" y="1062990"/>
                  </a:cubicBezTo>
                  <a:cubicBezTo>
                    <a:pt x="887536" y="1072838"/>
                    <a:pt x="879850" y="1069162"/>
                    <a:pt x="895624" y="1074420"/>
                  </a:cubicBezTo>
                  <a:cubicBezTo>
                    <a:pt x="899434" y="1078230"/>
                    <a:pt x="902915" y="1082401"/>
                    <a:pt x="907054" y="1085850"/>
                  </a:cubicBezTo>
                  <a:cubicBezTo>
                    <a:pt x="917180" y="1094289"/>
                    <a:pt x="921867" y="1094315"/>
                    <a:pt x="933724" y="1101090"/>
                  </a:cubicBezTo>
                  <a:cubicBezTo>
                    <a:pt x="937700" y="1103362"/>
                    <a:pt x="941636" y="1105779"/>
                    <a:pt x="945154" y="1108710"/>
                  </a:cubicBezTo>
                  <a:cubicBezTo>
                    <a:pt x="949293" y="1112159"/>
                    <a:pt x="951906" y="1117467"/>
                    <a:pt x="956584" y="1120140"/>
                  </a:cubicBezTo>
                  <a:cubicBezTo>
                    <a:pt x="961130" y="1122738"/>
                    <a:pt x="966744" y="1122680"/>
                    <a:pt x="971824" y="1123950"/>
                  </a:cubicBezTo>
                  <a:cubicBezTo>
                    <a:pt x="1008675" y="1151588"/>
                    <a:pt x="969404" y="1124645"/>
                    <a:pt x="998494" y="1139190"/>
                  </a:cubicBezTo>
                  <a:cubicBezTo>
                    <a:pt x="1002590" y="1141238"/>
                    <a:pt x="1005637" y="1145202"/>
                    <a:pt x="1009924" y="1146810"/>
                  </a:cubicBezTo>
                  <a:cubicBezTo>
                    <a:pt x="1015987" y="1149084"/>
                    <a:pt x="1022624" y="1149350"/>
                    <a:pt x="1028974" y="1150620"/>
                  </a:cubicBezTo>
                  <a:cubicBezTo>
                    <a:pt x="1056916" y="1164591"/>
                    <a:pt x="1030766" y="1153187"/>
                    <a:pt x="1063264" y="1162050"/>
                  </a:cubicBezTo>
                  <a:cubicBezTo>
                    <a:pt x="1116437" y="1176552"/>
                    <a:pt x="1058762" y="1164198"/>
                    <a:pt x="1105174" y="1173480"/>
                  </a:cubicBezTo>
                  <a:cubicBezTo>
                    <a:pt x="1110254" y="1176020"/>
                    <a:pt x="1115194" y="1178863"/>
                    <a:pt x="1120414" y="1181100"/>
                  </a:cubicBezTo>
                  <a:cubicBezTo>
                    <a:pt x="1124105" y="1182682"/>
                    <a:pt x="1127948" y="1183936"/>
                    <a:pt x="1131844" y="1184910"/>
                  </a:cubicBezTo>
                  <a:cubicBezTo>
                    <a:pt x="1163738" y="1192883"/>
                    <a:pt x="1163104" y="1192097"/>
                    <a:pt x="1192804" y="1196340"/>
                  </a:cubicBezTo>
                  <a:cubicBezTo>
                    <a:pt x="1200424" y="1198880"/>
                    <a:pt x="1207637" y="1203673"/>
                    <a:pt x="1215664" y="1203960"/>
                  </a:cubicBezTo>
                  <a:cubicBezTo>
                    <a:pt x="1257079" y="1205439"/>
                    <a:pt x="1281269" y="1205899"/>
                    <a:pt x="1314724" y="1196340"/>
                  </a:cubicBezTo>
                  <a:cubicBezTo>
                    <a:pt x="1318586" y="1195237"/>
                    <a:pt x="1322344" y="1193800"/>
                    <a:pt x="1326154" y="1192530"/>
                  </a:cubicBezTo>
                  <a:cubicBezTo>
                    <a:pt x="1333020" y="1185664"/>
                    <a:pt x="1339731" y="1177458"/>
                    <a:pt x="1349014" y="1173480"/>
                  </a:cubicBezTo>
                  <a:cubicBezTo>
                    <a:pt x="1353827" y="1171417"/>
                    <a:pt x="1359174" y="1170940"/>
                    <a:pt x="1364254" y="1169670"/>
                  </a:cubicBezTo>
                  <a:cubicBezTo>
                    <a:pt x="1365524" y="1165860"/>
                    <a:pt x="1365836" y="1161582"/>
                    <a:pt x="1368064" y="1158240"/>
                  </a:cubicBezTo>
                  <a:cubicBezTo>
                    <a:pt x="1399584" y="1110960"/>
                    <a:pt x="1362183" y="1179009"/>
                    <a:pt x="1387114" y="1135380"/>
                  </a:cubicBezTo>
                  <a:cubicBezTo>
                    <a:pt x="1389932" y="1130449"/>
                    <a:pt x="1391916" y="1125071"/>
                    <a:pt x="1394734" y="1120140"/>
                  </a:cubicBezTo>
                  <a:cubicBezTo>
                    <a:pt x="1397006" y="1116164"/>
                    <a:pt x="1400306" y="1112806"/>
                    <a:pt x="1402354" y="1108710"/>
                  </a:cubicBezTo>
                  <a:cubicBezTo>
                    <a:pt x="1404150" y="1105118"/>
                    <a:pt x="1404582" y="1100971"/>
                    <a:pt x="1406164" y="1097280"/>
                  </a:cubicBezTo>
                  <a:cubicBezTo>
                    <a:pt x="1408401" y="1092060"/>
                    <a:pt x="1411244" y="1087120"/>
                    <a:pt x="1413784" y="1082040"/>
                  </a:cubicBezTo>
                  <a:cubicBezTo>
                    <a:pt x="1412514" y="1074420"/>
                    <a:pt x="1411066" y="1066827"/>
                    <a:pt x="1409974" y="1059180"/>
                  </a:cubicBezTo>
                  <a:cubicBezTo>
                    <a:pt x="1408526" y="1049044"/>
                    <a:pt x="1408647" y="1038633"/>
                    <a:pt x="1406164" y="1028700"/>
                  </a:cubicBezTo>
                  <a:cubicBezTo>
                    <a:pt x="1404786" y="1023190"/>
                    <a:pt x="1401084" y="1018540"/>
                    <a:pt x="1398544" y="1013460"/>
                  </a:cubicBezTo>
                  <a:cubicBezTo>
                    <a:pt x="1399399" y="996365"/>
                    <a:pt x="1404292" y="894016"/>
                    <a:pt x="1406164" y="872490"/>
                  </a:cubicBezTo>
                  <a:cubicBezTo>
                    <a:pt x="1406833" y="864794"/>
                    <a:pt x="1408828" y="857270"/>
                    <a:pt x="1409974" y="849630"/>
                  </a:cubicBezTo>
                  <a:cubicBezTo>
                    <a:pt x="1412638" y="831868"/>
                    <a:pt x="1415054" y="814070"/>
                    <a:pt x="1417594" y="796290"/>
                  </a:cubicBezTo>
                  <a:cubicBezTo>
                    <a:pt x="1418864" y="764540"/>
                    <a:pt x="1418765" y="732706"/>
                    <a:pt x="1421404" y="701040"/>
                  </a:cubicBezTo>
                  <a:cubicBezTo>
                    <a:pt x="1422583" y="686890"/>
                    <a:pt x="1427396" y="673235"/>
                    <a:pt x="1429024" y="659130"/>
                  </a:cubicBezTo>
                  <a:cubicBezTo>
                    <a:pt x="1431212" y="640164"/>
                    <a:pt x="1431564" y="621030"/>
                    <a:pt x="1432834" y="601980"/>
                  </a:cubicBezTo>
                  <a:cubicBezTo>
                    <a:pt x="1430294" y="546100"/>
                    <a:pt x="1429346" y="490125"/>
                    <a:pt x="1425214" y="434340"/>
                  </a:cubicBezTo>
                  <a:cubicBezTo>
                    <a:pt x="1424257" y="421424"/>
                    <a:pt x="1422404" y="408265"/>
                    <a:pt x="1417594" y="396240"/>
                  </a:cubicBezTo>
                  <a:lnTo>
                    <a:pt x="1409974" y="377190"/>
                  </a:lnTo>
                  <a:cubicBezTo>
                    <a:pt x="1403078" y="335816"/>
                    <a:pt x="1411201" y="370732"/>
                    <a:pt x="1398544" y="339090"/>
                  </a:cubicBezTo>
                  <a:cubicBezTo>
                    <a:pt x="1395561" y="331632"/>
                    <a:pt x="1395379" y="322913"/>
                    <a:pt x="1390924" y="316230"/>
                  </a:cubicBezTo>
                  <a:cubicBezTo>
                    <a:pt x="1388384" y="312420"/>
                    <a:pt x="1385352" y="308896"/>
                    <a:pt x="1383304" y="304800"/>
                  </a:cubicBezTo>
                  <a:cubicBezTo>
                    <a:pt x="1381508" y="301208"/>
                    <a:pt x="1381290" y="296962"/>
                    <a:pt x="1379494" y="293370"/>
                  </a:cubicBezTo>
                  <a:cubicBezTo>
                    <a:pt x="1377446" y="289274"/>
                    <a:pt x="1373922" y="286036"/>
                    <a:pt x="1371874" y="281940"/>
                  </a:cubicBezTo>
                  <a:cubicBezTo>
                    <a:pt x="1357329" y="252850"/>
                    <a:pt x="1384272" y="292121"/>
                    <a:pt x="1356634" y="255270"/>
                  </a:cubicBezTo>
                  <a:cubicBezTo>
                    <a:pt x="1347699" y="228465"/>
                    <a:pt x="1359328" y="261556"/>
                    <a:pt x="1345204" y="228600"/>
                  </a:cubicBezTo>
                  <a:cubicBezTo>
                    <a:pt x="1343622" y="224909"/>
                    <a:pt x="1343622" y="220512"/>
                    <a:pt x="1341394" y="217170"/>
                  </a:cubicBezTo>
                  <a:cubicBezTo>
                    <a:pt x="1338405" y="212687"/>
                    <a:pt x="1333471" y="209831"/>
                    <a:pt x="1329964" y="205740"/>
                  </a:cubicBezTo>
                  <a:cubicBezTo>
                    <a:pt x="1325831" y="200919"/>
                    <a:pt x="1322344" y="195580"/>
                    <a:pt x="1318534" y="190500"/>
                  </a:cubicBezTo>
                  <a:cubicBezTo>
                    <a:pt x="1311277" y="168729"/>
                    <a:pt x="1320711" y="186871"/>
                    <a:pt x="1303294" y="175260"/>
                  </a:cubicBezTo>
                  <a:cubicBezTo>
                    <a:pt x="1298811" y="172271"/>
                    <a:pt x="1296347" y="166819"/>
                    <a:pt x="1291864" y="163830"/>
                  </a:cubicBezTo>
                  <a:cubicBezTo>
                    <a:pt x="1288522" y="161602"/>
                    <a:pt x="1284026" y="161816"/>
                    <a:pt x="1280434" y="160020"/>
                  </a:cubicBezTo>
                  <a:cubicBezTo>
                    <a:pt x="1276338" y="157972"/>
                    <a:pt x="1273100" y="154448"/>
                    <a:pt x="1269004" y="152400"/>
                  </a:cubicBezTo>
                  <a:cubicBezTo>
                    <a:pt x="1265412" y="150604"/>
                    <a:pt x="1261265" y="150172"/>
                    <a:pt x="1257574" y="148590"/>
                  </a:cubicBezTo>
                  <a:cubicBezTo>
                    <a:pt x="1229681" y="136636"/>
                    <a:pt x="1255191" y="144184"/>
                    <a:pt x="1227094" y="137160"/>
                  </a:cubicBezTo>
                  <a:cubicBezTo>
                    <a:pt x="1205128" y="122516"/>
                    <a:pt x="1226318" y="135194"/>
                    <a:pt x="1204234" y="125730"/>
                  </a:cubicBezTo>
                  <a:cubicBezTo>
                    <a:pt x="1199014" y="123493"/>
                    <a:pt x="1194434" y="119742"/>
                    <a:pt x="1188994" y="118110"/>
                  </a:cubicBezTo>
                  <a:cubicBezTo>
                    <a:pt x="1181595" y="115890"/>
                    <a:pt x="1173675" y="115976"/>
                    <a:pt x="1166134" y="114300"/>
                  </a:cubicBezTo>
                  <a:cubicBezTo>
                    <a:pt x="1143905" y="109360"/>
                    <a:pt x="1165405" y="112355"/>
                    <a:pt x="1143274" y="102870"/>
                  </a:cubicBezTo>
                  <a:cubicBezTo>
                    <a:pt x="1138461" y="100807"/>
                    <a:pt x="1133114" y="100330"/>
                    <a:pt x="1128034" y="99060"/>
                  </a:cubicBezTo>
                  <a:cubicBezTo>
                    <a:pt x="1124224" y="96520"/>
                    <a:pt x="1120788" y="93300"/>
                    <a:pt x="1116604" y="91440"/>
                  </a:cubicBezTo>
                  <a:cubicBezTo>
                    <a:pt x="1109264" y="88178"/>
                    <a:pt x="1100427" y="88275"/>
                    <a:pt x="1093744" y="83820"/>
                  </a:cubicBezTo>
                  <a:cubicBezTo>
                    <a:pt x="1077957" y="73295"/>
                    <a:pt x="1086756" y="77311"/>
                    <a:pt x="1067074" y="72390"/>
                  </a:cubicBezTo>
                  <a:cubicBezTo>
                    <a:pt x="1043911" y="56948"/>
                    <a:pt x="1068522" y="71504"/>
                    <a:pt x="1040404" y="60960"/>
                  </a:cubicBezTo>
                  <a:cubicBezTo>
                    <a:pt x="1035086" y="58966"/>
                    <a:pt x="1030552" y="55136"/>
                    <a:pt x="1025164" y="53340"/>
                  </a:cubicBezTo>
                  <a:cubicBezTo>
                    <a:pt x="1019021" y="51292"/>
                    <a:pt x="1012436" y="50935"/>
                    <a:pt x="1006114" y="49530"/>
                  </a:cubicBezTo>
                  <a:cubicBezTo>
                    <a:pt x="1001002" y="48394"/>
                    <a:pt x="995926" y="47098"/>
                    <a:pt x="990874" y="45720"/>
                  </a:cubicBezTo>
                  <a:cubicBezTo>
                    <a:pt x="981954" y="43287"/>
                    <a:pt x="973124" y="40533"/>
                    <a:pt x="964204" y="38100"/>
                  </a:cubicBezTo>
                  <a:cubicBezTo>
                    <a:pt x="959152" y="36722"/>
                    <a:pt x="953867" y="36129"/>
                    <a:pt x="948964" y="34290"/>
                  </a:cubicBezTo>
                  <a:cubicBezTo>
                    <a:pt x="943646" y="32296"/>
                    <a:pt x="939164" y="28302"/>
                    <a:pt x="933724" y="26670"/>
                  </a:cubicBezTo>
                  <a:cubicBezTo>
                    <a:pt x="926325" y="24450"/>
                    <a:pt x="918358" y="24734"/>
                    <a:pt x="910864" y="22860"/>
                  </a:cubicBezTo>
                  <a:cubicBezTo>
                    <a:pt x="903072" y="20912"/>
                    <a:pt x="895753" y="17353"/>
                    <a:pt x="888004" y="15240"/>
                  </a:cubicBezTo>
                  <a:cubicBezTo>
                    <a:pt x="881756" y="13536"/>
                    <a:pt x="875342" y="12495"/>
                    <a:pt x="868954" y="11430"/>
                  </a:cubicBezTo>
                  <a:lnTo>
                    <a:pt x="796564" y="0"/>
                  </a:lnTo>
                  <a:lnTo>
                    <a:pt x="583204" y="3810"/>
                  </a:lnTo>
                  <a:cubicBezTo>
                    <a:pt x="566652" y="4290"/>
                    <a:pt x="550206" y="6675"/>
                    <a:pt x="533674" y="7620"/>
                  </a:cubicBezTo>
                  <a:cubicBezTo>
                    <a:pt x="383112" y="16224"/>
                    <a:pt x="516544" y="5367"/>
                    <a:pt x="366034" y="19050"/>
                  </a:cubicBezTo>
                  <a:cubicBezTo>
                    <a:pt x="360954" y="20320"/>
                    <a:pt x="355607" y="20797"/>
                    <a:pt x="350794" y="22860"/>
                  </a:cubicBezTo>
                  <a:cubicBezTo>
                    <a:pt x="346585" y="24664"/>
                    <a:pt x="343460" y="28432"/>
                    <a:pt x="339364" y="30480"/>
                  </a:cubicBezTo>
                  <a:cubicBezTo>
                    <a:pt x="335772" y="32276"/>
                    <a:pt x="331625" y="32708"/>
                    <a:pt x="327934" y="34290"/>
                  </a:cubicBezTo>
                  <a:cubicBezTo>
                    <a:pt x="322714" y="36527"/>
                    <a:pt x="317967" y="39801"/>
                    <a:pt x="312694" y="41910"/>
                  </a:cubicBezTo>
                  <a:cubicBezTo>
                    <a:pt x="305236" y="44893"/>
                    <a:pt x="289834" y="49530"/>
                    <a:pt x="289834" y="49530"/>
                  </a:cubicBezTo>
                  <a:cubicBezTo>
                    <a:pt x="282214" y="60960"/>
                    <a:pt x="283484" y="62230"/>
                    <a:pt x="270784" y="68580"/>
                  </a:cubicBezTo>
                  <a:cubicBezTo>
                    <a:pt x="267192" y="70376"/>
                    <a:pt x="262865" y="70440"/>
                    <a:pt x="259354" y="72390"/>
                  </a:cubicBezTo>
                  <a:cubicBezTo>
                    <a:pt x="251348" y="76838"/>
                    <a:pt x="236494" y="87630"/>
                    <a:pt x="236494" y="87630"/>
                  </a:cubicBezTo>
                  <a:cubicBezTo>
                    <a:pt x="235224" y="91440"/>
                    <a:pt x="235193" y="95924"/>
                    <a:pt x="232684" y="99060"/>
                  </a:cubicBezTo>
                  <a:cubicBezTo>
                    <a:pt x="223822" y="110138"/>
                    <a:pt x="209371" y="106982"/>
                    <a:pt x="198394" y="114300"/>
                  </a:cubicBezTo>
                  <a:cubicBezTo>
                    <a:pt x="194584" y="116840"/>
                    <a:pt x="191173" y="120116"/>
                    <a:pt x="186964" y="121920"/>
                  </a:cubicBezTo>
                  <a:cubicBezTo>
                    <a:pt x="182151" y="123983"/>
                    <a:pt x="176627" y="123891"/>
                    <a:pt x="171724" y="125730"/>
                  </a:cubicBezTo>
                  <a:cubicBezTo>
                    <a:pt x="166406" y="127724"/>
                    <a:pt x="156484" y="133350"/>
                    <a:pt x="156484" y="13335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3453613" y="3634740"/>
              <a:ext cx="1370434" cy="438150"/>
            </a:xfrm>
            <a:custGeom>
              <a:avLst/>
              <a:gdLst>
                <a:gd name="connsiteX0" fmla="*/ 1908810 w 2186940"/>
                <a:gd name="connsiteY0" fmla="*/ 1085850 h 1192530"/>
                <a:gd name="connsiteX1" fmla="*/ 1950720 w 2186940"/>
                <a:gd name="connsiteY1" fmla="*/ 1074420 h 1192530"/>
                <a:gd name="connsiteX2" fmla="*/ 1965960 w 2186940"/>
                <a:gd name="connsiteY2" fmla="*/ 1070610 h 1192530"/>
                <a:gd name="connsiteX3" fmla="*/ 1981200 w 2186940"/>
                <a:gd name="connsiteY3" fmla="*/ 1062990 h 1192530"/>
                <a:gd name="connsiteX4" fmla="*/ 2004060 w 2186940"/>
                <a:gd name="connsiteY4" fmla="*/ 1055370 h 1192530"/>
                <a:gd name="connsiteX5" fmla="*/ 2023110 w 2186940"/>
                <a:gd name="connsiteY5" fmla="*/ 1047750 h 1192530"/>
                <a:gd name="connsiteX6" fmla="*/ 2038350 w 2186940"/>
                <a:gd name="connsiteY6" fmla="*/ 1043940 h 1192530"/>
                <a:gd name="connsiteX7" fmla="*/ 2057400 w 2186940"/>
                <a:gd name="connsiteY7" fmla="*/ 1036320 h 1192530"/>
                <a:gd name="connsiteX8" fmla="*/ 2068830 w 2186940"/>
                <a:gd name="connsiteY8" fmla="*/ 1032510 h 1192530"/>
                <a:gd name="connsiteX9" fmla="*/ 2095500 w 2186940"/>
                <a:gd name="connsiteY9" fmla="*/ 1009650 h 1192530"/>
                <a:gd name="connsiteX10" fmla="*/ 2099310 w 2186940"/>
                <a:gd name="connsiteY10" fmla="*/ 998220 h 1192530"/>
                <a:gd name="connsiteX11" fmla="*/ 2122170 w 2186940"/>
                <a:gd name="connsiteY11" fmla="*/ 971550 h 1192530"/>
                <a:gd name="connsiteX12" fmla="*/ 2133600 w 2186940"/>
                <a:gd name="connsiteY12" fmla="*/ 944880 h 1192530"/>
                <a:gd name="connsiteX13" fmla="*/ 2145030 w 2186940"/>
                <a:gd name="connsiteY13" fmla="*/ 922020 h 1192530"/>
                <a:gd name="connsiteX14" fmla="*/ 2148840 w 2186940"/>
                <a:gd name="connsiteY14" fmla="*/ 906780 h 1192530"/>
                <a:gd name="connsiteX15" fmla="*/ 2160270 w 2186940"/>
                <a:gd name="connsiteY15" fmla="*/ 883920 h 1192530"/>
                <a:gd name="connsiteX16" fmla="*/ 2171700 w 2186940"/>
                <a:gd name="connsiteY16" fmla="*/ 876300 h 1192530"/>
                <a:gd name="connsiteX17" fmla="*/ 2186940 w 2186940"/>
                <a:gd name="connsiteY17" fmla="*/ 819150 h 1192530"/>
                <a:gd name="connsiteX18" fmla="*/ 2179320 w 2186940"/>
                <a:gd name="connsiteY18" fmla="*/ 708660 h 1192530"/>
                <a:gd name="connsiteX19" fmla="*/ 2171700 w 2186940"/>
                <a:gd name="connsiteY19" fmla="*/ 693420 h 1192530"/>
                <a:gd name="connsiteX20" fmla="*/ 2164080 w 2186940"/>
                <a:gd name="connsiteY20" fmla="*/ 659130 h 1192530"/>
                <a:gd name="connsiteX21" fmla="*/ 2156460 w 2186940"/>
                <a:gd name="connsiteY21" fmla="*/ 643890 h 1192530"/>
                <a:gd name="connsiteX22" fmla="*/ 2145030 w 2186940"/>
                <a:gd name="connsiteY22" fmla="*/ 609600 h 1192530"/>
                <a:gd name="connsiteX23" fmla="*/ 2141220 w 2186940"/>
                <a:gd name="connsiteY23" fmla="*/ 594360 h 1192530"/>
                <a:gd name="connsiteX24" fmla="*/ 2133600 w 2186940"/>
                <a:gd name="connsiteY24" fmla="*/ 582930 h 1192530"/>
                <a:gd name="connsiteX25" fmla="*/ 2125980 w 2186940"/>
                <a:gd name="connsiteY25" fmla="*/ 544830 h 1192530"/>
                <a:gd name="connsiteX26" fmla="*/ 2118360 w 2186940"/>
                <a:gd name="connsiteY26" fmla="*/ 533400 h 1192530"/>
                <a:gd name="connsiteX27" fmla="*/ 2114550 w 2186940"/>
                <a:gd name="connsiteY27" fmla="*/ 518160 h 1192530"/>
                <a:gd name="connsiteX28" fmla="*/ 2095500 w 2186940"/>
                <a:gd name="connsiteY28" fmla="*/ 491490 h 1192530"/>
                <a:gd name="connsiteX29" fmla="*/ 2076450 w 2186940"/>
                <a:gd name="connsiteY29" fmla="*/ 461010 h 1192530"/>
                <a:gd name="connsiteX30" fmla="*/ 2068830 w 2186940"/>
                <a:gd name="connsiteY30" fmla="*/ 449580 h 1192530"/>
                <a:gd name="connsiteX31" fmla="*/ 2065020 w 2186940"/>
                <a:gd name="connsiteY31" fmla="*/ 438150 h 1192530"/>
                <a:gd name="connsiteX32" fmla="*/ 2049780 w 2186940"/>
                <a:gd name="connsiteY32" fmla="*/ 415290 h 1192530"/>
                <a:gd name="connsiteX33" fmla="*/ 2042160 w 2186940"/>
                <a:gd name="connsiteY33" fmla="*/ 403860 h 1192530"/>
                <a:gd name="connsiteX34" fmla="*/ 2038350 w 2186940"/>
                <a:gd name="connsiteY34" fmla="*/ 392430 h 1192530"/>
                <a:gd name="connsiteX35" fmla="*/ 2026920 w 2186940"/>
                <a:gd name="connsiteY35" fmla="*/ 388620 h 1192530"/>
                <a:gd name="connsiteX36" fmla="*/ 2011680 w 2186940"/>
                <a:gd name="connsiteY36" fmla="*/ 365760 h 1192530"/>
                <a:gd name="connsiteX37" fmla="*/ 1988820 w 2186940"/>
                <a:gd name="connsiteY37" fmla="*/ 350520 h 1192530"/>
                <a:gd name="connsiteX38" fmla="*/ 1973580 w 2186940"/>
                <a:gd name="connsiteY38" fmla="*/ 335280 h 1192530"/>
                <a:gd name="connsiteX39" fmla="*/ 1950720 w 2186940"/>
                <a:gd name="connsiteY39" fmla="*/ 312420 h 1192530"/>
                <a:gd name="connsiteX40" fmla="*/ 1939290 w 2186940"/>
                <a:gd name="connsiteY40" fmla="*/ 300990 h 1192530"/>
                <a:gd name="connsiteX41" fmla="*/ 1927860 w 2186940"/>
                <a:gd name="connsiteY41" fmla="*/ 297180 h 1192530"/>
                <a:gd name="connsiteX42" fmla="*/ 1912620 w 2186940"/>
                <a:gd name="connsiteY42" fmla="*/ 274320 h 1192530"/>
                <a:gd name="connsiteX43" fmla="*/ 1908810 w 2186940"/>
                <a:gd name="connsiteY43" fmla="*/ 262890 h 1192530"/>
                <a:gd name="connsiteX44" fmla="*/ 1885950 w 2186940"/>
                <a:gd name="connsiteY44" fmla="*/ 255270 h 1192530"/>
                <a:gd name="connsiteX45" fmla="*/ 1863090 w 2186940"/>
                <a:gd name="connsiteY45" fmla="*/ 243840 h 1192530"/>
                <a:gd name="connsiteX46" fmla="*/ 1836420 w 2186940"/>
                <a:gd name="connsiteY46" fmla="*/ 224790 h 1192530"/>
                <a:gd name="connsiteX47" fmla="*/ 1813560 w 2186940"/>
                <a:gd name="connsiteY47" fmla="*/ 217170 h 1192530"/>
                <a:gd name="connsiteX48" fmla="*/ 1786890 w 2186940"/>
                <a:gd name="connsiteY48" fmla="*/ 198120 h 1192530"/>
                <a:gd name="connsiteX49" fmla="*/ 1771650 w 2186940"/>
                <a:gd name="connsiteY49" fmla="*/ 194310 h 1192530"/>
                <a:gd name="connsiteX50" fmla="*/ 1733550 w 2186940"/>
                <a:gd name="connsiteY50" fmla="*/ 182880 h 1192530"/>
                <a:gd name="connsiteX51" fmla="*/ 1703070 w 2186940"/>
                <a:gd name="connsiteY51" fmla="*/ 171450 h 1192530"/>
                <a:gd name="connsiteX52" fmla="*/ 1684020 w 2186940"/>
                <a:gd name="connsiteY52" fmla="*/ 167640 h 1192530"/>
                <a:gd name="connsiteX53" fmla="*/ 1657350 w 2186940"/>
                <a:gd name="connsiteY53" fmla="*/ 156210 h 1192530"/>
                <a:gd name="connsiteX54" fmla="*/ 1645920 w 2186940"/>
                <a:gd name="connsiteY54" fmla="*/ 148590 h 1192530"/>
                <a:gd name="connsiteX55" fmla="*/ 1611630 w 2186940"/>
                <a:gd name="connsiteY55" fmla="*/ 140970 h 1192530"/>
                <a:gd name="connsiteX56" fmla="*/ 1592580 w 2186940"/>
                <a:gd name="connsiteY56" fmla="*/ 133350 h 1192530"/>
                <a:gd name="connsiteX57" fmla="*/ 1581150 w 2186940"/>
                <a:gd name="connsiteY57" fmla="*/ 129540 h 1192530"/>
                <a:gd name="connsiteX58" fmla="*/ 1565910 w 2186940"/>
                <a:gd name="connsiteY58" fmla="*/ 121920 h 1192530"/>
                <a:gd name="connsiteX59" fmla="*/ 1546860 w 2186940"/>
                <a:gd name="connsiteY59" fmla="*/ 118110 h 1192530"/>
                <a:gd name="connsiteX60" fmla="*/ 1531620 w 2186940"/>
                <a:gd name="connsiteY60" fmla="*/ 110490 h 1192530"/>
                <a:gd name="connsiteX61" fmla="*/ 1493520 w 2186940"/>
                <a:gd name="connsiteY61" fmla="*/ 102870 h 1192530"/>
                <a:gd name="connsiteX62" fmla="*/ 1470660 w 2186940"/>
                <a:gd name="connsiteY62" fmla="*/ 95250 h 1192530"/>
                <a:gd name="connsiteX63" fmla="*/ 1451610 w 2186940"/>
                <a:gd name="connsiteY63" fmla="*/ 91440 h 1192530"/>
                <a:gd name="connsiteX64" fmla="*/ 1428750 w 2186940"/>
                <a:gd name="connsiteY64" fmla="*/ 83820 h 1192530"/>
                <a:gd name="connsiteX65" fmla="*/ 1325880 w 2186940"/>
                <a:gd name="connsiteY65" fmla="*/ 68580 h 1192530"/>
                <a:gd name="connsiteX66" fmla="*/ 1283970 w 2186940"/>
                <a:gd name="connsiteY66" fmla="*/ 60960 h 1192530"/>
                <a:gd name="connsiteX67" fmla="*/ 1203960 w 2186940"/>
                <a:gd name="connsiteY67" fmla="*/ 53340 h 1192530"/>
                <a:gd name="connsiteX68" fmla="*/ 1120140 w 2186940"/>
                <a:gd name="connsiteY68" fmla="*/ 41910 h 1192530"/>
                <a:gd name="connsiteX69" fmla="*/ 1078230 w 2186940"/>
                <a:gd name="connsiteY69" fmla="*/ 34290 h 1192530"/>
                <a:gd name="connsiteX70" fmla="*/ 1013460 w 2186940"/>
                <a:gd name="connsiteY70" fmla="*/ 30480 h 1192530"/>
                <a:gd name="connsiteX71" fmla="*/ 910590 w 2186940"/>
                <a:gd name="connsiteY71" fmla="*/ 22860 h 1192530"/>
                <a:gd name="connsiteX72" fmla="*/ 815340 w 2186940"/>
                <a:gd name="connsiteY72" fmla="*/ 11430 h 1192530"/>
                <a:gd name="connsiteX73" fmla="*/ 571500 w 2186940"/>
                <a:gd name="connsiteY73" fmla="*/ 0 h 1192530"/>
                <a:gd name="connsiteX74" fmla="*/ 491490 w 2186940"/>
                <a:gd name="connsiteY74" fmla="*/ 7620 h 1192530"/>
                <a:gd name="connsiteX75" fmla="*/ 468630 w 2186940"/>
                <a:gd name="connsiteY75" fmla="*/ 15240 h 1192530"/>
                <a:gd name="connsiteX76" fmla="*/ 430530 w 2186940"/>
                <a:gd name="connsiteY76" fmla="*/ 22860 h 1192530"/>
                <a:gd name="connsiteX77" fmla="*/ 407670 w 2186940"/>
                <a:gd name="connsiteY77" fmla="*/ 30480 h 1192530"/>
                <a:gd name="connsiteX78" fmla="*/ 392430 w 2186940"/>
                <a:gd name="connsiteY78" fmla="*/ 34290 h 1192530"/>
                <a:gd name="connsiteX79" fmla="*/ 381000 w 2186940"/>
                <a:gd name="connsiteY79" fmla="*/ 41910 h 1192530"/>
                <a:gd name="connsiteX80" fmla="*/ 369570 w 2186940"/>
                <a:gd name="connsiteY80" fmla="*/ 45720 h 1192530"/>
                <a:gd name="connsiteX81" fmla="*/ 339090 w 2186940"/>
                <a:gd name="connsiteY81" fmla="*/ 60960 h 1192530"/>
                <a:gd name="connsiteX82" fmla="*/ 304800 w 2186940"/>
                <a:gd name="connsiteY82" fmla="*/ 72390 h 1192530"/>
                <a:gd name="connsiteX83" fmla="*/ 255270 w 2186940"/>
                <a:gd name="connsiteY83" fmla="*/ 83820 h 1192530"/>
                <a:gd name="connsiteX84" fmla="*/ 240030 w 2186940"/>
                <a:gd name="connsiteY84" fmla="*/ 91440 h 1192530"/>
                <a:gd name="connsiteX85" fmla="*/ 228600 w 2186940"/>
                <a:gd name="connsiteY85" fmla="*/ 95250 h 1192530"/>
                <a:gd name="connsiteX86" fmla="*/ 217170 w 2186940"/>
                <a:gd name="connsiteY86" fmla="*/ 102870 h 1192530"/>
                <a:gd name="connsiteX87" fmla="*/ 205740 w 2186940"/>
                <a:gd name="connsiteY87" fmla="*/ 106680 h 1192530"/>
                <a:gd name="connsiteX88" fmla="*/ 186690 w 2186940"/>
                <a:gd name="connsiteY88" fmla="*/ 114300 h 1192530"/>
                <a:gd name="connsiteX89" fmla="*/ 175260 w 2186940"/>
                <a:gd name="connsiteY89" fmla="*/ 121920 h 1192530"/>
                <a:gd name="connsiteX90" fmla="*/ 140970 w 2186940"/>
                <a:gd name="connsiteY90" fmla="*/ 133350 h 1192530"/>
                <a:gd name="connsiteX91" fmla="*/ 118110 w 2186940"/>
                <a:gd name="connsiteY91" fmla="*/ 148590 h 1192530"/>
                <a:gd name="connsiteX92" fmla="*/ 110490 w 2186940"/>
                <a:gd name="connsiteY92" fmla="*/ 160020 h 1192530"/>
                <a:gd name="connsiteX93" fmla="*/ 91440 w 2186940"/>
                <a:gd name="connsiteY93" fmla="*/ 171450 h 1192530"/>
                <a:gd name="connsiteX94" fmla="*/ 80010 w 2186940"/>
                <a:gd name="connsiteY94" fmla="*/ 182880 h 1192530"/>
                <a:gd name="connsiteX95" fmla="*/ 72390 w 2186940"/>
                <a:gd name="connsiteY95" fmla="*/ 209550 h 1192530"/>
                <a:gd name="connsiteX96" fmla="*/ 53340 w 2186940"/>
                <a:gd name="connsiteY96" fmla="*/ 232410 h 1192530"/>
                <a:gd name="connsiteX97" fmla="*/ 45720 w 2186940"/>
                <a:gd name="connsiteY97" fmla="*/ 255270 h 1192530"/>
                <a:gd name="connsiteX98" fmla="*/ 38100 w 2186940"/>
                <a:gd name="connsiteY98" fmla="*/ 270510 h 1192530"/>
                <a:gd name="connsiteX99" fmla="*/ 34290 w 2186940"/>
                <a:gd name="connsiteY99" fmla="*/ 285750 h 1192530"/>
                <a:gd name="connsiteX100" fmla="*/ 26670 w 2186940"/>
                <a:gd name="connsiteY100" fmla="*/ 312420 h 1192530"/>
                <a:gd name="connsiteX101" fmla="*/ 22860 w 2186940"/>
                <a:gd name="connsiteY101" fmla="*/ 327660 h 1192530"/>
                <a:gd name="connsiteX102" fmla="*/ 11430 w 2186940"/>
                <a:gd name="connsiteY102" fmla="*/ 361950 h 1192530"/>
                <a:gd name="connsiteX103" fmla="*/ 0 w 2186940"/>
                <a:gd name="connsiteY103" fmla="*/ 415290 h 1192530"/>
                <a:gd name="connsiteX104" fmla="*/ 3810 w 2186940"/>
                <a:gd name="connsiteY104" fmla="*/ 491490 h 1192530"/>
                <a:gd name="connsiteX105" fmla="*/ 11430 w 2186940"/>
                <a:gd name="connsiteY105" fmla="*/ 518160 h 1192530"/>
                <a:gd name="connsiteX106" fmla="*/ 19050 w 2186940"/>
                <a:gd name="connsiteY106" fmla="*/ 529590 h 1192530"/>
                <a:gd name="connsiteX107" fmla="*/ 22860 w 2186940"/>
                <a:gd name="connsiteY107" fmla="*/ 541020 h 1192530"/>
                <a:gd name="connsiteX108" fmla="*/ 30480 w 2186940"/>
                <a:gd name="connsiteY108" fmla="*/ 552450 h 1192530"/>
                <a:gd name="connsiteX109" fmla="*/ 45720 w 2186940"/>
                <a:gd name="connsiteY109" fmla="*/ 579120 h 1192530"/>
                <a:gd name="connsiteX110" fmla="*/ 57150 w 2186940"/>
                <a:gd name="connsiteY110" fmla="*/ 601980 h 1192530"/>
                <a:gd name="connsiteX111" fmla="*/ 68580 w 2186940"/>
                <a:gd name="connsiteY111" fmla="*/ 609600 h 1192530"/>
                <a:gd name="connsiteX112" fmla="*/ 87630 w 2186940"/>
                <a:gd name="connsiteY112" fmla="*/ 636270 h 1192530"/>
                <a:gd name="connsiteX113" fmla="*/ 133350 w 2186940"/>
                <a:gd name="connsiteY113" fmla="*/ 674370 h 1192530"/>
                <a:gd name="connsiteX114" fmla="*/ 144780 w 2186940"/>
                <a:gd name="connsiteY114" fmla="*/ 681990 h 1192530"/>
                <a:gd name="connsiteX115" fmla="*/ 160020 w 2186940"/>
                <a:gd name="connsiteY115" fmla="*/ 697230 h 1192530"/>
                <a:gd name="connsiteX116" fmla="*/ 175260 w 2186940"/>
                <a:gd name="connsiteY116" fmla="*/ 712470 h 1192530"/>
                <a:gd name="connsiteX117" fmla="*/ 186690 w 2186940"/>
                <a:gd name="connsiteY117" fmla="*/ 723900 h 1192530"/>
                <a:gd name="connsiteX118" fmla="*/ 190500 w 2186940"/>
                <a:gd name="connsiteY118" fmla="*/ 735330 h 1192530"/>
                <a:gd name="connsiteX119" fmla="*/ 201930 w 2186940"/>
                <a:gd name="connsiteY119" fmla="*/ 742950 h 1192530"/>
                <a:gd name="connsiteX120" fmla="*/ 224790 w 2186940"/>
                <a:gd name="connsiteY120" fmla="*/ 762000 h 1192530"/>
                <a:gd name="connsiteX121" fmla="*/ 240030 w 2186940"/>
                <a:gd name="connsiteY121" fmla="*/ 777240 h 1192530"/>
                <a:gd name="connsiteX122" fmla="*/ 255270 w 2186940"/>
                <a:gd name="connsiteY122" fmla="*/ 800100 h 1192530"/>
                <a:gd name="connsiteX123" fmla="*/ 278130 w 2186940"/>
                <a:gd name="connsiteY123" fmla="*/ 822960 h 1192530"/>
                <a:gd name="connsiteX124" fmla="*/ 285750 w 2186940"/>
                <a:gd name="connsiteY124" fmla="*/ 834390 h 1192530"/>
                <a:gd name="connsiteX125" fmla="*/ 312420 w 2186940"/>
                <a:gd name="connsiteY125" fmla="*/ 853440 h 1192530"/>
                <a:gd name="connsiteX126" fmla="*/ 331470 w 2186940"/>
                <a:gd name="connsiteY126" fmla="*/ 876300 h 1192530"/>
                <a:gd name="connsiteX127" fmla="*/ 339090 w 2186940"/>
                <a:gd name="connsiteY127" fmla="*/ 887730 h 1192530"/>
                <a:gd name="connsiteX128" fmla="*/ 354330 w 2186940"/>
                <a:gd name="connsiteY128" fmla="*/ 891540 h 1192530"/>
                <a:gd name="connsiteX129" fmla="*/ 377190 w 2186940"/>
                <a:gd name="connsiteY129" fmla="*/ 902970 h 1192530"/>
                <a:gd name="connsiteX130" fmla="*/ 388620 w 2186940"/>
                <a:gd name="connsiteY130" fmla="*/ 910590 h 1192530"/>
                <a:gd name="connsiteX131" fmla="*/ 415290 w 2186940"/>
                <a:gd name="connsiteY131" fmla="*/ 918210 h 1192530"/>
                <a:gd name="connsiteX132" fmla="*/ 426720 w 2186940"/>
                <a:gd name="connsiteY132" fmla="*/ 925830 h 1192530"/>
                <a:gd name="connsiteX133" fmla="*/ 438150 w 2186940"/>
                <a:gd name="connsiteY133" fmla="*/ 929640 h 1192530"/>
                <a:gd name="connsiteX134" fmla="*/ 453390 w 2186940"/>
                <a:gd name="connsiteY134" fmla="*/ 937260 h 1192530"/>
                <a:gd name="connsiteX135" fmla="*/ 464820 w 2186940"/>
                <a:gd name="connsiteY135" fmla="*/ 941070 h 1192530"/>
                <a:gd name="connsiteX136" fmla="*/ 480060 w 2186940"/>
                <a:gd name="connsiteY136" fmla="*/ 948690 h 1192530"/>
                <a:gd name="connsiteX137" fmla="*/ 502920 w 2186940"/>
                <a:gd name="connsiteY137" fmla="*/ 956310 h 1192530"/>
                <a:gd name="connsiteX138" fmla="*/ 518160 w 2186940"/>
                <a:gd name="connsiteY138" fmla="*/ 963930 h 1192530"/>
                <a:gd name="connsiteX139" fmla="*/ 529590 w 2186940"/>
                <a:gd name="connsiteY139" fmla="*/ 967740 h 1192530"/>
                <a:gd name="connsiteX140" fmla="*/ 556260 w 2186940"/>
                <a:gd name="connsiteY140" fmla="*/ 979170 h 1192530"/>
                <a:gd name="connsiteX141" fmla="*/ 567690 w 2186940"/>
                <a:gd name="connsiteY141" fmla="*/ 986790 h 1192530"/>
                <a:gd name="connsiteX142" fmla="*/ 594360 w 2186940"/>
                <a:gd name="connsiteY142" fmla="*/ 994410 h 1192530"/>
                <a:gd name="connsiteX143" fmla="*/ 605790 w 2186940"/>
                <a:gd name="connsiteY143" fmla="*/ 1002030 h 1192530"/>
                <a:gd name="connsiteX144" fmla="*/ 617220 w 2186940"/>
                <a:gd name="connsiteY144" fmla="*/ 1013460 h 1192530"/>
                <a:gd name="connsiteX145" fmla="*/ 632460 w 2186940"/>
                <a:gd name="connsiteY145" fmla="*/ 1017270 h 1192530"/>
                <a:gd name="connsiteX146" fmla="*/ 643890 w 2186940"/>
                <a:gd name="connsiteY146" fmla="*/ 1021080 h 1192530"/>
                <a:gd name="connsiteX147" fmla="*/ 655320 w 2186940"/>
                <a:gd name="connsiteY147" fmla="*/ 1028700 h 1192530"/>
                <a:gd name="connsiteX148" fmla="*/ 670560 w 2186940"/>
                <a:gd name="connsiteY148" fmla="*/ 1032510 h 1192530"/>
                <a:gd name="connsiteX149" fmla="*/ 685800 w 2186940"/>
                <a:gd name="connsiteY149" fmla="*/ 1040130 h 1192530"/>
                <a:gd name="connsiteX150" fmla="*/ 708660 w 2186940"/>
                <a:gd name="connsiteY150" fmla="*/ 1055370 h 1192530"/>
                <a:gd name="connsiteX151" fmla="*/ 720090 w 2186940"/>
                <a:gd name="connsiteY151" fmla="*/ 1062990 h 1192530"/>
                <a:gd name="connsiteX152" fmla="*/ 742950 w 2186940"/>
                <a:gd name="connsiteY152" fmla="*/ 1070610 h 1192530"/>
                <a:gd name="connsiteX153" fmla="*/ 758190 w 2186940"/>
                <a:gd name="connsiteY153" fmla="*/ 1078230 h 1192530"/>
                <a:gd name="connsiteX154" fmla="*/ 769620 w 2186940"/>
                <a:gd name="connsiteY154" fmla="*/ 1082040 h 1192530"/>
                <a:gd name="connsiteX155" fmla="*/ 796290 w 2186940"/>
                <a:gd name="connsiteY155" fmla="*/ 1093470 h 1192530"/>
                <a:gd name="connsiteX156" fmla="*/ 807720 w 2186940"/>
                <a:gd name="connsiteY156" fmla="*/ 1101090 h 1192530"/>
                <a:gd name="connsiteX157" fmla="*/ 834390 w 2186940"/>
                <a:gd name="connsiteY157" fmla="*/ 1108710 h 1192530"/>
                <a:gd name="connsiteX158" fmla="*/ 845820 w 2186940"/>
                <a:gd name="connsiteY158" fmla="*/ 1116330 h 1192530"/>
                <a:gd name="connsiteX159" fmla="*/ 857250 w 2186940"/>
                <a:gd name="connsiteY159" fmla="*/ 1120140 h 1192530"/>
                <a:gd name="connsiteX160" fmla="*/ 864870 w 2186940"/>
                <a:gd name="connsiteY160" fmla="*/ 1131570 h 1192530"/>
                <a:gd name="connsiteX161" fmla="*/ 876300 w 2186940"/>
                <a:gd name="connsiteY161" fmla="*/ 1135380 h 1192530"/>
                <a:gd name="connsiteX162" fmla="*/ 899160 w 2186940"/>
                <a:gd name="connsiteY162" fmla="*/ 1146810 h 1192530"/>
                <a:gd name="connsiteX163" fmla="*/ 925830 w 2186940"/>
                <a:gd name="connsiteY163" fmla="*/ 1165860 h 1192530"/>
                <a:gd name="connsiteX164" fmla="*/ 948690 w 2186940"/>
                <a:gd name="connsiteY164" fmla="*/ 1173480 h 1192530"/>
                <a:gd name="connsiteX165" fmla="*/ 960120 w 2186940"/>
                <a:gd name="connsiteY165" fmla="*/ 1181100 h 1192530"/>
                <a:gd name="connsiteX166" fmla="*/ 975360 w 2186940"/>
                <a:gd name="connsiteY166" fmla="*/ 1184910 h 1192530"/>
                <a:gd name="connsiteX167" fmla="*/ 990600 w 2186940"/>
                <a:gd name="connsiteY167" fmla="*/ 1192530 h 1192530"/>
                <a:gd name="connsiteX168" fmla="*/ 1062990 w 2186940"/>
                <a:gd name="connsiteY168" fmla="*/ 1188720 h 1192530"/>
                <a:gd name="connsiteX169" fmla="*/ 1082040 w 2186940"/>
                <a:gd name="connsiteY169" fmla="*/ 1184910 h 1192530"/>
                <a:gd name="connsiteX170" fmla="*/ 1093470 w 2186940"/>
                <a:gd name="connsiteY170" fmla="*/ 1177290 h 1192530"/>
                <a:gd name="connsiteX171" fmla="*/ 1127760 w 2186940"/>
                <a:gd name="connsiteY171" fmla="*/ 1162050 h 1192530"/>
                <a:gd name="connsiteX172" fmla="*/ 1131570 w 2186940"/>
                <a:gd name="connsiteY172" fmla="*/ 1150620 h 1192530"/>
                <a:gd name="connsiteX173" fmla="*/ 1143000 w 2186940"/>
                <a:gd name="connsiteY173" fmla="*/ 1146810 h 1192530"/>
                <a:gd name="connsiteX174" fmla="*/ 1165860 w 2186940"/>
                <a:gd name="connsiteY174" fmla="*/ 1135380 h 1192530"/>
                <a:gd name="connsiteX175" fmla="*/ 1192530 w 2186940"/>
                <a:gd name="connsiteY175" fmla="*/ 1120140 h 1192530"/>
                <a:gd name="connsiteX176" fmla="*/ 1203960 w 2186940"/>
                <a:gd name="connsiteY176" fmla="*/ 1112520 h 1192530"/>
                <a:gd name="connsiteX177" fmla="*/ 1219200 w 2186940"/>
                <a:gd name="connsiteY177" fmla="*/ 1108710 h 1192530"/>
                <a:gd name="connsiteX178" fmla="*/ 1230630 w 2186940"/>
                <a:gd name="connsiteY178" fmla="*/ 1104900 h 1192530"/>
                <a:gd name="connsiteX179" fmla="*/ 1257300 w 2186940"/>
                <a:gd name="connsiteY179" fmla="*/ 1085850 h 1192530"/>
                <a:gd name="connsiteX180" fmla="*/ 1268730 w 2186940"/>
                <a:gd name="connsiteY180" fmla="*/ 1082040 h 1192530"/>
                <a:gd name="connsiteX181" fmla="*/ 1295400 w 2186940"/>
                <a:gd name="connsiteY181" fmla="*/ 1070610 h 1192530"/>
                <a:gd name="connsiteX182" fmla="*/ 1375410 w 2186940"/>
                <a:gd name="connsiteY182" fmla="*/ 1059180 h 1192530"/>
                <a:gd name="connsiteX183" fmla="*/ 1543050 w 2186940"/>
                <a:gd name="connsiteY183" fmla="*/ 1062990 h 1192530"/>
                <a:gd name="connsiteX184" fmla="*/ 1908810 w 2186940"/>
                <a:gd name="connsiteY184" fmla="*/ 1070610 h 1192530"/>
                <a:gd name="connsiteX185" fmla="*/ 1908810 w 2186940"/>
                <a:gd name="connsiteY185" fmla="*/ 1085850 h 11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2186940" h="1192530">
                  <a:moveTo>
                    <a:pt x="1908810" y="1085850"/>
                  </a:moveTo>
                  <a:cubicBezTo>
                    <a:pt x="1915795" y="1086485"/>
                    <a:pt x="1914008" y="1086657"/>
                    <a:pt x="1950720" y="1074420"/>
                  </a:cubicBezTo>
                  <a:cubicBezTo>
                    <a:pt x="1955688" y="1072764"/>
                    <a:pt x="1961057" y="1072449"/>
                    <a:pt x="1965960" y="1070610"/>
                  </a:cubicBezTo>
                  <a:cubicBezTo>
                    <a:pt x="1971278" y="1068616"/>
                    <a:pt x="1975927" y="1065099"/>
                    <a:pt x="1981200" y="1062990"/>
                  </a:cubicBezTo>
                  <a:cubicBezTo>
                    <a:pt x="1988658" y="1060007"/>
                    <a:pt x="1996602" y="1058353"/>
                    <a:pt x="2004060" y="1055370"/>
                  </a:cubicBezTo>
                  <a:cubicBezTo>
                    <a:pt x="2010410" y="1052830"/>
                    <a:pt x="2016622" y="1049913"/>
                    <a:pt x="2023110" y="1047750"/>
                  </a:cubicBezTo>
                  <a:cubicBezTo>
                    <a:pt x="2028078" y="1046094"/>
                    <a:pt x="2033382" y="1045596"/>
                    <a:pt x="2038350" y="1043940"/>
                  </a:cubicBezTo>
                  <a:cubicBezTo>
                    <a:pt x="2044838" y="1041777"/>
                    <a:pt x="2050996" y="1038721"/>
                    <a:pt x="2057400" y="1036320"/>
                  </a:cubicBezTo>
                  <a:cubicBezTo>
                    <a:pt x="2061160" y="1034910"/>
                    <a:pt x="2065020" y="1033780"/>
                    <a:pt x="2068830" y="1032510"/>
                  </a:cubicBezTo>
                  <a:cubicBezTo>
                    <a:pt x="2075872" y="1027228"/>
                    <a:pt x="2090193" y="1017610"/>
                    <a:pt x="2095500" y="1009650"/>
                  </a:cubicBezTo>
                  <a:cubicBezTo>
                    <a:pt x="2097728" y="1006308"/>
                    <a:pt x="2097514" y="1001812"/>
                    <a:pt x="2099310" y="998220"/>
                  </a:cubicBezTo>
                  <a:cubicBezTo>
                    <a:pt x="2105113" y="986615"/>
                    <a:pt x="2112796" y="980924"/>
                    <a:pt x="2122170" y="971550"/>
                  </a:cubicBezTo>
                  <a:cubicBezTo>
                    <a:pt x="2131105" y="944745"/>
                    <a:pt x="2119476" y="977836"/>
                    <a:pt x="2133600" y="944880"/>
                  </a:cubicBezTo>
                  <a:cubicBezTo>
                    <a:pt x="2143064" y="922796"/>
                    <a:pt x="2130386" y="943986"/>
                    <a:pt x="2145030" y="922020"/>
                  </a:cubicBezTo>
                  <a:cubicBezTo>
                    <a:pt x="2146300" y="916940"/>
                    <a:pt x="2147401" y="911815"/>
                    <a:pt x="2148840" y="906780"/>
                  </a:cubicBezTo>
                  <a:cubicBezTo>
                    <a:pt x="2151319" y="898103"/>
                    <a:pt x="2153591" y="890599"/>
                    <a:pt x="2160270" y="883920"/>
                  </a:cubicBezTo>
                  <a:cubicBezTo>
                    <a:pt x="2163508" y="880682"/>
                    <a:pt x="2167890" y="878840"/>
                    <a:pt x="2171700" y="876300"/>
                  </a:cubicBezTo>
                  <a:cubicBezTo>
                    <a:pt x="2183023" y="842332"/>
                    <a:pt x="2177578" y="861281"/>
                    <a:pt x="2186940" y="819150"/>
                  </a:cubicBezTo>
                  <a:cubicBezTo>
                    <a:pt x="2186915" y="818657"/>
                    <a:pt x="2183967" y="728797"/>
                    <a:pt x="2179320" y="708660"/>
                  </a:cubicBezTo>
                  <a:cubicBezTo>
                    <a:pt x="2178043" y="703126"/>
                    <a:pt x="2174240" y="698500"/>
                    <a:pt x="2171700" y="693420"/>
                  </a:cubicBezTo>
                  <a:cubicBezTo>
                    <a:pt x="2169417" y="679720"/>
                    <a:pt x="2169196" y="671067"/>
                    <a:pt x="2164080" y="659130"/>
                  </a:cubicBezTo>
                  <a:cubicBezTo>
                    <a:pt x="2161843" y="653910"/>
                    <a:pt x="2158499" y="649191"/>
                    <a:pt x="2156460" y="643890"/>
                  </a:cubicBezTo>
                  <a:cubicBezTo>
                    <a:pt x="2152135" y="632645"/>
                    <a:pt x="2147952" y="621289"/>
                    <a:pt x="2145030" y="609600"/>
                  </a:cubicBezTo>
                  <a:cubicBezTo>
                    <a:pt x="2143760" y="604520"/>
                    <a:pt x="2143283" y="599173"/>
                    <a:pt x="2141220" y="594360"/>
                  </a:cubicBezTo>
                  <a:cubicBezTo>
                    <a:pt x="2139416" y="590151"/>
                    <a:pt x="2136140" y="586740"/>
                    <a:pt x="2133600" y="582930"/>
                  </a:cubicBezTo>
                  <a:cubicBezTo>
                    <a:pt x="2132196" y="573101"/>
                    <a:pt x="2131300" y="555470"/>
                    <a:pt x="2125980" y="544830"/>
                  </a:cubicBezTo>
                  <a:cubicBezTo>
                    <a:pt x="2123932" y="540734"/>
                    <a:pt x="2120900" y="537210"/>
                    <a:pt x="2118360" y="533400"/>
                  </a:cubicBezTo>
                  <a:cubicBezTo>
                    <a:pt x="2117090" y="528320"/>
                    <a:pt x="2116613" y="522973"/>
                    <a:pt x="2114550" y="518160"/>
                  </a:cubicBezTo>
                  <a:cubicBezTo>
                    <a:pt x="2112693" y="513827"/>
                    <a:pt x="2096801" y="493225"/>
                    <a:pt x="2095500" y="491490"/>
                  </a:cubicBezTo>
                  <a:cubicBezTo>
                    <a:pt x="2086432" y="464286"/>
                    <a:pt x="2094563" y="473085"/>
                    <a:pt x="2076450" y="461010"/>
                  </a:cubicBezTo>
                  <a:cubicBezTo>
                    <a:pt x="2073910" y="457200"/>
                    <a:pt x="2070878" y="453676"/>
                    <a:pt x="2068830" y="449580"/>
                  </a:cubicBezTo>
                  <a:cubicBezTo>
                    <a:pt x="2067034" y="445988"/>
                    <a:pt x="2066970" y="441661"/>
                    <a:pt x="2065020" y="438150"/>
                  </a:cubicBezTo>
                  <a:cubicBezTo>
                    <a:pt x="2060572" y="430144"/>
                    <a:pt x="2054860" y="422910"/>
                    <a:pt x="2049780" y="415290"/>
                  </a:cubicBezTo>
                  <a:cubicBezTo>
                    <a:pt x="2047240" y="411480"/>
                    <a:pt x="2043608" y="408204"/>
                    <a:pt x="2042160" y="403860"/>
                  </a:cubicBezTo>
                  <a:cubicBezTo>
                    <a:pt x="2040890" y="400050"/>
                    <a:pt x="2041190" y="395270"/>
                    <a:pt x="2038350" y="392430"/>
                  </a:cubicBezTo>
                  <a:cubicBezTo>
                    <a:pt x="2035510" y="389590"/>
                    <a:pt x="2030730" y="389890"/>
                    <a:pt x="2026920" y="388620"/>
                  </a:cubicBezTo>
                  <a:cubicBezTo>
                    <a:pt x="2022470" y="375269"/>
                    <a:pt x="2024523" y="375749"/>
                    <a:pt x="2011680" y="365760"/>
                  </a:cubicBezTo>
                  <a:cubicBezTo>
                    <a:pt x="2004451" y="360137"/>
                    <a:pt x="1988820" y="350520"/>
                    <a:pt x="1988820" y="350520"/>
                  </a:cubicBezTo>
                  <a:cubicBezTo>
                    <a:pt x="1980692" y="326136"/>
                    <a:pt x="1991868" y="349504"/>
                    <a:pt x="1973580" y="335280"/>
                  </a:cubicBezTo>
                  <a:cubicBezTo>
                    <a:pt x="1965074" y="328664"/>
                    <a:pt x="1958340" y="320040"/>
                    <a:pt x="1950720" y="312420"/>
                  </a:cubicBezTo>
                  <a:cubicBezTo>
                    <a:pt x="1946910" y="308610"/>
                    <a:pt x="1944402" y="302694"/>
                    <a:pt x="1939290" y="300990"/>
                  </a:cubicBezTo>
                  <a:lnTo>
                    <a:pt x="1927860" y="297180"/>
                  </a:lnTo>
                  <a:cubicBezTo>
                    <a:pt x="1918801" y="270002"/>
                    <a:pt x="1931646" y="302860"/>
                    <a:pt x="1912620" y="274320"/>
                  </a:cubicBezTo>
                  <a:cubicBezTo>
                    <a:pt x="1910392" y="270978"/>
                    <a:pt x="1912078" y="265224"/>
                    <a:pt x="1908810" y="262890"/>
                  </a:cubicBezTo>
                  <a:cubicBezTo>
                    <a:pt x="1902274" y="258221"/>
                    <a:pt x="1892633" y="259725"/>
                    <a:pt x="1885950" y="255270"/>
                  </a:cubicBezTo>
                  <a:cubicBezTo>
                    <a:pt x="1871178" y="245422"/>
                    <a:pt x="1878864" y="249098"/>
                    <a:pt x="1863090" y="243840"/>
                  </a:cubicBezTo>
                  <a:cubicBezTo>
                    <a:pt x="1850816" y="231566"/>
                    <a:pt x="1853136" y="231476"/>
                    <a:pt x="1836420" y="224790"/>
                  </a:cubicBezTo>
                  <a:cubicBezTo>
                    <a:pt x="1828962" y="221807"/>
                    <a:pt x="1813560" y="217170"/>
                    <a:pt x="1813560" y="217170"/>
                  </a:cubicBezTo>
                  <a:cubicBezTo>
                    <a:pt x="1811825" y="215869"/>
                    <a:pt x="1791223" y="199977"/>
                    <a:pt x="1786890" y="198120"/>
                  </a:cubicBezTo>
                  <a:cubicBezTo>
                    <a:pt x="1782077" y="196057"/>
                    <a:pt x="1776553" y="196149"/>
                    <a:pt x="1771650" y="194310"/>
                  </a:cubicBezTo>
                  <a:cubicBezTo>
                    <a:pt x="1723769" y="176355"/>
                    <a:pt x="1797011" y="196983"/>
                    <a:pt x="1733550" y="182880"/>
                  </a:cubicBezTo>
                  <a:cubicBezTo>
                    <a:pt x="1724031" y="180765"/>
                    <a:pt x="1711545" y="173993"/>
                    <a:pt x="1703070" y="171450"/>
                  </a:cubicBezTo>
                  <a:cubicBezTo>
                    <a:pt x="1696867" y="169589"/>
                    <a:pt x="1690370" y="168910"/>
                    <a:pt x="1684020" y="167640"/>
                  </a:cubicBezTo>
                  <a:cubicBezTo>
                    <a:pt x="1655324" y="148510"/>
                    <a:pt x="1691794" y="170972"/>
                    <a:pt x="1657350" y="156210"/>
                  </a:cubicBezTo>
                  <a:cubicBezTo>
                    <a:pt x="1653141" y="154406"/>
                    <a:pt x="1650129" y="150394"/>
                    <a:pt x="1645920" y="148590"/>
                  </a:cubicBezTo>
                  <a:cubicBezTo>
                    <a:pt x="1639080" y="145658"/>
                    <a:pt x="1617657" y="142778"/>
                    <a:pt x="1611630" y="140970"/>
                  </a:cubicBezTo>
                  <a:cubicBezTo>
                    <a:pt x="1605079" y="139005"/>
                    <a:pt x="1598984" y="135751"/>
                    <a:pt x="1592580" y="133350"/>
                  </a:cubicBezTo>
                  <a:cubicBezTo>
                    <a:pt x="1588820" y="131940"/>
                    <a:pt x="1584841" y="131122"/>
                    <a:pt x="1581150" y="129540"/>
                  </a:cubicBezTo>
                  <a:cubicBezTo>
                    <a:pt x="1575930" y="127303"/>
                    <a:pt x="1571298" y="123716"/>
                    <a:pt x="1565910" y="121920"/>
                  </a:cubicBezTo>
                  <a:cubicBezTo>
                    <a:pt x="1559767" y="119872"/>
                    <a:pt x="1553210" y="119380"/>
                    <a:pt x="1546860" y="118110"/>
                  </a:cubicBezTo>
                  <a:cubicBezTo>
                    <a:pt x="1541780" y="115570"/>
                    <a:pt x="1536938" y="112484"/>
                    <a:pt x="1531620" y="110490"/>
                  </a:cubicBezTo>
                  <a:cubicBezTo>
                    <a:pt x="1518956" y="105741"/>
                    <a:pt x="1506689" y="106162"/>
                    <a:pt x="1493520" y="102870"/>
                  </a:cubicBezTo>
                  <a:cubicBezTo>
                    <a:pt x="1485728" y="100922"/>
                    <a:pt x="1478409" y="97363"/>
                    <a:pt x="1470660" y="95250"/>
                  </a:cubicBezTo>
                  <a:cubicBezTo>
                    <a:pt x="1464412" y="93546"/>
                    <a:pt x="1457858" y="93144"/>
                    <a:pt x="1451610" y="91440"/>
                  </a:cubicBezTo>
                  <a:cubicBezTo>
                    <a:pt x="1443861" y="89327"/>
                    <a:pt x="1436582" y="85600"/>
                    <a:pt x="1428750" y="83820"/>
                  </a:cubicBezTo>
                  <a:cubicBezTo>
                    <a:pt x="1340648" y="63797"/>
                    <a:pt x="1397440" y="78338"/>
                    <a:pt x="1325880" y="68580"/>
                  </a:cubicBezTo>
                  <a:cubicBezTo>
                    <a:pt x="1311811" y="66662"/>
                    <a:pt x="1298059" y="62721"/>
                    <a:pt x="1283970" y="60960"/>
                  </a:cubicBezTo>
                  <a:cubicBezTo>
                    <a:pt x="1257386" y="57637"/>
                    <a:pt x="1203960" y="53340"/>
                    <a:pt x="1203960" y="53340"/>
                  </a:cubicBezTo>
                  <a:cubicBezTo>
                    <a:pt x="1117246" y="35997"/>
                    <a:pt x="1218462" y="54735"/>
                    <a:pt x="1120140" y="41910"/>
                  </a:cubicBezTo>
                  <a:cubicBezTo>
                    <a:pt x="1106060" y="40074"/>
                    <a:pt x="1092348" y="35803"/>
                    <a:pt x="1078230" y="34290"/>
                  </a:cubicBezTo>
                  <a:cubicBezTo>
                    <a:pt x="1056726" y="31986"/>
                    <a:pt x="1035037" y="31951"/>
                    <a:pt x="1013460" y="30480"/>
                  </a:cubicBezTo>
                  <a:lnTo>
                    <a:pt x="910590" y="22860"/>
                  </a:lnTo>
                  <a:cubicBezTo>
                    <a:pt x="886054" y="20815"/>
                    <a:pt x="834102" y="13306"/>
                    <a:pt x="815340" y="11430"/>
                  </a:cubicBezTo>
                  <a:cubicBezTo>
                    <a:pt x="754196" y="5316"/>
                    <a:pt x="581638" y="406"/>
                    <a:pt x="571500" y="0"/>
                  </a:cubicBezTo>
                  <a:cubicBezTo>
                    <a:pt x="557735" y="983"/>
                    <a:pt x="511356" y="3036"/>
                    <a:pt x="491490" y="7620"/>
                  </a:cubicBezTo>
                  <a:cubicBezTo>
                    <a:pt x="483664" y="9426"/>
                    <a:pt x="476323" y="12932"/>
                    <a:pt x="468630" y="15240"/>
                  </a:cubicBezTo>
                  <a:cubicBezTo>
                    <a:pt x="436969" y="24738"/>
                    <a:pt x="471724" y="12562"/>
                    <a:pt x="430530" y="22860"/>
                  </a:cubicBezTo>
                  <a:cubicBezTo>
                    <a:pt x="422738" y="24808"/>
                    <a:pt x="415363" y="28172"/>
                    <a:pt x="407670" y="30480"/>
                  </a:cubicBezTo>
                  <a:cubicBezTo>
                    <a:pt x="402654" y="31985"/>
                    <a:pt x="397510" y="33020"/>
                    <a:pt x="392430" y="34290"/>
                  </a:cubicBezTo>
                  <a:cubicBezTo>
                    <a:pt x="388620" y="36830"/>
                    <a:pt x="385096" y="39862"/>
                    <a:pt x="381000" y="41910"/>
                  </a:cubicBezTo>
                  <a:cubicBezTo>
                    <a:pt x="377408" y="43706"/>
                    <a:pt x="373057" y="43727"/>
                    <a:pt x="369570" y="45720"/>
                  </a:cubicBezTo>
                  <a:cubicBezTo>
                    <a:pt x="339347" y="62990"/>
                    <a:pt x="369391" y="53385"/>
                    <a:pt x="339090" y="60960"/>
                  </a:cubicBezTo>
                  <a:cubicBezTo>
                    <a:pt x="318846" y="74456"/>
                    <a:pt x="336203" y="65143"/>
                    <a:pt x="304800" y="72390"/>
                  </a:cubicBezTo>
                  <a:cubicBezTo>
                    <a:pt x="241475" y="87003"/>
                    <a:pt x="311670" y="74420"/>
                    <a:pt x="255270" y="83820"/>
                  </a:cubicBezTo>
                  <a:cubicBezTo>
                    <a:pt x="250190" y="86360"/>
                    <a:pt x="245250" y="89203"/>
                    <a:pt x="240030" y="91440"/>
                  </a:cubicBezTo>
                  <a:cubicBezTo>
                    <a:pt x="236339" y="93022"/>
                    <a:pt x="232192" y="93454"/>
                    <a:pt x="228600" y="95250"/>
                  </a:cubicBezTo>
                  <a:cubicBezTo>
                    <a:pt x="224504" y="97298"/>
                    <a:pt x="221266" y="100822"/>
                    <a:pt x="217170" y="102870"/>
                  </a:cubicBezTo>
                  <a:cubicBezTo>
                    <a:pt x="213578" y="104666"/>
                    <a:pt x="209500" y="105270"/>
                    <a:pt x="205740" y="106680"/>
                  </a:cubicBezTo>
                  <a:cubicBezTo>
                    <a:pt x="199336" y="109081"/>
                    <a:pt x="192807" y="111241"/>
                    <a:pt x="186690" y="114300"/>
                  </a:cubicBezTo>
                  <a:cubicBezTo>
                    <a:pt x="182594" y="116348"/>
                    <a:pt x="179356" y="119872"/>
                    <a:pt x="175260" y="121920"/>
                  </a:cubicBezTo>
                  <a:cubicBezTo>
                    <a:pt x="160913" y="129094"/>
                    <a:pt x="155522" y="129712"/>
                    <a:pt x="140970" y="133350"/>
                  </a:cubicBezTo>
                  <a:cubicBezTo>
                    <a:pt x="133350" y="138430"/>
                    <a:pt x="123190" y="140970"/>
                    <a:pt x="118110" y="148590"/>
                  </a:cubicBezTo>
                  <a:cubicBezTo>
                    <a:pt x="115570" y="152400"/>
                    <a:pt x="113967" y="157040"/>
                    <a:pt x="110490" y="160020"/>
                  </a:cubicBezTo>
                  <a:cubicBezTo>
                    <a:pt x="104867" y="164839"/>
                    <a:pt x="97364" y="167007"/>
                    <a:pt x="91440" y="171450"/>
                  </a:cubicBezTo>
                  <a:cubicBezTo>
                    <a:pt x="87129" y="174683"/>
                    <a:pt x="83820" y="179070"/>
                    <a:pt x="80010" y="182880"/>
                  </a:cubicBezTo>
                  <a:cubicBezTo>
                    <a:pt x="78789" y="187763"/>
                    <a:pt x="75123" y="204084"/>
                    <a:pt x="72390" y="209550"/>
                  </a:cubicBezTo>
                  <a:cubicBezTo>
                    <a:pt x="67086" y="220159"/>
                    <a:pt x="61766" y="223984"/>
                    <a:pt x="53340" y="232410"/>
                  </a:cubicBezTo>
                  <a:cubicBezTo>
                    <a:pt x="50800" y="240030"/>
                    <a:pt x="49312" y="248086"/>
                    <a:pt x="45720" y="255270"/>
                  </a:cubicBezTo>
                  <a:cubicBezTo>
                    <a:pt x="43180" y="260350"/>
                    <a:pt x="40094" y="265192"/>
                    <a:pt x="38100" y="270510"/>
                  </a:cubicBezTo>
                  <a:cubicBezTo>
                    <a:pt x="36261" y="275413"/>
                    <a:pt x="35668" y="280698"/>
                    <a:pt x="34290" y="285750"/>
                  </a:cubicBezTo>
                  <a:cubicBezTo>
                    <a:pt x="31857" y="294670"/>
                    <a:pt x="29103" y="303500"/>
                    <a:pt x="26670" y="312420"/>
                  </a:cubicBezTo>
                  <a:cubicBezTo>
                    <a:pt x="25292" y="317472"/>
                    <a:pt x="24400" y="322655"/>
                    <a:pt x="22860" y="327660"/>
                  </a:cubicBezTo>
                  <a:cubicBezTo>
                    <a:pt x="19317" y="339175"/>
                    <a:pt x="13411" y="350066"/>
                    <a:pt x="11430" y="361950"/>
                  </a:cubicBezTo>
                  <a:cubicBezTo>
                    <a:pt x="5898" y="395140"/>
                    <a:pt x="9494" y="377316"/>
                    <a:pt x="0" y="415290"/>
                  </a:cubicBezTo>
                  <a:cubicBezTo>
                    <a:pt x="1270" y="440690"/>
                    <a:pt x="1698" y="466146"/>
                    <a:pt x="3810" y="491490"/>
                  </a:cubicBezTo>
                  <a:cubicBezTo>
                    <a:pt x="4054" y="494420"/>
                    <a:pt x="9446" y="514192"/>
                    <a:pt x="11430" y="518160"/>
                  </a:cubicBezTo>
                  <a:cubicBezTo>
                    <a:pt x="13478" y="522256"/>
                    <a:pt x="17002" y="525494"/>
                    <a:pt x="19050" y="529590"/>
                  </a:cubicBezTo>
                  <a:cubicBezTo>
                    <a:pt x="20846" y="533182"/>
                    <a:pt x="21064" y="537428"/>
                    <a:pt x="22860" y="541020"/>
                  </a:cubicBezTo>
                  <a:cubicBezTo>
                    <a:pt x="24908" y="545116"/>
                    <a:pt x="28432" y="548354"/>
                    <a:pt x="30480" y="552450"/>
                  </a:cubicBezTo>
                  <a:cubicBezTo>
                    <a:pt x="45025" y="581540"/>
                    <a:pt x="18082" y="542269"/>
                    <a:pt x="45720" y="579120"/>
                  </a:cubicBezTo>
                  <a:cubicBezTo>
                    <a:pt x="48819" y="588416"/>
                    <a:pt x="49764" y="594594"/>
                    <a:pt x="57150" y="601980"/>
                  </a:cubicBezTo>
                  <a:cubicBezTo>
                    <a:pt x="60388" y="605218"/>
                    <a:pt x="64770" y="607060"/>
                    <a:pt x="68580" y="609600"/>
                  </a:cubicBezTo>
                  <a:cubicBezTo>
                    <a:pt x="77470" y="636270"/>
                    <a:pt x="68580" y="629920"/>
                    <a:pt x="87630" y="636270"/>
                  </a:cubicBezTo>
                  <a:cubicBezTo>
                    <a:pt x="116966" y="665606"/>
                    <a:pt x="101524" y="653152"/>
                    <a:pt x="133350" y="674370"/>
                  </a:cubicBezTo>
                  <a:lnTo>
                    <a:pt x="144780" y="681990"/>
                  </a:lnTo>
                  <a:cubicBezTo>
                    <a:pt x="154940" y="712470"/>
                    <a:pt x="139700" y="676910"/>
                    <a:pt x="160020" y="697230"/>
                  </a:cubicBezTo>
                  <a:cubicBezTo>
                    <a:pt x="180340" y="717550"/>
                    <a:pt x="144780" y="702310"/>
                    <a:pt x="175260" y="712470"/>
                  </a:cubicBezTo>
                  <a:cubicBezTo>
                    <a:pt x="179070" y="716280"/>
                    <a:pt x="183701" y="719417"/>
                    <a:pt x="186690" y="723900"/>
                  </a:cubicBezTo>
                  <a:cubicBezTo>
                    <a:pt x="188918" y="727242"/>
                    <a:pt x="187991" y="732194"/>
                    <a:pt x="190500" y="735330"/>
                  </a:cubicBezTo>
                  <a:cubicBezTo>
                    <a:pt x="193361" y="738906"/>
                    <a:pt x="198692" y="739712"/>
                    <a:pt x="201930" y="742950"/>
                  </a:cubicBezTo>
                  <a:cubicBezTo>
                    <a:pt x="222689" y="763709"/>
                    <a:pt x="202959" y="754723"/>
                    <a:pt x="224790" y="762000"/>
                  </a:cubicBezTo>
                  <a:cubicBezTo>
                    <a:pt x="234950" y="792480"/>
                    <a:pt x="219710" y="756920"/>
                    <a:pt x="240030" y="777240"/>
                  </a:cubicBezTo>
                  <a:cubicBezTo>
                    <a:pt x="246506" y="783716"/>
                    <a:pt x="248794" y="793624"/>
                    <a:pt x="255270" y="800100"/>
                  </a:cubicBezTo>
                  <a:cubicBezTo>
                    <a:pt x="262890" y="807720"/>
                    <a:pt x="272152" y="813994"/>
                    <a:pt x="278130" y="822960"/>
                  </a:cubicBezTo>
                  <a:cubicBezTo>
                    <a:pt x="280670" y="826770"/>
                    <a:pt x="282512" y="831152"/>
                    <a:pt x="285750" y="834390"/>
                  </a:cubicBezTo>
                  <a:cubicBezTo>
                    <a:pt x="290476" y="839116"/>
                    <a:pt x="305930" y="849113"/>
                    <a:pt x="312420" y="853440"/>
                  </a:cubicBezTo>
                  <a:cubicBezTo>
                    <a:pt x="331339" y="881819"/>
                    <a:pt x="307024" y="846964"/>
                    <a:pt x="331470" y="876300"/>
                  </a:cubicBezTo>
                  <a:cubicBezTo>
                    <a:pt x="334401" y="879818"/>
                    <a:pt x="335280" y="885190"/>
                    <a:pt x="339090" y="887730"/>
                  </a:cubicBezTo>
                  <a:cubicBezTo>
                    <a:pt x="343447" y="890635"/>
                    <a:pt x="349250" y="890270"/>
                    <a:pt x="354330" y="891540"/>
                  </a:cubicBezTo>
                  <a:cubicBezTo>
                    <a:pt x="387087" y="913378"/>
                    <a:pt x="345642" y="887196"/>
                    <a:pt x="377190" y="902970"/>
                  </a:cubicBezTo>
                  <a:cubicBezTo>
                    <a:pt x="381286" y="905018"/>
                    <a:pt x="384411" y="908786"/>
                    <a:pt x="388620" y="910590"/>
                  </a:cubicBezTo>
                  <a:cubicBezTo>
                    <a:pt x="405710" y="917914"/>
                    <a:pt x="400462" y="910796"/>
                    <a:pt x="415290" y="918210"/>
                  </a:cubicBezTo>
                  <a:cubicBezTo>
                    <a:pt x="419386" y="920258"/>
                    <a:pt x="422624" y="923782"/>
                    <a:pt x="426720" y="925830"/>
                  </a:cubicBezTo>
                  <a:cubicBezTo>
                    <a:pt x="430312" y="927626"/>
                    <a:pt x="434459" y="928058"/>
                    <a:pt x="438150" y="929640"/>
                  </a:cubicBezTo>
                  <a:cubicBezTo>
                    <a:pt x="443370" y="931877"/>
                    <a:pt x="448170" y="935023"/>
                    <a:pt x="453390" y="937260"/>
                  </a:cubicBezTo>
                  <a:cubicBezTo>
                    <a:pt x="457081" y="938842"/>
                    <a:pt x="461129" y="939488"/>
                    <a:pt x="464820" y="941070"/>
                  </a:cubicBezTo>
                  <a:cubicBezTo>
                    <a:pt x="470040" y="943307"/>
                    <a:pt x="474787" y="946581"/>
                    <a:pt x="480060" y="948690"/>
                  </a:cubicBezTo>
                  <a:cubicBezTo>
                    <a:pt x="487518" y="951673"/>
                    <a:pt x="495736" y="952718"/>
                    <a:pt x="502920" y="956310"/>
                  </a:cubicBezTo>
                  <a:cubicBezTo>
                    <a:pt x="508000" y="958850"/>
                    <a:pt x="512940" y="961693"/>
                    <a:pt x="518160" y="963930"/>
                  </a:cubicBezTo>
                  <a:cubicBezTo>
                    <a:pt x="521851" y="965512"/>
                    <a:pt x="525998" y="965944"/>
                    <a:pt x="529590" y="967740"/>
                  </a:cubicBezTo>
                  <a:cubicBezTo>
                    <a:pt x="555902" y="980896"/>
                    <a:pt x="524542" y="971241"/>
                    <a:pt x="556260" y="979170"/>
                  </a:cubicBezTo>
                  <a:cubicBezTo>
                    <a:pt x="560070" y="981710"/>
                    <a:pt x="563594" y="984742"/>
                    <a:pt x="567690" y="986790"/>
                  </a:cubicBezTo>
                  <a:cubicBezTo>
                    <a:pt x="573156" y="989523"/>
                    <a:pt x="589477" y="993189"/>
                    <a:pt x="594360" y="994410"/>
                  </a:cubicBezTo>
                  <a:cubicBezTo>
                    <a:pt x="598170" y="996950"/>
                    <a:pt x="602272" y="999099"/>
                    <a:pt x="605790" y="1002030"/>
                  </a:cubicBezTo>
                  <a:cubicBezTo>
                    <a:pt x="609929" y="1005479"/>
                    <a:pt x="612542" y="1010787"/>
                    <a:pt x="617220" y="1013460"/>
                  </a:cubicBezTo>
                  <a:cubicBezTo>
                    <a:pt x="621766" y="1016058"/>
                    <a:pt x="627425" y="1015831"/>
                    <a:pt x="632460" y="1017270"/>
                  </a:cubicBezTo>
                  <a:cubicBezTo>
                    <a:pt x="636322" y="1018373"/>
                    <a:pt x="640298" y="1019284"/>
                    <a:pt x="643890" y="1021080"/>
                  </a:cubicBezTo>
                  <a:cubicBezTo>
                    <a:pt x="647986" y="1023128"/>
                    <a:pt x="651111" y="1026896"/>
                    <a:pt x="655320" y="1028700"/>
                  </a:cubicBezTo>
                  <a:cubicBezTo>
                    <a:pt x="660133" y="1030763"/>
                    <a:pt x="665657" y="1030671"/>
                    <a:pt x="670560" y="1032510"/>
                  </a:cubicBezTo>
                  <a:cubicBezTo>
                    <a:pt x="675878" y="1034504"/>
                    <a:pt x="680720" y="1037590"/>
                    <a:pt x="685800" y="1040130"/>
                  </a:cubicBezTo>
                  <a:cubicBezTo>
                    <a:pt x="699193" y="1060220"/>
                    <a:pt x="685697" y="1045529"/>
                    <a:pt x="708660" y="1055370"/>
                  </a:cubicBezTo>
                  <a:cubicBezTo>
                    <a:pt x="712869" y="1057174"/>
                    <a:pt x="715906" y="1061130"/>
                    <a:pt x="720090" y="1062990"/>
                  </a:cubicBezTo>
                  <a:cubicBezTo>
                    <a:pt x="727430" y="1066252"/>
                    <a:pt x="735766" y="1067018"/>
                    <a:pt x="742950" y="1070610"/>
                  </a:cubicBezTo>
                  <a:cubicBezTo>
                    <a:pt x="748030" y="1073150"/>
                    <a:pt x="752970" y="1075993"/>
                    <a:pt x="758190" y="1078230"/>
                  </a:cubicBezTo>
                  <a:cubicBezTo>
                    <a:pt x="761881" y="1079812"/>
                    <a:pt x="766028" y="1080244"/>
                    <a:pt x="769620" y="1082040"/>
                  </a:cubicBezTo>
                  <a:cubicBezTo>
                    <a:pt x="795932" y="1095196"/>
                    <a:pt x="764572" y="1085541"/>
                    <a:pt x="796290" y="1093470"/>
                  </a:cubicBezTo>
                  <a:cubicBezTo>
                    <a:pt x="800100" y="1096010"/>
                    <a:pt x="803624" y="1099042"/>
                    <a:pt x="807720" y="1101090"/>
                  </a:cubicBezTo>
                  <a:cubicBezTo>
                    <a:pt x="813186" y="1103823"/>
                    <a:pt x="829507" y="1107489"/>
                    <a:pt x="834390" y="1108710"/>
                  </a:cubicBezTo>
                  <a:cubicBezTo>
                    <a:pt x="838200" y="1111250"/>
                    <a:pt x="841724" y="1114282"/>
                    <a:pt x="845820" y="1116330"/>
                  </a:cubicBezTo>
                  <a:cubicBezTo>
                    <a:pt x="849412" y="1118126"/>
                    <a:pt x="854114" y="1117631"/>
                    <a:pt x="857250" y="1120140"/>
                  </a:cubicBezTo>
                  <a:cubicBezTo>
                    <a:pt x="860826" y="1123001"/>
                    <a:pt x="861294" y="1128709"/>
                    <a:pt x="864870" y="1131570"/>
                  </a:cubicBezTo>
                  <a:cubicBezTo>
                    <a:pt x="868006" y="1134079"/>
                    <a:pt x="872708" y="1133584"/>
                    <a:pt x="876300" y="1135380"/>
                  </a:cubicBezTo>
                  <a:cubicBezTo>
                    <a:pt x="905843" y="1150152"/>
                    <a:pt x="870430" y="1137233"/>
                    <a:pt x="899160" y="1146810"/>
                  </a:cubicBezTo>
                  <a:cubicBezTo>
                    <a:pt x="911434" y="1159084"/>
                    <a:pt x="909114" y="1159174"/>
                    <a:pt x="925830" y="1165860"/>
                  </a:cubicBezTo>
                  <a:cubicBezTo>
                    <a:pt x="933288" y="1168843"/>
                    <a:pt x="942007" y="1169025"/>
                    <a:pt x="948690" y="1173480"/>
                  </a:cubicBezTo>
                  <a:cubicBezTo>
                    <a:pt x="952500" y="1176020"/>
                    <a:pt x="955911" y="1179296"/>
                    <a:pt x="960120" y="1181100"/>
                  </a:cubicBezTo>
                  <a:cubicBezTo>
                    <a:pt x="964933" y="1183163"/>
                    <a:pt x="970457" y="1183071"/>
                    <a:pt x="975360" y="1184910"/>
                  </a:cubicBezTo>
                  <a:cubicBezTo>
                    <a:pt x="980678" y="1186904"/>
                    <a:pt x="985520" y="1189990"/>
                    <a:pt x="990600" y="1192530"/>
                  </a:cubicBezTo>
                  <a:cubicBezTo>
                    <a:pt x="1014730" y="1191260"/>
                    <a:pt x="1038910" y="1190727"/>
                    <a:pt x="1062990" y="1188720"/>
                  </a:cubicBezTo>
                  <a:cubicBezTo>
                    <a:pt x="1069443" y="1188182"/>
                    <a:pt x="1075977" y="1187184"/>
                    <a:pt x="1082040" y="1184910"/>
                  </a:cubicBezTo>
                  <a:cubicBezTo>
                    <a:pt x="1086327" y="1183302"/>
                    <a:pt x="1089286" y="1179150"/>
                    <a:pt x="1093470" y="1177290"/>
                  </a:cubicBezTo>
                  <a:cubicBezTo>
                    <a:pt x="1134276" y="1159154"/>
                    <a:pt x="1101892" y="1179295"/>
                    <a:pt x="1127760" y="1162050"/>
                  </a:cubicBezTo>
                  <a:cubicBezTo>
                    <a:pt x="1129030" y="1158240"/>
                    <a:pt x="1128730" y="1153460"/>
                    <a:pt x="1131570" y="1150620"/>
                  </a:cubicBezTo>
                  <a:cubicBezTo>
                    <a:pt x="1134410" y="1147780"/>
                    <a:pt x="1139408" y="1148606"/>
                    <a:pt x="1143000" y="1146810"/>
                  </a:cubicBezTo>
                  <a:cubicBezTo>
                    <a:pt x="1172543" y="1132038"/>
                    <a:pt x="1137130" y="1144957"/>
                    <a:pt x="1165860" y="1135380"/>
                  </a:cubicBezTo>
                  <a:cubicBezTo>
                    <a:pt x="1179661" y="1114678"/>
                    <a:pt x="1165328" y="1130341"/>
                    <a:pt x="1192530" y="1120140"/>
                  </a:cubicBezTo>
                  <a:cubicBezTo>
                    <a:pt x="1196817" y="1118532"/>
                    <a:pt x="1199751" y="1114324"/>
                    <a:pt x="1203960" y="1112520"/>
                  </a:cubicBezTo>
                  <a:cubicBezTo>
                    <a:pt x="1208773" y="1110457"/>
                    <a:pt x="1214165" y="1110149"/>
                    <a:pt x="1219200" y="1108710"/>
                  </a:cubicBezTo>
                  <a:cubicBezTo>
                    <a:pt x="1223062" y="1107607"/>
                    <a:pt x="1226939" y="1106482"/>
                    <a:pt x="1230630" y="1104900"/>
                  </a:cubicBezTo>
                  <a:cubicBezTo>
                    <a:pt x="1267466" y="1089113"/>
                    <a:pt x="1225938" y="1106758"/>
                    <a:pt x="1257300" y="1085850"/>
                  </a:cubicBezTo>
                  <a:cubicBezTo>
                    <a:pt x="1260642" y="1083622"/>
                    <a:pt x="1265039" y="1083622"/>
                    <a:pt x="1268730" y="1082040"/>
                  </a:cubicBezTo>
                  <a:cubicBezTo>
                    <a:pt x="1283996" y="1075498"/>
                    <a:pt x="1281104" y="1074184"/>
                    <a:pt x="1295400" y="1070610"/>
                  </a:cubicBezTo>
                  <a:cubicBezTo>
                    <a:pt x="1318878" y="1064740"/>
                    <a:pt x="1357521" y="1061416"/>
                    <a:pt x="1375410" y="1059180"/>
                  </a:cubicBezTo>
                  <a:lnTo>
                    <a:pt x="1543050" y="1062990"/>
                  </a:lnTo>
                  <a:lnTo>
                    <a:pt x="1908810" y="1070610"/>
                  </a:lnTo>
                  <a:cubicBezTo>
                    <a:pt x="1930866" y="1081638"/>
                    <a:pt x="1901825" y="1085215"/>
                    <a:pt x="1908810" y="108585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619250" y="3551390"/>
              <a:ext cx="1778699" cy="468946"/>
            </a:xfrm>
            <a:custGeom>
              <a:avLst/>
              <a:gdLst>
                <a:gd name="connsiteX0" fmla="*/ 415290 w 2838450"/>
                <a:gd name="connsiteY0" fmla="*/ 240030 h 1276350"/>
                <a:gd name="connsiteX1" fmla="*/ 381000 w 2838450"/>
                <a:gd name="connsiteY1" fmla="*/ 243840 h 1276350"/>
                <a:gd name="connsiteX2" fmla="*/ 369570 w 2838450"/>
                <a:gd name="connsiteY2" fmla="*/ 247650 h 1276350"/>
                <a:gd name="connsiteX3" fmla="*/ 350520 w 2838450"/>
                <a:gd name="connsiteY3" fmla="*/ 251460 h 1276350"/>
                <a:gd name="connsiteX4" fmla="*/ 323850 w 2838450"/>
                <a:gd name="connsiteY4" fmla="*/ 262890 h 1276350"/>
                <a:gd name="connsiteX5" fmla="*/ 297180 w 2838450"/>
                <a:gd name="connsiteY5" fmla="*/ 274320 h 1276350"/>
                <a:gd name="connsiteX6" fmla="*/ 285750 w 2838450"/>
                <a:gd name="connsiteY6" fmla="*/ 281940 h 1276350"/>
                <a:gd name="connsiteX7" fmla="*/ 262890 w 2838450"/>
                <a:gd name="connsiteY7" fmla="*/ 289560 h 1276350"/>
                <a:gd name="connsiteX8" fmla="*/ 251460 w 2838450"/>
                <a:gd name="connsiteY8" fmla="*/ 300990 h 1276350"/>
                <a:gd name="connsiteX9" fmla="*/ 224790 w 2838450"/>
                <a:gd name="connsiteY9" fmla="*/ 312420 h 1276350"/>
                <a:gd name="connsiteX10" fmla="*/ 213360 w 2838450"/>
                <a:gd name="connsiteY10" fmla="*/ 320040 h 1276350"/>
                <a:gd name="connsiteX11" fmla="*/ 190500 w 2838450"/>
                <a:gd name="connsiteY11" fmla="*/ 327660 h 1276350"/>
                <a:gd name="connsiteX12" fmla="*/ 163830 w 2838450"/>
                <a:gd name="connsiteY12" fmla="*/ 346710 h 1276350"/>
                <a:gd name="connsiteX13" fmla="*/ 137160 w 2838450"/>
                <a:gd name="connsiteY13" fmla="*/ 354330 h 1276350"/>
                <a:gd name="connsiteX14" fmla="*/ 125730 w 2838450"/>
                <a:gd name="connsiteY14" fmla="*/ 361950 h 1276350"/>
                <a:gd name="connsiteX15" fmla="*/ 106680 w 2838450"/>
                <a:gd name="connsiteY15" fmla="*/ 384810 h 1276350"/>
                <a:gd name="connsiteX16" fmla="*/ 95250 w 2838450"/>
                <a:gd name="connsiteY16" fmla="*/ 392430 h 1276350"/>
                <a:gd name="connsiteX17" fmla="*/ 80010 w 2838450"/>
                <a:gd name="connsiteY17" fmla="*/ 415290 h 1276350"/>
                <a:gd name="connsiteX18" fmla="*/ 72390 w 2838450"/>
                <a:gd name="connsiteY18" fmla="*/ 426720 h 1276350"/>
                <a:gd name="connsiteX19" fmla="*/ 49530 w 2838450"/>
                <a:gd name="connsiteY19" fmla="*/ 453390 h 1276350"/>
                <a:gd name="connsiteX20" fmla="*/ 34290 w 2838450"/>
                <a:gd name="connsiteY20" fmla="*/ 472440 h 1276350"/>
                <a:gd name="connsiteX21" fmla="*/ 30480 w 2838450"/>
                <a:gd name="connsiteY21" fmla="*/ 487680 h 1276350"/>
                <a:gd name="connsiteX22" fmla="*/ 22860 w 2838450"/>
                <a:gd name="connsiteY22" fmla="*/ 502920 h 1276350"/>
                <a:gd name="connsiteX23" fmla="*/ 19050 w 2838450"/>
                <a:gd name="connsiteY23" fmla="*/ 514350 h 1276350"/>
                <a:gd name="connsiteX24" fmla="*/ 11430 w 2838450"/>
                <a:gd name="connsiteY24" fmla="*/ 525780 h 1276350"/>
                <a:gd name="connsiteX25" fmla="*/ 7620 w 2838450"/>
                <a:gd name="connsiteY25" fmla="*/ 537210 h 1276350"/>
                <a:gd name="connsiteX26" fmla="*/ 0 w 2838450"/>
                <a:gd name="connsiteY26" fmla="*/ 563880 h 1276350"/>
                <a:gd name="connsiteX27" fmla="*/ 7620 w 2838450"/>
                <a:gd name="connsiteY27" fmla="*/ 647700 h 1276350"/>
                <a:gd name="connsiteX28" fmla="*/ 15240 w 2838450"/>
                <a:gd name="connsiteY28" fmla="*/ 666750 h 1276350"/>
                <a:gd name="connsiteX29" fmla="*/ 19050 w 2838450"/>
                <a:gd name="connsiteY29" fmla="*/ 678180 h 1276350"/>
                <a:gd name="connsiteX30" fmla="*/ 26670 w 2838450"/>
                <a:gd name="connsiteY30" fmla="*/ 689610 h 1276350"/>
                <a:gd name="connsiteX31" fmla="*/ 41910 w 2838450"/>
                <a:gd name="connsiteY31" fmla="*/ 723900 h 1276350"/>
                <a:gd name="connsiteX32" fmla="*/ 53340 w 2838450"/>
                <a:gd name="connsiteY32" fmla="*/ 750570 h 1276350"/>
                <a:gd name="connsiteX33" fmla="*/ 60960 w 2838450"/>
                <a:gd name="connsiteY33" fmla="*/ 777240 h 1276350"/>
                <a:gd name="connsiteX34" fmla="*/ 68580 w 2838450"/>
                <a:gd name="connsiteY34" fmla="*/ 788670 h 1276350"/>
                <a:gd name="connsiteX35" fmla="*/ 72390 w 2838450"/>
                <a:gd name="connsiteY35" fmla="*/ 803910 h 1276350"/>
                <a:gd name="connsiteX36" fmla="*/ 83820 w 2838450"/>
                <a:gd name="connsiteY36" fmla="*/ 815340 h 1276350"/>
                <a:gd name="connsiteX37" fmla="*/ 106680 w 2838450"/>
                <a:gd name="connsiteY37" fmla="*/ 834390 h 1276350"/>
                <a:gd name="connsiteX38" fmla="*/ 118110 w 2838450"/>
                <a:gd name="connsiteY38" fmla="*/ 857250 h 1276350"/>
                <a:gd name="connsiteX39" fmla="*/ 129540 w 2838450"/>
                <a:gd name="connsiteY39" fmla="*/ 861060 h 1276350"/>
                <a:gd name="connsiteX40" fmla="*/ 144780 w 2838450"/>
                <a:gd name="connsiteY40" fmla="*/ 895350 h 1276350"/>
                <a:gd name="connsiteX41" fmla="*/ 167640 w 2838450"/>
                <a:gd name="connsiteY41" fmla="*/ 918210 h 1276350"/>
                <a:gd name="connsiteX42" fmla="*/ 182880 w 2838450"/>
                <a:gd name="connsiteY42" fmla="*/ 944880 h 1276350"/>
                <a:gd name="connsiteX43" fmla="*/ 186690 w 2838450"/>
                <a:gd name="connsiteY43" fmla="*/ 956310 h 1276350"/>
                <a:gd name="connsiteX44" fmla="*/ 198120 w 2838450"/>
                <a:gd name="connsiteY44" fmla="*/ 960120 h 1276350"/>
                <a:gd name="connsiteX45" fmla="*/ 213360 w 2838450"/>
                <a:gd name="connsiteY45" fmla="*/ 975360 h 1276350"/>
                <a:gd name="connsiteX46" fmla="*/ 232410 w 2838450"/>
                <a:gd name="connsiteY46" fmla="*/ 998220 h 1276350"/>
                <a:gd name="connsiteX47" fmla="*/ 247650 w 2838450"/>
                <a:gd name="connsiteY47" fmla="*/ 1013460 h 1276350"/>
                <a:gd name="connsiteX48" fmla="*/ 251460 w 2838450"/>
                <a:gd name="connsiteY48" fmla="*/ 1024890 h 1276350"/>
                <a:gd name="connsiteX49" fmla="*/ 274320 w 2838450"/>
                <a:gd name="connsiteY49" fmla="*/ 1040130 h 1276350"/>
                <a:gd name="connsiteX50" fmla="*/ 289560 w 2838450"/>
                <a:gd name="connsiteY50" fmla="*/ 1059180 h 1276350"/>
                <a:gd name="connsiteX51" fmla="*/ 312420 w 2838450"/>
                <a:gd name="connsiteY51" fmla="*/ 1085850 h 1276350"/>
                <a:gd name="connsiteX52" fmla="*/ 323850 w 2838450"/>
                <a:gd name="connsiteY52" fmla="*/ 1089660 h 1276350"/>
                <a:gd name="connsiteX53" fmla="*/ 327660 w 2838450"/>
                <a:gd name="connsiteY53" fmla="*/ 1101090 h 1276350"/>
                <a:gd name="connsiteX54" fmla="*/ 339090 w 2838450"/>
                <a:gd name="connsiteY54" fmla="*/ 1104900 h 1276350"/>
                <a:gd name="connsiteX55" fmla="*/ 350520 w 2838450"/>
                <a:gd name="connsiteY55" fmla="*/ 1112520 h 1276350"/>
                <a:gd name="connsiteX56" fmla="*/ 361950 w 2838450"/>
                <a:gd name="connsiteY56" fmla="*/ 1116330 h 1276350"/>
                <a:gd name="connsiteX57" fmla="*/ 373380 w 2838450"/>
                <a:gd name="connsiteY57" fmla="*/ 1123950 h 1276350"/>
                <a:gd name="connsiteX58" fmla="*/ 384810 w 2838450"/>
                <a:gd name="connsiteY58" fmla="*/ 1127760 h 1276350"/>
                <a:gd name="connsiteX59" fmla="*/ 407670 w 2838450"/>
                <a:gd name="connsiteY59" fmla="*/ 1139190 h 1276350"/>
                <a:gd name="connsiteX60" fmla="*/ 422910 w 2838450"/>
                <a:gd name="connsiteY60" fmla="*/ 1150620 h 1276350"/>
                <a:gd name="connsiteX61" fmla="*/ 438150 w 2838450"/>
                <a:gd name="connsiteY61" fmla="*/ 1154430 h 1276350"/>
                <a:gd name="connsiteX62" fmla="*/ 453390 w 2838450"/>
                <a:gd name="connsiteY62" fmla="*/ 1162050 h 1276350"/>
                <a:gd name="connsiteX63" fmla="*/ 464820 w 2838450"/>
                <a:gd name="connsiteY63" fmla="*/ 1165860 h 1276350"/>
                <a:gd name="connsiteX64" fmla="*/ 480060 w 2838450"/>
                <a:gd name="connsiteY64" fmla="*/ 1173480 h 1276350"/>
                <a:gd name="connsiteX65" fmla="*/ 518160 w 2838450"/>
                <a:gd name="connsiteY65" fmla="*/ 1177290 h 1276350"/>
                <a:gd name="connsiteX66" fmla="*/ 552450 w 2838450"/>
                <a:gd name="connsiteY66" fmla="*/ 1188720 h 1276350"/>
                <a:gd name="connsiteX67" fmla="*/ 617220 w 2838450"/>
                <a:gd name="connsiteY67" fmla="*/ 1203960 h 1276350"/>
                <a:gd name="connsiteX68" fmla="*/ 727710 w 2838450"/>
                <a:gd name="connsiteY68" fmla="*/ 1215390 h 1276350"/>
                <a:gd name="connsiteX69" fmla="*/ 754380 w 2838450"/>
                <a:gd name="connsiteY69" fmla="*/ 1223010 h 1276350"/>
                <a:gd name="connsiteX70" fmla="*/ 807720 w 2838450"/>
                <a:gd name="connsiteY70" fmla="*/ 1230630 h 1276350"/>
                <a:gd name="connsiteX71" fmla="*/ 857250 w 2838450"/>
                <a:gd name="connsiteY71" fmla="*/ 1242060 h 1276350"/>
                <a:gd name="connsiteX72" fmla="*/ 887730 w 2838450"/>
                <a:gd name="connsiteY72" fmla="*/ 1249680 h 1276350"/>
                <a:gd name="connsiteX73" fmla="*/ 899160 w 2838450"/>
                <a:gd name="connsiteY73" fmla="*/ 1253490 h 1276350"/>
                <a:gd name="connsiteX74" fmla="*/ 933450 w 2838450"/>
                <a:gd name="connsiteY74" fmla="*/ 1257300 h 1276350"/>
                <a:gd name="connsiteX75" fmla="*/ 982980 w 2838450"/>
                <a:gd name="connsiteY75" fmla="*/ 1268730 h 1276350"/>
                <a:gd name="connsiteX76" fmla="*/ 1009650 w 2838450"/>
                <a:gd name="connsiteY76" fmla="*/ 1276350 h 1276350"/>
                <a:gd name="connsiteX77" fmla="*/ 1207770 w 2838450"/>
                <a:gd name="connsiteY77" fmla="*/ 1272540 h 1276350"/>
                <a:gd name="connsiteX78" fmla="*/ 1242060 w 2838450"/>
                <a:gd name="connsiteY78" fmla="*/ 1261110 h 1276350"/>
                <a:gd name="connsiteX79" fmla="*/ 1257300 w 2838450"/>
                <a:gd name="connsiteY79" fmla="*/ 1257300 h 1276350"/>
                <a:gd name="connsiteX80" fmla="*/ 1272540 w 2838450"/>
                <a:gd name="connsiteY80" fmla="*/ 1242060 h 1276350"/>
                <a:gd name="connsiteX81" fmla="*/ 1283970 w 2838450"/>
                <a:gd name="connsiteY81" fmla="*/ 1219200 h 1276350"/>
                <a:gd name="connsiteX82" fmla="*/ 1295400 w 2838450"/>
                <a:gd name="connsiteY82" fmla="*/ 1207770 h 1276350"/>
                <a:gd name="connsiteX83" fmla="*/ 1299210 w 2838450"/>
                <a:gd name="connsiteY83" fmla="*/ 1196340 h 1276350"/>
                <a:gd name="connsiteX84" fmla="*/ 1322070 w 2838450"/>
                <a:gd name="connsiteY84" fmla="*/ 1188720 h 1276350"/>
                <a:gd name="connsiteX85" fmla="*/ 1344930 w 2838450"/>
                <a:gd name="connsiteY85" fmla="*/ 1169670 h 1276350"/>
                <a:gd name="connsiteX86" fmla="*/ 1360170 w 2838450"/>
                <a:gd name="connsiteY86" fmla="*/ 1165860 h 1276350"/>
                <a:gd name="connsiteX87" fmla="*/ 1371600 w 2838450"/>
                <a:gd name="connsiteY87" fmla="*/ 1158240 h 1276350"/>
                <a:gd name="connsiteX88" fmla="*/ 1421130 w 2838450"/>
                <a:gd name="connsiteY88" fmla="*/ 1150620 h 1276350"/>
                <a:gd name="connsiteX89" fmla="*/ 1451610 w 2838450"/>
                <a:gd name="connsiteY89" fmla="*/ 1143000 h 1276350"/>
                <a:gd name="connsiteX90" fmla="*/ 1474470 w 2838450"/>
                <a:gd name="connsiteY90" fmla="*/ 1139190 h 1276350"/>
                <a:gd name="connsiteX91" fmla="*/ 1512570 w 2838450"/>
                <a:gd name="connsiteY91" fmla="*/ 1127760 h 1276350"/>
                <a:gd name="connsiteX92" fmla="*/ 1527810 w 2838450"/>
                <a:gd name="connsiteY92" fmla="*/ 1120140 h 1276350"/>
                <a:gd name="connsiteX93" fmla="*/ 1565910 w 2838450"/>
                <a:gd name="connsiteY93" fmla="*/ 1116330 h 1276350"/>
                <a:gd name="connsiteX94" fmla="*/ 1718310 w 2838450"/>
                <a:gd name="connsiteY94" fmla="*/ 1112520 h 1276350"/>
                <a:gd name="connsiteX95" fmla="*/ 1912620 w 2838450"/>
                <a:gd name="connsiteY95" fmla="*/ 1108710 h 1276350"/>
                <a:gd name="connsiteX96" fmla="*/ 2042160 w 2838450"/>
                <a:gd name="connsiteY96" fmla="*/ 1123950 h 1276350"/>
                <a:gd name="connsiteX97" fmla="*/ 2091690 w 2838450"/>
                <a:gd name="connsiteY97" fmla="*/ 1127760 h 1276350"/>
                <a:gd name="connsiteX98" fmla="*/ 2190750 w 2838450"/>
                <a:gd name="connsiteY98" fmla="*/ 1139190 h 1276350"/>
                <a:gd name="connsiteX99" fmla="*/ 2255520 w 2838450"/>
                <a:gd name="connsiteY99" fmla="*/ 1150620 h 1276350"/>
                <a:gd name="connsiteX100" fmla="*/ 2297430 w 2838450"/>
                <a:gd name="connsiteY100" fmla="*/ 1158240 h 1276350"/>
                <a:gd name="connsiteX101" fmla="*/ 2354580 w 2838450"/>
                <a:gd name="connsiteY101" fmla="*/ 1162050 h 1276350"/>
                <a:gd name="connsiteX102" fmla="*/ 2541270 w 2838450"/>
                <a:gd name="connsiteY102" fmla="*/ 1165860 h 1276350"/>
                <a:gd name="connsiteX103" fmla="*/ 2556510 w 2838450"/>
                <a:gd name="connsiteY103" fmla="*/ 1162050 h 1276350"/>
                <a:gd name="connsiteX104" fmla="*/ 2579370 w 2838450"/>
                <a:gd name="connsiteY104" fmla="*/ 1143000 h 1276350"/>
                <a:gd name="connsiteX105" fmla="*/ 2590800 w 2838450"/>
                <a:gd name="connsiteY105" fmla="*/ 1139190 h 1276350"/>
                <a:gd name="connsiteX106" fmla="*/ 2602230 w 2838450"/>
                <a:gd name="connsiteY106" fmla="*/ 1120140 h 1276350"/>
                <a:gd name="connsiteX107" fmla="*/ 2613660 w 2838450"/>
                <a:gd name="connsiteY107" fmla="*/ 1116330 h 1276350"/>
                <a:gd name="connsiteX108" fmla="*/ 2632710 w 2838450"/>
                <a:gd name="connsiteY108" fmla="*/ 1085850 h 1276350"/>
                <a:gd name="connsiteX109" fmla="*/ 2640330 w 2838450"/>
                <a:gd name="connsiteY109" fmla="*/ 1066800 h 1276350"/>
                <a:gd name="connsiteX110" fmla="*/ 2644140 w 2838450"/>
                <a:gd name="connsiteY110" fmla="*/ 1055370 h 1276350"/>
                <a:gd name="connsiteX111" fmla="*/ 2651760 w 2838450"/>
                <a:gd name="connsiteY111" fmla="*/ 1043940 h 1276350"/>
                <a:gd name="connsiteX112" fmla="*/ 2659380 w 2838450"/>
                <a:gd name="connsiteY112" fmla="*/ 1017270 h 1276350"/>
                <a:gd name="connsiteX113" fmla="*/ 2670810 w 2838450"/>
                <a:gd name="connsiteY113" fmla="*/ 1005840 h 1276350"/>
                <a:gd name="connsiteX114" fmla="*/ 2689860 w 2838450"/>
                <a:gd name="connsiteY114" fmla="*/ 975360 h 1276350"/>
                <a:gd name="connsiteX115" fmla="*/ 2705100 w 2838450"/>
                <a:gd name="connsiteY115" fmla="*/ 944880 h 1276350"/>
                <a:gd name="connsiteX116" fmla="*/ 2708910 w 2838450"/>
                <a:gd name="connsiteY116" fmla="*/ 933450 h 1276350"/>
                <a:gd name="connsiteX117" fmla="*/ 2716530 w 2838450"/>
                <a:gd name="connsiteY117" fmla="*/ 922020 h 1276350"/>
                <a:gd name="connsiteX118" fmla="*/ 2720340 w 2838450"/>
                <a:gd name="connsiteY118" fmla="*/ 906780 h 1276350"/>
                <a:gd name="connsiteX119" fmla="*/ 2731770 w 2838450"/>
                <a:gd name="connsiteY119" fmla="*/ 902970 h 1276350"/>
                <a:gd name="connsiteX120" fmla="*/ 2739390 w 2838450"/>
                <a:gd name="connsiteY120" fmla="*/ 891540 h 1276350"/>
                <a:gd name="connsiteX121" fmla="*/ 2766060 w 2838450"/>
                <a:gd name="connsiteY121" fmla="*/ 853440 h 1276350"/>
                <a:gd name="connsiteX122" fmla="*/ 2777490 w 2838450"/>
                <a:gd name="connsiteY122" fmla="*/ 822960 h 1276350"/>
                <a:gd name="connsiteX123" fmla="*/ 2788920 w 2838450"/>
                <a:gd name="connsiteY123" fmla="*/ 796290 h 1276350"/>
                <a:gd name="connsiteX124" fmla="*/ 2800350 w 2838450"/>
                <a:gd name="connsiteY124" fmla="*/ 762000 h 1276350"/>
                <a:gd name="connsiteX125" fmla="*/ 2807970 w 2838450"/>
                <a:gd name="connsiteY125" fmla="*/ 746760 h 1276350"/>
                <a:gd name="connsiteX126" fmla="*/ 2819400 w 2838450"/>
                <a:gd name="connsiteY126" fmla="*/ 689610 h 1276350"/>
                <a:gd name="connsiteX127" fmla="*/ 2827020 w 2838450"/>
                <a:gd name="connsiteY127" fmla="*/ 651510 h 1276350"/>
                <a:gd name="connsiteX128" fmla="*/ 2838450 w 2838450"/>
                <a:gd name="connsiteY128" fmla="*/ 579120 h 1276350"/>
                <a:gd name="connsiteX129" fmla="*/ 2830830 w 2838450"/>
                <a:gd name="connsiteY129" fmla="*/ 506730 h 1276350"/>
                <a:gd name="connsiteX130" fmla="*/ 2823210 w 2838450"/>
                <a:gd name="connsiteY130" fmla="*/ 495300 h 1276350"/>
                <a:gd name="connsiteX131" fmla="*/ 2819400 w 2838450"/>
                <a:gd name="connsiteY131" fmla="*/ 483870 h 1276350"/>
                <a:gd name="connsiteX132" fmla="*/ 2796540 w 2838450"/>
                <a:gd name="connsiteY132" fmla="*/ 461010 h 1276350"/>
                <a:gd name="connsiteX133" fmla="*/ 2792730 w 2838450"/>
                <a:gd name="connsiteY133" fmla="*/ 449580 h 1276350"/>
                <a:gd name="connsiteX134" fmla="*/ 2754630 w 2838450"/>
                <a:gd name="connsiteY134" fmla="*/ 415290 h 1276350"/>
                <a:gd name="connsiteX135" fmla="*/ 2735580 w 2838450"/>
                <a:gd name="connsiteY135" fmla="*/ 400050 h 1276350"/>
                <a:gd name="connsiteX136" fmla="*/ 2724150 w 2838450"/>
                <a:gd name="connsiteY136" fmla="*/ 388620 h 1276350"/>
                <a:gd name="connsiteX137" fmla="*/ 2701290 w 2838450"/>
                <a:gd name="connsiteY137" fmla="*/ 373380 h 1276350"/>
                <a:gd name="connsiteX138" fmla="*/ 2686050 w 2838450"/>
                <a:gd name="connsiteY138" fmla="*/ 361950 h 1276350"/>
                <a:gd name="connsiteX139" fmla="*/ 2663190 w 2838450"/>
                <a:gd name="connsiteY139" fmla="*/ 342900 h 1276350"/>
                <a:gd name="connsiteX140" fmla="*/ 2651760 w 2838450"/>
                <a:gd name="connsiteY140" fmla="*/ 339090 h 1276350"/>
                <a:gd name="connsiteX141" fmla="*/ 2617470 w 2838450"/>
                <a:gd name="connsiteY141" fmla="*/ 320040 h 1276350"/>
                <a:gd name="connsiteX142" fmla="*/ 2602230 w 2838450"/>
                <a:gd name="connsiteY142" fmla="*/ 308610 h 1276350"/>
                <a:gd name="connsiteX143" fmla="*/ 2579370 w 2838450"/>
                <a:gd name="connsiteY143" fmla="*/ 300990 h 1276350"/>
                <a:gd name="connsiteX144" fmla="*/ 2567940 w 2838450"/>
                <a:gd name="connsiteY144" fmla="*/ 293370 h 1276350"/>
                <a:gd name="connsiteX145" fmla="*/ 2518410 w 2838450"/>
                <a:gd name="connsiteY145" fmla="*/ 278130 h 1276350"/>
                <a:gd name="connsiteX146" fmla="*/ 2476500 w 2838450"/>
                <a:gd name="connsiteY146" fmla="*/ 255270 h 1276350"/>
                <a:gd name="connsiteX147" fmla="*/ 2465070 w 2838450"/>
                <a:gd name="connsiteY147" fmla="*/ 251460 h 1276350"/>
                <a:gd name="connsiteX148" fmla="*/ 2453640 w 2838450"/>
                <a:gd name="connsiteY148" fmla="*/ 243840 h 1276350"/>
                <a:gd name="connsiteX149" fmla="*/ 2442210 w 2838450"/>
                <a:gd name="connsiteY149" fmla="*/ 240030 h 1276350"/>
                <a:gd name="connsiteX150" fmla="*/ 2430780 w 2838450"/>
                <a:gd name="connsiteY150" fmla="*/ 232410 h 1276350"/>
                <a:gd name="connsiteX151" fmla="*/ 2419350 w 2838450"/>
                <a:gd name="connsiteY151" fmla="*/ 228600 h 1276350"/>
                <a:gd name="connsiteX152" fmla="*/ 2404110 w 2838450"/>
                <a:gd name="connsiteY152" fmla="*/ 220980 h 1276350"/>
                <a:gd name="connsiteX153" fmla="*/ 2381250 w 2838450"/>
                <a:gd name="connsiteY153" fmla="*/ 217170 h 1276350"/>
                <a:gd name="connsiteX154" fmla="*/ 2366010 w 2838450"/>
                <a:gd name="connsiteY154" fmla="*/ 205740 h 1276350"/>
                <a:gd name="connsiteX155" fmla="*/ 2339340 w 2838450"/>
                <a:gd name="connsiteY155" fmla="*/ 194310 h 1276350"/>
                <a:gd name="connsiteX156" fmla="*/ 2324100 w 2838450"/>
                <a:gd name="connsiteY156" fmla="*/ 190500 h 1276350"/>
                <a:gd name="connsiteX157" fmla="*/ 2297430 w 2838450"/>
                <a:gd name="connsiteY157" fmla="*/ 179070 h 1276350"/>
                <a:gd name="connsiteX158" fmla="*/ 2263140 w 2838450"/>
                <a:gd name="connsiteY158" fmla="*/ 167640 h 1276350"/>
                <a:gd name="connsiteX159" fmla="*/ 2232660 w 2838450"/>
                <a:gd name="connsiteY159" fmla="*/ 156210 h 1276350"/>
                <a:gd name="connsiteX160" fmla="*/ 2217420 w 2838450"/>
                <a:gd name="connsiteY160" fmla="*/ 148590 h 1276350"/>
                <a:gd name="connsiteX161" fmla="*/ 2202180 w 2838450"/>
                <a:gd name="connsiteY161" fmla="*/ 144780 h 1276350"/>
                <a:gd name="connsiteX162" fmla="*/ 2183130 w 2838450"/>
                <a:gd name="connsiteY162" fmla="*/ 137160 h 1276350"/>
                <a:gd name="connsiteX163" fmla="*/ 2152650 w 2838450"/>
                <a:gd name="connsiteY163" fmla="*/ 129540 h 1276350"/>
                <a:gd name="connsiteX164" fmla="*/ 2137410 w 2838450"/>
                <a:gd name="connsiteY164" fmla="*/ 121920 h 1276350"/>
                <a:gd name="connsiteX165" fmla="*/ 2106930 w 2838450"/>
                <a:gd name="connsiteY165" fmla="*/ 118110 h 1276350"/>
                <a:gd name="connsiteX166" fmla="*/ 2080260 w 2838450"/>
                <a:gd name="connsiteY166" fmla="*/ 106680 h 1276350"/>
                <a:gd name="connsiteX167" fmla="*/ 2065020 w 2838450"/>
                <a:gd name="connsiteY167" fmla="*/ 99060 h 1276350"/>
                <a:gd name="connsiteX168" fmla="*/ 2019300 w 2838450"/>
                <a:gd name="connsiteY168" fmla="*/ 91440 h 1276350"/>
                <a:gd name="connsiteX169" fmla="*/ 1977390 w 2838450"/>
                <a:gd name="connsiteY169" fmla="*/ 80010 h 1276350"/>
                <a:gd name="connsiteX170" fmla="*/ 1958340 w 2838450"/>
                <a:gd name="connsiteY170" fmla="*/ 72390 h 1276350"/>
                <a:gd name="connsiteX171" fmla="*/ 1859280 w 2838450"/>
                <a:gd name="connsiteY171" fmla="*/ 53340 h 1276350"/>
                <a:gd name="connsiteX172" fmla="*/ 1802130 w 2838450"/>
                <a:gd name="connsiteY172" fmla="*/ 41910 h 1276350"/>
                <a:gd name="connsiteX173" fmla="*/ 1706880 w 2838450"/>
                <a:gd name="connsiteY173" fmla="*/ 26670 h 1276350"/>
                <a:gd name="connsiteX174" fmla="*/ 1527810 w 2838450"/>
                <a:gd name="connsiteY174" fmla="*/ 11430 h 1276350"/>
                <a:gd name="connsiteX175" fmla="*/ 1291590 w 2838450"/>
                <a:gd name="connsiteY175" fmla="*/ 0 h 1276350"/>
                <a:gd name="connsiteX176" fmla="*/ 1036320 w 2838450"/>
                <a:gd name="connsiteY176" fmla="*/ 3810 h 1276350"/>
                <a:gd name="connsiteX177" fmla="*/ 1013460 w 2838450"/>
                <a:gd name="connsiteY177" fmla="*/ 7620 h 1276350"/>
                <a:gd name="connsiteX178" fmla="*/ 979170 w 2838450"/>
                <a:gd name="connsiteY178" fmla="*/ 11430 h 1276350"/>
                <a:gd name="connsiteX179" fmla="*/ 929640 w 2838450"/>
                <a:gd name="connsiteY179" fmla="*/ 22860 h 1276350"/>
                <a:gd name="connsiteX180" fmla="*/ 902970 w 2838450"/>
                <a:gd name="connsiteY180" fmla="*/ 30480 h 1276350"/>
                <a:gd name="connsiteX181" fmla="*/ 887730 w 2838450"/>
                <a:gd name="connsiteY181" fmla="*/ 34290 h 1276350"/>
                <a:gd name="connsiteX182" fmla="*/ 853440 w 2838450"/>
                <a:gd name="connsiteY182" fmla="*/ 45720 h 1276350"/>
                <a:gd name="connsiteX183" fmla="*/ 838200 w 2838450"/>
                <a:gd name="connsiteY183" fmla="*/ 53340 h 1276350"/>
                <a:gd name="connsiteX184" fmla="*/ 811530 w 2838450"/>
                <a:gd name="connsiteY184" fmla="*/ 60960 h 1276350"/>
                <a:gd name="connsiteX185" fmla="*/ 796290 w 2838450"/>
                <a:gd name="connsiteY185" fmla="*/ 68580 h 1276350"/>
                <a:gd name="connsiteX186" fmla="*/ 784860 w 2838450"/>
                <a:gd name="connsiteY186" fmla="*/ 72390 h 1276350"/>
                <a:gd name="connsiteX187" fmla="*/ 773430 w 2838450"/>
                <a:gd name="connsiteY187" fmla="*/ 80010 h 1276350"/>
                <a:gd name="connsiteX188" fmla="*/ 750570 w 2838450"/>
                <a:gd name="connsiteY188" fmla="*/ 83820 h 1276350"/>
                <a:gd name="connsiteX189" fmla="*/ 712470 w 2838450"/>
                <a:gd name="connsiteY189" fmla="*/ 95250 h 1276350"/>
                <a:gd name="connsiteX190" fmla="*/ 681990 w 2838450"/>
                <a:gd name="connsiteY190" fmla="*/ 99060 h 1276350"/>
                <a:gd name="connsiteX191" fmla="*/ 662940 w 2838450"/>
                <a:gd name="connsiteY191" fmla="*/ 106680 h 1276350"/>
                <a:gd name="connsiteX192" fmla="*/ 651510 w 2838450"/>
                <a:gd name="connsiteY192" fmla="*/ 110490 h 1276350"/>
                <a:gd name="connsiteX193" fmla="*/ 617220 w 2838450"/>
                <a:gd name="connsiteY193" fmla="*/ 121920 h 1276350"/>
                <a:gd name="connsiteX194" fmla="*/ 590550 w 2838450"/>
                <a:gd name="connsiteY194" fmla="*/ 140970 h 1276350"/>
                <a:gd name="connsiteX195" fmla="*/ 579120 w 2838450"/>
                <a:gd name="connsiteY195" fmla="*/ 144780 h 1276350"/>
                <a:gd name="connsiteX196" fmla="*/ 567690 w 2838450"/>
                <a:gd name="connsiteY196" fmla="*/ 156210 h 1276350"/>
                <a:gd name="connsiteX197" fmla="*/ 533400 w 2838450"/>
                <a:gd name="connsiteY197" fmla="*/ 171450 h 1276350"/>
                <a:gd name="connsiteX198" fmla="*/ 529590 w 2838450"/>
                <a:gd name="connsiteY198" fmla="*/ 182880 h 1276350"/>
                <a:gd name="connsiteX199" fmla="*/ 495300 w 2838450"/>
                <a:gd name="connsiteY199" fmla="*/ 205740 h 1276350"/>
                <a:gd name="connsiteX200" fmla="*/ 468630 w 2838450"/>
                <a:gd name="connsiteY200" fmla="*/ 228600 h 1276350"/>
                <a:gd name="connsiteX201" fmla="*/ 453390 w 2838450"/>
                <a:gd name="connsiteY201" fmla="*/ 240030 h 1276350"/>
                <a:gd name="connsiteX202" fmla="*/ 441960 w 2838450"/>
                <a:gd name="connsiteY202" fmla="*/ 247650 h 1276350"/>
                <a:gd name="connsiteX203" fmla="*/ 415290 w 2838450"/>
                <a:gd name="connsiteY203" fmla="*/ 240030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838450" h="1276350">
                  <a:moveTo>
                    <a:pt x="415290" y="240030"/>
                  </a:moveTo>
                  <a:cubicBezTo>
                    <a:pt x="405130" y="239395"/>
                    <a:pt x="392344" y="241949"/>
                    <a:pt x="381000" y="243840"/>
                  </a:cubicBezTo>
                  <a:cubicBezTo>
                    <a:pt x="377039" y="244500"/>
                    <a:pt x="373466" y="246676"/>
                    <a:pt x="369570" y="247650"/>
                  </a:cubicBezTo>
                  <a:cubicBezTo>
                    <a:pt x="363288" y="249221"/>
                    <a:pt x="356870" y="250190"/>
                    <a:pt x="350520" y="251460"/>
                  </a:cubicBezTo>
                  <a:cubicBezTo>
                    <a:pt x="321824" y="270590"/>
                    <a:pt x="358294" y="248128"/>
                    <a:pt x="323850" y="262890"/>
                  </a:cubicBezTo>
                  <a:cubicBezTo>
                    <a:pt x="287014" y="278677"/>
                    <a:pt x="340933" y="263382"/>
                    <a:pt x="297180" y="274320"/>
                  </a:cubicBezTo>
                  <a:cubicBezTo>
                    <a:pt x="293370" y="276860"/>
                    <a:pt x="289934" y="280080"/>
                    <a:pt x="285750" y="281940"/>
                  </a:cubicBezTo>
                  <a:cubicBezTo>
                    <a:pt x="278410" y="285202"/>
                    <a:pt x="262890" y="289560"/>
                    <a:pt x="262890" y="289560"/>
                  </a:cubicBezTo>
                  <a:cubicBezTo>
                    <a:pt x="259080" y="293370"/>
                    <a:pt x="255845" y="297858"/>
                    <a:pt x="251460" y="300990"/>
                  </a:cubicBezTo>
                  <a:cubicBezTo>
                    <a:pt x="232961" y="314204"/>
                    <a:pt x="241373" y="304129"/>
                    <a:pt x="224790" y="312420"/>
                  </a:cubicBezTo>
                  <a:cubicBezTo>
                    <a:pt x="220694" y="314468"/>
                    <a:pt x="217544" y="318180"/>
                    <a:pt x="213360" y="320040"/>
                  </a:cubicBezTo>
                  <a:cubicBezTo>
                    <a:pt x="206020" y="323302"/>
                    <a:pt x="190500" y="327660"/>
                    <a:pt x="190500" y="327660"/>
                  </a:cubicBezTo>
                  <a:cubicBezTo>
                    <a:pt x="188765" y="328961"/>
                    <a:pt x="168163" y="344853"/>
                    <a:pt x="163830" y="346710"/>
                  </a:cubicBezTo>
                  <a:cubicBezTo>
                    <a:pt x="146740" y="354034"/>
                    <a:pt x="151988" y="346916"/>
                    <a:pt x="137160" y="354330"/>
                  </a:cubicBezTo>
                  <a:cubicBezTo>
                    <a:pt x="133064" y="356378"/>
                    <a:pt x="129540" y="359410"/>
                    <a:pt x="125730" y="361950"/>
                  </a:cubicBezTo>
                  <a:cubicBezTo>
                    <a:pt x="118238" y="373189"/>
                    <a:pt x="117681" y="375643"/>
                    <a:pt x="106680" y="384810"/>
                  </a:cubicBezTo>
                  <a:cubicBezTo>
                    <a:pt x="103162" y="387741"/>
                    <a:pt x="99060" y="389890"/>
                    <a:pt x="95250" y="392430"/>
                  </a:cubicBezTo>
                  <a:lnTo>
                    <a:pt x="80010" y="415290"/>
                  </a:lnTo>
                  <a:cubicBezTo>
                    <a:pt x="77470" y="419100"/>
                    <a:pt x="75628" y="423482"/>
                    <a:pt x="72390" y="426720"/>
                  </a:cubicBezTo>
                  <a:cubicBezTo>
                    <a:pt x="56470" y="442640"/>
                    <a:pt x="64193" y="433839"/>
                    <a:pt x="49530" y="453390"/>
                  </a:cubicBezTo>
                  <a:cubicBezTo>
                    <a:pt x="37074" y="490757"/>
                    <a:pt x="57268" y="437973"/>
                    <a:pt x="34290" y="472440"/>
                  </a:cubicBezTo>
                  <a:cubicBezTo>
                    <a:pt x="31385" y="476797"/>
                    <a:pt x="32319" y="482777"/>
                    <a:pt x="30480" y="487680"/>
                  </a:cubicBezTo>
                  <a:cubicBezTo>
                    <a:pt x="28486" y="492998"/>
                    <a:pt x="25097" y="497700"/>
                    <a:pt x="22860" y="502920"/>
                  </a:cubicBezTo>
                  <a:cubicBezTo>
                    <a:pt x="21278" y="506611"/>
                    <a:pt x="20846" y="510758"/>
                    <a:pt x="19050" y="514350"/>
                  </a:cubicBezTo>
                  <a:cubicBezTo>
                    <a:pt x="17002" y="518446"/>
                    <a:pt x="13478" y="521684"/>
                    <a:pt x="11430" y="525780"/>
                  </a:cubicBezTo>
                  <a:cubicBezTo>
                    <a:pt x="9634" y="529372"/>
                    <a:pt x="8774" y="533363"/>
                    <a:pt x="7620" y="537210"/>
                  </a:cubicBezTo>
                  <a:cubicBezTo>
                    <a:pt x="4963" y="546066"/>
                    <a:pt x="2540" y="554990"/>
                    <a:pt x="0" y="563880"/>
                  </a:cubicBezTo>
                  <a:cubicBezTo>
                    <a:pt x="911" y="579367"/>
                    <a:pt x="550" y="624135"/>
                    <a:pt x="7620" y="647700"/>
                  </a:cubicBezTo>
                  <a:cubicBezTo>
                    <a:pt x="9585" y="654251"/>
                    <a:pt x="12839" y="660346"/>
                    <a:pt x="15240" y="666750"/>
                  </a:cubicBezTo>
                  <a:cubicBezTo>
                    <a:pt x="16650" y="670510"/>
                    <a:pt x="17254" y="674588"/>
                    <a:pt x="19050" y="678180"/>
                  </a:cubicBezTo>
                  <a:cubicBezTo>
                    <a:pt x="21098" y="682276"/>
                    <a:pt x="24810" y="685426"/>
                    <a:pt x="26670" y="689610"/>
                  </a:cubicBezTo>
                  <a:cubicBezTo>
                    <a:pt x="44806" y="730416"/>
                    <a:pt x="24665" y="698032"/>
                    <a:pt x="41910" y="723900"/>
                  </a:cubicBezTo>
                  <a:cubicBezTo>
                    <a:pt x="52848" y="767653"/>
                    <a:pt x="37553" y="713734"/>
                    <a:pt x="53340" y="750570"/>
                  </a:cubicBezTo>
                  <a:cubicBezTo>
                    <a:pt x="60664" y="767660"/>
                    <a:pt x="53546" y="762412"/>
                    <a:pt x="60960" y="777240"/>
                  </a:cubicBezTo>
                  <a:cubicBezTo>
                    <a:pt x="63008" y="781336"/>
                    <a:pt x="66040" y="784860"/>
                    <a:pt x="68580" y="788670"/>
                  </a:cubicBezTo>
                  <a:cubicBezTo>
                    <a:pt x="69850" y="793750"/>
                    <a:pt x="69792" y="799364"/>
                    <a:pt x="72390" y="803910"/>
                  </a:cubicBezTo>
                  <a:cubicBezTo>
                    <a:pt x="75063" y="808588"/>
                    <a:pt x="80371" y="811201"/>
                    <a:pt x="83820" y="815340"/>
                  </a:cubicBezTo>
                  <a:cubicBezTo>
                    <a:pt x="99206" y="833804"/>
                    <a:pt x="81619" y="821860"/>
                    <a:pt x="106680" y="834390"/>
                  </a:cubicBezTo>
                  <a:cubicBezTo>
                    <a:pt x="109190" y="841920"/>
                    <a:pt x="111396" y="851879"/>
                    <a:pt x="118110" y="857250"/>
                  </a:cubicBezTo>
                  <a:cubicBezTo>
                    <a:pt x="121246" y="859759"/>
                    <a:pt x="125730" y="859790"/>
                    <a:pt x="129540" y="861060"/>
                  </a:cubicBezTo>
                  <a:cubicBezTo>
                    <a:pt x="134372" y="875555"/>
                    <a:pt x="135120" y="884482"/>
                    <a:pt x="144780" y="895350"/>
                  </a:cubicBezTo>
                  <a:cubicBezTo>
                    <a:pt x="151939" y="903404"/>
                    <a:pt x="167640" y="918210"/>
                    <a:pt x="167640" y="918210"/>
                  </a:cubicBezTo>
                  <a:cubicBezTo>
                    <a:pt x="176376" y="944417"/>
                    <a:pt x="164427" y="912587"/>
                    <a:pt x="182880" y="944880"/>
                  </a:cubicBezTo>
                  <a:cubicBezTo>
                    <a:pt x="184873" y="948367"/>
                    <a:pt x="183850" y="953470"/>
                    <a:pt x="186690" y="956310"/>
                  </a:cubicBezTo>
                  <a:cubicBezTo>
                    <a:pt x="189530" y="959150"/>
                    <a:pt x="194310" y="958850"/>
                    <a:pt x="198120" y="960120"/>
                  </a:cubicBezTo>
                  <a:cubicBezTo>
                    <a:pt x="210538" y="997373"/>
                    <a:pt x="190782" y="948267"/>
                    <a:pt x="213360" y="975360"/>
                  </a:cubicBezTo>
                  <a:cubicBezTo>
                    <a:pt x="236139" y="1002695"/>
                    <a:pt x="206466" y="989572"/>
                    <a:pt x="232410" y="998220"/>
                  </a:cubicBezTo>
                  <a:cubicBezTo>
                    <a:pt x="242570" y="1028700"/>
                    <a:pt x="227330" y="993140"/>
                    <a:pt x="247650" y="1013460"/>
                  </a:cubicBezTo>
                  <a:cubicBezTo>
                    <a:pt x="250490" y="1016300"/>
                    <a:pt x="248620" y="1022050"/>
                    <a:pt x="251460" y="1024890"/>
                  </a:cubicBezTo>
                  <a:cubicBezTo>
                    <a:pt x="257936" y="1031366"/>
                    <a:pt x="274320" y="1040130"/>
                    <a:pt x="274320" y="1040130"/>
                  </a:cubicBezTo>
                  <a:cubicBezTo>
                    <a:pt x="281737" y="1062382"/>
                    <a:pt x="272326" y="1041946"/>
                    <a:pt x="289560" y="1059180"/>
                  </a:cubicBezTo>
                  <a:cubicBezTo>
                    <a:pt x="309697" y="1079317"/>
                    <a:pt x="280557" y="1063091"/>
                    <a:pt x="312420" y="1085850"/>
                  </a:cubicBezTo>
                  <a:cubicBezTo>
                    <a:pt x="315688" y="1088184"/>
                    <a:pt x="320040" y="1088390"/>
                    <a:pt x="323850" y="1089660"/>
                  </a:cubicBezTo>
                  <a:cubicBezTo>
                    <a:pt x="325120" y="1093470"/>
                    <a:pt x="324820" y="1098250"/>
                    <a:pt x="327660" y="1101090"/>
                  </a:cubicBezTo>
                  <a:cubicBezTo>
                    <a:pt x="330500" y="1103930"/>
                    <a:pt x="335498" y="1103104"/>
                    <a:pt x="339090" y="1104900"/>
                  </a:cubicBezTo>
                  <a:cubicBezTo>
                    <a:pt x="343186" y="1106948"/>
                    <a:pt x="346424" y="1110472"/>
                    <a:pt x="350520" y="1112520"/>
                  </a:cubicBezTo>
                  <a:cubicBezTo>
                    <a:pt x="354112" y="1114316"/>
                    <a:pt x="358358" y="1114534"/>
                    <a:pt x="361950" y="1116330"/>
                  </a:cubicBezTo>
                  <a:cubicBezTo>
                    <a:pt x="366046" y="1118378"/>
                    <a:pt x="369284" y="1121902"/>
                    <a:pt x="373380" y="1123950"/>
                  </a:cubicBezTo>
                  <a:cubicBezTo>
                    <a:pt x="376972" y="1125746"/>
                    <a:pt x="381218" y="1125964"/>
                    <a:pt x="384810" y="1127760"/>
                  </a:cubicBezTo>
                  <a:cubicBezTo>
                    <a:pt x="414353" y="1142532"/>
                    <a:pt x="378940" y="1129613"/>
                    <a:pt x="407670" y="1139190"/>
                  </a:cubicBezTo>
                  <a:cubicBezTo>
                    <a:pt x="412750" y="1143000"/>
                    <a:pt x="417230" y="1147780"/>
                    <a:pt x="422910" y="1150620"/>
                  </a:cubicBezTo>
                  <a:cubicBezTo>
                    <a:pt x="427594" y="1152962"/>
                    <a:pt x="433247" y="1152591"/>
                    <a:pt x="438150" y="1154430"/>
                  </a:cubicBezTo>
                  <a:cubicBezTo>
                    <a:pt x="443468" y="1156424"/>
                    <a:pt x="448170" y="1159813"/>
                    <a:pt x="453390" y="1162050"/>
                  </a:cubicBezTo>
                  <a:cubicBezTo>
                    <a:pt x="457081" y="1163632"/>
                    <a:pt x="461129" y="1164278"/>
                    <a:pt x="464820" y="1165860"/>
                  </a:cubicBezTo>
                  <a:cubicBezTo>
                    <a:pt x="470040" y="1168097"/>
                    <a:pt x="474506" y="1172290"/>
                    <a:pt x="480060" y="1173480"/>
                  </a:cubicBezTo>
                  <a:cubicBezTo>
                    <a:pt x="492540" y="1176154"/>
                    <a:pt x="505460" y="1176020"/>
                    <a:pt x="518160" y="1177290"/>
                  </a:cubicBezTo>
                  <a:cubicBezTo>
                    <a:pt x="538046" y="1190547"/>
                    <a:pt x="521651" y="1181876"/>
                    <a:pt x="552450" y="1188720"/>
                  </a:cubicBezTo>
                  <a:cubicBezTo>
                    <a:pt x="562476" y="1190948"/>
                    <a:pt x="600070" y="1201510"/>
                    <a:pt x="617220" y="1203960"/>
                  </a:cubicBezTo>
                  <a:cubicBezTo>
                    <a:pt x="673651" y="1212022"/>
                    <a:pt x="674711" y="1211313"/>
                    <a:pt x="727710" y="1215390"/>
                  </a:cubicBezTo>
                  <a:cubicBezTo>
                    <a:pt x="736600" y="1217930"/>
                    <a:pt x="745298" y="1221280"/>
                    <a:pt x="754380" y="1223010"/>
                  </a:cubicBezTo>
                  <a:cubicBezTo>
                    <a:pt x="772023" y="1226371"/>
                    <a:pt x="790451" y="1225696"/>
                    <a:pt x="807720" y="1230630"/>
                  </a:cubicBezTo>
                  <a:cubicBezTo>
                    <a:pt x="867335" y="1247663"/>
                    <a:pt x="803950" y="1230639"/>
                    <a:pt x="857250" y="1242060"/>
                  </a:cubicBezTo>
                  <a:cubicBezTo>
                    <a:pt x="867490" y="1244254"/>
                    <a:pt x="877626" y="1246924"/>
                    <a:pt x="887730" y="1249680"/>
                  </a:cubicBezTo>
                  <a:cubicBezTo>
                    <a:pt x="891605" y="1250737"/>
                    <a:pt x="895199" y="1252830"/>
                    <a:pt x="899160" y="1253490"/>
                  </a:cubicBezTo>
                  <a:cubicBezTo>
                    <a:pt x="910504" y="1255381"/>
                    <a:pt x="922020" y="1256030"/>
                    <a:pt x="933450" y="1257300"/>
                  </a:cubicBezTo>
                  <a:cubicBezTo>
                    <a:pt x="963797" y="1272474"/>
                    <a:pt x="933283" y="1259412"/>
                    <a:pt x="982980" y="1268730"/>
                  </a:cubicBezTo>
                  <a:cubicBezTo>
                    <a:pt x="992067" y="1270434"/>
                    <a:pt x="1000760" y="1273810"/>
                    <a:pt x="1009650" y="1276350"/>
                  </a:cubicBezTo>
                  <a:cubicBezTo>
                    <a:pt x="1075690" y="1275080"/>
                    <a:pt x="1141859" y="1276862"/>
                    <a:pt x="1207770" y="1272540"/>
                  </a:cubicBezTo>
                  <a:cubicBezTo>
                    <a:pt x="1219792" y="1271752"/>
                    <a:pt x="1230371" y="1264032"/>
                    <a:pt x="1242060" y="1261110"/>
                  </a:cubicBezTo>
                  <a:lnTo>
                    <a:pt x="1257300" y="1257300"/>
                  </a:lnTo>
                  <a:cubicBezTo>
                    <a:pt x="1265613" y="1232362"/>
                    <a:pt x="1254067" y="1256838"/>
                    <a:pt x="1272540" y="1242060"/>
                  </a:cubicBezTo>
                  <a:cubicBezTo>
                    <a:pt x="1285387" y="1231783"/>
                    <a:pt x="1276082" y="1231032"/>
                    <a:pt x="1283970" y="1219200"/>
                  </a:cubicBezTo>
                  <a:cubicBezTo>
                    <a:pt x="1286959" y="1214717"/>
                    <a:pt x="1291590" y="1211580"/>
                    <a:pt x="1295400" y="1207770"/>
                  </a:cubicBezTo>
                  <a:cubicBezTo>
                    <a:pt x="1296670" y="1203960"/>
                    <a:pt x="1295942" y="1198674"/>
                    <a:pt x="1299210" y="1196340"/>
                  </a:cubicBezTo>
                  <a:cubicBezTo>
                    <a:pt x="1305746" y="1191671"/>
                    <a:pt x="1322070" y="1188720"/>
                    <a:pt x="1322070" y="1188720"/>
                  </a:cubicBezTo>
                  <a:cubicBezTo>
                    <a:pt x="1328936" y="1181854"/>
                    <a:pt x="1335647" y="1173648"/>
                    <a:pt x="1344930" y="1169670"/>
                  </a:cubicBezTo>
                  <a:cubicBezTo>
                    <a:pt x="1349743" y="1167607"/>
                    <a:pt x="1355090" y="1167130"/>
                    <a:pt x="1360170" y="1165860"/>
                  </a:cubicBezTo>
                  <a:cubicBezTo>
                    <a:pt x="1363980" y="1163320"/>
                    <a:pt x="1367391" y="1160044"/>
                    <a:pt x="1371600" y="1158240"/>
                  </a:cubicBezTo>
                  <a:cubicBezTo>
                    <a:pt x="1383149" y="1153291"/>
                    <a:pt x="1414246" y="1151385"/>
                    <a:pt x="1421130" y="1150620"/>
                  </a:cubicBezTo>
                  <a:cubicBezTo>
                    <a:pt x="1431290" y="1148080"/>
                    <a:pt x="1441370" y="1145194"/>
                    <a:pt x="1451610" y="1143000"/>
                  </a:cubicBezTo>
                  <a:cubicBezTo>
                    <a:pt x="1459164" y="1141381"/>
                    <a:pt x="1467017" y="1141223"/>
                    <a:pt x="1474470" y="1139190"/>
                  </a:cubicBezTo>
                  <a:cubicBezTo>
                    <a:pt x="1543392" y="1120393"/>
                    <a:pt x="1445285" y="1141217"/>
                    <a:pt x="1512570" y="1127760"/>
                  </a:cubicBezTo>
                  <a:cubicBezTo>
                    <a:pt x="1517650" y="1125220"/>
                    <a:pt x="1522256" y="1121330"/>
                    <a:pt x="1527810" y="1120140"/>
                  </a:cubicBezTo>
                  <a:cubicBezTo>
                    <a:pt x="1540290" y="1117466"/>
                    <a:pt x="1553157" y="1116840"/>
                    <a:pt x="1565910" y="1116330"/>
                  </a:cubicBezTo>
                  <a:cubicBezTo>
                    <a:pt x="1616685" y="1114299"/>
                    <a:pt x="1667510" y="1113790"/>
                    <a:pt x="1718310" y="1112520"/>
                  </a:cubicBezTo>
                  <a:cubicBezTo>
                    <a:pt x="1803299" y="1095522"/>
                    <a:pt x="1760291" y="1101218"/>
                    <a:pt x="1912620" y="1108710"/>
                  </a:cubicBezTo>
                  <a:cubicBezTo>
                    <a:pt x="1986769" y="1112357"/>
                    <a:pt x="1977567" y="1116773"/>
                    <a:pt x="2042160" y="1123950"/>
                  </a:cubicBezTo>
                  <a:cubicBezTo>
                    <a:pt x="2058617" y="1125779"/>
                    <a:pt x="2075240" y="1125862"/>
                    <a:pt x="2091690" y="1127760"/>
                  </a:cubicBezTo>
                  <a:cubicBezTo>
                    <a:pt x="2223482" y="1142967"/>
                    <a:pt x="2059243" y="1129074"/>
                    <a:pt x="2190750" y="1139190"/>
                  </a:cubicBezTo>
                  <a:cubicBezTo>
                    <a:pt x="2278338" y="1156708"/>
                    <a:pt x="2187821" y="1139337"/>
                    <a:pt x="2255520" y="1150620"/>
                  </a:cubicBezTo>
                  <a:cubicBezTo>
                    <a:pt x="2269526" y="1152954"/>
                    <a:pt x="2283325" y="1156612"/>
                    <a:pt x="2297430" y="1158240"/>
                  </a:cubicBezTo>
                  <a:cubicBezTo>
                    <a:pt x="2316396" y="1160428"/>
                    <a:pt x="2335530" y="1160780"/>
                    <a:pt x="2354580" y="1162050"/>
                  </a:cubicBezTo>
                  <a:cubicBezTo>
                    <a:pt x="2467289" y="1178956"/>
                    <a:pt x="2405157" y="1175247"/>
                    <a:pt x="2541270" y="1165860"/>
                  </a:cubicBezTo>
                  <a:cubicBezTo>
                    <a:pt x="2546350" y="1164590"/>
                    <a:pt x="2551697" y="1164113"/>
                    <a:pt x="2556510" y="1162050"/>
                  </a:cubicBezTo>
                  <a:cubicBezTo>
                    <a:pt x="2573961" y="1154571"/>
                    <a:pt x="2562892" y="1153985"/>
                    <a:pt x="2579370" y="1143000"/>
                  </a:cubicBezTo>
                  <a:cubicBezTo>
                    <a:pt x="2582712" y="1140772"/>
                    <a:pt x="2586990" y="1140460"/>
                    <a:pt x="2590800" y="1139190"/>
                  </a:cubicBezTo>
                  <a:cubicBezTo>
                    <a:pt x="2594610" y="1132840"/>
                    <a:pt x="2596994" y="1125376"/>
                    <a:pt x="2602230" y="1120140"/>
                  </a:cubicBezTo>
                  <a:cubicBezTo>
                    <a:pt x="2605070" y="1117300"/>
                    <a:pt x="2611326" y="1119598"/>
                    <a:pt x="2613660" y="1116330"/>
                  </a:cubicBezTo>
                  <a:cubicBezTo>
                    <a:pt x="2642513" y="1075936"/>
                    <a:pt x="2603318" y="1105445"/>
                    <a:pt x="2632710" y="1085850"/>
                  </a:cubicBezTo>
                  <a:cubicBezTo>
                    <a:pt x="2635250" y="1079500"/>
                    <a:pt x="2637929" y="1073204"/>
                    <a:pt x="2640330" y="1066800"/>
                  </a:cubicBezTo>
                  <a:cubicBezTo>
                    <a:pt x="2641740" y="1063040"/>
                    <a:pt x="2642344" y="1058962"/>
                    <a:pt x="2644140" y="1055370"/>
                  </a:cubicBezTo>
                  <a:cubicBezTo>
                    <a:pt x="2646188" y="1051274"/>
                    <a:pt x="2649220" y="1047750"/>
                    <a:pt x="2651760" y="1043940"/>
                  </a:cubicBezTo>
                  <a:cubicBezTo>
                    <a:pt x="2652268" y="1041908"/>
                    <a:pt x="2657194" y="1020550"/>
                    <a:pt x="2659380" y="1017270"/>
                  </a:cubicBezTo>
                  <a:cubicBezTo>
                    <a:pt x="2662369" y="1012787"/>
                    <a:pt x="2667303" y="1009931"/>
                    <a:pt x="2670810" y="1005840"/>
                  </a:cubicBezTo>
                  <a:cubicBezTo>
                    <a:pt x="2682680" y="991991"/>
                    <a:pt x="2682054" y="990971"/>
                    <a:pt x="2689860" y="975360"/>
                  </a:cubicBezTo>
                  <a:cubicBezTo>
                    <a:pt x="2697475" y="937283"/>
                    <a:pt x="2686804" y="972324"/>
                    <a:pt x="2705100" y="944880"/>
                  </a:cubicBezTo>
                  <a:cubicBezTo>
                    <a:pt x="2707328" y="941538"/>
                    <a:pt x="2707114" y="937042"/>
                    <a:pt x="2708910" y="933450"/>
                  </a:cubicBezTo>
                  <a:cubicBezTo>
                    <a:pt x="2710958" y="929354"/>
                    <a:pt x="2713990" y="925830"/>
                    <a:pt x="2716530" y="922020"/>
                  </a:cubicBezTo>
                  <a:cubicBezTo>
                    <a:pt x="2717800" y="916940"/>
                    <a:pt x="2717069" y="910869"/>
                    <a:pt x="2720340" y="906780"/>
                  </a:cubicBezTo>
                  <a:cubicBezTo>
                    <a:pt x="2722849" y="903644"/>
                    <a:pt x="2728634" y="905479"/>
                    <a:pt x="2731770" y="902970"/>
                  </a:cubicBezTo>
                  <a:cubicBezTo>
                    <a:pt x="2735346" y="900109"/>
                    <a:pt x="2737197" y="895560"/>
                    <a:pt x="2739390" y="891540"/>
                  </a:cubicBezTo>
                  <a:cubicBezTo>
                    <a:pt x="2759148" y="855318"/>
                    <a:pt x="2744183" y="868025"/>
                    <a:pt x="2766060" y="853440"/>
                  </a:cubicBezTo>
                  <a:cubicBezTo>
                    <a:pt x="2775723" y="805124"/>
                    <a:pt x="2762774" y="857297"/>
                    <a:pt x="2777490" y="822960"/>
                  </a:cubicBezTo>
                  <a:cubicBezTo>
                    <a:pt x="2792252" y="788516"/>
                    <a:pt x="2769790" y="824986"/>
                    <a:pt x="2788920" y="796290"/>
                  </a:cubicBezTo>
                  <a:cubicBezTo>
                    <a:pt x="2793343" y="778600"/>
                    <a:pt x="2792152" y="780446"/>
                    <a:pt x="2800350" y="762000"/>
                  </a:cubicBezTo>
                  <a:cubicBezTo>
                    <a:pt x="2802657" y="756810"/>
                    <a:pt x="2806174" y="752148"/>
                    <a:pt x="2807970" y="746760"/>
                  </a:cubicBezTo>
                  <a:cubicBezTo>
                    <a:pt x="2817179" y="719133"/>
                    <a:pt x="2814614" y="716730"/>
                    <a:pt x="2819400" y="689610"/>
                  </a:cubicBezTo>
                  <a:cubicBezTo>
                    <a:pt x="2821651" y="676856"/>
                    <a:pt x="2824819" y="664273"/>
                    <a:pt x="2827020" y="651510"/>
                  </a:cubicBezTo>
                  <a:cubicBezTo>
                    <a:pt x="2831171" y="627436"/>
                    <a:pt x="2838450" y="579120"/>
                    <a:pt x="2838450" y="579120"/>
                  </a:cubicBezTo>
                  <a:cubicBezTo>
                    <a:pt x="2838341" y="577486"/>
                    <a:pt x="2838160" y="523833"/>
                    <a:pt x="2830830" y="506730"/>
                  </a:cubicBezTo>
                  <a:cubicBezTo>
                    <a:pt x="2829026" y="502521"/>
                    <a:pt x="2825258" y="499396"/>
                    <a:pt x="2823210" y="495300"/>
                  </a:cubicBezTo>
                  <a:cubicBezTo>
                    <a:pt x="2821414" y="491708"/>
                    <a:pt x="2821866" y="487040"/>
                    <a:pt x="2819400" y="483870"/>
                  </a:cubicBezTo>
                  <a:cubicBezTo>
                    <a:pt x="2812784" y="475364"/>
                    <a:pt x="2796540" y="461010"/>
                    <a:pt x="2796540" y="461010"/>
                  </a:cubicBezTo>
                  <a:cubicBezTo>
                    <a:pt x="2795270" y="457200"/>
                    <a:pt x="2795239" y="452716"/>
                    <a:pt x="2792730" y="449580"/>
                  </a:cubicBezTo>
                  <a:cubicBezTo>
                    <a:pt x="2767759" y="418366"/>
                    <a:pt x="2774723" y="430360"/>
                    <a:pt x="2754630" y="415290"/>
                  </a:cubicBezTo>
                  <a:cubicBezTo>
                    <a:pt x="2748124" y="410411"/>
                    <a:pt x="2741700" y="405405"/>
                    <a:pt x="2735580" y="400050"/>
                  </a:cubicBezTo>
                  <a:cubicBezTo>
                    <a:pt x="2731525" y="396502"/>
                    <a:pt x="2728403" y="391928"/>
                    <a:pt x="2724150" y="388620"/>
                  </a:cubicBezTo>
                  <a:cubicBezTo>
                    <a:pt x="2716921" y="382997"/>
                    <a:pt x="2708793" y="378632"/>
                    <a:pt x="2701290" y="373380"/>
                  </a:cubicBezTo>
                  <a:cubicBezTo>
                    <a:pt x="2696088" y="369739"/>
                    <a:pt x="2690871" y="366083"/>
                    <a:pt x="2686050" y="361950"/>
                  </a:cubicBezTo>
                  <a:cubicBezTo>
                    <a:pt x="2674253" y="351839"/>
                    <a:pt x="2676663" y="349637"/>
                    <a:pt x="2663190" y="342900"/>
                  </a:cubicBezTo>
                  <a:cubicBezTo>
                    <a:pt x="2659598" y="341104"/>
                    <a:pt x="2655570" y="340360"/>
                    <a:pt x="2651760" y="339090"/>
                  </a:cubicBezTo>
                  <a:cubicBezTo>
                    <a:pt x="2612519" y="309660"/>
                    <a:pt x="2662372" y="344986"/>
                    <a:pt x="2617470" y="320040"/>
                  </a:cubicBezTo>
                  <a:cubicBezTo>
                    <a:pt x="2611919" y="316956"/>
                    <a:pt x="2607910" y="311450"/>
                    <a:pt x="2602230" y="308610"/>
                  </a:cubicBezTo>
                  <a:cubicBezTo>
                    <a:pt x="2595046" y="305018"/>
                    <a:pt x="2586053" y="305445"/>
                    <a:pt x="2579370" y="300990"/>
                  </a:cubicBezTo>
                  <a:cubicBezTo>
                    <a:pt x="2575560" y="298450"/>
                    <a:pt x="2572149" y="295174"/>
                    <a:pt x="2567940" y="293370"/>
                  </a:cubicBezTo>
                  <a:cubicBezTo>
                    <a:pt x="2544702" y="283411"/>
                    <a:pt x="2549177" y="298641"/>
                    <a:pt x="2518410" y="278130"/>
                  </a:cubicBezTo>
                  <a:cubicBezTo>
                    <a:pt x="2504497" y="268855"/>
                    <a:pt x="2493788" y="261033"/>
                    <a:pt x="2476500" y="255270"/>
                  </a:cubicBezTo>
                  <a:cubicBezTo>
                    <a:pt x="2472690" y="254000"/>
                    <a:pt x="2468662" y="253256"/>
                    <a:pt x="2465070" y="251460"/>
                  </a:cubicBezTo>
                  <a:cubicBezTo>
                    <a:pt x="2460974" y="249412"/>
                    <a:pt x="2457736" y="245888"/>
                    <a:pt x="2453640" y="243840"/>
                  </a:cubicBezTo>
                  <a:cubicBezTo>
                    <a:pt x="2450048" y="242044"/>
                    <a:pt x="2445802" y="241826"/>
                    <a:pt x="2442210" y="240030"/>
                  </a:cubicBezTo>
                  <a:cubicBezTo>
                    <a:pt x="2438114" y="237982"/>
                    <a:pt x="2434876" y="234458"/>
                    <a:pt x="2430780" y="232410"/>
                  </a:cubicBezTo>
                  <a:cubicBezTo>
                    <a:pt x="2427188" y="230614"/>
                    <a:pt x="2423041" y="230182"/>
                    <a:pt x="2419350" y="228600"/>
                  </a:cubicBezTo>
                  <a:cubicBezTo>
                    <a:pt x="2414130" y="226363"/>
                    <a:pt x="2409550" y="222612"/>
                    <a:pt x="2404110" y="220980"/>
                  </a:cubicBezTo>
                  <a:cubicBezTo>
                    <a:pt x="2396711" y="218760"/>
                    <a:pt x="2388870" y="218440"/>
                    <a:pt x="2381250" y="217170"/>
                  </a:cubicBezTo>
                  <a:cubicBezTo>
                    <a:pt x="2376170" y="213360"/>
                    <a:pt x="2371395" y="209105"/>
                    <a:pt x="2366010" y="205740"/>
                  </a:cubicBezTo>
                  <a:cubicBezTo>
                    <a:pt x="2357454" y="200393"/>
                    <a:pt x="2348892" y="197039"/>
                    <a:pt x="2339340" y="194310"/>
                  </a:cubicBezTo>
                  <a:cubicBezTo>
                    <a:pt x="2334305" y="192871"/>
                    <a:pt x="2329180" y="191770"/>
                    <a:pt x="2324100" y="190500"/>
                  </a:cubicBezTo>
                  <a:cubicBezTo>
                    <a:pt x="2304010" y="177107"/>
                    <a:pt x="2322033" y="187271"/>
                    <a:pt x="2297430" y="179070"/>
                  </a:cubicBezTo>
                  <a:cubicBezTo>
                    <a:pt x="2254389" y="164723"/>
                    <a:pt x="2299661" y="176770"/>
                    <a:pt x="2263140" y="167640"/>
                  </a:cubicBezTo>
                  <a:cubicBezTo>
                    <a:pt x="2239664" y="151989"/>
                    <a:pt x="2265616" y="167195"/>
                    <a:pt x="2232660" y="156210"/>
                  </a:cubicBezTo>
                  <a:cubicBezTo>
                    <a:pt x="2227272" y="154414"/>
                    <a:pt x="2222738" y="150584"/>
                    <a:pt x="2217420" y="148590"/>
                  </a:cubicBezTo>
                  <a:cubicBezTo>
                    <a:pt x="2212517" y="146751"/>
                    <a:pt x="2207148" y="146436"/>
                    <a:pt x="2202180" y="144780"/>
                  </a:cubicBezTo>
                  <a:cubicBezTo>
                    <a:pt x="2195692" y="142617"/>
                    <a:pt x="2189667" y="139171"/>
                    <a:pt x="2183130" y="137160"/>
                  </a:cubicBezTo>
                  <a:cubicBezTo>
                    <a:pt x="2173120" y="134080"/>
                    <a:pt x="2162017" y="134224"/>
                    <a:pt x="2152650" y="129540"/>
                  </a:cubicBezTo>
                  <a:cubicBezTo>
                    <a:pt x="2147570" y="127000"/>
                    <a:pt x="2142920" y="123298"/>
                    <a:pt x="2137410" y="121920"/>
                  </a:cubicBezTo>
                  <a:cubicBezTo>
                    <a:pt x="2127477" y="119437"/>
                    <a:pt x="2117090" y="119380"/>
                    <a:pt x="2106930" y="118110"/>
                  </a:cubicBezTo>
                  <a:cubicBezTo>
                    <a:pt x="2056385" y="92838"/>
                    <a:pt x="2119502" y="123498"/>
                    <a:pt x="2080260" y="106680"/>
                  </a:cubicBezTo>
                  <a:cubicBezTo>
                    <a:pt x="2075040" y="104443"/>
                    <a:pt x="2070408" y="100856"/>
                    <a:pt x="2065020" y="99060"/>
                  </a:cubicBezTo>
                  <a:cubicBezTo>
                    <a:pt x="2056663" y="96274"/>
                    <a:pt x="2025340" y="92303"/>
                    <a:pt x="2019300" y="91440"/>
                  </a:cubicBezTo>
                  <a:cubicBezTo>
                    <a:pt x="1987275" y="75427"/>
                    <a:pt x="2023522" y="91543"/>
                    <a:pt x="1977390" y="80010"/>
                  </a:cubicBezTo>
                  <a:cubicBezTo>
                    <a:pt x="1970755" y="78351"/>
                    <a:pt x="1964997" y="73956"/>
                    <a:pt x="1958340" y="72390"/>
                  </a:cubicBezTo>
                  <a:cubicBezTo>
                    <a:pt x="1920745" y="63544"/>
                    <a:pt x="1897055" y="65932"/>
                    <a:pt x="1859280" y="53340"/>
                  </a:cubicBezTo>
                  <a:cubicBezTo>
                    <a:pt x="1815668" y="38803"/>
                    <a:pt x="1858494" y="51304"/>
                    <a:pt x="1802130" y="41910"/>
                  </a:cubicBezTo>
                  <a:cubicBezTo>
                    <a:pt x="1718178" y="27918"/>
                    <a:pt x="1831353" y="39117"/>
                    <a:pt x="1706880" y="26670"/>
                  </a:cubicBezTo>
                  <a:cubicBezTo>
                    <a:pt x="1694159" y="25398"/>
                    <a:pt x="1569634" y="14128"/>
                    <a:pt x="1527810" y="11430"/>
                  </a:cubicBezTo>
                  <a:cubicBezTo>
                    <a:pt x="1461872" y="7176"/>
                    <a:pt x="1339190" y="2164"/>
                    <a:pt x="1291590" y="0"/>
                  </a:cubicBezTo>
                  <a:lnTo>
                    <a:pt x="1036320" y="3810"/>
                  </a:lnTo>
                  <a:cubicBezTo>
                    <a:pt x="1028598" y="4022"/>
                    <a:pt x="1021117" y="6599"/>
                    <a:pt x="1013460" y="7620"/>
                  </a:cubicBezTo>
                  <a:cubicBezTo>
                    <a:pt x="1002061" y="9140"/>
                    <a:pt x="990600" y="10160"/>
                    <a:pt x="979170" y="11430"/>
                  </a:cubicBezTo>
                  <a:cubicBezTo>
                    <a:pt x="941279" y="26586"/>
                    <a:pt x="980881" y="12612"/>
                    <a:pt x="929640" y="22860"/>
                  </a:cubicBezTo>
                  <a:cubicBezTo>
                    <a:pt x="920574" y="24673"/>
                    <a:pt x="911890" y="28047"/>
                    <a:pt x="902970" y="30480"/>
                  </a:cubicBezTo>
                  <a:cubicBezTo>
                    <a:pt x="897918" y="31858"/>
                    <a:pt x="892735" y="32750"/>
                    <a:pt x="887730" y="34290"/>
                  </a:cubicBezTo>
                  <a:cubicBezTo>
                    <a:pt x="876215" y="37833"/>
                    <a:pt x="864216" y="40332"/>
                    <a:pt x="853440" y="45720"/>
                  </a:cubicBezTo>
                  <a:cubicBezTo>
                    <a:pt x="848360" y="48260"/>
                    <a:pt x="843518" y="51346"/>
                    <a:pt x="838200" y="53340"/>
                  </a:cubicBezTo>
                  <a:cubicBezTo>
                    <a:pt x="812421" y="63007"/>
                    <a:pt x="833022" y="51749"/>
                    <a:pt x="811530" y="60960"/>
                  </a:cubicBezTo>
                  <a:cubicBezTo>
                    <a:pt x="806310" y="63197"/>
                    <a:pt x="801510" y="66343"/>
                    <a:pt x="796290" y="68580"/>
                  </a:cubicBezTo>
                  <a:cubicBezTo>
                    <a:pt x="792599" y="70162"/>
                    <a:pt x="788452" y="70594"/>
                    <a:pt x="784860" y="72390"/>
                  </a:cubicBezTo>
                  <a:cubicBezTo>
                    <a:pt x="780764" y="74438"/>
                    <a:pt x="777774" y="78562"/>
                    <a:pt x="773430" y="80010"/>
                  </a:cubicBezTo>
                  <a:cubicBezTo>
                    <a:pt x="766101" y="82453"/>
                    <a:pt x="758064" y="81946"/>
                    <a:pt x="750570" y="83820"/>
                  </a:cubicBezTo>
                  <a:cubicBezTo>
                    <a:pt x="730245" y="88901"/>
                    <a:pt x="730611" y="92226"/>
                    <a:pt x="712470" y="95250"/>
                  </a:cubicBezTo>
                  <a:cubicBezTo>
                    <a:pt x="702370" y="96933"/>
                    <a:pt x="692150" y="97790"/>
                    <a:pt x="681990" y="99060"/>
                  </a:cubicBezTo>
                  <a:cubicBezTo>
                    <a:pt x="675640" y="101600"/>
                    <a:pt x="669344" y="104279"/>
                    <a:pt x="662940" y="106680"/>
                  </a:cubicBezTo>
                  <a:cubicBezTo>
                    <a:pt x="659180" y="108090"/>
                    <a:pt x="655270" y="109080"/>
                    <a:pt x="651510" y="110490"/>
                  </a:cubicBezTo>
                  <a:cubicBezTo>
                    <a:pt x="622816" y="121250"/>
                    <a:pt x="642757" y="115536"/>
                    <a:pt x="617220" y="121920"/>
                  </a:cubicBezTo>
                  <a:cubicBezTo>
                    <a:pt x="613768" y="124509"/>
                    <a:pt x="596121" y="138184"/>
                    <a:pt x="590550" y="140970"/>
                  </a:cubicBezTo>
                  <a:cubicBezTo>
                    <a:pt x="586958" y="142766"/>
                    <a:pt x="582930" y="143510"/>
                    <a:pt x="579120" y="144780"/>
                  </a:cubicBezTo>
                  <a:cubicBezTo>
                    <a:pt x="575310" y="148590"/>
                    <a:pt x="572173" y="153221"/>
                    <a:pt x="567690" y="156210"/>
                  </a:cubicBezTo>
                  <a:cubicBezTo>
                    <a:pt x="554464" y="165027"/>
                    <a:pt x="546677" y="167024"/>
                    <a:pt x="533400" y="171450"/>
                  </a:cubicBezTo>
                  <a:cubicBezTo>
                    <a:pt x="532130" y="175260"/>
                    <a:pt x="532161" y="179795"/>
                    <a:pt x="529590" y="182880"/>
                  </a:cubicBezTo>
                  <a:cubicBezTo>
                    <a:pt x="524299" y="189229"/>
                    <a:pt x="501284" y="202150"/>
                    <a:pt x="495300" y="205740"/>
                  </a:cubicBezTo>
                  <a:cubicBezTo>
                    <a:pt x="482436" y="225036"/>
                    <a:pt x="493445" y="212057"/>
                    <a:pt x="468630" y="228600"/>
                  </a:cubicBezTo>
                  <a:cubicBezTo>
                    <a:pt x="463346" y="232122"/>
                    <a:pt x="458557" y="236339"/>
                    <a:pt x="453390" y="240030"/>
                  </a:cubicBezTo>
                  <a:cubicBezTo>
                    <a:pt x="449664" y="242692"/>
                    <a:pt x="445382" y="244608"/>
                    <a:pt x="441960" y="247650"/>
                  </a:cubicBezTo>
                  <a:cubicBezTo>
                    <a:pt x="419579" y="267544"/>
                    <a:pt x="425450" y="240665"/>
                    <a:pt x="415290" y="24003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 rot="389665" flipH="1">
              <a:off x="4848927" y="3700606"/>
              <a:ext cx="933959" cy="442648"/>
            </a:xfrm>
            <a:custGeom>
              <a:avLst/>
              <a:gdLst>
                <a:gd name="connsiteX0" fmla="*/ 206014 w 1432834"/>
                <a:gd name="connsiteY0" fmla="*/ 110490 h 1204773"/>
                <a:gd name="connsiteX1" fmla="*/ 152674 w 1432834"/>
                <a:gd name="connsiteY1" fmla="*/ 125730 h 1204773"/>
                <a:gd name="connsiteX2" fmla="*/ 141244 w 1432834"/>
                <a:gd name="connsiteY2" fmla="*/ 129540 h 1204773"/>
                <a:gd name="connsiteX3" fmla="*/ 118384 w 1432834"/>
                <a:gd name="connsiteY3" fmla="*/ 148590 h 1204773"/>
                <a:gd name="connsiteX4" fmla="*/ 106954 w 1432834"/>
                <a:gd name="connsiteY4" fmla="*/ 152400 h 1204773"/>
                <a:gd name="connsiteX5" fmla="*/ 91714 w 1432834"/>
                <a:gd name="connsiteY5" fmla="*/ 167640 h 1204773"/>
                <a:gd name="connsiteX6" fmla="*/ 76474 w 1432834"/>
                <a:gd name="connsiteY6" fmla="*/ 190500 h 1204773"/>
                <a:gd name="connsiteX7" fmla="*/ 53614 w 1432834"/>
                <a:gd name="connsiteY7" fmla="*/ 213360 h 1204773"/>
                <a:gd name="connsiteX8" fmla="*/ 42184 w 1432834"/>
                <a:gd name="connsiteY8" fmla="*/ 240030 h 1204773"/>
                <a:gd name="connsiteX9" fmla="*/ 38374 w 1432834"/>
                <a:gd name="connsiteY9" fmla="*/ 251460 h 1204773"/>
                <a:gd name="connsiteX10" fmla="*/ 30754 w 1432834"/>
                <a:gd name="connsiteY10" fmla="*/ 266700 h 1204773"/>
                <a:gd name="connsiteX11" fmla="*/ 26944 w 1432834"/>
                <a:gd name="connsiteY11" fmla="*/ 281940 h 1204773"/>
                <a:gd name="connsiteX12" fmla="*/ 19324 w 1432834"/>
                <a:gd name="connsiteY12" fmla="*/ 304800 h 1204773"/>
                <a:gd name="connsiteX13" fmla="*/ 4084 w 1432834"/>
                <a:gd name="connsiteY13" fmla="*/ 373380 h 1204773"/>
                <a:gd name="connsiteX14" fmla="*/ 7894 w 1432834"/>
                <a:gd name="connsiteY14" fmla="*/ 666750 h 1204773"/>
                <a:gd name="connsiteX15" fmla="*/ 26944 w 1432834"/>
                <a:gd name="connsiteY15" fmla="*/ 701040 h 1204773"/>
                <a:gd name="connsiteX16" fmla="*/ 34564 w 1432834"/>
                <a:gd name="connsiteY16" fmla="*/ 712470 h 1204773"/>
                <a:gd name="connsiteX17" fmla="*/ 38374 w 1432834"/>
                <a:gd name="connsiteY17" fmla="*/ 723900 h 1204773"/>
                <a:gd name="connsiteX18" fmla="*/ 49804 w 1432834"/>
                <a:gd name="connsiteY18" fmla="*/ 727710 h 1204773"/>
                <a:gd name="connsiteX19" fmla="*/ 65044 w 1432834"/>
                <a:gd name="connsiteY19" fmla="*/ 742950 h 1204773"/>
                <a:gd name="connsiteX20" fmla="*/ 76474 w 1432834"/>
                <a:gd name="connsiteY20" fmla="*/ 754380 h 1204773"/>
                <a:gd name="connsiteX21" fmla="*/ 87904 w 1432834"/>
                <a:gd name="connsiteY21" fmla="*/ 758190 h 1204773"/>
                <a:gd name="connsiteX22" fmla="*/ 99334 w 1432834"/>
                <a:gd name="connsiteY22" fmla="*/ 765810 h 1204773"/>
                <a:gd name="connsiteX23" fmla="*/ 110764 w 1432834"/>
                <a:gd name="connsiteY23" fmla="*/ 769620 h 1204773"/>
                <a:gd name="connsiteX24" fmla="*/ 126004 w 1432834"/>
                <a:gd name="connsiteY24" fmla="*/ 777240 h 1204773"/>
                <a:gd name="connsiteX25" fmla="*/ 137434 w 1432834"/>
                <a:gd name="connsiteY25" fmla="*/ 781050 h 1204773"/>
                <a:gd name="connsiteX26" fmla="*/ 148864 w 1432834"/>
                <a:gd name="connsiteY26" fmla="*/ 788670 h 1204773"/>
                <a:gd name="connsiteX27" fmla="*/ 202204 w 1432834"/>
                <a:gd name="connsiteY27" fmla="*/ 796290 h 1204773"/>
                <a:gd name="connsiteX28" fmla="*/ 225064 w 1432834"/>
                <a:gd name="connsiteY28" fmla="*/ 807720 h 1204773"/>
                <a:gd name="connsiteX29" fmla="*/ 240304 w 1432834"/>
                <a:gd name="connsiteY29" fmla="*/ 815340 h 1204773"/>
                <a:gd name="connsiteX30" fmla="*/ 251734 w 1432834"/>
                <a:gd name="connsiteY30" fmla="*/ 819150 h 1204773"/>
                <a:gd name="connsiteX31" fmla="*/ 263164 w 1432834"/>
                <a:gd name="connsiteY31" fmla="*/ 826770 h 1204773"/>
                <a:gd name="connsiteX32" fmla="*/ 301264 w 1432834"/>
                <a:gd name="connsiteY32" fmla="*/ 834390 h 1204773"/>
                <a:gd name="connsiteX33" fmla="*/ 327934 w 1432834"/>
                <a:gd name="connsiteY33" fmla="*/ 842010 h 1204773"/>
                <a:gd name="connsiteX34" fmla="*/ 346984 w 1432834"/>
                <a:gd name="connsiteY34" fmla="*/ 845820 h 1204773"/>
                <a:gd name="connsiteX35" fmla="*/ 369844 w 1432834"/>
                <a:gd name="connsiteY35" fmla="*/ 853440 h 1204773"/>
                <a:gd name="connsiteX36" fmla="*/ 419374 w 1432834"/>
                <a:gd name="connsiteY36" fmla="*/ 864870 h 1204773"/>
                <a:gd name="connsiteX37" fmla="*/ 434614 w 1432834"/>
                <a:gd name="connsiteY37" fmla="*/ 868680 h 1204773"/>
                <a:gd name="connsiteX38" fmla="*/ 457474 w 1432834"/>
                <a:gd name="connsiteY38" fmla="*/ 872490 h 1204773"/>
                <a:gd name="connsiteX39" fmla="*/ 495574 w 1432834"/>
                <a:gd name="connsiteY39" fmla="*/ 880110 h 1204773"/>
                <a:gd name="connsiteX40" fmla="*/ 537484 w 1432834"/>
                <a:gd name="connsiteY40" fmla="*/ 891540 h 1204773"/>
                <a:gd name="connsiteX41" fmla="*/ 560344 w 1432834"/>
                <a:gd name="connsiteY41" fmla="*/ 899160 h 1204773"/>
                <a:gd name="connsiteX42" fmla="*/ 571774 w 1432834"/>
                <a:gd name="connsiteY42" fmla="*/ 906780 h 1204773"/>
                <a:gd name="connsiteX43" fmla="*/ 587014 w 1432834"/>
                <a:gd name="connsiteY43" fmla="*/ 918210 h 1204773"/>
                <a:gd name="connsiteX44" fmla="*/ 598444 w 1432834"/>
                <a:gd name="connsiteY44" fmla="*/ 922020 h 1204773"/>
                <a:gd name="connsiteX45" fmla="*/ 644164 w 1432834"/>
                <a:gd name="connsiteY45" fmla="*/ 933450 h 1204773"/>
                <a:gd name="connsiteX46" fmla="*/ 655594 w 1432834"/>
                <a:gd name="connsiteY46" fmla="*/ 944880 h 1204773"/>
                <a:gd name="connsiteX47" fmla="*/ 667024 w 1432834"/>
                <a:gd name="connsiteY47" fmla="*/ 948690 h 1204773"/>
                <a:gd name="connsiteX48" fmla="*/ 682264 w 1432834"/>
                <a:gd name="connsiteY48" fmla="*/ 956310 h 1204773"/>
                <a:gd name="connsiteX49" fmla="*/ 693694 w 1432834"/>
                <a:gd name="connsiteY49" fmla="*/ 960120 h 1204773"/>
                <a:gd name="connsiteX50" fmla="*/ 705124 w 1432834"/>
                <a:gd name="connsiteY50" fmla="*/ 967740 h 1204773"/>
                <a:gd name="connsiteX51" fmla="*/ 731794 w 1432834"/>
                <a:gd name="connsiteY51" fmla="*/ 982980 h 1204773"/>
                <a:gd name="connsiteX52" fmla="*/ 758464 w 1432834"/>
                <a:gd name="connsiteY52" fmla="*/ 998220 h 1204773"/>
                <a:gd name="connsiteX53" fmla="*/ 769894 w 1432834"/>
                <a:gd name="connsiteY53" fmla="*/ 1005840 h 1204773"/>
                <a:gd name="connsiteX54" fmla="*/ 792754 w 1432834"/>
                <a:gd name="connsiteY54" fmla="*/ 1013460 h 1204773"/>
                <a:gd name="connsiteX55" fmla="*/ 804184 w 1432834"/>
                <a:gd name="connsiteY55" fmla="*/ 1021080 h 1204773"/>
                <a:gd name="connsiteX56" fmla="*/ 819424 w 1432834"/>
                <a:gd name="connsiteY56" fmla="*/ 1032510 h 1204773"/>
                <a:gd name="connsiteX57" fmla="*/ 830854 w 1432834"/>
                <a:gd name="connsiteY57" fmla="*/ 1036320 h 1204773"/>
                <a:gd name="connsiteX58" fmla="*/ 842284 w 1432834"/>
                <a:gd name="connsiteY58" fmla="*/ 1043940 h 1204773"/>
                <a:gd name="connsiteX59" fmla="*/ 849904 w 1432834"/>
                <a:gd name="connsiteY59" fmla="*/ 1055370 h 1204773"/>
                <a:gd name="connsiteX60" fmla="*/ 872764 w 1432834"/>
                <a:gd name="connsiteY60" fmla="*/ 1062990 h 1204773"/>
                <a:gd name="connsiteX61" fmla="*/ 895624 w 1432834"/>
                <a:gd name="connsiteY61" fmla="*/ 1074420 h 1204773"/>
                <a:gd name="connsiteX62" fmla="*/ 907054 w 1432834"/>
                <a:gd name="connsiteY62" fmla="*/ 1085850 h 1204773"/>
                <a:gd name="connsiteX63" fmla="*/ 933724 w 1432834"/>
                <a:gd name="connsiteY63" fmla="*/ 1101090 h 1204773"/>
                <a:gd name="connsiteX64" fmla="*/ 945154 w 1432834"/>
                <a:gd name="connsiteY64" fmla="*/ 1108710 h 1204773"/>
                <a:gd name="connsiteX65" fmla="*/ 956584 w 1432834"/>
                <a:gd name="connsiteY65" fmla="*/ 1120140 h 1204773"/>
                <a:gd name="connsiteX66" fmla="*/ 971824 w 1432834"/>
                <a:gd name="connsiteY66" fmla="*/ 1123950 h 1204773"/>
                <a:gd name="connsiteX67" fmla="*/ 998494 w 1432834"/>
                <a:gd name="connsiteY67" fmla="*/ 1139190 h 1204773"/>
                <a:gd name="connsiteX68" fmla="*/ 1009924 w 1432834"/>
                <a:gd name="connsiteY68" fmla="*/ 1146810 h 1204773"/>
                <a:gd name="connsiteX69" fmla="*/ 1028974 w 1432834"/>
                <a:gd name="connsiteY69" fmla="*/ 1150620 h 1204773"/>
                <a:gd name="connsiteX70" fmla="*/ 1063264 w 1432834"/>
                <a:gd name="connsiteY70" fmla="*/ 1162050 h 1204773"/>
                <a:gd name="connsiteX71" fmla="*/ 1105174 w 1432834"/>
                <a:gd name="connsiteY71" fmla="*/ 1173480 h 1204773"/>
                <a:gd name="connsiteX72" fmla="*/ 1120414 w 1432834"/>
                <a:gd name="connsiteY72" fmla="*/ 1181100 h 1204773"/>
                <a:gd name="connsiteX73" fmla="*/ 1131844 w 1432834"/>
                <a:gd name="connsiteY73" fmla="*/ 1184910 h 1204773"/>
                <a:gd name="connsiteX74" fmla="*/ 1192804 w 1432834"/>
                <a:gd name="connsiteY74" fmla="*/ 1196340 h 1204773"/>
                <a:gd name="connsiteX75" fmla="*/ 1215664 w 1432834"/>
                <a:gd name="connsiteY75" fmla="*/ 1203960 h 1204773"/>
                <a:gd name="connsiteX76" fmla="*/ 1314724 w 1432834"/>
                <a:gd name="connsiteY76" fmla="*/ 1196340 h 1204773"/>
                <a:gd name="connsiteX77" fmla="*/ 1326154 w 1432834"/>
                <a:gd name="connsiteY77" fmla="*/ 1192530 h 1204773"/>
                <a:gd name="connsiteX78" fmla="*/ 1349014 w 1432834"/>
                <a:gd name="connsiteY78" fmla="*/ 1173480 h 1204773"/>
                <a:gd name="connsiteX79" fmla="*/ 1364254 w 1432834"/>
                <a:gd name="connsiteY79" fmla="*/ 1169670 h 1204773"/>
                <a:gd name="connsiteX80" fmla="*/ 1368064 w 1432834"/>
                <a:gd name="connsiteY80" fmla="*/ 1158240 h 1204773"/>
                <a:gd name="connsiteX81" fmla="*/ 1387114 w 1432834"/>
                <a:gd name="connsiteY81" fmla="*/ 1135380 h 1204773"/>
                <a:gd name="connsiteX82" fmla="*/ 1394734 w 1432834"/>
                <a:gd name="connsiteY82" fmla="*/ 1120140 h 1204773"/>
                <a:gd name="connsiteX83" fmla="*/ 1402354 w 1432834"/>
                <a:gd name="connsiteY83" fmla="*/ 1108710 h 1204773"/>
                <a:gd name="connsiteX84" fmla="*/ 1406164 w 1432834"/>
                <a:gd name="connsiteY84" fmla="*/ 1097280 h 1204773"/>
                <a:gd name="connsiteX85" fmla="*/ 1413784 w 1432834"/>
                <a:gd name="connsiteY85" fmla="*/ 1082040 h 1204773"/>
                <a:gd name="connsiteX86" fmla="*/ 1409974 w 1432834"/>
                <a:gd name="connsiteY86" fmla="*/ 1059180 h 1204773"/>
                <a:gd name="connsiteX87" fmla="*/ 1406164 w 1432834"/>
                <a:gd name="connsiteY87" fmla="*/ 1028700 h 1204773"/>
                <a:gd name="connsiteX88" fmla="*/ 1398544 w 1432834"/>
                <a:gd name="connsiteY88" fmla="*/ 1013460 h 1204773"/>
                <a:gd name="connsiteX89" fmla="*/ 1406164 w 1432834"/>
                <a:gd name="connsiteY89" fmla="*/ 872490 h 1204773"/>
                <a:gd name="connsiteX90" fmla="*/ 1409974 w 1432834"/>
                <a:gd name="connsiteY90" fmla="*/ 849630 h 1204773"/>
                <a:gd name="connsiteX91" fmla="*/ 1417594 w 1432834"/>
                <a:gd name="connsiteY91" fmla="*/ 796290 h 1204773"/>
                <a:gd name="connsiteX92" fmla="*/ 1421404 w 1432834"/>
                <a:gd name="connsiteY92" fmla="*/ 701040 h 1204773"/>
                <a:gd name="connsiteX93" fmla="*/ 1429024 w 1432834"/>
                <a:gd name="connsiteY93" fmla="*/ 659130 h 1204773"/>
                <a:gd name="connsiteX94" fmla="*/ 1432834 w 1432834"/>
                <a:gd name="connsiteY94" fmla="*/ 601980 h 1204773"/>
                <a:gd name="connsiteX95" fmla="*/ 1425214 w 1432834"/>
                <a:gd name="connsiteY95" fmla="*/ 434340 h 1204773"/>
                <a:gd name="connsiteX96" fmla="*/ 1417594 w 1432834"/>
                <a:gd name="connsiteY96" fmla="*/ 396240 h 1204773"/>
                <a:gd name="connsiteX97" fmla="*/ 1409974 w 1432834"/>
                <a:gd name="connsiteY97" fmla="*/ 377190 h 1204773"/>
                <a:gd name="connsiteX98" fmla="*/ 1398544 w 1432834"/>
                <a:gd name="connsiteY98" fmla="*/ 339090 h 1204773"/>
                <a:gd name="connsiteX99" fmla="*/ 1390924 w 1432834"/>
                <a:gd name="connsiteY99" fmla="*/ 316230 h 1204773"/>
                <a:gd name="connsiteX100" fmla="*/ 1383304 w 1432834"/>
                <a:gd name="connsiteY100" fmla="*/ 304800 h 1204773"/>
                <a:gd name="connsiteX101" fmla="*/ 1379494 w 1432834"/>
                <a:gd name="connsiteY101" fmla="*/ 293370 h 1204773"/>
                <a:gd name="connsiteX102" fmla="*/ 1371874 w 1432834"/>
                <a:gd name="connsiteY102" fmla="*/ 281940 h 1204773"/>
                <a:gd name="connsiteX103" fmla="*/ 1356634 w 1432834"/>
                <a:gd name="connsiteY103" fmla="*/ 255270 h 1204773"/>
                <a:gd name="connsiteX104" fmla="*/ 1345204 w 1432834"/>
                <a:gd name="connsiteY104" fmla="*/ 228600 h 1204773"/>
                <a:gd name="connsiteX105" fmla="*/ 1341394 w 1432834"/>
                <a:gd name="connsiteY105" fmla="*/ 217170 h 1204773"/>
                <a:gd name="connsiteX106" fmla="*/ 1329964 w 1432834"/>
                <a:gd name="connsiteY106" fmla="*/ 205740 h 1204773"/>
                <a:gd name="connsiteX107" fmla="*/ 1318534 w 1432834"/>
                <a:gd name="connsiteY107" fmla="*/ 190500 h 1204773"/>
                <a:gd name="connsiteX108" fmla="*/ 1303294 w 1432834"/>
                <a:gd name="connsiteY108" fmla="*/ 175260 h 1204773"/>
                <a:gd name="connsiteX109" fmla="*/ 1291864 w 1432834"/>
                <a:gd name="connsiteY109" fmla="*/ 163830 h 1204773"/>
                <a:gd name="connsiteX110" fmla="*/ 1280434 w 1432834"/>
                <a:gd name="connsiteY110" fmla="*/ 160020 h 1204773"/>
                <a:gd name="connsiteX111" fmla="*/ 1269004 w 1432834"/>
                <a:gd name="connsiteY111" fmla="*/ 152400 h 1204773"/>
                <a:gd name="connsiteX112" fmla="*/ 1257574 w 1432834"/>
                <a:gd name="connsiteY112" fmla="*/ 148590 h 1204773"/>
                <a:gd name="connsiteX113" fmla="*/ 1227094 w 1432834"/>
                <a:gd name="connsiteY113" fmla="*/ 137160 h 1204773"/>
                <a:gd name="connsiteX114" fmla="*/ 1204234 w 1432834"/>
                <a:gd name="connsiteY114" fmla="*/ 125730 h 1204773"/>
                <a:gd name="connsiteX115" fmla="*/ 1188994 w 1432834"/>
                <a:gd name="connsiteY115" fmla="*/ 118110 h 1204773"/>
                <a:gd name="connsiteX116" fmla="*/ 1166134 w 1432834"/>
                <a:gd name="connsiteY116" fmla="*/ 114300 h 1204773"/>
                <a:gd name="connsiteX117" fmla="*/ 1143274 w 1432834"/>
                <a:gd name="connsiteY117" fmla="*/ 102870 h 1204773"/>
                <a:gd name="connsiteX118" fmla="*/ 1128034 w 1432834"/>
                <a:gd name="connsiteY118" fmla="*/ 99060 h 1204773"/>
                <a:gd name="connsiteX119" fmla="*/ 1116604 w 1432834"/>
                <a:gd name="connsiteY119" fmla="*/ 91440 h 1204773"/>
                <a:gd name="connsiteX120" fmla="*/ 1093744 w 1432834"/>
                <a:gd name="connsiteY120" fmla="*/ 83820 h 1204773"/>
                <a:gd name="connsiteX121" fmla="*/ 1067074 w 1432834"/>
                <a:gd name="connsiteY121" fmla="*/ 72390 h 1204773"/>
                <a:gd name="connsiteX122" fmla="*/ 1040404 w 1432834"/>
                <a:gd name="connsiteY122" fmla="*/ 60960 h 1204773"/>
                <a:gd name="connsiteX123" fmla="*/ 1025164 w 1432834"/>
                <a:gd name="connsiteY123" fmla="*/ 53340 h 1204773"/>
                <a:gd name="connsiteX124" fmla="*/ 1006114 w 1432834"/>
                <a:gd name="connsiteY124" fmla="*/ 49530 h 1204773"/>
                <a:gd name="connsiteX125" fmla="*/ 990874 w 1432834"/>
                <a:gd name="connsiteY125" fmla="*/ 45720 h 1204773"/>
                <a:gd name="connsiteX126" fmla="*/ 964204 w 1432834"/>
                <a:gd name="connsiteY126" fmla="*/ 38100 h 1204773"/>
                <a:gd name="connsiteX127" fmla="*/ 948964 w 1432834"/>
                <a:gd name="connsiteY127" fmla="*/ 34290 h 1204773"/>
                <a:gd name="connsiteX128" fmla="*/ 933724 w 1432834"/>
                <a:gd name="connsiteY128" fmla="*/ 26670 h 1204773"/>
                <a:gd name="connsiteX129" fmla="*/ 910864 w 1432834"/>
                <a:gd name="connsiteY129" fmla="*/ 22860 h 1204773"/>
                <a:gd name="connsiteX130" fmla="*/ 888004 w 1432834"/>
                <a:gd name="connsiteY130" fmla="*/ 15240 h 1204773"/>
                <a:gd name="connsiteX131" fmla="*/ 868954 w 1432834"/>
                <a:gd name="connsiteY131" fmla="*/ 11430 h 1204773"/>
                <a:gd name="connsiteX132" fmla="*/ 796564 w 1432834"/>
                <a:gd name="connsiteY132" fmla="*/ 0 h 1204773"/>
                <a:gd name="connsiteX133" fmla="*/ 583204 w 1432834"/>
                <a:gd name="connsiteY133" fmla="*/ 3810 h 1204773"/>
                <a:gd name="connsiteX134" fmla="*/ 533674 w 1432834"/>
                <a:gd name="connsiteY134" fmla="*/ 7620 h 1204773"/>
                <a:gd name="connsiteX135" fmla="*/ 366034 w 1432834"/>
                <a:gd name="connsiteY135" fmla="*/ 19050 h 1204773"/>
                <a:gd name="connsiteX136" fmla="*/ 350794 w 1432834"/>
                <a:gd name="connsiteY136" fmla="*/ 22860 h 1204773"/>
                <a:gd name="connsiteX137" fmla="*/ 339364 w 1432834"/>
                <a:gd name="connsiteY137" fmla="*/ 30480 h 1204773"/>
                <a:gd name="connsiteX138" fmla="*/ 327934 w 1432834"/>
                <a:gd name="connsiteY138" fmla="*/ 34290 h 1204773"/>
                <a:gd name="connsiteX139" fmla="*/ 312694 w 1432834"/>
                <a:gd name="connsiteY139" fmla="*/ 41910 h 1204773"/>
                <a:gd name="connsiteX140" fmla="*/ 289834 w 1432834"/>
                <a:gd name="connsiteY140" fmla="*/ 49530 h 1204773"/>
                <a:gd name="connsiteX141" fmla="*/ 270784 w 1432834"/>
                <a:gd name="connsiteY141" fmla="*/ 68580 h 1204773"/>
                <a:gd name="connsiteX142" fmla="*/ 259354 w 1432834"/>
                <a:gd name="connsiteY142" fmla="*/ 72390 h 1204773"/>
                <a:gd name="connsiteX143" fmla="*/ 236494 w 1432834"/>
                <a:gd name="connsiteY143" fmla="*/ 87630 h 1204773"/>
                <a:gd name="connsiteX144" fmla="*/ 232684 w 1432834"/>
                <a:gd name="connsiteY144" fmla="*/ 99060 h 1204773"/>
                <a:gd name="connsiteX145" fmla="*/ 198394 w 1432834"/>
                <a:gd name="connsiteY145" fmla="*/ 114300 h 1204773"/>
                <a:gd name="connsiteX146" fmla="*/ 186964 w 1432834"/>
                <a:gd name="connsiteY146" fmla="*/ 121920 h 1204773"/>
                <a:gd name="connsiteX147" fmla="*/ 171724 w 1432834"/>
                <a:gd name="connsiteY147" fmla="*/ 125730 h 1204773"/>
                <a:gd name="connsiteX148" fmla="*/ 156484 w 1432834"/>
                <a:gd name="connsiteY148" fmla="*/ 133350 h 12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432834" h="1204773">
                  <a:moveTo>
                    <a:pt x="206014" y="110490"/>
                  </a:moveTo>
                  <a:cubicBezTo>
                    <a:pt x="143230" y="123047"/>
                    <a:pt x="187881" y="110641"/>
                    <a:pt x="152674" y="125730"/>
                  </a:cubicBezTo>
                  <a:cubicBezTo>
                    <a:pt x="148983" y="127312"/>
                    <a:pt x="144836" y="127744"/>
                    <a:pt x="141244" y="129540"/>
                  </a:cubicBezTo>
                  <a:cubicBezTo>
                    <a:pt x="116313" y="142005"/>
                    <a:pt x="143663" y="131738"/>
                    <a:pt x="118384" y="148590"/>
                  </a:cubicBezTo>
                  <a:cubicBezTo>
                    <a:pt x="115042" y="150818"/>
                    <a:pt x="110764" y="151130"/>
                    <a:pt x="106954" y="152400"/>
                  </a:cubicBezTo>
                  <a:cubicBezTo>
                    <a:pt x="96794" y="182880"/>
                    <a:pt x="112034" y="147320"/>
                    <a:pt x="91714" y="167640"/>
                  </a:cubicBezTo>
                  <a:cubicBezTo>
                    <a:pt x="85238" y="174116"/>
                    <a:pt x="82950" y="184024"/>
                    <a:pt x="76474" y="190500"/>
                  </a:cubicBezTo>
                  <a:lnTo>
                    <a:pt x="53614" y="213360"/>
                  </a:lnTo>
                  <a:cubicBezTo>
                    <a:pt x="44679" y="240165"/>
                    <a:pt x="56308" y="207074"/>
                    <a:pt x="42184" y="240030"/>
                  </a:cubicBezTo>
                  <a:cubicBezTo>
                    <a:pt x="40602" y="243721"/>
                    <a:pt x="39956" y="247769"/>
                    <a:pt x="38374" y="251460"/>
                  </a:cubicBezTo>
                  <a:cubicBezTo>
                    <a:pt x="36137" y="256680"/>
                    <a:pt x="32748" y="261382"/>
                    <a:pt x="30754" y="266700"/>
                  </a:cubicBezTo>
                  <a:cubicBezTo>
                    <a:pt x="28915" y="271603"/>
                    <a:pt x="28449" y="276924"/>
                    <a:pt x="26944" y="281940"/>
                  </a:cubicBezTo>
                  <a:cubicBezTo>
                    <a:pt x="24636" y="289633"/>
                    <a:pt x="21864" y="297180"/>
                    <a:pt x="19324" y="304800"/>
                  </a:cubicBezTo>
                  <a:cubicBezTo>
                    <a:pt x="10901" y="363763"/>
                    <a:pt x="19736" y="342076"/>
                    <a:pt x="4084" y="373380"/>
                  </a:cubicBezTo>
                  <a:cubicBezTo>
                    <a:pt x="-463" y="505232"/>
                    <a:pt x="-3522" y="512637"/>
                    <a:pt x="7894" y="666750"/>
                  </a:cubicBezTo>
                  <a:cubicBezTo>
                    <a:pt x="9673" y="690769"/>
                    <a:pt x="14896" y="686582"/>
                    <a:pt x="26944" y="701040"/>
                  </a:cubicBezTo>
                  <a:cubicBezTo>
                    <a:pt x="29875" y="704558"/>
                    <a:pt x="32516" y="708374"/>
                    <a:pt x="34564" y="712470"/>
                  </a:cubicBezTo>
                  <a:cubicBezTo>
                    <a:pt x="36360" y="716062"/>
                    <a:pt x="35534" y="721060"/>
                    <a:pt x="38374" y="723900"/>
                  </a:cubicBezTo>
                  <a:cubicBezTo>
                    <a:pt x="41214" y="726740"/>
                    <a:pt x="45994" y="726440"/>
                    <a:pt x="49804" y="727710"/>
                  </a:cubicBezTo>
                  <a:cubicBezTo>
                    <a:pt x="57061" y="749481"/>
                    <a:pt x="47627" y="731339"/>
                    <a:pt x="65044" y="742950"/>
                  </a:cubicBezTo>
                  <a:cubicBezTo>
                    <a:pt x="69527" y="745939"/>
                    <a:pt x="71991" y="751391"/>
                    <a:pt x="76474" y="754380"/>
                  </a:cubicBezTo>
                  <a:cubicBezTo>
                    <a:pt x="79816" y="756608"/>
                    <a:pt x="84312" y="756394"/>
                    <a:pt x="87904" y="758190"/>
                  </a:cubicBezTo>
                  <a:cubicBezTo>
                    <a:pt x="92000" y="760238"/>
                    <a:pt x="95238" y="763762"/>
                    <a:pt x="99334" y="765810"/>
                  </a:cubicBezTo>
                  <a:cubicBezTo>
                    <a:pt x="102926" y="767606"/>
                    <a:pt x="107073" y="768038"/>
                    <a:pt x="110764" y="769620"/>
                  </a:cubicBezTo>
                  <a:cubicBezTo>
                    <a:pt x="115984" y="771857"/>
                    <a:pt x="120784" y="775003"/>
                    <a:pt x="126004" y="777240"/>
                  </a:cubicBezTo>
                  <a:cubicBezTo>
                    <a:pt x="129695" y="778822"/>
                    <a:pt x="133842" y="779254"/>
                    <a:pt x="137434" y="781050"/>
                  </a:cubicBezTo>
                  <a:cubicBezTo>
                    <a:pt x="141530" y="783098"/>
                    <a:pt x="144577" y="787062"/>
                    <a:pt x="148864" y="788670"/>
                  </a:cubicBezTo>
                  <a:cubicBezTo>
                    <a:pt x="159079" y="792501"/>
                    <a:pt x="197194" y="795733"/>
                    <a:pt x="202204" y="796290"/>
                  </a:cubicBezTo>
                  <a:cubicBezTo>
                    <a:pt x="224170" y="810934"/>
                    <a:pt x="202980" y="798256"/>
                    <a:pt x="225064" y="807720"/>
                  </a:cubicBezTo>
                  <a:cubicBezTo>
                    <a:pt x="230284" y="809957"/>
                    <a:pt x="235084" y="813103"/>
                    <a:pt x="240304" y="815340"/>
                  </a:cubicBezTo>
                  <a:cubicBezTo>
                    <a:pt x="243995" y="816922"/>
                    <a:pt x="248142" y="817354"/>
                    <a:pt x="251734" y="819150"/>
                  </a:cubicBezTo>
                  <a:cubicBezTo>
                    <a:pt x="255830" y="821198"/>
                    <a:pt x="258787" y="825423"/>
                    <a:pt x="263164" y="826770"/>
                  </a:cubicBezTo>
                  <a:cubicBezTo>
                    <a:pt x="275543" y="830579"/>
                    <a:pt x="288811" y="830832"/>
                    <a:pt x="301264" y="834390"/>
                  </a:cubicBezTo>
                  <a:cubicBezTo>
                    <a:pt x="310154" y="836930"/>
                    <a:pt x="318964" y="839768"/>
                    <a:pt x="327934" y="842010"/>
                  </a:cubicBezTo>
                  <a:cubicBezTo>
                    <a:pt x="334216" y="843581"/>
                    <a:pt x="340736" y="844116"/>
                    <a:pt x="346984" y="845820"/>
                  </a:cubicBezTo>
                  <a:cubicBezTo>
                    <a:pt x="354733" y="847933"/>
                    <a:pt x="362151" y="851132"/>
                    <a:pt x="369844" y="853440"/>
                  </a:cubicBezTo>
                  <a:cubicBezTo>
                    <a:pt x="379408" y="856309"/>
                    <a:pt x="418064" y="864568"/>
                    <a:pt x="419374" y="864870"/>
                  </a:cubicBezTo>
                  <a:cubicBezTo>
                    <a:pt x="424476" y="866047"/>
                    <a:pt x="429479" y="867653"/>
                    <a:pt x="434614" y="868680"/>
                  </a:cubicBezTo>
                  <a:cubicBezTo>
                    <a:pt x="442189" y="870195"/>
                    <a:pt x="449881" y="871066"/>
                    <a:pt x="457474" y="872490"/>
                  </a:cubicBezTo>
                  <a:cubicBezTo>
                    <a:pt x="470204" y="874877"/>
                    <a:pt x="482910" y="877396"/>
                    <a:pt x="495574" y="880110"/>
                  </a:cubicBezTo>
                  <a:cubicBezTo>
                    <a:pt x="506302" y="882409"/>
                    <a:pt x="529583" y="889109"/>
                    <a:pt x="537484" y="891540"/>
                  </a:cubicBezTo>
                  <a:cubicBezTo>
                    <a:pt x="545161" y="893902"/>
                    <a:pt x="553661" y="894705"/>
                    <a:pt x="560344" y="899160"/>
                  </a:cubicBezTo>
                  <a:cubicBezTo>
                    <a:pt x="564154" y="901700"/>
                    <a:pt x="568048" y="904118"/>
                    <a:pt x="571774" y="906780"/>
                  </a:cubicBezTo>
                  <a:cubicBezTo>
                    <a:pt x="576941" y="910471"/>
                    <a:pt x="581501" y="915060"/>
                    <a:pt x="587014" y="918210"/>
                  </a:cubicBezTo>
                  <a:cubicBezTo>
                    <a:pt x="590501" y="920203"/>
                    <a:pt x="594597" y="920866"/>
                    <a:pt x="598444" y="922020"/>
                  </a:cubicBezTo>
                  <a:cubicBezTo>
                    <a:pt x="626641" y="930479"/>
                    <a:pt x="619339" y="928485"/>
                    <a:pt x="644164" y="933450"/>
                  </a:cubicBezTo>
                  <a:cubicBezTo>
                    <a:pt x="647974" y="937260"/>
                    <a:pt x="651111" y="941891"/>
                    <a:pt x="655594" y="944880"/>
                  </a:cubicBezTo>
                  <a:cubicBezTo>
                    <a:pt x="658936" y="947108"/>
                    <a:pt x="663333" y="947108"/>
                    <a:pt x="667024" y="948690"/>
                  </a:cubicBezTo>
                  <a:cubicBezTo>
                    <a:pt x="672244" y="950927"/>
                    <a:pt x="677044" y="954073"/>
                    <a:pt x="682264" y="956310"/>
                  </a:cubicBezTo>
                  <a:cubicBezTo>
                    <a:pt x="685955" y="957892"/>
                    <a:pt x="690102" y="958324"/>
                    <a:pt x="693694" y="960120"/>
                  </a:cubicBezTo>
                  <a:cubicBezTo>
                    <a:pt x="697790" y="962168"/>
                    <a:pt x="701148" y="965468"/>
                    <a:pt x="705124" y="967740"/>
                  </a:cubicBezTo>
                  <a:cubicBezTo>
                    <a:pt x="738961" y="987076"/>
                    <a:pt x="703947" y="964415"/>
                    <a:pt x="731794" y="982980"/>
                  </a:cubicBezTo>
                  <a:cubicBezTo>
                    <a:pt x="738918" y="1004353"/>
                    <a:pt x="729966" y="988721"/>
                    <a:pt x="758464" y="998220"/>
                  </a:cubicBezTo>
                  <a:cubicBezTo>
                    <a:pt x="762808" y="999668"/>
                    <a:pt x="765710" y="1003980"/>
                    <a:pt x="769894" y="1005840"/>
                  </a:cubicBezTo>
                  <a:cubicBezTo>
                    <a:pt x="777234" y="1009102"/>
                    <a:pt x="786071" y="1009005"/>
                    <a:pt x="792754" y="1013460"/>
                  </a:cubicBezTo>
                  <a:cubicBezTo>
                    <a:pt x="796564" y="1016000"/>
                    <a:pt x="800458" y="1018418"/>
                    <a:pt x="804184" y="1021080"/>
                  </a:cubicBezTo>
                  <a:cubicBezTo>
                    <a:pt x="809351" y="1024771"/>
                    <a:pt x="813911" y="1029360"/>
                    <a:pt x="819424" y="1032510"/>
                  </a:cubicBezTo>
                  <a:cubicBezTo>
                    <a:pt x="822911" y="1034503"/>
                    <a:pt x="827262" y="1034524"/>
                    <a:pt x="830854" y="1036320"/>
                  </a:cubicBezTo>
                  <a:cubicBezTo>
                    <a:pt x="834950" y="1038368"/>
                    <a:pt x="838474" y="1041400"/>
                    <a:pt x="842284" y="1043940"/>
                  </a:cubicBezTo>
                  <a:cubicBezTo>
                    <a:pt x="844824" y="1047750"/>
                    <a:pt x="846021" y="1052943"/>
                    <a:pt x="849904" y="1055370"/>
                  </a:cubicBezTo>
                  <a:cubicBezTo>
                    <a:pt x="856715" y="1059627"/>
                    <a:pt x="866081" y="1058535"/>
                    <a:pt x="872764" y="1062990"/>
                  </a:cubicBezTo>
                  <a:cubicBezTo>
                    <a:pt x="887536" y="1072838"/>
                    <a:pt x="879850" y="1069162"/>
                    <a:pt x="895624" y="1074420"/>
                  </a:cubicBezTo>
                  <a:cubicBezTo>
                    <a:pt x="899434" y="1078230"/>
                    <a:pt x="902915" y="1082401"/>
                    <a:pt x="907054" y="1085850"/>
                  </a:cubicBezTo>
                  <a:cubicBezTo>
                    <a:pt x="917180" y="1094289"/>
                    <a:pt x="921867" y="1094315"/>
                    <a:pt x="933724" y="1101090"/>
                  </a:cubicBezTo>
                  <a:cubicBezTo>
                    <a:pt x="937700" y="1103362"/>
                    <a:pt x="941636" y="1105779"/>
                    <a:pt x="945154" y="1108710"/>
                  </a:cubicBezTo>
                  <a:cubicBezTo>
                    <a:pt x="949293" y="1112159"/>
                    <a:pt x="951906" y="1117467"/>
                    <a:pt x="956584" y="1120140"/>
                  </a:cubicBezTo>
                  <a:cubicBezTo>
                    <a:pt x="961130" y="1122738"/>
                    <a:pt x="966744" y="1122680"/>
                    <a:pt x="971824" y="1123950"/>
                  </a:cubicBezTo>
                  <a:cubicBezTo>
                    <a:pt x="1008675" y="1151588"/>
                    <a:pt x="969404" y="1124645"/>
                    <a:pt x="998494" y="1139190"/>
                  </a:cubicBezTo>
                  <a:cubicBezTo>
                    <a:pt x="1002590" y="1141238"/>
                    <a:pt x="1005637" y="1145202"/>
                    <a:pt x="1009924" y="1146810"/>
                  </a:cubicBezTo>
                  <a:cubicBezTo>
                    <a:pt x="1015987" y="1149084"/>
                    <a:pt x="1022624" y="1149350"/>
                    <a:pt x="1028974" y="1150620"/>
                  </a:cubicBezTo>
                  <a:cubicBezTo>
                    <a:pt x="1056916" y="1164591"/>
                    <a:pt x="1030766" y="1153187"/>
                    <a:pt x="1063264" y="1162050"/>
                  </a:cubicBezTo>
                  <a:cubicBezTo>
                    <a:pt x="1116437" y="1176552"/>
                    <a:pt x="1058762" y="1164198"/>
                    <a:pt x="1105174" y="1173480"/>
                  </a:cubicBezTo>
                  <a:cubicBezTo>
                    <a:pt x="1110254" y="1176020"/>
                    <a:pt x="1115194" y="1178863"/>
                    <a:pt x="1120414" y="1181100"/>
                  </a:cubicBezTo>
                  <a:cubicBezTo>
                    <a:pt x="1124105" y="1182682"/>
                    <a:pt x="1127948" y="1183936"/>
                    <a:pt x="1131844" y="1184910"/>
                  </a:cubicBezTo>
                  <a:cubicBezTo>
                    <a:pt x="1163738" y="1192883"/>
                    <a:pt x="1163104" y="1192097"/>
                    <a:pt x="1192804" y="1196340"/>
                  </a:cubicBezTo>
                  <a:cubicBezTo>
                    <a:pt x="1200424" y="1198880"/>
                    <a:pt x="1207637" y="1203673"/>
                    <a:pt x="1215664" y="1203960"/>
                  </a:cubicBezTo>
                  <a:cubicBezTo>
                    <a:pt x="1257079" y="1205439"/>
                    <a:pt x="1281269" y="1205899"/>
                    <a:pt x="1314724" y="1196340"/>
                  </a:cubicBezTo>
                  <a:cubicBezTo>
                    <a:pt x="1318586" y="1195237"/>
                    <a:pt x="1322344" y="1193800"/>
                    <a:pt x="1326154" y="1192530"/>
                  </a:cubicBezTo>
                  <a:cubicBezTo>
                    <a:pt x="1333020" y="1185664"/>
                    <a:pt x="1339731" y="1177458"/>
                    <a:pt x="1349014" y="1173480"/>
                  </a:cubicBezTo>
                  <a:cubicBezTo>
                    <a:pt x="1353827" y="1171417"/>
                    <a:pt x="1359174" y="1170940"/>
                    <a:pt x="1364254" y="1169670"/>
                  </a:cubicBezTo>
                  <a:cubicBezTo>
                    <a:pt x="1365524" y="1165860"/>
                    <a:pt x="1365836" y="1161582"/>
                    <a:pt x="1368064" y="1158240"/>
                  </a:cubicBezTo>
                  <a:cubicBezTo>
                    <a:pt x="1399584" y="1110960"/>
                    <a:pt x="1362183" y="1179009"/>
                    <a:pt x="1387114" y="1135380"/>
                  </a:cubicBezTo>
                  <a:cubicBezTo>
                    <a:pt x="1389932" y="1130449"/>
                    <a:pt x="1391916" y="1125071"/>
                    <a:pt x="1394734" y="1120140"/>
                  </a:cubicBezTo>
                  <a:cubicBezTo>
                    <a:pt x="1397006" y="1116164"/>
                    <a:pt x="1400306" y="1112806"/>
                    <a:pt x="1402354" y="1108710"/>
                  </a:cubicBezTo>
                  <a:cubicBezTo>
                    <a:pt x="1404150" y="1105118"/>
                    <a:pt x="1404582" y="1100971"/>
                    <a:pt x="1406164" y="1097280"/>
                  </a:cubicBezTo>
                  <a:cubicBezTo>
                    <a:pt x="1408401" y="1092060"/>
                    <a:pt x="1411244" y="1087120"/>
                    <a:pt x="1413784" y="1082040"/>
                  </a:cubicBezTo>
                  <a:cubicBezTo>
                    <a:pt x="1412514" y="1074420"/>
                    <a:pt x="1411066" y="1066827"/>
                    <a:pt x="1409974" y="1059180"/>
                  </a:cubicBezTo>
                  <a:cubicBezTo>
                    <a:pt x="1408526" y="1049044"/>
                    <a:pt x="1408647" y="1038633"/>
                    <a:pt x="1406164" y="1028700"/>
                  </a:cubicBezTo>
                  <a:cubicBezTo>
                    <a:pt x="1404786" y="1023190"/>
                    <a:pt x="1401084" y="1018540"/>
                    <a:pt x="1398544" y="1013460"/>
                  </a:cubicBezTo>
                  <a:cubicBezTo>
                    <a:pt x="1399399" y="996365"/>
                    <a:pt x="1404292" y="894016"/>
                    <a:pt x="1406164" y="872490"/>
                  </a:cubicBezTo>
                  <a:cubicBezTo>
                    <a:pt x="1406833" y="864794"/>
                    <a:pt x="1408828" y="857270"/>
                    <a:pt x="1409974" y="849630"/>
                  </a:cubicBezTo>
                  <a:cubicBezTo>
                    <a:pt x="1412638" y="831868"/>
                    <a:pt x="1415054" y="814070"/>
                    <a:pt x="1417594" y="796290"/>
                  </a:cubicBezTo>
                  <a:cubicBezTo>
                    <a:pt x="1418864" y="764540"/>
                    <a:pt x="1418765" y="732706"/>
                    <a:pt x="1421404" y="701040"/>
                  </a:cubicBezTo>
                  <a:cubicBezTo>
                    <a:pt x="1422583" y="686890"/>
                    <a:pt x="1427396" y="673235"/>
                    <a:pt x="1429024" y="659130"/>
                  </a:cubicBezTo>
                  <a:cubicBezTo>
                    <a:pt x="1431212" y="640164"/>
                    <a:pt x="1431564" y="621030"/>
                    <a:pt x="1432834" y="601980"/>
                  </a:cubicBezTo>
                  <a:cubicBezTo>
                    <a:pt x="1430294" y="546100"/>
                    <a:pt x="1429346" y="490125"/>
                    <a:pt x="1425214" y="434340"/>
                  </a:cubicBezTo>
                  <a:cubicBezTo>
                    <a:pt x="1424257" y="421424"/>
                    <a:pt x="1422404" y="408265"/>
                    <a:pt x="1417594" y="396240"/>
                  </a:cubicBezTo>
                  <a:lnTo>
                    <a:pt x="1409974" y="377190"/>
                  </a:lnTo>
                  <a:cubicBezTo>
                    <a:pt x="1403078" y="335816"/>
                    <a:pt x="1411201" y="370732"/>
                    <a:pt x="1398544" y="339090"/>
                  </a:cubicBezTo>
                  <a:cubicBezTo>
                    <a:pt x="1395561" y="331632"/>
                    <a:pt x="1395379" y="322913"/>
                    <a:pt x="1390924" y="316230"/>
                  </a:cubicBezTo>
                  <a:cubicBezTo>
                    <a:pt x="1388384" y="312420"/>
                    <a:pt x="1385352" y="308896"/>
                    <a:pt x="1383304" y="304800"/>
                  </a:cubicBezTo>
                  <a:cubicBezTo>
                    <a:pt x="1381508" y="301208"/>
                    <a:pt x="1381290" y="296962"/>
                    <a:pt x="1379494" y="293370"/>
                  </a:cubicBezTo>
                  <a:cubicBezTo>
                    <a:pt x="1377446" y="289274"/>
                    <a:pt x="1373922" y="286036"/>
                    <a:pt x="1371874" y="281940"/>
                  </a:cubicBezTo>
                  <a:cubicBezTo>
                    <a:pt x="1357329" y="252850"/>
                    <a:pt x="1384272" y="292121"/>
                    <a:pt x="1356634" y="255270"/>
                  </a:cubicBezTo>
                  <a:cubicBezTo>
                    <a:pt x="1347699" y="228465"/>
                    <a:pt x="1359328" y="261556"/>
                    <a:pt x="1345204" y="228600"/>
                  </a:cubicBezTo>
                  <a:cubicBezTo>
                    <a:pt x="1343622" y="224909"/>
                    <a:pt x="1343622" y="220512"/>
                    <a:pt x="1341394" y="217170"/>
                  </a:cubicBezTo>
                  <a:cubicBezTo>
                    <a:pt x="1338405" y="212687"/>
                    <a:pt x="1333471" y="209831"/>
                    <a:pt x="1329964" y="205740"/>
                  </a:cubicBezTo>
                  <a:cubicBezTo>
                    <a:pt x="1325831" y="200919"/>
                    <a:pt x="1322344" y="195580"/>
                    <a:pt x="1318534" y="190500"/>
                  </a:cubicBezTo>
                  <a:cubicBezTo>
                    <a:pt x="1311277" y="168729"/>
                    <a:pt x="1320711" y="186871"/>
                    <a:pt x="1303294" y="175260"/>
                  </a:cubicBezTo>
                  <a:cubicBezTo>
                    <a:pt x="1298811" y="172271"/>
                    <a:pt x="1296347" y="166819"/>
                    <a:pt x="1291864" y="163830"/>
                  </a:cubicBezTo>
                  <a:cubicBezTo>
                    <a:pt x="1288522" y="161602"/>
                    <a:pt x="1284026" y="161816"/>
                    <a:pt x="1280434" y="160020"/>
                  </a:cubicBezTo>
                  <a:cubicBezTo>
                    <a:pt x="1276338" y="157972"/>
                    <a:pt x="1273100" y="154448"/>
                    <a:pt x="1269004" y="152400"/>
                  </a:cubicBezTo>
                  <a:cubicBezTo>
                    <a:pt x="1265412" y="150604"/>
                    <a:pt x="1261265" y="150172"/>
                    <a:pt x="1257574" y="148590"/>
                  </a:cubicBezTo>
                  <a:cubicBezTo>
                    <a:pt x="1229681" y="136636"/>
                    <a:pt x="1255191" y="144184"/>
                    <a:pt x="1227094" y="137160"/>
                  </a:cubicBezTo>
                  <a:cubicBezTo>
                    <a:pt x="1205128" y="122516"/>
                    <a:pt x="1226318" y="135194"/>
                    <a:pt x="1204234" y="125730"/>
                  </a:cubicBezTo>
                  <a:cubicBezTo>
                    <a:pt x="1199014" y="123493"/>
                    <a:pt x="1194434" y="119742"/>
                    <a:pt x="1188994" y="118110"/>
                  </a:cubicBezTo>
                  <a:cubicBezTo>
                    <a:pt x="1181595" y="115890"/>
                    <a:pt x="1173675" y="115976"/>
                    <a:pt x="1166134" y="114300"/>
                  </a:cubicBezTo>
                  <a:cubicBezTo>
                    <a:pt x="1143905" y="109360"/>
                    <a:pt x="1165405" y="112355"/>
                    <a:pt x="1143274" y="102870"/>
                  </a:cubicBezTo>
                  <a:cubicBezTo>
                    <a:pt x="1138461" y="100807"/>
                    <a:pt x="1133114" y="100330"/>
                    <a:pt x="1128034" y="99060"/>
                  </a:cubicBezTo>
                  <a:cubicBezTo>
                    <a:pt x="1124224" y="96520"/>
                    <a:pt x="1120788" y="93300"/>
                    <a:pt x="1116604" y="91440"/>
                  </a:cubicBezTo>
                  <a:cubicBezTo>
                    <a:pt x="1109264" y="88178"/>
                    <a:pt x="1100427" y="88275"/>
                    <a:pt x="1093744" y="83820"/>
                  </a:cubicBezTo>
                  <a:cubicBezTo>
                    <a:pt x="1077957" y="73295"/>
                    <a:pt x="1086756" y="77311"/>
                    <a:pt x="1067074" y="72390"/>
                  </a:cubicBezTo>
                  <a:cubicBezTo>
                    <a:pt x="1043911" y="56948"/>
                    <a:pt x="1068522" y="71504"/>
                    <a:pt x="1040404" y="60960"/>
                  </a:cubicBezTo>
                  <a:cubicBezTo>
                    <a:pt x="1035086" y="58966"/>
                    <a:pt x="1030552" y="55136"/>
                    <a:pt x="1025164" y="53340"/>
                  </a:cubicBezTo>
                  <a:cubicBezTo>
                    <a:pt x="1019021" y="51292"/>
                    <a:pt x="1012436" y="50935"/>
                    <a:pt x="1006114" y="49530"/>
                  </a:cubicBezTo>
                  <a:cubicBezTo>
                    <a:pt x="1001002" y="48394"/>
                    <a:pt x="995926" y="47098"/>
                    <a:pt x="990874" y="45720"/>
                  </a:cubicBezTo>
                  <a:cubicBezTo>
                    <a:pt x="981954" y="43287"/>
                    <a:pt x="973124" y="40533"/>
                    <a:pt x="964204" y="38100"/>
                  </a:cubicBezTo>
                  <a:cubicBezTo>
                    <a:pt x="959152" y="36722"/>
                    <a:pt x="953867" y="36129"/>
                    <a:pt x="948964" y="34290"/>
                  </a:cubicBezTo>
                  <a:cubicBezTo>
                    <a:pt x="943646" y="32296"/>
                    <a:pt x="939164" y="28302"/>
                    <a:pt x="933724" y="26670"/>
                  </a:cubicBezTo>
                  <a:cubicBezTo>
                    <a:pt x="926325" y="24450"/>
                    <a:pt x="918358" y="24734"/>
                    <a:pt x="910864" y="22860"/>
                  </a:cubicBezTo>
                  <a:cubicBezTo>
                    <a:pt x="903072" y="20912"/>
                    <a:pt x="895753" y="17353"/>
                    <a:pt x="888004" y="15240"/>
                  </a:cubicBezTo>
                  <a:cubicBezTo>
                    <a:pt x="881756" y="13536"/>
                    <a:pt x="875342" y="12495"/>
                    <a:pt x="868954" y="11430"/>
                  </a:cubicBezTo>
                  <a:lnTo>
                    <a:pt x="796564" y="0"/>
                  </a:lnTo>
                  <a:lnTo>
                    <a:pt x="583204" y="3810"/>
                  </a:lnTo>
                  <a:cubicBezTo>
                    <a:pt x="566652" y="4290"/>
                    <a:pt x="550206" y="6675"/>
                    <a:pt x="533674" y="7620"/>
                  </a:cubicBezTo>
                  <a:cubicBezTo>
                    <a:pt x="383112" y="16224"/>
                    <a:pt x="516544" y="5367"/>
                    <a:pt x="366034" y="19050"/>
                  </a:cubicBezTo>
                  <a:cubicBezTo>
                    <a:pt x="360954" y="20320"/>
                    <a:pt x="355607" y="20797"/>
                    <a:pt x="350794" y="22860"/>
                  </a:cubicBezTo>
                  <a:cubicBezTo>
                    <a:pt x="346585" y="24664"/>
                    <a:pt x="343460" y="28432"/>
                    <a:pt x="339364" y="30480"/>
                  </a:cubicBezTo>
                  <a:cubicBezTo>
                    <a:pt x="335772" y="32276"/>
                    <a:pt x="331625" y="32708"/>
                    <a:pt x="327934" y="34290"/>
                  </a:cubicBezTo>
                  <a:cubicBezTo>
                    <a:pt x="322714" y="36527"/>
                    <a:pt x="317967" y="39801"/>
                    <a:pt x="312694" y="41910"/>
                  </a:cubicBezTo>
                  <a:cubicBezTo>
                    <a:pt x="305236" y="44893"/>
                    <a:pt x="289834" y="49530"/>
                    <a:pt x="289834" y="49530"/>
                  </a:cubicBezTo>
                  <a:cubicBezTo>
                    <a:pt x="282214" y="60960"/>
                    <a:pt x="283484" y="62230"/>
                    <a:pt x="270784" y="68580"/>
                  </a:cubicBezTo>
                  <a:cubicBezTo>
                    <a:pt x="267192" y="70376"/>
                    <a:pt x="262865" y="70440"/>
                    <a:pt x="259354" y="72390"/>
                  </a:cubicBezTo>
                  <a:cubicBezTo>
                    <a:pt x="251348" y="76838"/>
                    <a:pt x="236494" y="87630"/>
                    <a:pt x="236494" y="87630"/>
                  </a:cubicBezTo>
                  <a:cubicBezTo>
                    <a:pt x="235224" y="91440"/>
                    <a:pt x="235193" y="95924"/>
                    <a:pt x="232684" y="99060"/>
                  </a:cubicBezTo>
                  <a:cubicBezTo>
                    <a:pt x="223822" y="110138"/>
                    <a:pt x="209371" y="106982"/>
                    <a:pt x="198394" y="114300"/>
                  </a:cubicBezTo>
                  <a:cubicBezTo>
                    <a:pt x="194584" y="116840"/>
                    <a:pt x="191173" y="120116"/>
                    <a:pt x="186964" y="121920"/>
                  </a:cubicBezTo>
                  <a:cubicBezTo>
                    <a:pt x="182151" y="123983"/>
                    <a:pt x="176627" y="123891"/>
                    <a:pt x="171724" y="125730"/>
                  </a:cubicBezTo>
                  <a:cubicBezTo>
                    <a:pt x="166406" y="127724"/>
                    <a:pt x="156484" y="133350"/>
                    <a:pt x="156484" y="13335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 rot="324301">
              <a:off x="4953763" y="4140810"/>
              <a:ext cx="990600" cy="508021"/>
            </a:xfrm>
            <a:custGeom>
              <a:avLst/>
              <a:gdLst>
                <a:gd name="connsiteX0" fmla="*/ 30480 w 990600"/>
                <a:gd name="connsiteY0" fmla="*/ 152400 h 508021"/>
                <a:gd name="connsiteX1" fmla="*/ 19050 w 990600"/>
                <a:gd name="connsiteY1" fmla="*/ 171450 h 508021"/>
                <a:gd name="connsiteX2" fmla="*/ 11430 w 990600"/>
                <a:gd name="connsiteY2" fmla="*/ 182880 h 508021"/>
                <a:gd name="connsiteX3" fmla="*/ 0 w 990600"/>
                <a:gd name="connsiteY3" fmla="*/ 209550 h 508021"/>
                <a:gd name="connsiteX4" fmla="*/ 3810 w 990600"/>
                <a:gd name="connsiteY4" fmla="*/ 426720 h 508021"/>
                <a:gd name="connsiteX5" fmla="*/ 7620 w 990600"/>
                <a:gd name="connsiteY5" fmla="*/ 453390 h 508021"/>
                <a:gd name="connsiteX6" fmla="*/ 26670 w 990600"/>
                <a:gd name="connsiteY6" fmla="*/ 472440 h 508021"/>
                <a:gd name="connsiteX7" fmla="*/ 68580 w 990600"/>
                <a:gd name="connsiteY7" fmla="*/ 491490 h 508021"/>
                <a:gd name="connsiteX8" fmla="*/ 95250 w 990600"/>
                <a:gd name="connsiteY8" fmla="*/ 495300 h 508021"/>
                <a:gd name="connsiteX9" fmla="*/ 118110 w 990600"/>
                <a:gd name="connsiteY9" fmla="*/ 502920 h 508021"/>
                <a:gd name="connsiteX10" fmla="*/ 320040 w 990600"/>
                <a:gd name="connsiteY10" fmla="*/ 499110 h 508021"/>
                <a:gd name="connsiteX11" fmla="*/ 567690 w 990600"/>
                <a:gd name="connsiteY11" fmla="*/ 502920 h 508021"/>
                <a:gd name="connsiteX12" fmla="*/ 621030 w 990600"/>
                <a:gd name="connsiteY12" fmla="*/ 499110 h 508021"/>
                <a:gd name="connsiteX13" fmla="*/ 880110 w 990600"/>
                <a:gd name="connsiteY13" fmla="*/ 483870 h 508021"/>
                <a:gd name="connsiteX14" fmla="*/ 895350 w 990600"/>
                <a:gd name="connsiteY14" fmla="*/ 480060 h 508021"/>
                <a:gd name="connsiteX15" fmla="*/ 906780 w 990600"/>
                <a:gd name="connsiteY15" fmla="*/ 472440 h 508021"/>
                <a:gd name="connsiteX16" fmla="*/ 918210 w 990600"/>
                <a:gd name="connsiteY16" fmla="*/ 468630 h 508021"/>
                <a:gd name="connsiteX17" fmla="*/ 941070 w 990600"/>
                <a:gd name="connsiteY17" fmla="*/ 457200 h 508021"/>
                <a:gd name="connsiteX18" fmla="*/ 952500 w 990600"/>
                <a:gd name="connsiteY18" fmla="*/ 434340 h 508021"/>
                <a:gd name="connsiteX19" fmla="*/ 963930 w 990600"/>
                <a:gd name="connsiteY19" fmla="*/ 430530 h 508021"/>
                <a:gd name="connsiteX20" fmla="*/ 979170 w 990600"/>
                <a:gd name="connsiteY20" fmla="*/ 407670 h 508021"/>
                <a:gd name="connsiteX21" fmla="*/ 982980 w 990600"/>
                <a:gd name="connsiteY21" fmla="*/ 396240 h 508021"/>
                <a:gd name="connsiteX22" fmla="*/ 990600 w 990600"/>
                <a:gd name="connsiteY22" fmla="*/ 377190 h 508021"/>
                <a:gd name="connsiteX23" fmla="*/ 986790 w 990600"/>
                <a:gd name="connsiteY23" fmla="*/ 190500 h 508021"/>
                <a:gd name="connsiteX24" fmla="*/ 982980 w 990600"/>
                <a:gd name="connsiteY24" fmla="*/ 160020 h 508021"/>
                <a:gd name="connsiteX25" fmla="*/ 975360 w 990600"/>
                <a:gd name="connsiteY25" fmla="*/ 133350 h 508021"/>
                <a:gd name="connsiteX26" fmla="*/ 971550 w 990600"/>
                <a:gd name="connsiteY26" fmla="*/ 99060 h 508021"/>
                <a:gd name="connsiteX27" fmla="*/ 960120 w 990600"/>
                <a:gd name="connsiteY27" fmla="*/ 76200 h 508021"/>
                <a:gd name="connsiteX28" fmla="*/ 956310 w 990600"/>
                <a:gd name="connsiteY28" fmla="*/ 64770 h 508021"/>
                <a:gd name="connsiteX29" fmla="*/ 948690 w 990600"/>
                <a:gd name="connsiteY29" fmla="*/ 49530 h 508021"/>
                <a:gd name="connsiteX30" fmla="*/ 944880 w 990600"/>
                <a:gd name="connsiteY30" fmla="*/ 38100 h 508021"/>
                <a:gd name="connsiteX31" fmla="*/ 922020 w 990600"/>
                <a:gd name="connsiteY31" fmla="*/ 22860 h 508021"/>
                <a:gd name="connsiteX32" fmla="*/ 910590 w 990600"/>
                <a:gd name="connsiteY32" fmla="*/ 11430 h 508021"/>
                <a:gd name="connsiteX33" fmla="*/ 899160 w 990600"/>
                <a:gd name="connsiteY33" fmla="*/ 7620 h 508021"/>
                <a:gd name="connsiteX34" fmla="*/ 868680 w 990600"/>
                <a:gd name="connsiteY34" fmla="*/ 0 h 508021"/>
                <a:gd name="connsiteX35" fmla="*/ 796290 w 990600"/>
                <a:gd name="connsiteY35" fmla="*/ 3810 h 508021"/>
                <a:gd name="connsiteX36" fmla="*/ 685800 w 990600"/>
                <a:gd name="connsiteY36" fmla="*/ 7620 h 508021"/>
                <a:gd name="connsiteX37" fmla="*/ 662940 w 990600"/>
                <a:gd name="connsiteY37" fmla="*/ 15240 h 508021"/>
                <a:gd name="connsiteX38" fmla="*/ 640080 w 990600"/>
                <a:gd name="connsiteY38" fmla="*/ 19050 h 508021"/>
                <a:gd name="connsiteX39" fmla="*/ 624840 w 990600"/>
                <a:gd name="connsiteY39" fmla="*/ 26670 h 508021"/>
                <a:gd name="connsiteX40" fmla="*/ 590550 w 990600"/>
                <a:gd name="connsiteY40" fmla="*/ 34290 h 508021"/>
                <a:gd name="connsiteX41" fmla="*/ 571500 w 990600"/>
                <a:gd name="connsiteY41" fmla="*/ 41910 h 508021"/>
                <a:gd name="connsiteX42" fmla="*/ 419100 w 990600"/>
                <a:gd name="connsiteY42" fmla="*/ 57150 h 508021"/>
                <a:gd name="connsiteX43" fmla="*/ 392430 w 990600"/>
                <a:gd name="connsiteY43" fmla="*/ 60960 h 508021"/>
                <a:gd name="connsiteX44" fmla="*/ 346710 w 990600"/>
                <a:gd name="connsiteY44" fmla="*/ 72390 h 508021"/>
                <a:gd name="connsiteX45" fmla="*/ 331470 w 990600"/>
                <a:gd name="connsiteY45" fmla="*/ 80010 h 508021"/>
                <a:gd name="connsiteX46" fmla="*/ 316230 w 990600"/>
                <a:gd name="connsiteY46" fmla="*/ 83820 h 508021"/>
                <a:gd name="connsiteX47" fmla="*/ 300990 w 990600"/>
                <a:gd name="connsiteY47" fmla="*/ 91440 h 508021"/>
                <a:gd name="connsiteX48" fmla="*/ 270510 w 990600"/>
                <a:gd name="connsiteY48" fmla="*/ 99060 h 508021"/>
                <a:gd name="connsiteX49" fmla="*/ 243840 w 990600"/>
                <a:gd name="connsiteY49" fmla="*/ 110490 h 508021"/>
                <a:gd name="connsiteX50" fmla="*/ 228600 w 990600"/>
                <a:gd name="connsiteY50" fmla="*/ 121920 h 508021"/>
                <a:gd name="connsiteX51" fmla="*/ 45720 w 990600"/>
                <a:gd name="connsiteY51" fmla="*/ 137160 h 508021"/>
                <a:gd name="connsiteX52" fmla="*/ 11430 w 990600"/>
                <a:gd name="connsiteY52" fmla="*/ 156210 h 508021"/>
                <a:gd name="connsiteX53" fmla="*/ 30480 w 990600"/>
                <a:gd name="connsiteY53" fmla="*/ 152400 h 5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90600" h="508021">
                  <a:moveTo>
                    <a:pt x="30480" y="152400"/>
                  </a:moveTo>
                  <a:cubicBezTo>
                    <a:pt x="31750" y="154940"/>
                    <a:pt x="22975" y="165170"/>
                    <a:pt x="19050" y="171450"/>
                  </a:cubicBezTo>
                  <a:cubicBezTo>
                    <a:pt x="16623" y="175333"/>
                    <a:pt x="13234" y="178671"/>
                    <a:pt x="11430" y="182880"/>
                  </a:cubicBezTo>
                  <a:cubicBezTo>
                    <a:pt x="-3332" y="217324"/>
                    <a:pt x="19130" y="180854"/>
                    <a:pt x="0" y="209550"/>
                  </a:cubicBezTo>
                  <a:cubicBezTo>
                    <a:pt x="1270" y="281940"/>
                    <a:pt x="1549" y="354354"/>
                    <a:pt x="3810" y="426720"/>
                  </a:cubicBezTo>
                  <a:cubicBezTo>
                    <a:pt x="4090" y="435696"/>
                    <a:pt x="5040" y="444788"/>
                    <a:pt x="7620" y="453390"/>
                  </a:cubicBezTo>
                  <a:cubicBezTo>
                    <a:pt x="10465" y="462873"/>
                    <a:pt x="18745" y="468037"/>
                    <a:pt x="26670" y="472440"/>
                  </a:cubicBezTo>
                  <a:cubicBezTo>
                    <a:pt x="33892" y="476452"/>
                    <a:pt x="59084" y="489116"/>
                    <a:pt x="68580" y="491490"/>
                  </a:cubicBezTo>
                  <a:cubicBezTo>
                    <a:pt x="77292" y="493668"/>
                    <a:pt x="86360" y="494030"/>
                    <a:pt x="95250" y="495300"/>
                  </a:cubicBezTo>
                  <a:cubicBezTo>
                    <a:pt x="102870" y="497840"/>
                    <a:pt x="110284" y="501114"/>
                    <a:pt x="118110" y="502920"/>
                  </a:cubicBezTo>
                  <a:cubicBezTo>
                    <a:pt x="175562" y="516178"/>
                    <a:pt x="312307" y="499446"/>
                    <a:pt x="320040" y="499110"/>
                  </a:cubicBezTo>
                  <a:lnTo>
                    <a:pt x="567690" y="502920"/>
                  </a:lnTo>
                  <a:cubicBezTo>
                    <a:pt x="585515" y="502920"/>
                    <a:pt x="603235" y="500157"/>
                    <a:pt x="621030" y="499110"/>
                  </a:cubicBezTo>
                  <a:cubicBezTo>
                    <a:pt x="902522" y="482552"/>
                    <a:pt x="743219" y="493648"/>
                    <a:pt x="880110" y="483870"/>
                  </a:cubicBezTo>
                  <a:cubicBezTo>
                    <a:pt x="885190" y="482600"/>
                    <a:pt x="890537" y="482123"/>
                    <a:pt x="895350" y="480060"/>
                  </a:cubicBezTo>
                  <a:cubicBezTo>
                    <a:pt x="899559" y="478256"/>
                    <a:pt x="902684" y="474488"/>
                    <a:pt x="906780" y="472440"/>
                  </a:cubicBezTo>
                  <a:cubicBezTo>
                    <a:pt x="910372" y="470644"/>
                    <a:pt x="914618" y="470426"/>
                    <a:pt x="918210" y="468630"/>
                  </a:cubicBezTo>
                  <a:cubicBezTo>
                    <a:pt x="947753" y="453858"/>
                    <a:pt x="912340" y="466777"/>
                    <a:pt x="941070" y="457200"/>
                  </a:cubicBezTo>
                  <a:cubicBezTo>
                    <a:pt x="943580" y="449670"/>
                    <a:pt x="945786" y="439711"/>
                    <a:pt x="952500" y="434340"/>
                  </a:cubicBezTo>
                  <a:cubicBezTo>
                    <a:pt x="955636" y="431831"/>
                    <a:pt x="960120" y="431800"/>
                    <a:pt x="963930" y="430530"/>
                  </a:cubicBezTo>
                  <a:cubicBezTo>
                    <a:pt x="972989" y="403352"/>
                    <a:pt x="960144" y="436210"/>
                    <a:pt x="979170" y="407670"/>
                  </a:cubicBezTo>
                  <a:cubicBezTo>
                    <a:pt x="981398" y="404328"/>
                    <a:pt x="981570" y="400000"/>
                    <a:pt x="982980" y="396240"/>
                  </a:cubicBezTo>
                  <a:cubicBezTo>
                    <a:pt x="985381" y="389836"/>
                    <a:pt x="988060" y="383540"/>
                    <a:pt x="990600" y="377190"/>
                  </a:cubicBezTo>
                  <a:cubicBezTo>
                    <a:pt x="989330" y="314960"/>
                    <a:pt x="988973" y="252705"/>
                    <a:pt x="986790" y="190500"/>
                  </a:cubicBezTo>
                  <a:cubicBezTo>
                    <a:pt x="986431" y="180267"/>
                    <a:pt x="984988" y="170060"/>
                    <a:pt x="982980" y="160020"/>
                  </a:cubicBezTo>
                  <a:cubicBezTo>
                    <a:pt x="981167" y="150954"/>
                    <a:pt x="977900" y="142240"/>
                    <a:pt x="975360" y="133350"/>
                  </a:cubicBezTo>
                  <a:cubicBezTo>
                    <a:pt x="974090" y="121920"/>
                    <a:pt x="973441" y="110404"/>
                    <a:pt x="971550" y="99060"/>
                  </a:cubicBezTo>
                  <a:cubicBezTo>
                    <a:pt x="969156" y="84695"/>
                    <a:pt x="966702" y="89365"/>
                    <a:pt x="960120" y="76200"/>
                  </a:cubicBezTo>
                  <a:cubicBezTo>
                    <a:pt x="958324" y="72608"/>
                    <a:pt x="957892" y="68461"/>
                    <a:pt x="956310" y="64770"/>
                  </a:cubicBezTo>
                  <a:cubicBezTo>
                    <a:pt x="954073" y="59550"/>
                    <a:pt x="950927" y="54750"/>
                    <a:pt x="948690" y="49530"/>
                  </a:cubicBezTo>
                  <a:cubicBezTo>
                    <a:pt x="947108" y="45839"/>
                    <a:pt x="947720" y="40940"/>
                    <a:pt x="944880" y="38100"/>
                  </a:cubicBezTo>
                  <a:cubicBezTo>
                    <a:pt x="938404" y="31624"/>
                    <a:pt x="928496" y="29336"/>
                    <a:pt x="922020" y="22860"/>
                  </a:cubicBezTo>
                  <a:cubicBezTo>
                    <a:pt x="918210" y="19050"/>
                    <a:pt x="915073" y="14419"/>
                    <a:pt x="910590" y="11430"/>
                  </a:cubicBezTo>
                  <a:cubicBezTo>
                    <a:pt x="907248" y="9202"/>
                    <a:pt x="903035" y="8677"/>
                    <a:pt x="899160" y="7620"/>
                  </a:cubicBezTo>
                  <a:cubicBezTo>
                    <a:pt x="889056" y="4864"/>
                    <a:pt x="878840" y="2540"/>
                    <a:pt x="868680" y="0"/>
                  </a:cubicBezTo>
                  <a:lnTo>
                    <a:pt x="796290" y="3810"/>
                  </a:lnTo>
                  <a:cubicBezTo>
                    <a:pt x="759470" y="5344"/>
                    <a:pt x="722517" y="4473"/>
                    <a:pt x="685800" y="7620"/>
                  </a:cubicBezTo>
                  <a:cubicBezTo>
                    <a:pt x="677797" y="8306"/>
                    <a:pt x="670732" y="13292"/>
                    <a:pt x="662940" y="15240"/>
                  </a:cubicBezTo>
                  <a:cubicBezTo>
                    <a:pt x="655446" y="17114"/>
                    <a:pt x="647700" y="17780"/>
                    <a:pt x="640080" y="19050"/>
                  </a:cubicBezTo>
                  <a:cubicBezTo>
                    <a:pt x="635000" y="21590"/>
                    <a:pt x="630158" y="24676"/>
                    <a:pt x="624840" y="26670"/>
                  </a:cubicBezTo>
                  <a:cubicBezTo>
                    <a:pt x="613114" y="31067"/>
                    <a:pt x="602620" y="30669"/>
                    <a:pt x="590550" y="34290"/>
                  </a:cubicBezTo>
                  <a:cubicBezTo>
                    <a:pt x="583999" y="36255"/>
                    <a:pt x="578266" y="40915"/>
                    <a:pt x="571500" y="41910"/>
                  </a:cubicBezTo>
                  <a:cubicBezTo>
                    <a:pt x="481160" y="55195"/>
                    <a:pt x="484965" y="49832"/>
                    <a:pt x="419100" y="57150"/>
                  </a:cubicBezTo>
                  <a:cubicBezTo>
                    <a:pt x="410175" y="58142"/>
                    <a:pt x="401320" y="59690"/>
                    <a:pt x="392430" y="60960"/>
                  </a:cubicBezTo>
                  <a:cubicBezTo>
                    <a:pt x="367186" y="77789"/>
                    <a:pt x="396213" y="60966"/>
                    <a:pt x="346710" y="72390"/>
                  </a:cubicBezTo>
                  <a:cubicBezTo>
                    <a:pt x="341176" y="73667"/>
                    <a:pt x="336788" y="78016"/>
                    <a:pt x="331470" y="80010"/>
                  </a:cubicBezTo>
                  <a:cubicBezTo>
                    <a:pt x="326567" y="81849"/>
                    <a:pt x="321133" y="81981"/>
                    <a:pt x="316230" y="83820"/>
                  </a:cubicBezTo>
                  <a:cubicBezTo>
                    <a:pt x="310912" y="85814"/>
                    <a:pt x="306378" y="89644"/>
                    <a:pt x="300990" y="91440"/>
                  </a:cubicBezTo>
                  <a:cubicBezTo>
                    <a:pt x="274155" y="100385"/>
                    <a:pt x="290469" y="90506"/>
                    <a:pt x="270510" y="99060"/>
                  </a:cubicBezTo>
                  <a:cubicBezTo>
                    <a:pt x="237554" y="113184"/>
                    <a:pt x="270645" y="101555"/>
                    <a:pt x="243840" y="110490"/>
                  </a:cubicBezTo>
                  <a:cubicBezTo>
                    <a:pt x="238760" y="114300"/>
                    <a:pt x="233985" y="118555"/>
                    <a:pt x="228600" y="121920"/>
                  </a:cubicBezTo>
                  <a:cubicBezTo>
                    <a:pt x="178184" y="153430"/>
                    <a:pt x="80741" y="136306"/>
                    <a:pt x="45720" y="137160"/>
                  </a:cubicBezTo>
                  <a:cubicBezTo>
                    <a:pt x="24704" y="144165"/>
                    <a:pt x="23873" y="140656"/>
                    <a:pt x="11430" y="156210"/>
                  </a:cubicBezTo>
                  <a:cubicBezTo>
                    <a:pt x="9656" y="158428"/>
                    <a:pt x="29210" y="149860"/>
                    <a:pt x="30480" y="15240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4751020" y="4671060"/>
              <a:ext cx="1078425" cy="392430"/>
            </a:xfrm>
            <a:custGeom>
              <a:avLst/>
              <a:gdLst>
                <a:gd name="connsiteX0" fmla="*/ 64820 w 1078425"/>
                <a:gd name="connsiteY0" fmla="*/ 26670 h 392430"/>
                <a:gd name="connsiteX1" fmla="*/ 41960 w 1078425"/>
                <a:gd name="connsiteY1" fmla="*/ 30480 h 392430"/>
                <a:gd name="connsiteX2" fmla="*/ 26720 w 1078425"/>
                <a:gd name="connsiteY2" fmla="*/ 34290 h 392430"/>
                <a:gd name="connsiteX3" fmla="*/ 22910 w 1078425"/>
                <a:gd name="connsiteY3" fmla="*/ 45720 h 392430"/>
                <a:gd name="connsiteX4" fmla="*/ 15290 w 1078425"/>
                <a:gd name="connsiteY4" fmla="*/ 57150 h 392430"/>
                <a:gd name="connsiteX5" fmla="*/ 11480 w 1078425"/>
                <a:gd name="connsiteY5" fmla="*/ 72390 h 392430"/>
                <a:gd name="connsiteX6" fmla="*/ 22910 w 1078425"/>
                <a:gd name="connsiteY6" fmla="*/ 125730 h 392430"/>
                <a:gd name="connsiteX7" fmla="*/ 30530 w 1078425"/>
                <a:gd name="connsiteY7" fmla="*/ 140970 h 392430"/>
                <a:gd name="connsiteX8" fmla="*/ 26720 w 1078425"/>
                <a:gd name="connsiteY8" fmla="*/ 240030 h 392430"/>
                <a:gd name="connsiteX9" fmla="*/ 22910 w 1078425"/>
                <a:gd name="connsiteY9" fmla="*/ 251460 h 392430"/>
                <a:gd name="connsiteX10" fmla="*/ 11480 w 1078425"/>
                <a:gd name="connsiteY10" fmla="*/ 262890 h 392430"/>
                <a:gd name="connsiteX11" fmla="*/ 3860 w 1078425"/>
                <a:gd name="connsiteY11" fmla="*/ 274320 h 392430"/>
                <a:gd name="connsiteX12" fmla="*/ 50 w 1078425"/>
                <a:gd name="connsiteY12" fmla="*/ 289560 h 392430"/>
                <a:gd name="connsiteX13" fmla="*/ 19100 w 1078425"/>
                <a:gd name="connsiteY13" fmla="*/ 327660 h 392430"/>
                <a:gd name="connsiteX14" fmla="*/ 30530 w 1078425"/>
                <a:gd name="connsiteY14" fmla="*/ 331470 h 392430"/>
                <a:gd name="connsiteX15" fmla="*/ 45770 w 1078425"/>
                <a:gd name="connsiteY15" fmla="*/ 339090 h 392430"/>
                <a:gd name="connsiteX16" fmla="*/ 64820 w 1078425"/>
                <a:gd name="connsiteY16" fmla="*/ 342900 h 392430"/>
                <a:gd name="connsiteX17" fmla="*/ 76250 w 1078425"/>
                <a:gd name="connsiteY17" fmla="*/ 346710 h 392430"/>
                <a:gd name="connsiteX18" fmla="*/ 110540 w 1078425"/>
                <a:gd name="connsiteY18" fmla="*/ 354330 h 392430"/>
                <a:gd name="connsiteX19" fmla="*/ 121970 w 1078425"/>
                <a:gd name="connsiteY19" fmla="*/ 358140 h 392430"/>
                <a:gd name="connsiteX20" fmla="*/ 148640 w 1078425"/>
                <a:gd name="connsiteY20" fmla="*/ 365760 h 392430"/>
                <a:gd name="connsiteX21" fmla="*/ 201980 w 1078425"/>
                <a:gd name="connsiteY21" fmla="*/ 377190 h 392430"/>
                <a:gd name="connsiteX22" fmla="*/ 518210 w 1078425"/>
                <a:gd name="connsiteY22" fmla="*/ 377190 h 392430"/>
                <a:gd name="connsiteX23" fmla="*/ 617270 w 1078425"/>
                <a:gd name="connsiteY23" fmla="*/ 388620 h 392430"/>
                <a:gd name="connsiteX24" fmla="*/ 670610 w 1078425"/>
                <a:gd name="connsiteY24" fmla="*/ 392430 h 392430"/>
                <a:gd name="connsiteX25" fmla="*/ 876350 w 1078425"/>
                <a:gd name="connsiteY25" fmla="*/ 384810 h 392430"/>
                <a:gd name="connsiteX26" fmla="*/ 937310 w 1078425"/>
                <a:gd name="connsiteY26" fmla="*/ 381000 h 392430"/>
                <a:gd name="connsiteX27" fmla="*/ 990650 w 1078425"/>
                <a:gd name="connsiteY27" fmla="*/ 369570 h 392430"/>
                <a:gd name="connsiteX28" fmla="*/ 1002080 w 1078425"/>
                <a:gd name="connsiteY28" fmla="*/ 361950 h 392430"/>
                <a:gd name="connsiteX29" fmla="*/ 1024940 w 1078425"/>
                <a:gd name="connsiteY29" fmla="*/ 354330 h 392430"/>
                <a:gd name="connsiteX30" fmla="*/ 1047800 w 1078425"/>
                <a:gd name="connsiteY30" fmla="*/ 342900 h 392430"/>
                <a:gd name="connsiteX31" fmla="*/ 1059230 w 1078425"/>
                <a:gd name="connsiteY31" fmla="*/ 335280 h 392430"/>
                <a:gd name="connsiteX32" fmla="*/ 1063040 w 1078425"/>
                <a:gd name="connsiteY32" fmla="*/ 323850 h 392430"/>
                <a:gd name="connsiteX33" fmla="*/ 1066850 w 1078425"/>
                <a:gd name="connsiteY33" fmla="*/ 308610 h 392430"/>
                <a:gd name="connsiteX34" fmla="*/ 1074470 w 1078425"/>
                <a:gd name="connsiteY34" fmla="*/ 297180 h 392430"/>
                <a:gd name="connsiteX35" fmla="*/ 1078280 w 1078425"/>
                <a:gd name="connsiteY35" fmla="*/ 243840 h 392430"/>
                <a:gd name="connsiteX36" fmla="*/ 1070660 w 1078425"/>
                <a:gd name="connsiteY36" fmla="*/ 220980 h 392430"/>
                <a:gd name="connsiteX37" fmla="*/ 1055420 w 1078425"/>
                <a:gd name="connsiteY37" fmla="*/ 194310 h 392430"/>
                <a:gd name="connsiteX38" fmla="*/ 1043990 w 1078425"/>
                <a:gd name="connsiteY38" fmla="*/ 182880 h 392430"/>
                <a:gd name="connsiteX39" fmla="*/ 1032560 w 1078425"/>
                <a:gd name="connsiteY39" fmla="*/ 152400 h 392430"/>
                <a:gd name="connsiteX40" fmla="*/ 1024940 w 1078425"/>
                <a:gd name="connsiteY40" fmla="*/ 129540 h 392430"/>
                <a:gd name="connsiteX41" fmla="*/ 990650 w 1078425"/>
                <a:gd name="connsiteY41" fmla="*/ 110490 h 392430"/>
                <a:gd name="connsiteX42" fmla="*/ 967790 w 1078425"/>
                <a:gd name="connsiteY42" fmla="*/ 102870 h 392430"/>
                <a:gd name="connsiteX43" fmla="*/ 956360 w 1078425"/>
                <a:gd name="connsiteY43" fmla="*/ 99060 h 392430"/>
                <a:gd name="connsiteX44" fmla="*/ 937310 w 1078425"/>
                <a:gd name="connsiteY44" fmla="*/ 91440 h 392430"/>
                <a:gd name="connsiteX45" fmla="*/ 903020 w 1078425"/>
                <a:gd name="connsiteY45" fmla="*/ 87630 h 392430"/>
                <a:gd name="connsiteX46" fmla="*/ 861110 w 1078425"/>
                <a:gd name="connsiteY46" fmla="*/ 76200 h 392430"/>
                <a:gd name="connsiteX47" fmla="*/ 823010 w 1078425"/>
                <a:gd name="connsiteY47" fmla="*/ 72390 h 392430"/>
                <a:gd name="connsiteX48" fmla="*/ 777290 w 1078425"/>
                <a:gd name="connsiteY48" fmla="*/ 64770 h 392430"/>
                <a:gd name="connsiteX49" fmla="*/ 750620 w 1078425"/>
                <a:gd name="connsiteY49" fmla="*/ 60960 h 392430"/>
                <a:gd name="connsiteX50" fmla="*/ 716330 w 1078425"/>
                <a:gd name="connsiteY50" fmla="*/ 53340 h 392430"/>
                <a:gd name="connsiteX51" fmla="*/ 647750 w 1078425"/>
                <a:gd name="connsiteY51" fmla="*/ 49530 h 392430"/>
                <a:gd name="connsiteX52" fmla="*/ 621080 w 1078425"/>
                <a:gd name="connsiteY52" fmla="*/ 41910 h 392430"/>
                <a:gd name="connsiteX53" fmla="*/ 594410 w 1078425"/>
                <a:gd name="connsiteY53" fmla="*/ 34290 h 392430"/>
                <a:gd name="connsiteX54" fmla="*/ 582980 w 1078425"/>
                <a:gd name="connsiteY54" fmla="*/ 26670 h 392430"/>
                <a:gd name="connsiteX55" fmla="*/ 560120 w 1078425"/>
                <a:gd name="connsiteY55" fmla="*/ 22860 h 392430"/>
                <a:gd name="connsiteX56" fmla="*/ 537260 w 1078425"/>
                <a:gd name="connsiteY56" fmla="*/ 15240 h 392430"/>
                <a:gd name="connsiteX57" fmla="*/ 518210 w 1078425"/>
                <a:gd name="connsiteY57" fmla="*/ 11430 h 392430"/>
                <a:gd name="connsiteX58" fmla="*/ 407720 w 1078425"/>
                <a:gd name="connsiteY58" fmla="*/ 0 h 392430"/>
                <a:gd name="connsiteX59" fmla="*/ 327710 w 1078425"/>
                <a:gd name="connsiteY59" fmla="*/ 3810 h 392430"/>
                <a:gd name="connsiteX60" fmla="*/ 289610 w 1078425"/>
                <a:gd name="connsiteY60" fmla="*/ 11430 h 392430"/>
                <a:gd name="connsiteX61" fmla="*/ 251510 w 1078425"/>
                <a:gd name="connsiteY61" fmla="*/ 22860 h 392430"/>
                <a:gd name="connsiteX62" fmla="*/ 64820 w 1078425"/>
                <a:gd name="connsiteY62" fmla="*/ 30480 h 392430"/>
                <a:gd name="connsiteX63" fmla="*/ 38150 w 1078425"/>
                <a:gd name="connsiteY63" fmla="*/ 45720 h 392430"/>
                <a:gd name="connsiteX64" fmla="*/ 64820 w 1078425"/>
                <a:gd name="connsiteY64" fmla="*/ 26670 h 39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78425" h="392430">
                  <a:moveTo>
                    <a:pt x="64820" y="26670"/>
                  </a:moveTo>
                  <a:cubicBezTo>
                    <a:pt x="65455" y="24130"/>
                    <a:pt x="49535" y="28965"/>
                    <a:pt x="41960" y="30480"/>
                  </a:cubicBezTo>
                  <a:cubicBezTo>
                    <a:pt x="36825" y="31507"/>
                    <a:pt x="30809" y="31019"/>
                    <a:pt x="26720" y="34290"/>
                  </a:cubicBezTo>
                  <a:cubicBezTo>
                    <a:pt x="23584" y="36799"/>
                    <a:pt x="24706" y="42128"/>
                    <a:pt x="22910" y="45720"/>
                  </a:cubicBezTo>
                  <a:cubicBezTo>
                    <a:pt x="20862" y="49816"/>
                    <a:pt x="17830" y="53340"/>
                    <a:pt x="15290" y="57150"/>
                  </a:cubicBezTo>
                  <a:cubicBezTo>
                    <a:pt x="14020" y="62230"/>
                    <a:pt x="11132" y="67165"/>
                    <a:pt x="11480" y="72390"/>
                  </a:cubicBezTo>
                  <a:cubicBezTo>
                    <a:pt x="12020" y="80492"/>
                    <a:pt x="16816" y="111510"/>
                    <a:pt x="22910" y="125730"/>
                  </a:cubicBezTo>
                  <a:cubicBezTo>
                    <a:pt x="25147" y="130950"/>
                    <a:pt x="27990" y="135890"/>
                    <a:pt x="30530" y="140970"/>
                  </a:cubicBezTo>
                  <a:cubicBezTo>
                    <a:pt x="39211" y="184377"/>
                    <a:pt x="36537" y="161491"/>
                    <a:pt x="26720" y="240030"/>
                  </a:cubicBezTo>
                  <a:cubicBezTo>
                    <a:pt x="26222" y="244015"/>
                    <a:pt x="25138" y="248118"/>
                    <a:pt x="22910" y="251460"/>
                  </a:cubicBezTo>
                  <a:cubicBezTo>
                    <a:pt x="19921" y="255943"/>
                    <a:pt x="14929" y="258751"/>
                    <a:pt x="11480" y="262890"/>
                  </a:cubicBezTo>
                  <a:cubicBezTo>
                    <a:pt x="8549" y="266408"/>
                    <a:pt x="6400" y="270510"/>
                    <a:pt x="3860" y="274320"/>
                  </a:cubicBezTo>
                  <a:cubicBezTo>
                    <a:pt x="2590" y="279400"/>
                    <a:pt x="-424" y="284345"/>
                    <a:pt x="50" y="289560"/>
                  </a:cubicBezTo>
                  <a:cubicBezTo>
                    <a:pt x="1551" y="306067"/>
                    <a:pt x="5561" y="318634"/>
                    <a:pt x="19100" y="327660"/>
                  </a:cubicBezTo>
                  <a:cubicBezTo>
                    <a:pt x="22442" y="329888"/>
                    <a:pt x="26839" y="329888"/>
                    <a:pt x="30530" y="331470"/>
                  </a:cubicBezTo>
                  <a:cubicBezTo>
                    <a:pt x="35750" y="333707"/>
                    <a:pt x="40382" y="337294"/>
                    <a:pt x="45770" y="339090"/>
                  </a:cubicBezTo>
                  <a:cubicBezTo>
                    <a:pt x="51913" y="341138"/>
                    <a:pt x="58538" y="341329"/>
                    <a:pt x="64820" y="342900"/>
                  </a:cubicBezTo>
                  <a:cubicBezTo>
                    <a:pt x="68716" y="343874"/>
                    <a:pt x="72354" y="345736"/>
                    <a:pt x="76250" y="346710"/>
                  </a:cubicBezTo>
                  <a:cubicBezTo>
                    <a:pt x="87609" y="349550"/>
                    <a:pt x="99181" y="351490"/>
                    <a:pt x="110540" y="354330"/>
                  </a:cubicBezTo>
                  <a:cubicBezTo>
                    <a:pt x="114436" y="355304"/>
                    <a:pt x="118123" y="356986"/>
                    <a:pt x="121970" y="358140"/>
                  </a:cubicBezTo>
                  <a:cubicBezTo>
                    <a:pt x="130826" y="360797"/>
                    <a:pt x="139720" y="363327"/>
                    <a:pt x="148640" y="365760"/>
                  </a:cubicBezTo>
                  <a:cubicBezTo>
                    <a:pt x="167756" y="370973"/>
                    <a:pt x="180237" y="372841"/>
                    <a:pt x="201980" y="377190"/>
                  </a:cubicBezTo>
                  <a:cubicBezTo>
                    <a:pt x="357314" y="371834"/>
                    <a:pt x="319751" y="371176"/>
                    <a:pt x="518210" y="377190"/>
                  </a:cubicBezTo>
                  <a:cubicBezTo>
                    <a:pt x="565024" y="378609"/>
                    <a:pt x="568527" y="383398"/>
                    <a:pt x="617270" y="388620"/>
                  </a:cubicBezTo>
                  <a:cubicBezTo>
                    <a:pt x="634994" y="390519"/>
                    <a:pt x="652830" y="391160"/>
                    <a:pt x="670610" y="392430"/>
                  </a:cubicBezTo>
                  <a:lnTo>
                    <a:pt x="876350" y="384810"/>
                  </a:lnTo>
                  <a:cubicBezTo>
                    <a:pt x="896691" y="383938"/>
                    <a:pt x="917085" y="383334"/>
                    <a:pt x="937310" y="381000"/>
                  </a:cubicBezTo>
                  <a:cubicBezTo>
                    <a:pt x="953369" y="379147"/>
                    <a:pt x="973833" y="373774"/>
                    <a:pt x="990650" y="369570"/>
                  </a:cubicBezTo>
                  <a:cubicBezTo>
                    <a:pt x="994460" y="367030"/>
                    <a:pt x="997896" y="363810"/>
                    <a:pt x="1002080" y="361950"/>
                  </a:cubicBezTo>
                  <a:cubicBezTo>
                    <a:pt x="1009420" y="358688"/>
                    <a:pt x="1018257" y="358785"/>
                    <a:pt x="1024940" y="354330"/>
                  </a:cubicBezTo>
                  <a:cubicBezTo>
                    <a:pt x="1057697" y="332492"/>
                    <a:pt x="1016252" y="358674"/>
                    <a:pt x="1047800" y="342900"/>
                  </a:cubicBezTo>
                  <a:cubicBezTo>
                    <a:pt x="1051896" y="340852"/>
                    <a:pt x="1055420" y="337820"/>
                    <a:pt x="1059230" y="335280"/>
                  </a:cubicBezTo>
                  <a:cubicBezTo>
                    <a:pt x="1060500" y="331470"/>
                    <a:pt x="1061937" y="327712"/>
                    <a:pt x="1063040" y="323850"/>
                  </a:cubicBezTo>
                  <a:cubicBezTo>
                    <a:pt x="1064479" y="318815"/>
                    <a:pt x="1064787" y="313423"/>
                    <a:pt x="1066850" y="308610"/>
                  </a:cubicBezTo>
                  <a:cubicBezTo>
                    <a:pt x="1068654" y="304401"/>
                    <a:pt x="1071930" y="300990"/>
                    <a:pt x="1074470" y="297180"/>
                  </a:cubicBezTo>
                  <a:cubicBezTo>
                    <a:pt x="1075740" y="279400"/>
                    <a:pt x="1079170" y="261643"/>
                    <a:pt x="1078280" y="243840"/>
                  </a:cubicBezTo>
                  <a:cubicBezTo>
                    <a:pt x="1077879" y="235818"/>
                    <a:pt x="1073643" y="228438"/>
                    <a:pt x="1070660" y="220980"/>
                  </a:cubicBezTo>
                  <a:cubicBezTo>
                    <a:pt x="1067793" y="213814"/>
                    <a:pt x="1060707" y="200655"/>
                    <a:pt x="1055420" y="194310"/>
                  </a:cubicBezTo>
                  <a:cubicBezTo>
                    <a:pt x="1051971" y="190171"/>
                    <a:pt x="1047800" y="186690"/>
                    <a:pt x="1043990" y="182880"/>
                  </a:cubicBezTo>
                  <a:cubicBezTo>
                    <a:pt x="1034958" y="137718"/>
                    <a:pt x="1046830" y="184507"/>
                    <a:pt x="1032560" y="152400"/>
                  </a:cubicBezTo>
                  <a:cubicBezTo>
                    <a:pt x="1029298" y="145060"/>
                    <a:pt x="1030620" y="135220"/>
                    <a:pt x="1024940" y="129540"/>
                  </a:cubicBezTo>
                  <a:cubicBezTo>
                    <a:pt x="1007830" y="112430"/>
                    <a:pt x="1018622" y="119814"/>
                    <a:pt x="990650" y="110490"/>
                  </a:cubicBezTo>
                  <a:lnTo>
                    <a:pt x="967790" y="102870"/>
                  </a:lnTo>
                  <a:cubicBezTo>
                    <a:pt x="963980" y="101600"/>
                    <a:pt x="960089" y="100552"/>
                    <a:pt x="956360" y="99060"/>
                  </a:cubicBezTo>
                  <a:cubicBezTo>
                    <a:pt x="950010" y="96520"/>
                    <a:pt x="943997" y="92873"/>
                    <a:pt x="937310" y="91440"/>
                  </a:cubicBezTo>
                  <a:cubicBezTo>
                    <a:pt x="926065" y="89030"/>
                    <a:pt x="914450" y="88900"/>
                    <a:pt x="903020" y="87630"/>
                  </a:cubicBezTo>
                  <a:cubicBezTo>
                    <a:pt x="885149" y="81673"/>
                    <a:pt x="879061" y="78593"/>
                    <a:pt x="861110" y="76200"/>
                  </a:cubicBezTo>
                  <a:cubicBezTo>
                    <a:pt x="848459" y="74513"/>
                    <a:pt x="835656" y="74114"/>
                    <a:pt x="823010" y="72390"/>
                  </a:cubicBezTo>
                  <a:cubicBezTo>
                    <a:pt x="807701" y="70302"/>
                    <a:pt x="792551" y="67180"/>
                    <a:pt x="777290" y="64770"/>
                  </a:cubicBezTo>
                  <a:cubicBezTo>
                    <a:pt x="768420" y="63369"/>
                    <a:pt x="759446" y="62615"/>
                    <a:pt x="750620" y="60960"/>
                  </a:cubicBezTo>
                  <a:cubicBezTo>
                    <a:pt x="739112" y="58802"/>
                    <a:pt x="727967" y="54633"/>
                    <a:pt x="716330" y="53340"/>
                  </a:cubicBezTo>
                  <a:cubicBezTo>
                    <a:pt x="693575" y="50812"/>
                    <a:pt x="670610" y="50800"/>
                    <a:pt x="647750" y="49530"/>
                  </a:cubicBezTo>
                  <a:lnTo>
                    <a:pt x="621080" y="41910"/>
                  </a:lnTo>
                  <a:cubicBezTo>
                    <a:pt x="615709" y="40445"/>
                    <a:pt x="600250" y="37210"/>
                    <a:pt x="594410" y="34290"/>
                  </a:cubicBezTo>
                  <a:cubicBezTo>
                    <a:pt x="590314" y="32242"/>
                    <a:pt x="587324" y="28118"/>
                    <a:pt x="582980" y="26670"/>
                  </a:cubicBezTo>
                  <a:cubicBezTo>
                    <a:pt x="575651" y="24227"/>
                    <a:pt x="567614" y="24734"/>
                    <a:pt x="560120" y="22860"/>
                  </a:cubicBezTo>
                  <a:cubicBezTo>
                    <a:pt x="552328" y="20912"/>
                    <a:pt x="545009" y="17353"/>
                    <a:pt x="537260" y="15240"/>
                  </a:cubicBezTo>
                  <a:cubicBezTo>
                    <a:pt x="531012" y="13536"/>
                    <a:pt x="524581" y="12588"/>
                    <a:pt x="518210" y="11430"/>
                  </a:cubicBezTo>
                  <a:cubicBezTo>
                    <a:pt x="474699" y="3519"/>
                    <a:pt x="471655" y="5560"/>
                    <a:pt x="407720" y="0"/>
                  </a:cubicBezTo>
                  <a:cubicBezTo>
                    <a:pt x="381050" y="1270"/>
                    <a:pt x="354286" y="1238"/>
                    <a:pt x="327710" y="3810"/>
                  </a:cubicBezTo>
                  <a:cubicBezTo>
                    <a:pt x="314819" y="5058"/>
                    <a:pt x="301635" y="6620"/>
                    <a:pt x="289610" y="11430"/>
                  </a:cubicBezTo>
                  <a:cubicBezTo>
                    <a:pt x="275955" y="16892"/>
                    <a:pt x="266465" y="22029"/>
                    <a:pt x="251510" y="22860"/>
                  </a:cubicBezTo>
                  <a:cubicBezTo>
                    <a:pt x="189324" y="26315"/>
                    <a:pt x="127050" y="27940"/>
                    <a:pt x="64820" y="30480"/>
                  </a:cubicBezTo>
                  <a:cubicBezTo>
                    <a:pt x="61070" y="32355"/>
                    <a:pt x="41740" y="41232"/>
                    <a:pt x="38150" y="45720"/>
                  </a:cubicBezTo>
                  <a:cubicBezTo>
                    <a:pt x="35641" y="48856"/>
                    <a:pt x="64185" y="29210"/>
                    <a:pt x="64820" y="2667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002688" y="3604260"/>
              <a:ext cx="616561" cy="369578"/>
            </a:xfrm>
            <a:custGeom>
              <a:avLst/>
              <a:gdLst>
                <a:gd name="connsiteX0" fmla="*/ 83161 w 616561"/>
                <a:gd name="connsiteY0" fmla="*/ 365760 h 369578"/>
                <a:gd name="connsiteX1" fmla="*/ 67921 w 616561"/>
                <a:gd name="connsiteY1" fmla="*/ 346710 h 369578"/>
                <a:gd name="connsiteX2" fmla="*/ 33631 w 616561"/>
                <a:gd name="connsiteY2" fmla="*/ 331470 h 369578"/>
                <a:gd name="connsiteX3" fmla="*/ 22201 w 616561"/>
                <a:gd name="connsiteY3" fmla="*/ 308610 h 369578"/>
                <a:gd name="connsiteX4" fmla="*/ 18391 w 616561"/>
                <a:gd name="connsiteY4" fmla="*/ 297180 h 369578"/>
                <a:gd name="connsiteX5" fmla="*/ 10771 w 616561"/>
                <a:gd name="connsiteY5" fmla="*/ 278130 h 369578"/>
                <a:gd name="connsiteX6" fmla="*/ 6961 w 616561"/>
                <a:gd name="connsiteY6" fmla="*/ 228600 h 369578"/>
                <a:gd name="connsiteX7" fmla="*/ 6961 w 616561"/>
                <a:gd name="connsiteY7" fmla="*/ 72390 h 369578"/>
                <a:gd name="connsiteX8" fmla="*/ 41251 w 616561"/>
                <a:gd name="connsiteY8" fmla="*/ 41910 h 369578"/>
                <a:gd name="connsiteX9" fmla="*/ 67921 w 616561"/>
                <a:gd name="connsiteY9" fmla="*/ 34290 h 369578"/>
                <a:gd name="connsiteX10" fmla="*/ 90781 w 616561"/>
                <a:gd name="connsiteY10" fmla="*/ 22860 h 369578"/>
                <a:gd name="connsiteX11" fmla="*/ 102211 w 616561"/>
                <a:gd name="connsiteY11" fmla="*/ 11430 h 369578"/>
                <a:gd name="connsiteX12" fmla="*/ 132691 w 616561"/>
                <a:gd name="connsiteY12" fmla="*/ 0 h 369578"/>
                <a:gd name="connsiteX13" fmla="*/ 212701 w 616561"/>
                <a:gd name="connsiteY13" fmla="*/ 7620 h 369578"/>
                <a:gd name="connsiteX14" fmla="*/ 300331 w 616561"/>
                <a:gd name="connsiteY14" fmla="*/ 11430 h 369578"/>
                <a:gd name="connsiteX15" fmla="*/ 349861 w 616561"/>
                <a:gd name="connsiteY15" fmla="*/ 19050 h 369578"/>
                <a:gd name="connsiteX16" fmla="*/ 414631 w 616561"/>
                <a:gd name="connsiteY16" fmla="*/ 22860 h 369578"/>
                <a:gd name="connsiteX17" fmla="*/ 475591 w 616561"/>
                <a:gd name="connsiteY17" fmla="*/ 30480 h 369578"/>
                <a:gd name="connsiteX18" fmla="*/ 490831 w 616561"/>
                <a:gd name="connsiteY18" fmla="*/ 34290 h 369578"/>
                <a:gd name="connsiteX19" fmla="*/ 517501 w 616561"/>
                <a:gd name="connsiteY19" fmla="*/ 38100 h 369578"/>
                <a:gd name="connsiteX20" fmla="*/ 532741 w 616561"/>
                <a:gd name="connsiteY20" fmla="*/ 45720 h 369578"/>
                <a:gd name="connsiteX21" fmla="*/ 544171 w 616561"/>
                <a:gd name="connsiteY21" fmla="*/ 49530 h 369578"/>
                <a:gd name="connsiteX22" fmla="*/ 555601 w 616561"/>
                <a:gd name="connsiteY22" fmla="*/ 57150 h 369578"/>
                <a:gd name="connsiteX23" fmla="*/ 547981 w 616561"/>
                <a:gd name="connsiteY23" fmla="*/ 110490 h 369578"/>
                <a:gd name="connsiteX24" fmla="*/ 544171 w 616561"/>
                <a:gd name="connsiteY24" fmla="*/ 121920 h 369578"/>
                <a:gd name="connsiteX25" fmla="*/ 555601 w 616561"/>
                <a:gd name="connsiteY25" fmla="*/ 186690 h 369578"/>
                <a:gd name="connsiteX26" fmla="*/ 567031 w 616561"/>
                <a:gd name="connsiteY26" fmla="*/ 213360 h 369578"/>
                <a:gd name="connsiteX27" fmla="*/ 570841 w 616561"/>
                <a:gd name="connsiteY27" fmla="*/ 224790 h 369578"/>
                <a:gd name="connsiteX28" fmla="*/ 582271 w 616561"/>
                <a:gd name="connsiteY28" fmla="*/ 228600 h 369578"/>
                <a:gd name="connsiteX29" fmla="*/ 593701 w 616561"/>
                <a:gd name="connsiteY29" fmla="*/ 255270 h 369578"/>
                <a:gd name="connsiteX30" fmla="*/ 597511 w 616561"/>
                <a:gd name="connsiteY30" fmla="*/ 274320 h 369578"/>
                <a:gd name="connsiteX31" fmla="*/ 605131 w 616561"/>
                <a:gd name="connsiteY31" fmla="*/ 289560 h 369578"/>
                <a:gd name="connsiteX32" fmla="*/ 616561 w 616561"/>
                <a:gd name="connsiteY32" fmla="*/ 312420 h 369578"/>
                <a:gd name="connsiteX33" fmla="*/ 601321 w 616561"/>
                <a:gd name="connsiteY33" fmla="*/ 327660 h 369578"/>
                <a:gd name="connsiteX34" fmla="*/ 532741 w 616561"/>
                <a:gd name="connsiteY34" fmla="*/ 331470 h 369578"/>
                <a:gd name="connsiteX35" fmla="*/ 441301 w 616561"/>
                <a:gd name="connsiteY35" fmla="*/ 339090 h 369578"/>
                <a:gd name="connsiteX36" fmla="*/ 414631 w 616561"/>
                <a:gd name="connsiteY36" fmla="*/ 346710 h 369578"/>
                <a:gd name="connsiteX37" fmla="*/ 387961 w 616561"/>
                <a:gd name="connsiteY37" fmla="*/ 358140 h 369578"/>
                <a:gd name="connsiteX38" fmla="*/ 357481 w 616561"/>
                <a:gd name="connsiteY38" fmla="*/ 369570 h 369578"/>
                <a:gd name="connsiteX39" fmla="*/ 83161 w 616561"/>
                <a:gd name="connsiteY39" fmla="*/ 365760 h 36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16561" h="369578">
                  <a:moveTo>
                    <a:pt x="83161" y="365760"/>
                  </a:moveTo>
                  <a:cubicBezTo>
                    <a:pt x="34901" y="361950"/>
                    <a:pt x="74894" y="350894"/>
                    <a:pt x="67921" y="346710"/>
                  </a:cubicBezTo>
                  <a:cubicBezTo>
                    <a:pt x="9223" y="311491"/>
                    <a:pt x="71813" y="369652"/>
                    <a:pt x="33631" y="331470"/>
                  </a:cubicBezTo>
                  <a:cubicBezTo>
                    <a:pt x="24054" y="302740"/>
                    <a:pt x="36973" y="338153"/>
                    <a:pt x="22201" y="308610"/>
                  </a:cubicBezTo>
                  <a:cubicBezTo>
                    <a:pt x="20405" y="305018"/>
                    <a:pt x="19801" y="300940"/>
                    <a:pt x="18391" y="297180"/>
                  </a:cubicBezTo>
                  <a:cubicBezTo>
                    <a:pt x="15990" y="290776"/>
                    <a:pt x="13311" y="284480"/>
                    <a:pt x="10771" y="278130"/>
                  </a:cubicBezTo>
                  <a:cubicBezTo>
                    <a:pt x="9501" y="261620"/>
                    <a:pt x="8395" y="245097"/>
                    <a:pt x="6961" y="228600"/>
                  </a:cubicBezTo>
                  <a:cubicBezTo>
                    <a:pt x="2018" y="171752"/>
                    <a:pt x="-5859" y="140154"/>
                    <a:pt x="6961" y="72390"/>
                  </a:cubicBezTo>
                  <a:cubicBezTo>
                    <a:pt x="7678" y="68598"/>
                    <a:pt x="31639" y="46029"/>
                    <a:pt x="41251" y="41910"/>
                  </a:cubicBezTo>
                  <a:cubicBezTo>
                    <a:pt x="58341" y="34586"/>
                    <a:pt x="53093" y="41704"/>
                    <a:pt x="67921" y="34290"/>
                  </a:cubicBezTo>
                  <a:cubicBezTo>
                    <a:pt x="97464" y="19518"/>
                    <a:pt x="62051" y="32437"/>
                    <a:pt x="90781" y="22860"/>
                  </a:cubicBezTo>
                  <a:cubicBezTo>
                    <a:pt x="94591" y="19050"/>
                    <a:pt x="97826" y="14562"/>
                    <a:pt x="102211" y="11430"/>
                  </a:cubicBezTo>
                  <a:cubicBezTo>
                    <a:pt x="112939" y="3767"/>
                    <a:pt x="120419" y="3068"/>
                    <a:pt x="132691" y="0"/>
                  </a:cubicBezTo>
                  <a:cubicBezTo>
                    <a:pt x="159361" y="2540"/>
                    <a:pt x="185972" y="5798"/>
                    <a:pt x="212701" y="7620"/>
                  </a:cubicBezTo>
                  <a:cubicBezTo>
                    <a:pt x="241871" y="9609"/>
                    <a:pt x="271194" y="9002"/>
                    <a:pt x="300331" y="11430"/>
                  </a:cubicBezTo>
                  <a:cubicBezTo>
                    <a:pt x="316978" y="12817"/>
                    <a:pt x="333240" y="17388"/>
                    <a:pt x="349861" y="19050"/>
                  </a:cubicBezTo>
                  <a:cubicBezTo>
                    <a:pt x="371381" y="21202"/>
                    <a:pt x="393041" y="21590"/>
                    <a:pt x="414631" y="22860"/>
                  </a:cubicBezTo>
                  <a:cubicBezTo>
                    <a:pt x="434951" y="25400"/>
                    <a:pt x="455339" y="27442"/>
                    <a:pt x="475591" y="30480"/>
                  </a:cubicBezTo>
                  <a:cubicBezTo>
                    <a:pt x="480769" y="31257"/>
                    <a:pt x="485679" y="33353"/>
                    <a:pt x="490831" y="34290"/>
                  </a:cubicBezTo>
                  <a:cubicBezTo>
                    <a:pt x="499666" y="35896"/>
                    <a:pt x="508611" y="36830"/>
                    <a:pt x="517501" y="38100"/>
                  </a:cubicBezTo>
                  <a:cubicBezTo>
                    <a:pt x="522581" y="40640"/>
                    <a:pt x="527521" y="43483"/>
                    <a:pt x="532741" y="45720"/>
                  </a:cubicBezTo>
                  <a:cubicBezTo>
                    <a:pt x="536432" y="47302"/>
                    <a:pt x="540579" y="47734"/>
                    <a:pt x="544171" y="49530"/>
                  </a:cubicBezTo>
                  <a:cubicBezTo>
                    <a:pt x="548267" y="51578"/>
                    <a:pt x="551791" y="54610"/>
                    <a:pt x="555601" y="57150"/>
                  </a:cubicBezTo>
                  <a:cubicBezTo>
                    <a:pt x="553061" y="74930"/>
                    <a:pt x="551102" y="92803"/>
                    <a:pt x="547981" y="110490"/>
                  </a:cubicBezTo>
                  <a:cubicBezTo>
                    <a:pt x="547283" y="114445"/>
                    <a:pt x="543920" y="117912"/>
                    <a:pt x="544171" y="121920"/>
                  </a:cubicBezTo>
                  <a:cubicBezTo>
                    <a:pt x="545188" y="138188"/>
                    <a:pt x="550059" y="167294"/>
                    <a:pt x="555601" y="186690"/>
                  </a:cubicBezTo>
                  <a:cubicBezTo>
                    <a:pt x="560707" y="204560"/>
                    <a:pt x="558322" y="193040"/>
                    <a:pt x="567031" y="213360"/>
                  </a:cubicBezTo>
                  <a:cubicBezTo>
                    <a:pt x="568613" y="217051"/>
                    <a:pt x="568001" y="221950"/>
                    <a:pt x="570841" y="224790"/>
                  </a:cubicBezTo>
                  <a:cubicBezTo>
                    <a:pt x="573681" y="227630"/>
                    <a:pt x="578461" y="227330"/>
                    <a:pt x="582271" y="228600"/>
                  </a:cubicBezTo>
                  <a:cubicBezTo>
                    <a:pt x="587723" y="239504"/>
                    <a:pt x="590898" y="244058"/>
                    <a:pt x="593701" y="255270"/>
                  </a:cubicBezTo>
                  <a:cubicBezTo>
                    <a:pt x="595272" y="261552"/>
                    <a:pt x="595463" y="268177"/>
                    <a:pt x="597511" y="274320"/>
                  </a:cubicBezTo>
                  <a:cubicBezTo>
                    <a:pt x="599307" y="279708"/>
                    <a:pt x="602894" y="284340"/>
                    <a:pt x="605131" y="289560"/>
                  </a:cubicBezTo>
                  <a:cubicBezTo>
                    <a:pt x="614595" y="311644"/>
                    <a:pt x="601917" y="290454"/>
                    <a:pt x="616561" y="312420"/>
                  </a:cubicBezTo>
                  <a:cubicBezTo>
                    <a:pt x="611481" y="317500"/>
                    <a:pt x="608327" y="326068"/>
                    <a:pt x="601321" y="327660"/>
                  </a:cubicBezTo>
                  <a:cubicBezTo>
                    <a:pt x="578995" y="332734"/>
                    <a:pt x="555578" y="329839"/>
                    <a:pt x="532741" y="331470"/>
                  </a:cubicBezTo>
                  <a:cubicBezTo>
                    <a:pt x="502233" y="333649"/>
                    <a:pt x="471781" y="336550"/>
                    <a:pt x="441301" y="339090"/>
                  </a:cubicBezTo>
                  <a:cubicBezTo>
                    <a:pt x="436418" y="340311"/>
                    <a:pt x="420097" y="343977"/>
                    <a:pt x="414631" y="346710"/>
                  </a:cubicBezTo>
                  <a:cubicBezTo>
                    <a:pt x="388319" y="359866"/>
                    <a:pt x="419679" y="350211"/>
                    <a:pt x="387961" y="358140"/>
                  </a:cubicBezTo>
                  <a:cubicBezTo>
                    <a:pt x="376368" y="365869"/>
                    <a:pt x="373632" y="369788"/>
                    <a:pt x="357481" y="369570"/>
                  </a:cubicBezTo>
                  <a:cubicBezTo>
                    <a:pt x="269776" y="368385"/>
                    <a:pt x="131421" y="369570"/>
                    <a:pt x="83161" y="36576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1022256" y="2945130"/>
              <a:ext cx="1524000" cy="544830"/>
            </a:xfrm>
            <a:custGeom>
              <a:avLst/>
              <a:gdLst>
                <a:gd name="connsiteX0" fmla="*/ 22860 w 1524000"/>
                <a:gd name="connsiteY0" fmla="*/ 175260 h 544830"/>
                <a:gd name="connsiteX1" fmla="*/ 15240 w 1524000"/>
                <a:gd name="connsiteY1" fmla="*/ 247650 h 544830"/>
                <a:gd name="connsiteX2" fmla="*/ 11430 w 1524000"/>
                <a:gd name="connsiteY2" fmla="*/ 270510 h 544830"/>
                <a:gd name="connsiteX3" fmla="*/ 15240 w 1524000"/>
                <a:gd name="connsiteY3" fmla="*/ 422910 h 544830"/>
                <a:gd name="connsiteX4" fmla="*/ 22860 w 1524000"/>
                <a:gd name="connsiteY4" fmla="*/ 438150 h 544830"/>
                <a:gd name="connsiteX5" fmla="*/ 34290 w 1524000"/>
                <a:gd name="connsiteY5" fmla="*/ 461010 h 544830"/>
                <a:gd name="connsiteX6" fmla="*/ 49530 w 1524000"/>
                <a:gd name="connsiteY6" fmla="*/ 468630 h 544830"/>
                <a:gd name="connsiteX7" fmla="*/ 72390 w 1524000"/>
                <a:gd name="connsiteY7" fmla="*/ 480060 h 544830"/>
                <a:gd name="connsiteX8" fmla="*/ 110490 w 1524000"/>
                <a:gd name="connsiteY8" fmla="*/ 487680 h 544830"/>
                <a:gd name="connsiteX9" fmla="*/ 194310 w 1524000"/>
                <a:gd name="connsiteY9" fmla="*/ 491490 h 544830"/>
                <a:gd name="connsiteX10" fmla="*/ 217170 w 1524000"/>
                <a:gd name="connsiteY10" fmla="*/ 495300 h 544830"/>
                <a:gd name="connsiteX11" fmla="*/ 243840 w 1524000"/>
                <a:gd name="connsiteY11" fmla="*/ 502920 h 544830"/>
                <a:gd name="connsiteX12" fmla="*/ 278130 w 1524000"/>
                <a:gd name="connsiteY12" fmla="*/ 506730 h 544830"/>
                <a:gd name="connsiteX13" fmla="*/ 304800 w 1524000"/>
                <a:gd name="connsiteY13" fmla="*/ 514350 h 544830"/>
                <a:gd name="connsiteX14" fmla="*/ 331470 w 1524000"/>
                <a:gd name="connsiteY14" fmla="*/ 518160 h 544830"/>
                <a:gd name="connsiteX15" fmla="*/ 537210 w 1524000"/>
                <a:gd name="connsiteY15" fmla="*/ 525780 h 544830"/>
                <a:gd name="connsiteX16" fmla="*/ 563880 w 1524000"/>
                <a:gd name="connsiteY16" fmla="*/ 529590 h 544830"/>
                <a:gd name="connsiteX17" fmla="*/ 609600 w 1524000"/>
                <a:gd name="connsiteY17" fmla="*/ 533400 h 544830"/>
                <a:gd name="connsiteX18" fmla="*/ 640080 w 1524000"/>
                <a:gd name="connsiteY18" fmla="*/ 541020 h 544830"/>
                <a:gd name="connsiteX19" fmla="*/ 716280 w 1524000"/>
                <a:gd name="connsiteY19" fmla="*/ 544830 h 544830"/>
                <a:gd name="connsiteX20" fmla="*/ 815340 w 1524000"/>
                <a:gd name="connsiteY20" fmla="*/ 533400 h 544830"/>
                <a:gd name="connsiteX21" fmla="*/ 853440 w 1524000"/>
                <a:gd name="connsiteY21" fmla="*/ 529590 h 544830"/>
                <a:gd name="connsiteX22" fmla="*/ 872490 w 1524000"/>
                <a:gd name="connsiteY22" fmla="*/ 521970 h 544830"/>
                <a:gd name="connsiteX23" fmla="*/ 883920 w 1524000"/>
                <a:gd name="connsiteY23" fmla="*/ 518160 h 544830"/>
                <a:gd name="connsiteX24" fmla="*/ 895350 w 1524000"/>
                <a:gd name="connsiteY24" fmla="*/ 510540 h 544830"/>
                <a:gd name="connsiteX25" fmla="*/ 906780 w 1524000"/>
                <a:gd name="connsiteY25" fmla="*/ 506730 h 544830"/>
                <a:gd name="connsiteX26" fmla="*/ 918210 w 1524000"/>
                <a:gd name="connsiteY26" fmla="*/ 499110 h 544830"/>
                <a:gd name="connsiteX27" fmla="*/ 944880 w 1524000"/>
                <a:gd name="connsiteY27" fmla="*/ 491490 h 544830"/>
                <a:gd name="connsiteX28" fmla="*/ 971550 w 1524000"/>
                <a:gd name="connsiteY28" fmla="*/ 480060 h 544830"/>
                <a:gd name="connsiteX29" fmla="*/ 982980 w 1524000"/>
                <a:gd name="connsiteY29" fmla="*/ 472440 h 544830"/>
                <a:gd name="connsiteX30" fmla="*/ 1047750 w 1524000"/>
                <a:gd name="connsiteY30" fmla="*/ 464820 h 544830"/>
                <a:gd name="connsiteX31" fmla="*/ 1215390 w 1524000"/>
                <a:gd name="connsiteY31" fmla="*/ 453390 h 544830"/>
                <a:gd name="connsiteX32" fmla="*/ 1329690 w 1524000"/>
                <a:gd name="connsiteY32" fmla="*/ 441960 h 544830"/>
                <a:gd name="connsiteX33" fmla="*/ 1356360 w 1524000"/>
                <a:gd name="connsiteY33" fmla="*/ 434340 h 544830"/>
                <a:gd name="connsiteX34" fmla="*/ 1398270 w 1524000"/>
                <a:gd name="connsiteY34" fmla="*/ 426720 h 544830"/>
                <a:gd name="connsiteX35" fmla="*/ 1432560 w 1524000"/>
                <a:gd name="connsiteY35" fmla="*/ 415290 h 544830"/>
                <a:gd name="connsiteX36" fmla="*/ 1455420 w 1524000"/>
                <a:gd name="connsiteY36" fmla="*/ 396240 h 544830"/>
                <a:gd name="connsiteX37" fmla="*/ 1470660 w 1524000"/>
                <a:gd name="connsiteY37" fmla="*/ 369570 h 544830"/>
                <a:gd name="connsiteX38" fmla="*/ 1482090 w 1524000"/>
                <a:gd name="connsiteY38" fmla="*/ 365760 h 544830"/>
                <a:gd name="connsiteX39" fmla="*/ 1485900 w 1524000"/>
                <a:gd name="connsiteY39" fmla="*/ 354330 h 544830"/>
                <a:gd name="connsiteX40" fmla="*/ 1493520 w 1524000"/>
                <a:gd name="connsiteY40" fmla="*/ 342900 h 544830"/>
                <a:gd name="connsiteX41" fmla="*/ 1501140 w 1524000"/>
                <a:gd name="connsiteY41" fmla="*/ 312420 h 544830"/>
                <a:gd name="connsiteX42" fmla="*/ 1508760 w 1524000"/>
                <a:gd name="connsiteY42" fmla="*/ 293370 h 544830"/>
                <a:gd name="connsiteX43" fmla="*/ 1512570 w 1524000"/>
                <a:gd name="connsiteY43" fmla="*/ 266700 h 544830"/>
                <a:gd name="connsiteX44" fmla="*/ 1520190 w 1524000"/>
                <a:gd name="connsiteY44" fmla="*/ 236220 h 544830"/>
                <a:gd name="connsiteX45" fmla="*/ 1524000 w 1524000"/>
                <a:gd name="connsiteY45" fmla="*/ 213360 h 544830"/>
                <a:gd name="connsiteX46" fmla="*/ 1516380 w 1524000"/>
                <a:gd name="connsiteY46" fmla="*/ 144780 h 544830"/>
                <a:gd name="connsiteX47" fmla="*/ 1512570 w 1524000"/>
                <a:gd name="connsiteY47" fmla="*/ 133350 h 544830"/>
                <a:gd name="connsiteX48" fmla="*/ 1504950 w 1524000"/>
                <a:gd name="connsiteY48" fmla="*/ 121920 h 544830"/>
                <a:gd name="connsiteX49" fmla="*/ 1501140 w 1524000"/>
                <a:gd name="connsiteY49" fmla="*/ 110490 h 544830"/>
                <a:gd name="connsiteX50" fmla="*/ 1489710 w 1524000"/>
                <a:gd name="connsiteY50" fmla="*/ 106680 h 544830"/>
                <a:gd name="connsiteX51" fmla="*/ 1478280 w 1524000"/>
                <a:gd name="connsiteY51" fmla="*/ 99060 h 544830"/>
                <a:gd name="connsiteX52" fmla="*/ 1466850 w 1524000"/>
                <a:gd name="connsiteY52" fmla="*/ 87630 h 544830"/>
                <a:gd name="connsiteX53" fmla="*/ 1451610 w 1524000"/>
                <a:gd name="connsiteY53" fmla="*/ 80010 h 544830"/>
                <a:gd name="connsiteX54" fmla="*/ 1440180 w 1524000"/>
                <a:gd name="connsiteY54" fmla="*/ 72390 h 544830"/>
                <a:gd name="connsiteX55" fmla="*/ 1424940 w 1524000"/>
                <a:gd name="connsiteY55" fmla="*/ 60960 h 544830"/>
                <a:gd name="connsiteX56" fmla="*/ 1413510 w 1524000"/>
                <a:gd name="connsiteY56" fmla="*/ 57150 h 544830"/>
                <a:gd name="connsiteX57" fmla="*/ 1386840 w 1524000"/>
                <a:gd name="connsiteY57" fmla="*/ 45720 h 544830"/>
                <a:gd name="connsiteX58" fmla="*/ 1375410 w 1524000"/>
                <a:gd name="connsiteY58" fmla="*/ 41910 h 544830"/>
                <a:gd name="connsiteX59" fmla="*/ 1360170 w 1524000"/>
                <a:gd name="connsiteY59" fmla="*/ 34290 h 544830"/>
                <a:gd name="connsiteX60" fmla="*/ 1291590 w 1524000"/>
                <a:gd name="connsiteY60" fmla="*/ 30480 h 544830"/>
                <a:gd name="connsiteX61" fmla="*/ 857250 w 1524000"/>
                <a:gd name="connsiteY61" fmla="*/ 22860 h 544830"/>
                <a:gd name="connsiteX62" fmla="*/ 784860 w 1524000"/>
                <a:gd name="connsiteY62" fmla="*/ 11430 h 544830"/>
                <a:gd name="connsiteX63" fmla="*/ 693420 w 1524000"/>
                <a:gd name="connsiteY63" fmla="*/ 0 h 544830"/>
                <a:gd name="connsiteX64" fmla="*/ 518160 w 1524000"/>
                <a:gd name="connsiteY64" fmla="*/ 3810 h 544830"/>
                <a:gd name="connsiteX65" fmla="*/ 240030 w 1524000"/>
                <a:gd name="connsiteY65" fmla="*/ 7620 h 544830"/>
                <a:gd name="connsiteX66" fmla="*/ 205740 w 1524000"/>
                <a:gd name="connsiteY66" fmla="*/ 15240 h 544830"/>
                <a:gd name="connsiteX67" fmla="*/ 156210 w 1524000"/>
                <a:gd name="connsiteY67" fmla="*/ 26670 h 544830"/>
                <a:gd name="connsiteX68" fmla="*/ 129540 w 1524000"/>
                <a:gd name="connsiteY68" fmla="*/ 34290 h 544830"/>
                <a:gd name="connsiteX69" fmla="*/ 99060 w 1524000"/>
                <a:gd name="connsiteY69" fmla="*/ 45720 h 544830"/>
                <a:gd name="connsiteX70" fmla="*/ 87630 w 1524000"/>
                <a:gd name="connsiteY70" fmla="*/ 53340 h 544830"/>
                <a:gd name="connsiteX71" fmla="*/ 76200 w 1524000"/>
                <a:gd name="connsiteY71" fmla="*/ 57150 h 544830"/>
                <a:gd name="connsiteX72" fmla="*/ 53340 w 1524000"/>
                <a:gd name="connsiteY72" fmla="*/ 72390 h 544830"/>
                <a:gd name="connsiteX73" fmla="*/ 41910 w 1524000"/>
                <a:gd name="connsiteY73" fmla="*/ 80010 h 544830"/>
                <a:gd name="connsiteX74" fmla="*/ 38100 w 1524000"/>
                <a:gd name="connsiteY74" fmla="*/ 91440 h 544830"/>
                <a:gd name="connsiteX75" fmla="*/ 15240 w 1524000"/>
                <a:gd name="connsiteY75" fmla="*/ 110490 h 544830"/>
                <a:gd name="connsiteX76" fmla="*/ 0 w 1524000"/>
                <a:gd name="connsiteY76" fmla="*/ 144780 h 544830"/>
                <a:gd name="connsiteX77" fmla="*/ 7620 w 1524000"/>
                <a:gd name="connsiteY77" fmla="*/ 182880 h 544830"/>
                <a:gd name="connsiteX78" fmla="*/ 22860 w 1524000"/>
                <a:gd name="connsiteY78" fmla="*/ 175260 h 5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24000" h="544830">
                  <a:moveTo>
                    <a:pt x="22860" y="175260"/>
                  </a:moveTo>
                  <a:cubicBezTo>
                    <a:pt x="24130" y="186055"/>
                    <a:pt x="18131" y="223560"/>
                    <a:pt x="15240" y="247650"/>
                  </a:cubicBezTo>
                  <a:cubicBezTo>
                    <a:pt x="14320" y="255320"/>
                    <a:pt x="11430" y="262785"/>
                    <a:pt x="11430" y="270510"/>
                  </a:cubicBezTo>
                  <a:cubicBezTo>
                    <a:pt x="11430" y="321326"/>
                    <a:pt x="11783" y="372212"/>
                    <a:pt x="15240" y="422910"/>
                  </a:cubicBezTo>
                  <a:cubicBezTo>
                    <a:pt x="15626" y="428576"/>
                    <a:pt x="20623" y="432930"/>
                    <a:pt x="22860" y="438150"/>
                  </a:cubicBezTo>
                  <a:cubicBezTo>
                    <a:pt x="26616" y="446915"/>
                    <a:pt x="26155" y="454230"/>
                    <a:pt x="34290" y="461010"/>
                  </a:cubicBezTo>
                  <a:cubicBezTo>
                    <a:pt x="38653" y="464646"/>
                    <a:pt x="44599" y="465812"/>
                    <a:pt x="49530" y="468630"/>
                  </a:cubicBezTo>
                  <a:cubicBezTo>
                    <a:pt x="63016" y="476337"/>
                    <a:pt x="57743" y="476680"/>
                    <a:pt x="72390" y="480060"/>
                  </a:cubicBezTo>
                  <a:cubicBezTo>
                    <a:pt x="85010" y="482972"/>
                    <a:pt x="97595" y="486471"/>
                    <a:pt x="110490" y="487680"/>
                  </a:cubicBezTo>
                  <a:cubicBezTo>
                    <a:pt x="138337" y="490291"/>
                    <a:pt x="166370" y="490220"/>
                    <a:pt x="194310" y="491490"/>
                  </a:cubicBezTo>
                  <a:cubicBezTo>
                    <a:pt x="201930" y="492760"/>
                    <a:pt x="209643" y="493563"/>
                    <a:pt x="217170" y="495300"/>
                  </a:cubicBezTo>
                  <a:cubicBezTo>
                    <a:pt x="226179" y="497379"/>
                    <a:pt x="234753" y="501216"/>
                    <a:pt x="243840" y="502920"/>
                  </a:cubicBezTo>
                  <a:cubicBezTo>
                    <a:pt x="255143" y="505039"/>
                    <a:pt x="266700" y="505460"/>
                    <a:pt x="278130" y="506730"/>
                  </a:cubicBezTo>
                  <a:cubicBezTo>
                    <a:pt x="287020" y="509270"/>
                    <a:pt x="295759" y="512413"/>
                    <a:pt x="304800" y="514350"/>
                  </a:cubicBezTo>
                  <a:cubicBezTo>
                    <a:pt x="313581" y="516232"/>
                    <a:pt x="322501" y="517719"/>
                    <a:pt x="331470" y="518160"/>
                  </a:cubicBezTo>
                  <a:cubicBezTo>
                    <a:pt x="400014" y="521531"/>
                    <a:pt x="468630" y="523240"/>
                    <a:pt x="537210" y="525780"/>
                  </a:cubicBezTo>
                  <a:cubicBezTo>
                    <a:pt x="546100" y="527050"/>
                    <a:pt x="554949" y="528650"/>
                    <a:pt x="563880" y="529590"/>
                  </a:cubicBezTo>
                  <a:cubicBezTo>
                    <a:pt x="579089" y="531191"/>
                    <a:pt x="594476" y="531131"/>
                    <a:pt x="609600" y="533400"/>
                  </a:cubicBezTo>
                  <a:cubicBezTo>
                    <a:pt x="619957" y="534954"/>
                    <a:pt x="629667" y="539904"/>
                    <a:pt x="640080" y="541020"/>
                  </a:cubicBezTo>
                  <a:cubicBezTo>
                    <a:pt x="665367" y="543729"/>
                    <a:pt x="690880" y="543560"/>
                    <a:pt x="716280" y="544830"/>
                  </a:cubicBezTo>
                  <a:lnTo>
                    <a:pt x="815340" y="533400"/>
                  </a:lnTo>
                  <a:cubicBezTo>
                    <a:pt x="828025" y="531991"/>
                    <a:pt x="853440" y="529590"/>
                    <a:pt x="853440" y="529590"/>
                  </a:cubicBezTo>
                  <a:cubicBezTo>
                    <a:pt x="859790" y="527050"/>
                    <a:pt x="866086" y="524371"/>
                    <a:pt x="872490" y="521970"/>
                  </a:cubicBezTo>
                  <a:cubicBezTo>
                    <a:pt x="876250" y="520560"/>
                    <a:pt x="880328" y="519956"/>
                    <a:pt x="883920" y="518160"/>
                  </a:cubicBezTo>
                  <a:cubicBezTo>
                    <a:pt x="888016" y="516112"/>
                    <a:pt x="891254" y="512588"/>
                    <a:pt x="895350" y="510540"/>
                  </a:cubicBezTo>
                  <a:cubicBezTo>
                    <a:pt x="898942" y="508744"/>
                    <a:pt x="903188" y="508526"/>
                    <a:pt x="906780" y="506730"/>
                  </a:cubicBezTo>
                  <a:cubicBezTo>
                    <a:pt x="910876" y="504682"/>
                    <a:pt x="914001" y="500914"/>
                    <a:pt x="918210" y="499110"/>
                  </a:cubicBezTo>
                  <a:cubicBezTo>
                    <a:pt x="935300" y="491786"/>
                    <a:pt x="930052" y="498904"/>
                    <a:pt x="944880" y="491490"/>
                  </a:cubicBezTo>
                  <a:cubicBezTo>
                    <a:pt x="971192" y="478334"/>
                    <a:pt x="939832" y="487989"/>
                    <a:pt x="971550" y="480060"/>
                  </a:cubicBezTo>
                  <a:cubicBezTo>
                    <a:pt x="975360" y="477520"/>
                    <a:pt x="978693" y="474048"/>
                    <a:pt x="982980" y="472440"/>
                  </a:cubicBezTo>
                  <a:cubicBezTo>
                    <a:pt x="996598" y="467333"/>
                    <a:pt x="1043817" y="465148"/>
                    <a:pt x="1047750" y="464820"/>
                  </a:cubicBezTo>
                  <a:cubicBezTo>
                    <a:pt x="1140390" y="447976"/>
                    <a:pt x="1047483" y="462718"/>
                    <a:pt x="1215390" y="453390"/>
                  </a:cubicBezTo>
                  <a:cubicBezTo>
                    <a:pt x="1241521" y="451938"/>
                    <a:pt x="1296816" y="445613"/>
                    <a:pt x="1329690" y="441960"/>
                  </a:cubicBezTo>
                  <a:cubicBezTo>
                    <a:pt x="1338580" y="439420"/>
                    <a:pt x="1347351" y="436419"/>
                    <a:pt x="1356360" y="434340"/>
                  </a:cubicBezTo>
                  <a:cubicBezTo>
                    <a:pt x="1370181" y="431150"/>
                    <a:pt x="1384576" y="430632"/>
                    <a:pt x="1398270" y="426720"/>
                  </a:cubicBezTo>
                  <a:cubicBezTo>
                    <a:pt x="1409855" y="423410"/>
                    <a:pt x="1422535" y="421973"/>
                    <a:pt x="1432560" y="415290"/>
                  </a:cubicBezTo>
                  <a:cubicBezTo>
                    <a:pt x="1441674" y="409214"/>
                    <a:pt x="1448753" y="405574"/>
                    <a:pt x="1455420" y="396240"/>
                  </a:cubicBezTo>
                  <a:cubicBezTo>
                    <a:pt x="1459170" y="390990"/>
                    <a:pt x="1464661" y="374369"/>
                    <a:pt x="1470660" y="369570"/>
                  </a:cubicBezTo>
                  <a:cubicBezTo>
                    <a:pt x="1473796" y="367061"/>
                    <a:pt x="1478280" y="367030"/>
                    <a:pt x="1482090" y="365760"/>
                  </a:cubicBezTo>
                  <a:cubicBezTo>
                    <a:pt x="1483360" y="361950"/>
                    <a:pt x="1484104" y="357922"/>
                    <a:pt x="1485900" y="354330"/>
                  </a:cubicBezTo>
                  <a:cubicBezTo>
                    <a:pt x="1487948" y="350234"/>
                    <a:pt x="1491955" y="347203"/>
                    <a:pt x="1493520" y="342900"/>
                  </a:cubicBezTo>
                  <a:cubicBezTo>
                    <a:pt x="1497099" y="333058"/>
                    <a:pt x="1498600" y="322580"/>
                    <a:pt x="1501140" y="312420"/>
                  </a:cubicBezTo>
                  <a:cubicBezTo>
                    <a:pt x="1502799" y="305785"/>
                    <a:pt x="1506220" y="299720"/>
                    <a:pt x="1508760" y="293370"/>
                  </a:cubicBezTo>
                  <a:cubicBezTo>
                    <a:pt x="1510030" y="284480"/>
                    <a:pt x="1510809" y="275506"/>
                    <a:pt x="1512570" y="266700"/>
                  </a:cubicBezTo>
                  <a:cubicBezTo>
                    <a:pt x="1514624" y="256431"/>
                    <a:pt x="1517996" y="246460"/>
                    <a:pt x="1520190" y="236220"/>
                  </a:cubicBezTo>
                  <a:cubicBezTo>
                    <a:pt x="1521809" y="228666"/>
                    <a:pt x="1522730" y="220980"/>
                    <a:pt x="1524000" y="213360"/>
                  </a:cubicBezTo>
                  <a:cubicBezTo>
                    <a:pt x="1521460" y="190500"/>
                    <a:pt x="1519633" y="167550"/>
                    <a:pt x="1516380" y="144780"/>
                  </a:cubicBezTo>
                  <a:cubicBezTo>
                    <a:pt x="1515812" y="140804"/>
                    <a:pt x="1514366" y="136942"/>
                    <a:pt x="1512570" y="133350"/>
                  </a:cubicBezTo>
                  <a:cubicBezTo>
                    <a:pt x="1510522" y="129254"/>
                    <a:pt x="1506998" y="126016"/>
                    <a:pt x="1504950" y="121920"/>
                  </a:cubicBezTo>
                  <a:cubicBezTo>
                    <a:pt x="1503154" y="118328"/>
                    <a:pt x="1503980" y="113330"/>
                    <a:pt x="1501140" y="110490"/>
                  </a:cubicBezTo>
                  <a:cubicBezTo>
                    <a:pt x="1498300" y="107650"/>
                    <a:pt x="1493302" y="108476"/>
                    <a:pt x="1489710" y="106680"/>
                  </a:cubicBezTo>
                  <a:cubicBezTo>
                    <a:pt x="1485614" y="104632"/>
                    <a:pt x="1481798" y="101991"/>
                    <a:pt x="1478280" y="99060"/>
                  </a:cubicBezTo>
                  <a:cubicBezTo>
                    <a:pt x="1474141" y="95611"/>
                    <a:pt x="1471235" y="90762"/>
                    <a:pt x="1466850" y="87630"/>
                  </a:cubicBezTo>
                  <a:cubicBezTo>
                    <a:pt x="1462228" y="84329"/>
                    <a:pt x="1456541" y="82828"/>
                    <a:pt x="1451610" y="80010"/>
                  </a:cubicBezTo>
                  <a:cubicBezTo>
                    <a:pt x="1447634" y="77738"/>
                    <a:pt x="1443906" y="75052"/>
                    <a:pt x="1440180" y="72390"/>
                  </a:cubicBezTo>
                  <a:cubicBezTo>
                    <a:pt x="1435013" y="68699"/>
                    <a:pt x="1430453" y="64110"/>
                    <a:pt x="1424940" y="60960"/>
                  </a:cubicBezTo>
                  <a:cubicBezTo>
                    <a:pt x="1421453" y="58967"/>
                    <a:pt x="1417102" y="58946"/>
                    <a:pt x="1413510" y="57150"/>
                  </a:cubicBezTo>
                  <a:cubicBezTo>
                    <a:pt x="1382576" y="41683"/>
                    <a:pt x="1423844" y="56293"/>
                    <a:pt x="1386840" y="45720"/>
                  </a:cubicBezTo>
                  <a:cubicBezTo>
                    <a:pt x="1382978" y="44617"/>
                    <a:pt x="1379101" y="43492"/>
                    <a:pt x="1375410" y="41910"/>
                  </a:cubicBezTo>
                  <a:cubicBezTo>
                    <a:pt x="1370190" y="39673"/>
                    <a:pt x="1365798" y="35057"/>
                    <a:pt x="1360170" y="34290"/>
                  </a:cubicBezTo>
                  <a:cubicBezTo>
                    <a:pt x="1337485" y="31197"/>
                    <a:pt x="1314479" y="31000"/>
                    <a:pt x="1291590" y="30480"/>
                  </a:cubicBezTo>
                  <a:lnTo>
                    <a:pt x="857250" y="22860"/>
                  </a:lnTo>
                  <a:cubicBezTo>
                    <a:pt x="794304" y="15866"/>
                    <a:pt x="852013" y="23280"/>
                    <a:pt x="784860" y="11430"/>
                  </a:cubicBezTo>
                  <a:cubicBezTo>
                    <a:pt x="764207" y="7785"/>
                    <a:pt x="700448" y="827"/>
                    <a:pt x="693420" y="0"/>
                  </a:cubicBezTo>
                  <a:lnTo>
                    <a:pt x="518160" y="3810"/>
                  </a:lnTo>
                  <a:cubicBezTo>
                    <a:pt x="425454" y="5368"/>
                    <a:pt x="332687" y="4230"/>
                    <a:pt x="240030" y="7620"/>
                  </a:cubicBezTo>
                  <a:cubicBezTo>
                    <a:pt x="228329" y="8048"/>
                    <a:pt x="217221" y="12944"/>
                    <a:pt x="205740" y="15240"/>
                  </a:cubicBezTo>
                  <a:cubicBezTo>
                    <a:pt x="154015" y="25585"/>
                    <a:pt x="213939" y="10926"/>
                    <a:pt x="156210" y="26670"/>
                  </a:cubicBezTo>
                  <a:cubicBezTo>
                    <a:pt x="150839" y="28135"/>
                    <a:pt x="135380" y="31370"/>
                    <a:pt x="129540" y="34290"/>
                  </a:cubicBezTo>
                  <a:cubicBezTo>
                    <a:pt x="103378" y="47371"/>
                    <a:pt x="135814" y="38369"/>
                    <a:pt x="99060" y="45720"/>
                  </a:cubicBezTo>
                  <a:cubicBezTo>
                    <a:pt x="95250" y="48260"/>
                    <a:pt x="91726" y="51292"/>
                    <a:pt x="87630" y="53340"/>
                  </a:cubicBezTo>
                  <a:cubicBezTo>
                    <a:pt x="84038" y="55136"/>
                    <a:pt x="79711" y="55200"/>
                    <a:pt x="76200" y="57150"/>
                  </a:cubicBezTo>
                  <a:cubicBezTo>
                    <a:pt x="68194" y="61598"/>
                    <a:pt x="60960" y="67310"/>
                    <a:pt x="53340" y="72390"/>
                  </a:cubicBezTo>
                  <a:lnTo>
                    <a:pt x="41910" y="80010"/>
                  </a:lnTo>
                  <a:cubicBezTo>
                    <a:pt x="40640" y="83820"/>
                    <a:pt x="40328" y="88098"/>
                    <a:pt x="38100" y="91440"/>
                  </a:cubicBezTo>
                  <a:cubicBezTo>
                    <a:pt x="32233" y="100241"/>
                    <a:pt x="23674" y="104867"/>
                    <a:pt x="15240" y="110490"/>
                  </a:cubicBezTo>
                  <a:cubicBezTo>
                    <a:pt x="6172" y="137694"/>
                    <a:pt x="12075" y="126667"/>
                    <a:pt x="0" y="144780"/>
                  </a:cubicBezTo>
                  <a:cubicBezTo>
                    <a:pt x="2994" y="162743"/>
                    <a:pt x="3073" y="166966"/>
                    <a:pt x="7620" y="182880"/>
                  </a:cubicBezTo>
                  <a:cubicBezTo>
                    <a:pt x="8723" y="186742"/>
                    <a:pt x="21590" y="164465"/>
                    <a:pt x="22860" y="17526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 rot="21447678">
              <a:off x="2594610" y="2937963"/>
              <a:ext cx="1131571" cy="643890"/>
            </a:xfrm>
            <a:custGeom>
              <a:avLst/>
              <a:gdLst>
                <a:gd name="connsiteX0" fmla="*/ 19050 w 1131570"/>
                <a:gd name="connsiteY0" fmla="*/ 99060 h 643890"/>
                <a:gd name="connsiteX1" fmla="*/ 15240 w 1131570"/>
                <a:gd name="connsiteY1" fmla="*/ 156210 h 643890"/>
                <a:gd name="connsiteX2" fmla="*/ 7620 w 1131570"/>
                <a:gd name="connsiteY2" fmla="*/ 327660 h 643890"/>
                <a:gd name="connsiteX3" fmla="*/ 0 w 1131570"/>
                <a:gd name="connsiteY3" fmla="*/ 350520 h 643890"/>
                <a:gd name="connsiteX4" fmla="*/ 15240 w 1131570"/>
                <a:gd name="connsiteY4" fmla="*/ 400050 h 643890"/>
                <a:gd name="connsiteX5" fmla="*/ 26670 w 1131570"/>
                <a:gd name="connsiteY5" fmla="*/ 403860 h 643890"/>
                <a:gd name="connsiteX6" fmla="*/ 49530 w 1131570"/>
                <a:gd name="connsiteY6" fmla="*/ 419100 h 643890"/>
                <a:gd name="connsiteX7" fmla="*/ 72390 w 1131570"/>
                <a:gd name="connsiteY7" fmla="*/ 438150 h 643890"/>
                <a:gd name="connsiteX8" fmla="*/ 87630 w 1131570"/>
                <a:gd name="connsiteY8" fmla="*/ 441960 h 643890"/>
                <a:gd name="connsiteX9" fmla="*/ 99060 w 1131570"/>
                <a:gd name="connsiteY9" fmla="*/ 445770 h 643890"/>
                <a:gd name="connsiteX10" fmla="*/ 251460 w 1131570"/>
                <a:gd name="connsiteY10" fmla="*/ 453390 h 643890"/>
                <a:gd name="connsiteX11" fmla="*/ 270510 w 1131570"/>
                <a:gd name="connsiteY11" fmla="*/ 457200 h 643890"/>
                <a:gd name="connsiteX12" fmla="*/ 293370 w 1131570"/>
                <a:gd name="connsiteY12" fmla="*/ 464820 h 643890"/>
                <a:gd name="connsiteX13" fmla="*/ 316230 w 1131570"/>
                <a:gd name="connsiteY13" fmla="*/ 468630 h 643890"/>
                <a:gd name="connsiteX14" fmla="*/ 381000 w 1131570"/>
                <a:gd name="connsiteY14" fmla="*/ 483870 h 643890"/>
                <a:gd name="connsiteX15" fmla="*/ 453390 w 1131570"/>
                <a:gd name="connsiteY15" fmla="*/ 495300 h 643890"/>
                <a:gd name="connsiteX16" fmla="*/ 533400 w 1131570"/>
                <a:gd name="connsiteY16" fmla="*/ 506730 h 643890"/>
                <a:gd name="connsiteX17" fmla="*/ 560070 w 1131570"/>
                <a:gd name="connsiteY17" fmla="*/ 514350 h 643890"/>
                <a:gd name="connsiteX18" fmla="*/ 579120 w 1131570"/>
                <a:gd name="connsiteY18" fmla="*/ 518160 h 643890"/>
                <a:gd name="connsiteX19" fmla="*/ 598170 w 1131570"/>
                <a:gd name="connsiteY19" fmla="*/ 525780 h 643890"/>
                <a:gd name="connsiteX20" fmla="*/ 624840 w 1131570"/>
                <a:gd name="connsiteY20" fmla="*/ 533400 h 643890"/>
                <a:gd name="connsiteX21" fmla="*/ 643890 w 1131570"/>
                <a:gd name="connsiteY21" fmla="*/ 541020 h 643890"/>
                <a:gd name="connsiteX22" fmla="*/ 655320 w 1131570"/>
                <a:gd name="connsiteY22" fmla="*/ 544830 h 643890"/>
                <a:gd name="connsiteX23" fmla="*/ 670560 w 1131570"/>
                <a:gd name="connsiteY23" fmla="*/ 552450 h 643890"/>
                <a:gd name="connsiteX24" fmla="*/ 708660 w 1131570"/>
                <a:gd name="connsiteY24" fmla="*/ 560070 h 643890"/>
                <a:gd name="connsiteX25" fmla="*/ 735330 w 1131570"/>
                <a:gd name="connsiteY25" fmla="*/ 571500 h 643890"/>
                <a:gd name="connsiteX26" fmla="*/ 750570 w 1131570"/>
                <a:gd name="connsiteY26" fmla="*/ 579120 h 643890"/>
                <a:gd name="connsiteX27" fmla="*/ 800100 w 1131570"/>
                <a:gd name="connsiteY27" fmla="*/ 594360 h 643890"/>
                <a:gd name="connsiteX28" fmla="*/ 811530 w 1131570"/>
                <a:gd name="connsiteY28" fmla="*/ 598170 h 643890"/>
                <a:gd name="connsiteX29" fmla="*/ 822960 w 1131570"/>
                <a:gd name="connsiteY29" fmla="*/ 605790 h 643890"/>
                <a:gd name="connsiteX30" fmla="*/ 849630 w 1131570"/>
                <a:gd name="connsiteY30" fmla="*/ 609600 h 643890"/>
                <a:gd name="connsiteX31" fmla="*/ 883920 w 1131570"/>
                <a:gd name="connsiteY31" fmla="*/ 621030 h 643890"/>
                <a:gd name="connsiteX32" fmla="*/ 902970 w 1131570"/>
                <a:gd name="connsiteY32" fmla="*/ 628650 h 643890"/>
                <a:gd name="connsiteX33" fmla="*/ 925830 w 1131570"/>
                <a:gd name="connsiteY33" fmla="*/ 632460 h 643890"/>
                <a:gd name="connsiteX34" fmla="*/ 948690 w 1131570"/>
                <a:gd name="connsiteY34" fmla="*/ 640080 h 643890"/>
                <a:gd name="connsiteX35" fmla="*/ 963930 w 1131570"/>
                <a:gd name="connsiteY35" fmla="*/ 643890 h 643890"/>
                <a:gd name="connsiteX36" fmla="*/ 1043940 w 1131570"/>
                <a:gd name="connsiteY36" fmla="*/ 636270 h 643890"/>
                <a:gd name="connsiteX37" fmla="*/ 1055370 w 1131570"/>
                <a:gd name="connsiteY37" fmla="*/ 632460 h 643890"/>
                <a:gd name="connsiteX38" fmla="*/ 1066800 w 1131570"/>
                <a:gd name="connsiteY38" fmla="*/ 609600 h 643890"/>
                <a:gd name="connsiteX39" fmla="*/ 1078230 w 1131570"/>
                <a:gd name="connsiteY39" fmla="*/ 586740 h 643890"/>
                <a:gd name="connsiteX40" fmla="*/ 1082040 w 1131570"/>
                <a:gd name="connsiteY40" fmla="*/ 518160 h 643890"/>
                <a:gd name="connsiteX41" fmla="*/ 1089660 w 1131570"/>
                <a:gd name="connsiteY41" fmla="*/ 506730 h 643890"/>
                <a:gd name="connsiteX42" fmla="*/ 1112520 w 1131570"/>
                <a:gd name="connsiteY42" fmla="*/ 457200 h 643890"/>
                <a:gd name="connsiteX43" fmla="*/ 1116330 w 1131570"/>
                <a:gd name="connsiteY43" fmla="*/ 445770 h 643890"/>
                <a:gd name="connsiteX44" fmla="*/ 1120140 w 1131570"/>
                <a:gd name="connsiteY44" fmla="*/ 419100 h 643890"/>
                <a:gd name="connsiteX45" fmla="*/ 1127760 w 1131570"/>
                <a:gd name="connsiteY45" fmla="*/ 400050 h 643890"/>
                <a:gd name="connsiteX46" fmla="*/ 1131570 w 1131570"/>
                <a:gd name="connsiteY46" fmla="*/ 381000 h 643890"/>
                <a:gd name="connsiteX47" fmla="*/ 1123950 w 1131570"/>
                <a:gd name="connsiteY47" fmla="*/ 293370 h 643890"/>
                <a:gd name="connsiteX48" fmla="*/ 1120140 w 1131570"/>
                <a:gd name="connsiteY48" fmla="*/ 175260 h 643890"/>
                <a:gd name="connsiteX49" fmla="*/ 1116330 w 1131570"/>
                <a:gd name="connsiteY49" fmla="*/ 163830 h 643890"/>
                <a:gd name="connsiteX50" fmla="*/ 1104900 w 1131570"/>
                <a:gd name="connsiteY50" fmla="*/ 160020 h 643890"/>
                <a:gd name="connsiteX51" fmla="*/ 1097280 w 1131570"/>
                <a:gd name="connsiteY51" fmla="*/ 144780 h 643890"/>
                <a:gd name="connsiteX52" fmla="*/ 1085850 w 1131570"/>
                <a:gd name="connsiteY52" fmla="*/ 125730 h 643890"/>
                <a:gd name="connsiteX53" fmla="*/ 1070610 w 1131570"/>
                <a:gd name="connsiteY53" fmla="*/ 99060 h 643890"/>
                <a:gd name="connsiteX54" fmla="*/ 1047750 w 1131570"/>
                <a:gd name="connsiteY54" fmla="*/ 83820 h 643890"/>
                <a:gd name="connsiteX55" fmla="*/ 1036320 w 1131570"/>
                <a:gd name="connsiteY55" fmla="*/ 76200 h 643890"/>
                <a:gd name="connsiteX56" fmla="*/ 1021080 w 1131570"/>
                <a:gd name="connsiteY56" fmla="*/ 64770 h 643890"/>
                <a:gd name="connsiteX57" fmla="*/ 1005840 w 1131570"/>
                <a:gd name="connsiteY57" fmla="*/ 60960 h 643890"/>
                <a:gd name="connsiteX58" fmla="*/ 990600 w 1131570"/>
                <a:gd name="connsiteY58" fmla="*/ 53340 h 643890"/>
                <a:gd name="connsiteX59" fmla="*/ 944880 w 1131570"/>
                <a:gd name="connsiteY59" fmla="*/ 49530 h 643890"/>
                <a:gd name="connsiteX60" fmla="*/ 800100 w 1131570"/>
                <a:gd name="connsiteY60" fmla="*/ 38100 h 643890"/>
                <a:gd name="connsiteX61" fmla="*/ 781050 w 1131570"/>
                <a:gd name="connsiteY61" fmla="*/ 30480 h 643890"/>
                <a:gd name="connsiteX62" fmla="*/ 712470 w 1131570"/>
                <a:gd name="connsiteY62" fmla="*/ 26670 h 643890"/>
                <a:gd name="connsiteX63" fmla="*/ 678180 w 1131570"/>
                <a:gd name="connsiteY63" fmla="*/ 19050 h 643890"/>
                <a:gd name="connsiteX64" fmla="*/ 640080 w 1131570"/>
                <a:gd name="connsiteY64" fmla="*/ 15240 h 643890"/>
                <a:gd name="connsiteX65" fmla="*/ 617220 w 1131570"/>
                <a:gd name="connsiteY65" fmla="*/ 7620 h 643890"/>
                <a:gd name="connsiteX66" fmla="*/ 541020 w 1131570"/>
                <a:gd name="connsiteY66" fmla="*/ 0 h 643890"/>
                <a:gd name="connsiteX67" fmla="*/ 339090 w 1131570"/>
                <a:gd name="connsiteY67" fmla="*/ 3810 h 643890"/>
                <a:gd name="connsiteX68" fmla="*/ 278130 w 1131570"/>
                <a:gd name="connsiteY68" fmla="*/ 11430 h 643890"/>
                <a:gd name="connsiteX69" fmla="*/ 213360 w 1131570"/>
                <a:gd name="connsiteY69" fmla="*/ 15240 h 643890"/>
                <a:gd name="connsiteX70" fmla="*/ 186690 w 1131570"/>
                <a:gd name="connsiteY70" fmla="*/ 22860 h 643890"/>
                <a:gd name="connsiteX71" fmla="*/ 137160 w 1131570"/>
                <a:gd name="connsiteY71" fmla="*/ 30480 h 643890"/>
                <a:gd name="connsiteX72" fmla="*/ 110490 w 1131570"/>
                <a:gd name="connsiteY72" fmla="*/ 41910 h 643890"/>
                <a:gd name="connsiteX73" fmla="*/ 99060 w 1131570"/>
                <a:gd name="connsiteY73" fmla="*/ 49530 h 643890"/>
                <a:gd name="connsiteX74" fmla="*/ 87630 w 1131570"/>
                <a:gd name="connsiteY74" fmla="*/ 53340 h 643890"/>
                <a:gd name="connsiteX75" fmla="*/ 57150 w 1131570"/>
                <a:gd name="connsiteY75" fmla="*/ 68580 h 643890"/>
                <a:gd name="connsiteX76" fmla="*/ 45720 w 1131570"/>
                <a:gd name="connsiteY76" fmla="*/ 76200 h 643890"/>
                <a:gd name="connsiteX77" fmla="*/ 34290 w 1131570"/>
                <a:gd name="connsiteY77" fmla="*/ 80010 h 643890"/>
                <a:gd name="connsiteX78" fmla="*/ 30480 w 1131570"/>
                <a:gd name="connsiteY78" fmla="*/ 91440 h 643890"/>
                <a:gd name="connsiteX79" fmla="*/ 19050 w 1131570"/>
                <a:gd name="connsiteY79" fmla="*/ 102870 h 643890"/>
                <a:gd name="connsiteX80" fmla="*/ 19050 w 1131570"/>
                <a:gd name="connsiteY80" fmla="*/ 9906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131570" h="643890">
                  <a:moveTo>
                    <a:pt x="19050" y="99060"/>
                  </a:moveTo>
                  <a:cubicBezTo>
                    <a:pt x="18415" y="107950"/>
                    <a:pt x="16193" y="137142"/>
                    <a:pt x="15240" y="156210"/>
                  </a:cubicBezTo>
                  <a:cubicBezTo>
                    <a:pt x="12383" y="213345"/>
                    <a:pt x="12093" y="270629"/>
                    <a:pt x="7620" y="327660"/>
                  </a:cubicBezTo>
                  <a:cubicBezTo>
                    <a:pt x="6992" y="335668"/>
                    <a:pt x="0" y="350520"/>
                    <a:pt x="0" y="350520"/>
                  </a:cubicBezTo>
                  <a:cubicBezTo>
                    <a:pt x="2616" y="376677"/>
                    <a:pt x="-4485" y="386900"/>
                    <a:pt x="15240" y="400050"/>
                  </a:cubicBezTo>
                  <a:cubicBezTo>
                    <a:pt x="18582" y="402278"/>
                    <a:pt x="22860" y="402590"/>
                    <a:pt x="26670" y="403860"/>
                  </a:cubicBezTo>
                  <a:cubicBezTo>
                    <a:pt x="33478" y="424285"/>
                    <a:pt x="25009" y="409905"/>
                    <a:pt x="49530" y="419100"/>
                  </a:cubicBezTo>
                  <a:cubicBezTo>
                    <a:pt x="69012" y="426406"/>
                    <a:pt x="53523" y="427369"/>
                    <a:pt x="72390" y="438150"/>
                  </a:cubicBezTo>
                  <a:cubicBezTo>
                    <a:pt x="76936" y="440748"/>
                    <a:pt x="82595" y="440521"/>
                    <a:pt x="87630" y="441960"/>
                  </a:cubicBezTo>
                  <a:cubicBezTo>
                    <a:pt x="91492" y="443063"/>
                    <a:pt x="95054" y="445490"/>
                    <a:pt x="99060" y="445770"/>
                  </a:cubicBezTo>
                  <a:cubicBezTo>
                    <a:pt x="149800" y="449310"/>
                    <a:pt x="200660" y="450850"/>
                    <a:pt x="251460" y="453390"/>
                  </a:cubicBezTo>
                  <a:cubicBezTo>
                    <a:pt x="257810" y="454660"/>
                    <a:pt x="264262" y="455496"/>
                    <a:pt x="270510" y="457200"/>
                  </a:cubicBezTo>
                  <a:cubicBezTo>
                    <a:pt x="278259" y="459313"/>
                    <a:pt x="285578" y="462872"/>
                    <a:pt x="293370" y="464820"/>
                  </a:cubicBezTo>
                  <a:cubicBezTo>
                    <a:pt x="300864" y="466694"/>
                    <a:pt x="308610" y="467360"/>
                    <a:pt x="316230" y="468630"/>
                  </a:cubicBezTo>
                  <a:cubicBezTo>
                    <a:pt x="353496" y="483536"/>
                    <a:pt x="319790" y="471628"/>
                    <a:pt x="381000" y="483870"/>
                  </a:cubicBezTo>
                  <a:cubicBezTo>
                    <a:pt x="448082" y="497286"/>
                    <a:pt x="390507" y="486916"/>
                    <a:pt x="453390" y="495300"/>
                  </a:cubicBezTo>
                  <a:cubicBezTo>
                    <a:pt x="480094" y="498861"/>
                    <a:pt x="507496" y="499329"/>
                    <a:pt x="533400" y="506730"/>
                  </a:cubicBezTo>
                  <a:cubicBezTo>
                    <a:pt x="542290" y="509270"/>
                    <a:pt x="551100" y="512108"/>
                    <a:pt x="560070" y="514350"/>
                  </a:cubicBezTo>
                  <a:cubicBezTo>
                    <a:pt x="566352" y="515921"/>
                    <a:pt x="572917" y="516299"/>
                    <a:pt x="579120" y="518160"/>
                  </a:cubicBezTo>
                  <a:cubicBezTo>
                    <a:pt x="585671" y="520125"/>
                    <a:pt x="591766" y="523379"/>
                    <a:pt x="598170" y="525780"/>
                  </a:cubicBezTo>
                  <a:cubicBezTo>
                    <a:pt x="627524" y="536788"/>
                    <a:pt x="588811" y="521390"/>
                    <a:pt x="624840" y="533400"/>
                  </a:cubicBezTo>
                  <a:cubicBezTo>
                    <a:pt x="631328" y="535563"/>
                    <a:pt x="637486" y="538619"/>
                    <a:pt x="643890" y="541020"/>
                  </a:cubicBezTo>
                  <a:cubicBezTo>
                    <a:pt x="647650" y="542430"/>
                    <a:pt x="651629" y="543248"/>
                    <a:pt x="655320" y="544830"/>
                  </a:cubicBezTo>
                  <a:cubicBezTo>
                    <a:pt x="660540" y="547067"/>
                    <a:pt x="665242" y="550456"/>
                    <a:pt x="670560" y="552450"/>
                  </a:cubicBezTo>
                  <a:cubicBezTo>
                    <a:pt x="679654" y="555860"/>
                    <a:pt x="700759" y="558753"/>
                    <a:pt x="708660" y="560070"/>
                  </a:cubicBezTo>
                  <a:cubicBezTo>
                    <a:pt x="759205" y="585342"/>
                    <a:pt x="696088" y="554682"/>
                    <a:pt x="735330" y="571500"/>
                  </a:cubicBezTo>
                  <a:cubicBezTo>
                    <a:pt x="740550" y="573737"/>
                    <a:pt x="745269" y="577081"/>
                    <a:pt x="750570" y="579120"/>
                  </a:cubicBezTo>
                  <a:cubicBezTo>
                    <a:pt x="791846" y="594995"/>
                    <a:pt x="772294" y="586415"/>
                    <a:pt x="800100" y="594360"/>
                  </a:cubicBezTo>
                  <a:cubicBezTo>
                    <a:pt x="803962" y="595463"/>
                    <a:pt x="807938" y="596374"/>
                    <a:pt x="811530" y="598170"/>
                  </a:cubicBezTo>
                  <a:cubicBezTo>
                    <a:pt x="815626" y="600218"/>
                    <a:pt x="818574" y="604474"/>
                    <a:pt x="822960" y="605790"/>
                  </a:cubicBezTo>
                  <a:cubicBezTo>
                    <a:pt x="831562" y="608370"/>
                    <a:pt x="840740" y="608330"/>
                    <a:pt x="849630" y="609600"/>
                  </a:cubicBezTo>
                  <a:cubicBezTo>
                    <a:pt x="871857" y="624418"/>
                    <a:pt x="849173" y="611553"/>
                    <a:pt x="883920" y="621030"/>
                  </a:cubicBezTo>
                  <a:cubicBezTo>
                    <a:pt x="890518" y="622830"/>
                    <a:pt x="896372" y="626850"/>
                    <a:pt x="902970" y="628650"/>
                  </a:cubicBezTo>
                  <a:cubicBezTo>
                    <a:pt x="910423" y="630683"/>
                    <a:pt x="918336" y="630586"/>
                    <a:pt x="925830" y="632460"/>
                  </a:cubicBezTo>
                  <a:cubicBezTo>
                    <a:pt x="933622" y="634408"/>
                    <a:pt x="940997" y="637772"/>
                    <a:pt x="948690" y="640080"/>
                  </a:cubicBezTo>
                  <a:cubicBezTo>
                    <a:pt x="953706" y="641585"/>
                    <a:pt x="958850" y="642620"/>
                    <a:pt x="963930" y="643890"/>
                  </a:cubicBezTo>
                  <a:cubicBezTo>
                    <a:pt x="990600" y="641350"/>
                    <a:pt x="1017356" y="639593"/>
                    <a:pt x="1043940" y="636270"/>
                  </a:cubicBezTo>
                  <a:cubicBezTo>
                    <a:pt x="1047925" y="635772"/>
                    <a:pt x="1052234" y="634969"/>
                    <a:pt x="1055370" y="632460"/>
                  </a:cubicBezTo>
                  <a:cubicBezTo>
                    <a:pt x="1064469" y="625181"/>
                    <a:pt x="1062199" y="618803"/>
                    <a:pt x="1066800" y="609600"/>
                  </a:cubicBezTo>
                  <a:cubicBezTo>
                    <a:pt x="1081572" y="580057"/>
                    <a:pt x="1068653" y="615470"/>
                    <a:pt x="1078230" y="586740"/>
                  </a:cubicBezTo>
                  <a:cubicBezTo>
                    <a:pt x="1079500" y="563880"/>
                    <a:pt x="1078802" y="540825"/>
                    <a:pt x="1082040" y="518160"/>
                  </a:cubicBezTo>
                  <a:cubicBezTo>
                    <a:pt x="1082688" y="513627"/>
                    <a:pt x="1087899" y="510957"/>
                    <a:pt x="1089660" y="506730"/>
                  </a:cubicBezTo>
                  <a:cubicBezTo>
                    <a:pt x="1110657" y="456337"/>
                    <a:pt x="1089877" y="487390"/>
                    <a:pt x="1112520" y="457200"/>
                  </a:cubicBezTo>
                  <a:cubicBezTo>
                    <a:pt x="1113790" y="453390"/>
                    <a:pt x="1115542" y="449708"/>
                    <a:pt x="1116330" y="445770"/>
                  </a:cubicBezTo>
                  <a:cubicBezTo>
                    <a:pt x="1118091" y="436964"/>
                    <a:pt x="1117962" y="427812"/>
                    <a:pt x="1120140" y="419100"/>
                  </a:cubicBezTo>
                  <a:cubicBezTo>
                    <a:pt x="1121799" y="412465"/>
                    <a:pt x="1125795" y="406601"/>
                    <a:pt x="1127760" y="400050"/>
                  </a:cubicBezTo>
                  <a:cubicBezTo>
                    <a:pt x="1129621" y="393847"/>
                    <a:pt x="1130300" y="387350"/>
                    <a:pt x="1131570" y="381000"/>
                  </a:cubicBezTo>
                  <a:cubicBezTo>
                    <a:pt x="1129030" y="351790"/>
                    <a:pt x="1125576" y="322645"/>
                    <a:pt x="1123950" y="293370"/>
                  </a:cubicBezTo>
                  <a:cubicBezTo>
                    <a:pt x="1121765" y="254040"/>
                    <a:pt x="1122453" y="214583"/>
                    <a:pt x="1120140" y="175260"/>
                  </a:cubicBezTo>
                  <a:cubicBezTo>
                    <a:pt x="1119904" y="171251"/>
                    <a:pt x="1119170" y="166670"/>
                    <a:pt x="1116330" y="163830"/>
                  </a:cubicBezTo>
                  <a:cubicBezTo>
                    <a:pt x="1113490" y="160990"/>
                    <a:pt x="1108710" y="161290"/>
                    <a:pt x="1104900" y="160020"/>
                  </a:cubicBezTo>
                  <a:cubicBezTo>
                    <a:pt x="1102360" y="154940"/>
                    <a:pt x="1100038" y="149745"/>
                    <a:pt x="1097280" y="144780"/>
                  </a:cubicBezTo>
                  <a:cubicBezTo>
                    <a:pt x="1093684" y="138307"/>
                    <a:pt x="1089162" y="132354"/>
                    <a:pt x="1085850" y="125730"/>
                  </a:cubicBezTo>
                  <a:cubicBezTo>
                    <a:pt x="1078297" y="110624"/>
                    <a:pt x="1087193" y="113800"/>
                    <a:pt x="1070610" y="99060"/>
                  </a:cubicBezTo>
                  <a:cubicBezTo>
                    <a:pt x="1063765" y="92976"/>
                    <a:pt x="1055370" y="88900"/>
                    <a:pt x="1047750" y="83820"/>
                  </a:cubicBezTo>
                  <a:cubicBezTo>
                    <a:pt x="1043940" y="81280"/>
                    <a:pt x="1039983" y="78947"/>
                    <a:pt x="1036320" y="76200"/>
                  </a:cubicBezTo>
                  <a:cubicBezTo>
                    <a:pt x="1031240" y="72390"/>
                    <a:pt x="1026760" y="67610"/>
                    <a:pt x="1021080" y="64770"/>
                  </a:cubicBezTo>
                  <a:cubicBezTo>
                    <a:pt x="1016396" y="62428"/>
                    <a:pt x="1010743" y="62799"/>
                    <a:pt x="1005840" y="60960"/>
                  </a:cubicBezTo>
                  <a:cubicBezTo>
                    <a:pt x="1000522" y="58966"/>
                    <a:pt x="996182" y="54387"/>
                    <a:pt x="990600" y="53340"/>
                  </a:cubicBezTo>
                  <a:cubicBezTo>
                    <a:pt x="975569" y="50522"/>
                    <a:pt x="960120" y="50800"/>
                    <a:pt x="944880" y="49530"/>
                  </a:cubicBezTo>
                  <a:cubicBezTo>
                    <a:pt x="895336" y="16501"/>
                    <a:pt x="948850" y="49256"/>
                    <a:pt x="800100" y="38100"/>
                  </a:cubicBezTo>
                  <a:cubicBezTo>
                    <a:pt x="793280" y="37588"/>
                    <a:pt x="787832" y="31365"/>
                    <a:pt x="781050" y="30480"/>
                  </a:cubicBezTo>
                  <a:cubicBezTo>
                    <a:pt x="758347" y="27519"/>
                    <a:pt x="735330" y="27940"/>
                    <a:pt x="712470" y="26670"/>
                  </a:cubicBezTo>
                  <a:cubicBezTo>
                    <a:pt x="701040" y="24130"/>
                    <a:pt x="689746" y="20876"/>
                    <a:pt x="678180" y="19050"/>
                  </a:cubicBezTo>
                  <a:cubicBezTo>
                    <a:pt x="665573" y="17059"/>
                    <a:pt x="652625" y="17592"/>
                    <a:pt x="640080" y="15240"/>
                  </a:cubicBezTo>
                  <a:cubicBezTo>
                    <a:pt x="632185" y="13760"/>
                    <a:pt x="625046" y="9426"/>
                    <a:pt x="617220" y="7620"/>
                  </a:cubicBezTo>
                  <a:cubicBezTo>
                    <a:pt x="598765" y="3361"/>
                    <a:pt x="554131" y="1009"/>
                    <a:pt x="541020" y="0"/>
                  </a:cubicBezTo>
                  <a:cubicBezTo>
                    <a:pt x="473710" y="1270"/>
                    <a:pt x="406348" y="886"/>
                    <a:pt x="339090" y="3810"/>
                  </a:cubicBezTo>
                  <a:cubicBezTo>
                    <a:pt x="318631" y="4700"/>
                    <a:pt x="298524" y="9576"/>
                    <a:pt x="278130" y="11430"/>
                  </a:cubicBezTo>
                  <a:cubicBezTo>
                    <a:pt x="256591" y="13388"/>
                    <a:pt x="234950" y="13970"/>
                    <a:pt x="213360" y="15240"/>
                  </a:cubicBezTo>
                  <a:cubicBezTo>
                    <a:pt x="204470" y="17780"/>
                    <a:pt x="195699" y="20781"/>
                    <a:pt x="186690" y="22860"/>
                  </a:cubicBezTo>
                  <a:cubicBezTo>
                    <a:pt x="178100" y="24842"/>
                    <a:pt x="144592" y="29418"/>
                    <a:pt x="137160" y="30480"/>
                  </a:cubicBezTo>
                  <a:cubicBezTo>
                    <a:pt x="108464" y="49610"/>
                    <a:pt x="144934" y="27148"/>
                    <a:pt x="110490" y="41910"/>
                  </a:cubicBezTo>
                  <a:cubicBezTo>
                    <a:pt x="106281" y="43714"/>
                    <a:pt x="103156" y="47482"/>
                    <a:pt x="99060" y="49530"/>
                  </a:cubicBezTo>
                  <a:cubicBezTo>
                    <a:pt x="95468" y="51326"/>
                    <a:pt x="91440" y="52070"/>
                    <a:pt x="87630" y="53340"/>
                  </a:cubicBezTo>
                  <a:cubicBezTo>
                    <a:pt x="53783" y="78725"/>
                    <a:pt x="90440" y="54313"/>
                    <a:pt x="57150" y="68580"/>
                  </a:cubicBezTo>
                  <a:cubicBezTo>
                    <a:pt x="52941" y="70384"/>
                    <a:pt x="49816" y="74152"/>
                    <a:pt x="45720" y="76200"/>
                  </a:cubicBezTo>
                  <a:cubicBezTo>
                    <a:pt x="42128" y="77996"/>
                    <a:pt x="38100" y="78740"/>
                    <a:pt x="34290" y="80010"/>
                  </a:cubicBezTo>
                  <a:cubicBezTo>
                    <a:pt x="33020" y="83820"/>
                    <a:pt x="32708" y="88098"/>
                    <a:pt x="30480" y="91440"/>
                  </a:cubicBezTo>
                  <a:cubicBezTo>
                    <a:pt x="27491" y="95923"/>
                    <a:pt x="19645" y="97515"/>
                    <a:pt x="19050" y="102870"/>
                  </a:cubicBezTo>
                  <a:cubicBezTo>
                    <a:pt x="18163" y="110853"/>
                    <a:pt x="19685" y="90170"/>
                    <a:pt x="19050" y="9906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3783330" y="3032511"/>
              <a:ext cx="742950" cy="602229"/>
            </a:xfrm>
            <a:custGeom>
              <a:avLst/>
              <a:gdLst>
                <a:gd name="connsiteX0" fmla="*/ 64770 w 742950"/>
                <a:gd name="connsiteY0" fmla="*/ 61209 h 602229"/>
                <a:gd name="connsiteX1" fmla="*/ 57150 w 742950"/>
                <a:gd name="connsiteY1" fmla="*/ 99309 h 602229"/>
                <a:gd name="connsiteX2" fmla="*/ 45720 w 742950"/>
                <a:gd name="connsiteY2" fmla="*/ 122169 h 602229"/>
                <a:gd name="connsiteX3" fmla="*/ 38100 w 742950"/>
                <a:gd name="connsiteY3" fmla="*/ 148839 h 602229"/>
                <a:gd name="connsiteX4" fmla="*/ 30480 w 742950"/>
                <a:gd name="connsiteY4" fmla="*/ 175509 h 602229"/>
                <a:gd name="connsiteX5" fmla="*/ 26670 w 742950"/>
                <a:gd name="connsiteY5" fmla="*/ 255519 h 602229"/>
                <a:gd name="connsiteX6" fmla="*/ 19050 w 742950"/>
                <a:gd name="connsiteY6" fmla="*/ 282189 h 602229"/>
                <a:gd name="connsiteX7" fmla="*/ 15240 w 742950"/>
                <a:gd name="connsiteY7" fmla="*/ 327909 h 602229"/>
                <a:gd name="connsiteX8" fmla="*/ 7620 w 742950"/>
                <a:gd name="connsiteY8" fmla="*/ 358389 h 602229"/>
                <a:gd name="connsiteX9" fmla="*/ 0 w 742950"/>
                <a:gd name="connsiteY9" fmla="*/ 419349 h 602229"/>
                <a:gd name="connsiteX10" fmla="*/ 3810 w 742950"/>
                <a:gd name="connsiteY10" fmla="*/ 480309 h 602229"/>
                <a:gd name="connsiteX11" fmla="*/ 15240 w 742950"/>
                <a:gd name="connsiteY11" fmla="*/ 487929 h 602229"/>
                <a:gd name="connsiteX12" fmla="*/ 34290 w 742950"/>
                <a:gd name="connsiteY12" fmla="*/ 506979 h 602229"/>
                <a:gd name="connsiteX13" fmla="*/ 38100 w 742950"/>
                <a:gd name="connsiteY13" fmla="*/ 518409 h 602229"/>
                <a:gd name="connsiteX14" fmla="*/ 60960 w 742950"/>
                <a:gd name="connsiteY14" fmla="*/ 526029 h 602229"/>
                <a:gd name="connsiteX15" fmla="*/ 87630 w 742950"/>
                <a:gd name="connsiteY15" fmla="*/ 537459 h 602229"/>
                <a:gd name="connsiteX16" fmla="*/ 99060 w 742950"/>
                <a:gd name="connsiteY16" fmla="*/ 545079 h 602229"/>
                <a:gd name="connsiteX17" fmla="*/ 110490 w 742950"/>
                <a:gd name="connsiteY17" fmla="*/ 548889 h 602229"/>
                <a:gd name="connsiteX18" fmla="*/ 228600 w 742950"/>
                <a:gd name="connsiteY18" fmla="*/ 556509 h 602229"/>
                <a:gd name="connsiteX19" fmla="*/ 247650 w 742950"/>
                <a:gd name="connsiteY19" fmla="*/ 560319 h 602229"/>
                <a:gd name="connsiteX20" fmla="*/ 270510 w 742950"/>
                <a:gd name="connsiteY20" fmla="*/ 564129 h 602229"/>
                <a:gd name="connsiteX21" fmla="*/ 304800 w 742950"/>
                <a:gd name="connsiteY21" fmla="*/ 575559 h 602229"/>
                <a:gd name="connsiteX22" fmla="*/ 316230 w 742950"/>
                <a:gd name="connsiteY22" fmla="*/ 583179 h 602229"/>
                <a:gd name="connsiteX23" fmla="*/ 400050 w 742950"/>
                <a:gd name="connsiteY23" fmla="*/ 586989 h 602229"/>
                <a:gd name="connsiteX24" fmla="*/ 449580 w 742950"/>
                <a:gd name="connsiteY24" fmla="*/ 594609 h 602229"/>
                <a:gd name="connsiteX25" fmla="*/ 521970 w 742950"/>
                <a:gd name="connsiteY25" fmla="*/ 602229 h 602229"/>
                <a:gd name="connsiteX26" fmla="*/ 651510 w 742950"/>
                <a:gd name="connsiteY26" fmla="*/ 598419 h 602229"/>
                <a:gd name="connsiteX27" fmla="*/ 655320 w 742950"/>
                <a:gd name="connsiteY27" fmla="*/ 586989 h 602229"/>
                <a:gd name="connsiteX28" fmla="*/ 662940 w 742950"/>
                <a:gd name="connsiteY28" fmla="*/ 552699 h 602229"/>
                <a:gd name="connsiteX29" fmla="*/ 678180 w 742950"/>
                <a:gd name="connsiteY29" fmla="*/ 529839 h 602229"/>
                <a:gd name="connsiteX30" fmla="*/ 689610 w 742950"/>
                <a:gd name="connsiteY30" fmla="*/ 526029 h 602229"/>
                <a:gd name="connsiteX31" fmla="*/ 693420 w 742950"/>
                <a:gd name="connsiteY31" fmla="*/ 514599 h 602229"/>
                <a:gd name="connsiteX32" fmla="*/ 701040 w 742950"/>
                <a:gd name="connsiteY32" fmla="*/ 503169 h 602229"/>
                <a:gd name="connsiteX33" fmla="*/ 704850 w 742950"/>
                <a:gd name="connsiteY33" fmla="*/ 476499 h 602229"/>
                <a:gd name="connsiteX34" fmla="*/ 708660 w 742950"/>
                <a:gd name="connsiteY34" fmla="*/ 457449 h 602229"/>
                <a:gd name="connsiteX35" fmla="*/ 716280 w 742950"/>
                <a:gd name="connsiteY35" fmla="*/ 362199 h 602229"/>
                <a:gd name="connsiteX36" fmla="*/ 727710 w 742950"/>
                <a:gd name="connsiteY36" fmla="*/ 324099 h 602229"/>
                <a:gd name="connsiteX37" fmla="*/ 731520 w 742950"/>
                <a:gd name="connsiteY37" fmla="*/ 308859 h 602229"/>
                <a:gd name="connsiteX38" fmla="*/ 742950 w 742950"/>
                <a:gd name="connsiteY38" fmla="*/ 278379 h 602229"/>
                <a:gd name="connsiteX39" fmla="*/ 739140 w 742950"/>
                <a:gd name="connsiteY39" fmla="*/ 183129 h 602229"/>
                <a:gd name="connsiteX40" fmla="*/ 731520 w 742950"/>
                <a:gd name="connsiteY40" fmla="*/ 152649 h 602229"/>
                <a:gd name="connsiteX41" fmla="*/ 712470 w 742950"/>
                <a:gd name="connsiteY41" fmla="*/ 129789 h 602229"/>
                <a:gd name="connsiteX42" fmla="*/ 693420 w 742950"/>
                <a:gd name="connsiteY42" fmla="*/ 103119 h 602229"/>
                <a:gd name="connsiteX43" fmla="*/ 674370 w 742950"/>
                <a:gd name="connsiteY43" fmla="*/ 87879 h 602229"/>
                <a:gd name="connsiteX44" fmla="*/ 647700 w 742950"/>
                <a:gd name="connsiteY44" fmla="*/ 72639 h 602229"/>
                <a:gd name="connsiteX45" fmla="*/ 636270 w 742950"/>
                <a:gd name="connsiteY45" fmla="*/ 61209 h 602229"/>
                <a:gd name="connsiteX46" fmla="*/ 628650 w 742950"/>
                <a:gd name="connsiteY46" fmla="*/ 49779 h 602229"/>
                <a:gd name="connsiteX47" fmla="*/ 594360 w 742950"/>
                <a:gd name="connsiteY47" fmla="*/ 34539 h 602229"/>
                <a:gd name="connsiteX48" fmla="*/ 582930 w 742950"/>
                <a:gd name="connsiteY48" fmla="*/ 26919 h 602229"/>
                <a:gd name="connsiteX49" fmla="*/ 571500 w 742950"/>
                <a:gd name="connsiteY49" fmla="*/ 23109 h 602229"/>
                <a:gd name="connsiteX50" fmla="*/ 514350 w 742950"/>
                <a:gd name="connsiteY50" fmla="*/ 15489 h 602229"/>
                <a:gd name="connsiteX51" fmla="*/ 369570 w 742950"/>
                <a:gd name="connsiteY51" fmla="*/ 11679 h 602229"/>
                <a:gd name="connsiteX52" fmla="*/ 350520 w 742950"/>
                <a:gd name="connsiteY52" fmla="*/ 4059 h 602229"/>
                <a:gd name="connsiteX53" fmla="*/ 167640 w 742950"/>
                <a:gd name="connsiteY53" fmla="*/ 7869 h 602229"/>
                <a:gd name="connsiteX54" fmla="*/ 140970 w 742950"/>
                <a:gd name="connsiteY54" fmla="*/ 19299 h 602229"/>
                <a:gd name="connsiteX55" fmla="*/ 129540 w 742950"/>
                <a:gd name="connsiteY55" fmla="*/ 23109 h 602229"/>
                <a:gd name="connsiteX56" fmla="*/ 118110 w 742950"/>
                <a:gd name="connsiteY56" fmla="*/ 30729 h 602229"/>
                <a:gd name="connsiteX57" fmla="*/ 102870 w 742950"/>
                <a:gd name="connsiteY57" fmla="*/ 34539 h 602229"/>
                <a:gd name="connsiteX58" fmla="*/ 91440 w 742950"/>
                <a:gd name="connsiteY58" fmla="*/ 45969 h 602229"/>
                <a:gd name="connsiteX59" fmla="*/ 76200 w 742950"/>
                <a:gd name="connsiteY59" fmla="*/ 49779 h 602229"/>
                <a:gd name="connsiteX60" fmla="*/ 53340 w 742950"/>
                <a:gd name="connsiteY60" fmla="*/ 68829 h 602229"/>
                <a:gd name="connsiteX61" fmla="*/ 64770 w 742950"/>
                <a:gd name="connsiteY61" fmla="*/ 61209 h 60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42950" h="602229">
                  <a:moveTo>
                    <a:pt x="64770" y="61209"/>
                  </a:moveTo>
                  <a:cubicBezTo>
                    <a:pt x="65405" y="66289"/>
                    <a:pt x="60062" y="86689"/>
                    <a:pt x="57150" y="99309"/>
                  </a:cubicBezTo>
                  <a:cubicBezTo>
                    <a:pt x="53046" y="117094"/>
                    <a:pt x="54252" y="105105"/>
                    <a:pt x="45720" y="122169"/>
                  </a:cubicBezTo>
                  <a:cubicBezTo>
                    <a:pt x="42800" y="128009"/>
                    <a:pt x="39565" y="143468"/>
                    <a:pt x="38100" y="148839"/>
                  </a:cubicBezTo>
                  <a:cubicBezTo>
                    <a:pt x="35667" y="157759"/>
                    <a:pt x="33020" y="166619"/>
                    <a:pt x="30480" y="175509"/>
                  </a:cubicBezTo>
                  <a:cubicBezTo>
                    <a:pt x="29210" y="202179"/>
                    <a:pt x="29514" y="228971"/>
                    <a:pt x="26670" y="255519"/>
                  </a:cubicBezTo>
                  <a:cubicBezTo>
                    <a:pt x="25685" y="264712"/>
                    <a:pt x="20492" y="273056"/>
                    <a:pt x="19050" y="282189"/>
                  </a:cubicBezTo>
                  <a:cubicBezTo>
                    <a:pt x="16665" y="297295"/>
                    <a:pt x="17509" y="312785"/>
                    <a:pt x="15240" y="327909"/>
                  </a:cubicBezTo>
                  <a:cubicBezTo>
                    <a:pt x="13686" y="338266"/>
                    <a:pt x="9814" y="348149"/>
                    <a:pt x="7620" y="358389"/>
                  </a:cubicBezTo>
                  <a:cubicBezTo>
                    <a:pt x="3189" y="379068"/>
                    <a:pt x="2138" y="397966"/>
                    <a:pt x="0" y="419349"/>
                  </a:cubicBezTo>
                  <a:cubicBezTo>
                    <a:pt x="1270" y="439669"/>
                    <a:pt x="-607" y="460434"/>
                    <a:pt x="3810" y="480309"/>
                  </a:cubicBezTo>
                  <a:cubicBezTo>
                    <a:pt x="4803" y="484779"/>
                    <a:pt x="12002" y="484691"/>
                    <a:pt x="15240" y="487929"/>
                  </a:cubicBezTo>
                  <a:cubicBezTo>
                    <a:pt x="40640" y="513329"/>
                    <a:pt x="3810" y="486659"/>
                    <a:pt x="34290" y="506979"/>
                  </a:cubicBezTo>
                  <a:cubicBezTo>
                    <a:pt x="35560" y="510789"/>
                    <a:pt x="34832" y="516075"/>
                    <a:pt x="38100" y="518409"/>
                  </a:cubicBezTo>
                  <a:cubicBezTo>
                    <a:pt x="44636" y="523078"/>
                    <a:pt x="54277" y="521574"/>
                    <a:pt x="60960" y="526029"/>
                  </a:cubicBezTo>
                  <a:cubicBezTo>
                    <a:pt x="76747" y="536554"/>
                    <a:pt x="67948" y="532538"/>
                    <a:pt x="87630" y="537459"/>
                  </a:cubicBezTo>
                  <a:cubicBezTo>
                    <a:pt x="91440" y="539999"/>
                    <a:pt x="94964" y="543031"/>
                    <a:pt x="99060" y="545079"/>
                  </a:cubicBezTo>
                  <a:cubicBezTo>
                    <a:pt x="102652" y="546875"/>
                    <a:pt x="106489" y="548536"/>
                    <a:pt x="110490" y="548889"/>
                  </a:cubicBezTo>
                  <a:cubicBezTo>
                    <a:pt x="149789" y="552357"/>
                    <a:pt x="189230" y="553969"/>
                    <a:pt x="228600" y="556509"/>
                  </a:cubicBezTo>
                  <a:lnTo>
                    <a:pt x="247650" y="560319"/>
                  </a:lnTo>
                  <a:cubicBezTo>
                    <a:pt x="255251" y="561701"/>
                    <a:pt x="263046" y="562139"/>
                    <a:pt x="270510" y="564129"/>
                  </a:cubicBezTo>
                  <a:cubicBezTo>
                    <a:pt x="282151" y="567233"/>
                    <a:pt x="294775" y="568876"/>
                    <a:pt x="304800" y="575559"/>
                  </a:cubicBezTo>
                  <a:cubicBezTo>
                    <a:pt x="308610" y="578099"/>
                    <a:pt x="311684" y="582633"/>
                    <a:pt x="316230" y="583179"/>
                  </a:cubicBezTo>
                  <a:cubicBezTo>
                    <a:pt x="344000" y="586511"/>
                    <a:pt x="372110" y="585719"/>
                    <a:pt x="400050" y="586989"/>
                  </a:cubicBezTo>
                  <a:cubicBezTo>
                    <a:pt x="416560" y="589529"/>
                    <a:pt x="433005" y="592537"/>
                    <a:pt x="449580" y="594609"/>
                  </a:cubicBezTo>
                  <a:cubicBezTo>
                    <a:pt x="473656" y="597618"/>
                    <a:pt x="521970" y="602229"/>
                    <a:pt x="521970" y="602229"/>
                  </a:cubicBezTo>
                  <a:cubicBezTo>
                    <a:pt x="565150" y="600959"/>
                    <a:pt x="608591" y="603324"/>
                    <a:pt x="651510" y="598419"/>
                  </a:cubicBezTo>
                  <a:cubicBezTo>
                    <a:pt x="655500" y="597963"/>
                    <a:pt x="654346" y="590885"/>
                    <a:pt x="655320" y="586989"/>
                  </a:cubicBezTo>
                  <a:cubicBezTo>
                    <a:pt x="658160" y="575630"/>
                    <a:pt x="660100" y="564058"/>
                    <a:pt x="662940" y="552699"/>
                  </a:cubicBezTo>
                  <a:cubicBezTo>
                    <a:pt x="665736" y="541515"/>
                    <a:pt x="667556" y="536921"/>
                    <a:pt x="678180" y="529839"/>
                  </a:cubicBezTo>
                  <a:cubicBezTo>
                    <a:pt x="681522" y="527611"/>
                    <a:pt x="685800" y="527299"/>
                    <a:pt x="689610" y="526029"/>
                  </a:cubicBezTo>
                  <a:cubicBezTo>
                    <a:pt x="690880" y="522219"/>
                    <a:pt x="691624" y="518191"/>
                    <a:pt x="693420" y="514599"/>
                  </a:cubicBezTo>
                  <a:cubicBezTo>
                    <a:pt x="695468" y="510503"/>
                    <a:pt x="699724" y="507555"/>
                    <a:pt x="701040" y="503169"/>
                  </a:cubicBezTo>
                  <a:cubicBezTo>
                    <a:pt x="703620" y="494567"/>
                    <a:pt x="703374" y="485357"/>
                    <a:pt x="704850" y="476499"/>
                  </a:cubicBezTo>
                  <a:cubicBezTo>
                    <a:pt x="705915" y="470111"/>
                    <a:pt x="707390" y="463799"/>
                    <a:pt x="708660" y="457449"/>
                  </a:cubicBezTo>
                  <a:cubicBezTo>
                    <a:pt x="711200" y="425699"/>
                    <a:pt x="713111" y="393892"/>
                    <a:pt x="716280" y="362199"/>
                  </a:cubicBezTo>
                  <a:cubicBezTo>
                    <a:pt x="718430" y="340701"/>
                    <a:pt x="720855" y="344664"/>
                    <a:pt x="727710" y="324099"/>
                  </a:cubicBezTo>
                  <a:cubicBezTo>
                    <a:pt x="729366" y="319131"/>
                    <a:pt x="730081" y="313894"/>
                    <a:pt x="731520" y="308859"/>
                  </a:cubicBezTo>
                  <a:cubicBezTo>
                    <a:pt x="734506" y="298407"/>
                    <a:pt x="738924" y="288444"/>
                    <a:pt x="742950" y="278379"/>
                  </a:cubicBezTo>
                  <a:cubicBezTo>
                    <a:pt x="741680" y="246629"/>
                    <a:pt x="741254" y="214834"/>
                    <a:pt x="739140" y="183129"/>
                  </a:cubicBezTo>
                  <a:cubicBezTo>
                    <a:pt x="738998" y="180992"/>
                    <a:pt x="734615" y="157291"/>
                    <a:pt x="731520" y="152649"/>
                  </a:cubicBezTo>
                  <a:cubicBezTo>
                    <a:pt x="719557" y="134704"/>
                    <a:pt x="720780" y="148487"/>
                    <a:pt x="712470" y="129789"/>
                  </a:cubicBezTo>
                  <a:cubicBezTo>
                    <a:pt x="700101" y="101959"/>
                    <a:pt x="714209" y="110049"/>
                    <a:pt x="693420" y="103119"/>
                  </a:cubicBezTo>
                  <a:cubicBezTo>
                    <a:pt x="678961" y="81430"/>
                    <a:pt x="694189" y="99204"/>
                    <a:pt x="674370" y="87879"/>
                  </a:cubicBezTo>
                  <a:cubicBezTo>
                    <a:pt x="642077" y="69426"/>
                    <a:pt x="673907" y="81375"/>
                    <a:pt x="647700" y="72639"/>
                  </a:cubicBezTo>
                  <a:cubicBezTo>
                    <a:pt x="643890" y="68829"/>
                    <a:pt x="639719" y="65348"/>
                    <a:pt x="636270" y="61209"/>
                  </a:cubicBezTo>
                  <a:cubicBezTo>
                    <a:pt x="633339" y="57691"/>
                    <a:pt x="631888" y="53017"/>
                    <a:pt x="628650" y="49779"/>
                  </a:cubicBezTo>
                  <a:cubicBezTo>
                    <a:pt x="613141" y="34270"/>
                    <a:pt x="616996" y="49629"/>
                    <a:pt x="594360" y="34539"/>
                  </a:cubicBezTo>
                  <a:cubicBezTo>
                    <a:pt x="590550" y="31999"/>
                    <a:pt x="587026" y="28967"/>
                    <a:pt x="582930" y="26919"/>
                  </a:cubicBezTo>
                  <a:cubicBezTo>
                    <a:pt x="579338" y="25123"/>
                    <a:pt x="575461" y="23769"/>
                    <a:pt x="571500" y="23109"/>
                  </a:cubicBezTo>
                  <a:cubicBezTo>
                    <a:pt x="552543" y="19949"/>
                    <a:pt x="533538" y="16575"/>
                    <a:pt x="514350" y="15489"/>
                  </a:cubicBezTo>
                  <a:cubicBezTo>
                    <a:pt x="466150" y="12761"/>
                    <a:pt x="417830" y="12949"/>
                    <a:pt x="369570" y="11679"/>
                  </a:cubicBezTo>
                  <a:cubicBezTo>
                    <a:pt x="363220" y="9139"/>
                    <a:pt x="357226" y="5400"/>
                    <a:pt x="350520" y="4059"/>
                  </a:cubicBezTo>
                  <a:cubicBezTo>
                    <a:pt x="298449" y="-6355"/>
                    <a:pt x="195991" y="6377"/>
                    <a:pt x="167640" y="7869"/>
                  </a:cubicBezTo>
                  <a:cubicBezTo>
                    <a:pt x="135922" y="15798"/>
                    <a:pt x="167282" y="6143"/>
                    <a:pt x="140970" y="19299"/>
                  </a:cubicBezTo>
                  <a:cubicBezTo>
                    <a:pt x="137378" y="21095"/>
                    <a:pt x="133132" y="21313"/>
                    <a:pt x="129540" y="23109"/>
                  </a:cubicBezTo>
                  <a:cubicBezTo>
                    <a:pt x="125444" y="25157"/>
                    <a:pt x="122319" y="28925"/>
                    <a:pt x="118110" y="30729"/>
                  </a:cubicBezTo>
                  <a:cubicBezTo>
                    <a:pt x="113297" y="32792"/>
                    <a:pt x="107950" y="33269"/>
                    <a:pt x="102870" y="34539"/>
                  </a:cubicBezTo>
                  <a:cubicBezTo>
                    <a:pt x="99060" y="38349"/>
                    <a:pt x="96118" y="43296"/>
                    <a:pt x="91440" y="45969"/>
                  </a:cubicBezTo>
                  <a:cubicBezTo>
                    <a:pt x="86894" y="48567"/>
                    <a:pt x="81013" y="47716"/>
                    <a:pt x="76200" y="49779"/>
                  </a:cubicBezTo>
                  <a:cubicBezTo>
                    <a:pt x="70630" y="52166"/>
                    <a:pt x="55837" y="63836"/>
                    <a:pt x="53340" y="68829"/>
                  </a:cubicBezTo>
                  <a:cubicBezTo>
                    <a:pt x="52537" y="70435"/>
                    <a:pt x="64135" y="56129"/>
                    <a:pt x="64770" y="61209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4568190" y="3082174"/>
              <a:ext cx="1283970" cy="655436"/>
            </a:xfrm>
            <a:custGeom>
              <a:avLst/>
              <a:gdLst>
                <a:gd name="connsiteX0" fmla="*/ 224790 w 1283970"/>
                <a:gd name="connsiteY0" fmla="*/ 38216 h 655436"/>
                <a:gd name="connsiteX1" fmla="*/ 201930 w 1283970"/>
                <a:gd name="connsiteY1" fmla="*/ 42026 h 655436"/>
                <a:gd name="connsiteX2" fmla="*/ 160020 w 1283970"/>
                <a:gd name="connsiteY2" fmla="*/ 53456 h 655436"/>
                <a:gd name="connsiteX3" fmla="*/ 110490 w 1283970"/>
                <a:gd name="connsiteY3" fmla="*/ 57266 h 655436"/>
                <a:gd name="connsiteX4" fmla="*/ 91440 w 1283970"/>
                <a:gd name="connsiteY4" fmla="*/ 64886 h 655436"/>
                <a:gd name="connsiteX5" fmla="*/ 76200 w 1283970"/>
                <a:gd name="connsiteY5" fmla="*/ 68696 h 655436"/>
                <a:gd name="connsiteX6" fmla="*/ 60960 w 1283970"/>
                <a:gd name="connsiteY6" fmla="*/ 83936 h 655436"/>
                <a:gd name="connsiteX7" fmla="*/ 57150 w 1283970"/>
                <a:gd name="connsiteY7" fmla="*/ 95366 h 655436"/>
                <a:gd name="connsiteX8" fmla="*/ 45720 w 1283970"/>
                <a:gd name="connsiteY8" fmla="*/ 118226 h 655436"/>
                <a:gd name="connsiteX9" fmla="*/ 26670 w 1283970"/>
                <a:gd name="connsiteY9" fmla="*/ 217286 h 655436"/>
                <a:gd name="connsiteX10" fmla="*/ 22860 w 1283970"/>
                <a:gd name="connsiteY10" fmla="*/ 243956 h 655436"/>
                <a:gd name="connsiteX11" fmla="*/ 19050 w 1283970"/>
                <a:gd name="connsiteY11" fmla="*/ 274436 h 655436"/>
                <a:gd name="connsiteX12" fmla="*/ 7620 w 1283970"/>
                <a:gd name="connsiteY12" fmla="*/ 312536 h 655436"/>
                <a:gd name="connsiteX13" fmla="*/ 0 w 1283970"/>
                <a:gd name="connsiteY13" fmla="*/ 358256 h 655436"/>
                <a:gd name="connsiteX14" fmla="*/ 7620 w 1283970"/>
                <a:gd name="connsiteY14" fmla="*/ 476366 h 655436"/>
                <a:gd name="connsiteX15" fmla="*/ 15240 w 1283970"/>
                <a:gd name="connsiteY15" fmla="*/ 491606 h 655436"/>
                <a:gd name="connsiteX16" fmla="*/ 22860 w 1283970"/>
                <a:gd name="connsiteY16" fmla="*/ 514466 h 655436"/>
                <a:gd name="connsiteX17" fmla="*/ 57150 w 1283970"/>
                <a:gd name="connsiteY17" fmla="*/ 541136 h 655436"/>
                <a:gd name="connsiteX18" fmla="*/ 60960 w 1283970"/>
                <a:gd name="connsiteY18" fmla="*/ 552566 h 655436"/>
                <a:gd name="connsiteX19" fmla="*/ 72390 w 1283970"/>
                <a:gd name="connsiteY19" fmla="*/ 556376 h 655436"/>
                <a:gd name="connsiteX20" fmla="*/ 83820 w 1283970"/>
                <a:gd name="connsiteY20" fmla="*/ 563996 h 655436"/>
                <a:gd name="connsiteX21" fmla="*/ 110490 w 1283970"/>
                <a:gd name="connsiteY21" fmla="*/ 571616 h 655436"/>
                <a:gd name="connsiteX22" fmla="*/ 133350 w 1283970"/>
                <a:gd name="connsiteY22" fmla="*/ 594476 h 655436"/>
                <a:gd name="connsiteX23" fmla="*/ 144780 w 1283970"/>
                <a:gd name="connsiteY23" fmla="*/ 605906 h 655436"/>
                <a:gd name="connsiteX24" fmla="*/ 156210 w 1283970"/>
                <a:gd name="connsiteY24" fmla="*/ 609716 h 655436"/>
                <a:gd name="connsiteX25" fmla="*/ 163830 w 1283970"/>
                <a:gd name="connsiteY25" fmla="*/ 621146 h 655436"/>
                <a:gd name="connsiteX26" fmla="*/ 186690 w 1283970"/>
                <a:gd name="connsiteY26" fmla="*/ 632576 h 655436"/>
                <a:gd name="connsiteX27" fmla="*/ 198120 w 1283970"/>
                <a:gd name="connsiteY27" fmla="*/ 640196 h 655436"/>
                <a:gd name="connsiteX28" fmla="*/ 220980 w 1283970"/>
                <a:gd name="connsiteY28" fmla="*/ 647816 h 655436"/>
                <a:gd name="connsiteX29" fmla="*/ 236220 w 1283970"/>
                <a:gd name="connsiteY29" fmla="*/ 655436 h 655436"/>
                <a:gd name="connsiteX30" fmla="*/ 262890 w 1283970"/>
                <a:gd name="connsiteY30" fmla="*/ 651626 h 655436"/>
                <a:gd name="connsiteX31" fmla="*/ 274320 w 1283970"/>
                <a:gd name="connsiteY31" fmla="*/ 647816 h 655436"/>
                <a:gd name="connsiteX32" fmla="*/ 278130 w 1283970"/>
                <a:gd name="connsiteY32" fmla="*/ 636386 h 655436"/>
                <a:gd name="connsiteX33" fmla="*/ 289560 w 1283970"/>
                <a:gd name="connsiteY33" fmla="*/ 624956 h 655436"/>
                <a:gd name="connsiteX34" fmla="*/ 297180 w 1283970"/>
                <a:gd name="connsiteY34" fmla="*/ 613526 h 655436"/>
                <a:gd name="connsiteX35" fmla="*/ 312420 w 1283970"/>
                <a:gd name="connsiteY35" fmla="*/ 605906 h 655436"/>
                <a:gd name="connsiteX36" fmla="*/ 323850 w 1283970"/>
                <a:gd name="connsiteY36" fmla="*/ 598286 h 655436"/>
                <a:gd name="connsiteX37" fmla="*/ 327660 w 1283970"/>
                <a:gd name="connsiteY37" fmla="*/ 586856 h 655436"/>
                <a:gd name="connsiteX38" fmla="*/ 339090 w 1283970"/>
                <a:gd name="connsiteY38" fmla="*/ 583046 h 655436"/>
                <a:gd name="connsiteX39" fmla="*/ 350520 w 1283970"/>
                <a:gd name="connsiteY39" fmla="*/ 575426 h 655436"/>
                <a:gd name="connsiteX40" fmla="*/ 377190 w 1283970"/>
                <a:gd name="connsiteY40" fmla="*/ 567806 h 655436"/>
                <a:gd name="connsiteX41" fmla="*/ 441960 w 1283970"/>
                <a:gd name="connsiteY41" fmla="*/ 556376 h 655436"/>
                <a:gd name="connsiteX42" fmla="*/ 796290 w 1283970"/>
                <a:gd name="connsiteY42" fmla="*/ 563996 h 655436"/>
                <a:gd name="connsiteX43" fmla="*/ 868680 w 1283970"/>
                <a:gd name="connsiteY43" fmla="*/ 571616 h 655436"/>
                <a:gd name="connsiteX44" fmla="*/ 944880 w 1283970"/>
                <a:gd name="connsiteY44" fmla="*/ 583046 h 655436"/>
                <a:gd name="connsiteX45" fmla="*/ 967740 w 1283970"/>
                <a:gd name="connsiteY45" fmla="*/ 590666 h 655436"/>
                <a:gd name="connsiteX46" fmla="*/ 994410 w 1283970"/>
                <a:gd name="connsiteY46" fmla="*/ 594476 h 655436"/>
                <a:gd name="connsiteX47" fmla="*/ 1005840 w 1283970"/>
                <a:gd name="connsiteY47" fmla="*/ 602096 h 655436"/>
                <a:gd name="connsiteX48" fmla="*/ 1032510 w 1283970"/>
                <a:gd name="connsiteY48" fmla="*/ 605906 h 655436"/>
                <a:gd name="connsiteX49" fmla="*/ 1078230 w 1283970"/>
                <a:gd name="connsiteY49" fmla="*/ 617336 h 655436"/>
                <a:gd name="connsiteX50" fmla="*/ 1089660 w 1283970"/>
                <a:gd name="connsiteY50" fmla="*/ 621146 h 655436"/>
                <a:gd name="connsiteX51" fmla="*/ 1108710 w 1283970"/>
                <a:gd name="connsiteY51" fmla="*/ 628766 h 655436"/>
                <a:gd name="connsiteX52" fmla="*/ 1154430 w 1283970"/>
                <a:gd name="connsiteY52" fmla="*/ 632576 h 655436"/>
                <a:gd name="connsiteX53" fmla="*/ 1207770 w 1283970"/>
                <a:gd name="connsiteY53" fmla="*/ 624956 h 655436"/>
                <a:gd name="connsiteX54" fmla="*/ 1219200 w 1283970"/>
                <a:gd name="connsiteY54" fmla="*/ 621146 h 655436"/>
                <a:gd name="connsiteX55" fmla="*/ 1242060 w 1283970"/>
                <a:gd name="connsiteY55" fmla="*/ 605906 h 655436"/>
                <a:gd name="connsiteX56" fmla="*/ 1257300 w 1283970"/>
                <a:gd name="connsiteY56" fmla="*/ 583046 h 655436"/>
                <a:gd name="connsiteX57" fmla="*/ 1261110 w 1283970"/>
                <a:gd name="connsiteY57" fmla="*/ 571616 h 655436"/>
                <a:gd name="connsiteX58" fmla="*/ 1268730 w 1283970"/>
                <a:gd name="connsiteY58" fmla="*/ 560186 h 655436"/>
                <a:gd name="connsiteX59" fmla="*/ 1272540 w 1283970"/>
                <a:gd name="connsiteY59" fmla="*/ 533516 h 655436"/>
                <a:gd name="connsiteX60" fmla="*/ 1280160 w 1283970"/>
                <a:gd name="connsiteY60" fmla="*/ 518276 h 655436"/>
                <a:gd name="connsiteX61" fmla="*/ 1283970 w 1283970"/>
                <a:gd name="connsiteY61" fmla="*/ 483986 h 655436"/>
                <a:gd name="connsiteX62" fmla="*/ 1280160 w 1283970"/>
                <a:gd name="connsiteY62" fmla="*/ 190616 h 655436"/>
                <a:gd name="connsiteX63" fmla="*/ 1272540 w 1283970"/>
                <a:gd name="connsiteY63" fmla="*/ 137276 h 655436"/>
                <a:gd name="connsiteX64" fmla="*/ 1264920 w 1283970"/>
                <a:gd name="connsiteY64" fmla="*/ 125846 h 655436"/>
                <a:gd name="connsiteX65" fmla="*/ 1261110 w 1283970"/>
                <a:gd name="connsiteY65" fmla="*/ 114416 h 655436"/>
                <a:gd name="connsiteX66" fmla="*/ 1249680 w 1283970"/>
                <a:gd name="connsiteY66" fmla="*/ 110606 h 655436"/>
                <a:gd name="connsiteX67" fmla="*/ 1211580 w 1283970"/>
                <a:gd name="connsiteY67" fmla="*/ 76316 h 655436"/>
                <a:gd name="connsiteX68" fmla="*/ 1188720 w 1283970"/>
                <a:gd name="connsiteY68" fmla="*/ 68696 h 655436"/>
                <a:gd name="connsiteX69" fmla="*/ 1173480 w 1283970"/>
                <a:gd name="connsiteY69" fmla="*/ 61076 h 655436"/>
                <a:gd name="connsiteX70" fmla="*/ 1162050 w 1283970"/>
                <a:gd name="connsiteY70" fmla="*/ 57266 h 655436"/>
                <a:gd name="connsiteX71" fmla="*/ 1135380 w 1283970"/>
                <a:gd name="connsiteY71" fmla="*/ 45836 h 655436"/>
                <a:gd name="connsiteX72" fmla="*/ 1108710 w 1283970"/>
                <a:gd name="connsiteY72" fmla="*/ 34406 h 655436"/>
                <a:gd name="connsiteX73" fmla="*/ 929640 w 1283970"/>
                <a:gd name="connsiteY73" fmla="*/ 15356 h 655436"/>
                <a:gd name="connsiteX74" fmla="*/ 693420 w 1283970"/>
                <a:gd name="connsiteY74" fmla="*/ 7736 h 655436"/>
                <a:gd name="connsiteX75" fmla="*/ 643890 w 1283970"/>
                <a:gd name="connsiteY75" fmla="*/ 116 h 655436"/>
                <a:gd name="connsiteX76" fmla="*/ 373380 w 1283970"/>
                <a:gd name="connsiteY76" fmla="*/ 7736 h 655436"/>
                <a:gd name="connsiteX77" fmla="*/ 323850 w 1283970"/>
                <a:gd name="connsiteY77" fmla="*/ 15356 h 655436"/>
                <a:gd name="connsiteX78" fmla="*/ 289560 w 1283970"/>
                <a:gd name="connsiteY78" fmla="*/ 19166 h 655436"/>
                <a:gd name="connsiteX79" fmla="*/ 274320 w 1283970"/>
                <a:gd name="connsiteY79" fmla="*/ 22976 h 655436"/>
                <a:gd name="connsiteX80" fmla="*/ 247650 w 1283970"/>
                <a:gd name="connsiteY80" fmla="*/ 30596 h 655436"/>
                <a:gd name="connsiteX81" fmla="*/ 175260 w 1283970"/>
                <a:gd name="connsiteY81" fmla="*/ 30596 h 65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283970" h="655436">
                  <a:moveTo>
                    <a:pt x="224790" y="38216"/>
                  </a:moveTo>
                  <a:cubicBezTo>
                    <a:pt x="217170" y="39486"/>
                    <a:pt x="209424" y="40152"/>
                    <a:pt x="201930" y="42026"/>
                  </a:cubicBezTo>
                  <a:cubicBezTo>
                    <a:pt x="176899" y="48284"/>
                    <a:pt x="183743" y="50820"/>
                    <a:pt x="160020" y="53456"/>
                  </a:cubicBezTo>
                  <a:cubicBezTo>
                    <a:pt x="143563" y="55285"/>
                    <a:pt x="127000" y="55996"/>
                    <a:pt x="110490" y="57266"/>
                  </a:cubicBezTo>
                  <a:cubicBezTo>
                    <a:pt x="104140" y="59806"/>
                    <a:pt x="97928" y="62723"/>
                    <a:pt x="91440" y="64886"/>
                  </a:cubicBezTo>
                  <a:cubicBezTo>
                    <a:pt x="86472" y="66542"/>
                    <a:pt x="80289" y="65425"/>
                    <a:pt x="76200" y="68696"/>
                  </a:cubicBezTo>
                  <a:cubicBezTo>
                    <a:pt x="47171" y="91919"/>
                    <a:pt x="100149" y="70873"/>
                    <a:pt x="60960" y="83936"/>
                  </a:cubicBezTo>
                  <a:cubicBezTo>
                    <a:pt x="59690" y="87746"/>
                    <a:pt x="58946" y="91774"/>
                    <a:pt x="57150" y="95366"/>
                  </a:cubicBezTo>
                  <a:cubicBezTo>
                    <a:pt x="47838" y="113990"/>
                    <a:pt x="50508" y="99073"/>
                    <a:pt x="45720" y="118226"/>
                  </a:cubicBezTo>
                  <a:cubicBezTo>
                    <a:pt x="37559" y="150869"/>
                    <a:pt x="31913" y="184081"/>
                    <a:pt x="26670" y="217286"/>
                  </a:cubicBezTo>
                  <a:cubicBezTo>
                    <a:pt x="25269" y="226156"/>
                    <a:pt x="24047" y="235055"/>
                    <a:pt x="22860" y="243956"/>
                  </a:cubicBezTo>
                  <a:cubicBezTo>
                    <a:pt x="21507" y="254105"/>
                    <a:pt x="21195" y="264424"/>
                    <a:pt x="19050" y="274436"/>
                  </a:cubicBezTo>
                  <a:cubicBezTo>
                    <a:pt x="4249" y="343505"/>
                    <a:pt x="16980" y="262617"/>
                    <a:pt x="7620" y="312536"/>
                  </a:cubicBezTo>
                  <a:cubicBezTo>
                    <a:pt x="4773" y="327722"/>
                    <a:pt x="2540" y="343016"/>
                    <a:pt x="0" y="358256"/>
                  </a:cubicBezTo>
                  <a:cubicBezTo>
                    <a:pt x="131" y="360736"/>
                    <a:pt x="4641" y="460477"/>
                    <a:pt x="7620" y="476366"/>
                  </a:cubicBezTo>
                  <a:cubicBezTo>
                    <a:pt x="8667" y="481948"/>
                    <a:pt x="13131" y="486333"/>
                    <a:pt x="15240" y="491606"/>
                  </a:cubicBezTo>
                  <a:cubicBezTo>
                    <a:pt x="18223" y="499064"/>
                    <a:pt x="17180" y="508786"/>
                    <a:pt x="22860" y="514466"/>
                  </a:cubicBezTo>
                  <a:cubicBezTo>
                    <a:pt x="48560" y="540166"/>
                    <a:pt x="35497" y="533918"/>
                    <a:pt x="57150" y="541136"/>
                  </a:cubicBezTo>
                  <a:cubicBezTo>
                    <a:pt x="58420" y="544946"/>
                    <a:pt x="58120" y="549726"/>
                    <a:pt x="60960" y="552566"/>
                  </a:cubicBezTo>
                  <a:cubicBezTo>
                    <a:pt x="63800" y="555406"/>
                    <a:pt x="68798" y="554580"/>
                    <a:pt x="72390" y="556376"/>
                  </a:cubicBezTo>
                  <a:cubicBezTo>
                    <a:pt x="76486" y="558424"/>
                    <a:pt x="79724" y="561948"/>
                    <a:pt x="83820" y="563996"/>
                  </a:cubicBezTo>
                  <a:cubicBezTo>
                    <a:pt x="89286" y="566729"/>
                    <a:pt x="105607" y="570395"/>
                    <a:pt x="110490" y="571616"/>
                  </a:cubicBezTo>
                  <a:lnTo>
                    <a:pt x="133350" y="594476"/>
                  </a:lnTo>
                  <a:cubicBezTo>
                    <a:pt x="137160" y="598286"/>
                    <a:pt x="139668" y="604202"/>
                    <a:pt x="144780" y="605906"/>
                  </a:cubicBezTo>
                  <a:lnTo>
                    <a:pt x="156210" y="609716"/>
                  </a:lnTo>
                  <a:cubicBezTo>
                    <a:pt x="158750" y="613526"/>
                    <a:pt x="160592" y="617908"/>
                    <a:pt x="163830" y="621146"/>
                  </a:cubicBezTo>
                  <a:cubicBezTo>
                    <a:pt x="174749" y="632065"/>
                    <a:pt x="174295" y="626378"/>
                    <a:pt x="186690" y="632576"/>
                  </a:cubicBezTo>
                  <a:cubicBezTo>
                    <a:pt x="190786" y="634624"/>
                    <a:pt x="193936" y="638336"/>
                    <a:pt x="198120" y="640196"/>
                  </a:cubicBezTo>
                  <a:cubicBezTo>
                    <a:pt x="205460" y="643458"/>
                    <a:pt x="213796" y="644224"/>
                    <a:pt x="220980" y="647816"/>
                  </a:cubicBezTo>
                  <a:lnTo>
                    <a:pt x="236220" y="655436"/>
                  </a:lnTo>
                  <a:cubicBezTo>
                    <a:pt x="245110" y="654166"/>
                    <a:pt x="254084" y="653387"/>
                    <a:pt x="262890" y="651626"/>
                  </a:cubicBezTo>
                  <a:cubicBezTo>
                    <a:pt x="266828" y="650838"/>
                    <a:pt x="271480" y="650656"/>
                    <a:pt x="274320" y="647816"/>
                  </a:cubicBezTo>
                  <a:cubicBezTo>
                    <a:pt x="277160" y="644976"/>
                    <a:pt x="275902" y="639728"/>
                    <a:pt x="278130" y="636386"/>
                  </a:cubicBezTo>
                  <a:cubicBezTo>
                    <a:pt x="281119" y="631903"/>
                    <a:pt x="286111" y="629095"/>
                    <a:pt x="289560" y="624956"/>
                  </a:cubicBezTo>
                  <a:cubicBezTo>
                    <a:pt x="292491" y="621438"/>
                    <a:pt x="293662" y="616457"/>
                    <a:pt x="297180" y="613526"/>
                  </a:cubicBezTo>
                  <a:cubicBezTo>
                    <a:pt x="301543" y="609890"/>
                    <a:pt x="307489" y="608724"/>
                    <a:pt x="312420" y="605906"/>
                  </a:cubicBezTo>
                  <a:cubicBezTo>
                    <a:pt x="316396" y="603634"/>
                    <a:pt x="320040" y="600826"/>
                    <a:pt x="323850" y="598286"/>
                  </a:cubicBezTo>
                  <a:cubicBezTo>
                    <a:pt x="325120" y="594476"/>
                    <a:pt x="324820" y="589696"/>
                    <a:pt x="327660" y="586856"/>
                  </a:cubicBezTo>
                  <a:cubicBezTo>
                    <a:pt x="330500" y="584016"/>
                    <a:pt x="335498" y="584842"/>
                    <a:pt x="339090" y="583046"/>
                  </a:cubicBezTo>
                  <a:cubicBezTo>
                    <a:pt x="343186" y="580998"/>
                    <a:pt x="346424" y="577474"/>
                    <a:pt x="350520" y="575426"/>
                  </a:cubicBezTo>
                  <a:cubicBezTo>
                    <a:pt x="355986" y="572693"/>
                    <a:pt x="372307" y="569027"/>
                    <a:pt x="377190" y="567806"/>
                  </a:cubicBezTo>
                  <a:cubicBezTo>
                    <a:pt x="401674" y="551483"/>
                    <a:pt x="390972" y="555899"/>
                    <a:pt x="441960" y="556376"/>
                  </a:cubicBezTo>
                  <a:cubicBezTo>
                    <a:pt x="560092" y="557480"/>
                    <a:pt x="678180" y="561456"/>
                    <a:pt x="796290" y="563996"/>
                  </a:cubicBezTo>
                  <a:cubicBezTo>
                    <a:pt x="820420" y="566536"/>
                    <a:pt x="844747" y="567627"/>
                    <a:pt x="868680" y="571616"/>
                  </a:cubicBezTo>
                  <a:cubicBezTo>
                    <a:pt x="924500" y="580919"/>
                    <a:pt x="899069" y="577320"/>
                    <a:pt x="944880" y="583046"/>
                  </a:cubicBezTo>
                  <a:cubicBezTo>
                    <a:pt x="952500" y="585586"/>
                    <a:pt x="959914" y="588860"/>
                    <a:pt x="967740" y="590666"/>
                  </a:cubicBezTo>
                  <a:cubicBezTo>
                    <a:pt x="976490" y="592685"/>
                    <a:pt x="985808" y="591896"/>
                    <a:pt x="994410" y="594476"/>
                  </a:cubicBezTo>
                  <a:cubicBezTo>
                    <a:pt x="998796" y="595792"/>
                    <a:pt x="1001454" y="600780"/>
                    <a:pt x="1005840" y="602096"/>
                  </a:cubicBezTo>
                  <a:cubicBezTo>
                    <a:pt x="1014442" y="604676"/>
                    <a:pt x="1023620" y="604636"/>
                    <a:pt x="1032510" y="605906"/>
                  </a:cubicBezTo>
                  <a:cubicBezTo>
                    <a:pt x="1078702" y="621303"/>
                    <a:pt x="1032056" y="607075"/>
                    <a:pt x="1078230" y="617336"/>
                  </a:cubicBezTo>
                  <a:cubicBezTo>
                    <a:pt x="1082150" y="618207"/>
                    <a:pt x="1085900" y="619736"/>
                    <a:pt x="1089660" y="621146"/>
                  </a:cubicBezTo>
                  <a:cubicBezTo>
                    <a:pt x="1096064" y="623547"/>
                    <a:pt x="1101975" y="627577"/>
                    <a:pt x="1108710" y="628766"/>
                  </a:cubicBezTo>
                  <a:cubicBezTo>
                    <a:pt x="1123770" y="631424"/>
                    <a:pt x="1139190" y="631306"/>
                    <a:pt x="1154430" y="632576"/>
                  </a:cubicBezTo>
                  <a:cubicBezTo>
                    <a:pt x="1172210" y="630036"/>
                    <a:pt x="1190083" y="628077"/>
                    <a:pt x="1207770" y="624956"/>
                  </a:cubicBezTo>
                  <a:cubicBezTo>
                    <a:pt x="1211725" y="624258"/>
                    <a:pt x="1215858" y="623374"/>
                    <a:pt x="1219200" y="621146"/>
                  </a:cubicBezTo>
                  <a:cubicBezTo>
                    <a:pt x="1247740" y="602120"/>
                    <a:pt x="1214882" y="614965"/>
                    <a:pt x="1242060" y="605906"/>
                  </a:cubicBezTo>
                  <a:cubicBezTo>
                    <a:pt x="1251119" y="578728"/>
                    <a:pt x="1238274" y="611586"/>
                    <a:pt x="1257300" y="583046"/>
                  </a:cubicBezTo>
                  <a:cubicBezTo>
                    <a:pt x="1259528" y="579704"/>
                    <a:pt x="1259314" y="575208"/>
                    <a:pt x="1261110" y="571616"/>
                  </a:cubicBezTo>
                  <a:cubicBezTo>
                    <a:pt x="1263158" y="567520"/>
                    <a:pt x="1266190" y="563996"/>
                    <a:pt x="1268730" y="560186"/>
                  </a:cubicBezTo>
                  <a:cubicBezTo>
                    <a:pt x="1270000" y="551296"/>
                    <a:pt x="1270177" y="542180"/>
                    <a:pt x="1272540" y="533516"/>
                  </a:cubicBezTo>
                  <a:cubicBezTo>
                    <a:pt x="1274034" y="528037"/>
                    <a:pt x="1278883" y="523810"/>
                    <a:pt x="1280160" y="518276"/>
                  </a:cubicBezTo>
                  <a:cubicBezTo>
                    <a:pt x="1282746" y="507070"/>
                    <a:pt x="1282700" y="495416"/>
                    <a:pt x="1283970" y="483986"/>
                  </a:cubicBezTo>
                  <a:cubicBezTo>
                    <a:pt x="1267487" y="129608"/>
                    <a:pt x="1280160" y="491272"/>
                    <a:pt x="1280160" y="190616"/>
                  </a:cubicBezTo>
                  <a:cubicBezTo>
                    <a:pt x="1280160" y="181855"/>
                    <a:pt x="1279591" y="151378"/>
                    <a:pt x="1272540" y="137276"/>
                  </a:cubicBezTo>
                  <a:cubicBezTo>
                    <a:pt x="1270492" y="133180"/>
                    <a:pt x="1266968" y="129942"/>
                    <a:pt x="1264920" y="125846"/>
                  </a:cubicBezTo>
                  <a:cubicBezTo>
                    <a:pt x="1263124" y="122254"/>
                    <a:pt x="1263950" y="117256"/>
                    <a:pt x="1261110" y="114416"/>
                  </a:cubicBezTo>
                  <a:cubicBezTo>
                    <a:pt x="1258270" y="111576"/>
                    <a:pt x="1253490" y="111876"/>
                    <a:pt x="1249680" y="110606"/>
                  </a:cubicBezTo>
                  <a:cubicBezTo>
                    <a:pt x="1242577" y="103503"/>
                    <a:pt x="1223511" y="82281"/>
                    <a:pt x="1211580" y="76316"/>
                  </a:cubicBezTo>
                  <a:cubicBezTo>
                    <a:pt x="1204396" y="72724"/>
                    <a:pt x="1195904" y="72288"/>
                    <a:pt x="1188720" y="68696"/>
                  </a:cubicBezTo>
                  <a:cubicBezTo>
                    <a:pt x="1183640" y="66156"/>
                    <a:pt x="1178700" y="63313"/>
                    <a:pt x="1173480" y="61076"/>
                  </a:cubicBezTo>
                  <a:cubicBezTo>
                    <a:pt x="1169789" y="59494"/>
                    <a:pt x="1165642" y="59062"/>
                    <a:pt x="1162050" y="57266"/>
                  </a:cubicBezTo>
                  <a:cubicBezTo>
                    <a:pt x="1135738" y="44110"/>
                    <a:pt x="1167098" y="53765"/>
                    <a:pt x="1135380" y="45836"/>
                  </a:cubicBezTo>
                  <a:cubicBezTo>
                    <a:pt x="1118600" y="34649"/>
                    <a:pt x="1129528" y="40084"/>
                    <a:pt x="1108710" y="34406"/>
                  </a:cubicBezTo>
                  <a:cubicBezTo>
                    <a:pt x="1028248" y="12462"/>
                    <a:pt x="1117757" y="29291"/>
                    <a:pt x="929640" y="15356"/>
                  </a:cubicBezTo>
                  <a:cubicBezTo>
                    <a:pt x="821154" y="7320"/>
                    <a:pt x="874718" y="11513"/>
                    <a:pt x="693420" y="7736"/>
                  </a:cubicBezTo>
                  <a:cubicBezTo>
                    <a:pt x="676910" y="5196"/>
                    <a:pt x="660593" y="351"/>
                    <a:pt x="643890" y="116"/>
                  </a:cubicBezTo>
                  <a:cubicBezTo>
                    <a:pt x="626373" y="-131"/>
                    <a:pt x="446911" y="-748"/>
                    <a:pt x="373380" y="7736"/>
                  </a:cubicBezTo>
                  <a:cubicBezTo>
                    <a:pt x="356786" y="9651"/>
                    <a:pt x="340401" y="13099"/>
                    <a:pt x="323850" y="15356"/>
                  </a:cubicBezTo>
                  <a:cubicBezTo>
                    <a:pt x="312455" y="16910"/>
                    <a:pt x="300990" y="17896"/>
                    <a:pt x="289560" y="19166"/>
                  </a:cubicBezTo>
                  <a:cubicBezTo>
                    <a:pt x="284480" y="20436"/>
                    <a:pt x="279372" y="21598"/>
                    <a:pt x="274320" y="22976"/>
                  </a:cubicBezTo>
                  <a:cubicBezTo>
                    <a:pt x="265400" y="25409"/>
                    <a:pt x="256869" y="29887"/>
                    <a:pt x="247650" y="30596"/>
                  </a:cubicBezTo>
                  <a:cubicBezTo>
                    <a:pt x="223591" y="32447"/>
                    <a:pt x="199390" y="30596"/>
                    <a:pt x="175260" y="30596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Freihandform 29"/>
          <p:cNvSpPr/>
          <p:nvPr/>
        </p:nvSpPr>
        <p:spPr>
          <a:xfrm flipH="1">
            <a:off x="7843518" y="2476804"/>
            <a:ext cx="877453" cy="369623"/>
          </a:xfrm>
          <a:custGeom>
            <a:avLst/>
            <a:gdLst>
              <a:gd name="connsiteX0" fmla="*/ 114300 w 967740"/>
              <a:gd name="connsiteY0" fmla="*/ 369570 h 369623"/>
              <a:gd name="connsiteX1" fmla="*/ 64770 w 967740"/>
              <a:gd name="connsiteY1" fmla="*/ 361950 h 369623"/>
              <a:gd name="connsiteX2" fmla="*/ 53340 w 967740"/>
              <a:gd name="connsiteY2" fmla="*/ 358140 h 369623"/>
              <a:gd name="connsiteX3" fmla="*/ 49530 w 967740"/>
              <a:gd name="connsiteY3" fmla="*/ 346710 h 369623"/>
              <a:gd name="connsiteX4" fmla="*/ 41910 w 967740"/>
              <a:gd name="connsiteY4" fmla="*/ 335280 h 369623"/>
              <a:gd name="connsiteX5" fmla="*/ 34290 w 967740"/>
              <a:gd name="connsiteY5" fmla="*/ 312420 h 369623"/>
              <a:gd name="connsiteX6" fmla="*/ 26670 w 967740"/>
              <a:gd name="connsiteY6" fmla="*/ 297180 h 369623"/>
              <a:gd name="connsiteX7" fmla="*/ 22860 w 967740"/>
              <a:gd name="connsiteY7" fmla="*/ 285750 h 369623"/>
              <a:gd name="connsiteX8" fmla="*/ 15240 w 967740"/>
              <a:gd name="connsiteY8" fmla="*/ 274320 h 369623"/>
              <a:gd name="connsiteX9" fmla="*/ 11430 w 967740"/>
              <a:gd name="connsiteY9" fmla="*/ 262890 h 369623"/>
              <a:gd name="connsiteX10" fmla="*/ 0 w 967740"/>
              <a:gd name="connsiteY10" fmla="*/ 236220 h 369623"/>
              <a:gd name="connsiteX11" fmla="*/ 7620 w 967740"/>
              <a:gd name="connsiteY11" fmla="*/ 171450 h 369623"/>
              <a:gd name="connsiteX12" fmla="*/ 11430 w 967740"/>
              <a:gd name="connsiteY12" fmla="*/ 160020 h 369623"/>
              <a:gd name="connsiteX13" fmla="*/ 19050 w 967740"/>
              <a:gd name="connsiteY13" fmla="*/ 148590 h 369623"/>
              <a:gd name="connsiteX14" fmla="*/ 26670 w 967740"/>
              <a:gd name="connsiteY14" fmla="*/ 121920 h 369623"/>
              <a:gd name="connsiteX15" fmla="*/ 38100 w 967740"/>
              <a:gd name="connsiteY15" fmla="*/ 118110 h 369623"/>
              <a:gd name="connsiteX16" fmla="*/ 49530 w 967740"/>
              <a:gd name="connsiteY16" fmla="*/ 95250 h 369623"/>
              <a:gd name="connsiteX17" fmla="*/ 57150 w 967740"/>
              <a:gd name="connsiteY17" fmla="*/ 83820 h 369623"/>
              <a:gd name="connsiteX18" fmla="*/ 60960 w 967740"/>
              <a:gd name="connsiteY18" fmla="*/ 72390 h 369623"/>
              <a:gd name="connsiteX19" fmla="*/ 72390 w 967740"/>
              <a:gd name="connsiteY19" fmla="*/ 68580 h 369623"/>
              <a:gd name="connsiteX20" fmla="*/ 91440 w 967740"/>
              <a:gd name="connsiteY20" fmla="*/ 34290 h 369623"/>
              <a:gd name="connsiteX21" fmla="*/ 102870 w 967740"/>
              <a:gd name="connsiteY21" fmla="*/ 26670 h 369623"/>
              <a:gd name="connsiteX22" fmla="*/ 110490 w 967740"/>
              <a:gd name="connsiteY22" fmla="*/ 15240 h 369623"/>
              <a:gd name="connsiteX23" fmla="*/ 137160 w 967740"/>
              <a:gd name="connsiteY23" fmla="*/ 0 h 369623"/>
              <a:gd name="connsiteX24" fmla="*/ 217170 w 967740"/>
              <a:gd name="connsiteY24" fmla="*/ 3810 h 369623"/>
              <a:gd name="connsiteX25" fmla="*/ 240030 w 967740"/>
              <a:gd name="connsiteY25" fmla="*/ 11430 h 369623"/>
              <a:gd name="connsiteX26" fmla="*/ 262890 w 967740"/>
              <a:gd name="connsiteY26" fmla="*/ 15240 h 369623"/>
              <a:gd name="connsiteX27" fmla="*/ 281940 w 967740"/>
              <a:gd name="connsiteY27" fmla="*/ 22860 h 369623"/>
              <a:gd name="connsiteX28" fmla="*/ 392430 w 967740"/>
              <a:gd name="connsiteY28" fmla="*/ 38100 h 369623"/>
              <a:gd name="connsiteX29" fmla="*/ 541020 w 967740"/>
              <a:gd name="connsiteY29" fmla="*/ 34290 h 369623"/>
              <a:gd name="connsiteX30" fmla="*/ 579120 w 967740"/>
              <a:gd name="connsiteY30" fmla="*/ 26670 h 369623"/>
              <a:gd name="connsiteX31" fmla="*/ 651510 w 967740"/>
              <a:gd name="connsiteY31" fmla="*/ 19050 h 369623"/>
              <a:gd name="connsiteX32" fmla="*/ 803910 w 967740"/>
              <a:gd name="connsiteY32" fmla="*/ 26670 h 369623"/>
              <a:gd name="connsiteX33" fmla="*/ 819150 w 967740"/>
              <a:gd name="connsiteY33" fmla="*/ 30480 h 369623"/>
              <a:gd name="connsiteX34" fmla="*/ 861060 w 967740"/>
              <a:gd name="connsiteY34" fmla="*/ 41910 h 369623"/>
              <a:gd name="connsiteX35" fmla="*/ 872490 w 967740"/>
              <a:gd name="connsiteY35" fmla="*/ 49530 h 369623"/>
              <a:gd name="connsiteX36" fmla="*/ 895350 w 967740"/>
              <a:gd name="connsiteY36" fmla="*/ 57150 h 369623"/>
              <a:gd name="connsiteX37" fmla="*/ 918210 w 967740"/>
              <a:gd name="connsiteY37" fmla="*/ 68580 h 369623"/>
              <a:gd name="connsiteX38" fmla="*/ 922020 w 967740"/>
              <a:gd name="connsiteY38" fmla="*/ 80010 h 369623"/>
              <a:gd name="connsiteX39" fmla="*/ 944880 w 967740"/>
              <a:gd name="connsiteY39" fmla="*/ 91440 h 369623"/>
              <a:gd name="connsiteX40" fmla="*/ 956310 w 967740"/>
              <a:gd name="connsiteY40" fmla="*/ 114300 h 369623"/>
              <a:gd name="connsiteX41" fmla="*/ 960120 w 967740"/>
              <a:gd name="connsiteY41" fmla="*/ 125730 h 369623"/>
              <a:gd name="connsiteX42" fmla="*/ 967740 w 967740"/>
              <a:gd name="connsiteY42" fmla="*/ 144780 h 369623"/>
              <a:gd name="connsiteX43" fmla="*/ 963930 w 967740"/>
              <a:gd name="connsiteY43" fmla="*/ 179070 h 369623"/>
              <a:gd name="connsiteX44" fmla="*/ 960120 w 967740"/>
              <a:gd name="connsiteY44" fmla="*/ 190500 h 369623"/>
              <a:gd name="connsiteX45" fmla="*/ 948690 w 967740"/>
              <a:gd name="connsiteY45" fmla="*/ 194310 h 369623"/>
              <a:gd name="connsiteX46" fmla="*/ 933450 w 967740"/>
              <a:gd name="connsiteY46" fmla="*/ 217170 h 369623"/>
              <a:gd name="connsiteX47" fmla="*/ 925830 w 967740"/>
              <a:gd name="connsiteY47" fmla="*/ 228600 h 369623"/>
              <a:gd name="connsiteX48" fmla="*/ 914400 w 967740"/>
              <a:gd name="connsiteY48" fmla="*/ 232410 h 369623"/>
              <a:gd name="connsiteX49" fmla="*/ 899160 w 967740"/>
              <a:gd name="connsiteY49" fmla="*/ 266700 h 369623"/>
              <a:gd name="connsiteX50" fmla="*/ 887730 w 967740"/>
              <a:gd name="connsiteY50" fmla="*/ 274320 h 369623"/>
              <a:gd name="connsiteX51" fmla="*/ 883920 w 967740"/>
              <a:gd name="connsiteY51" fmla="*/ 285750 h 369623"/>
              <a:gd name="connsiteX52" fmla="*/ 872490 w 967740"/>
              <a:gd name="connsiteY52" fmla="*/ 293370 h 369623"/>
              <a:gd name="connsiteX53" fmla="*/ 849630 w 967740"/>
              <a:gd name="connsiteY53" fmla="*/ 300990 h 369623"/>
              <a:gd name="connsiteX54" fmla="*/ 807720 w 967740"/>
              <a:gd name="connsiteY54" fmla="*/ 312420 h 369623"/>
              <a:gd name="connsiteX55" fmla="*/ 521970 w 967740"/>
              <a:gd name="connsiteY55" fmla="*/ 323850 h 369623"/>
              <a:gd name="connsiteX56" fmla="*/ 472440 w 967740"/>
              <a:gd name="connsiteY56" fmla="*/ 331470 h 369623"/>
              <a:gd name="connsiteX57" fmla="*/ 441960 w 967740"/>
              <a:gd name="connsiteY57" fmla="*/ 335280 h 369623"/>
              <a:gd name="connsiteX58" fmla="*/ 426720 w 967740"/>
              <a:gd name="connsiteY58" fmla="*/ 339090 h 369623"/>
              <a:gd name="connsiteX59" fmla="*/ 400050 w 967740"/>
              <a:gd name="connsiteY59" fmla="*/ 346710 h 369623"/>
              <a:gd name="connsiteX60" fmla="*/ 308610 w 967740"/>
              <a:gd name="connsiteY60" fmla="*/ 350520 h 369623"/>
              <a:gd name="connsiteX61" fmla="*/ 236220 w 967740"/>
              <a:gd name="connsiteY61" fmla="*/ 358140 h 369623"/>
              <a:gd name="connsiteX62" fmla="*/ 114300 w 967740"/>
              <a:gd name="connsiteY62" fmla="*/ 369570 h 36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67740" h="369623">
                <a:moveTo>
                  <a:pt x="114300" y="369570"/>
                </a:moveTo>
                <a:cubicBezTo>
                  <a:pt x="85725" y="370205"/>
                  <a:pt x="81188" y="365028"/>
                  <a:pt x="64770" y="361950"/>
                </a:cubicBezTo>
                <a:cubicBezTo>
                  <a:pt x="60823" y="361210"/>
                  <a:pt x="56180" y="360980"/>
                  <a:pt x="53340" y="358140"/>
                </a:cubicBezTo>
                <a:cubicBezTo>
                  <a:pt x="50500" y="355300"/>
                  <a:pt x="51326" y="350302"/>
                  <a:pt x="49530" y="346710"/>
                </a:cubicBezTo>
                <a:cubicBezTo>
                  <a:pt x="47482" y="342614"/>
                  <a:pt x="43770" y="339464"/>
                  <a:pt x="41910" y="335280"/>
                </a:cubicBezTo>
                <a:cubicBezTo>
                  <a:pt x="38648" y="327940"/>
                  <a:pt x="37882" y="319604"/>
                  <a:pt x="34290" y="312420"/>
                </a:cubicBezTo>
                <a:cubicBezTo>
                  <a:pt x="31750" y="307340"/>
                  <a:pt x="28907" y="302400"/>
                  <a:pt x="26670" y="297180"/>
                </a:cubicBezTo>
                <a:cubicBezTo>
                  <a:pt x="25088" y="293489"/>
                  <a:pt x="24656" y="289342"/>
                  <a:pt x="22860" y="285750"/>
                </a:cubicBezTo>
                <a:cubicBezTo>
                  <a:pt x="20812" y="281654"/>
                  <a:pt x="17288" y="278416"/>
                  <a:pt x="15240" y="274320"/>
                </a:cubicBezTo>
                <a:cubicBezTo>
                  <a:pt x="13444" y="270728"/>
                  <a:pt x="13012" y="266581"/>
                  <a:pt x="11430" y="262890"/>
                </a:cubicBezTo>
                <a:cubicBezTo>
                  <a:pt x="-2694" y="229934"/>
                  <a:pt x="8935" y="263025"/>
                  <a:pt x="0" y="236220"/>
                </a:cubicBezTo>
                <a:cubicBezTo>
                  <a:pt x="2540" y="214630"/>
                  <a:pt x="4395" y="192948"/>
                  <a:pt x="7620" y="171450"/>
                </a:cubicBezTo>
                <a:cubicBezTo>
                  <a:pt x="8216" y="167478"/>
                  <a:pt x="9634" y="163612"/>
                  <a:pt x="11430" y="160020"/>
                </a:cubicBezTo>
                <a:cubicBezTo>
                  <a:pt x="13478" y="155924"/>
                  <a:pt x="16510" y="152400"/>
                  <a:pt x="19050" y="148590"/>
                </a:cubicBezTo>
                <a:cubicBezTo>
                  <a:pt x="19083" y="148458"/>
                  <a:pt x="24848" y="123742"/>
                  <a:pt x="26670" y="121920"/>
                </a:cubicBezTo>
                <a:cubicBezTo>
                  <a:pt x="29510" y="119080"/>
                  <a:pt x="34290" y="119380"/>
                  <a:pt x="38100" y="118110"/>
                </a:cubicBezTo>
                <a:cubicBezTo>
                  <a:pt x="59938" y="85353"/>
                  <a:pt x="33756" y="126798"/>
                  <a:pt x="49530" y="95250"/>
                </a:cubicBezTo>
                <a:cubicBezTo>
                  <a:pt x="51578" y="91154"/>
                  <a:pt x="55102" y="87916"/>
                  <a:pt x="57150" y="83820"/>
                </a:cubicBezTo>
                <a:cubicBezTo>
                  <a:pt x="58946" y="80228"/>
                  <a:pt x="58120" y="75230"/>
                  <a:pt x="60960" y="72390"/>
                </a:cubicBezTo>
                <a:cubicBezTo>
                  <a:pt x="63800" y="69550"/>
                  <a:pt x="68580" y="69850"/>
                  <a:pt x="72390" y="68580"/>
                </a:cubicBezTo>
                <a:cubicBezTo>
                  <a:pt x="76360" y="56669"/>
                  <a:pt x="80211" y="41776"/>
                  <a:pt x="91440" y="34290"/>
                </a:cubicBezTo>
                <a:lnTo>
                  <a:pt x="102870" y="26670"/>
                </a:lnTo>
                <a:cubicBezTo>
                  <a:pt x="105410" y="22860"/>
                  <a:pt x="107252" y="18478"/>
                  <a:pt x="110490" y="15240"/>
                </a:cubicBezTo>
                <a:cubicBezTo>
                  <a:pt x="115875" y="9855"/>
                  <a:pt x="131184" y="2988"/>
                  <a:pt x="137160" y="0"/>
                </a:cubicBezTo>
                <a:cubicBezTo>
                  <a:pt x="163830" y="1270"/>
                  <a:pt x="190633" y="861"/>
                  <a:pt x="217170" y="3810"/>
                </a:cubicBezTo>
                <a:cubicBezTo>
                  <a:pt x="225153" y="4697"/>
                  <a:pt x="232238" y="9482"/>
                  <a:pt x="240030" y="11430"/>
                </a:cubicBezTo>
                <a:cubicBezTo>
                  <a:pt x="247524" y="13304"/>
                  <a:pt x="255270" y="13970"/>
                  <a:pt x="262890" y="15240"/>
                </a:cubicBezTo>
                <a:cubicBezTo>
                  <a:pt x="269240" y="17780"/>
                  <a:pt x="275283" y="21294"/>
                  <a:pt x="281940" y="22860"/>
                </a:cubicBezTo>
                <a:cubicBezTo>
                  <a:pt x="309925" y="29445"/>
                  <a:pt x="367441" y="35160"/>
                  <a:pt x="392430" y="38100"/>
                </a:cubicBezTo>
                <a:lnTo>
                  <a:pt x="541020" y="34290"/>
                </a:lnTo>
                <a:cubicBezTo>
                  <a:pt x="575847" y="32742"/>
                  <a:pt x="551775" y="30237"/>
                  <a:pt x="579120" y="26670"/>
                </a:cubicBezTo>
                <a:cubicBezTo>
                  <a:pt x="603180" y="23532"/>
                  <a:pt x="627380" y="21590"/>
                  <a:pt x="651510" y="19050"/>
                </a:cubicBezTo>
                <a:cubicBezTo>
                  <a:pt x="685327" y="20258"/>
                  <a:pt x="760614" y="21258"/>
                  <a:pt x="803910" y="26670"/>
                </a:cubicBezTo>
                <a:cubicBezTo>
                  <a:pt x="809106" y="27319"/>
                  <a:pt x="814098" y="29102"/>
                  <a:pt x="819150" y="30480"/>
                </a:cubicBezTo>
                <a:cubicBezTo>
                  <a:pt x="868972" y="44068"/>
                  <a:pt x="826590" y="33292"/>
                  <a:pt x="861060" y="41910"/>
                </a:cubicBezTo>
                <a:cubicBezTo>
                  <a:pt x="864870" y="44450"/>
                  <a:pt x="868306" y="47670"/>
                  <a:pt x="872490" y="49530"/>
                </a:cubicBezTo>
                <a:cubicBezTo>
                  <a:pt x="879830" y="52792"/>
                  <a:pt x="888667" y="52695"/>
                  <a:pt x="895350" y="57150"/>
                </a:cubicBezTo>
                <a:cubicBezTo>
                  <a:pt x="910122" y="66998"/>
                  <a:pt x="902436" y="63322"/>
                  <a:pt x="918210" y="68580"/>
                </a:cubicBezTo>
                <a:cubicBezTo>
                  <a:pt x="919480" y="72390"/>
                  <a:pt x="919511" y="76874"/>
                  <a:pt x="922020" y="80010"/>
                </a:cubicBezTo>
                <a:cubicBezTo>
                  <a:pt x="927391" y="86724"/>
                  <a:pt x="937350" y="88930"/>
                  <a:pt x="944880" y="91440"/>
                </a:cubicBezTo>
                <a:cubicBezTo>
                  <a:pt x="954457" y="120170"/>
                  <a:pt x="941538" y="84757"/>
                  <a:pt x="956310" y="114300"/>
                </a:cubicBezTo>
                <a:cubicBezTo>
                  <a:pt x="958106" y="117892"/>
                  <a:pt x="958710" y="121970"/>
                  <a:pt x="960120" y="125730"/>
                </a:cubicBezTo>
                <a:cubicBezTo>
                  <a:pt x="962521" y="132134"/>
                  <a:pt x="965200" y="138430"/>
                  <a:pt x="967740" y="144780"/>
                </a:cubicBezTo>
                <a:cubicBezTo>
                  <a:pt x="966470" y="156210"/>
                  <a:pt x="965821" y="167726"/>
                  <a:pt x="963930" y="179070"/>
                </a:cubicBezTo>
                <a:cubicBezTo>
                  <a:pt x="963270" y="183031"/>
                  <a:pt x="962960" y="187660"/>
                  <a:pt x="960120" y="190500"/>
                </a:cubicBezTo>
                <a:cubicBezTo>
                  <a:pt x="957280" y="193340"/>
                  <a:pt x="952500" y="193040"/>
                  <a:pt x="948690" y="194310"/>
                </a:cubicBezTo>
                <a:lnTo>
                  <a:pt x="933450" y="217170"/>
                </a:lnTo>
                <a:cubicBezTo>
                  <a:pt x="930910" y="220980"/>
                  <a:pt x="930174" y="227152"/>
                  <a:pt x="925830" y="228600"/>
                </a:cubicBezTo>
                <a:lnTo>
                  <a:pt x="914400" y="232410"/>
                </a:lnTo>
                <a:cubicBezTo>
                  <a:pt x="910627" y="243728"/>
                  <a:pt x="908217" y="257643"/>
                  <a:pt x="899160" y="266700"/>
                </a:cubicBezTo>
                <a:cubicBezTo>
                  <a:pt x="895922" y="269938"/>
                  <a:pt x="891540" y="271780"/>
                  <a:pt x="887730" y="274320"/>
                </a:cubicBezTo>
                <a:cubicBezTo>
                  <a:pt x="886460" y="278130"/>
                  <a:pt x="886429" y="282614"/>
                  <a:pt x="883920" y="285750"/>
                </a:cubicBezTo>
                <a:cubicBezTo>
                  <a:pt x="881059" y="289326"/>
                  <a:pt x="876674" y="291510"/>
                  <a:pt x="872490" y="293370"/>
                </a:cubicBezTo>
                <a:cubicBezTo>
                  <a:pt x="865150" y="296632"/>
                  <a:pt x="856814" y="297398"/>
                  <a:pt x="849630" y="300990"/>
                </a:cubicBezTo>
                <a:cubicBezTo>
                  <a:pt x="829370" y="311120"/>
                  <a:pt x="835250" y="310188"/>
                  <a:pt x="807720" y="312420"/>
                </a:cubicBezTo>
                <a:cubicBezTo>
                  <a:pt x="678343" y="322910"/>
                  <a:pt x="668779" y="320588"/>
                  <a:pt x="521970" y="323850"/>
                </a:cubicBezTo>
                <a:lnTo>
                  <a:pt x="472440" y="331470"/>
                </a:lnTo>
                <a:cubicBezTo>
                  <a:pt x="462304" y="332918"/>
                  <a:pt x="452060" y="333597"/>
                  <a:pt x="441960" y="335280"/>
                </a:cubicBezTo>
                <a:cubicBezTo>
                  <a:pt x="436795" y="336141"/>
                  <a:pt x="431772" y="337712"/>
                  <a:pt x="426720" y="339090"/>
                </a:cubicBezTo>
                <a:cubicBezTo>
                  <a:pt x="417800" y="341523"/>
                  <a:pt x="409253" y="345819"/>
                  <a:pt x="400050" y="346710"/>
                </a:cubicBezTo>
                <a:cubicBezTo>
                  <a:pt x="369685" y="349649"/>
                  <a:pt x="339090" y="349250"/>
                  <a:pt x="308610" y="350520"/>
                </a:cubicBezTo>
                <a:cubicBezTo>
                  <a:pt x="284480" y="353060"/>
                  <a:pt x="260479" y="357682"/>
                  <a:pt x="236220" y="358140"/>
                </a:cubicBezTo>
                <a:cubicBezTo>
                  <a:pt x="193029" y="358955"/>
                  <a:pt x="142875" y="368935"/>
                  <a:pt x="114300" y="36957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 flipH="1">
            <a:off x="6959156" y="2507284"/>
            <a:ext cx="880908" cy="411480"/>
          </a:xfrm>
          <a:custGeom>
            <a:avLst/>
            <a:gdLst>
              <a:gd name="connsiteX0" fmla="*/ 822960 w 971550"/>
              <a:gd name="connsiteY0" fmla="*/ 327660 h 411480"/>
              <a:gd name="connsiteX1" fmla="*/ 868680 w 971550"/>
              <a:gd name="connsiteY1" fmla="*/ 323850 h 411480"/>
              <a:gd name="connsiteX2" fmla="*/ 880110 w 971550"/>
              <a:gd name="connsiteY2" fmla="*/ 320040 h 411480"/>
              <a:gd name="connsiteX3" fmla="*/ 906780 w 971550"/>
              <a:gd name="connsiteY3" fmla="*/ 312420 h 411480"/>
              <a:gd name="connsiteX4" fmla="*/ 933450 w 971550"/>
              <a:gd name="connsiteY4" fmla="*/ 308610 h 411480"/>
              <a:gd name="connsiteX5" fmla="*/ 944880 w 971550"/>
              <a:gd name="connsiteY5" fmla="*/ 297180 h 411480"/>
              <a:gd name="connsiteX6" fmla="*/ 948690 w 971550"/>
              <a:gd name="connsiteY6" fmla="*/ 285750 h 411480"/>
              <a:gd name="connsiteX7" fmla="*/ 960120 w 971550"/>
              <a:gd name="connsiteY7" fmla="*/ 259080 h 411480"/>
              <a:gd name="connsiteX8" fmla="*/ 971550 w 971550"/>
              <a:gd name="connsiteY8" fmla="*/ 224790 h 411480"/>
              <a:gd name="connsiteX9" fmla="*/ 963930 w 971550"/>
              <a:gd name="connsiteY9" fmla="*/ 182880 h 411480"/>
              <a:gd name="connsiteX10" fmla="*/ 960120 w 971550"/>
              <a:gd name="connsiteY10" fmla="*/ 171450 h 411480"/>
              <a:gd name="connsiteX11" fmla="*/ 952500 w 971550"/>
              <a:gd name="connsiteY11" fmla="*/ 160020 h 411480"/>
              <a:gd name="connsiteX12" fmla="*/ 941070 w 971550"/>
              <a:gd name="connsiteY12" fmla="*/ 102870 h 411480"/>
              <a:gd name="connsiteX13" fmla="*/ 914400 w 971550"/>
              <a:gd name="connsiteY13" fmla="*/ 87630 h 411480"/>
              <a:gd name="connsiteX14" fmla="*/ 902970 w 971550"/>
              <a:gd name="connsiteY14" fmla="*/ 80010 h 411480"/>
              <a:gd name="connsiteX15" fmla="*/ 891540 w 971550"/>
              <a:gd name="connsiteY15" fmla="*/ 76200 h 411480"/>
              <a:gd name="connsiteX16" fmla="*/ 876300 w 971550"/>
              <a:gd name="connsiteY16" fmla="*/ 68580 h 411480"/>
              <a:gd name="connsiteX17" fmla="*/ 864870 w 971550"/>
              <a:gd name="connsiteY17" fmla="*/ 64770 h 411480"/>
              <a:gd name="connsiteX18" fmla="*/ 822960 w 971550"/>
              <a:gd name="connsiteY18" fmla="*/ 53340 h 411480"/>
              <a:gd name="connsiteX19" fmla="*/ 800100 w 971550"/>
              <a:gd name="connsiteY19" fmla="*/ 49530 h 411480"/>
              <a:gd name="connsiteX20" fmla="*/ 750570 w 971550"/>
              <a:gd name="connsiteY20" fmla="*/ 38100 h 411480"/>
              <a:gd name="connsiteX21" fmla="*/ 666750 w 971550"/>
              <a:gd name="connsiteY21" fmla="*/ 30480 h 411480"/>
              <a:gd name="connsiteX22" fmla="*/ 632460 w 971550"/>
              <a:gd name="connsiteY22" fmla="*/ 26670 h 411480"/>
              <a:gd name="connsiteX23" fmla="*/ 598170 w 971550"/>
              <a:gd name="connsiteY23" fmla="*/ 15240 h 411480"/>
              <a:gd name="connsiteX24" fmla="*/ 544830 w 971550"/>
              <a:gd name="connsiteY24" fmla="*/ 3810 h 411480"/>
              <a:gd name="connsiteX25" fmla="*/ 468630 w 971550"/>
              <a:gd name="connsiteY25" fmla="*/ 0 h 411480"/>
              <a:gd name="connsiteX26" fmla="*/ 354330 w 971550"/>
              <a:gd name="connsiteY26" fmla="*/ 7620 h 411480"/>
              <a:gd name="connsiteX27" fmla="*/ 327660 w 971550"/>
              <a:gd name="connsiteY27" fmla="*/ 11430 h 411480"/>
              <a:gd name="connsiteX28" fmla="*/ 293370 w 971550"/>
              <a:gd name="connsiteY28" fmla="*/ 15240 h 411480"/>
              <a:gd name="connsiteX29" fmla="*/ 266700 w 971550"/>
              <a:gd name="connsiteY29" fmla="*/ 22860 h 411480"/>
              <a:gd name="connsiteX30" fmla="*/ 255270 w 971550"/>
              <a:gd name="connsiteY30" fmla="*/ 26670 h 411480"/>
              <a:gd name="connsiteX31" fmla="*/ 190500 w 971550"/>
              <a:gd name="connsiteY31" fmla="*/ 38100 h 411480"/>
              <a:gd name="connsiteX32" fmla="*/ 179070 w 971550"/>
              <a:gd name="connsiteY32" fmla="*/ 45720 h 411480"/>
              <a:gd name="connsiteX33" fmla="*/ 148590 w 971550"/>
              <a:gd name="connsiteY33" fmla="*/ 53340 h 411480"/>
              <a:gd name="connsiteX34" fmla="*/ 125730 w 971550"/>
              <a:gd name="connsiteY34" fmla="*/ 64770 h 411480"/>
              <a:gd name="connsiteX35" fmla="*/ 99060 w 971550"/>
              <a:gd name="connsiteY35" fmla="*/ 99060 h 411480"/>
              <a:gd name="connsiteX36" fmla="*/ 87630 w 971550"/>
              <a:gd name="connsiteY36" fmla="*/ 125730 h 411480"/>
              <a:gd name="connsiteX37" fmla="*/ 76200 w 971550"/>
              <a:gd name="connsiteY37" fmla="*/ 137160 h 411480"/>
              <a:gd name="connsiteX38" fmla="*/ 60960 w 971550"/>
              <a:gd name="connsiteY38" fmla="*/ 156210 h 411480"/>
              <a:gd name="connsiteX39" fmla="*/ 57150 w 971550"/>
              <a:gd name="connsiteY39" fmla="*/ 167640 h 411480"/>
              <a:gd name="connsiteX40" fmla="*/ 38100 w 971550"/>
              <a:gd name="connsiteY40" fmla="*/ 190500 h 411480"/>
              <a:gd name="connsiteX41" fmla="*/ 19050 w 971550"/>
              <a:gd name="connsiteY41" fmla="*/ 220980 h 411480"/>
              <a:gd name="connsiteX42" fmla="*/ 7620 w 971550"/>
              <a:gd name="connsiteY42" fmla="*/ 251460 h 411480"/>
              <a:gd name="connsiteX43" fmla="*/ 0 w 971550"/>
              <a:gd name="connsiteY43" fmla="*/ 266700 h 411480"/>
              <a:gd name="connsiteX44" fmla="*/ 3810 w 971550"/>
              <a:gd name="connsiteY44" fmla="*/ 289560 h 411480"/>
              <a:gd name="connsiteX45" fmla="*/ 15240 w 971550"/>
              <a:gd name="connsiteY45" fmla="*/ 297180 h 411480"/>
              <a:gd name="connsiteX46" fmla="*/ 19050 w 971550"/>
              <a:gd name="connsiteY46" fmla="*/ 308610 h 411480"/>
              <a:gd name="connsiteX47" fmla="*/ 45720 w 971550"/>
              <a:gd name="connsiteY47" fmla="*/ 320040 h 411480"/>
              <a:gd name="connsiteX48" fmla="*/ 205740 w 971550"/>
              <a:gd name="connsiteY48" fmla="*/ 327660 h 411480"/>
              <a:gd name="connsiteX49" fmla="*/ 259080 w 971550"/>
              <a:gd name="connsiteY49" fmla="*/ 335280 h 411480"/>
              <a:gd name="connsiteX50" fmla="*/ 320040 w 971550"/>
              <a:gd name="connsiteY50" fmla="*/ 346710 h 411480"/>
              <a:gd name="connsiteX51" fmla="*/ 369570 w 971550"/>
              <a:gd name="connsiteY51" fmla="*/ 358140 h 411480"/>
              <a:gd name="connsiteX52" fmla="*/ 396240 w 971550"/>
              <a:gd name="connsiteY52" fmla="*/ 365760 h 411480"/>
              <a:gd name="connsiteX53" fmla="*/ 430530 w 971550"/>
              <a:gd name="connsiteY53" fmla="*/ 373380 h 411480"/>
              <a:gd name="connsiteX54" fmla="*/ 445770 w 971550"/>
              <a:gd name="connsiteY54" fmla="*/ 381000 h 411480"/>
              <a:gd name="connsiteX55" fmla="*/ 457200 w 971550"/>
              <a:gd name="connsiteY55" fmla="*/ 384810 h 411480"/>
              <a:gd name="connsiteX56" fmla="*/ 483870 w 971550"/>
              <a:gd name="connsiteY56" fmla="*/ 407670 h 411480"/>
              <a:gd name="connsiteX57" fmla="*/ 510540 w 971550"/>
              <a:gd name="connsiteY57" fmla="*/ 411480 h 411480"/>
              <a:gd name="connsiteX58" fmla="*/ 575310 w 971550"/>
              <a:gd name="connsiteY58" fmla="*/ 407670 h 411480"/>
              <a:gd name="connsiteX59" fmla="*/ 586740 w 971550"/>
              <a:gd name="connsiteY59" fmla="*/ 400050 h 411480"/>
              <a:gd name="connsiteX60" fmla="*/ 598170 w 971550"/>
              <a:gd name="connsiteY60" fmla="*/ 396240 h 411480"/>
              <a:gd name="connsiteX61" fmla="*/ 624840 w 971550"/>
              <a:gd name="connsiteY61" fmla="*/ 384810 h 411480"/>
              <a:gd name="connsiteX62" fmla="*/ 659130 w 971550"/>
              <a:gd name="connsiteY62" fmla="*/ 369570 h 411480"/>
              <a:gd name="connsiteX63" fmla="*/ 674370 w 971550"/>
              <a:gd name="connsiteY63" fmla="*/ 361950 h 411480"/>
              <a:gd name="connsiteX64" fmla="*/ 685800 w 971550"/>
              <a:gd name="connsiteY64" fmla="*/ 358140 h 411480"/>
              <a:gd name="connsiteX65" fmla="*/ 697230 w 971550"/>
              <a:gd name="connsiteY65" fmla="*/ 350520 h 411480"/>
              <a:gd name="connsiteX66" fmla="*/ 716280 w 971550"/>
              <a:gd name="connsiteY66" fmla="*/ 346710 h 411480"/>
              <a:gd name="connsiteX67" fmla="*/ 822960 w 971550"/>
              <a:gd name="connsiteY67" fmla="*/ 32766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971550" h="411480">
                <a:moveTo>
                  <a:pt x="822960" y="327660"/>
                </a:moveTo>
                <a:cubicBezTo>
                  <a:pt x="848360" y="323850"/>
                  <a:pt x="853521" y="325871"/>
                  <a:pt x="868680" y="323850"/>
                </a:cubicBezTo>
                <a:cubicBezTo>
                  <a:pt x="872661" y="323319"/>
                  <a:pt x="876263" y="321194"/>
                  <a:pt x="880110" y="320040"/>
                </a:cubicBezTo>
                <a:cubicBezTo>
                  <a:pt x="888966" y="317383"/>
                  <a:pt x="897739" y="314357"/>
                  <a:pt x="906780" y="312420"/>
                </a:cubicBezTo>
                <a:cubicBezTo>
                  <a:pt x="915561" y="310538"/>
                  <a:pt x="924560" y="309880"/>
                  <a:pt x="933450" y="308610"/>
                </a:cubicBezTo>
                <a:cubicBezTo>
                  <a:pt x="937260" y="304800"/>
                  <a:pt x="941891" y="301663"/>
                  <a:pt x="944880" y="297180"/>
                </a:cubicBezTo>
                <a:cubicBezTo>
                  <a:pt x="947108" y="293838"/>
                  <a:pt x="947108" y="289441"/>
                  <a:pt x="948690" y="285750"/>
                </a:cubicBezTo>
                <a:cubicBezTo>
                  <a:pt x="954066" y="273206"/>
                  <a:pt x="957371" y="271452"/>
                  <a:pt x="960120" y="259080"/>
                </a:cubicBezTo>
                <a:cubicBezTo>
                  <a:pt x="966964" y="228281"/>
                  <a:pt x="958293" y="244676"/>
                  <a:pt x="971550" y="224790"/>
                </a:cubicBezTo>
                <a:cubicBezTo>
                  <a:pt x="968467" y="203206"/>
                  <a:pt x="969063" y="200844"/>
                  <a:pt x="963930" y="182880"/>
                </a:cubicBezTo>
                <a:cubicBezTo>
                  <a:pt x="962827" y="179018"/>
                  <a:pt x="961916" y="175042"/>
                  <a:pt x="960120" y="171450"/>
                </a:cubicBezTo>
                <a:cubicBezTo>
                  <a:pt x="958072" y="167354"/>
                  <a:pt x="955040" y="163830"/>
                  <a:pt x="952500" y="160020"/>
                </a:cubicBezTo>
                <a:cubicBezTo>
                  <a:pt x="948690" y="140970"/>
                  <a:pt x="957234" y="113646"/>
                  <a:pt x="941070" y="102870"/>
                </a:cubicBezTo>
                <a:cubicBezTo>
                  <a:pt x="913223" y="84305"/>
                  <a:pt x="948237" y="106966"/>
                  <a:pt x="914400" y="87630"/>
                </a:cubicBezTo>
                <a:cubicBezTo>
                  <a:pt x="910424" y="85358"/>
                  <a:pt x="907066" y="82058"/>
                  <a:pt x="902970" y="80010"/>
                </a:cubicBezTo>
                <a:cubicBezTo>
                  <a:pt x="899378" y="78214"/>
                  <a:pt x="895231" y="77782"/>
                  <a:pt x="891540" y="76200"/>
                </a:cubicBezTo>
                <a:cubicBezTo>
                  <a:pt x="886320" y="73963"/>
                  <a:pt x="881520" y="70817"/>
                  <a:pt x="876300" y="68580"/>
                </a:cubicBezTo>
                <a:cubicBezTo>
                  <a:pt x="872609" y="66998"/>
                  <a:pt x="868717" y="65924"/>
                  <a:pt x="864870" y="64770"/>
                </a:cubicBezTo>
                <a:cubicBezTo>
                  <a:pt x="859068" y="63029"/>
                  <a:pt x="832500" y="55248"/>
                  <a:pt x="822960" y="53340"/>
                </a:cubicBezTo>
                <a:cubicBezTo>
                  <a:pt x="815385" y="51825"/>
                  <a:pt x="807627" y="51267"/>
                  <a:pt x="800100" y="49530"/>
                </a:cubicBezTo>
                <a:cubicBezTo>
                  <a:pt x="769276" y="42417"/>
                  <a:pt x="779814" y="41233"/>
                  <a:pt x="750570" y="38100"/>
                </a:cubicBezTo>
                <a:cubicBezTo>
                  <a:pt x="722674" y="35111"/>
                  <a:pt x="694675" y="33182"/>
                  <a:pt x="666750" y="30480"/>
                </a:cubicBezTo>
                <a:cubicBezTo>
                  <a:pt x="655303" y="29372"/>
                  <a:pt x="643890" y="27940"/>
                  <a:pt x="632460" y="26670"/>
                </a:cubicBezTo>
                <a:cubicBezTo>
                  <a:pt x="609701" y="15290"/>
                  <a:pt x="624759" y="21149"/>
                  <a:pt x="598170" y="15240"/>
                </a:cubicBezTo>
                <a:cubicBezTo>
                  <a:pt x="578348" y="10835"/>
                  <a:pt x="568321" y="6159"/>
                  <a:pt x="544830" y="3810"/>
                </a:cubicBezTo>
                <a:cubicBezTo>
                  <a:pt x="519524" y="1279"/>
                  <a:pt x="494030" y="1270"/>
                  <a:pt x="468630" y="0"/>
                </a:cubicBezTo>
                <a:lnTo>
                  <a:pt x="354330" y="7620"/>
                </a:lnTo>
                <a:cubicBezTo>
                  <a:pt x="345379" y="8346"/>
                  <a:pt x="336571" y="10316"/>
                  <a:pt x="327660" y="11430"/>
                </a:cubicBezTo>
                <a:cubicBezTo>
                  <a:pt x="316248" y="12856"/>
                  <a:pt x="304800" y="13970"/>
                  <a:pt x="293370" y="15240"/>
                </a:cubicBezTo>
                <a:lnTo>
                  <a:pt x="266700" y="22860"/>
                </a:lnTo>
                <a:cubicBezTo>
                  <a:pt x="262853" y="24014"/>
                  <a:pt x="259183" y="25767"/>
                  <a:pt x="255270" y="26670"/>
                </a:cubicBezTo>
                <a:cubicBezTo>
                  <a:pt x="224781" y="33706"/>
                  <a:pt x="218608" y="34085"/>
                  <a:pt x="190500" y="38100"/>
                </a:cubicBezTo>
                <a:cubicBezTo>
                  <a:pt x="186690" y="40640"/>
                  <a:pt x="183357" y="44112"/>
                  <a:pt x="179070" y="45720"/>
                </a:cubicBezTo>
                <a:cubicBezTo>
                  <a:pt x="161680" y="52241"/>
                  <a:pt x="162691" y="46289"/>
                  <a:pt x="148590" y="53340"/>
                </a:cubicBezTo>
                <a:cubicBezTo>
                  <a:pt x="119047" y="68112"/>
                  <a:pt x="154460" y="55193"/>
                  <a:pt x="125730" y="64770"/>
                </a:cubicBezTo>
                <a:cubicBezTo>
                  <a:pt x="115868" y="74632"/>
                  <a:pt x="103617" y="85388"/>
                  <a:pt x="99060" y="99060"/>
                </a:cubicBezTo>
                <a:cubicBezTo>
                  <a:pt x="95951" y="108388"/>
                  <a:pt x="93515" y="117491"/>
                  <a:pt x="87630" y="125730"/>
                </a:cubicBezTo>
                <a:cubicBezTo>
                  <a:pt x="84498" y="130115"/>
                  <a:pt x="80010" y="133350"/>
                  <a:pt x="76200" y="137160"/>
                </a:cubicBezTo>
                <a:cubicBezTo>
                  <a:pt x="66623" y="165890"/>
                  <a:pt x="80655" y="131591"/>
                  <a:pt x="60960" y="156210"/>
                </a:cubicBezTo>
                <a:cubicBezTo>
                  <a:pt x="58451" y="159346"/>
                  <a:pt x="58946" y="164048"/>
                  <a:pt x="57150" y="167640"/>
                </a:cubicBezTo>
                <a:cubicBezTo>
                  <a:pt x="51846" y="178249"/>
                  <a:pt x="46526" y="182074"/>
                  <a:pt x="38100" y="190500"/>
                </a:cubicBezTo>
                <a:cubicBezTo>
                  <a:pt x="29032" y="217704"/>
                  <a:pt x="37163" y="208905"/>
                  <a:pt x="19050" y="220980"/>
                </a:cubicBezTo>
                <a:cubicBezTo>
                  <a:pt x="3399" y="244456"/>
                  <a:pt x="18605" y="218504"/>
                  <a:pt x="7620" y="251460"/>
                </a:cubicBezTo>
                <a:cubicBezTo>
                  <a:pt x="5824" y="256848"/>
                  <a:pt x="2540" y="261620"/>
                  <a:pt x="0" y="266700"/>
                </a:cubicBezTo>
                <a:cubicBezTo>
                  <a:pt x="1270" y="274320"/>
                  <a:pt x="355" y="282650"/>
                  <a:pt x="3810" y="289560"/>
                </a:cubicBezTo>
                <a:cubicBezTo>
                  <a:pt x="5858" y="293656"/>
                  <a:pt x="12379" y="293604"/>
                  <a:pt x="15240" y="297180"/>
                </a:cubicBezTo>
                <a:cubicBezTo>
                  <a:pt x="17749" y="300316"/>
                  <a:pt x="16541" y="305474"/>
                  <a:pt x="19050" y="308610"/>
                </a:cubicBezTo>
                <a:cubicBezTo>
                  <a:pt x="24380" y="315272"/>
                  <a:pt x="37996" y="319536"/>
                  <a:pt x="45720" y="320040"/>
                </a:cubicBezTo>
                <a:cubicBezTo>
                  <a:pt x="99007" y="323515"/>
                  <a:pt x="152400" y="325120"/>
                  <a:pt x="205740" y="327660"/>
                </a:cubicBezTo>
                <a:cubicBezTo>
                  <a:pt x="220586" y="329516"/>
                  <a:pt x="243699" y="331984"/>
                  <a:pt x="259080" y="335280"/>
                </a:cubicBezTo>
                <a:cubicBezTo>
                  <a:pt x="315659" y="347404"/>
                  <a:pt x="263363" y="339625"/>
                  <a:pt x="320040" y="346710"/>
                </a:cubicBezTo>
                <a:cubicBezTo>
                  <a:pt x="369999" y="363363"/>
                  <a:pt x="314176" y="346270"/>
                  <a:pt x="369570" y="358140"/>
                </a:cubicBezTo>
                <a:cubicBezTo>
                  <a:pt x="378611" y="360077"/>
                  <a:pt x="387320" y="363327"/>
                  <a:pt x="396240" y="365760"/>
                </a:cubicBezTo>
                <a:cubicBezTo>
                  <a:pt x="411037" y="369795"/>
                  <a:pt x="414663" y="370207"/>
                  <a:pt x="430530" y="373380"/>
                </a:cubicBezTo>
                <a:cubicBezTo>
                  <a:pt x="435610" y="375920"/>
                  <a:pt x="440550" y="378763"/>
                  <a:pt x="445770" y="381000"/>
                </a:cubicBezTo>
                <a:cubicBezTo>
                  <a:pt x="449461" y="382582"/>
                  <a:pt x="453858" y="382582"/>
                  <a:pt x="457200" y="384810"/>
                </a:cubicBezTo>
                <a:cubicBezTo>
                  <a:pt x="469481" y="392997"/>
                  <a:pt x="468608" y="402120"/>
                  <a:pt x="483870" y="407670"/>
                </a:cubicBezTo>
                <a:cubicBezTo>
                  <a:pt x="492310" y="410739"/>
                  <a:pt x="501650" y="410210"/>
                  <a:pt x="510540" y="411480"/>
                </a:cubicBezTo>
                <a:cubicBezTo>
                  <a:pt x="532130" y="410210"/>
                  <a:pt x="553922" y="410878"/>
                  <a:pt x="575310" y="407670"/>
                </a:cubicBezTo>
                <a:cubicBezTo>
                  <a:pt x="579838" y="406991"/>
                  <a:pt x="582644" y="402098"/>
                  <a:pt x="586740" y="400050"/>
                </a:cubicBezTo>
                <a:cubicBezTo>
                  <a:pt x="590332" y="398254"/>
                  <a:pt x="594578" y="398036"/>
                  <a:pt x="598170" y="396240"/>
                </a:cubicBezTo>
                <a:cubicBezTo>
                  <a:pt x="624482" y="383084"/>
                  <a:pt x="593122" y="392739"/>
                  <a:pt x="624840" y="384810"/>
                </a:cubicBezTo>
                <a:cubicBezTo>
                  <a:pt x="658462" y="362395"/>
                  <a:pt x="604722" y="396774"/>
                  <a:pt x="659130" y="369570"/>
                </a:cubicBezTo>
                <a:cubicBezTo>
                  <a:pt x="664210" y="367030"/>
                  <a:pt x="669150" y="364187"/>
                  <a:pt x="674370" y="361950"/>
                </a:cubicBezTo>
                <a:cubicBezTo>
                  <a:pt x="678061" y="360368"/>
                  <a:pt x="682208" y="359936"/>
                  <a:pt x="685800" y="358140"/>
                </a:cubicBezTo>
                <a:cubicBezTo>
                  <a:pt x="689896" y="356092"/>
                  <a:pt x="692943" y="352128"/>
                  <a:pt x="697230" y="350520"/>
                </a:cubicBezTo>
                <a:cubicBezTo>
                  <a:pt x="703293" y="348246"/>
                  <a:pt x="709892" y="347775"/>
                  <a:pt x="716280" y="346710"/>
                </a:cubicBezTo>
                <a:cubicBezTo>
                  <a:pt x="789808" y="334455"/>
                  <a:pt x="797560" y="331470"/>
                  <a:pt x="822960" y="32766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 rot="452896" flipH="1">
            <a:off x="5870697" y="2518364"/>
            <a:ext cx="1071329" cy="331470"/>
          </a:xfrm>
          <a:custGeom>
            <a:avLst/>
            <a:gdLst>
              <a:gd name="connsiteX0" fmla="*/ 15691 w 1181565"/>
              <a:gd name="connsiteY0" fmla="*/ 38100 h 331470"/>
              <a:gd name="connsiteX1" fmla="*/ 76651 w 1181565"/>
              <a:gd name="connsiteY1" fmla="*/ 49530 h 331470"/>
              <a:gd name="connsiteX2" fmla="*/ 236671 w 1181565"/>
              <a:gd name="connsiteY2" fmla="*/ 41910 h 331470"/>
              <a:gd name="connsiteX3" fmla="*/ 274771 w 1181565"/>
              <a:gd name="connsiteY3" fmla="*/ 30480 h 331470"/>
              <a:gd name="connsiteX4" fmla="*/ 312871 w 1181565"/>
              <a:gd name="connsiteY4" fmla="*/ 26670 h 331470"/>
              <a:gd name="connsiteX5" fmla="*/ 328111 w 1181565"/>
              <a:gd name="connsiteY5" fmla="*/ 19050 h 331470"/>
              <a:gd name="connsiteX6" fmla="*/ 370021 w 1181565"/>
              <a:gd name="connsiteY6" fmla="*/ 11430 h 331470"/>
              <a:gd name="connsiteX7" fmla="*/ 491941 w 1181565"/>
              <a:gd name="connsiteY7" fmla="*/ 3810 h 331470"/>
              <a:gd name="connsiteX8" fmla="*/ 606241 w 1181565"/>
              <a:gd name="connsiteY8" fmla="*/ 0 h 331470"/>
              <a:gd name="connsiteX9" fmla="*/ 933901 w 1181565"/>
              <a:gd name="connsiteY9" fmla="*/ 3810 h 331470"/>
              <a:gd name="connsiteX10" fmla="*/ 975811 w 1181565"/>
              <a:gd name="connsiteY10" fmla="*/ 11430 h 331470"/>
              <a:gd name="connsiteX11" fmla="*/ 1017721 w 1181565"/>
              <a:gd name="connsiteY11" fmla="*/ 15240 h 331470"/>
              <a:gd name="connsiteX12" fmla="*/ 1052011 w 1181565"/>
              <a:gd name="connsiteY12" fmla="*/ 26670 h 331470"/>
              <a:gd name="connsiteX13" fmla="*/ 1063441 w 1181565"/>
              <a:gd name="connsiteY13" fmla="*/ 34290 h 331470"/>
              <a:gd name="connsiteX14" fmla="*/ 1086301 w 1181565"/>
              <a:gd name="connsiteY14" fmla="*/ 41910 h 331470"/>
              <a:gd name="connsiteX15" fmla="*/ 1112971 w 1181565"/>
              <a:gd name="connsiteY15" fmla="*/ 60960 h 331470"/>
              <a:gd name="connsiteX16" fmla="*/ 1128211 w 1181565"/>
              <a:gd name="connsiteY16" fmla="*/ 64770 h 331470"/>
              <a:gd name="connsiteX17" fmla="*/ 1139641 w 1181565"/>
              <a:gd name="connsiteY17" fmla="*/ 72390 h 331470"/>
              <a:gd name="connsiteX18" fmla="*/ 1154881 w 1181565"/>
              <a:gd name="connsiteY18" fmla="*/ 76200 h 331470"/>
              <a:gd name="connsiteX19" fmla="*/ 1177741 w 1181565"/>
              <a:gd name="connsiteY19" fmla="*/ 91440 h 331470"/>
              <a:gd name="connsiteX20" fmla="*/ 1181551 w 1181565"/>
              <a:gd name="connsiteY20" fmla="*/ 106680 h 331470"/>
              <a:gd name="connsiteX21" fmla="*/ 1170121 w 1181565"/>
              <a:gd name="connsiteY21" fmla="*/ 190500 h 331470"/>
              <a:gd name="connsiteX22" fmla="*/ 1162501 w 1181565"/>
              <a:gd name="connsiteY22" fmla="*/ 209550 h 331470"/>
              <a:gd name="connsiteX23" fmla="*/ 1158691 w 1181565"/>
              <a:gd name="connsiteY23" fmla="*/ 228600 h 331470"/>
              <a:gd name="connsiteX24" fmla="*/ 1147261 w 1181565"/>
              <a:gd name="connsiteY24" fmla="*/ 255270 h 331470"/>
              <a:gd name="connsiteX25" fmla="*/ 1135831 w 1181565"/>
              <a:gd name="connsiteY25" fmla="*/ 297180 h 331470"/>
              <a:gd name="connsiteX26" fmla="*/ 1132021 w 1181565"/>
              <a:gd name="connsiteY26" fmla="*/ 308610 h 331470"/>
              <a:gd name="connsiteX27" fmla="*/ 1097731 w 1181565"/>
              <a:gd name="connsiteY27" fmla="*/ 323850 h 331470"/>
              <a:gd name="connsiteX28" fmla="*/ 1082491 w 1181565"/>
              <a:gd name="connsiteY28" fmla="*/ 331470 h 331470"/>
              <a:gd name="connsiteX29" fmla="*/ 880561 w 1181565"/>
              <a:gd name="connsiteY29" fmla="*/ 323850 h 331470"/>
              <a:gd name="connsiteX30" fmla="*/ 815791 w 1181565"/>
              <a:gd name="connsiteY30" fmla="*/ 312420 h 331470"/>
              <a:gd name="connsiteX31" fmla="*/ 785311 w 1181565"/>
              <a:gd name="connsiteY31" fmla="*/ 308610 h 331470"/>
              <a:gd name="connsiteX32" fmla="*/ 728161 w 1181565"/>
              <a:gd name="connsiteY32" fmla="*/ 297180 h 331470"/>
              <a:gd name="connsiteX33" fmla="*/ 709111 w 1181565"/>
              <a:gd name="connsiteY33" fmla="*/ 289560 h 331470"/>
              <a:gd name="connsiteX34" fmla="*/ 625291 w 1181565"/>
              <a:gd name="connsiteY34" fmla="*/ 281940 h 331470"/>
              <a:gd name="connsiteX35" fmla="*/ 579571 w 1181565"/>
              <a:gd name="connsiteY35" fmla="*/ 270510 h 331470"/>
              <a:gd name="connsiteX36" fmla="*/ 545281 w 1181565"/>
              <a:gd name="connsiteY36" fmla="*/ 262890 h 331470"/>
              <a:gd name="connsiteX37" fmla="*/ 507181 w 1181565"/>
              <a:gd name="connsiteY37" fmla="*/ 259080 h 331470"/>
              <a:gd name="connsiteX38" fmla="*/ 438601 w 1181565"/>
              <a:gd name="connsiteY38" fmla="*/ 251460 h 331470"/>
              <a:gd name="connsiteX39" fmla="*/ 206191 w 1181565"/>
              <a:gd name="connsiteY39" fmla="*/ 255270 h 331470"/>
              <a:gd name="connsiteX40" fmla="*/ 179521 w 1181565"/>
              <a:gd name="connsiteY40" fmla="*/ 259080 h 331470"/>
              <a:gd name="connsiteX41" fmla="*/ 152851 w 1181565"/>
              <a:gd name="connsiteY41" fmla="*/ 266700 h 331470"/>
              <a:gd name="connsiteX42" fmla="*/ 49981 w 1181565"/>
              <a:gd name="connsiteY42" fmla="*/ 262890 h 331470"/>
              <a:gd name="connsiteX43" fmla="*/ 38551 w 1181565"/>
              <a:gd name="connsiteY43" fmla="*/ 259080 h 331470"/>
              <a:gd name="connsiteX44" fmla="*/ 27121 w 1181565"/>
              <a:gd name="connsiteY44" fmla="*/ 236220 h 331470"/>
              <a:gd name="connsiteX45" fmla="*/ 34741 w 1181565"/>
              <a:gd name="connsiteY45" fmla="*/ 213360 h 331470"/>
              <a:gd name="connsiteX46" fmla="*/ 30931 w 1181565"/>
              <a:gd name="connsiteY46" fmla="*/ 160020 h 331470"/>
              <a:gd name="connsiteX47" fmla="*/ 15691 w 1181565"/>
              <a:gd name="connsiteY47" fmla="*/ 121920 h 331470"/>
              <a:gd name="connsiteX48" fmla="*/ 4261 w 1181565"/>
              <a:gd name="connsiteY48" fmla="*/ 99060 h 331470"/>
              <a:gd name="connsiteX49" fmla="*/ 8071 w 1181565"/>
              <a:gd name="connsiteY49" fmla="*/ 57150 h 331470"/>
              <a:gd name="connsiteX50" fmla="*/ 19501 w 1181565"/>
              <a:gd name="connsiteY50" fmla="*/ 53340 h 331470"/>
              <a:gd name="connsiteX51" fmla="*/ 15691 w 1181565"/>
              <a:gd name="connsiteY51" fmla="*/ 38100 h 33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81565" h="331470">
                <a:moveTo>
                  <a:pt x="15691" y="38100"/>
                </a:moveTo>
                <a:cubicBezTo>
                  <a:pt x="25216" y="37465"/>
                  <a:pt x="64136" y="49785"/>
                  <a:pt x="76651" y="49530"/>
                </a:cubicBezTo>
                <a:cubicBezTo>
                  <a:pt x="130040" y="48440"/>
                  <a:pt x="183331" y="44450"/>
                  <a:pt x="236671" y="41910"/>
                </a:cubicBezTo>
                <a:cubicBezTo>
                  <a:pt x="247636" y="38255"/>
                  <a:pt x="265502" y="32116"/>
                  <a:pt x="274771" y="30480"/>
                </a:cubicBezTo>
                <a:cubicBezTo>
                  <a:pt x="287340" y="28262"/>
                  <a:pt x="300171" y="27940"/>
                  <a:pt x="312871" y="26670"/>
                </a:cubicBezTo>
                <a:cubicBezTo>
                  <a:pt x="317951" y="24130"/>
                  <a:pt x="322793" y="21044"/>
                  <a:pt x="328111" y="19050"/>
                </a:cubicBezTo>
                <a:cubicBezTo>
                  <a:pt x="337910" y="15375"/>
                  <a:pt x="362439" y="12013"/>
                  <a:pt x="370021" y="11430"/>
                </a:cubicBezTo>
                <a:cubicBezTo>
                  <a:pt x="410620" y="8307"/>
                  <a:pt x="451269" y="5778"/>
                  <a:pt x="491941" y="3810"/>
                </a:cubicBezTo>
                <a:cubicBezTo>
                  <a:pt x="530018" y="1968"/>
                  <a:pt x="568141" y="1270"/>
                  <a:pt x="606241" y="0"/>
                </a:cubicBezTo>
                <a:lnTo>
                  <a:pt x="933901" y="3810"/>
                </a:lnTo>
                <a:cubicBezTo>
                  <a:pt x="948093" y="4249"/>
                  <a:pt x="961742" y="9512"/>
                  <a:pt x="975811" y="11430"/>
                </a:cubicBezTo>
                <a:cubicBezTo>
                  <a:pt x="989710" y="13325"/>
                  <a:pt x="1003751" y="13970"/>
                  <a:pt x="1017721" y="15240"/>
                </a:cubicBezTo>
                <a:cubicBezTo>
                  <a:pt x="1029151" y="19050"/>
                  <a:pt x="1041986" y="19987"/>
                  <a:pt x="1052011" y="26670"/>
                </a:cubicBezTo>
                <a:cubicBezTo>
                  <a:pt x="1055821" y="29210"/>
                  <a:pt x="1059257" y="32430"/>
                  <a:pt x="1063441" y="34290"/>
                </a:cubicBezTo>
                <a:cubicBezTo>
                  <a:pt x="1070781" y="37552"/>
                  <a:pt x="1086301" y="41910"/>
                  <a:pt x="1086301" y="41910"/>
                </a:cubicBezTo>
                <a:cubicBezTo>
                  <a:pt x="1088036" y="43211"/>
                  <a:pt x="1108638" y="59103"/>
                  <a:pt x="1112971" y="60960"/>
                </a:cubicBezTo>
                <a:cubicBezTo>
                  <a:pt x="1117784" y="63023"/>
                  <a:pt x="1123131" y="63500"/>
                  <a:pt x="1128211" y="64770"/>
                </a:cubicBezTo>
                <a:cubicBezTo>
                  <a:pt x="1132021" y="67310"/>
                  <a:pt x="1135432" y="70586"/>
                  <a:pt x="1139641" y="72390"/>
                </a:cubicBezTo>
                <a:cubicBezTo>
                  <a:pt x="1144454" y="74453"/>
                  <a:pt x="1150335" y="73602"/>
                  <a:pt x="1154881" y="76200"/>
                </a:cubicBezTo>
                <a:cubicBezTo>
                  <a:pt x="1194836" y="99032"/>
                  <a:pt x="1142054" y="79544"/>
                  <a:pt x="1177741" y="91440"/>
                </a:cubicBezTo>
                <a:cubicBezTo>
                  <a:pt x="1179011" y="96520"/>
                  <a:pt x="1181789" y="101449"/>
                  <a:pt x="1181551" y="106680"/>
                </a:cubicBezTo>
                <a:cubicBezTo>
                  <a:pt x="1181133" y="115886"/>
                  <a:pt x="1177738" y="167648"/>
                  <a:pt x="1170121" y="190500"/>
                </a:cubicBezTo>
                <a:cubicBezTo>
                  <a:pt x="1167958" y="196988"/>
                  <a:pt x="1164466" y="202999"/>
                  <a:pt x="1162501" y="209550"/>
                </a:cubicBezTo>
                <a:cubicBezTo>
                  <a:pt x="1160640" y="215753"/>
                  <a:pt x="1160262" y="222318"/>
                  <a:pt x="1158691" y="228600"/>
                </a:cubicBezTo>
                <a:cubicBezTo>
                  <a:pt x="1155888" y="239812"/>
                  <a:pt x="1152713" y="244366"/>
                  <a:pt x="1147261" y="255270"/>
                </a:cubicBezTo>
                <a:cubicBezTo>
                  <a:pt x="1141334" y="296762"/>
                  <a:pt x="1148298" y="268090"/>
                  <a:pt x="1135831" y="297180"/>
                </a:cubicBezTo>
                <a:cubicBezTo>
                  <a:pt x="1134249" y="300871"/>
                  <a:pt x="1134530" y="305474"/>
                  <a:pt x="1132021" y="308610"/>
                </a:cubicBezTo>
                <a:cubicBezTo>
                  <a:pt x="1124549" y="317949"/>
                  <a:pt x="1106268" y="319581"/>
                  <a:pt x="1097731" y="323850"/>
                </a:cubicBezTo>
                <a:lnTo>
                  <a:pt x="1082491" y="331470"/>
                </a:lnTo>
                <a:cubicBezTo>
                  <a:pt x="1013324" y="329601"/>
                  <a:pt x="948523" y="329513"/>
                  <a:pt x="880561" y="323850"/>
                </a:cubicBezTo>
                <a:cubicBezTo>
                  <a:pt x="838273" y="320326"/>
                  <a:pt x="860293" y="320273"/>
                  <a:pt x="815791" y="312420"/>
                </a:cubicBezTo>
                <a:cubicBezTo>
                  <a:pt x="805708" y="310641"/>
                  <a:pt x="795471" y="309880"/>
                  <a:pt x="785311" y="308610"/>
                </a:cubicBezTo>
                <a:cubicBezTo>
                  <a:pt x="725953" y="288824"/>
                  <a:pt x="807071" y="314089"/>
                  <a:pt x="728161" y="297180"/>
                </a:cubicBezTo>
                <a:cubicBezTo>
                  <a:pt x="721474" y="295747"/>
                  <a:pt x="715798" y="290993"/>
                  <a:pt x="709111" y="289560"/>
                </a:cubicBezTo>
                <a:cubicBezTo>
                  <a:pt x="696481" y="286853"/>
                  <a:pt x="631405" y="282410"/>
                  <a:pt x="625291" y="281940"/>
                </a:cubicBezTo>
                <a:cubicBezTo>
                  <a:pt x="592553" y="268845"/>
                  <a:pt x="620037" y="278097"/>
                  <a:pt x="579571" y="270510"/>
                </a:cubicBezTo>
                <a:cubicBezTo>
                  <a:pt x="568063" y="268352"/>
                  <a:pt x="556847" y="264716"/>
                  <a:pt x="545281" y="262890"/>
                </a:cubicBezTo>
                <a:cubicBezTo>
                  <a:pt x="532674" y="260899"/>
                  <a:pt x="519872" y="260440"/>
                  <a:pt x="507181" y="259080"/>
                </a:cubicBezTo>
                <a:lnTo>
                  <a:pt x="438601" y="251460"/>
                </a:lnTo>
                <a:lnTo>
                  <a:pt x="206191" y="255270"/>
                </a:lnTo>
                <a:cubicBezTo>
                  <a:pt x="197215" y="255534"/>
                  <a:pt x="188302" y="257198"/>
                  <a:pt x="179521" y="259080"/>
                </a:cubicBezTo>
                <a:cubicBezTo>
                  <a:pt x="170480" y="261017"/>
                  <a:pt x="161741" y="264160"/>
                  <a:pt x="152851" y="266700"/>
                </a:cubicBezTo>
                <a:cubicBezTo>
                  <a:pt x="118561" y="265430"/>
                  <a:pt x="84219" y="265173"/>
                  <a:pt x="49981" y="262890"/>
                </a:cubicBezTo>
                <a:cubicBezTo>
                  <a:pt x="45974" y="262623"/>
                  <a:pt x="41687" y="261589"/>
                  <a:pt x="38551" y="259080"/>
                </a:cubicBezTo>
                <a:cubicBezTo>
                  <a:pt x="31837" y="253709"/>
                  <a:pt x="29631" y="243750"/>
                  <a:pt x="27121" y="236220"/>
                </a:cubicBezTo>
                <a:cubicBezTo>
                  <a:pt x="29661" y="228600"/>
                  <a:pt x="34340" y="221382"/>
                  <a:pt x="34741" y="213360"/>
                </a:cubicBezTo>
                <a:cubicBezTo>
                  <a:pt x="35631" y="195557"/>
                  <a:pt x="33575" y="177648"/>
                  <a:pt x="30931" y="160020"/>
                </a:cubicBezTo>
                <a:cubicBezTo>
                  <a:pt x="28263" y="142231"/>
                  <a:pt x="22132" y="136948"/>
                  <a:pt x="15691" y="121920"/>
                </a:cubicBezTo>
                <a:cubicBezTo>
                  <a:pt x="6227" y="99836"/>
                  <a:pt x="18905" y="121026"/>
                  <a:pt x="4261" y="99060"/>
                </a:cubicBezTo>
                <a:cubicBezTo>
                  <a:pt x="-51" y="81813"/>
                  <a:pt x="-4061" y="76561"/>
                  <a:pt x="8071" y="57150"/>
                </a:cubicBezTo>
                <a:cubicBezTo>
                  <a:pt x="10200" y="53744"/>
                  <a:pt x="15810" y="54922"/>
                  <a:pt x="19501" y="53340"/>
                </a:cubicBezTo>
                <a:cubicBezTo>
                  <a:pt x="24721" y="51103"/>
                  <a:pt x="6166" y="38735"/>
                  <a:pt x="15691" y="381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ihandform 33"/>
          <p:cNvSpPr/>
          <p:nvPr/>
        </p:nvSpPr>
        <p:spPr>
          <a:xfrm rot="20962115" flipH="1">
            <a:off x="4320774" y="2468490"/>
            <a:ext cx="1409453" cy="483023"/>
          </a:xfrm>
          <a:custGeom>
            <a:avLst/>
            <a:gdLst>
              <a:gd name="connsiteX0" fmla="*/ 110490 w 1554480"/>
              <a:gd name="connsiteY0" fmla="*/ 82923 h 483023"/>
              <a:gd name="connsiteX1" fmla="*/ 76200 w 1554480"/>
              <a:gd name="connsiteY1" fmla="*/ 86733 h 483023"/>
              <a:gd name="connsiteX2" fmla="*/ 64770 w 1554480"/>
              <a:gd name="connsiteY2" fmla="*/ 94353 h 483023"/>
              <a:gd name="connsiteX3" fmla="*/ 38100 w 1554480"/>
              <a:gd name="connsiteY3" fmla="*/ 101973 h 483023"/>
              <a:gd name="connsiteX4" fmla="*/ 26670 w 1554480"/>
              <a:gd name="connsiteY4" fmla="*/ 109593 h 483023"/>
              <a:gd name="connsiteX5" fmla="*/ 22860 w 1554480"/>
              <a:gd name="connsiteY5" fmla="*/ 121023 h 483023"/>
              <a:gd name="connsiteX6" fmla="*/ 15240 w 1554480"/>
              <a:gd name="connsiteY6" fmla="*/ 178173 h 483023"/>
              <a:gd name="connsiteX7" fmla="*/ 11430 w 1554480"/>
              <a:gd name="connsiteY7" fmla="*/ 189603 h 483023"/>
              <a:gd name="connsiteX8" fmla="*/ 0 w 1554480"/>
              <a:gd name="connsiteY8" fmla="*/ 254373 h 483023"/>
              <a:gd name="connsiteX9" fmla="*/ 11430 w 1554480"/>
              <a:gd name="connsiteY9" fmla="*/ 342003 h 483023"/>
              <a:gd name="connsiteX10" fmla="*/ 19050 w 1554480"/>
              <a:gd name="connsiteY10" fmla="*/ 353433 h 483023"/>
              <a:gd name="connsiteX11" fmla="*/ 30480 w 1554480"/>
              <a:gd name="connsiteY11" fmla="*/ 357243 h 483023"/>
              <a:gd name="connsiteX12" fmla="*/ 41910 w 1554480"/>
              <a:gd name="connsiteY12" fmla="*/ 368673 h 483023"/>
              <a:gd name="connsiteX13" fmla="*/ 171450 w 1554480"/>
              <a:gd name="connsiteY13" fmla="*/ 383913 h 483023"/>
              <a:gd name="connsiteX14" fmla="*/ 198120 w 1554480"/>
              <a:gd name="connsiteY14" fmla="*/ 395343 h 483023"/>
              <a:gd name="connsiteX15" fmla="*/ 224790 w 1554480"/>
              <a:gd name="connsiteY15" fmla="*/ 406773 h 483023"/>
              <a:gd name="connsiteX16" fmla="*/ 228600 w 1554480"/>
              <a:gd name="connsiteY16" fmla="*/ 418203 h 483023"/>
              <a:gd name="connsiteX17" fmla="*/ 240030 w 1554480"/>
              <a:gd name="connsiteY17" fmla="*/ 422013 h 483023"/>
              <a:gd name="connsiteX18" fmla="*/ 251460 w 1554480"/>
              <a:gd name="connsiteY18" fmla="*/ 429633 h 483023"/>
              <a:gd name="connsiteX19" fmla="*/ 262890 w 1554480"/>
              <a:gd name="connsiteY19" fmla="*/ 433443 h 483023"/>
              <a:gd name="connsiteX20" fmla="*/ 285750 w 1554480"/>
              <a:gd name="connsiteY20" fmla="*/ 444873 h 483023"/>
              <a:gd name="connsiteX21" fmla="*/ 289560 w 1554480"/>
              <a:gd name="connsiteY21" fmla="*/ 456303 h 483023"/>
              <a:gd name="connsiteX22" fmla="*/ 300990 w 1554480"/>
              <a:gd name="connsiteY22" fmla="*/ 460113 h 483023"/>
              <a:gd name="connsiteX23" fmla="*/ 312420 w 1554480"/>
              <a:gd name="connsiteY23" fmla="*/ 467733 h 483023"/>
              <a:gd name="connsiteX24" fmla="*/ 316230 w 1554480"/>
              <a:gd name="connsiteY24" fmla="*/ 479163 h 483023"/>
              <a:gd name="connsiteX25" fmla="*/ 335280 w 1554480"/>
              <a:gd name="connsiteY25" fmla="*/ 482973 h 483023"/>
              <a:gd name="connsiteX26" fmla="*/ 422910 w 1554480"/>
              <a:gd name="connsiteY26" fmla="*/ 475353 h 483023"/>
              <a:gd name="connsiteX27" fmla="*/ 438150 w 1554480"/>
              <a:gd name="connsiteY27" fmla="*/ 463923 h 483023"/>
              <a:gd name="connsiteX28" fmla="*/ 461010 w 1554480"/>
              <a:gd name="connsiteY28" fmla="*/ 456303 h 483023"/>
              <a:gd name="connsiteX29" fmla="*/ 533400 w 1554480"/>
              <a:gd name="connsiteY29" fmla="*/ 437253 h 483023"/>
              <a:gd name="connsiteX30" fmla="*/ 857250 w 1554480"/>
              <a:gd name="connsiteY30" fmla="*/ 433443 h 483023"/>
              <a:gd name="connsiteX31" fmla="*/ 1082040 w 1554480"/>
              <a:gd name="connsiteY31" fmla="*/ 441063 h 483023"/>
              <a:gd name="connsiteX32" fmla="*/ 1116330 w 1554480"/>
              <a:gd name="connsiteY32" fmla="*/ 444873 h 483023"/>
              <a:gd name="connsiteX33" fmla="*/ 1223010 w 1554480"/>
              <a:gd name="connsiteY33" fmla="*/ 452493 h 483023"/>
              <a:gd name="connsiteX34" fmla="*/ 1383030 w 1554480"/>
              <a:gd name="connsiteY34" fmla="*/ 456303 h 483023"/>
              <a:gd name="connsiteX35" fmla="*/ 1497330 w 1554480"/>
              <a:gd name="connsiteY35" fmla="*/ 456303 h 483023"/>
              <a:gd name="connsiteX36" fmla="*/ 1501140 w 1554480"/>
              <a:gd name="connsiteY36" fmla="*/ 444873 h 483023"/>
              <a:gd name="connsiteX37" fmla="*/ 1512570 w 1554480"/>
              <a:gd name="connsiteY37" fmla="*/ 433443 h 483023"/>
              <a:gd name="connsiteX38" fmla="*/ 1516380 w 1554480"/>
              <a:gd name="connsiteY38" fmla="*/ 422013 h 483023"/>
              <a:gd name="connsiteX39" fmla="*/ 1524000 w 1554480"/>
              <a:gd name="connsiteY39" fmla="*/ 410583 h 483023"/>
              <a:gd name="connsiteX40" fmla="*/ 1535430 w 1554480"/>
              <a:gd name="connsiteY40" fmla="*/ 345813 h 483023"/>
              <a:gd name="connsiteX41" fmla="*/ 1543050 w 1554480"/>
              <a:gd name="connsiteY41" fmla="*/ 322953 h 483023"/>
              <a:gd name="connsiteX42" fmla="*/ 1554480 w 1554480"/>
              <a:gd name="connsiteY42" fmla="*/ 292473 h 483023"/>
              <a:gd name="connsiteX43" fmla="*/ 1546860 w 1554480"/>
              <a:gd name="connsiteY43" fmla="*/ 212463 h 483023"/>
              <a:gd name="connsiteX44" fmla="*/ 1543050 w 1554480"/>
              <a:gd name="connsiteY44" fmla="*/ 189603 h 483023"/>
              <a:gd name="connsiteX45" fmla="*/ 1539240 w 1554480"/>
              <a:gd name="connsiteY45" fmla="*/ 155313 h 483023"/>
              <a:gd name="connsiteX46" fmla="*/ 1531620 w 1554480"/>
              <a:gd name="connsiteY46" fmla="*/ 143883 h 483023"/>
              <a:gd name="connsiteX47" fmla="*/ 1508760 w 1554480"/>
              <a:gd name="connsiteY47" fmla="*/ 128643 h 483023"/>
              <a:gd name="connsiteX48" fmla="*/ 1470660 w 1554480"/>
              <a:gd name="connsiteY48" fmla="*/ 113403 h 483023"/>
              <a:gd name="connsiteX49" fmla="*/ 1455420 w 1554480"/>
              <a:gd name="connsiteY49" fmla="*/ 105783 h 483023"/>
              <a:gd name="connsiteX50" fmla="*/ 1356360 w 1554480"/>
              <a:gd name="connsiteY50" fmla="*/ 98163 h 483023"/>
              <a:gd name="connsiteX51" fmla="*/ 1325880 w 1554480"/>
              <a:gd name="connsiteY51" fmla="*/ 90543 h 483023"/>
              <a:gd name="connsiteX52" fmla="*/ 1303020 w 1554480"/>
              <a:gd name="connsiteY52" fmla="*/ 86733 h 483023"/>
              <a:gd name="connsiteX53" fmla="*/ 1264920 w 1554480"/>
              <a:gd name="connsiteY53" fmla="*/ 79113 h 483023"/>
              <a:gd name="connsiteX54" fmla="*/ 1242060 w 1554480"/>
              <a:gd name="connsiteY54" fmla="*/ 75303 h 483023"/>
              <a:gd name="connsiteX55" fmla="*/ 1219200 w 1554480"/>
              <a:gd name="connsiteY55" fmla="*/ 67683 h 483023"/>
              <a:gd name="connsiteX56" fmla="*/ 1177290 w 1554480"/>
              <a:gd name="connsiteY56" fmla="*/ 60063 h 483023"/>
              <a:gd name="connsiteX57" fmla="*/ 1139190 w 1554480"/>
              <a:gd name="connsiteY57" fmla="*/ 52443 h 483023"/>
              <a:gd name="connsiteX58" fmla="*/ 1062990 w 1554480"/>
              <a:gd name="connsiteY58" fmla="*/ 48633 h 483023"/>
              <a:gd name="connsiteX59" fmla="*/ 1009650 w 1554480"/>
              <a:gd name="connsiteY59" fmla="*/ 37203 h 483023"/>
              <a:gd name="connsiteX60" fmla="*/ 982980 w 1554480"/>
              <a:gd name="connsiteY60" fmla="*/ 29583 h 483023"/>
              <a:gd name="connsiteX61" fmla="*/ 963930 w 1554480"/>
              <a:gd name="connsiteY61" fmla="*/ 25773 h 483023"/>
              <a:gd name="connsiteX62" fmla="*/ 944880 w 1554480"/>
              <a:gd name="connsiteY62" fmla="*/ 18153 h 483023"/>
              <a:gd name="connsiteX63" fmla="*/ 899160 w 1554480"/>
              <a:gd name="connsiteY63" fmla="*/ 14343 h 483023"/>
              <a:gd name="connsiteX64" fmla="*/ 800100 w 1554480"/>
              <a:gd name="connsiteY64" fmla="*/ 10533 h 483023"/>
              <a:gd name="connsiteX65" fmla="*/ 518160 w 1554480"/>
              <a:gd name="connsiteY65" fmla="*/ 2913 h 483023"/>
              <a:gd name="connsiteX66" fmla="*/ 259080 w 1554480"/>
              <a:gd name="connsiteY66" fmla="*/ 10533 h 483023"/>
              <a:gd name="connsiteX67" fmla="*/ 243840 w 1554480"/>
              <a:gd name="connsiteY67" fmla="*/ 14343 h 483023"/>
              <a:gd name="connsiteX68" fmla="*/ 232410 w 1554480"/>
              <a:gd name="connsiteY68" fmla="*/ 25773 h 483023"/>
              <a:gd name="connsiteX69" fmla="*/ 220980 w 1554480"/>
              <a:gd name="connsiteY69" fmla="*/ 33393 h 483023"/>
              <a:gd name="connsiteX70" fmla="*/ 201930 w 1554480"/>
              <a:gd name="connsiteY70" fmla="*/ 48633 h 483023"/>
              <a:gd name="connsiteX71" fmla="*/ 194310 w 1554480"/>
              <a:gd name="connsiteY71" fmla="*/ 60063 h 483023"/>
              <a:gd name="connsiteX72" fmla="*/ 182880 w 1554480"/>
              <a:gd name="connsiteY72" fmla="*/ 63873 h 483023"/>
              <a:gd name="connsiteX73" fmla="*/ 152400 w 1554480"/>
              <a:gd name="connsiteY73" fmla="*/ 75303 h 483023"/>
              <a:gd name="connsiteX74" fmla="*/ 118110 w 1554480"/>
              <a:gd name="connsiteY74" fmla="*/ 90543 h 483023"/>
              <a:gd name="connsiteX75" fmla="*/ 102870 w 1554480"/>
              <a:gd name="connsiteY75" fmla="*/ 98163 h 483023"/>
              <a:gd name="connsiteX76" fmla="*/ 80010 w 1554480"/>
              <a:gd name="connsiteY76" fmla="*/ 109593 h 483023"/>
              <a:gd name="connsiteX77" fmla="*/ 110490 w 1554480"/>
              <a:gd name="connsiteY77" fmla="*/ 82923 h 48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54480" h="483023">
                <a:moveTo>
                  <a:pt x="110490" y="82923"/>
                </a:moveTo>
                <a:cubicBezTo>
                  <a:pt x="109855" y="79113"/>
                  <a:pt x="87357" y="83944"/>
                  <a:pt x="76200" y="86733"/>
                </a:cubicBezTo>
                <a:cubicBezTo>
                  <a:pt x="71758" y="87844"/>
                  <a:pt x="68866" y="92305"/>
                  <a:pt x="64770" y="94353"/>
                </a:cubicBezTo>
                <a:cubicBezTo>
                  <a:pt x="59304" y="97086"/>
                  <a:pt x="42983" y="100752"/>
                  <a:pt x="38100" y="101973"/>
                </a:cubicBezTo>
                <a:cubicBezTo>
                  <a:pt x="34290" y="104513"/>
                  <a:pt x="29531" y="106017"/>
                  <a:pt x="26670" y="109593"/>
                </a:cubicBezTo>
                <a:cubicBezTo>
                  <a:pt x="24161" y="112729"/>
                  <a:pt x="23520" y="117062"/>
                  <a:pt x="22860" y="121023"/>
                </a:cubicBezTo>
                <a:cubicBezTo>
                  <a:pt x="19700" y="139980"/>
                  <a:pt x="18400" y="159216"/>
                  <a:pt x="15240" y="178173"/>
                </a:cubicBezTo>
                <a:cubicBezTo>
                  <a:pt x="14580" y="182134"/>
                  <a:pt x="12404" y="185707"/>
                  <a:pt x="11430" y="189603"/>
                </a:cubicBezTo>
                <a:cubicBezTo>
                  <a:pt x="8010" y="203283"/>
                  <a:pt x="525" y="251223"/>
                  <a:pt x="0" y="254373"/>
                </a:cubicBezTo>
                <a:cubicBezTo>
                  <a:pt x="514" y="263111"/>
                  <a:pt x="-1630" y="322413"/>
                  <a:pt x="11430" y="342003"/>
                </a:cubicBezTo>
                <a:cubicBezTo>
                  <a:pt x="13970" y="345813"/>
                  <a:pt x="15474" y="350572"/>
                  <a:pt x="19050" y="353433"/>
                </a:cubicBezTo>
                <a:cubicBezTo>
                  <a:pt x="22186" y="355942"/>
                  <a:pt x="26670" y="355973"/>
                  <a:pt x="30480" y="357243"/>
                </a:cubicBezTo>
                <a:cubicBezTo>
                  <a:pt x="34290" y="361053"/>
                  <a:pt x="38461" y="364534"/>
                  <a:pt x="41910" y="368673"/>
                </a:cubicBezTo>
                <a:cubicBezTo>
                  <a:pt x="79829" y="414176"/>
                  <a:pt x="-23821" y="377811"/>
                  <a:pt x="171450" y="383913"/>
                </a:cubicBezTo>
                <a:cubicBezTo>
                  <a:pt x="200146" y="403043"/>
                  <a:pt x="163676" y="380581"/>
                  <a:pt x="198120" y="395343"/>
                </a:cubicBezTo>
                <a:cubicBezTo>
                  <a:pt x="234956" y="411130"/>
                  <a:pt x="181037" y="395835"/>
                  <a:pt x="224790" y="406773"/>
                </a:cubicBezTo>
                <a:cubicBezTo>
                  <a:pt x="226060" y="410583"/>
                  <a:pt x="225760" y="415363"/>
                  <a:pt x="228600" y="418203"/>
                </a:cubicBezTo>
                <a:cubicBezTo>
                  <a:pt x="231440" y="421043"/>
                  <a:pt x="236438" y="420217"/>
                  <a:pt x="240030" y="422013"/>
                </a:cubicBezTo>
                <a:cubicBezTo>
                  <a:pt x="244126" y="424061"/>
                  <a:pt x="247364" y="427585"/>
                  <a:pt x="251460" y="429633"/>
                </a:cubicBezTo>
                <a:cubicBezTo>
                  <a:pt x="255052" y="431429"/>
                  <a:pt x="259298" y="431647"/>
                  <a:pt x="262890" y="433443"/>
                </a:cubicBezTo>
                <a:cubicBezTo>
                  <a:pt x="292433" y="448215"/>
                  <a:pt x="257020" y="435296"/>
                  <a:pt x="285750" y="444873"/>
                </a:cubicBezTo>
                <a:cubicBezTo>
                  <a:pt x="287020" y="448683"/>
                  <a:pt x="286720" y="453463"/>
                  <a:pt x="289560" y="456303"/>
                </a:cubicBezTo>
                <a:cubicBezTo>
                  <a:pt x="292400" y="459143"/>
                  <a:pt x="297398" y="458317"/>
                  <a:pt x="300990" y="460113"/>
                </a:cubicBezTo>
                <a:cubicBezTo>
                  <a:pt x="305086" y="462161"/>
                  <a:pt x="308610" y="465193"/>
                  <a:pt x="312420" y="467733"/>
                </a:cubicBezTo>
                <a:cubicBezTo>
                  <a:pt x="313690" y="471543"/>
                  <a:pt x="312888" y="476935"/>
                  <a:pt x="316230" y="479163"/>
                </a:cubicBezTo>
                <a:cubicBezTo>
                  <a:pt x="321618" y="482755"/>
                  <a:pt x="328808" y="483204"/>
                  <a:pt x="335280" y="482973"/>
                </a:cubicBezTo>
                <a:cubicBezTo>
                  <a:pt x="364582" y="481927"/>
                  <a:pt x="393700" y="477893"/>
                  <a:pt x="422910" y="475353"/>
                </a:cubicBezTo>
                <a:cubicBezTo>
                  <a:pt x="427990" y="471543"/>
                  <a:pt x="432470" y="466763"/>
                  <a:pt x="438150" y="463923"/>
                </a:cubicBezTo>
                <a:cubicBezTo>
                  <a:pt x="445334" y="460331"/>
                  <a:pt x="461010" y="456303"/>
                  <a:pt x="461010" y="456303"/>
                </a:cubicBezTo>
                <a:cubicBezTo>
                  <a:pt x="471744" y="424102"/>
                  <a:pt x="462831" y="439308"/>
                  <a:pt x="533400" y="437253"/>
                </a:cubicBezTo>
                <a:cubicBezTo>
                  <a:pt x="641312" y="434110"/>
                  <a:pt x="749300" y="434713"/>
                  <a:pt x="857250" y="433443"/>
                </a:cubicBezTo>
                <a:lnTo>
                  <a:pt x="1082040" y="441063"/>
                </a:lnTo>
                <a:cubicBezTo>
                  <a:pt x="1093529" y="441570"/>
                  <a:pt x="1104867" y="443944"/>
                  <a:pt x="1116330" y="444873"/>
                </a:cubicBezTo>
                <a:cubicBezTo>
                  <a:pt x="1151864" y="447754"/>
                  <a:pt x="1187392" y="450967"/>
                  <a:pt x="1223010" y="452493"/>
                </a:cubicBezTo>
                <a:cubicBezTo>
                  <a:pt x="1276316" y="454778"/>
                  <a:pt x="1329690" y="455033"/>
                  <a:pt x="1383030" y="456303"/>
                </a:cubicBezTo>
                <a:cubicBezTo>
                  <a:pt x="1408060" y="457775"/>
                  <a:pt x="1469319" y="464306"/>
                  <a:pt x="1497330" y="456303"/>
                </a:cubicBezTo>
                <a:cubicBezTo>
                  <a:pt x="1501192" y="455200"/>
                  <a:pt x="1498912" y="448215"/>
                  <a:pt x="1501140" y="444873"/>
                </a:cubicBezTo>
                <a:cubicBezTo>
                  <a:pt x="1504129" y="440390"/>
                  <a:pt x="1508760" y="437253"/>
                  <a:pt x="1512570" y="433443"/>
                </a:cubicBezTo>
                <a:cubicBezTo>
                  <a:pt x="1513840" y="429633"/>
                  <a:pt x="1514584" y="425605"/>
                  <a:pt x="1516380" y="422013"/>
                </a:cubicBezTo>
                <a:cubicBezTo>
                  <a:pt x="1518428" y="417917"/>
                  <a:pt x="1522889" y="415025"/>
                  <a:pt x="1524000" y="410583"/>
                </a:cubicBezTo>
                <a:cubicBezTo>
                  <a:pt x="1529317" y="389314"/>
                  <a:pt x="1528497" y="366612"/>
                  <a:pt x="1535430" y="345813"/>
                </a:cubicBezTo>
                <a:cubicBezTo>
                  <a:pt x="1537970" y="338193"/>
                  <a:pt x="1539458" y="330137"/>
                  <a:pt x="1543050" y="322953"/>
                </a:cubicBezTo>
                <a:cubicBezTo>
                  <a:pt x="1553012" y="303029"/>
                  <a:pt x="1549292" y="313223"/>
                  <a:pt x="1554480" y="292473"/>
                </a:cubicBezTo>
                <a:cubicBezTo>
                  <a:pt x="1551940" y="265803"/>
                  <a:pt x="1549819" y="239090"/>
                  <a:pt x="1546860" y="212463"/>
                </a:cubicBezTo>
                <a:cubicBezTo>
                  <a:pt x="1546007" y="204785"/>
                  <a:pt x="1544071" y="197260"/>
                  <a:pt x="1543050" y="189603"/>
                </a:cubicBezTo>
                <a:cubicBezTo>
                  <a:pt x="1541530" y="178204"/>
                  <a:pt x="1542029" y="166470"/>
                  <a:pt x="1539240" y="155313"/>
                </a:cubicBezTo>
                <a:cubicBezTo>
                  <a:pt x="1538129" y="150871"/>
                  <a:pt x="1535066" y="146898"/>
                  <a:pt x="1531620" y="143883"/>
                </a:cubicBezTo>
                <a:cubicBezTo>
                  <a:pt x="1524728" y="137852"/>
                  <a:pt x="1508760" y="128643"/>
                  <a:pt x="1508760" y="128643"/>
                </a:cubicBezTo>
                <a:cubicBezTo>
                  <a:pt x="1493894" y="106344"/>
                  <a:pt x="1509186" y="123035"/>
                  <a:pt x="1470660" y="113403"/>
                </a:cubicBezTo>
                <a:cubicBezTo>
                  <a:pt x="1465150" y="112025"/>
                  <a:pt x="1461050" y="106534"/>
                  <a:pt x="1455420" y="105783"/>
                </a:cubicBezTo>
                <a:cubicBezTo>
                  <a:pt x="1422593" y="101406"/>
                  <a:pt x="1356360" y="98163"/>
                  <a:pt x="1356360" y="98163"/>
                </a:cubicBezTo>
                <a:cubicBezTo>
                  <a:pt x="1346200" y="95623"/>
                  <a:pt x="1336120" y="92737"/>
                  <a:pt x="1325880" y="90543"/>
                </a:cubicBezTo>
                <a:cubicBezTo>
                  <a:pt x="1318326" y="88924"/>
                  <a:pt x="1310613" y="88157"/>
                  <a:pt x="1303020" y="86733"/>
                </a:cubicBezTo>
                <a:cubicBezTo>
                  <a:pt x="1290290" y="84346"/>
                  <a:pt x="1277650" y="81500"/>
                  <a:pt x="1264920" y="79113"/>
                </a:cubicBezTo>
                <a:cubicBezTo>
                  <a:pt x="1257327" y="77689"/>
                  <a:pt x="1249554" y="77177"/>
                  <a:pt x="1242060" y="75303"/>
                </a:cubicBezTo>
                <a:cubicBezTo>
                  <a:pt x="1234268" y="73355"/>
                  <a:pt x="1226893" y="69991"/>
                  <a:pt x="1219200" y="67683"/>
                </a:cubicBezTo>
                <a:cubicBezTo>
                  <a:pt x="1199889" y="61890"/>
                  <a:pt x="1201185" y="64280"/>
                  <a:pt x="1177290" y="60063"/>
                </a:cubicBezTo>
                <a:cubicBezTo>
                  <a:pt x="1164536" y="57812"/>
                  <a:pt x="1152077" y="53732"/>
                  <a:pt x="1139190" y="52443"/>
                </a:cubicBezTo>
                <a:cubicBezTo>
                  <a:pt x="1113884" y="49912"/>
                  <a:pt x="1088390" y="49903"/>
                  <a:pt x="1062990" y="48633"/>
                </a:cubicBezTo>
                <a:cubicBezTo>
                  <a:pt x="990803" y="28008"/>
                  <a:pt x="1081296" y="52556"/>
                  <a:pt x="1009650" y="37203"/>
                </a:cubicBezTo>
                <a:cubicBezTo>
                  <a:pt x="1000609" y="35266"/>
                  <a:pt x="991950" y="31825"/>
                  <a:pt x="982980" y="29583"/>
                </a:cubicBezTo>
                <a:cubicBezTo>
                  <a:pt x="976698" y="28012"/>
                  <a:pt x="970133" y="27634"/>
                  <a:pt x="963930" y="25773"/>
                </a:cubicBezTo>
                <a:cubicBezTo>
                  <a:pt x="957379" y="23808"/>
                  <a:pt x="951615" y="19342"/>
                  <a:pt x="944880" y="18153"/>
                </a:cubicBezTo>
                <a:cubicBezTo>
                  <a:pt x="929820" y="15495"/>
                  <a:pt x="914432" y="15147"/>
                  <a:pt x="899160" y="14343"/>
                </a:cubicBezTo>
                <a:cubicBezTo>
                  <a:pt x="866161" y="12606"/>
                  <a:pt x="833130" y="11524"/>
                  <a:pt x="800100" y="10533"/>
                </a:cubicBezTo>
                <a:lnTo>
                  <a:pt x="518160" y="2913"/>
                </a:lnTo>
                <a:cubicBezTo>
                  <a:pt x="401424" y="4766"/>
                  <a:pt x="346094" y="-8804"/>
                  <a:pt x="259080" y="10533"/>
                </a:cubicBezTo>
                <a:cubicBezTo>
                  <a:pt x="253968" y="11669"/>
                  <a:pt x="248920" y="13073"/>
                  <a:pt x="243840" y="14343"/>
                </a:cubicBezTo>
                <a:cubicBezTo>
                  <a:pt x="240030" y="18153"/>
                  <a:pt x="236549" y="22324"/>
                  <a:pt x="232410" y="25773"/>
                </a:cubicBezTo>
                <a:cubicBezTo>
                  <a:pt x="228892" y="28704"/>
                  <a:pt x="224218" y="30155"/>
                  <a:pt x="220980" y="33393"/>
                </a:cubicBezTo>
                <a:cubicBezTo>
                  <a:pt x="203746" y="50627"/>
                  <a:pt x="224182" y="41216"/>
                  <a:pt x="201930" y="48633"/>
                </a:cubicBezTo>
                <a:cubicBezTo>
                  <a:pt x="199390" y="52443"/>
                  <a:pt x="197886" y="57202"/>
                  <a:pt x="194310" y="60063"/>
                </a:cubicBezTo>
                <a:cubicBezTo>
                  <a:pt x="191174" y="62572"/>
                  <a:pt x="186571" y="62291"/>
                  <a:pt x="182880" y="63873"/>
                </a:cubicBezTo>
                <a:cubicBezTo>
                  <a:pt x="154987" y="75827"/>
                  <a:pt x="180497" y="68279"/>
                  <a:pt x="152400" y="75303"/>
                </a:cubicBezTo>
                <a:cubicBezTo>
                  <a:pt x="118778" y="97718"/>
                  <a:pt x="172518" y="63339"/>
                  <a:pt x="118110" y="90543"/>
                </a:cubicBezTo>
                <a:cubicBezTo>
                  <a:pt x="113030" y="93083"/>
                  <a:pt x="108090" y="95926"/>
                  <a:pt x="102870" y="98163"/>
                </a:cubicBezTo>
                <a:cubicBezTo>
                  <a:pt x="97133" y="100622"/>
                  <a:pt x="83338" y="102937"/>
                  <a:pt x="80010" y="109593"/>
                </a:cubicBezTo>
                <a:cubicBezTo>
                  <a:pt x="78874" y="111865"/>
                  <a:pt x="111125" y="86733"/>
                  <a:pt x="110490" y="8292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 34"/>
          <p:cNvSpPr/>
          <p:nvPr/>
        </p:nvSpPr>
        <p:spPr>
          <a:xfrm flipH="1">
            <a:off x="5383885" y="2168194"/>
            <a:ext cx="877453" cy="384810"/>
          </a:xfrm>
          <a:custGeom>
            <a:avLst/>
            <a:gdLst>
              <a:gd name="connsiteX0" fmla="*/ 194310 w 967740"/>
              <a:gd name="connsiteY0" fmla="*/ 300990 h 384810"/>
              <a:gd name="connsiteX1" fmla="*/ 251460 w 967740"/>
              <a:gd name="connsiteY1" fmla="*/ 308610 h 384810"/>
              <a:gd name="connsiteX2" fmla="*/ 262890 w 967740"/>
              <a:gd name="connsiteY2" fmla="*/ 316230 h 384810"/>
              <a:gd name="connsiteX3" fmla="*/ 278130 w 967740"/>
              <a:gd name="connsiteY3" fmla="*/ 320040 h 384810"/>
              <a:gd name="connsiteX4" fmla="*/ 293370 w 967740"/>
              <a:gd name="connsiteY4" fmla="*/ 327660 h 384810"/>
              <a:gd name="connsiteX5" fmla="*/ 320040 w 967740"/>
              <a:gd name="connsiteY5" fmla="*/ 335280 h 384810"/>
              <a:gd name="connsiteX6" fmla="*/ 342900 w 967740"/>
              <a:gd name="connsiteY6" fmla="*/ 346710 h 384810"/>
              <a:gd name="connsiteX7" fmla="*/ 354330 w 967740"/>
              <a:gd name="connsiteY7" fmla="*/ 354330 h 384810"/>
              <a:gd name="connsiteX8" fmla="*/ 365760 w 967740"/>
              <a:gd name="connsiteY8" fmla="*/ 358140 h 384810"/>
              <a:gd name="connsiteX9" fmla="*/ 381000 w 967740"/>
              <a:gd name="connsiteY9" fmla="*/ 365760 h 384810"/>
              <a:gd name="connsiteX10" fmla="*/ 396240 w 967740"/>
              <a:gd name="connsiteY10" fmla="*/ 369570 h 384810"/>
              <a:gd name="connsiteX11" fmla="*/ 495300 w 967740"/>
              <a:gd name="connsiteY11" fmla="*/ 384810 h 384810"/>
              <a:gd name="connsiteX12" fmla="*/ 575310 w 967740"/>
              <a:gd name="connsiteY12" fmla="*/ 377190 h 384810"/>
              <a:gd name="connsiteX13" fmla="*/ 586740 w 967740"/>
              <a:gd name="connsiteY13" fmla="*/ 373380 h 384810"/>
              <a:gd name="connsiteX14" fmla="*/ 601980 w 967740"/>
              <a:gd name="connsiteY14" fmla="*/ 369570 h 384810"/>
              <a:gd name="connsiteX15" fmla="*/ 624840 w 967740"/>
              <a:gd name="connsiteY15" fmla="*/ 358140 h 384810"/>
              <a:gd name="connsiteX16" fmla="*/ 636270 w 967740"/>
              <a:gd name="connsiteY16" fmla="*/ 350520 h 384810"/>
              <a:gd name="connsiteX17" fmla="*/ 647700 w 967740"/>
              <a:gd name="connsiteY17" fmla="*/ 346710 h 384810"/>
              <a:gd name="connsiteX18" fmla="*/ 662940 w 967740"/>
              <a:gd name="connsiteY18" fmla="*/ 339090 h 384810"/>
              <a:gd name="connsiteX19" fmla="*/ 685800 w 967740"/>
              <a:gd name="connsiteY19" fmla="*/ 331470 h 384810"/>
              <a:gd name="connsiteX20" fmla="*/ 701040 w 967740"/>
              <a:gd name="connsiteY20" fmla="*/ 323850 h 384810"/>
              <a:gd name="connsiteX21" fmla="*/ 712470 w 967740"/>
              <a:gd name="connsiteY21" fmla="*/ 320040 h 384810"/>
              <a:gd name="connsiteX22" fmla="*/ 739140 w 967740"/>
              <a:gd name="connsiteY22" fmla="*/ 312420 h 384810"/>
              <a:gd name="connsiteX23" fmla="*/ 807720 w 967740"/>
              <a:gd name="connsiteY23" fmla="*/ 304800 h 384810"/>
              <a:gd name="connsiteX24" fmla="*/ 899160 w 967740"/>
              <a:gd name="connsiteY24" fmla="*/ 293370 h 384810"/>
              <a:gd name="connsiteX25" fmla="*/ 910590 w 967740"/>
              <a:gd name="connsiteY25" fmla="*/ 285750 h 384810"/>
              <a:gd name="connsiteX26" fmla="*/ 929640 w 967740"/>
              <a:gd name="connsiteY26" fmla="*/ 281940 h 384810"/>
              <a:gd name="connsiteX27" fmla="*/ 944880 w 967740"/>
              <a:gd name="connsiteY27" fmla="*/ 266700 h 384810"/>
              <a:gd name="connsiteX28" fmla="*/ 948690 w 967740"/>
              <a:gd name="connsiteY28" fmla="*/ 255270 h 384810"/>
              <a:gd name="connsiteX29" fmla="*/ 960120 w 967740"/>
              <a:gd name="connsiteY29" fmla="*/ 243840 h 384810"/>
              <a:gd name="connsiteX30" fmla="*/ 967740 w 967740"/>
              <a:gd name="connsiteY30" fmla="*/ 232410 h 384810"/>
              <a:gd name="connsiteX31" fmla="*/ 963930 w 967740"/>
              <a:gd name="connsiteY31" fmla="*/ 118110 h 384810"/>
              <a:gd name="connsiteX32" fmla="*/ 960120 w 967740"/>
              <a:gd name="connsiteY32" fmla="*/ 102870 h 384810"/>
              <a:gd name="connsiteX33" fmla="*/ 952500 w 967740"/>
              <a:gd name="connsiteY33" fmla="*/ 91440 h 384810"/>
              <a:gd name="connsiteX34" fmla="*/ 948690 w 967740"/>
              <a:gd name="connsiteY34" fmla="*/ 80010 h 384810"/>
              <a:gd name="connsiteX35" fmla="*/ 925830 w 967740"/>
              <a:gd name="connsiteY35" fmla="*/ 64770 h 384810"/>
              <a:gd name="connsiteX36" fmla="*/ 910590 w 967740"/>
              <a:gd name="connsiteY36" fmla="*/ 49530 h 384810"/>
              <a:gd name="connsiteX37" fmla="*/ 887730 w 967740"/>
              <a:gd name="connsiteY37" fmla="*/ 26670 h 384810"/>
              <a:gd name="connsiteX38" fmla="*/ 876300 w 967740"/>
              <a:gd name="connsiteY38" fmla="*/ 22860 h 384810"/>
              <a:gd name="connsiteX39" fmla="*/ 864870 w 967740"/>
              <a:gd name="connsiteY39" fmla="*/ 15240 h 384810"/>
              <a:gd name="connsiteX40" fmla="*/ 845820 w 967740"/>
              <a:gd name="connsiteY40" fmla="*/ 11430 h 384810"/>
              <a:gd name="connsiteX41" fmla="*/ 788670 w 967740"/>
              <a:gd name="connsiteY41" fmla="*/ 0 h 384810"/>
              <a:gd name="connsiteX42" fmla="*/ 480060 w 967740"/>
              <a:gd name="connsiteY42" fmla="*/ 7620 h 384810"/>
              <a:gd name="connsiteX43" fmla="*/ 441960 w 967740"/>
              <a:gd name="connsiteY43" fmla="*/ 11430 h 384810"/>
              <a:gd name="connsiteX44" fmla="*/ 384810 w 967740"/>
              <a:gd name="connsiteY44" fmla="*/ 26670 h 384810"/>
              <a:gd name="connsiteX45" fmla="*/ 373380 w 967740"/>
              <a:gd name="connsiteY45" fmla="*/ 34290 h 384810"/>
              <a:gd name="connsiteX46" fmla="*/ 361950 w 967740"/>
              <a:gd name="connsiteY46" fmla="*/ 38100 h 384810"/>
              <a:gd name="connsiteX47" fmla="*/ 346710 w 967740"/>
              <a:gd name="connsiteY47" fmla="*/ 45720 h 384810"/>
              <a:gd name="connsiteX48" fmla="*/ 243840 w 967740"/>
              <a:gd name="connsiteY48" fmla="*/ 41910 h 384810"/>
              <a:gd name="connsiteX49" fmla="*/ 201930 w 967740"/>
              <a:gd name="connsiteY49" fmla="*/ 38100 h 384810"/>
              <a:gd name="connsiteX50" fmla="*/ 87630 w 967740"/>
              <a:gd name="connsiteY50" fmla="*/ 45720 h 384810"/>
              <a:gd name="connsiteX51" fmla="*/ 72390 w 967740"/>
              <a:gd name="connsiteY51" fmla="*/ 49530 h 384810"/>
              <a:gd name="connsiteX52" fmla="*/ 60960 w 967740"/>
              <a:gd name="connsiteY52" fmla="*/ 57150 h 384810"/>
              <a:gd name="connsiteX53" fmla="*/ 49530 w 967740"/>
              <a:gd name="connsiteY53" fmla="*/ 60960 h 384810"/>
              <a:gd name="connsiteX54" fmla="*/ 38100 w 967740"/>
              <a:gd name="connsiteY54" fmla="*/ 72390 h 384810"/>
              <a:gd name="connsiteX55" fmla="*/ 15240 w 967740"/>
              <a:gd name="connsiteY55" fmla="*/ 87630 h 384810"/>
              <a:gd name="connsiteX56" fmla="*/ 0 w 967740"/>
              <a:gd name="connsiteY56" fmla="*/ 121920 h 384810"/>
              <a:gd name="connsiteX57" fmla="*/ 7620 w 967740"/>
              <a:gd name="connsiteY57" fmla="*/ 186690 h 384810"/>
              <a:gd name="connsiteX58" fmla="*/ 11430 w 967740"/>
              <a:gd name="connsiteY58" fmla="*/ 198120 h 384810"/>
              <a:gd name="connsiteX59" fmla="*/ 22860 w 967740"/>
              <a:gd name="connsiteY59" fmla="*/ 213360 h 384810"/>
              <a:gd name="connsiteX60" fmla="*/ 30480 w 967740"/>
              <a:gd name="connsiteY60" fmla="*/ 224790 h 384810"/>
              <a:gd name="connsiteX61" fmla="*/ 34290 w 967740"/>
              <a:gd name="connsiteY61" fmla="*/ 236220 h 384810"/>
              <a:gd name="connsiteX62" fmla="*/ 45720 w 967740"/>
              <a:gd name="connsiteY62" fmla="*/ 240030 h 384810"/>
              <a:gd name="connsiteX63" fmla="*/ 49530 w 967740"/>
              <a:gd name="connsiteY63" fmla="*/ 251460 h 384810"/>
              <a:gd name="connsiteX64" fmla="*/ 68580 w 967740"/>
              <a:gd name="connsiteY64" fmla="*/ 274320 h 384810"/>
              <a:gd name="connsiteX65" fmla="*/ 80010 w 967740"/>
              <a:gd name="connsiteY65" fmla="*/ 281940 h 384810"/>
              <a:gd name="connsiteX66" fmla="*/ 99060 w 967740"/>
              <a:gd name="connsiteY66" fmla="*/ 304800 h 384810"/>
              <a:gd name="connsiteX67" fmla="*/ 121920 w 967740"/>
              <a:gd name="connsiteY67" fmla="*/ 312420 h 384810"/>
              <a:gd name="connsiteX68" fmla="*/ 194310 w 967740"/>
              <a:gd name="connsiteY68" fmla="*/ 300990 h 38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67740" h="384810">
                <a:moveTo>
                  <a:pt x="194310" y="300990"/>
                </a:moveTo>
                <a:cubicBezTo>
                  <a:pt x="198088" y="301410"/>
                  <a:pt x="242909" y="305760"/>
                  <a:pt x="251460" y="308610"/>
                </a:cubicBezTo>
                <a:cubicBezTo>
                  <a:pt x="255804" y="310058"/>
                  <a:pt x="258681" y="314426"/>
                  <a:pt x="262890" y="316230"/>
                </a:cubicBezTo>
                <a:cubicBezTo>
                  <a:pt x="267703" y="318293"/>
                  <a:pt x="273227" y="318201"/>
                  <a:pt x="278130" y="320040"/>
                </a:cubicBezTo>
                <a:cubicBezTo>
                  <a:pt x="283448" y="322034"/>
                  <a:pt x="288150" y="325423"/>
                  <a:pt x="293370" y="327660"/>
                </a:cubicBezTo>
                <a:cubicBezTo>
                  <a:pt x="301022" y="330940"/>
                  <a:pt x="312306" y="333347"/>
                  <a:pt x="320040" y="335280"/>
                </a:cubicBezTo>
                <a:cubicBezTo>
                  <a:pt x="352797" y="357118"/>
                  <a:pt x="311352" y="330936"/>
                  <a:pt x="342900" y="346710"/>
                </a:cubicBezTo>
                <a:cubicBezTo>
                  <a:pt x="346996" y="348758"/>
                  <a:pt x="350234" y="352282"/>
                  <a:pt x="354330" y="354330"/>
                </a:cubicBezTo>
                <a:cubicBezTo>
                  <a:pt x="357922" y="356126"/>
                  <a:pt x="362069" y="356558"/>
                  <a:pt x="365760" y="358140"/>
                </a:cubicBezTo>
                <a:cubicBezTo>
                  <a:pt x="370980" y="360377"/>
                  <a:pt x="375682" y="363766"/>
                  <a:pt x="381000" y="365760"/>
                </a:cubicBezTo>
                <a:cubicBezTo>
                  <a:pt x="385903" y="367599"/>
                  <a:pt x="391096" y="368590"/>
                  <a:pt x="396240" y="369570"/>
                </a:cubicBezTo>
                <a:cubicBezTo>
                  <a:pt x="458907" y="381507"/>
                  <a:pt x="446265" y="379362"/>
                  <a:pt x="495300" y="384810"/>
                </a:cubicBezTo>
                <a:cubicBezTo>
                  <a:pt x="521970" y="382270"/>
                  <a:pt x="548726" y="380513"/>
                  <a:pt x="575310" y="377190"/>
                </a:cubicBezTo>
                <a:cubicBezTo>
                  <a:pt x="579295" y="376692"/>
                  <a:pt x="582878" y="374483"/>
                  <a:pt x="586740" y="373380"/>
                </a:cubicBezTo>
                <a:cubicBezTo>
                  <a:pt x="591775" y="371941"/>
                  <a:pt x="596900" y="370840"/>
                  <a:pt x="601980" y="369570"/>
                </a:cubicBezTo>
                <a:cubicBezTo>
                  <a:pt x="634737" y="347732"/>
                  <a:pt x="593292" y="373914"/>
                  <a:pt x="624840" y="358140"/>
                </a:cubicBezTo>
                <a:cubicBezTo>
                  <a:pt x="628936" y="356092"/>
                  <a:pt x="632174" y="352568"/>
                  <a:pt x="636270" y="350520"/>
                </a:cubicBezTo>
                <a:cubicBezTo>
                  <a:pt x="639862" y="348724"/>
                  <a:pt x="644009" y="348292"/>
                  <a:pt x="647700" y="346710"/>
                </a:cubicBezTo>
                <a:cubicBezTo>
                  <a:pt x="652920" y="344473"/>
                  <a:pt x="657667" y="341199"/>
                  <a:pt x="662940" y="339090"/>
                </a:cubicBezTo>
                <a:cubicBezTo>
                  <a:pt x="670398" y="336107"/>
                  <a:pt x="678616" y="335062"/>
                  <a:pt x="685800" y="331470"/>
                </a:cubicBezTo>
                <a:cubicBezTo>
                  <a:pt x="690880" y="328930"/>
                  <a:pt x="695820" y="326087"/>
                  <a:pt x="701040" y="323850"/>
                </a:cubicBezTo>
                <a:cubicBezTo>
                  <a:pt x="704731" y="322268"/>
                  <a:pt x="708623" y="321194"/>
                  <a:pt x="712470" y="320040"/>
                </a:cubicBezTo>
                <a:cubicBezTo>
                  <a:pt x="721326" y="317383"/>
                  <a:pt x="730099" y="314357"/>
                  <a:pt x="739140" y="312420"/>
                </a:cubicBezTo>
                <a:cubicBezTo>
                  <a:pt x="756216" y="308761"/>
                  <a:pt x="793544" y="306089"/>
                  <a:pt x="807720" y="304800"/>
                </a:cubicBezTo>
                <a:cubicBezTo>
                  <a:pt x="876438" y="285166"/>
                  <a:pt x="775445" y="311927"/>
                  <a:pt x="899160" y="293370"/>
                </a:cubicBezTo>
                <a:cubicBezTo>
                  <a:pt x="903688" y="292691"/>
                  <a:pt x="906303" y="287358"/>
                  <a:pt x="910590" y="285750"/>
                </a:cubicBezTo>
                <a:cubicBezTo>
                  <a:pt x="916653" y="283476"/>
                  <a:pt x="923290" y="283210"/>
                  <a:pt x="929640" y="281940"/>
                </a:cubicBezTo>
                <a:cubicBezTo>
                  <a:pt x="939800" y="251460"/>
                  <a:pt x="924560" y="287020"/>
                  <a:pt x="944880" y="266700"/>
                </a:cubicBezTo>
                <a:cubicBezTo>
                  <a:pt x="947720" y="263860"/>
                  <a:pt x="946462" y="258612"/>
                  <a:pt x="948690" y="255270"/>
                </a:cubicBezTo>
                <a:cubicBezTo>
                  <a:pt x="951679" y="250787"/>
                  <a:pt x="956671" y="247979"/>
                  <a:pt x="960120" y="243840"/>
                </a:cubicBezTo>
                <a:cubicBezTo>
                  <a:pt x="963051" y="240322"/>
                  <a:pt x="965200" y="236220"/>
                  <a:pt x="967740" y="232410"/>
                </a:cubicBezTo>
                <a:cubicBezTo>
                  <a:pt x="966470" y="194310"/>
                  <a:pt x="966169" y="156165"/>
                  <a:pt x="963930" y="118110"/>
                </a:cubicBezTo>
                <a:cubicBezTo>
                  <a:pt x="963623" y="112883"/>
                  <a:pt x="962183" y="107683"/>
                  <a:pt x="960120" y="102870"/>
                </a:cubicBezTo>
                <a:cubicBezTo>
                  <a:pt x="958316" y="98661"/>
                  <a:pt x="954548" y="95536"/>
                  <a:pt x="952500" y="91440"/>
                </a:cubicBezTo>
                <a:cubicBezTo>
                  <a:pt x="950704" y="87848"/>
                  <a:pt x="950918" y="83352"/>
                  <a:pt x="948690" y="80010"/>
                </a:cubicBezTo>
                <a:cubicBezTo>
                  <a:pt x="940536" y="67779"/>
                  <a:pt x="937813" y="68764"/>
                  <a:pt x="925830" y="64770"/>
                </a:cubicBezTo>
                <a:cubicBezTo>
                  <a:pt x="917517" y="39832"/>
                  <a:pt x="929063" y="64308"/>
                  <a:pt x="910590" y="49530"/>
                </a:cubicBezTo>
                <a:cubicBezTo>
                  <a:pt x="875974" y="21837"/>
                  <a:pt x="939186" y="56073"/>
                  <a:pt x="887730" y="26670"/>
                </a:cubicBezTo>
                <a:cubicBezTo>
                  <a:pt x="884243" y="24677"/>
                  <a:pt x="879892" y="24656"/>
                  <a:pt x="876300" y="22860"/>
                </a:cubicBezTo>
                <a:cubicBezTo>
                  <a:pt x="872204" y="20812"/>
                  <a:pt x="869157" y="16848"/>
                  <a:pt x="864870" y="15240"/>
                </a:cubicBezTo>
                <a:cubicBezTo>
                  <a:pt x="858807" y="12966"/>
                  <a:pt x="852023" y="13291"/>
                  <a:pt x="845820" y="11430"/>
                </a:cubicBezTo>
                <a:cubicBezTo>
                  <a:pt x="799469" y="-2475"/>
                  <a:pt x="862409" y="7374"/>
                  <a:pt x="788670" y="0"/>
                </a:cubicBezTo>
                <a:lnTo>
                  <a:pt x="480060" y="7620"/>
                </a:lnTo>
                <a:cubicBezTo>
                  <a:pt x="467304" y="8041"/>
                  <a:pt x="454450" y="8801"/>
                  <a:pt x="441960" y="11430"/>
                </a:cubicBezTo>
                <a:cubicBezTo>
                  <a:pt x="283809" y="44725"/>
                  <a:pt x="494272" y="8426"/>
                  <a:pt x="384810" y="26670"/>
                </a:cubicBezTo>
                <a:cubicBezTo>
                  <a:pt x="381000" y="29210"/>
                  <a:pt x="377476" y="32242"/>
                  <a:pt x="373380" y="34290"/>
                </a:cubicBezTo>
                <a:cubicBezTo>
                  <a:pt x="369788" y="36086"/>
                  <a:pt x="365641" y="36518"/>
                  <a:pt x="361950" y="38100"/>
                </a:cubicBezTo>
                <a:cubicBezTo>
                  <a:pt x="356730" y="40337"/>
                  <a:pt x="351790" y="43180"/>
                  <a:pt x="346710" y="45720"/>
                </a:cubicBezTo>
                <a:lnTo>
                  <a:pt x="243840" y="41910"/>
                </a:lnTo>
                <a:cubicBezTo>
                  <a:pt x="229832" y="41173"/>
                  <a:pt x="215953" y="37758"/>
                  <a:pt x="201930" y="38100"/>
                </a:cubicBezTo>
                <a:cubicBezTo>
                  <a:pt x="163757" y="39031"/>
                  <a:pt x="125730" y="43180"/>
                  <a:pt x="87630" y="45720"/>
                </a:cubicBezTo>
                <a:cubicBezTo>
                  <a:pt x="82550" y="46990"/>
                  <a:pt x="77203" y="47467"/>
                  <a:pt x="72390" y="49530"/>
                </a:cubicBezTo>
                <a:cubicBezTo>
                  <a:pt x="68181" y="51334"/>
                  <a:pt x="65056" y="55102"/>
                  <a:pt x="60960" y="57150"/>
                </a:cubicBezTo>
                <a:cubicBezTo>
                  <a:pt x="57368" y="58946"/>
                  <a:pt x="53340" y="59690"/>
                  <a:pt x="49530" y="60960"/>
                </a:cubicBezTo>
                <a:cubicBezTo>
                  <a:pt x="45720" y="64770"/>
                  <a:pt x="42583" y="69401"/>
                  <a:pt x="38100" y="72390"/>
                </a:cubicBezTo>
                <a:cubicBezTo>
                  <a:pt x="5017" y="94446"/>
                  <a:pt x="51703" y="51167"/>
                  <a:pt x="15240" y="87630"/>
                </a:cubicBezTo>
                <a:cubicBezTo>
                  <a:pt x="6172" y="114834"/>
                  <a:pt x="12075" y="103807"/>
                  <a:pt x="0" y="121920"/>
                </a:cubicBezTo>
                <a:cubicBezTo>
                  <a:pt x="2909" y="159738"/>
                  <a:pt x="206" y="160740"/>
                  <a:pt x="7620" y="186690"/>
                </a:cubicBezTo>
                <a:cubicBezTo>
                  <a:pt x="8723" y="190552"/>
                  <a:pt x="9437" y="194633"/>
                  <a:pt x="11430" y="198120"/>
                </a:cubicBezTo>
                <a:cubicBezTo>
                  <a:pt x="14580" y="203633"/>
                  <a:pt x="19169" y="208193"/>
                  <a:pt x="22860" y="213360"/>
                </a:cubicBezTo>
                <a:cubicBezTo>
                  <a:pt x="25522" y="217086"/>
                  <a:pt x="28432" y="220694"/>
                  <a:pt x="30480" y="224790"/>
                </a:cubicBezTo>
                <a:cubicBezTo>
                  <a:pt x="32276" y="228382"/>
                  <a:pt x="31450" y="233380"/>
                  <a:pt x="34290" y="236220"/>
                </a:cubicBezTo>
                <a:cubicBezTo>
                  <a:pt x="37130" y="239060"/>
                  <a:pt x="41910" y="238760"/>
                  <a:pt x="45720" y="240030"/>
                </a:cubicBezTo>
                <a:cubicBezTo>
                  <a:pt x="46990" y="243840"/>
                  <a:pt x="47734" y="247868"/>
                  <a:pt x="49530" y="251460"/>
                </a:cubicBezTo>
                <a:cubicBezTo>
                  <a:pt x="53811" y="260023"/>
                  <a:pt x="61358" y="268301"/>
                  <a:pt x="68580" y="274320"/>
                </a:cubicBezTo>
                <a:cubicBezTo>
                  <a:pt x="72098" y="277251"/>
                  <a:pt x="76200" y="279400"/>
                  <a:pt x="80010" y="281940"/>
                </a:cubicBezTo>
                <a:cubicBezTo>
                  <a:pt x="84753" y="289054"/>
                  <a:pt x="91295" y="300486"/>
                  <a:pt x="99060" y="304800"/>
                </a:cubicBezTo>
                <a:cubicBezTo>
                  <a:pt x="106081" y="308701"/>
                  <a:pt x="114300" y="309880"/>
                  <a:pt x="121920" y="312420"/>
                </a:cubicBezTo>
                <a:lnTo>
                  <a:pt x="194310" y="3009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 38"/>
          <p:cNvSpPr/>
          <p:nvPr/>
        </p:nvSpPr>
        <p:spPr>
          <a:xfrm flipH="1">
            <a:off x="7200974" y="2175260"/>
            <a:ext cx="811817" cy="375950"/>
          </a:xfrm>
          <a:custGeom>
            <a:avLst/>
            <a:gdLst>
              <a:gd name="connsiteX0" fmla="*/ 15240 w 895350"/>
              <a:gd name="connsiteY0" fmla="*/ 19604 h 375950"/>
              <a:gd name="connsiteX1" fmla="*/ 7620 w 895350"/>
              <a:gd name="connsiteY1" fmla="*/ 111044 h 375950"/>
              <a:gd name="connsiteX2" fmla="*/ 0 w 895350"/>
              <a:gd name="connsiteY2" fmla="*/ 130094 h 375950"/>
              <a:gd name="connsiteX3" fmla="*/ 7620 w 895350"/>
              <a:gd name="connsiteY3" fmla="*/ 191054 h 375950"/>
              <a:gd name="connsiteX4" fmla="*/ 15240 w 895350"/>
              <a:gd name="connsiteY4" fmla="*/ 202484 h 375950"/>
              <a:gd name="connsiteX5" fmla="*/ 26670 w 895350"/>
              <a:gd name="connsiteY5" fmla="*/ 206294 h 375950"/>
              <a:gd name="connsiteX6" fmla="*/ 41910 w 895350"/>
              <a:gd name="connsiteY6" fmla="*/ 221534 h 375950"/>
              <a:gd name="connsiteX7" fmla="*/ 45720 w 895350"/>
              <a:gd name="connsiteY7" fmla="*/ 232964 h 375950"/>
              <a:gd name="connsiteX8" fmla="*/ 57150 w 895350"/>
              <a:gd name="connsiteY8" fmla="*/ 240584 h 375950"/>
              <a:gd name="connsiteX9" fmla="*/ 68580 w 895350"/>
              <a:gd name="connsiteY9" fmla="*/ 252014 h 375950"/>
              <a:gd name="connsiteX10" fmla="*/ 91440 w 895350"/>
              <a:gd name="connsiteY10" fmla="*/ 259634 h 375950"/>
              <a:gd name="connsiteX11" fmla="*/ 137160 w 895350"/>
              <a:gd name="connsiteY11" fmla="*/ 271064 h 375950"/>
              <a:gd name="connsiteX12" fmla="*/ 156210 w 895350"/>
              <a:gd name="connsiteY12" fmla="*/ 290114 h 375950"/>
              <a:gd name="connsiteX13" fmla="*/ 167640 w 895350"/>
              <a:gd name="connsiteY13" fmla="*/ 316784 h 375950"/>
              <a:gd name="connsiteX14" fmla="*/ 182880 w 895350"/>
              <a:gd name="connsiteY14" fmla="*/ 324404 h 375950"/>
              <a:gd name="connsiteX15" fmla="*/ 186690 w 895350"/>
              <a:gd name="connsiteY15" fmla="*/ 335834 h 375950"/>
              <a:gd name="connsiteX16" fmla="*/ 209550 w 895350"/>
              <a:gd name="connsiteY16" fmla="*/ 347264 h 375950"/>
              <a:gd name="connsiteX17" fmla="*/ 232410 w 895350"/>
              <a:gd name="connsiteY17" fmla="*/ 358694 h 375950"/>
              <a:gd name="connsiteX18" fmla="*/ 289560 w 895350"/>
              <a:gd name="connsiteY18" fmla="*/ 366314 h 375950"/>
              <a:gd name="connsiteX19" fmla="*/ 312420 w 895350"/>
              <a:gd name="connsiteY19" fmla="*/ 358694 h 375950"/>
              <a:gd name="connsiteX20" fmla="*/ 316230 w 895350"/>
              <a:gd name="connsiteY20" fmla="*/ 347264 h 375950"/>
              <a:gd name="connsiteX21" fmla="*/ 350520 w 895350"/>
              <a:gd name="connsiteY21" fmla="*/ 335834 h 375950"/>
              <a:gd name="connsiteX22" fmla="*/ 388620 w 895350"/>
              <a:gd name="connsiteY22" fmla="*/ 312974 h 375950"/>
              <a:gd name="connsiteX23" fmla="*/ 403860 w 895350"/>
              <a:gd name="connsiteY23" fmla="*/ 309164 h 375950"/>
              <a:gd name="connsiteX24" fmla="*/ 457200 w 895350"/>
              <a:gd name="connsiteY24" fmla="*/ 301544 h 375950"/>
              <a:gd name="connsiteX25" fmla="*/ 552450 w 895350"/>
              <a:gd name="connsiteY25" fmla="*/ 297734 h 375950"/>
              <a:gd name="connsiteX26" fmla="*/ 624840 w 895350"/>
              <a:gd name="connsiteY26" fmla="*/ 293924 h 375950"/>
              <a:gd name="connsiteX27" fmla="*/ 670560 w 895350"/>
              <a:gd name="connsiteY27" fmla="*/ 282494 h 375950"/>
              <a:gd name="connsiteX28" fmla="*/ 762000 w 895350"/>
              <a:gd name="connsiteY28" fmla="*/ 290114 h 375950"/>
              <a:gd name="connsiteX29" fmla="*/ 784860 w 895350"/>
              <a:gd name="connsiteY29" fmla="*/ 297734 h 375950"/>
              <a:gd name="connsiteX30" fmla="*/ 796290 w 895350"/>
              <a:gd name="connsiteY30" fmla="*/ 305354 h 375950"/>
              <a:gd name="connsiteX31" fmla="*/ 807720 w 895350"/>
              <a:gd name="connsiteY31" fmla="*/ 309164 h 375950"/>
              <a:gd name="connsiteX32" fmla="*/ 822960 w 895350"/>
              <a:gd name="connsiteY32" fmla="*/ 316784 h 375950"/>
              <a:gd name="connsiteX33" fmla="*/ 887730 w 895350"/>
              <a:gd name="connsiteY33" fmla="*/ 301544 h 375950"/>
              <a:gd name="connsiteX34" fmla="*/ 895350 w 895350"/>
              <a:gd name="connsiteY34" fmla="*/ 286304 h 375950"/>
              <a:gd name="connsiteX35" fmla="*/ 891540 w 895350"/>
              <a:gd name="connsiteY35" fmla="*/ 255824 h 375950"/>
              <a:gd name="connsiteX36" fmla="*/ 887730 w 895350"/>
              <a:gd name="connsiteY36" fmla="*/ 172004 h 375950"/>
              <a:gd name="connsiteX37" fmla="*/ 876300 w 895350"/>
              <a:gd name="connsiteY37" fmla="*/ 114854 h 375950"/>
              <a:gd name="connsiteX38" fmla="*/ 864870 w 895350"/>
              <a:gd name="connsiteY38" fmla="*/ 84374 h 375950"/>
              <a:gd name="connsiteX39" fmla="*/ 853440 w 895350"/>
              <a:gd name="connsiteY39" fmla="*/ 80564 h 375950"/>
              <a:gd name="connsiteX40" fmla="*/ 826770 w 895350"/>
              <a:gd name="connsiteY40" fmla="*/ 65324 h 375950"/>
              <a:gd name="connsiteX41" fmla="*/ 815340 w 895350"/>
              <a:gd name="connsiteY41" fmla="*/ 57704 h 375950"/>
              <a:gd name="connsiteX42" fmla="*/ 803910 w 895350"/>
              <a:gd name="connsiteY42" fmla="*/ 53894 h 375950"/>
              <a:gd name="connsiteX43" fmla="*/ 712470 w 895350"/>
              <a:gd name="connsiteY43" fmla="*/ 42464 h 375950"/>
              <a:gd name="connsiteX44" fmla="*/ 643890 w 895350"/>
              <a:gd name="connsiteY44" fmla="*/ 38654 h 375950"/>
              <a:gd name="connsiteX45" fmla="*/ 521970 w 895350"/>
              <a:gd name="connsiteY45" fmla="*/ 31034 h 375950"/>
              <a:gd name="connsiteX46" fmla="*/ 339090 w 895350"/>
              <a:gd name="connsiteY46" fmla="*/ 31034 h 375950"/>
              <a:gd name="connsiteX47" fmla="*/ 259080 w 895350"/>
              <a:gd name="connsiteY47" fmla="*/ 23414 h 375950"/>
              <a:gd name="connsiteX48" fmla="*/ 224790 w 895350"/>
              <a:gd name="connsiteY48" fmla="*/ 15794 h 375950"/>
              <a:gd name="connsiteX49" fmla="*/ 201930 w 895350"/>
              <a:gd name="connsiteY49" fmla="*/ 11984 h 375950"/>
              <a:gd name="connsiteX50" fmla="*/ 186690 w 895350"/>
              <a:gd name="connsiteY50" fmla="*/ 4364 h 375950"/>
              <a:gd name="connsiteX51" fmla="*/ 30480 w 895350"/>
              <a:gd name="connsiteY51" fmla="*/ 8174 h 375950"/>
              <a:gd name="connsiteX52" fmla="*/ 15240 w 895350"/>
              <a:gd name="connsiteY52" fmla="*/ 11984 h 375950"/>
              <a:gd name="connsiteX53" fmla="*/ 15240 w 895350"/>
              <a:gd name="connsiteY53" fmla="*/ 19604 h 37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5350" h="375950">
                <a:moveTo>
                  <a:pt x="15240" y="19604"/>
                </a:moveTo>
                <a:cubicBezTo>
                  <a:pt x="13970" y="36114"/>
                  <a:pt x="13961" y="87794"/>
                  <a:pt x="7620" y="111044"/>
                </a:cubicBezTo>
                <a:cubicBezTo>
                  <a:pt x="5820" y="117642"/>
                  <a:pt x="2540" y="123744"/>
                  <a:pt x="0" y="130094"/>
                </a:cubicBezTo>
                <a:cubicBezTo>
                  <a:pt x="727" y="139548"/>
                  <a:pt x="-604" y="174606"/>
                  <a:pt x="7620" y="191054"/>
                </a:cubicBezTo>
                <a:cubicBezTo>
                  <a:pt x="9668" y="195150"/>
                  <a:pt x="11664" y="199623"/>
                  <a:pt x="15240" y="202484"/>
                </a:cubicBezTo>
                <a:cubicBezTo>
                  <a:pt x="18376" y="204993"/>
                  <a:pt x="22860" y="205024"/>
                  <a:pt x="26670" y="206294"/>
                </a:cubicBezTo>
                <a:cubicBezTo>
                  <a:pt x="36830" y="236774"/>
                  <a:pt x="21590" y="201214"/>
                  <a:pt x="41910" y="221534"/>
                </a:cubicBezTo>
                <a:cubicBezTo>
                  <a:pt x="44750" y="224374"/>
                  <a:pt x="43211" y="229828"/>
                  <a:pt x="45720" y="232964"/>
                </a:cubicBezTo>
                <a:cubicBezTo>
                  <a:pt x="48581" y="236540"/>
                  <a:pt x="53632" y="237653"/>
                  <a:pt x="57150" y="240584"/>
                </a:cubicBezTo>
                <a:cubicBezTo>
                  <a:pt x="61289" y="244033"/>
                  <a:pt x="63870" y="249397"/>
                  <a:pt x="68580" y="252014"/>
                </a:cubicBezTo>
                <a:cubicBezTo>
                  <a:pt x="75601" y="255915"/>
                  <a:pt x="84256" y="256042"/>
                  <a:pt x="91440" y="259634"/>
                </a:cubicBezTo>
                <a:cubicBezTo>
                  <a:pt x="115838" y="271833"/>
                  <a:pt x="101044" y="266550"/>
                  <a:pt x="137160" y="271064"/>
                </a:cubicBezTo>
                <a:cubicBezTo>
                  <a:pt x="147320" y="277837"/>
                  <a:pt x="151130" y="278261"/>
                  <a:pt x="156210" y="290114"/>
                </a:cubicBezTo>
                <a:cubicBezTo>
                  <a:pt x="161249" y="301871"/>
                  <a:pt x="157012" y="307927"/>
                  <a:pt x="167640" y="316784"/>
                </a:cubicBezTo>
                <a:cubicBezTo>
                  <a:pt x="172003" y="320420"/>
                  <a:pt x="177800" y="321864"/>
                  <a:pt x="182880" y="324404"/>
                </a:cubicBezTo>
                <a:cubicBezTo>
                  <a:pt x="184150" y="328214"/>
                  <a:pt x="184181" y="332698"/>
                  <a:pt x="186690" y="335834"/>
                </a:cubicBezTo>
                <a:cubicBezTo>
                  <a:pt x="193969" y="344933"/>
                  <a:pt x="200347" y="342663"/>
                  <a:pt x="209550" y="347264"/>
                </a:cubicBezTo>
                <a:cubicBezTo>
                  <a:pt x="239093" y="362036"/>
                  <a:pt x="203680" y="349117"/>
                  <a:pt x="232410" y="358694"/>
                </a:cubicBezTo>
                <a:cubicBezTo>
                  <a:pt x="241535" y="386068"/>
                  <a:pt x="233645" y="374701"/>
                  <a:pt x="289560" y="366314"/>
                </a:cubicBezTo>
                <a:cubicBezTo>
                  <a:pt x="297503" y="365123"/>
                  <a:pt x="312420" y="358694"/>
                  <a:pt x="312420" y="358694"/>
                </a:cubicBezTo>
                <a:cubicBezTo>
                  <a:pt x="313690" y="354884"/>
                  <a:pt x="313145" y="349835"/>
                  <a:pt x="316230" y="347264"/>
                </a:cubicBezTo>
                <a:cubicBezTo>
                  <a:pt x="322379" y="342140"/>
                  <a:pt x="342245" y="337903"/>
                  <a:pt x="350520" y="335834"/>
                </a:cubicBezTo>
                <a:cubicBezTo>
                  <a:pt x="361914" y="328238"/>
                  <a:pt x="375231" y="317995"/>
                  <a:pt x="388620" y="312974"/>
                </a:cubicBezTo>
                <a:cubicBezTo>
                  <a:pt x="393523" y="311135"/>
                  <a:pt x="398695" y="310025"/>
                  <a:pt x="403860" y="309164"/>
                </a:cubicBezTo>
                <a:cubicBezTo>
                  <a:pt x="421576" y="306211"/>
                  <a:pt x="439292" y="302922"/>
                  <a:pt x="457200" y="301544"/>
                </a:cubicBezTo>
                <a:cubicBezTo>
                  <a:pt x="488882" y="299107"/>
                  <a:pt x="520707" y="299177"/>
                  <a:pt x="552450" y="297734"/>
                </a:cubicBezTo>
                <a:lnTo>
                  <a:pt x="624840" y="293924"/>
                </a:lnTo>
                <a:cubicBezTo>
                  <a:pt x="628340" y="292924"/>
                  <a:pt x="663034" y="282234"/>
                  <a:pt x="670560" y="282494"/>
                </a:cubicBezTo>
                <a:cubicBezTo>
                  <a:pt x="701127" y="283548"/>
                  <a:pt x="731520" y="287574"/>
                  <a:pt x="762000" y="290114"/>
                </a:cubicBezTo>
                <a:cubicBezTo>
                  <a:pt x="769620" y="292654"/>
                  <a:pt x="778177" y="293279"/>
                  <a:pt x="784860" y="297734"/>
                </a:cubicBezTo>
                <a:cubicBezTo>
                  <a:pt x="788670" y="300274"/>
                  <a:pt x="792194" y="303306"/>
                  <a:pt x="796290" y="305354"/>
                </a:cubicBezTo>
                <a:cubicBezTo>
                  <a:pt x="799882" y="307150"/>
                  <a:pt x="804029" y="307582"/>
                  <a:pt x="807720" y="309164"/>
                </a:cubicBezTo>
                <a:cubicBezTo>
                  <a:pt x="812940" y="311401"/>
                  <a:pt x="817880" y="314244"/>
                  <a:pt x="822960" y="316784"/>
                </a:cubicBezTo>
                <a:cubicBezTo>
                  <a:pt x="903181" y="311770"/>
                  <a:pt x="874473" y="332477"/>
                  <a:pt x="887730" y="301544"/>
                </a:cubicBezTo>
                <a:cubicBezTo>
                  <a:pt x="889967" y="296324"/>
                  <a:pt x="892810" y="291384"/>
                  <a:pt x="895350" y="286304"/>
                </a:cubicBezTo>
                <a:cubicBezTo>
                  <a:pt x="894080" y="276144"/>
                  <a:pt x="892221" y="266040"/>
                  <a:pt x="891540" y="255824"/>
                </a:cubicBezTo>
                <a:cubicBezTo>
                  <a:pt x="889680" y="227917"/>
                  <a:pt x="890262" y="199858"/>
                  <a:pt x="887730" y="172004"/>
                </a:cubicBezTo>
                <a:cubicBezTo>
                  <a:pt x="884901" y="140880"/>
                  <a:pt x="881442" y="137991"/>
                  <a:pt x="876300" y="114854"/>
                </a:cubicBezTo>
                <a:cubicBezTo>
                  <a:pt x="873956" y="104304"/>
                  <a:pt x="874411" y="92007"/>
                  <a:pt x="864870" y="84374"/>
                </a:cubicBezTo>
                <a:cubicBezTo>
                  <a:pt x="861734" y="81865"/>
                  <a:pt x="857250" y="81834"/>
                  <a:pt x="853440" y="80564"/>
                </a:cubicBezTo>
                <a:cubicBezTo>
                  <a:pt x="831726" y="58850"/>
                  <a:pt x="853633" y="76837"/>
                  <a:pt x="826770" y="65324"/>
                </a:cubicBezTo>
                <a:cubicBezTo>
                  <a:pt x="822561" y="63520"/>
                  <a:pt x="819436" y="59752"/>
                  <a:pt x="815340" y="57704"/>
                </a:cubicBezTo>
                <a:cubicBezTo>
                  <a:pt x="811748" y="55908"/>
                  <a:pt x="807806" y="54868"/>
                  <a:pt x="803910" y="53894"/>
                </a:cubicBezTo>
                <a:cubicBezTo>
                  <a:pt x="776761" y="47107"/>
                  <a:pt x="732501" y="44088"/>
                  <a:pt x="712470" y="42464"/>
                </a:cubicBezTo>
                <a:cubicBezTo>
                  <a:pt x="689650" y="40614"/>
                  <a:pt x="666744" y="40025"/>
                  <a:pt x="643890" y="38654"/>
                </a:cubicBezTo>
                <a:lnTo>
                  <a:pt x="521970" y="31034"/>
                </a:lnTo>
                <a:cubicBezTo>
                  <a:pt x="430871" y="37107"/>
                  <a:pt x="466581" y="36577"/>
                  <a:pt x="339090" y="31034"/>
                </a:cubicBezTo>
                <a:cubicBezTo>
                  <a:pt x="323735" y="30366"/>
                  <a:pt x="278546" y="26849"/>
                  <a:pt x="259080" y="23414"/>
                </a:cubicBezTo>
                <a:cubicBezTo>
                  <a:pt x="247549" y="21379"/>
                  <a:pt x="236271" y="18090"/>
                  <a:pt x="224790" y="15794"/>
                </a:cubicBezTo>
                <a:cubicBezTo>
                  <a:pt x="217215" y="14279"/>
                  <a:pt x="209550" y="13254"/>
                  <a:pt x="201930" y="11984"/>
                </a:cubicBezTo>
                <a:cubicBezTo>
                  <a:pt x="196850" y="9444"/>
                  <a:pt x="192169" y="5858"/>
                  <a:pt x="186690" y="4364"/>
                </a:cubicBezTo>
                <a:cubicBezTo>
                  <a:pt x="144420" y="-7164"/>
                  <a:pt x="37878" y="7739"/>
                  <a:pt x="30480" y="8174"/>
                </a:cubicBezTo>
                <a:cubicBezTo>
                  <a:pt x="25400" y="9444"/>
                  <a:pt x="20450" y="12505"/>
                  <a:pt x="15240" y="11984"/>
                </a:cubicBezTo>
                <a:cubicBezTo>
                  <a:pt x="7248" y="11185"/>
                  <a:pt x="16510" y="3094"/>
                  <a:pt x="15240" y="1960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 39"/>
          <p:cNvSpPr/>
          <p:nvPr/>
        </p:nvSpPr>
        <p:spPr>
          <a:xfrm flipH="1">
            <a:off x="8040427" y="2126275"/>
            <a:ext cx="673635" cy="342909"/>
          </a:xfrm>
          <a:custGeom>
            <a:avLst/>
            <a:gdLst>
              <a:gd name="connsiteX0" fmla="*/ 41910 w 742950"/>
              <a:gd name="connsiteY0" fmla="*/ 64779 h 342909"/>
              <a:gd name="connsiteX1" fmla="*/ 30480 w 742950"/>
              <a:gd name="connsiteY1" fmla="*/ 87639 h 342909"/>
              <a:gd name="connsiteX2" fmla="*/ 19050 w 742950"/>
              <a:gd name="connsiteY2" fmla="*/ 110499 h 342909"/>
              <a:gd name="connsiteX3" fmla="*/ 11430 w 742950"/>
              <a:gd name="connsiteY3" fmla="*/ 137169 h 342909"/>
              <a:gd name="connsiteX4" fmla="*/ 0 w 742950"/>
              <a:gd name="connsiteY4" fmla="*/ 163839 h 342909"/>
              <a:gd name="connsiteX5" fmla="*/ 7620 w 742950"/>
              <a:gd name="connsiteY5" fmla="*/ 255279 h 342909"/>
              <a:gd name="connsiteX6" fmla="*/ 22860 w 742950"/>
              <a:gd name="connsiteY6" fmla="*/ 259089 h 342909"/>
              <a:gd name="connsiteX7" fmla="*/ 26670 w 742950"/>
              <a:gd name="connsiteY7" fmla="*/ 270519 h 342909"/>
              <a:gd name="connsiteX8" fmla="*/ 38100 w 742950"/>
              <a:gd name="connsiteY8" fmla="*/ 278139 h 342909"/>
              <a:gd name="connsiteX9" fmla="*/ 64770 w 742950"/>
              <a:gd name="connsiteY9" fmla="*/ 285759 h 342909"/>
              <a:gd name="connsiteX10" fmla="*/ 102870 w 742950"/>
              <a:gd name="connsiteY10" fmla="*/ 297189 h 342909"/>
              <a:gd name="connsiteX11" fmla="*/ 137160 w 742950"/>
              <a:gd name="connsiteY11" fmla="*/ 308619 h 342909"/>
              <a:gd name="connsiteX12" fmla="*/ 163830 w 742950"/>
              <a:gd name="connsiteY12" fmla="*/ 316239 h 342909"/>
              <a:gd name="connsiteX13" fmla="*/ 179070 w 742950"/>
              <a:gd name="connsiteY13" fmla="*/ 320049 h 342909"/>
              <a:gd name="connsiteX14" fmla="*/ 228600 w 742950"/>
              <a:gd name="connsiteY14" fmla="*/ 323859 h 342909"/>
              <a:gd name="connsiteX15" fmla="*/ 320040 w 742950"/>
              <a:gd name="connsiteY15" fmla="*/ 335289 h 342909"/>
              <a:gd name="connsiteX16" fmla="*/ 377190 w 742950"/>
              <a:gd name="connsiteY16" fmla="*/ 342909 h 342909"/>
              <a:gd name="connsiteX17" fmla="*/ 461010 w 742950"/>
              <a:gd name="connsiteY17" fmla="*/ 339099 h 342909"/>
              <a:gd name="connsiteX18" fmla="*/ 495300 w 742950"/>
              <a:gd name="connsiteY18" fmla="*/ 335289 h 342909"/>
              <a:gd name="connsiteX19" fmla="*/ 621030 w 742950"/>
              <a:gd name="connsiteY19" fmla="*/ 331479 h 342909"/>
              <a:gd name="connsiteX20" fmla="*/ 636270 w 742950"/>
              <a:gd name="connsiteY20" fmla="*/ 323859 h 342909"/>
              <a:gd name="connsiteX21" fmla="*/ 647700 w 742950"/>
              <a:gd name="connsiteY21" fmla="*/ 320049 h 342909"/>
              <a:gd name="connsiteX22" fmla="*/ 674370 w 742950"/>
              <a:gd name="connsiteY22" fmla="*/ 308619 h 342909"/>
              <a:gd name="connsiteX23" fmla="*/ 685800 w 742950"/>
              <a:gd name="connsiteY23" fmla="*/ 300999 h 342909"/>
              <a:gd name="connsiteX24" fmla="*/ 693420 w 742950"/>
              <a:gd name="connsiteY24" fmla="*/ 285759 h 342909"/>
              <a:gd name="connsiteX25" fmla="*/ 704850 w 742950"/>
              <a:gd name="connsiteY25" fmla="*/ 262899 h 342909"/>
              <a:gd name="connsiteX26" fmla="*/ 712470 w 742950"/>
              <a:gd name="connsiteY26" fmla="*/ 247659 h 342909"/>
              <a:gd name="connsiteX27" fmla="*/ 716280 w 742950"/>
              <a:gd name="connsiteY27" fmla="*/ 236229 h 342909"/>
              <a:gd name="connsiteX28" fmla="*/ 727710 w 742950"/>
              <a:gd name="connsiteY28" fmla="*/ 209559 h 342909"/>
              <a:gd name="connsiteX29" fmla="*/ 731520 w 742950"/>
              <a:gd name="connsiteY29" fmla="*/ 182889 h 342909"/>
              <a:gd name="connsiteX30" fmla="*/ 739140 w 742950"/>
              <a:gd name="connsiteY30" fmla="*/ 152409 h 342909"/>
              <a:gd name="connsiteX31" fmla="*/ 742950 w 742950"/>
              <a:gd name="connsiteY31" fmla="*/ 87639 h 342909"/>
              <a:gd name="connsiteX32" fmla="*/ 735330 w 742950"/>
              <a:gd name="connsiteY32" fmla="*/ 64779 h 342909"/>
              <a:gd name="connsiteX33" fmla="*/ 720090 w 742950"/>
              <a:gd name="connsiteY33" fmla="*/ 57159 h 342909"/>
              <a:gd name="connsiteX34" fmla="*/ 666750 w 742950"/>
              <a:gd name="connsiteY34" fmla="*/ 49539 h 342909"/>
              <a:gd name="connsiteX35" fmla="*/ 662940 w 742950"/>
              <a:gd name="connsiteY35" fmla="*/ 38109 h 342909"/>
              <a:gd name="connsiteX36" fmla="*/ 640080 w 742950"/>
              <a:gd name="connsiteY36" fmla="*/ 26679 h 342909"/>
              <a:gd name="connsiteX37" fmla="*/ 605790 w 742950"/>
              <a:gd name="connsiteY37" fmla="*/ 15249 h 342909"/>
              <a:gd name="connsiteX38" fmla="*/ 411480 w 742950"/>
              <a:gd name="connsiteY38" fmla="*/ 11439 h 342909"/>
              <a:gd name="connsiteX39" fmla="*/ 358140 w 742950"/>
              <a:gd name="connsiteY39" fmla="*/ 3819 h 342909"/>
              <a:gd name="connsiteX40" fmla="*/ 323850 w 742950"/>
              <a:gd name="connsiteY40" fmla="*/ 9 h 342909"/>
              <a:gd name="connsiteX41" fmla="*/ 118110 w 742950"/>
              <a:gd name="connsiteY41" fmla="*/ 7629 h 342909"/>
              <a:gd name="connsiteX42" fmla="*/ 83820 w 742950"/>
              <a:gd name="connsiteY42" fmla="*/ 22869 h 342909"/>
              <a:gd name="connsiteX43" fmla="*/ 64770 w 742950"/>
              <a:gd name="connsiteY43" fmla="*/ 38109 h 342909"/>
              <a:gd name="connsiteX44" fmla="*/ 30480 w 742950"/>
              <a:gd name="connsiteY44" fmla="*/ 64779 h 342909"/>
              <a:gd name="connsiteX45" fmla="*/ 41910 w 742950"/>
              <a:gd name="connsiteY45" fmla="*/ 64779 h 34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42950" h="342909">
                <a:moveTo>
                  <a:pt x="41910" y="64779"/>
                </a:moveTo>
                <a:cubicBezTo>
                  <a:pt x="41910" y="68589"/>
                  <a:pt x="33940" y="79854"/>
                  <a:pt x="30480" y="87639"/>
                </a:cubicBezTo>
                <a:cubicBezTo>
                  <a:pt x="19964" y="111300"/>
                  <a:pt x="34893" y="86735"/>
                  <a:pt x="19050" y="110499"/>
                </a:cubicBezTo>
                <a:cubicBezTo>
                  <a:pt x="17117" y="118233"/>
                  <a:pt x="14710" y="129517"/>
                  <a:pt x="11430" y="137169"/>
                </a:cubicBezTo>
                <a:cubicBezTo>
                  <a:pt x="-2694" y="170125"/>
                  <a:pt x="8935" y="137034"/>
                  <a:pt x="0" y="163839"/>
                </a:cubicBezTo>
                <a:cubicBezTo>
                  <a:pt x="2540" y="194319"/>
                  <a:pt x="482" y="225538"/>
                  <a:pt x="7620" y="255279"/>
                </a:cubicBezTo>
                <a:cubicBezTo>
                  <a:pt x="8842" y="260371"/>
                  <a:pt x="18771" y="255818"/>
                  <a:pt x="22860" y="259089"/>
                </a:cubicBezTo>
                <a:cubicBezTo>
                  <a:pt x="25996" y="261598"/>
                  <a:pt x="24161" y="267383"/>
                  <a:pt x="26670" y="270519"/>
                </a:cubicBezTo>
                <a:cubicBezTo>
                  <a:pt x="29531" y="274095"/>
                  <a:pt x="34004" y="276091"/>
                  <a:pt x="38100" y="278139"/>
                </a:cubicBezTo>
                <a:cubicBezTo>
                  <a:pt x="44502" y="281340"/>
                  <a:pt x="58666" y="283928"/>
                  <a:pt x="64770" y="285759"/>
                </a:cubicBezTo>
                <a:cubicBezTo>
                  <a:pt x="111149" y="299673"/>
                  <a:pt x="67743" y="288407"/>
                  <a:pt x="102870" y="297189"/>
                </a:cubicBezTo>
                <a:cubicBezTo>
                  <a:pt x="123114" y="310685"/>
                  <a:pt x="105757" y="301372"/>
                  <a:pt x="137160" y="308619"/>
                </a:cubicBezTo>
                <a:cubicBezTo>
                  <a:pt x="146169" y="310698"/>
                  <a:pt x="154910" y="313806"/>
                  <a:pt x="163830" y="316239"/>
                </a:cubicBezTo>
                <a:cubicBezTo>
                  <a:pt x="168882" y="317617"/>
                  <a:pt x="173870" y="319437"/>
                  <a:pt x="179070" y="320049"/>
                </a:cubicBezTo>
                <a:cubicBezTo>
                  <a:pt x="195515" y="321984"/>
                  <a:pt x="212090" y="322589"/>
                  <a:pt x="228600" y="323859"/>
                </a:cubicBezTo>
                <a:cubicBezTo>
                  <a:pt x="293040" y="338179"/>
                  <a:pt x="232435" y="326528"/>
                  <a:pt x="320040" y="335289"/>
                </a:cubicBezTo>
                <a:cubicBezTo>
                  <a:pt x="339163" y="337201"/>
                  <a:pt x="358140" y="340369"/>
                  <a:pt x="377190" y="342909"/>
                </a:cubicBezTo>
                <a:lnTo>
                  <a:pt x="461010" y="339099"/>
                </a:lnTo>
                <a:cubicBezTo>
                  <a:pt x="472486" y="338359"/>
                  <a:pt x="483813" y="335836"/>
                  <a:pt x="495300" y="335289"/>
                </a:cubicBezTo>
                <a:cubicBezTo>
                  <a:pt x="537182" y="333295"/>
                  <a:pt x="579120" y="332749"/>
                  <a:pt x="621030" y="331479"/>
                </a:cubicBezTo>
                <a:cubicBezTo>
                  <a:pt x="626110" y="328939"/>
                  <a:pt x="631050" y="326096"/>
                  <a:pt x="636270" y="323859"/>
                </a:cubicBezTo>
                <a:cubicBezTo>
                  <a:pt x="639961" y="322277"/>
                  <a:pt x="644108" y="321845"/>
                  <a:pt x="647700" y="320049"/>
                </a:cubicBezTo>
                <a:cubicBezTo>
                  <a:pt x="674012" y="306893"/>
                  <a:pt x="642652" y="316548"/>
                  <a:pt x="674370" y="308619"/>
                </a:cubicBezTo>
                <a:cubicBezTo>
                  <a:pt x="678180" y="306079"/>
                  <a:pt x="682869" y="304517"/>
                  <a:pt x="685800" y="300999"/>
                </a:cubicBezTo>
                <a:cubicBezTo>
                  <a:pt x="689436" y="296636"/>
                  <a:pt x="690602" y="290690"/>
                  <a:pt x="693420" y="285759"/>
                </a:cubicBezTo>
                <a:cubicBezTo>
                  <a:pt x="714340" y="249150"/>
                  <a:pt x="689881" y="297826"/>
                  <a:pt x="704850" y="262899"/>
                </a:cubicBezTo>
                <a:cubicBezTo>
                  <a:pt x="707087" y="257679"/>
                  <a:pt x="710233" y="252879"/>
                  <a:pt x="712470" y="247659"/>
                </a:cubicBezTo>
                <a:cubicBezTo>
                  <a:pt x="714052" y="243968"/>
                  <a:pt x="714698" y="239920"/>
                  <a:pt x="716280" y="236229"/>
                </a:cubicBezTo>
                <a:cubicBezTo>
                  <a:pt x="730404" y="203273"/>
                  <a:pt x="718775" y="236364"/>
                  <a:pt x="727710" y="209559"/>
                </a:cubicBezTo>
                <a:cubicBezTo>
                  <a:pt x="728980" y="200669"/>
                  <a:pt x="729759" y="191695"/>
                  <a:pt x="731520" y="182889"/>
                </a:cubicBezTo>
                <a:cubicBezTo>
                  <a:pt x="733574" y="172620"/>
                  <a:pt x="737892" y="162807"/>
                  <a:pt x="739140" y="152409"/>
                </a:cubicBezTo>
                <a:cubicBezTo>
                  <a:pt x="741717" y="130936"/>
                  <a:pt x="741680" y="109229"/>
                  <a:pt x="742950" y="87639"/>
                </a:cubicBezTo>
                <a:cubicBezTo>
                  <a:pt x="740410" y="80019"/>
                  <a:pt x="740149" y="71205"/>
                  <a:pt x="735330" y="64779"/>
                </a:cubicBezTo>
                <a:cubicBezTo>
                  <a:pt x="731922" y="60235"/>
                  <a:pt x="725408" y="59153"/>
                  <a:pt x="720090" y="57159"/>
                </a:cubicBezTo>
                <a:cubicBezTo>
                  <a:pt x="705023" y="51509"/>
                  <a:pt x="679457" y="50810"/>
                  <a:pt x="666750" y="49539"/>
                </a:cubicBezTo>
                <a:cubicBezTo>
                  <a:pt x="665480" y="45729"/>
                  <a:pt x="665449" y="41245"/>
                  <a:pt x="662940" y="38109"/>
                </a:cubicBezTo>
                <a:cubicBezTo>
                  <a:pt x="655661" y="29010"/>
                  <a:pt x="649283" y="31280"/>
                  <a:pt x="640080" y="26679"/>
                </a:cubicBezTo>
                <a:cubicBezTo>
                  <a:pt x="620413" y="16846"/>
                  <a:pt x="636219" y="16317"/>
                  <a:pt x="605790" y="15249"/>
                </a:cubicBezTo>
                <a:cubicBezTo>
                  <a:pt x="541047" y="12977"/>
                  <a:pt x="476250" y="12709"/>
                  <a:pt x="411480" y="11439"/>
                </a:cubicBezTo>
                <a:lnTo>
                  <a:pt x="358140" y="3819"/>
                </a:lnTo>
                <a:cubicBezTo>
                  <a:pt x="346736" y="2332"/>
                  <a:pt x="335349" y="-174"/>
                  <a:pt x="323850" y="9"/>
                </a:cubicBezTo>
                <a:cubicBezTo>
                  <a:pt x="255232" y="1098"/>
                  <a:pt x="186690" y="5089"/>
                  <a:pt x="118110" y="7629"/>
                </a:cubicBezTo>
                <a:cubicBezTo>
                  <a:pt x="90906" y="16697"/>
                  <a:pt x="101933" y="10794"/>
                  <a:pt x="83820" y="22869"/>
                </a:cubicBezTo>
                <a:cubicBezTo>
                  <a:pt x="62904" y="54242"/>
                  <a:pt x="90251" y="18290"/>
                  <a:pt x="64770" y="38109"/>
                </a:cubicBezTo>
                <a:cubicBezTo>
                  <a:pt x="26220" y="68092"/>
                  <a:pt x="56922" y="55965"/>
                  <a:pt x="30480" y="64779"/>
                </a:cubicBezTo>
                <a:cubicBezTo>
                  <a:pt x="26268" y="77414"/>
                  <a:pt x="41910" y="60969"/>
                  <a:pt x="41910" y="6477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Freihandform 44"/>
          <p:cNvSpPr/>
          <p:nvPr/>
        </p:nvSpPr>
        <p:spPr>
          <a:xfrm>
            <a:off x="4327300" y="3404671"/>
            <a:ext cx="4370070" cy="689610"/>
          </a:xfrm>
          <a:custGeom>
            <a:avLst/>
            <a:gdLst>
              <a:gd name="connsiteX0" fmla="*/ 0 w 4370070"/>
              <a:gd name="connsiteY0" fmla="*/ 586740 h 689610"/>
              <a:gd name="connsiteX1" fmla="*/ 38100 w 4370070"/>
              <a:gd name="connsiteY1" fmla="*/ 590550 h 689610"/>
              <a:gd name="connsiteX2" fmla="*/ 68580 w 4370070"/>
              <a:gd name="connsiteY2" fmla="*/ 598170 h 689610"/>
              <a:gd name="connsiteX3" fmla="*/ 87630 w 4370070"/>
              <a:gd name="connsiteY3" fmla="*/ 601980 h 689610"/>
              <a:gd name="connsiteX4" fmla="*/ 99060 w 4370070"/>
              <a:gd name="connsiteY4" fmla="*/ 605790 h 689610"/>
              <a:gd name="connsiteX5" fmla="*/ 247650 w 4370070"/>
              <a:gd name="connsiteY5" fmla="*/ 624840 h 689610"/>
              <a:gd name="connsiteX6" fmla="*/ 278130 w 4370070"/>
              <a:gd name="connsiteY6" fmla="*/ 636270 h 689610"/>
              <a:gd name="connsiteX7" fmla="*/ 327660 w 4370070"/>
              <a:gd name="connsiteY7" fmla="*/ 651510 h 689610"/>
              <a:gd name="connsiteX8" fmla="*/ 430530 w 4370070"/>
              <a:gd name="connsiteY8" fmla="*/ 647700 h 689610"/>
              <a:gd name="connsiteX9" fmla="*/ 441960 w 4370070"/>
              <a:gd name="connsiteY9" fmla="*/ 643890 h 689610"/>
              <a:gd name="connsiteX10" fmla="*/ 529590 w 4370070"/>
              <a:gd name="connsiteY10" fmla="*/ 655320 h 689610"/>
              <a:gd name="connsiteX11" fmla="*/ 556260 w 4370070"/>
              <a:gd name="connsiteY11" fmla="*/ 662940 h 689610"/>
              <a:gd name="connsiteX12" fmla="*/ 640080 w 4370070"/>
              <a:gd name="connsiteY12" fmla="*/ 670560 h 689610"/>
              <a:gd name="connsiteX13" fmla="*/ 674370 w 4370070"/>
              <a:gd name="connsiteY13" fmla="*/ 678180 h 689610"/>
              <a:gd name="connsiteX14" fmla="*/ 716280 w 4370070"/>
              <a:gd name="connsiteY14" fmla="*/ 681990 h 689610"/>
              <a:gd name="connsiteX15" fmla="*/ 781050 w 4370070"/>
              <a:gd name="connsiteY15" fmla="*/ 689610 h 689610"/>
              <a:gd name="connsiteX16" fmla="*/ 880110 w 4370070"/>
              <a:gd name="connsiteY16" fmla="*/ 685800 h 689610"/>
              <a:gd name="connsiteX17" fmla="*/ 914400 w 4370070"/>
              <a:gd name="connsiteY17" fmla="*/ 666750 h 689610"/>
              <a:gd name="connsiteX18" fmla="*/ 933450 w 4370070"/>
              <a:gd name="connsiteY18" fmla="*/ 659130 h 689610"/>
              <a:gd name="connsiteX19" fmla="*/ 998220 w 4370070"/>
              <a:gd name="connsiteY19" fmla="*/ 647700 h 689610"/>
              <a:gd name="connsiteX20" fmla="*/ 1021080 w 4370070"/>
              <a:gd name="connsiteY20" fmla="*/ 643890 h 689610"/>
              <a:gd name="connsiteX21" fmla="*/ 1059180 w 4370070"/>
              <a:gd name="connsiteY21" fmla="*/ 640080 h 689610"/>
              <a:gd name="connsiteX22" fmla="*/ 1123950 w 4370070"/>
              <a:gd name="connsiteY22" fmla="*/ 628650 h 689610"/>
              <a:gd name="connsiteX23" fmla="*/ 1261110 w 4370070"/>
              <a:gd name="connsiteY23" fmla="*/ 617220 h 689610"/>
              <a:gd name="connsiteX24" fmla="*/ 1451610 w 4370070"/>
              <a:gd name="connsiteY24" fmla="*/ 624840 h 689610"/>
              <a:gd name="connsiteX25" fmla="*/ 1478280 w 4370070"/>
              <a:gd name="connsiteY25" fmla="*/ 628650 h 689610"/>
              <a:gd name="connsiteX26" fmla="*/ 1493520 w 4370070"/>
              <a:gd name="connsiteY26" fmla="*/ 636270 h 689610"/>
              <a:gd name="connsiteX27" fmla="*/ 1516380 w 4370070"/>
              <a:gd name="connsiteY27" fmla="*/ 643890 h 689610"/>
              <a:gd name="connsiteX28" fmla="*/ 1565910 w 4370070"/>
              <a:gd name="connsiteY28" fmla="*/ 662940 h 689610"/>
              <a:gd name="connsiteX29" fmla="*/ 1607820 w 4370070"/>
              <a:gd name="connsiteY29" fmla="*/ 666750 h 689610"/>
              <a:gd name="connsiteX30" fmla="*/ 1771650 w 4370070"/>
              <a:gd name="connsiteY30" fmla="*/ 659130 h 689610"/>
              <a:gd name="connsiteX31" fmla="*/ 1786890 w 4370070"/>
              <a:gd name="connsiteY31" fmla="*/ 655320 h 689610"/>
              <a:gd name="connsiteX32" fmla="*/ 1821180 w 4370070"/>
              <a:gd name="connsiteY32" fmla="*/ 651510 h 689610"/>
              <a:gd name="connsiteX33" fmla="*/ 1847850 w 4370070"/>
              <a:gd name="connsiteY33" fmla="*/ 640080 h 689610"/>
              <a:gd name="connsiteX34" fmla="*/ 1863090 w 4370070"/>
              <a:gd name="connsiteY34" fmla="*/ 632460 h 689610"/>
              <a:gd name="connsiteX35" fmla="*/ 1874520 w 4370070"/>
              <a:gd name="connsiteY35" fmla="*/ 628650 h 689610"/>
              <a:gd name="connsiteX36" fmla="*/ 1889760 w 4370070"/>
              <a:gd name="connsiteY36" fmla="*/ 621030 h 689610"/>
              <a:gd name="connsiteX37" fmla="*/ 1912620 w 4370070"/>
              <a:gd name="connsiteY37" fmla="*/ 613410 h 689610"/>
              <a:gd name="connsiteX38" fmla="*/ 1935480 w 4370070"/>
              <a:gd name="connsiteY38" fmla="*/ 601980 h 689610"/>
              <a:gd name="connsiteX39" fmla="*/ 1950720 w 4370070"/>
              <a:gd name="connsiteY39" fmla="*/ 594360 h 689610"/>
              <a:gd name="connsiteX40" fmla="*/ 1962150 w 4370070"/>
              <a:gd name="connsiteY40" fmla="*/ 590550 h 689610"/>
              <a:gd name="connsiteX41" fmla="*/ 1973580 w 4370070"/>
              <a:gd name="connsiteY41" fmla="*/ 582930 h 689610"/>
              <a:gd name="connsiteX42" fmla="*/ 1988820 w 4370070"/>
              <a:gd name="connsiteY42" fmla="*/ 579120 h 689610"/>
              <a:gd name="connsiteX43" fmla="*/ 2030730 w 4370070"/>
              <a:gd name="connsiteY43" fmla="*/ 567690 h 689610"/>
              <a:gd name="connsiteX44" fmla="*/ 2057400 w 4370070"/>
              <a:gd name="connsiteY44" fmla="*/ 563880 h 689610"/>
              <a:gd name="connsiteX45" fmla="*/ 2091690 w 4370070"/>
              <a:gd name="connsiteY45" fmla="*/ 552450 h 689610"/>
              <a:gd name="connsiteX46" fmla="*/ 2114550 w 4370070"/>
              <a:gd name="connsiteY46" fmla="*/ 541020 h 689610"/>
              <a:gd name="connsiteX47" fmla="*/ 2118360 w 4370070"/>
              <a:gd name="connsiteY47" fmla="*/ 529590 h 689610"/>
              <a:gd name="connsiteX48" fmla="*/ 2129790 w 4370070"/>
              <a:gd name="connsiteY48" fmla="*/ 525780 h 689610"/>
              <a:gd name="connsiteX49" fmla="*/ 2152650 w 4370070"/>
              <a:gd name="connsiteY49" fmla="*/ 510540 h 689610"/>
              <a:gd name="connsiteX50" fmla="*/ 2164080 w 4370070"/>
              <a:gd name="connsiteY50" fmla="*/ 502920 h 689610"/>
              <a:gd name="connsiteX51" fmla="*/ 2171700 w 4370070"/>
              <a:gd name="connsiteY51" fmla="*/ 491490 h 689610"/>
              <a:gd name="connsiteX52" fmla="*/ 2183130 w 4370070"/>
              <a:gd name="connsiteY52" fmla="*/ 487680 h 689610"/>
              <a:gd name="connsiteX53" fmla="*/ 2198370 w 4370070"/>
              <a:gd name="connsiteY53" fmla="*/ 464820 h 689610"/>
              <a:gd name="connsiteX54" fmla="*/ 2205990 w 4370070"/>
              <a:gd name="connsiteY54" fmla="*/ 453390 h 689610"/>
              <a:gd name="connsiteX55" fmla="*/ 2217420 w 4370070"/>
              <a:gd name="connsiteY55" fmla="*/ 426720 h 689610"/>
              <a:gd name="connsiteX56" fmla="*/ 2217420 w 4370070"/>
              <a:gd name="connsiteY56" fmla="*/ 232410 h 689610"/>
              <a:gd name="connsiteX57" fmla="*/ 2221230 w 4370070"/>
              <a:gd name="connsiteY57" fmla="*/ 217170 h 689610"/>
              <a:gd name="connsiteX58" fmla="*/ 2244090 w 4370070"/>
              <a:gd name="connsiteY58" fmla="*/ 179070 h 689610"/>
              <a:gd name="connsiteX59" fmla="*/ 2247900 w 4370070"/>
              <a:gd name="connsiteY59" fmla="*/ 167640 h 689610"/>
              <a:gd name="connsiteX60" fmla="*/ 2259330 w 4370070"/>
              <a:gd name="connsiteY60" fmla="*/ 163830 h 689610"/>
              <a:gd name="connsiteX61" fmla="*/ 2270760 w 4370070"/>
              <a:gd name="connsiteY61" fmla="*/ 156210 h 689610"/>
              <a:gd name="connsiteX62" fmla="*/ 2282190 w 4370070"/>
              <a:gd name="connsiteY62" fmla="*/ 152400 h 689610"/>
              <a:gd name="connsiteX63" fmla="*/ 2297430 w 4370070"/>
              <a:gd name="connsiteY63" fmla="*/ 144780 h 689610"/>
              <a:gd name="connsiteX64" fmla="*/ 2308860 w 4370070"/>
              <a:gd name="connsiteY64" fmla="*/ 140970 h 689610"/>
              <a:gd name="connsiteX65" fmla="*/ 2320290 w 4370070"/>
              <a:gd name="connsiteY65" fmla="*/ 133350 h 689610"/>
              <a:gd name="connsiteX66" fmla="*/ 2346960 w 4370070"/>
              <a:gd name="connsiteY66" fmla="*/ 125730 h 689610"/>
              <a:gd name="connsiteX67" fmla="*/ 2369820 w 4370070"/>
              <a:gd name="connsiteY67" fmla="*/ 114300 h 689610"/>
              <a:gd name="connsiteX68" fmla="*/ 2385060 w 4370070"/>
              <a:gd name="connsiteY68" fmla="*/ 106680 h 689610"/>
              <a:gd name="connsiteX69" fmla="*/ 2396490 w 4370070"/>
              <a:gd name="connsiteY69" fmla="*/ 102870 h 689610"/>
              <a:gd name="connsiteX70" fmla="*/ 2407920 w 4370070"/>
              <a:gd name="connsiteY70" fmla="*/ 95250 h 689610"/>
              <a:gd name="connsiteX71" fmla="*/ 2423160 w 4370070"/>
              <a:gd name="connsiteY71" fmla="*/ 91440 h 689610"/>
              <a:gd name="connsiteX72" fmla="*/ 2434590 w 4370070"/>
              <a:gd name="connsiteY72" fmla="*/ 87630 h 689610"/>
              <a:gd name="connsiteX73" fmla="*/ 2480310 w 4370070"/>
              <a:gd name="connsiteY73" fmla="*/ 76200 h 689610"/>
              <a:gd name="connsiteX74" fmla="*/ 2510790 w 4370070"/>
              <a:gd name="connsiteY74" fmla="*/ 68580 h 689610"/>
              <a:gd name="connsiteX75" fmla="*/ 2533650 w 4370070"/>
              <a:gd name="connsiteY75" fmla="*/ 64770 h 689610"/>
              <a:gd name="connsiteX76" fmla="*/ 2552700 w 4370070"/>
              <a:gd name="connsiteY76" fmla="*/ 57150 h 689610"/>
              <a:gd name="connsiteX77" fmla="*/ 2602230 w 4370070"/>
              <a:gd name="connsiteY77" fmla="*/ 49530 h 689610"/>
              <a:gd name="connsiteX78" fmla="*/ 2628900 w 4370070"/>
              <a:gd name="connsiteY78" fmla="*/ 41910 h 689610"/>
              <a:gd name="connsiteX79" fmla="*/ 2640330 w 4370070"/>
              <a:gd name="connsiteY79" fmla="*/ 38100 h 689610"/>
              <a:gd name="connsiteX80" fmla="*/ 2655570 w 4370070"/>
              <a:gd name="connsiteY80" fmla="*/ 30480 h 689610"/>
              <a:gd name="connsiteX81" fmla="*/ 2678430 w 4370070"/>
              <a:gd name="connsiteY81" fmla="*/ 26670 h 689610"/>
              <a:gd name="connsiteX82" fmla="*/ 2705100 w 4370070"/>
              <a:gd name="connsiteY82" fmla="*/ 19050 h 689610"/>
              <a:gd name="connsiteX83" fmla="*/ 2747010 w 4370070"/>
              <a:gd name="connsiteY83" fmla="*/ 15240 h 689610"/>
              <a:gd name="connsiteX84" fmla="*/ 2777490 w 4370070"/>
              <a:gd name="connsiteY84" fmla="*/ 11430 h 689610"/>
              <a:gd name="connsiteX85" fmla="*/ 2819400 w 4370070"/>
              <a:gd name="connsiteY85" fmla="*/ 3810 h 689610"/>
              <a:gd name="connsiteX86" fmla="*/ 3025140 w 4370070"/>
              <a:gd name="connsiteY86" fmla="*/ 0 h 689610"/>
              <a:gd name="connsiteX87" fmla="*/ 3192780 w 4370070"/>
              <a:gd name="connsiteY87" fmla="*/ 3810 h 689610"/>
              <a:gd name="connsiteX88" fmla="*/ 3242310 w 4370070"/>
              <a:gd name="connsiteY88" fmla="*/ 7620 h 689610"/>
              <a:gd name="connsiteX89" fmla="*/ 3329940 w 4370070"/>
              <a:gd name="connsiteY89" fmla="*/ 11430 h 689610"/>
              <a:gd name="connsiteX90" fmla="*/ 3486150 w 4370070"/>
              <a:gd name="connsiteY90" fmla="*/ 22860 h 689610"/>
              <a:gd name="connsiteX91" fmla="*/ 3539490 w 4370070"/>
              <a:gd name="connsiteY91" fmla="*/ 34290 h 689610"/>
              <a:gd name="connsiteX92" fmla="*/ 3577590 w 4370070"/>
              <a:gd name="connsiteY92" fmla="*/ 41910 h 689610"/>
              <a:gd name="connsiteX93" fmla="*/ 3619500 w 4370070"/>
              <a:gd name="connsiteY93" fmla="*/ 45720 h 689610"/>
              <a:gd name="connsiteX94" fmla="*/ 3649980 w 4370070"/>
              <a:gd name="connsiteY94" fmla="*/ 49530 h 689610"/>
              <a:gd name="connsiteX95" fmla="*/ 3707130 w 4370070"/>
              <a:gd name="connsiteY95" fmla="*/ 60960 h 689610"/>
              <a:gd name="connsiteX96" fmla="*/ 3790950 w 4370070"/>
              <a:gd name="connsiteY96" fmla="*/ 72390 h 689610"/>
              <a:gd name="connsiteX97" fmla="*/ 4042410 w 4370070"/>
              <a:gd name="connsiteY97" fmla="*/ 64770 h 689610"/>
              <a:gd name="connsiteX98" fmla="*/ 4110990 w 4370070"/>
              <a:gd name="connsiteY98" fmla="*/ 60960 h 689610"/>
              <a:gd name="connsiteX99" fmla="*/ 4156710 w 4370070"/>
              <a:gd name="connsiteY99" fmla="*/ 49530 h 689610"/>
              <a:gd name="connsiteX100" fmla="*/ 4168140 w 4370070"/>
              <a:gd name="connsiteY100" fmla="*/ 45720 h 689610"/>
              <a:gd name="connsiteX101" fmla="*/ 4370070 w 4370070"/>
              <a:gd name="connsiteY101" fmla="*/ 34290 h 6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370070" h="689610">
                <a:moveTo>
                  <a:pt x="0" y="586740"/>
                </a:moveTo>
                <a:cubicBezTo>
                  <a:pt x="12700" y="588010"/>
                  <a:pt x="25510" y="588452"/>
                  <a:pt x="38100" y="590550"/>
                </a:cubicBezTo>
                <a:cubicBezTo>
                  <a:pt x="48430" y="592272"/>
                  <a:pt x="58376" y="595815"/>
                  <a:pt x="68580" y="598170"/>
                </a:cubicBezTo>
                <a:cubicBezTo>
                  <a:pt x="74890" y="599626"/>
                  <a:pt x="81348" y="600409"/>
                  <a:pt x="87630" y="601980"/>
                </a:cubicBezTo>
                <a:cubicBezTo>
                  <a:pt x="91526" y="602954"/>
                  <a:pt x="95078" y="605271"/>
                  <a:pt x="99060" y="605790"/>
                </a:cubicBezTo>
                <a:cubicBezTo>
                  <a:pt x="146585" y="611989"/>
                  <a:pt x="200750" y="613115"/>
                  <a:pt x="247650" y="624840"/>
                </a:cubicBezTo>
                <a:cubicBezTo>
                  <a:pt x="280646" y="633089"/>
                  <a:pt x="244924" y="622988"/>
                  <a:pt x="278130" y="636270"/>
                </a:cubicBezTo>
                <a:cubicBezTo>
                  <a:pt x="291310" y="641542"/>
                  <a:pt x="314506" y="647752"/>
                  <a:pt x="327660" y="651510"/>
                </a:cubicBezTo>
                <a:cubicBezTo>
                  <a:pt x="361950" y="650240"/>
                  <a:pt x="396292" y="649983"/>
                  <a:pt x="430530" y="647700"/>
                </a:cubicBezTo>
                <a:cubicBezTo>
                  <a:pt x="434537" y="647433"/>
                  <a:pt x="437949" y="643689"/>
                  <a:pt x="441960" y="643890"/>
                </a:cubicBezTo>
                <a:cubicBezTo>
                  <a:pt x="443083" y="643946"/>
                  <a:pt x="510631" y="650945"/>
                  <a:pt x="529590" y="655320"/>
                </a:cubicBezTo>
                <a:cubicBezTo>
                  <a:pt x="538599" y="657399"/>
                  <a:pt x="547155" y="661333"/>
                  <a:pt x="556260" y="662940"/>
                </a:cubicBezTo>
                <a:cubicBezTo>
                  <a:pt x="565801" y="664624"/>
                  <a:pt x="634092" y="670061"/>
                  <a:pt x="640080" y="670560"/>
                </a:cubicBezTo>
                <a:cubicBezTo>
                  <a:pt x="651510" y="673100"/>
                  <a:pt x="662791" y="676443"/>
                  <a:pt x="674370" y="678180"/>
                </a:cubicBezTo>
                <a:cubicBezTo>
                  <a:pt x="688242" y="680261"/>
                  <a:pt x="702332" y="680496"/>
                  <a:pt x="716280" y="681990"/>
                </a:cubicBezTo>
                <a:cubicBezTo>
                  <a:pt x="737895" y="684306"/>
                  <a:pt x="759460" y="687070"/>
                  <a:pt x="781050" y="689610"/>
                </a:cubicBezTo>
                <a:cubicBezTo>
                  <a:pt x="814070" y="688340"/>
                  <a:pt x="847144" y="688074"/>
                  <a:pt x="880110" y="685800"/>
                </a:cubicBezTo>
                <a:cubicBezTo>
                  <a:pt x="893418" y="684882"/>
                  <a:pt x="903729" y="671018"/>
                  <a:pt x="914400" y="666750"/>
                </a:cubicBezTo>
                <a:cubicBezTo>
                  <a:pt x="920750" y="664210"/>
                  <a:pt x="926781" y="660646"/>
                  <a:pt x="933450" y="659130"/>
                </a:cubicBezTo>
                <a:cubicBezTo>
                  <a:pt x="954828" y="654271"/>
                  <a:pt x="976621" y="651456"/>
                  <a:pt x="998220" y="647700"/>
                </a:cubicBezTo>
                <a:cubicBezTo>
                  <a:pt x="1005831" y="646376"/>
                  <a:pt x="1013393" y="644659"/>
                  <a:pt x="1021080" y="643890"/>
                </a:cubicBezTo>
                <a:lnTo>
                  <a:pt x="1059180" y="640080"/>
                </a:lnTo>
                <a:cubicBezTo>
                  <a:pt x="1099245" y="626725"/>
                  <a:pt x="1067235" y="635456"/>
                  <a:pt x="1123950" y="628650"/>
                </a:cubicBezTo>
                <a:cubicBezTo>
                  <a:pt x="1229822" y="615945"/>
                  <a:pt x="1120659" y="623604"/>
                  <a:pt x="1261110" y="617220"/>
                </a:cubicBezTo>
                <a:lnTo>
                  <a:pt x="1451610" y="624840"/>
                </a:lnTo>
                <a:cubicBezTo>
                  <a:pt x="1460578" y="625312"/>
                  <a:pt x="1469616" y="626287"/>
                  <a:pt x="1478280" y="628650"/>
                </a:cubicBezTo>
                <a:cubicBezTo>
                  <a:pt x="1483759" y="630144"/>
                  <a:pt x="1488247" y="634161"/>
                  <a:pt x="1493520" y="636270"/>
                </a:cubicBezTo>
                <a:cubicBezTo>
                  <a:pt x="1500978" y="639253"/>
                  <a:pt x="1509196" y="640298"/>
                  <a:pt x="1516380" y="643890"/>
                </a:cubicBezTo>
                <a:cubicBezTo>
                  <a:pt x="1531312" y="651356"/>
                  <a:pt x="1549745" y="661470"/>
                  <a:pt x="1565910" y="662940"/>
                </a:cubicBezTo>
                <a:lnTo>
                  <a:pt x="1607820" y="666750"/>
                </a:lnTo>
                <a:lnTo>
                  <a:pt x="1771650" y="659130"/>
                </a:lnTo>
                <a:cubicBezTo>
                  <a:pt x="1776876" y="658796"/>
                  <a:pt x="1781715" y="656116"/>
                  <a:pt x="1786890" y="655320"/>
                </a:cubicBezTo>
                <a:cubicBezTo>
                  <a:pt x="1798257" y="653571"/>
                  <a:pt x="1809750" y="652780"/>
                  <a:pt x="1821180" y="651510"/>
                </a:cubicBezTo>
                <a:cubicBezTo>
                  <a:pt x="1844343" y="636068"/>
                  <a:pt x="1819732" y="650624"/>
                  <a:pt x="1847850" y="640080"/>
                </a:cubicBezTo>
                <a:cubicBezTo>
                  <a:pt x="1853168" y="638086"/>
                  <a:pt x="1857870" y="634697"/>
                  <a:pt x="1863090" y="632460"/>
                </a:cubicBezTo>
                <a:cubicBezTo>
                  <a:pt x="1866781" y="630878"/>
                  <a:pt x="1870829" y="630232"/>
                  <a:pt x="1874520" y="628650"/>
                </a:cubicBezTo>
                <a:cubicBezTo>
                  <a:pt x="1879740" y="626413"/>
                  <a:pt x="1884487" y="623139"/>
                  <a:pt x="1889760" y="621030"/>
                </a:cubicBezTo>
                <a:cubicBezTo>
                  <a:pt x="1897218" y="618047"/>
                  <a:pt x="1905937" y="617865"/>
                  <a:pt x="1912620" y="613410"/>
                </a:cubicBezTo>
                <a:cubicBezTo>
                  <a:pt x="1934586" y="598766"/>
                  <a:pt x="1913396" y="611444"/>
                  <a:pt x="1935480" y="601980"/>
                </a:cubicBezTo>
                <a:cubicBezTo>
                  <a:pt x="1940700" y="599743"/>
                  <a:pt x="1945500" y="596597"/>
                  <a:pt x="1950720" y="594360"/>
                </a:cubicBezTo>
                <a:cubicBezTo>
                  <a:pt x="1954411" y="592778"/>
                  <a:pt x="1958558" y="592346"/>
                  <a:pt x="1962150" y="590550"/>
                </a:cubicBezTo>
                <a:cubicBezTo>
                  <a:pt x="1966246" y="588502"/>
                  <a:pt x="1969371" y="584734"/>
                  <a:pt x="1973580" y="582930"/>
                </a:cubicBezTo>
                <a:cubicBezTo>
                  <a:pt x="1978393" y="580867"/>
                  <a:pt x="1983785" y="580559"/>
                  <a:pt x="1988820" y="579120"/>
                </a:cubicBezTo>
                <a:cubicBezTo>
                  <a:pt x="2014365" y="571821"/>
                  <a:pt x="1985454" y="576745"/>
                  <a:pt x="2030730" y="567690"/>
                </a:cubicBezTo>
                <a:cubicBezTo>
                  <a:pt x="2039536" y="565929"/>
                  <a:pt x="2048510" y="565150"/>
                  <a:pt x="2057400" y="563880"/>
                </a:cubicBezTo>
                <a:cubicBezTo>
                  <a:pt x="2068830" y="560070"/>
                  <a:pt x="2081665" y="559133"/>
                  <a:pt x="2091690" y="552450"/>
                </a:cubicBezTo>
                <a:cubicBezTo>
                  <a:pt x="2106462" y="542602"/>
                  <a:pt x="2098776" y="546278"/>
                  <a:pt x="2114550" y="541020"/>
                </a:cubicBezTo>
                <a:cubicBezTo>
                  <a:pt x="2115820" y="537210"/>
                  <a:pt x="2115520" y="532430"/>
                  <a:pt x="2118360" y="529590"/>
                </a:cubicBezTo>
                <a:cubicBezTo>
                  <a:pt x="2121200" y="526750"/>
                  <a:pt x="2126279" y="527730"/>
                  <a:pt x="2129790" y="525780"/>
                </a:cubicBezTo>
                <a:cubicBezTo>
                  <a:pt x="2137796" y="521332"/>
                  <a:pt x="2145030" y="515620"/>
                  <a:pt x="2152650" y="510540"/>
                </a:cubicBezTo>
                <a:lnTo>
                  <a:pt x="2164080" y="502920"/>
                </a:lnTo>
                <a:cubicBezTo>
                  <a:pt x="2166620" y="499110"/>
                  <a:pt x="2168124" y="494351"/>
                  <a:pt x="2171700" y="491490"/>
                </a:cubicBezTo>
                <a:cubicBezTo>
                  <a:pt x="2174836" y="488981"/>
                  <a:pt x="2180290" y="490520"/>
                  <a:pt x="2183130" y="487680"/>
                </a:cubicBezTo>
                <a:cubicBezTo>
                  <a:pt x="2189606" y="481204"/>
                  <a:pt x="2193290" y="472440"/>
                  <a:pt x="2198370" y="464820"/>
                </a:cubicBezTo>
                <a:cubicBezTo>
                  <a:pt x="2200910" y="461010"/>
                  <a:pt x="2204542" y="457734"/>
                  <a:pt x="2205990" y="453390"/>
                </a:cubicBezTo>
                <a:cubicBezTo>
                  <a:pt x="2211596" y="436572"/>
                  <a:pt x="2208004" y="445552"/>
                  <a:pt x="2217420" y="426720"/>
                </a:cubicBezTo>
                <a:cubicBezTo>
                  <a:pt x="2214326" y="333906"/>
                  <a:pt x="2210672" y="316759"/>
                  <a:pt x="2217420" y="232410"/>
                </a:cubicBezTo>
                <a:cubicBezTo>
                  <a:pt x="2217838" y="227190"/>
                  <a:pt x="2219690" y="222175"/>
                  <a:pt x="2221230" y="217170"/>
                </a:cubicBezTo>
                <a:cubicBezTo>
                  <a:pt x="2232841" y="179433"/>
                  <a:pt x="2221593" y="186569"/>
                  <a:pt x="2244090" y="179070"/>
                </a:cubicBezTo>
                <a:cubicBezTo>
                  <a:pt x="2245360" y="175260"/>
                  <a:pt x="2245060" y="170480"/>
                  <a:pt x="2247900" y="167640"/>
                </a:cubicBezTo>
                <a:cubicBezTo>
                  <a:pt x="2250740" y="164800"/>
                  <a:pt x="2255738" y="165626"/>
                  <a:pt x="2259330" y="163830"/>
                </a:cubicBezTo>
                <a:cubicBezTo>
                  <a:pt x="2263426" y="161782"/>
                  <a:pt x="2266664" y="158258"/>
                  <a:pt x="2270760" y="156210"/>
                </a:cubicBezTo>
                <a:cubicBezTo>
                  <a:pt x="2274352" y="154414"/>
                  <a:pt x="2278499" y="153982"/>
                  <a:pt x="2282190" y="152400"/>
                </a:cubicBezTo>
                <a:cubicBezTo>
                  <a:pt x="2287410" y="150163"/>
                  <a:pt x="2292210" y="147017"/>
                  <a:pt x="2297430" y="144780"/>
                </a:cubicBezTo>
                <a:cubicBezTo>
                  <a:pt x="2301121" y="143198"/>
                  <a:pt x="2305268" y="142766"/>
                  <a:pt x="2308860" y="140970"/>
                </a:cubicBezTo>
                <a:cubicBezTo>
                  <a:pt x="2312956" y="138922"/>
                  <a:pt x="2316194" y="135398"/>
                  <a:pt x="2320290" y="133350"/>
                </a:cubicBezTo>
                <a:cubicBezTo>
                  <a:pt x="2325756" y="130617"/>
                  <a:pt x="2342077" y="126951"/>
                  <a:pt x="2346960" y="125730"/>
                </a:cubicBezTo>
                <a:cubicBezTo>
                  <a:pt x="2368926" y="111086"/>
                  <a:pt x="2347736" y="123764"/>
                  <a:pt x="2369820" y="114300"/>
                </a:cubicBezTo>
                <a:cubicBezTo>
                  <a:pt x="2375040" y="112063"/>
                  <a:pt x="2379840" y="108917"/>
                  <a:pt x="2385060" y="106680"/>
                </a:cubicBezTo>
                <a:cubicBezTo>
                  <a:pt x="2388751" y="105098"/>
                  <a:pt x="2392898" y="104666"/>
                  <a:pt x="2396490" y="102870"/>
                </a:cubicBezTo>
                <a:cubicBezTo>
                  <a:pt x="2400586" y="100822"/>
                  <a:pt x="2403711" y="97054"/>
                  <a:pt x="2407920" y="95250"/>
                </a:cubicBezTo>
                <a:cubicBezTo>
                  <a:pt x="2412733" y="93187"/>
                  <a:pt x="2418125" y="92879"/>
                  <a:pt x="2423160" y="91440"/>
                </a:cubicBezTo>
                <a:cubicBezTo>
                  <a:pt x="2427022" y="90337"/>
                  <a:pt x="2430830" y="89040"/>
                  <a:pt x="2434590" y="87630"/>
                </a:cubicBezTo>
                <a:cubicBezTo>
                  <a:pt x="2474206" y="72774"/>
                  <a:pt x="2430813" y="86099"/>
                  <a:pt x="2480310" y="76200"/>
                </a:cubicBezTo>
                <a:cubicBezTo>
                  <a:pt x="2490579" y="74146"/>
                  <a:pt x="2500550" y="70774"/>
                  <a:pt x="2510790" y="68580"/>
                </a:cubicBezTo>
                <a:cubicBezTo>
                  <a:pt x="2518344" y="66961"/>
                  <a:pt x="2526030" y="66040"/>
                  <a:pt x="2533650" y="64770"/>
                </a:cubicBezTo>
                <a:cubicBezTo>
                  <a:pt x="2540000" y="62230"/>
                  <a:pt x="2546013" y="58583"/>
                  <a:pt x="2552700" y="57150"/>
                </a:cubicBezTo>
                <a:cubicBezTo>
                  <a:pt x="2639373" y="38577"/>
                  <a:pt x="2554351" y="62588"/>
                  <a:pt x="2602230" y="49530"/>
                </a:cubicBezTo>
                <a:cubicBezTo>
                  <a:pt x="2611150" y="47097"/>
                  <a:pt x="2620044" y="44567"/>
                  <a:pt x="2628900" y="41910"/>
                </a:cubicBezTo>
                <a:cubicBezTo>
                  <a:pt x="2632747" y="40756"/>
                  <a:pt x="2636639" y="39682"/>
                  <a:pt x="2640330" y="38100"/>
                </a:cubicBezTo>
                <a:cubicBezTo>
                  <a:pt x="2645550" y="35863"/>
                  <a:pt x="2650130" y="32112"/>
                  <a:pt x="2655570" y="30480"/>
                </a:cubicBezTo>
                <a:cubicBezTo>
                  <a:pt x="2662969" y="28260"/>
                  <a:pt x="2670903" y="28407"/>
                  <a:pt x="2678430" y="26670"/>
                </a:cubicBezTo>
                <a:cubicBezTo>
                  <a:pt x="2687439" y="24591"/>
                  <a:pt x="2695980" y="20570"/>
                  <a:pt x="2705100" y="19050"/>
                </a:cubicBezTo>
                <a:cubicBezTo>
                  <a:pt x="2718937" y="16744"/>
                  <a:pt x="2733059" y="16708"/>
                  <a:pt x="2747010" y="15240"/>
                </a:cubicBezTo>
                <a:cubicBezTo>
                  <a:pt x="2757193" y="14168"/>
                  <a:pt x="2767376" y="13027"/>
                  <a:pt x="2777490" y="11430"/>
                </a:cubicBezTo>
                <a:cubicBezTo>
                  <a:pt x="2791515" y="9215"/>
                  <a:pt x="2805216" y="4465"/>
                  <a:pt x="2819400" y="3810"/>
                </a:cubicBezTo>
                <a:cubicBezTo>
                  <a:pt x="2887919" y="648"/>
                  <a:pt x="2956560" y="1270"/>
                  <a:pt x="3025140" y="0"/>
                </a:cubicBezTo>
                <a:lnTo>
                  <a:pt x="3192780" y="3810"/>
                </a:lnTo>
                <a:cubicBezTo>
                  <a:pt x="3209329" y="4391"/>
                  <a:pt x="3225777" y="6701"/>
                  <a:pt x="3242310" y="7620"/>
                </a:cubicBezTo>
                <a:cubicBezTo>
                  <a:pt x="3271503" y="9242"/>
                  <a:pt x="3300759" y="9606"/>
                  <a:pt x="3329940" y="11430"/>
                </a:cubicBezTo>
                <a:cubicBezTo>
                  <a:pt x="3382048" y="14687"/>
                  <a:pt x="3486150" y="22860"/>
                  <a:pt x="3486150" y="22860"/>
                </a:cubicBezTo>
                <a:cubicBezTo>
                  <a:pt x="3526264" y="36231"/>
                  <a:pt x="3491427" y="26280"/>
                  <a:pt x="3539490" y="34290"/>
                </a:cubicBezTo>
                <a:cubicBezTo>
                  <a:pt x="3552265" y="36419"/>
                  <a:pt x="3564769" y="40078"/>
                  <a:pt x="3577590" y="41910"/>
                </a:cubicBezTo>
                <a:cubicBezTo>
                  <a:pt x="3591477" y="43894"/>
                  <a:pt x="3605549" y="44252"/>
                  <a:pt x="3619500" y="45720"/>
                </a:cubicBezTo>
                <a:cubicBezTo>
                  <a:pt x="3629683" y="46792"/>
                  <a:pt x="3639820" y="48260"/>
                  <a:pt x="3649980" y="49530"/>
                </a:cubicBezTo>
                <a:cubicBezTo>
                  <a:pt x="3703366" y="64783"/>
                  <a:pt x="3648792" y="50665"/>
                  <a:pt x="3707130" y="60960"/>
                </a:cubicBezTo>
                <a:cubicBezTo>
                  <a:pt x="3780773" y="73956"/>
                  <a:pt x="3696952" y="65159"/>
                  <a:pt x="3790950" y="72390"/>
                </a:cubicBezTo>
                <a:lnTo>
                  <a:pt x="4042410" y="64770"/>
                </a:lnTo>
                <a:cubicBezTo>
                  <a:pt x="4065291" y="63953"/>
                  <a:pt x="4088296" y="63986"/>
                  <a:pt x="4110990" y="60960"/>
                </a:cubicBezTo>
                <a:cubicBezTo>
                  <a:pt x="4126561" y="58884"/>
                  <a:pt x="4141807" y="54498"/>
                  <a:pt x="4156710" y="49530"/>
                </a:cubicBezTo>
                <a:cubicBezTo>
                  <a:pt x="4160520" y="48260"/>
                  <a:pt x="4164153" y="46198"/>
                  <a:pt x="4168140" y="45720"/>
                </a:cubicBezTo>
                <a:cubicBezTo>
                  <a:pt x="4235011" y="37695"/>
                  <a:pt x="4302769" y="34290"/>
                  <a:pt x="4370070" y="34290"/>
                </a:cubicBezTo>
              </a:path>
            </a:pathLst>
          </a:cu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5666248" y="2126274"/>
            <a:ext cx="504055" cy="1353029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4012969" y="1053486"/>
            <a:ext cx="4998731" cy="47287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Abgerundetes Rechteck 49"/>
          <p:cNvSpPr/>
          <p:nvPr/>
        </p:nvSpPr>
        <p:spPr>
          <a:xfrm rot="2098605" flipV="1">
            <a:off x="8367657" y="5058879"/>
            <a:ext cx="1183765" cy="3508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251520" y="1381418"/>
            <a:ext cx="387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Mastzelle setzt </a:t>
            </a:r>
            <a:r>
              <a:rPr lang="de-DE" dirty="0" err="1"/>
              <a:t>Histamine</a:t>
            </a:r>
            <a:r>
              <a:rPr lang="de-DE" dirty="0"/>
              <a:t> frei.</a:t>
            </a:r>
          </a:p>
        </p:txBody>
      </p:sp>
      <p:sp>
        <p:nvSpPr>
          <p:cNvPr id="36" name="Gleichschenkliges Dreieck 35"/>
          <p:cNvSpPr/>
          <p:nvPr/>
        </p:nvSpPr>
        <p:spPr>
          <a:xfrm rot="10800000">
            <a:off x="5201306" y="2126273"/>
            <a:ext cx="1421024" cy="139403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237524" y="1720583"/>
            <a:ext cx="3660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Dieses weitet die Arterien und führt</a:t>
            </a:r>
          </a:p>
          <a:p>
            <a:r>
              <a:rPr lang="de-DE" dirty="0"/>
              <a:t>mehr Blut in den Schnittbereich.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2395008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B: Rötung</a:t>
            </a:r>
          </a:p>
        </p:txBody>
      </p:sp>
      <p:sp>
        <p:nvSpPr>
          <p:cNvPr id="43" name="Freihandform 42"/>
          <p:cNvSpPr/>
          <p:nvPr/>
        </p:nvSpPr>
        <p:spPr>
          <a:xfrm>
            <a:off x="5201306" y="1902722"/>
            <a:ext cx="2210905" cy="492285"/>
          </a:xfrm>
          <a:custGeom>
            <a:avLst/>
            <a:gdLst>
              <a:gd name="connsiteX0" fmla="*/ 375349 w 1744808"/>
              <a:gd name="connsiteY0" fmla="*/ 217819 h 263255"/>
              <a:gd name="connsiteX1" fmla="*/ 295836 w 1744808"/>
              <a:gd name="connsiteY1" fmla="*/ 229178 h 263255"/>
              <a:gd name="connsiteX2" fmla="*/ 222002 w 1744808"/>
              <a:gd name="connsiteY2" fmla="*/ 234858 h 263255"/>
              <a:gd name="connsiteX3" fmla="*/ 182246 w 1744808"/>
              <a:gd name="connsiteY3" fmla="*/ 246217 h 263255"/>
              <a:gd name="connsiteX4" fmla="*/ 125451 w 1744808"/>
              <a:gd name="connsiteY4" fmla="*/ 263255 h 263255"/>
              <a:gd name="connsiteX5" fmla="*/ 45938 w 1744808"/>
              <a:gd name="connsiteY5" fmla="*/ 251896 h 263255"/>
              <a:gd name="connsiteX6" fmla="*/ 11861 w 1744808"/>
              <a:gd name="connsiteY6" fmla="*/ 229178 h 263255"/>
              <a:gd name="connsiteX7" fmla="*/ 502 w 1744808"/>
              <a:gd name="connsiteY7" fmla="*/ 195101 h 263255"/>
              <a:gd name="connsiteX8" fmla="*/ 17540 w 1744808"/>
              <a:gd name="connsiteY8" fmla="*/ 155345 h 263255"/>
              <a:gd name="connsiteX9" fmla="*/ 34579 w 1744808"/>
              <a:gd name="connsiteY9" fmla="*/ 121268 h 263255"/>
              <a:gd name="connsiteX10" fmla="*/ 51617 w 1744808"/>
              <a:gd name="connsiteY10" fmla="*/ 104229 h 263255"/>
              <a:gd name="connsiteX11" fmla="*/ 80015 w 1744808"/>
              <a:gd name="connsiteY11" fmla="*/ 81511 h 263255"/>
              <a:gd name="connsiteX12" fmla="*/ 97053 w 1744808"/>
              <a:gd name="connsiteY12" fmla="*/ 64473 h 263255"/>
              <a:gd name="connsiteX13" fmla="*/ 114092 w 1744808"/>
              <a:gd name="connsiteY13" fmla="*/ 58793 h 263255"/>
              <a:gd name="connsiteX14" fmla="*/ 170887 w 1744808"/>
              <a:gd name="connsiteY14" fmla="*/ 19037 h 263255"/>
              <a:gd name="connsiteX15" fmla="*/ 187925 w 1744808"/>
              <a:gd name="connsiteY15" fmla="*/ 7678 h 263255"/>
              <a:gd name="connsiteX16" fmla="*/ 295836 w 1744808"/>
              <a:gd name="connsiteY16" fmla="*/ 7678 h 263255"/>
              <a:gd name="connsiteX17" fmla="*/ 392387 w 1744808"/>
              <a:gd name="connsiteY17" fmla="*/ 19037 h 263255"/>
              <a:gd name="connsiteX18" fmla="*/ 579811 w 1744808"/>
              <a:gd name="connsiteY18" fmla="*/ 19037 h 263255"/>
              <a:gd name="connsiteX19" fmla="*/ 744517 w 1744808"/>
              <a:gd name="connsiteY19" fmla="*/ 24716 h 263255"/>
              <a:gd name="connsiteX20" fmla="*/ 824030 w 1744808"/>
              <a:gd name="connsiteY20" fmla="*/ 30396 h 263255"/>
              <a:gd name="connsiteX21" fmla="*/ 858107 w 1744808"/>
              <a:gd name="connsiteY21" fmla="*/ 41755 h 263255"/>
              <a:gd name="connsiteX22" fmla="*/ 897863 w 1744808"/>
              <a:gd name="connsiteY22" fmla="*/ 47434 h 263255"/>
              <a:gd name="connsiteX23" fmla="*/ 954658 w 1744808"/>
              <a:gd name="connsiteY23" fmla="*/ 64473 h 263255"/>
              <a:gd name="connsiteX24" fmla="*/ 983056 w 1744808"/>
              <a:gd name="connsiteY24" fmla="*/ 75832 h 263255"/>
              <a:gd name="connsiteX25" fmla="*/ 1045530 w 1744808"/>
              <a:gd name="connsiteY25" fmla="*/ 81511 h 263255"/>
              <a:gd name="connsiteX26" fmla="*/ 1176159 w 1744808"/>
              <a:gd name="connsiteY26" fmla="*/ 70152 h 263255"/>
              <a:gd name="connsiteX27" fmla="*/ 1215915 w 1744808"/>
              <a:gd name="connsiteY27" fmla="*/ 58793 h 263255"/>
              <a:gd name="connsiteX28" fmla="*/ 1232954 w 1744808"/>
              <a:gd name="connsiteY28" fmla="*/ 47434 h 263255"/>
              <a:gd name="connsiteX29" fmla="*/ 1261351 w 1744808"/>
              <a:gd name="connsiteY29" fmla="*/ 41755 h 263255"/>
              <a:gd name="connsiteX30" fmla="*/ 1284069 w 1744808"/>
              <a:gd name="connsiteY30" fmla="*/ 30396 h 263255"/>
              <a:gd name="connsiteX31" fmla="*/ 1301108 w 1744808"/>
              <a:gd name="connsiteY31" fmla="*/ 24716 h 263255"/>
              <a:gd name="connsiteX32" fmla="*/ 1318146 w 1744808"/>
              <a:gd name="connsiteY32" fmla="*/ 13357 h 263255"/>
              <a:gd name="connsiteX33" fmla="*/ 1357903 w 1744808"/>
              <a:gd name="connsiteY33" fmla="*/ 7678 h 263255"/>
              <a:gd name="connsiteX34" fmla="*/ 1579403 w 1744808"/>
              <a:gd name="connsiteY34" fmla="*/ 19037 h 263255"/>
              <a:gd name="connsiteX35" fmla="*/ 1630519 w 1744808"/>
              <a:gd name="connsiteY35" fmla="*/ 24716 h 263255"/>
              <a:gd name="connsiteX36" fmla="*/ 1647558 w 1744808"/>
              <a:gd name="connsiteY36" fmla="*/ 36075 h 263255"/>
              <a:gd name="connsiteX37" fmla="*/ 1670276 w 1744808"/>
              <a:gd name="connsiteY37" fmla="*/ 41755 h 263255"/>
              <a:gd name="connsiteX38" fmla="*/ 1681635 w 1744808"/>
              <a:gd name="connsiteY38" fmla="*/ 58793 h 263255"/>
              <a:gd name="connsiteX39" fmla="*/ 1704353 w 1744808"/>
              <a:gd name="connsiteY39" fmla="*/ 64473 h 263255"/>
              <a:gd name="connsiteX40" fmla="*/ 1721391 w 1744808"/>
              <a:gd name="connsiteY40" fmla="*/ 75832 h 263255"/>
              <a:gd name="connsiteX41" fmla="*/ 1727071 w 1744808"/>
              <a:gd name="connsiteY41" fmla="*/ 92870 h 263255"/>
              <a:gd name="connsiteX42" fmla="*/ 1744109 w 1744808"/>
              <a:gd name="connsiteY42" fmla="*/ 98550 h 263255"/>
              <a:gd name="connsiteX43" fmla="*/ 1738430 w 1744808"/>
              <a:gd name="connsiteY43" fmla="*/ 115588 h 263255"/>
              <a:gd name="connsiteX44" fmla="*/ 1710032 w 1744808"/>
              <a:gd name="connsiteY44" fmla="*/ 138306 h 263255"/>
              <a:gd name="connsiteX45" fmla="*/ 1675955 w 1744808"/>
              <a:gd name="connsiteY45" fmla="*/ 161024 h 263255"/>
              <a:gd name="connsiteX46" fmla="*/ 1658917 w 1744808"/>
              <a:gd name="connsiteY46" fmla="*/ 172383 h 263255"/>
              <a:gd name="connsiteX47" fmla="*/ 1596442 w 1744808"/>
              <a:gd name="connsiteY47" fmla="*/ 189422 h 263255"/>
              <a:gd name="connsiteX48" fmla="*/ 1579403 w 1744808"/>
              <a:gd name="connsiteY48" fmla="*/ 195101 h 263255"/>
              <a:gd name="connsiteX49" fmla="*/ 1505570 w 1744808"/>
              <a:gd name="connsiteY49" fmla="*/ 212140 h 263255"/>
              <a:gd name="connsiteX50" fmla="*/ 1232954 w 1744808"/>
              <a:gd name="connsiteY50" fmla="*/ 195101 h 263255"/>
              <a:gd name="connsiteX51" fmla="*/ 892184 w 1744808"/>
              <a:gd name="connsiteY51" fmla="*/ 200781 h 263255"/>
              <a:gd name="connsiteX52" fmla="*/ 875145 w 1744808"/>
              <a:gd name="connsiteY52" fmla="*/ 195101 h 263255"/>
              <a:gd name="connsiteX53" fmla="*/ 858107 w 1744808"/>
              <a:gd name="connsiteY53" fmla="*/ 183742 h 263255"/>
              <a:gd name="connsiteX54" fmla="*/ 818350 w 1744808"/>
              <a:gd name="connsiteY54" fmla="*/ 178063 h 263255"/>
              <a:gd name="connsiteX55" fmla="*/ 778594 w 1744808"/>
              <a:gd name="connsiteY55" fmla="*/ 166704 h 263255"/>
              <a:gd name="connsiteX56" fmla="*/ 647965 w 1744808"/>
              <a:gd name="connsiteY56" fmla="*/ 178063 h 263255"/>
              <a:gd name="connsiteX57" fmla="*/ 602529 w 1744808"/>
              <a:gd name="connsiteY57" fmla="*/ 195101 h 263255"/>
              <a:gd name="connsiteX58" fmla="*/ 574131 w 1744808"/>
              <a:gd name="connsiteY58" fmla="*/ 206460 h 263255"/>
              <a:gd name="connsiteX59" fmla="*/ 375349 w 1744808"/>
              <a:gd name="connsiteY59" fmla="*/ 217819 h 2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744808" h="263255">
                <a:moveTo>
                  <a:pt x="375349" y="217819"/>
                </a:moveTo>
                <a:cubicBezTo>
                  <a:pt x="328967" y="221605"/>
                  <a:pt x="322446" y="226221"/>
                  <a:pt x="295836" y="229178"/>
                </a:cubicBezTo>
                <a:cubicBezTo>
                  <a:pt x="271303" y="231904"/>
                  <a:pt x="246413" y="231196"/>
                  <a:pt x="222002" y="234858"/>
                </a:cubicBezTo>
                <a:cubicBezTo>
                  <a:pt x="208372" y="236903"/>
                  <a:pt x="195543" y="242591"/>
                  <a:pt x="182246" y="246217"/>
                </a:cubicBezTo>
                <a:cubicBezTo>
                  <a:pt x="135029" y="259094"/>
                  <a:pt x="186695" y="242840"/>
                  <a:pt x="125451" y="263255"/>
                </a:cubicBezTo>
                <a:cubicBezTo>
                  <a:pt x="118606" y="262633"/>
                  <a:pt x="65180" y="262586"/>
                  <a:pt x="45938" y="251896"/>
                </a:cubicBezTo>
                <a:cubicBezTo>
                  <a:pt x="34004" y="245266"/>
                  <a:pt x="11861" y="229178"/>
                  <a:pt x="11861" y="229178"/>
                </a:cubicBezTo>
                <a:cubicBezTo>
                  <a:pt x="8075" y="217819"/>
                  <a:pt x="-2402" y="206717"/>
                  <a:pt x="502" y="195101"/>
                </a:cubicBezTo>
                <a:cubicBezTo>
                  <a:pt x="12321" y="147822"/>
                  <a:pt x="-2070" y="194564"/>
                  <a:pt x="17540" y="155345"/>
                </a:cubicBezTo>
                <a:cubicBezTo>
                  <a:pt x="30349" y="129728"/>
                  <a:pt x="14232" y="145684"/>
                  <a:pt x="34579" y="121268"/>
                </a:cubicBezTo>
                <a:cubicBezTo>
                  <a:pt x="39721" y="115098"/>
                  <a:pt x="46475" y="110399"/>
                  <a:pt x="51617" y="104229"/>
                </a:cubicBezTo>
                <a:cubicBezTo>
                  <a:pt x="71377" y="80516"/>
                  <a:pt x="52044" y="90835"/>
                  <a:pt x="80015" y="81511"/>
                </a:cubicBezTo>
                <a:cubicBezTo>
                  <a:pt x="85694" y="75832"/>
                  <a:pt x="90370" y="68928"/>
                  <a:pt x="97053" y="64473"/>
                </a:cubicBezTo>
                <a:cubicBezTo>
                  <a:pt x="102034" y="61152"/>
                  <a:pt x="109366" y="62469"/>
                  <a:pt x="114092" y="58793"/>
                </a:cubicBezTo>
                <a:cubicBezTo>
                  <a:pt x="170360" y="15029"/>
                  <a:pt x="124484" y="30637"/>
                  <a:pt x="170887" y="19037"/>
                </a:cubicBezTo>
                <a:cubicBezTo>
                  <a:pt x="176566" y="15251"/>
                  <a:pt x="181820" y="10731"/>
                  <a:pt x="187925" y="7678"/>
                </a:cubicBezTo>
                <a:cubicBezTo>
                  <a:pt x="219912" y="-8316"/>
                  <a:pt x="269170" y="5254"/>
                  <a:pt x="295836" y="7678"/>
                </a:cubicBezTo>
                <a:cubicBezTo>
                  <a:pt x="328109" y="10612"/>
                  <a:pt x="360203" y="15251"/>
                  <a:pt x="392387" y="19037"/>
                </a:cubicBezTo>
                <a:cubicBezTo>
                  <a:pt x="499892" y="9263"/>
                  <a:pt x="426976" y="13043"/>
                  <a:pt x="579811" y="19037"/>
                </a:cubicBezTo>
                <a:lnTo>
                  <a:pt x="744517" y="24716"/>
                </a:lnTo>
                <a:cubicBezTo>
                  <a:pt x="771021" y="26609"/>
                  <a:pt x="797752" y="26454"/>
                  <a:pt x="824030" y="30396"/>
                </a:cubicBezTo>
                <a:cubicBezTo>
                  <a:pt x="835871" y="32172"/>
                  <a:pt x="846440" y="39063"/>
                  <a:pt x="858107" y="41755"/>
                </a:cubicBezTo>
                <a:cubicBezTo>
                  <a:pt x="871151" y="44765"/>
                  <a:pt x="884611" y="45541"/>
                  <a:pt x="897863" y="47434"/>
                </a:cubicBezTo>
                <a:cubicBezTo>
                  <a:pt x="975775" y="78598"/>
                  <a:pt x="877868" y="41435"/>
                  <a:pt x="954658" y="64473"/>
                </a:cubicBezTo>
                <a:cubicBezTo>
                  <a:pt x="964423" y="67403"/>
                  <a:pt x="973035" y="73953"/>
                  <a:pt x="983056" y="75832"/>
                </a:cubicBezTo>
                <a:cubicBezTo>
                  <a:pt x="1003608" y="79685"/>
                  <a:pt x="1024705" y="79618"/>
                  <a:pt x="1045530" y="81511"/>
                </a:cubicBezTo>
                <a:cubicBezTo>
                  <a:pt x="1089073" y="77725"/>
                  <a:pt x="1132719" y="74979"/>
                  <a:pt x="1176159" y="70152"/>
                </a:cubicBezTo>
                <a:cubicBezTo>
                  <a:pt x="1180843" y="69632"/>
                  <a:pt x="1209758" y="61872"/>
                  <a:pt x="1215915" y="58793"/>
                </a:cubicBezTo>
                <a:cubicBezTo>
                  <a:pt x="1222020" y="55740"/>
                  <a:pt x="1226563" y="49831"/>
                  <a:pt x="1232954" y="47434"/>
                </a:cubicBezTo>
                <a:cubicBezTo>
                  <a:pt x="1241993" y="44045"/>
                  <a:pt x="1251885" y="43648"/>
                  <a:pt x="1261351" y="41755"/>
                </a:cubicBezTo>
                <a:cubicBezTo>
                  <a:pt x="1268924" y="37969"/>
                  <a:pt x="1276287" y="33731"/>
                  <a:pt x="1284069" y="30396"/>
                </a:cubicBezTo>
                <a:cubicBezTo>
                  <a:pt x="1289572" y="28038"/>
                  <a:pt x="1295753" y="27393"/>
                  <a:pt x="1301108" y="24716"/>
                </a:cubicBezTo>
                <a:cubicBezTo>
                  <a:pt x="1307213" y="21663"/>
                  <a:pt x="1311608" y="15318"/>
                  <a:pt x="1318146" y="13357"/>
                </a:cubicBezTo>
                <a:cubicBezTo>
                  <a:pt x="1330968" y="9510"/>
                  <a:pt x="1344651" y="9571"/>
                  <a:pt x="1357903" y="7678"/>
                </a:cubicBezTo>
                <a:lnTo>
                  <a:pt x="1579403" y="19037"/>
                </a:lnTo>
                <a:cubicBezTo>
                  <a:pt x="1596513" y="20106"/>
                  <a:pt x="1613887" y="20558"/>
                  <a:pt x="1630519" y="24716"/>
                </a:cubicBezTo>
                <a:cubicBezTo>
                  <a:pt x="1637141" y="26371"/>
                  <a:pt x="1641284" y="33386"/>
                  <a:pt x="1647558" y="36075"/>
                </a:cubicBezTo>
                <a:cubicBezTo>
                  <a:pt x="1654733" y="39150"/>
                  <a:pt x="1662703" y="39862"/>
                  <a:pt x="1670276" y="41755"/>
                </a:cubicBezTo>
                <a:cubicBezTo>
                  <a:pt x="1674062" y="47434"/>
                  <a:pt x="1675956" y="55007"/>
                  <a:pt x="1681635" y="58793"/>
                </a:cubicBezTo>
                <a:cubicBezTo>
                  <a:pt x="1688130" y="63123"/>
                  <a:pt x="1697178" y="61398"/>
                  <a:pt x="1704353" y="64473"/>
                </a:cubicBezTo>
                <a:cubicBezTo>
                  <a:pt x="1710627" y="67162"/>
                  <a:pt x="1715712" y="72046"/>
                  <a:pt x="1721391" y="75832"/>
                </a:cubicBezTo>
                <a:cubicBezTo>
                  <a:pt x="1723284" y="81511"/>
                  <a:pt x="1722838" y="88637"/>
                  <a:pt x="1727071" y="92870"/>
                </a:cubicBezTo>
                <a:cubicBezTo>
                  <a:pt x="1731304" y="97103"/>
                  <a:pt x="1741432" y="93195"/>
                  <a:pt x="1744109" y="98550"/>
                </a:cubicBezTo>
                <a:cubicBezTo>
                  <a:pt x="1746786" y="103904"/>
                  <a:pt x="1741107" y="110233"/>
                  <a:pt x="1738430" y="115588"/>
                </a:cubicBezTo>
                <a:cubicBezTo>
                  <a:pt x="1728154" y="136141"/>
                  <a:pt x="1729684" y="131756"/>
                  <a:pt x="1710032" y="138306"/>
                </a:cubicBezTo>
                <a:lnTo>
                  <a:pt x="1675955" y="161024"/>
                </a:lnTo>
                <a:cubicBezTo>
                  <a:pt x="1670276" y="164810"/>
                  <a:pt x="1665539" y="170727"/>
                  <a:pt x="1658917" y="172383"/>
                </a:cubicBezTo>
                <a:cubicBezTo>
                  <a:pt x="1630476" y="179494"/>
                  <a:pt x="1630201" y="179295"/>
                  <a:pt x="1596442" y="189422"/>
                </a:cubicBezTo>
                <a:cubicBezTo>
                  <a:pt x="1590708" y="191142"/>
                  <a:pt x="1585083" y="193208"/>
                  <a:pt x="1579403" y="195101"/>
                </a:cubicBezTo>
                <a:cubicBezTo>
                  <a:pt x="1550556" y="214333"/>
                  <a:pt x="1557947" y="213254"/>
                  <a:pt x="1505570" y="212140"/>
                </a:cubicBezTo>
                <a:cubicBezTo>
                  <a:pt x="1383284" y="209538"/>
                  <a:pt x="1332877" y="204186"/>
                  <a:pt x="1232954" y="195101"/>
                </a:cubicBezTo>
                <a:cubicBezTo>
                  <a:pt x="952600" y="214217"/>
                  <a:pt x="1065904" y="222496"/>
                  <a:pt x="892184" y="200781"/>
                </a:cubicBezTo>
                <a:cubicBezTo>
                  <a:pt x="886504" y="198888"/>
                  <a:pt x="880500" y="197778"/>
                  <a:pt x="875145" y="195101"/>
                </a:cubicBezTo>
                <a:cubicBezTo>
                  <a:pt x="869040" y="192048"/>
                  <a:pt x="864645" y="185703"/>
                  <a:pt x="858107" y="183742"/>
                </a:cubicBezTo>
                <a:cubicBezTo>
                  <a:pt x="845285" y="179895"/>
                  <a:pt x="831602" y="179956"/>
                  <a:pt x="818350" y="178063"/>
                </a:cubicBezTo>
                <a:cubicBezTo>
                  <a:pt x="805098" y="174277"/>
                  <a:pt x="792363" y="167303"/>
                  <a:pt x="778594" y="166704"/>
                </a:cubicBezTo>
                <a:cubicBezTo>
                  <a:pt x="733636" y="164749"/>
                  <a:pt x="691621" y="171826"/>
                  <a:pt x="647965" y="178063"/>
                </a:cubicBezTo>
                <a:cubicBezTo>
                  <a:pt x="601490" y="201301"/>
                  <a:pt x="648927" y="179636"/>
                  <a:pt x="602529" y="195101"/>
                </a:cubicBezTo>
                <a:cubicBezTo>
                  <a:pt x="592857" y="198325"/>
                  <a:pt x="584100" y="204324"/>
                  <a:pt x="574131" y="206460"/>
                </a:cubicBezTo>
                <a:cubicBezTo>
                  <a:pt x="529087" y="216113"/>
                  <a:pt x="421731" y="214033"/>
                  <a:pt x="375349" y="2178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 rot="20737305" flipH="1">
            <a:off x="4459731" y="2008737"/>
            <a:ext cx="911999" cy="461010"/>
          </a:xfrm>
          <a:custGeom>
            <a:avLst/>
            <a:gdLst>
              <a:gd name="connsiteX0" fmla="*/ 95250 w 1005840"/>
              <a:gd name="connsiteY0" fmla="*/ 87630 h 461010"/>
              <a:gd name="connsiteX1" fmla="*/ 76200 w 1005840"/>
              <a:gd name="connsiteY1" fmla="*/ 95250 h 461010"/>
              <a:gd name="connsiteX2" fmla="*/ 64770 w 1005840"/>
              <a:gd name="connsiteY2" fmla="*/ 102870 h 461010"/>
              <a:gd name="connsiteX3" fmla="*/ 49530 w 1005840"/>
              <a:gd name="connsiteY3" fmla="*/ 110490 h 461010"/>
              <a:gd name="connsiteX4" fmla="*/ 26670 w 1005840"/>
              <a:gd name="connsiteY4" fmla="*/ 121920 h 461010"/>
              <a:gd name="connsiteX5" fmla="*/ 11430 w 1005840"/>
              <a:gd name="connsiteY5" fmla="*/ 144780 h 461010"/>
              <a:gd name="connsiteX6" fmla="*/ 0 w 1005840"/>
              <a:gd name="connsiteY6" fmla="*/ 167640 h 461010"/>
              <a:gd name="connsiteX7" fmla="*/ 3810 w 1005840"/>
              <a:gd name="connsiteY7" fmla="*/ 308610 h 461010"/>
              <a:gd name="connsiteX8" fmla="*/ 7620 w 1005840"/>
              <a:gd name="connsiteY8" fmla="*/ 327660 h 461010"/>
              <a:gd name="connsiteX9" fmla="*/ 30480 w 1005840"/>
              <a:gd name="connsiteY9" fmla="*/ 339090 h 461010"/>
              <a:gd name="connsiteX10" fmla="*/ 87630 w 1005840"/>
              <a:gd name="connsiteY10" fmla="*/ 354330 h 461010"/>
              <a:gd name="connsiteX11" fmla="*/ 220980 w 1005840"/>
              <a:gd name="connsiteY11" fmla="*/ 365760 h 461010"/>
              <a:gd name="connsiteX12" fmla="*/ 240030 w 1005840"/>
              <a:gd name="connsiteY12" fmla="*/ 373380 h 461010"/>
              <a:gd name="connsiteX13" fmla="*/ 259080 w 1005840"/>
              <a:gd name="connsiteY13" fmla="*/ 377190 h 461010"/>
              <a:gd name="connsiteX14" fmla="*/ 419100 w 1005840"/>
              <a:gd name="connsiteY14" fmla="*/ 384810 h 461010"/>
              <a:gd name="connsiteX15" fmla="*/ 480060 w 1005840"/>
              <a:gd name="connsiteY15" fmla="*/ 388620 h 461010"/>
              <a:gd name="connsiteX16" fmla="*/ 560070 w 1005840"/>
              <a:gd name="connsiteY16" fmla="*/ 392430 h 461010"/>
              <a:gd name="connsiteX17" fmla="*/ 594360 w 1005840"/>
              <a:gd name="connsiteY17" fmla="*/ 400050 h 461010"/>
              <a:gd name="connsiteX18" fmla="*/ 624840 w 1005840"/>
              <a:gd name="connsiteY18" fmla="*/ 403860 h 461010"/>
              <a:gd name="connsiteX19" fmla="*/ 647700 w 1005840"/>
              <a:gd name="connsiteY19" fmla="*/ 411480 h 461010"/>
              <a:gd name="connsiteX20" fmla="*/ 666750 w 1005840"/>
              <a:gd name="connsiteY20" fmla="*/ 415290 h 461010"/>
              <a:gd name="connsiteX21" fmla="*/ 697230 w 1005840"/>
              <a:gd name="connsiteY21" fmla="*/ 426720 h 461010"/>
              <a:gd name="connsiteX22" fmla="*/ 723900 w 1005840"/>
              <a:gd name="connsiteY22" fmla="*/ 434340 h 461010"/>
              <a:gd name="connsiteX23" fmla="*/ 762000 w 1005840"/>
              <a:gd name="connsiteY23" fmla="*/ 438150 h 461010"/>
              <a:gd name="connsiteX24" fmla="*/ 788670 w 1005840"/>
              <a:gd name="connsiteY24" fmla="*/ 441960 h 461010"/>
              <a:gd name="connsiteX25" fmla="*/ 807720 w 1005840"/>
              <a:gd name="connsiteY25" fmla="*/ 449580 h 461010"/>
              <a:gd name="connsiteX26" fmla="*/ 826770 w 1005840"/>
              <a:gd name="connsiteY26" fmla="*/ 453390 h 461010"/>
              <a:gd name="connsiteX27" fmla="*/ 853440 w 1005840"/>
              <a:gd name="connsiteY27" fmla="*/ 461010 h 461010"/>
              <a:gd name="connsiteX28" fmla="*/ 914400 w 1005840"/>
              <a:gd name="connsiteY28" fmla="*/ 457200 h 461010"/>
              <a:gd name="connsiteX29" fmla="*/ 937260 w 1005840"/>
              <a:gd name="connsiteY29" fmla="*/ 453390 h 461010"/>
              <a:gd name="connsiteX30" fmla="*/ 986790 w 1005840"/>
              <a:gd name="connsiteY30" fmla="*/ 422910 h 461010"/>
              <a:gd name="connsiteX31" fmla="*/ 1002030 w 1005840"/>
              <a:gd name="connsiteY31" fmla="*/ 396240 h 461010"/>
              <a:gd name="connsiteX32" fmla="*/ 1005840 w 1005840"/>
              <a:gd name="connsiteY32" fmla="*/ 381000 h 461010"/>
              <a:gd name="connsiteX33" fmla="*/ 1002030 w 1005840"/>
              <a:gd name="connsiteY33" fmla="*/ 270510 h 461010"/>
              <a:gd name="connsiteX34" fmla="*/ 994410 w 1005840"/>
              <a:gd name="connsiteY34" fmla="*/ 140970 h 461010"/>
              <a:gd name="connsiteX35" fmla="*/ 990600 w 1005840"/>
              <a:gd name="connsiteY35" fmla="*/ 125730 h 461010"/>
              <a:gd name="connsiteX36" fmla="*/ 982980 w 1005840"/>
              <a:gd name="connsiteY36" fmla="*/ 114300 h 461010"/>
              <a:gd name="connsiteX37" fmla="*/ 975360 w 1005840"/>
              <a:gd name="connsiteY37" fmla="*/ 87630 h 461010"/>
              <a:gd name="connsiteX38" fmla="*/ 967740 w 1005840"/>
              <a:gd name="connsiteY38" fmla="*/ 76200 h 461010"/>
              <a:gd name="connsiteX39" fmla="*/ 963930 w 1005840"/>
              <a:gd name="connsiteY39" fmla="*/ 64770 h 461010"/>
              <a:gd name="connsiteX40" fmla="*/ 952500 w 1005840"/>
              <a:gd name="connsiteY40" fmla="*/ 60960 h 461010"/>
              <a:gd name="connsiteX41" fmla="*/ 941070 w 1005840"/>
              <a:gd name="connsiteY41" fmla="*/ 49530 h 461010"/>
              <a:gd name="connsiteX42" fmla="*/ 929640 w 1005840"/>
              <a:gd name="connsiteY42" fmla="*/ 45720 h 461010"/>
              <a:gd name="connsiteX43" fmla="*/ 918210 w 1005840"/>
              <a:gd name="connsiteY43" fmla="*/ 38100 h 461010"/>
              <a:gd name="connsiteX44" fmla="*/ 899160 w 1005840"/>
              <a:gd name="connsiteY44" fmla="*/ 34290 h 461010"/>
              <a:gd name="connsiteX45" fmla="*/ 876300 w 1005840"/>
              <a:gd name="connsiteY45" fmla="*/ 26670 h 461010"/>
              <a:gd name="connsiteX46" fmla="*/ 857250 w 1005840"/>
              <a:gd name="connsiteY46" fmla="*/ 22860 h 461010"/>
              <a:gd name="connsiteX47" fmla="*/ 765810 w 1005840"/>
              <a:gd name="connsiteY47" fmla="*/ 3810 h 461010"/>
              <a:gd name="connsiteX48" fmla="*/ 704850 w 1005840"/>
              <a:gd name="connsiteY48" fmla="*/ 0 h 461010"/>
              <a:gd name="connsiteX49" fmla="*/ 499110 w 1005840"/>
              <a:gd name="connsiteY49" fmla="*/ 7620 h 461010"/>
              <a:gd name="connsiteX50" fmla="*/ 472440 w 1005840"/>
              <a:gd name="connsiteY50" fmla="*/ 11430 h 461010"/>
              <a:gd name="connsiteX51" fmla="*/ 445770 w 1005840"/>
              <a:gd name="connsiteY51" fmla="*/ 19050 h 461010"/>
              <a:gd name="connsiteX52" fmla="*/ 278130 w 1005840"/>
              <a:gd name="connsiteY52" fmla="*/ 15240 h 461010"/>
              <a:gd name="connsiteX53" fmla="*/ 140970 w 1005840"/>
              <a:gd name="connsiteY53" fmla="*/ 22860 h 461010"/>
              <a:gd name="connsiteX54" fmla="*/ 133350 w 1005840"/>
              <a:gd name="connsiteY54" fmla="*/ 34290 h 461010"/>
              <a:gd name="connsiteX55" fmla="*/ 114300 w 1005840"/>
              <a:gd name="connsiteY55" fmla="*/ 49530 h 461010"/>
              <a:gd name="connsiteX56" fmla="*/ 99060 w 1005840"/>
              <a:gd name="connsiteY56" fmla="*/ 83820 h 461010"/>
              <a:gd name="connsiteX57" fmla="*/ 76200 w 1005840"/>
              <a:gd name="connsiteY57" fmla="*/ 95250 h 461010"/>
              <a:gd name="connsiteX58" fmla="*/ 95250 w 1005840"/>
              <a:gd name="connsiteY58" fmla="*/ 87630 h 46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05840" h="461010">
                <a:moveTo>
                  <a:pt x="95250" y="87630"/>
                </a:moveTo>
                <a:cubicBezTo>
                  <a:pt x="88900" y="90170"/>
                  <a:pt x="82317" y="92191"/>
                  <a:pt x="76200" y="95250"/>
                </a:cubicBezTo>
                <a:cubicBezTo>
                  <a:pt x="72104" y="97298"/>
                  <a:pt x="68746" y="100598"/>
                  <a:pt x="64770" y="102870"/>
                </a:cubicBezTo>
                <a:cubicBezTo>
                  <a:pt x="59839" y="105688"/>
                  <a:pt x="54461" y="107672"/>
                  <a:pt x="49530" y="110490"/>
                </a:cubicBezTo>
                <a:cubicBezTo>
                  <a:pt x="28850" y="122307"/>
                  <a:pt x="47626" y="114935"/>
                  <a:pt x="26670" y="121920"/>
                </a:cubicBezTo>
                <a:cubicBezTo>
                  <a:pt x="21590" y="129540"/>
                  <a:pt x="14326" y="136092"/>
                  <a:pt x="11430" y="144780"/>
                </a:cubicBezTo>
                <a:cubicBezTo>
                  <a:pt x="6172" y="160554"/>
                  <a:pt x="9848" y="152868"/>
                  <a:pt x="0" y="167640"/>
                </a:cubicBezTo>
                <a:cubicBezTo>
                  <a:pt x="1270" y="214630"/>
                  <a:pt x="1574" y="261656"/>
                  <a:pt x="3810" y="308610"/>
                </a:cubicBezTo>
                <a:cubicBezTo>
                  <a:pt x="4118" y="315078"/>
                  <a:pt x="4407" y="322037"/>
                  <a:pt x="7620" y="327660"/>
                </a:cubicBezTo>
                <a:cubicBezTo>
                  <a:pt x="11096" y="333742"/>
                  <a:pt x="24613" y="337134"/>
                  <a:pt x="30480" y="339090"/>
                </a:cubicBezTo>
                <a:cubicBezTo>
                  <a:pt x="52561" y="361171"/>
                  <a:pt x="37001" y="350533"/>
                  <a:pt x="87630" y="354330"/>
                </a:cubicBezTo>
                <a:cubicBezTo>
                  <a:pt x="209354" y="363459"/>
                  <a:pt x="157485" y="356689"/>
                  <a:pt x="220980" y="365760"/>
                </a:cubicBezTo>
                <a:cubicBezTo>
                  <a:pt x="227330" y="368300"/>
                  <a:pt x="233479" y="371415"/>
                  <a:pt x="240030" y="373380"/>
                </a:cubicBezTo>
                <a:cubicBezTo>
                  <a:pt x="246233" y="375241"/>
                  <a:pt x="252617" y="376777"/>
                  <a:pt x="259080" y="377190"/>
                </a:cubicBezTo>
                <a:cubicBezTo>
                  <a:pt x="312372" y="380592"/>
                  <a:pt x="365771" y="382052"/>
                  <a:pt x="419100" y="384810"/>
                </a:cubicBezTo>
                <a:cubicBezTo>
                  <a:pt x="439432" y="385862"/>
                  <a:pt x="459730" y="387521"/>
                  <a:pt x="480060" y="388620"/>
                </a:cubicBezTo>
                <a:lnTo>
                  <a:pt x="560070" y="392430"/>
                </a:lnTo>
                <a:cubicBezTo>
                  <a:pt x="571500" y="394970"/>
                  <a:pt x="582829" y="398015"/>
                  <a:pt x="594360" y="400050"/>
                </a:cubicBezTo>
                <a:cubicBezTo>
                  <a:pt x="604443" y="401829"/>
                  <a:pt x="614828" y="401715"/>
                  <a:pt x="624840" y="403860"/>
                </a:cubicBezTo>
                <a:cubicBezTo>
                  <a:pt x="632694" y="405543"/>
                  <a:pt x="639951" y="409367"/>
                  <a:pt x="647700" y="411480"/>
                </a:cubicBezTo>
                <a:cubicBezTo>
                  <a:pt x="653948" y="413184"/>
                  <a:pt x="660400" y="414020"/>
                  <a:pt x="666750" y="415290"/>
                </a:cubicBezTo>
                <a:cubicBezTo>
                  <a:pt x="688924" y="426377"/>
                  <a:pt x="674405" y="420495"/>
                  <a:pt x="697230" y="426720"/>
                </a:cubicBezTo>
                <a:cubicBezTo>
                  <a:pt x="706150" y="429153"/>
                  <a:pt x="714795" y="432733"/>
                  <a:pt x="723900" y="434340"/>
                </a:cubicBezTo>
                <a:cubicBezTo>
                  <a:pt x="736469" y="436558"/>
                  <a:pt x="749324" y="436659"/>
                  <a:pt x="762000" y="438150"/>
                </a:cubicBezTo>
                <a:cubicBezTo>
                  <a:pt x="770919" y="439199"/>
                  <a:pt x="779780" y="440690"/>
                  <a:pt x="788670" y="441960"/>
                </a:cubicBezTo>
                <a:cubicBezTo>
                  <a:pt x="795020" y="444500"/>
                  <a:pt x="801169" y="447615"/>
                  <a:pt x="807720" y="449580"/>
                </a:cubicBezTo>
                <a:cubicBezTo>
                  <a:pt x="813923" y="451441"/>
                  <a:pt x="820488" y="451819"/>
                  <a:pt x="826770" y="453390"/>
                </a:cubicBezTo>
                <a:cubicBezTo>
                  <a:pt x="835740" y="455632"/>
                  <a:pt x="844550" y="458470"/>
                  <a:pt x="853440" y="461010"/>
                </a:cubicBezTo>
                <a:cubicBezTo>
                  <a:pt x="873760" y="459740"/>
                  <a:pt x="894124" y="459043"/>
                  <a:pt x="914400" y="457200"/>
                </a:cubicBezTo>
                <a:cubicBezTo>
                  <a:pt x="922093" y="456501"/>
                  <a:pt x="929931" y="455833"/>
                  <a:pt x="937260" y="453390"/>
                </a:cubicBezTo>
                <a:cubicBezTo>
                  <a:pt x="955391" y="447346"/>
                  <a:pt x="971714" y="434217"/>
                  <a:pt x="986790" y="422910"/>
                </a:cubicBezTo>
                <a:cubicBezTo>
                  <a:pt x="998443" y="387950"/>
                  <a:pt x="978964" y="442372"/>
                  <a:pt x="1002030" y="396240"/>
                </a:cubicBezTo>
                <a:cubicBezTo>
                  <a:pt x="1004372" y="391556"/>
                  <a:pt x="1004570" y="386080"/>
                  <a:pt x="1005840" y="381000"/>
                </a:cubicBezTo>
                <a:cubicBezTo>
                  <a:pt x="1004570" y="344170"/>
                  <a:pt x="1003783" y="307320"/>
                  <a:pt x="1002030" y="270510"/>
                </a:cubicBezTo>
                <a:cubicBezTo>
                  <a:pt x="999973" y="227304"/>
                  <a:pt x="997814" y="184090"/>
                  <a:pt x="994410" y="140970"/>
                </a:cubicBezTo>
                <a:cubicBezTo>
                  <a:pt x="993998" y="135750"/>
                  <a:pt x="992663" y="130543"/>
                  <a:pt x="990600" y="125730"/>
                </a:cubicBezTo>
                <a:cubicBezTo>
                  <a:pt x="988796" y="121521"/>
                  <a:pt x="985520" y="118110"/>
                  <a:pt x="982980" y="114300"/>
                </a:cubicBezTo>
                <a:cubicBezTo>
                  <a:pt x="981759" y="109417"/>
                  <a:pt x="978093" y="93096"/>
                  <a:pt x="975360" y="87630"/>
                </a:cubicBezTo>
                <a:cubicBezTo>
                  <a:pt x="973312" y="83534"/>
                  <a:pt x="969788" y="80296"/>
                  <a:pt x="967740" y="76200"/>
                </a:cubicBezTo>
                <a:cubicBezTo>
                  <a:pt x="965944" y="72608"/>
                  <a:pt x="966770" y="67610"/>
                  <a:pt x="963930" y="64770"/>
                </a:cubicBezTo>
                <a:cubicBezTo>
                  <a:pt x="961090" y="61930"/>
                  <a:pt x="956310" y="62230"/>
                  <a:pt x="952500" y="60960"/>
                </a:cubicBezTo>
                <a:cubicBezTo>
                  <a:pt x="948690" y="57150"/>
                  <a:pt x="945553" y="52519"/>
                  <a:pt x="941070" y="49530"/>
                </a:cubicBezTo>
                <a:cubicBezTo>
                  <a:pt x="937728" y="47302"/>
                  <a:pt x="933232" y="47516"/>
                  <a:pt x="929640" y="45720"/>
                </a:cubicBezTo>
                <a:cubicBezTo>
                  <a:pt x="925544" y="43672"/>
                  <a:pt x="922497" y="39708"/>
                  <a:pt x="918210" y="38100"/>
                </a:cubicBezTo>
                <a:cubicBezTo>
                  <a:pt x="912147" y="35826"/>
                  <a:pt x="905408" y="35994"/>
                  <a:pt x="899160" y="34290"/>
                </a:cubicBezTo>
                <a:cubicBezTo>
                  <a:pt x="891411" y="32177"/>
                  <a:pt x="884049" y="28783"/>
                  <a:pt x="876300" y="26670"/>
                </a:cubicBezTo>
                <a:cubicBezTo>
                  <a:pt x="870052" y="24966"/>
                  <a:pt x="863532" y="24431"/>
                  <a:pt x="857250" y="22860"/>
                </a:cubicBezTo>
                <a:cubicBezTo>
                  <a:pt x="819342" y="13383"/>
                  <a:pt x="816347" y="6969"/>
                  <a:pt x="765810" y="3810"/>
                </a:cubicBezTo>
                <a:lnTo>
                  <a:pt x="704850" y="0"/>
                </a:lnTo>
                <a:lnTo>
                  <a:pt x="499110" y="7620"/>
                </a:lnTo>
                <a:cubicBezTo>
                  <a:pt x="490141" y="8061"/>
                  <a:pt x="481221" y="9548"/>
                  <a:pt x="472440" y="11430"/>
                </a:cubicBezTo>
                <a:cubicBezTo>
                  <a:pt x="463399" y="13367"/>
                  <a:pt x="454660" y="16510"/>
                  <a:pt x="445770" y="19050"/>
                </a:cubicBezTo>
                <a:cubicBezTo>
                  <a:pt x="389890" y="17780"/>
                  <a:pt x="334024" y="15240"/>
                  <a:pt x="278130" y="15240"/>
                </a:cubicBezTo>
                <a:cubicBezTo>
                  <a:pt x="173642" y="15240"/>
                  <a:pt x="195342" y="11986"/>
                  <a:pt x="140970" y="22860"/>
                </a:cubicBezTo>
                <a:cubicBezTo>
                  <a:pt x="138430" y="26670"/>
                  <a:pt x="136926" y="31429"/>
                  <a:pt x="133350" y="34290"/>
                </a:cubicBezTo>
                <a:cubicBezTo>
                  <a:pt x="116967" y="47397"/>
                  <a:pt x="124842" y="25810"/>
                  <a:pt x="114300" y="49530"/>
                </a:cubicBezTo>
                <a:cubicBezTo>
                  <a:pt x="110767" y="57479"/>
                  <a:pt x="107980" y="76684"/>
                  <a:pt x="99060" y="83820"/>
                </a:cubicBezTo>
                <a:cubicBezTo>
                  <a:pt x="68072" y="108610"/>
                  <a:pt x="108318" y="63132"/>
                  <a:pt x="76200" y="95250"/>
                </a:cubicBezTo>
                <a:lnTo>
                  <a:pt x="95250" y="876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reihandform 37"/>
          <p:cNvSpPr/>
          <p:nvPr/>
        </p:nvSpPr>
        <p:spPr>
          <a:xfrm rot="1155779" flipH="1">
            <a:off x="6309702" y="2160574"/>
            <a:ext cx="860715" cy="381000"/>
          </a:xfrm>
          <a:custGeom>
            <a:avLst/>
            <a:gdLst>
              <a:gd name="connsiteX0" fmla="*/ 4399 w 949279"/>
              <a:gd name="connsiteY0" fmla="*/ 106680 h 381000"/>
              <a:gd name="connsiteX1" fmla="*/ 19639 w 949279"/>
              <a:gd name="connsiteY1" fmla="*/ 175260 h 381000"/>
              <a:gd name="connsiteX2" fmla="*/ 27259 w 949279"/>
              <a:gd name="connsiteY2" fmla="*/ 190500 h 381000"/>
              <a:gd name="connsiteX3" fmla="*/ 31069 w 949279"/>
              <a:gd name="connsiteY3" fmla="*/ 251460 h 381000"/>
              <a:gd name="connsiteX4" fmla="*/ 38689 w 949279"/>
              <a:gd name="connsiteY4" fmla="*/ 266700 h 381000"/>
              <a:gd name="connsiteX5" fmla="*/ 42499 w 949279"/>
              <a:gd name="connsiteY5" fmla="*/ 278130 h 381000"/>
              <a:gd name="connsiteX6" fmla="*/ 65359 w 949279"/>
              <a:gd name="connsiteY6" fmla="*/ 293370 h 381000"/>
              <a:gd name="connsiteX7" fmla="*/ 76789 w 949279"/>
              <a:gd name="connsiteY7" fmla="*/ 304800 h 381000"/>
              <a:gd name="connsiteX8" fmla="*/ 95839 w 949279"/>
              <a:gd name="connsiteY8" fmla="*/ 316230 h 381000"/>
              <a:gd name="connsiteX9" fmla="*/ 122509 w 949279"/>
              <a:gd name="connsiteY9" fmla="*/ 323850 h 381000"/>
              <a:gd name="connsiteX10" fmla="*/ 133939 w 949279"/>
              <a:gd name="connsiteY10" fmla="*/ 331470 h 381000"/>
              <a:gd name="connsiteX11" fmla="*/ 156799 w 949279"/>
              <a:gd name="connsiteY11" fmla="*/ 354330 h 381000"/>
              <a:gd name="connsiteX12" fmla="*/ 282529 w 949279"/>
              <a:gd name="connsiteY12" fmla="*/ 369570 h 381000"/>
              <a:gd name="connsiteX13" fmla="*/ 309199 w 949279"/>
              <a:gd name="connsiteY13" fmla="*/ 373380 h 381000"/>
              <a:gd name="connsiteX14" fmla="*/ 400639 w 949279"/>
              <a:gd name="connsiteY14" fmla="*/ 381000 h 381000"/>
              <a:gd name="connsiteX15" fmla="*/ 545419 w 949279"/>
              <a:gd name="connsiteY15" fmla="*/ 377190 h 381000"/>
              <a:gd name="connsiteX16" fmla="*/ 667339 w 949279"/>
              <a:gd name="connsiteY16" fmla="*/ 365760 h 381000"/>
              <a:gd name="connsiteX17" fmla="*/ 694009 w 949279"/>
              <a:gd name="connsiteY17" fmla="*/ 358140 h 381000"/>
              <a:gd name="connsiteX18" fmla="*/ 720679 w 949279"/>
              <a:gd name="connsiteY18" fmla="*/ 346710 h 381000"/>
              <a:gd name="connsiteX19" fmla="*/ 949279 w 949279"/>
              <a:gd name="connsiteY19" fmla="*/ 339090 h 381000"/>
              <a:gd name="connsiteX20" fmla="*/ 945469 w 949279"/>
              <a:gd name="connsiteY20" fmla="*/ 270510 h 381000"/>
              <a:gd name="connsiteX21" fmla="*/ 934039 w 949279"/>
              <a:gd name="connsiteY21" fmla="*/ 243840 h 381000"/>
              <a:gd name="connsiteX22" fmla="*/ 930229 w 949279"/>
              <a:gd name="connsiteY22" fmla="*/ 232410 h 381000"/>
              <a:gd name="connsiteX23" fmla="*/ 922609 w 949279"/>
              <a:gd name="connsiteY23" fmla="*/ 220980 h 381000"/>
              <a:gd name="connsiteX24" fmla="*/ 907369 w 949279"/>
              <a:gd name="connsiteY24" fmla="*/ 186690 h 381000"/>
              <a:gd name="connsiteX25" fmla="*/ 914989 w 949279"/>
              <a:gd name="connsiteY25" fmla="*/ 144780 h 381000"/>
              <a:gd name="connsiteX26" fmla="*/ 918799 w 949279"/>
              <a:gd name="connsiteY26" fmla="*/ 129540 h 381000"/>
              <a:gd name="connsiteX27" fmla="*/ 926419 w 949279"/>
              <a:gd name="connsiteY27" fmla="*/ 118110 h 381000"/>
              <a:gd name="connsiteX28" fmla="*/ 930229 w 949279"/>
              <a:gd name="connsiteY28" fmla="*/ 106680 h 381000"/>
              <a:gd name="connsiteX29" fmla="*/ 937849 w 949279"/>
              <a:gd name="connsiteY29" fmla="*/ 95250 h 381000"/>
              <a:gd name="connsiteX30" fmla="*/ 941659 w 949279"/>
              <a:gd name="connsiteY30" fmla="*/ 83820 h 381000"/>
              <a:gd name="connsiteX31" fmla="*/ 949279 w 949279"/>
              <a:gd name="connsiteY31" fmla="*/ 68580 h 381000"/>
              <a:gd name="connsiteX32" fmla="*/ 930229 w 949279"/>
              <a:gd name="connsiteY32" fmla="*/ 38100 h 381000"/>
              <a:gd name="connsiteX33" fmla="*/ 922609 w 949279"/>
              <a:gd name="connsiteY33" fmla="*/ 26670 h 381000"/>
              <a:gd name="connsiteX34" fmla="*/ 884509 w 949279"/>
              <a:gd name="connsiteY34" fmla="*/ 11430 h 381000"/>
              <a:gd name="connsiteX35" fmla="*/ 854029 w 949279"/>
              <a:gd name="connsiteY35" fmla="*/ 0 h 381000"/>
              <a:gd name="connsiteX36" fmla="*/ 774019 w 949279"/>
              <a:gd name="connsiteY36" fmla="*/ 7620 h 381000"/>
              <a:gd name="connsiteX37" fmla="*/ 751159 w 949279"/>
              <a:gd name="connsiteY37" fmla="*/ 11430 h 381000"/>
              <a:gd name="connsiteX38" fmla="*/ 678769 w 949279"/>
              <a:gd name="connsiteY38" fmla="*/ 26670 h 381000"/>
              <a:gd name="connsiteX39" fmla="*/ 549229 w 949279"/>
              <a:gd name="connsiteY39" fmla="*/ 38100 h 381000"/>
              <a:gd name="connsiteX40" fmla="*/ 522559 w 949279"/>
              <a:gd name="connsiteY40" fmla="*/ 45720 h 381000"/>
              <a:gd name="connsiteX41" fmla="*/ 480649 w 949279"/>
              <a:gd name="connsiteY41" fmla="*/ 53340 h 381000"/>
              <a:gd name="connsiteX42" fmla="*/ 461599 w 949279"/>
              <a:gd name="connsiteY42" fmla="*/ 60960 h 381000"/>
              <a:gd name="connsiteX43" fmla="*/ 301579 w 949279"/>
              <a:gd name="connsiteY43" fmla="*/ 57150 h 381000"/>
              <a:gd name="connsiteX44" fmla="*/ 255859 w 949279"/>
              <a:gd name="connsiteY44" fmla="*/ 49530 h 381000"/>
              <a:gd name="connsiteX45" fmla="*/ 164419 w 949279"/>
              <a:gd name="connsiteY45" fmla="*/ 41910 h 381000"/>
              <a:gd name="connsiteX46" fmla="*/ 76789 w 949279"/>
              <a:gd name="connsiteY46" fmla="*/ 45720 h 381000"/>
              <a:gd name="connsiteX47" fmla="*/ 46309 w 949279"/>
              <a:gd name="connsiteY47" fmla="*/ 53340 h 381000"/>
              <a:gd name="connsiteX48" fmla="*/ 12019 w 949279"/>
              <a:gd name="connsiteY48" fmla="*/ 64770 h 381000"/>
              <a:gd name="connsiteX49" fmla="*/ 8209 w 949279"/>
              <a:gd name="connsiteY49" fmla="*/ 76200 h 381000"/>
              <a:gd name="connsiteX50" fmla="*/ 589 w 949279"/>
              <a:gd name="connsiteY50" fmla="*/ 87630 h 381000"/>
              <a:gd name="connsiteX51" fmla="*/ 4399 w 949279"/>
              <a:gd name="connsiteY51" fmla="*/ 10668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49279" h="381000">
                <a:moveTo>
                  <a:pt x="4399" y="106680"/>
                </a:moveTo>
                <a:cubicBezTo>
                  <a:pt x="7574" y="121285"/>
                  <a:pt x="12174" y="157841"/>
                  <a:pt x="19639" y="175260"/>
                </a:cubicBezTo>
                <a:cubicBezTo>
                  <a:pt x="21876" y="180480"/>
                  <a:pt x="24719" y="185420"/>
                  <a:pt x="27259" y="190500"/>
                </a:cubicBezTo>
                <a:cubicBezTo>
                  <a:pt x="28529" y="210820"/>
                  <a:pt x="28049" y="231326"/>
                  <a:pt x="31069" y="251460"/>
                </a:cubicBezTo>
                <a:cubicBezTo>
                  <a:pt x="31912" y="257077"/>
                  <a:pt x="36452" y="261480"/>
                  <a:pt x="38689" y="266700"/>
                </a:cubicBezTo>
                <a:cubicBezTo>
                  <a:pt x="40271" y="270391"/>
                  <a:pt x="39659" y="275290"/>
                  <a:pt x="42499" y="278130"/>
                </a:cubicBezTo>
                <a:cubicBezTo>
                  <a:pt x="48975" y="284606"/>
                  <a:pt x="58883" y="286894"/>
                  <a:pt x="65359" y="293370"/>
                </a:cubicBezTo>
                <a:cubicBezTo>
                  <a:pt x="69169" y="297180"/>
                  <a:pt x="72478" y="301567"/>
                  <a:pt x="76789" y="304800"/>
                </a:cubicBezTo>
                <a:cubicBezTo>
                  <a:pt x="82713" y="309243"/>
                  <a:pt x="89215" y="312918"/>
                  <a:pt x="95839" y="316230"/>
                </a:cubicBezTo>
                <a:cubicBezTo>
                  <a:pt x="101305" y="318963"/>
                  <a:pt x="117626" y="322629"/>
                  <a:pt x="122509" y="323850"/>
                </a:cubicBezTo>
                <a:cubicBezTo>
                  <a:pt x="126319" y="326390"/>
                  <a:pt x="130701" y="328232"/>
                  <a:pt x="133939" y="331470"/>
                </a:cubicBezTo>
                <a:cubicBezTo>
                  <a:pt x="149408" y="346939"/>
                  <a:pt x="131896" y="341878"/>
                  <a:pt x="156799" y="354330"/>
                </a:cubicBezTo>
                <a:cubicBezTo>
                  <a:pt x="190713" y="371287"/>
                  <a:pt x="263964" y="367932"/>
                  <a:pt x="282529" y="369570"/>
                </a:cubicBezTo>
                <a:cubicBezTo>
                  <a:pt x="291475" y="370359"/>
                  <a:pt x="300261" y="372515"/>
                  <a:pt x="309199" y="373380"/>
                </a:cubicBezTo>
                <a:cubicBezTo>
                  <a:pt x="339642" y="376326"/>
                  <a:pt x="370159" y="378460"/>
                  <a:pt x="400639" y="381000"/>
                </a:cubicBezTo>
                <a:lnTo>
                  <a:pt x="545419" y="377190"/>
                </a:lnTo>
                <a:cubicBezTo>
                  <a:pt x="595716" y="375292"/>
                  <a:pt x="616107" y="371787"/>
                  <a:pt x="667339" y="365760"/>
                </a:cubicBezTo>
                <a:cubicBezTo>
                  <a:pt x="672222" y="364539"/>
                  <a:pt x="688543" y="360873"/>
                  <a:pt x="694009" y="358140"/>
                </a:cubicBezTo>
                <a:cubicBezTo>
                  <a:pt x="707887" y="351201"/>
                  <a:pt x="703180" y="347530"/>
                  <a:pt x="720679" y="346710"/>
                </a:cubicBezTo>
                <a:cubicBezTo>
                  <a:pt x="796838" y="343140"/>
                  <a:pt x="873079" y="341630"/>
                  <a:pt x="949279" y="339090"/>
                </a:cubicBezTo>
                <a:cubicBezTo>
                  <a:pt x="948009" y="316230"/>
                  <a:pt x="947542" y="293311"/>
                  <a:pt x="945469" y="270510"/>
                </a:cubicBezTo>
                <a:cubicBezTo>
                  <a:pt x="943707" y="251127"/>
                  <a:pt x="941802" y="259365"/>
                  <a:pt x="934039" y="243840"/>
                </a:cubicBezTo>
                <a:cubicBezTo>
                  <a:pt x="932243" y="240248"/>
                  <a:pt x="932025" y="236002"/>
                  <a:pt x="930229" y="232410"/>
                </a:cubicBezTo>
                <a:cubicBezTo>
                  <a:pt x="928181" y="228314"/>
                  <a:pt x="924469" y="225164"/>
                  <a:pt x="922609" y="220980"/>
                </a:cubicBezTo>
                <a:cubicBezTo>
                  <a:pt x="904473" y="180174"/>
                  <a:pt x="924614" y="212558"/>
                  <a:pt x="907369" y="186690"/>
                </a:cubicBezTo>
                <a:cubicBezTo>
                  <a:pt x="913674" y="136253"/>
                  <a:pt x="907158" y="172188"/>
                  <a:pt x="914989" y="144780"/>
                </a:cubicBezTo>
                <a:cubicBezTo>
                  <a:pt x="916428" y="139745"/>
                  <a:pt x="916736" y="134353"/>
                  <a:pt x="918799" y="129540"/>
                </a:cubicBezTo>
                <a:cubicBezTo>
                  <a:pt x="920603" y="125331"/>
                  <a:pt x="924371" y="122206"/>
                  <a:pt x="926419" y="118110"/>
                </a:cubicBezTo>
                <a:cubicBezTo>
                  <a:pt x="928215" y="114518"/>
                  <a:pt x="928433" y="110272"/>
                  <a:pt x="930229" y="106680"/>
                </a:cubicBezTo>
                <a:cubicBezTo>
                  <a:pt x="932277" y="102584"/>
                  <a:pt x="935801" y="99346"/>
                  <a:pt x="937849" y="95250"/>
                </a:cubicBezTo>
                <a:cubicBezTo>
                  <a:pt x="939645" y="91658"/>
                  <a:pt x="940077" y="87511"/>
                  <a:pt x="941659" y="83820"/>
                </a:cubicBezTo>
                <a:cubicBezTo>
                  <a:pt x="943896" y="78600"/>
                  <a:pt x="946739" y="73660"/>
                  <a:pt x="949279" y="68580"/>
                </a:cubicBezTo>
                <a:cubicBezTo>
                  <a:pt x="942914" y="43122"/>
                  <a:pt x="950286" y="61500"/>
                  <a:pt x="930229" y="38100"/>
                </a:cubicBezTo>
                <a:cubicBezTo>
                  <a:pt x="927249" y="34623"/>
                  <a:pt x="926127" y="29601"/>
                  <a:pt x="922609" y="26670"/>
                </a:cubicBezTo>
                <a:cubicBezTo>
                  <a:pt x="914361" y="19797"/>
                  <a:pt x="892709" y="14710"/>
                  <a:pt x="884509" y="11430"/>
                </a:cubicBezTo>
                <a:cubicBezTo>
                  <a:pt x="861730" y="2318"/>
                  <a:pt x="871947" y="5973"/>
                  <a:pt x="854029" y="0"/>
                </a:cubicBezTo>
                <a:lnTo>
                  <a:pt x="774019" y="7620"/>
                </a:lnTo>
                <a:cubicBezTo>
                  <a:pt x="766341" y="8473"/>
                  <a:pt x="758623" y="9440"/>
                  <a:pt x="751159" y="11430"/>
                </a:cubicBezTo>
                <a:cubicBezTo>
                  <a:pt x="686201" y="28752"/>
                  <a:pt x="748518" y="19695"/>
                  <a:pt x="678769" y="26670"/>
                </a:cubicBezTo>
                <a:cubicBezTo>
                  <a:pt x="604788" y="45165"/>
                  <a:pt x="694861" y="24861"/>
                  <a:pt x="549229" y="38100"/>
                </a:cubicBezTo>
                <a:cubicBezTo>
                  <a:pt x="540021" y="38937"/>
                  <a:pt x="531568" y="43641"/>
                  <a:pt x="522559" y="45720"/>
                </a:cubicBezTo>
                <a:cubicBezTo>
                  <a:pt x="512108" y="48132"/>
                  <a:pt x="491517" y="50080"/>
                  <a:pt x="480649" y="53340"/>
                </a:cubicBezTo>
                <a:cubicBezTo>
                  <a:pt x="474098" y="55305"/>
                  <a:pt x="467949" y="58420"/>
                  <a:pt x="461599" y="60960"/>
                </a:cubicBezTo>
                <a:cubicBezTo>
                  <a:pt x="408259" y="59690"/>
                  <a:pt x="354852" y="60110"/>
                  <a:pt x="301579" y="57150"/>
                </a:cubicBezTo>
                <a:cubicBezTo>
                  <a:pt x="286153" y="56293"/>
                  <a:pt x="271256" y="50813"/>
                  <a:pt x="255859" y="49530"/>
                </a:cubicBezTo>
                <a:lnTo>
                  <a:pt x="164419" y="41910"/>
                </a:lnTo>
                <a:cubicBezTo>
                  <a:pt x="135209" y="43180"/>
                  <a:pt x="105891" y="42904"/>
                  <a:pt x="76789" y="45720"/>
                </a:cubicBezTo>
                <a:cubicBezTo>
                  <a:pt x="66365" y="46729"/>
                  <a:pt x="56244" y="50028"/>
                  <a:pt x="46309" y="53340"/>
                </a:cubicBezTo>
                <a:lnTo>
                  <a:pt x="12019" y="64770"/>
                </a:lnTo>
                <a:cubicBezTo>
                  <a:pt x="10749" y="68580"/>
                  <a:pt x="10005" y="72608"/>
                  <a:pt x="8209" y="76200"/>
                </a:cubicBezTo>
                <a:cubicBezTo>
                  <a:pt x="6161" y="80296"/>
                  <a:pt x="1487" y="83140"/>
                  <a:pt x="589" y="87630"/>
                </a:cubicBezTo>
                <a:cubicBezTo>
                  <a:pt x="-1154" y="96347"/>
                  <a:pt x="1224" y="92075"/>
                  <a:pt x="4399" y="10668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47631" y="2695458"/>
            <a:ext cx="331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Schwellung (Wundränder klaffen)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0269" y="3029286"/>
            <a:ext cx="334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Temperaturanstieg</a:t>
            </a:r>
            <a:br>
              <a:rPr lang="de-DE" dirty="0"/>
            </a:br>
            <a:r>
              <a:rPr lang="de-DE" dirty="0"/>
              <a:t>               (Blut aus Körperinnerem)</a:t>
            </a:r>
          </a:p>
        </p:txBody>
      </p:sp>
      <p:sp>
        <p:nvSpPr>
          <p:cNvPr id="41" name="Flussdiagramm: Grenzstelle 40"/>
          <p:cNvSpPr/>
          <p:nvPr/>
        </p:nvSpPr>
        <p:spPr>
          <a:xfrm rot="21107330">
            <a:off x="5406518" y="2889322"/>
            <a:ext cx="234954" cy="9753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lussdiagramm: Grenzstelle 43"/>
          <p:cNvSpPr/>
          <p:nvPr/>
        </p:nvSpPr>
        <p:spPr>
          <a:xfrm>
            <a:off x="6085200" y="2872641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lussdiagramm: Grenzstelle 47"/>
          <p:cNvSpPr/>
          <p:nvPr/>
        </p:nvSpPr>
        <p:spPr>
          <a:xfrm rot="18205728">
            <a:off x="6202344" y="2481355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Freihandform 52"/>
          <p:cNvSpPr/>
          <p:nvPr/>
        </p:nvSpPr>
        <p:spPr>
          <a:xfrm rot="7126930">
            <a:off x="5482844" y="1966719"/>
            <a:ext cx="515254" cy="526761"/>
          </a:xfrm>
          <a:custGeom>
            <a:avLst/>
            <a:gdLst/>
            <a:ahLst/>
            <a:cxnLst/>
            <a:rect l="l" t="t" r="r" b="b"/>
            <a:pathLst>
              <a:path w="1827591" h="1900738">
                <a:moveTo>
                  <a:pt x="966562" y="1865949"/>
                </a:moveTo>
                <a:cubicBezTo>
                  <a:pt x="968276" y="1865155"/>
                  <a:pt x="953685" y="1877723"/>
                  <a:pt x="955163" y="1874775"/>
                </a:cubicBezTo>
                <a:cubicBezTo>
                  <a:pt x="962727" y="1868614"/>
                  <a:pt x="965892" y="1866260"/>
                  <a:pt x="966562" y="1865949"/>
                </a:cubicBezTo>
                <a:close/>
                <a:moveTo>
                  <a:pt x="1436755" y="96719"/>
                </a:moveTo>
                <a:cubicBezTo>
                  <a:pt x="1450581" y="103915"/>
                  <a:pt x="1449102" y="109759"/>
                  <a:pt x="1460260" y="117745"/>
                </a:cubicBezTo>
                <a:cubicBezTo>
                  <a:pt x="1478507" y="130802"/>
                  <a:pt x="1465091" y="117813"/>
                  <a:pt x="1467899" y="120670"/>
                </a:cubicBezTo>
                <a:lnTo>
                  <a:pt x="1477889" y="130361"/>
                </a:lnTo>
                <a:cubicBezTo>
                  <a:pt x="1504298" y="142958"/>
                  <a:pt x="1457675" y="120057"/>
                  <a:pt x="1510209" y="151386"/>
                </a:cubicBezTo>
                <a:cubicBezTo>
                  <a:pt x="1513937" y="153609"/>
                  <a:pt x="1518044" y="154190"/>
                  <a:pt x="1521962" y="155592"/>
                </a:cubicBezTo>
                <a:cubicBezTo>
                  <a:pt x="1528813" y="158043"/>
                  <a:pt x="1533535" y="167212"/>
                  <a:pt x="1539590" y="172412"/>
                </a:cubicBezTo>
                <a:cubicBezTo>
                  <a:pt x="1543346" y="175638"/>
                  <a:pt x="1547317" y="178353"/>
                  <a:pt x="1551343" y="180823"/>
                </a:cubicBezTo>
                <a:cubicBezTo>
                  <a:pt x="1554190" y="182569"/>
                  <a:pt x="1557387" y="183045"/>
                  <a:pt x="1560157" y="185028"/>
                </a:cubicBezTo>
                <a:cubicBezTo>
                  <a:pt x="1565265" y="188683"/>
                  <a:pt x="1570006" y="193311"/>
                  <a:pt x="1574848" y="197643"/>
                </a:cubicBezTo>
                <a:cubicBezTo>
                  <a:pt x="1577843" y="200322"/>
                  <a:pt x="1580417" y="204063"/>
                  <a:pt x="1583662" y="206054"/>
                </a:cubicBezTo>
                <a:cubicBezTo>
                  <a:pt x="1597878" y="214773"/>
                  <a:pt x="1594033" y="207988"/>
                  <a:pt x="1596213" y="211191"/>
                </a:cubicBezTo>
                <a:lnTo>
                  <a:pt x="1601292" y="218669"/>
                </a:lnTo>
                <a:cubicBezTo>
                  <a:pt x="1604230" y="220070"/>
                  <a:pt x="1607140" y="221601"/>
                  <a:pt x="1610106" y="222874"/>
                </a:cubicBezTo>
                <a:cubicBezTo>
                  <a:pt x="1616935" y="225807"/>
                  <a:pt x="1624627" y="225876"/>
                  <a:pt x="1630674" y="231285"/>
                </a:cubicBezTo>
                <a:cubicBezTo>
                  <a:pt x="1633300" y="233634"/>
                  <a:pt x="1632632" y="239695"/>
                  <a:pt x="1633611" y="243900"/>
                </a:cubicBezTo>
                <a:cubicBezTo>
                  <a:pt x="1636549" y="245301"/>
                  <a:pt x="1639438" y="246939"/>
                  <a:pt x="1642426" y="248105"/>
                </a:cubicBezTo>
                <a:cubicBezTo>
                  <a:pt x="1650217" y="251147"/>
                  <a:pt x="1658871" y="250902"/>
                  <a:pt x="1665931" y="256516"/>
                </a:cubicBezTo>
                <a:cubicBezTo>
                  <a:pt x="1668638" y="258668"/>
                  <a:pt x="1667890" y="264926"/>
                  <a:pt x="1668869" y="269131"/>
                </a:cubicBezTo>
                <a:cubicBezTo>
                  <a:pt x="1668869" y="269131"/>
                  <a:pt x="1681083" y="273236"/>
                  <a:pt x="1686498" y="277541"/>
                </a:cubicBezTo>
                <a:cubicBezTo>
                  <a:pt x="1690130" y="280430"/>
                  <a:pt x="1692157" y="286287"/>
                  <a:pt x="1695313" y="290157"/>
                </a:cubicBezTo>
                <a:cubicBezTo>
                  <a:pt x="1715098" y="314429"/>
                  <a:pt x="1704473" y="298879"/>
                  <a:pt x="1707150" y="302792"/>
                </a:cubicBezTo>
                <a:lnTo>
                  <a:pt x="1715879" y="315388"/>
                </a:lnTo>
                <a:cubicBezTo>
                  <a:pt x="1730304" y="322270"/>
                  <a:pt x="1723291" y="316822"/>
                  <a:pt x="1723692" y="322269"/>
                </a:cubicBezTo>
                <a:lnTo>
                  <a:pt x="1727632" y="332209"/>
                </a:lnTo>
                <a:cubicBezTo>
                  <a:pt x="1739023" y="352587"/>
                  <a:pt x="1735785" y="336389"/>
                  <a:pt x="1736569" y="340393"/>
                </a:cubicBezTo>
                <a:lnTo>
                  <a:pt x="1739385" y="353235"/>
                </a:lnTo>
                <a:cubicBezTo>
                  <a:pt x="1751167" y="364477"/>
                  <a:pt x="1754991" y="366934"/>
                  <a:pt x="1765828" y="386876"/>
                </a:cubicBezTo>
                <a:cubicBezTo>
                  <a:pt x="1767729" y="390375"/>
                  <a:pt x="1767787" y="395287"/>
                  <a:pt x="1768766" y="399491"/>
                </a:cubicBezTo>
                <a:cubicBezTo>
                  <a:pt x="1770725" y="403697"/>
                  <a:pt x="1771885" y="408950"/>
                  <a:pt x="1774642" y="412107"/>
                </a:cubicBezTo>
                <a:cubicBezTo>
                  <a:pt x="1777061" y="414876"/>
                  <a:pt x="1781522" y="412851"/>
                  <a:pt x="1783457" y="416312"/>
                </a:cubicBezTo>
                <a:cubicBezTo>
                  <a:pt x="1785979" y="420825"/>
                  <a:pt x="1785415" y="427526"/>
                  <a:pt x="1786395" y="433133"/>
                </a:cubicBezTo>
                <a:lnTo>
                  <a:pt x="1792271" y="445749"/>
                </a:lnTo>
                <a:cubicBezTo>
                  <a:pt x="1805739" y="474663"/>
                  <a:pt x="1801791" y="461393"/>
                  <a:pt x="1806962" y="483595"/>
                </a:cubicBezTo>
                <a:cubicBezTo>
                  <a:pt x="1809900" y="496211"/>
                  <a:pt x="1812441" y="509030"/>
                  <a:pt x="1815776" y="521442"/>
                </a:cubicBezTo>
                <a:cubicBezTo>
                  <a:pt x="1817348" y="527292"/>
                  <a:pt x="1820932" y="532079"/>
                  <a:pt x="1821652" y="538262"/>
                </a:cubicBezTo>
                <a:cubicBezTo>
                  <a:pt x="1823913" y="557669"/>
                  <a:pt x="1823537" y="577518"/>
                  <a:pt x="1824591" y="597135"/>
                </a:cubicBezTo>
                <a:cubicBezTo>
                  <a:pt x="1825496" y="613964"/>
                  <a:pt x="1828019" y="641289"/>
                  <a:pt x="1827529" y="647597"/>
                </a:cubicBezTo>
                <a:cubicBezTo>
                  <a:pt x="1827123" y="652834"/>
                  <a:pt x="1823995" y="636928"/>
                  <a:pt x="1821652" y="634981"/>
                </a:cubicBezTo>
                <a:cubicBezTo>
                  <a:pt x="1820591" y="641063"/>
                  <a:pt x="1817501" y="646040"/>
                  <a:pt x="1815776" y="651802"/>
                </a:cubicBezTo>
                <a:cubicBezTo>
                  <a:pt x="1814557" y="655876"/>
                  <a:pt x="1814058" y="660343"/>
                  <a:pt x="1812838" y="664418"/>
                </a:cubicBezTo>
                <a:cubicBezTo>
                  <a:pt x="1811113" y="670179"/>
                  <a:pt x="1808687" y="675476"/>
                  <a:pt x="1806962" y="681238"/>
                </a:cubicBezTo>
                <a:cubicBezTo>
                  <a:pt x="1804432" y="689689"/>
                  <a:pt x="1802578" y="702132"/>
                  <a:pt x="1801086" y="710674"/>
                </a:cubicBezTo>
                <a:cubicBezTo>
                  <a:pt x="1791925" y="730342"/>
                  <a:pt x="1796405" y="718619"/>
                  <a:pt x="1795575" y="728912"/>
                </a:cubicBezTo>
                <a:lnTo>
                  <a:pt x="1792271" y="748521"/>
                </a:lnTo>
                <a:cubicBezTo>
                  <a:pt x="1791012" y="754525"/>
                  <a:pt x="1787653" y="759338"/>
                  <a:pt x="1786395" y="765341"/>
                </a:cubicBezTo>
                <a:cubicBezTo>
                  <a:pt x="1784683" y="773508"/>
                  <a:pt x="1784436" y="782162"/>
                  <a:pt x="1783457" y="790573"/>
                </a:cubicBezTo>
                <a:cubicBezTo>
                  <a:pt x="1781498" y="798983"/>
                  <a:pt x="1778723" y="807091"/>
                  <a:pt x="1777581" y="815803"/>
                </a:cubicBezTo>
                <a:cubicBezTo>
                  <a:pt x="1776346" y="825227"/>
                  <a:pt x="1772012" y="903035"/>
                  <a:pt x="1771705" y="908317"/>
                </a:cubicBezTo>
                <a:cubicBezTo>
                  <a:pt x="1766409" y="915896"/>
                  <a:pt x="1760081" y="923302"/>
                  <a:pt x="1757013" y="933548"/>
                </a:cubicBezTo>
                <a:cubicBezTo>
                  <a:pt x="1751322" y="952557"/>
                  <a:pt x="1756272" y="948930"/>
                  <a:pt x="1752566" y="952165"/>
                </a:cubicBezTo>
                <a:lnTo>
                  <a:pt x="1745261" y="958779"/>
                </a:lnTo>
                <a:cubicBezTo>
                  <a:pt x="1722596" y="969591"/>
                  <a:pt x="1739910" y="959229"/>
                  <a:pt x="1740539" y="964186"/>
                </a:cubicBezTo>
                <a:lnTo>
                  <a:pt x="1733508" y="975600"/>
                </a:lnTo>
                <a:cubicBezTo>
                  <a:pt x="1731870" y="977475"/>
                  <a:pt x="1729843" y="978344"/>
                  <a:pt x="1727458" y="977765"/>
                </a:cubicBezTo>
                <a:lnTo>
                  <a:pt x="1300352" y="764316"/>
                </a:lnTo>
                <a:cubicBezTo>
                  <a:pt x="1252875" y="740590"/>
                  <a:pt x="1194935" y="753590"/>
                  <a:pt x="1151243" y="793772"/>
                </a:cubicBezTo>
                <a:lnTo>
                  <a:pt x="1140002" y="794777"/>
                </a:lnTo>
                <a:cubicBezTo>
                  <a:pt x="1135984" y="795353"/>
                  <a:pt x="1131610" y="795777"/>
                  <a:pt x="1128250" y="798983"/>
                </a:cubicBezTo>
                <a:cubicBezTo>
                  <a:pt x="1125311" y="801786"/>
                  <a:pt x="1124332" y="807393"/>
                  <a:pt x="1122373" y="811598"/>
                </a:cubicBezTo>
                <a:cubicBezTo>
                  <a:pt x="1118455" y="814401"/>
                  <a:pt x="1113424" y="815193"/>
                  <a:pt x="1110620" y="820008"/>
                </a:cubicBezTo>
                <a:cubicBezTo>
                  <a:pt x="1108035" y="824449"/>
                  <a:pt x="1108129" y="831085"/>
                  <a:pt x="1107682" y="836829"/>
                </a:cubicBezTo>
                <a:cubicBezTo>
                  <a:pt x="1107390" y="840598"/>
                  <a:pt x="1107137" y="844372"/>
                  <a:pt x="1107117" y="848161"/>
                </a:cubicBezTo>
                <a:lnTo>
                  <a:pt x="1102238" y="854926"/>
                </a:lnTo>
                <a:cubicBezTo>
                  <a:pt x="1060359" y="938726"/>
                  <a:pt x="1081171" y="1034015"/>
                  <a:pt x="1148702" y="1067765"/>
                </a:cubicBezTo>
                <a:lnTo>
                  <a:pt x="1365200" y="1175960"/>
                </a:lnTo>
                <a:lnTo>
                  <a:pt x="1377992" y="1194269"/>
                </a:lnTo>
                <a:cubicBezTo>
                  <a:pt x="1382986" y="1201416"/>
                  <a:pt x="1385094" y="1211893"/>
                  <a:pt x="1389745" y="1219500"/>
                </a:cubicBezTo>
                <a:cubicBezTo>
                  <a:pt x="1400479" y="1237057"/>
                  <a:pt x="1398001" y="1224125"/>
                  <a:pt x="1398883" y="1228548"/>
                </a:cubicBezTo>
                <a:lnTo>
                  <a:pt x="1401497" y="1240526"/>
                </a:lnTo>
                <a:cubicBezTo>
                  <a:pt x="1404436" y="1244731"/>
                  <a:pt x="1408007" y="1248193"/>
                  <a:pt x="1410312" y="1253141"/>
                </a:cubicBezTo>
                <a:cubicBezTo>
                  <a:pt x="1412030" y="1256829"/>
                  <a:pt x="1412888" y="1261355"/>
                  <a:pt x="1413250" y="1265757"/>
                </a:cubicBezTo>
                <a:cubicBezTo>
                  <a:pt x="1414856" y="1285296"/>
                  <a:pt x="1415209" y="1305006"/>
                  <a:pt x="1416188" y="1324629"/>
                </a:cubicBezTo>
                <a:cubicBezTo>
                  <a:pt x="1414230" y="1328834"/>
                  <a:pt x="1412064" y="1332857"/>
                  <a:pt x="1410312" y="1337245"/>
                </a:cubicBezTo>
                <a:cubicBezTo>
                  <a:pt x="1407239" y="1344940"/>
                  <a:pt x="1403331" y="1359852"/>
                  <a:pt x="1398559" y="1366681"/>
                </a:cubicBezTo>
                <a:cubicBezTo>
                  <a:pt x="1388592" y="1380947"/>
                  <a:pt x="1390182" y="1371826"/>
                  <a:pt x="1389187" y="1376735"/>
                </a:cubicBezTo>
                <a:lnTo>
                  <a:pt x="1386807" y="1387707"/>
                </a:lnTo>
                <a:cubicBezTo>
                  <a:pt x="1386807" y="1387707"/>
                  <a:pt x="1375356" y="1395485"/>
                  <a:pt x="1369178" y="1396117"/>
                </a:cubicBezTo>
                <a:cubicBezTo>
                  <a:pt x="1320295" y="1401115"/>
                  <a:pt x="1271240" y="1401724"/>
                  <a:pt x="1222271" y="1404527"/>
                </a:cubicBezTo>
                <a:cubicBezTo>
                  <a:pt x="1211497" y="1403126"/>
                  <a:pt x="1200604" y="1403013"/>
                  <a:pt x="1189950" y="1400322"/>
                </a:cubicBezTo>
                <a:cubicBezTo>
                  <a:pt x="1183851" y="1398782"/>
                  <a:pt x="1178254" y="1394460"/>
                  <a:pt x="1172322" y="1391912"/>
                </a:cubicBezTo>
                <a:cubicBezTo>
                  <a:pt x="1165117" y="1388819"/>
                  <a:pt x="1134756" y="1379465"/>
                  <a:pt x="1134126" y="1379296"/>
                </a:cubicBezTo>
                <a:cubicBezTo>
                  <a:pt x="1127319" y="1377470"/>
                  <a:pt x="1120365" y="1376918"/>
                  <a:pt x="1113559" y="1375092"/>
                </a:cubicBezTo>
                <a:cubicBezTo>
                  <a:pt x="1104684" y="1372709"/>
                  <a:pt x="1095969" y="1369216"/>
                  <a:pt x="1087115" y="1366681"/>
                </a:cubicBezTo>
                <a:cubicBezTo>
                  <a:pt x="1081274" y="1365009"/>
                  <a:pt x="1075266" y="1364544"/>
                  <a:pt x="1069486" y="1362476"/>
                </a:cubicBezTo>
                <a:cubicBezTo>
                  <a:pt x="1052509" y="1356401"/>
                  <a:pt x="1053586" y="1352099"/>
                  <a:pt x="1037167" y="1349861"/>
                </a:cubicBezTo>
                <a:cubicBezTo>
                  <a:pt x="1021537" y="1347730"/>
                  <a:pt x="1005827" y="1347057"/>
                  <a:pt x="990157" y="1345655"/>
                </a:cubicBezTo>
                <a:cubicBezTo>
                  <a:pt x="987218" y="1348458"/>
                  <a:pt x="984500" y="1351805"/>
                  <a:pt x="981342" y="1354065"/>
                </a:cubicBezTo>
                <a:cubicBezTo>
                  <a:pt x="978572" y="1356047"/>
                  <a:pt x="974717" y="1355136"/>
                  <a:pt x="972528" y="1358271"/>
                </a:cubicBezTo>
                <a:cubicBezTo>
                  <a:pt x="970338" y="1361405"/>
                  <a:pt x="970974" y="1366921"/>
                  <a:pt x="969589" y="1370886"/>
                </a:cubicBezTo>
                <a:cubicBezTo>
                  <a:pt x="968010" y="1375406"/>
                  <a:pt x="965671" y="1379296"/>
                  <a:pt x="963713" y="1383502"/>
                </a:cubicBezTo>
                <a:cubicBezTo>
                  <a:pt x="955884" y="1400311"/>
                  <a:pt x="955834" y="1440263"/>
                  <a:pt x="954899" y="1454989"/>
                </a:cubicBezTo>
                <a:lnTo>
                  <a:pt x="960775" y="1471810"/>
                </a:lnTo>
                <a:cubicBezTo>
                  <a:pt x="963545" y="1479739"/>
                  <a:pt x="964136" y="1488940"/>
                  <a:pt x="966651" y="1497041"/>
                </a:cubicBezTo>
                <a:cubicBezTo>
                  <a:pt x="973061" y="1517680"/>
                  <a:pt x="972116" y="1502465"/>
                  <a:pt x="981342" y="1522272"/>
                </a:cubicBezTo>
                <a:cubicBezTo>
                  <a:pt x="983060" y="1525960"/>
                  <a:pt x="983301" y="1530682"/>
                  <a:pt x="984280" y="1534888"/>
                </a:cubicBezTo>
                <a:cubicBezTo>
                  <a:pt x="990779" y="1544189"/>
                  <a:pt x="994880" y="1548409"/>
                  <a:pt x="998971" y="1560119"/>
                </a:cubicBezTo>
                <a:cubicBezTo>
                  <a:pt x="1000356" y="1564084"/>
                  <a:pt x="999974" y="1569273"/>
                  <a:pt x="1001909" y="1572734"/>
                </a:cubicBezTo>
                <a:cubicBezTo>
                  <a:pt x="1013301" y="1593113"/>
                  <a:pt x="1010061" y="1576914"/>
                  <a:pt x="1010845" y="1580918"/>
                </a:cubicBezTo>
                <a:lnTo>
                  <a:pt x="1013662" y="1593760"/>
                </a:lnTo>
                <a:cubicBezTo>
                  <a:pt x="1015656" y="1597567"/>
                  <a:pt x="1026205" y="1617049"/>
                  <a:pt x="1028352" y="1623196"/>
                </a:cubicBezTo>
                <a:cubicBezTo>
                  <a:pt x="1029737" y="1627161"/>
                  <a:pt x="1030311" y="1631606"/>
                  <a:pt x="1031290" y="1635812"/>
                </a:cubicBezTo>
                <a:cubicBezTo>
                  <a:pt x="1034229" y="1640017"/>
                  <a:pt x="1038247" y="1643108"/>
                  <a:pt x="1040105" y="1648427"/>
                </a:cubicBezTo>
                <a:cubicBezTo>
                  <a:pt x="1042338" y="1654820"/>
                  <a:pt x="1042424" y="1662361"/>
                  <a:pt x="1043043" y="1669453"/>
                </a:cubicBezTo>
                <a:cubicBezTo>
                  <a:pt x="1044385" y="1684816"/>
                  <a:pt x="1045002" y="1700291"/>
                  <a:pt x="1045981" y="1715710"/>
                </a:cubicBezTo>
                <a:cubicBezTo>
                  <a:pt x="1044022" y="1726924"/>
                  <a:pt x="1041921" y="1738089"/>
                  <a:pt x="1040105" y="1749352"/>
                </a:cubicBezTo>
                <a:cubicBezTo>
                  <a:pt x="1038982" y="1756316"/>
                  <a:pt x="1039400" y="1763985"/>
                  <a:pt x="1037167" y="1770377"/>
                </a:cubicBezTo>
                <a:cubicBezTo>
                  <a:pt x="1035309" y="1775697"/>
                  <a:pt x="1030657" y="1778045"/>
                  <a:pt x="1028353" y="1782993"/>
                </a:cubicBezTo>
                <a:cubicBezTo>
                  <a:pt x="1026634" y="1786681"/>
                  <a:pt x="1026394" y="1791404"/>
                  <a:pt x="1025414" y="1795608"/>
                </a:cubicBezTo>
                <a:lnTo>
                  <a:pt x="1016600" y="1799814"/>
                </a:lnTo>
                <a:cubicBezTo>
                  <a:pt x="1012658" y="1801695"/>
                  <a:pt x="1010723" y="1808224"/>
                  <a:pt x="1007786" y="1812429"/>
                </a:cubicBezTo>
                <a:lnTo>
                  <a:pt x="981342" y="1850276"/>
                </a:lnTo>
                <a:cubicBezTo>
                  <a:pt x="977922" y="1854192"/>
                  <a:pt x="973153" y="1855043"/>
                  <a:pt x="969589" y="1858686"/>
                </a:cubicBezTo>
                <a:cubicBezTo>
                  <a:pt x="959577" y="1868922"/>
                  <a:pt x="955719" y="1873400"/>
                  <a:pt x="955163" y="1874775"/>
                </a:cubicBezTo>
                <a:lnTo>
                  <a:pt x="949023" y="1879712"/>
                </a:lnTo>
                <a:cubicBezTo>
                  <a:pt x="945956" y="1882219"/>
                  <a:pt x="943634" y="1886896"/>
                  <a:pt x="940208" y="1888122"/>
                </a:cubicBezTo>
                <a:cubicBezTo>
                  <a:pt x="931604" y="1891201"/>
                  <a:pt x="922609" y="1891401"/>
                  <a:pt x="913765" y="1892328"/>
                </a:cubicBezTo>
                <a:lnTo>
                  <a:pt x="819744" y="1900738"/>
                </a:lnTo>
                <a:cubicBezTo>
                  <a:pt x="744555" y="1893563"/>
                  <a:pt x="805756" y="1901481"/>
                  <a:pt x="740414" y="1888122"/>
                </a:cubicBezTo>
                <a:cubicBezTo>
                  <a:pt x="731634" y="1886328"/>
                  <a:pt x="722598" y="1886858"/>
                  <a:pt x="713971" y="1883917"/>
                </a:cubicBezTo>
                <a:cubicBezTo>
                  <a:pt x="701919" y="1879810"/>
                  <a:pt x="690466" y="1872704"/>
                  <a:pt x="678713" y="1867097"/>
                </a:cubicBezTo>
                <a:cubicBezTo>
                  <a:pt x="662413" y="1863763"/>
                  <a:pt x="647688" y="1861521"/>
                  <a:pt x="631702" y="1854481"/>
                </a:cubicBezTo>
                <a:cubicBezTo>
                  <a:pt x="627516" y="1852637"/>
                  <a:pt x="623867" y="1848874"/>
                  <a:pt x="619949" y="1846070"/>
                </a:cubicBezTo>
                <a:cubicBezTo>
                  <a:pt x="612114" y="1844669"/>
                  <a:pt x="604104" y="1844607"/>
                  <a:pt x="596444" y="1841866"/>
                </a:cubicBezTo>
                <a:cubicBezTo>
                  <a:pt x="592195" y="1840345"/>
                  <a:pt x="588793" y="1835657"/>
                  <a:pt x="584692" y="1833455"/>
                </a:cubicBezTo>
                <a:cubicBezTo>
                  <a:pt x="580911" y="1831426"/>
                  <a:pt x="576835" y="1830770"/>
                  <a:pt x="572939" y="1829250"/>
                </a:cubicBezTo>
                <a:cubicBezTo>
                  <a:pt x="566061" y="1826565"/>
                  <a:pt x="559136" y="1824066"/>
                  <a:pt x="552372" y="1820839"/>
                </a:cubicBezTo>
                <a:cubicBezTo>
                  <a:pt x="544434" y="1817052"/>
                  <a:pt x="536748" y="1812252"/>
                  <a:pt x="528867" y="1808224"/>
                </a:cubicBezTo>
                <a:cubicBezTo>
                  <a:pt x="523034" y="1805242"/>
                  <a:pt x="517171" y="1802362"/>
                  <a:pt x="511238" y="1799814"/>
                </a:cubicBezTo>
                <a:cubicBezTo>
                  <a:pt x="507370" y="1798153"/>
                  <a:pt x="503197" y="1797885"/>
                  <a:pt x="499486" y="1795608"/>
                </a:cubicBezTo>
                <a:cubicBezTo>
                  <a:pt x="496240" y="1793617"/>
                  <a:pt x="493609" y="1790001"/>
                  <a:pt x="490671" y="1787198"/>
                </a:cubicBezTo>
                <a:cubicBezTo>
                  <a:pt x="487733" y="1785797"/>
                  <a:pt x="484757" y="1784550"/>
                  <a:pt x="481857" y="1782993"/>
                </a:cubicBezTo>
                <a:cubicBezTo>
                  <a:pt x="476918" y="1780343"/>
                  <a:pt x="472169" y="1776970"/>
                  <a:pt x="467166" y="1774583"/>
                </a:cubicBezTo>
                <a:cubicBezTo>
                  <a:pt x="463335" y="1772755"/>
                  <a:pt x="459162" y="1772524"/>
                  <a:pt x="455413" y="1770377"/>
                </a:cubicBezTo>
                <a:cubicBezTo>
                  <a:pt x="449313" y="1766885"/>
                  <a:pt x="443788" y="1761581"/>
                  <a:pt x="437784" y="1757762"/>
                </a:cubicBezTo>
                <a:cubicBezTo>
                  <a:pt x="424100" y="1749058"/>
                  <a:pt x="431334" y="1756149"/>
                  <a:pt x="428075" y="1752862"/>
                </a:cubicBezTo>
                <a:lnTo>
                  <a:pt x="420155" y="1745146"/>
                </a:lnTo>
                <a:cubicBezTo>
                  <a:pt x="416238" y="1743745"/>
                  <a:pt x="411909" y="1743809"/>
                  <a:pt x="408403" y="1740942"/>
                </a:cubicBezTo>
                <a:cubicBezTo>
                  <a:pt x="404795" y="1737991"/>
                  <a:pt x="402913" y="1731894"/>
                  <a:pt x="399589" y="1728325"/>
                </a:cubicBezTo>
                <a:cubicBezTo>
                  <a:pt x="395020" y="1723422"/>
                  <a:pt x="389649" y="1720244"/>
                  <a:pt x="384898" y="1715710"/>
                </a:cubicBezTo>
                <a:cubicBezTo>
                  <a:pt x="380823" y="1711823"/>
                  <a:pt x="377444" y="1706451"/>
                  <a:pt x="373145" y="1703095"/>
                </a:cubicBezTo>
                <a:cubicBezTo>
                  <a:pt x="366597" y="1697983"/>
                  <a:pt x="359368" y="1694897"/>
                  <a:pt x="352578" y="1690479"/>
                </a:cubicBezTo>
                <a:cubicBezTo>
                  <a:pt x="348591" y="1687886"/>
                  <a:pt x="344191" y="1686082"/>
                  <a:pt x="340826" y="1682069"/>
                </a:cubicBezTo>
                <a:cubicBezTo>
                  <a:pt x="338113" y="1678834"/>
                  <a:pt x="336908" y="1673659"/>
                  <a:pt x="334950" y="1669453"/>
                </a:cubicBezTo>
                <a:cubicBezTo>
                  <a:pt x="334950" y="1669453"/>
                  <a:pt x="322861" y="1665008"/>
                  <a:pt x="317321" y="1661043"/>
                </a:cubicBezTo>
                <a:cubicBezTo>
                  <a:pt x="308121" y="1654459"/>
                  <a:pt x="293416" y="1631035"/>
                  <a:pt x="287939" y="1623196"/>
                </a:cubicBezTo>
                <a:cubicBezTo>
                  <a:pt x="285001" y="1621794"/>
                  <a:pt x="281814" y="1621190"/>
                  <a:pt x="279124" y="1618991"/>
                </a:cubicBezTo>
                <a:cubicBezTo>
                  <a:pt x="263265" y="1606022"/>
                  <a:pt x="266521" y="1599821"/>
                  <a:pt x="249743" y="1581145"/>
                </a:cubicBezTo>
                <a:cubicBezTo>
                  <a:pt x="239166" y="1569370"/>
                  <a:pt x="241369" y="1580935"/>
                  <a:pt x="240488" y="1576099"/>
                </a:cubicBezTo>
                <a:lnTo>
                  <a:pt x="237990" y="1564324"/>
                </a:lnTo>
                <a:cubicBezTo>
                  <a:pt x="224462" y="1551415"/>
                  <a:pt x="231489" y="1558791"/>
                  <a:pt x="228214" y="1553724"/>
                </a:cubicBezTo>
                <a:lnTo>
                  <a:pt x="220361" y="1543298"/>
                </a:lnTo>
                <a:cubicBezTo>
                  <a:pt x="215642" y="1537388"/>
                  <a:pt x="210688" y="1531863"/>
                  <a:pt x="205671" y="1526478"/>
                </a:cubicBezTo>
                <a:cubicBezTo>
                  <a:pt x="202846" y="1523445"/>
                  <a:pt x="199117" y="1521950"/>
                  <a:pt x="196856" y="1518067"/>
                </a:cubicBezTo>
                <a:cubicBezTo>
                  <a:pt x="194052" y="1513252"/>
                  <a:pt x="192938" y="1506854"/>
                  <a:pt x="190980" y="1501246"/>
                </a:cubicBezTo>
                <a:cubicBezTo>
                  <a:pt x="170322" y="1483507"/>
                  <a:pt x="179346" y="1492556"/>
                  <a:pt x="172493" y="1482088"/>
                </a:cubicBezTo>
                <a:lnTo>
                  <a:pt x="158660" y="1463400"/>
                </a:lnTo>
                <a:cubicBezTo>
                  <a:pt x="156021" y="1460042"/>
                  <a:pt x="152343" y="1458563"/>
                  <a:pt x="149846" y="1454989"/>
                </a:cubicBezTo>
                <a:cubicBezTo>
                  <a:pt x="147349" y="1451415"/>
                  <a:pt x="145928" y="1446579"/>
                  <a:pt x="143970" y="1442374"/>
                </a:cubicBezTo>
                <a:cubicBezTo>
                  <a:pt x="141664" y="1437426"/>
                  <a:pt x="138093" y="1433964"/>
                  <a:pt x="135155" y="1429758"/>
                </a:cubicBezTo>
                <a:lnTo>
                  <a:pt x="108712" y="1391912"/>
                </a:lnTo>
                <a:cubicBezTo>
                  <a:pt x="106366" y="1388135"/>
                  <a:pt x="104794" y="1383502"/>
                  <a:pt x="102836" y="1379296"/>
                </a:cubicBezTo>
                <a:cubicBezTo>
                  <a:pt x="94528" y="1370379"/>
                  <a:pt x="89277" y="1367659"/>
                  <a:pt x="85206" y="1354065"/>
                </a:cubicBezTo>
                <a:cubicBezTo>
                  <a:pt x="83616" y="1348753"/>
                  <a:pt x="83248" y="1342852"/>
                  <a:pt x="82268" y="1337245"/>
                </a:cubicBezTo>
                <a:cubicBezTo>
                  <a:pt x="79330" y="1333040"/>
                  <a:pt x="76114" y="1329198"/>
                  <a:pt x="73454" y="1324630"/>
                </a:cubicBezTo>
                <a:cubicBezTo>
                  <a:pt x="71193" y="1320747"/>
                  <a:pt x="69630" y="1316126"/>
                  <a:pt x="67578" y="1312013"/>
                </a:cubicBezTo>
                <a:cubicBezTo>
                  <a:pt x="64731" y="1306310"/>
                  <a:pt x="61702" y="1300800"/>
                  <a:pt x="58763" y="1295193"/>
                </a:cubicBezTo>
                <a:cubicBezTo>
                  <a:pt x="55047" y="1288100"/>
                  <a:pt x="54845" y="1278372"/>
                  <a:pt x="52887" y="1269962"/>
                </a:cubicBezTo>
                <a:cubicBezTo>
                  <a:pt x="49949" y="1264355"/>
                  <a:pt x="46451" y="1259268"/>
                  <a:pt x="44073" y="1253141"/>
                </a:cubicBezTo>
                <a:cubicBezTo>
                  <a:pt x="36465" y="1233542"/>
                  <a:pt x="40206" y="1236022"/>
                  <a:pt x="35258" y="1219500"/>
                </a:cubicBezTo>
                <a:cubicBezTo>
                  <a:pt x="33533" y="1213738"/>
                  <a:pt x="31107" y="1208441"/>
                  <a:pt x="29381" y="1202679"/>
                </a:cubicBezTo>
                <a:cubicBezTo>
                  <a:pt x="26854" y="1194236"/>
                  <a:pt x="24996" y="1181775"/>
                  <a:pt x="23506" y="1173243"/>
                </a:cubicBezTo>
                <a:cubicBezTo>
                  <a:pt x="21252" y="1160342"/>
                  <a:pt x="17816" y="1147920"/>
                  <a:pt x="14691" y="1135397"/>
                </a:cubicBezTo>
                <a:cubicBezTo>
                  <a:pt x="12917" y="1128288"/>
                  <a:pt x="10094" y="1121694"/>
                  <a:pt x="8815" y="1114371"/>
                </a:cubicBezTo>
                <a:cubicBezTo>
                  <a:pt x="5287" y="1094177"/>
                  <a:pt x="3163" y="1030825"/>
                  <a:pt x="2938" y="1021857"/>
                </a:cubicBezTo>
                <a:cubicBezTo>
                  <a:pt x="1505" y="964406"/>
                  <a:pt x="979" y="906916"/>
                  <a:pt x="0" y="849445"/>
                </a:cubicBezTo>
                <a:cubicBezTo>
                  <a:pt x="1959" y="835427"/>
                  <a:pt x="4036" y="821443"/>
                  <a:pt x="5876" y="807393"/>
                </a:cubicBezTo>
                <a:cubicBezTo>
                  <a:pt x="6974" y="799013"/>
                  <a:pt x="7476" y="790470"/>
                  <a:pt x="8815" y="782162"/>
                </a:cubicBezTo>
                <a:cubicBezTo>
                  <a:pt x="10418" y="772218"/>
                  <a:pt x="13293" y="762732"/>
                  <a:pt x="14691" y="752726"/>
                </a:cubicBezTo>
                <a:cubicBezTo>
                  <a:pt x="16239" y="741644"/>
                  <a:pt x="16257" y="730213"/>
                  <a:pt x="17629" y="719084"/>
                </a:cubicBezTo>
                <a:cubicBezTo>
                  <a:pt x="19198" y="706358"/>
                  <a:pt x="21936" y="693964"/>
                  <a:pt x="23505" y="681238"/>
                </a:cubicBezTo>
                <a:cubicBezTo>
                  <a:pt x="24878" y="670109"/>
                  <a:pt x="25327" y="658784"/>
                  <a:pt x="26444" y="647597"/>
                </a:cubicBezTo>
                <a:cubicBezTo>
                  <a:pt x="27287" y="639156"/>
                  <a:pt x="28402" y="630776"/>
                  <a:pt x="29381" y="622366"/>
                </a:cubicBezTo>
                <a:cubicBezTo>
                  <a:pt x="31340" y="613956"/>
                  <a:pt x="33478" y="605626"/>
                  <a:pt x="35258" y="597135"/>
                </a:cubicBezTo>
                <a:cubicBezTo>
                  <a:pt x="36418" y="591599"/>
                  <a:pt x="36605" y="585626"/>
                  <a:pt x="38196" y="580314"/>
                </a:cubicBezTo>
                <a:cubicBezTo>
                  <a:pt x="50369" y="539662"/>
                  <a:pt x="38577" y="599161"/>
                  <a:pt x="47010" y="550878"/>
                </a:cubicBezTo>
                <a:cubicBezTo>
                  <a:pt x="48969" y="546673"/>
                  <a:pt x="51134" y="542650"/>
                  <a:pt x="52887" y="538262"/>
                </a:cubicBezTo>
                <a:cubicBezTo>
                  <a:pt x="55060" y="532820"/>
                  <a:pt x="56217" y="526543"/>
                  <a:pt x="58763" y="521442"/>
                </a:cubicBezTo>
                <a:cubicBezTo>
                  <a:pt x="61178" y="516602"/>
                  <a:pt x="64918" y="513395"/>
                  <a:pt x="67578" y="508826"/>
                </a:cubicBezTo>
                <a:cubicBezTo>
                  <a:pt x="69838" y="504943"/>
                  <a:pt x="71193" y="500093"/>
                  <a:pt x="73454" y="496211"/>
                </a:cubicBezTo>
                <a:cubicBezTo>
                  <a:pt x="76114" y="491642"/>
                  <a:pt x="79963" y="488543"/>
                  <a:pt x="82268" y="483595"/>
                </a:cubicBezTo>
                <a:cubicBezTo>
                  <a:pt x="83986" y="479907"/>
                  <a:pt x="83489" y="474668"/>
                  <a:pt x="85206" y="470980"/>
                </a:cubicBezTo>
                <a:cubicBezTo>
                  <a:pt x="96211" y="447355"/>
                  <a:pt x="93390" y="461848"/>
                  <a:pt x="94239" y="457916"/>
                </a:cubicBezTo>
                <a:lnTo>
                  <a:pt x="96959" y="445749"/>
                </a:lnTo>
                <a:cubicBezTo>
                  <a:pt x="96959" y="445749"/>
                  <a:pt x="109595" y="436075"/>
                  <a:pt x="114588" y="428928"/>
                </a:cubicBezTo>
                <a:cubicBezTo>
                  <a:pt x="116778" y="425794"/>
                  <a:pt x="116547" y="420518"/>
                  <a:pt x="117526" y="416312"/>
                </a:cubicBezTo>
                <a:lnTo>
                  <a:pt x="126341" y="407902"/>
                </a:lnTo>
                <a:cubicBezTo>
                  <a:pt x="129798" y="404603"/>
                  <a:pt x="132217" y="399492"/>
                  <a:pt x="135155" y="395287"/>
                </a:cubicBezTo>
                <a:lnTo>
                  <a:pt x="161598" y="357440"/>
                </a:lnTo>
                <a:cubicBezTo>
                  <a:pt x="195876" y="308381"/>
                  <a:pt x="157191" y="347627"/>
                  <a:pt x="182166" y="323798"/>
                </a:cubicBezTo>
                <a:cubicBezTo>
                  <a:pt x="194792" y="317776"/>
                  <a:pt x="189390" y="321848"/>
                  <a:pt x="192654" y="314594"/>
                </a:cubicBezTo>
                <a:lnTo>
                  <a:pt x="199795" y="302772"/>
                </a:lnTo>
                <a:cubicBezTo>
                  <a:pt x="202291" y="299198"/>
                  <a:pt x="205614" y="297041"/>
                  <a:pt x="208609" y="294362"/>
                </a:cubicBezTo>
                <a:cubicBezTo>
                  <a:pt x="213451" y="290030"/>
                  <a:pt x="218548" y="286280"/>
                  <a:pt x="223300" y="281747"/>
                </a:cubicBezTo>
                <a:cubicBezTo>
                  <a:pt x="234606" y="270959"/>
                  <a:pt x="234789" y="269508"/>
                  <a:pt x="243867" y="256516"/>
                </a:cubicBezTo>
                <a:cubicBezTo>
                  <a:pt x="249452" y="254916"/>
                  <a:pt x="261350" y="252415"/>
                  <a:pt x="267372" y="248105"/>
                </a:cubicBezTo>
                <a:cubicBezTo>
                  <a:pt x="282824" y="237048"/>
                  <a:pt x="269869" y="237013"/>
                  <a:pt x="293815" y="235490"/>
                </a:cubicBezTo>
                <a:lnTo>
                  <a:pt x="408403" y="231285"/>
                </a:lnTo>
                <a:cubicBezTo>
                  <a:pt x="420156" y="234088"/>
                  <a:pt x="431855" y="237391"/>
                  <a:pt x="443661" y="239695"/>
                </a:cubicBezTo>
                <a:cubicBezTo>
                  <a:pt x="453413" y="241599"/>
                  <a:pt x="463368" y="241304"/>
                  <a:pt x="473042" y="243900"/>
                </a:cubicBezTo>
                <a:cubicBezTo>
                  <a:pt x="479130" y="245534"/>
                  <a:pt x="484738" y="249762"/>
                  <a:pt x="490671" y="252310"/>
                </a:cubicBezTo>
                <a:cubicBezTo>
                  <a:pt x="494539" y="253971"/>
                  <a:pt x="498506" y="255114"/>
                  <a:pt x="502424" y="256516"/>
                </a:cubicBezTo>
                <a:cubicBezTo>
                  <a:pt x="511238" y="257917"/>
                  <a:pt x="520195" y="258061"/>
                  <a:pt x="528867" y="260720"/>
                </a:cubicBezTo>
                <a:cubicBezTo>
                  <a:pt x="534024" y="262302"/>
                  <a:pt x="538517" y="266911"/>
                  <a:pt x="543558" y="269131"/>
                </a:cubicBezTo>
                <a:cubicBezTo>
                  <a:pt x="553628" y="273566"/>
                  <a:pt x="570447" y="278804"/>
                  <a:pt x="581754" y="281747"/>
                </a:cubicBezTo>
                <a:cubicBezTo>
                  <a:pt x="587615" y="283272"/>
                  <a:pt x="593439" y="285384"/>
                  <a:pt x="599383" y="285952"/>
                </a:cubicBezTo>
                <a:lnTo>
                  <a:pt x="713971" y="294362"/>
                </a:lnTo>
                <a:cubicBezTo>
                  <a:pt x="740885" y="287943"/>
                  <a:pt x="728584" y="292307"/>
                  <a:pt x="732279" y="288702"/>
                </a:cubicBezTo>
                <a:lnTo>
                  <a:pt x="743352" y="281747"/>
                </a:lnTo>
                <a:cubicBezTo>
                  <a:pt x="750879" y="277707"/>
                  <a:pt x="756819" y="278417"/>
                  <a:pt x="763919" y="273336"/>
                </a:cubicBezTo>
                <a:cubicBezTo>
                  <a:pt x="767077" y="271076"/>
                  <a:pt x="769575" y="267186"/>
                  <a:pt x="772734" y="264926"/>
                </a:cubicBezTo>
                <a:cubicBezTo>
                  <a:pt x="775504" y="262944"/>
                  <a:pt x="778777" y="262702"/>
                  <a:pt x="781548" y="260720"/>
                </a:cubicBezTo>
                <a:cubicBezTo>
                  <a:pt x="797095" y="249594"/>
                  <a:pt x="784012" y="255198"/>
                  <a:pt x="799177" y="239695"/>
                </a:cubicBezTo>
                <a:cubicBezTo>
                  <a:pt x="802741" y="236052"/>
                  <a:pt x="807126" y="234395"/>
                  <a:pt x="810929" y="231285"/>
                </a:cubicBezTo>
                <a:cubicBezTo>
                  <a:pt x="813995" y="228777"/>
                  <a:pt x="816586" y="225135"/>
                  <a:pt x="819744" y="222874"/>
                </a:cubicBezTo>
                <a:cubicBezTo>
                  <a:pt x="822514" y="220892"/>
                  <a:pt x="826840" y="222357"/>
                  <a:pt x="828558" y="218669"/>
                </a:cubicBezTo>
                <a:cubicBezTo>
                  <a:pt x="831329" y="212722"/>
                  <a:pt x="830517" y="204652"/>
                  <a:pt x="831496" y="197643"/>
                </a:cubicBezTo>
                <a:cubicBezTo>
                  <a:pt x="838000" y="191437"/>
                  <a:pt x="844601" y="186331"/>
                  <a:pt x="849125" y="176617"/>
                </a:cubicBezTo>
                <a:cubicBezTo>
                  <a:pt x="850843" y="172929"/>
                  <a:pt x="850844" y="168076"/>
                  <a:pt x="852063" y="164002"/>
                </a:cubicBezTo>
                <a:cubicBezTo>
                  <a:pt x="853789" y="158240"/>
                  <a:pt x="856214" y="152943"/>
                  <a:pt x="857940" y="147181"/>
                </a:cubicBezTo>
                <a:cubicBezTo>
                  <a:pt x="859159" y="143107"/>
                  <a:pt x="859493" y="138530"/>
                  <a:pt x="860878" y="134565"/>
                </a:cubicBezTo>
                <a:cubicBezTo>
                  <a:pt x="869421" y="110114"/>
                  <a:pt x="865954" y="125982"/>
                  <a:pt x="866802" y="122068"/>
                </a:cubicBezTo>
                <a:lnTo>
                  <a:pt x="869692" y="109334"/>
                </a:lnTo>
                <a:cubicBezTo>
                  <a:pt x="871651" y="105130"/>
                  <a:pt x="873989" y="101240"/>
                  <a:pt x="875569" y="96719"/>
                </a:cubicBezTo>
                <a:cubicBezTo>
                  <a:pt x="876953" y="92754"/>
                  <a:pt x="876317" y="87238"/>
                  <a:pt x="878507" y="84103"/>
                </a:cubicBezTo>
                <a:cubicBezTo>
                  <a:pt x="890260" y="67283"/>
                  <a:pt x="886587" y="85156"/>
                  <a:pt x="887321" y="80951"/>
                </a:cubicBezTo>
                <a:lnTo>
                  <a:pt x="890260" y="67283"/>
                </a:lnTo>
                <a:cubicBezTo>
                  <a:pt x="893198" y="65881"/>
                  <a:pt x="896497" y="65537"/>
                  <a:pt x="899074" y="63078"/>
                </a:cubicBezTo>
                <a:cubicBezTo>
                  <a:pt x="911779" y="50955"/>
                  <a:pt x="903247" y="50305"/>
                  <a:pt x="916703" y="42052"/>
                </a:cubicBezTo>
                <a:cubicBezTo>
                  <a:pt x="932240" y="32521"/>
                  <a:pt x="926621" y="41306"/>
                  <a:pt x="929905" y="36184"/>
                </a:cubicBezTo>
                <a:lnTo>
                  <a:pt x="937270" y="25231"/>
                </a:lnTo>
                <a:cubicBezTo>
                  <a:pt x="940208" y="23829"/>
                  <a:pt x="943238" y="22772"/>
                  <a:pt x="946084" y="21026"/>
                </a:cubicBezTo>
                <a:cubicBezTo>
                  <a:pt x="949653" y="18838"/>
                  <a:pt x="961428" y="8797"/>
                  <a:pt x="966651" y="8410"/>
                </a:cubicBezTo>
                <a:lnTo>
                  <a:pt x="1128250" y="0"/>
                </a:lnTo>
                <a:cubicBezTo>
                  <a:pt x="1186916" y="11195"/>
                  <a:pt x="1157534" y="6999"/>
                  <a:pt x="1216394" y="12616"/>
                </a:cubicBezTo>
                <a:cubicBezTo>
                  <a:pt x="1227319" y="13658"/>
                  <a:pt x="1237947" y="18173"/>
                  <a:pt x="1248714" y="21026"/>
                </a:cubicBezTo>
                <a:cubicBezTo>
                  <a:pt x="1264390" y="25181"/>
                  <a:pt x="1280123" y="28940"/>
                  <a:pt x="1295724" y="33641"/>
                </a:cubicBezTo>
                <a:cubicBezTo>
                  <a:pt x="1298755" y="34554"/>
                  <a:pt x="1301550" y="36681"/>
                  <a:pt x="1304539" y="37847"/>
                </a:cubicBezTo>
                <a:cubicBezTo>
                  <a:pt x="1312330" y="40888"/>
                  <a:pt x="1320278" y="43082"/>
                  <a:pt x="1328044" y="46257"/>
                </a:cubicBezTo>
                <a:cubicBezTo>
                  <a:pt x="1334000" y="48693"/>
                  <a:pt x="1339740" y="52121"/>
                  <a:pt x="1345673" y="54668"/>
                </a:cubicBezTo>
                <a:cubicBezTo>
                  <a:pt x="1359702" y="60691"/>
                  <a:pt x="1357386" y="56742"/>
                  <a:pt x="1372116" y="67283"/>
                </a:cubicBezTo>
                <a:cubicBezTo>
                  <a:pt x="1375274" y="69543"/>
                  <a:pt x="1377992" y="72890"/>
                  <a:pt x="1380930" y="75693"/>
                </a:cubicBezTo>
                <a:cubicBezTo>
                  <a:pt x="1380930" y="75693"/>
                  <a:pt x="1400766" y="79899"/>
                  <a:pt x="1410312" y="84103"/>
                </a:cubicBezTo>
                <a:cubicBezTo>
                  <a:pt x="1413687" y="85589"/>
                  <a:pt x="1416188" y="89710"/>
                  <a:pt x="1419126" y="92514"/>
                </a:cubicBezTo>
                <a:cubicBezTo>
                  <a:pt x="1425003" y="93915"/>
                  <a:pt x="1431157" y="93806"/>
                  <a:pt x="1436755" y="967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Flussdiagramm: Grenzstelle 51"/>
          <p:cNvSpPr/>
          <p:nvPr/>
        </p:nvSpPr>
        <p:spPr>
          <a:xfrm rot="19135361">
            <a:off x="5522299" y="2329127"/>
            <a:ext cx="216024" cy="87470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51033" y="3807567"/>
            <a:ext cx="357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Phagozyten</a:t>
            </a:r>
            <a:r>
              <a:rPr lang="de-DE" dirty="0"/>
              <a:t> und Killerzellen werden </a:t>
            </a:r>
          </a:p>
          <a:p>
            <a:r>
              <a:rPr lang="de-DE" dirty="0"/>
              <a:t>aktiv und vernichten die Antigene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5560332" y="2639327"/>
            <a:ext cx="598062" cy="548495"/>
            <a:chOff x="5479000" y="1484784"/>
            <a:chExt cx="1038472" cy="1008113"/>
          </a:xfrm>
        </p:grpSpPr>
        <p:sp>
          <p:nvSpPr>
            <p:cNvPr id="55" name="Abgerundetes Rechteck 5"/>
            <p:cNvSpPr/>
            <p:nvPr/>
          </p:nvSpPr>
          <p:spPr>
            <a:xfrm>
              <a:off x="6013416" y="1824239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Abgerundetes Rechteck 5"/>
            <p:cNvSpPr/>
            <p:nvPr/>
          </p:nvSpPr>
          <p:spPr>
            <a:xfrm rot="5400000">
              <a:off x="5741222" y="2076268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Abgerundetes Rechteck 5"/>
            <p:cNvSpPr/>
            <p:nvPr/>
          </p:nvSpPr>
          <p:spPr>
            <a:xfrm rot="16200000">
              <a:off x="5741222" y="1572211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Abgerundetes Rechteck 5"/>
            <p:cNvSpPr/>
            <p:nvPr/>
          </p:nvSpPr>
          <p:spPr>
            <a:xfrm rot="10800000">
              <a:off x="5479000" y="1834740"/>
              <a:ext cx="504056" cy="329201"/>
            </a:xfrm>
            <a:custGeom>
              <a:avLst/>
              <a:gdLst/>
              <a:ahLst/>
              <a:cxnLst/>
              <a:rect l="l" t="t" r="r" b="b"/>
              <a:pathLst>
                <a:path w="504056" h="329201">
                  <a:moveTo>
                    <a:pt x="54868" y="0"/>
                  </a:moveTo>
                  <a:lnTo>
                    <a:pt x="449188" y="0"/>
                  </a:lnTo>
                  <a:cubicBezTo>
                    <a:pt x="479491" y="0"/>
                    <a:pt x="504056" y="24565"/>
                    <a:pt x="504056" y="54868"/>
                  </a:cubicBezTo>
                  <a:lnTo>
                    <a:pt x="504056" y="72007"/>
                  </a:lnTo>
                  <a:lnTo>
                    <a:pt x="429548" y="72007"/>
                  </a:lnTo>
                  <a:cubicBezTo>
                    <a:pt x="391164" y="72007"/>
                    <a:pt x="360040" y="113459"/>
                    <a:pt x="360040" y="164600"/>
                  </a:cubicBezTo>
                  <a:cubicBezTo>
                    <a:pt x="360040" y="215740"/>
                    <a:pt x="391164" y="257192"/>
                    <a:pt x="429548" y="257192"/>
                  </a:cubicBezTo>
                  <a:lnTo>
                    <a:pt x="504056" y="257192"/>
                  </a:lnTo>
                  <a:lnTo>
                    <a:pt x="504056" y="274333"/>
                  </a:lnTo>
                  <a:cubicBezTo>
                    <a:pt x="504056" y="304636"/>
                    <a:pt x="479491" y="329201"/>
                    <a:pt x="449188" y="329201"/>
                  </a:cubicBezTo>
                  <a:lnTo>
                    <a:pt x="54868" y="329201"/>
                  </a:lnTo>
                  <a:cubicBezTo>
                    <a:pt x="24565" y="329201"/>
                    <a:pt x="0" y="304636"/>
                    <a:pt x="0" y="274333"/>
                  </a:cubicBezTo>
                  <a:lnTo>
                    <a:pt x="0" y="54868"/>
                  </a:lnTo>
                  <a:cubicBezTo>
                    <a:pt x="0" y="24565"/>
                    <a:pt x="24565" y="0"/>
                    <a:pt x="548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669214" y="1664803"/>
              <a:ext cx="648072" cy="6480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Freihandform 13"/>
          <p:cNvSpPr/>
          <p:nvPr/>
        </p:nvSpPr>
        <p:spPr>
          <a:xfrm>
            <a:off x="5320146" y="1865889"/>
            <a:ext cx="2092066" cy="286296"/>
          </a:xfrm>
          <a:custGeom>
            <a:avLst/>
            <a:gdLst>
              <a:gd name="connsiteX0" fmla="*/ 101600 w 2198255"/>
              <a:gd name="connsiteY0" fmla="*/ 230909 h 341745"/>
              <a:gd name="connsiteX1" fmla="*/ 55419 w 2198255"/>
              <a:gd name="connsiteY1" fmla="*/ 221672 h 341745"/>
              <a:gd name="connsiteX2" fmla="*/ 9237 w 2198255"/>
              <a:gd name="connsiteY2" fmla="*/ 175491 h 341745"/>
              <a:gd name="connsiteX3" fmla="*/ 0 w 2198255"/>
              <a:gd name="connsiteY3" fmla="*/ 147782 h 341745"/>
              <a:gd name="connsiteX4" fmla="*/ 9237 w 2198255"/>
              <a:gd name="connsiteY4" fmla="*/ 120072 h 341745"/>
              <a:gd name="connsiteX5" fmla="*/ 64655 w 2198255"/>
              <a:gd name="connsiteY5" fmla="*/ 83127 h 341745"/>
              <a:gd name="connsiteX6" fmla="*/ 92364 w 2198255"/>
              <a:gd name="connsiteY6" fmla="*/ 27709 h 341745"/>
              <a:gd name="connsiteX7" fmla="*/ 249382 w 2198255"/>
              <a:gd name="connsiteY7" fmla="*/ 0 h 341745"/>
              <a:gd name="connsiteX8" fmla="*/ 397164 w 2198255"/>
              <a:gd name="connsiteY8" fmla="*/ 9236 h 341745"/>
              <a:gd name="connsiteX9" fmla="*/ 508000 w 2198255"/>
              <a:gd name="connsiteY9" fmla="*/ 64654 h 341745"/>
              <a:gd name="connsiteX10" fmla="*/ 609600 w 2198255"/>
              <a:gd name="connsiteY10" fmla="*/ 92363 h 341745"/>
              <a:gd name="connsiteX11" fmla="*/ 720437 w 2198255"/>
              <a:gd name="connsiteY11" fmla="*/ 83127 h 341745"/>
              <a:gd name="connsiteX12" fmla="*/ 775855 w 2198255"/>
              <a:gd name="connsiteY12" fmla="*/ 64654 h 341745"/>
              <a:gd name="connsiteX13" fmla="*/ 803564 w 2198255"/>
              <a:gd name="connsiteY13" fmla="*/ 55418 h 341745"/>
              <a:gd name="connsiteX14" fmla="*/ 960582 w 2198255"/>
              <a:gd name="connsiteY14" fmla="*/ 64654 h 341745"/>
              <a:gd name="connsiteX15" fmla="*/ 1016000 w 2198255"/>
              <a:gd name="connsiteY15" fmla="*/ 83127 h 341745"/>
              <a:gd name="connsiteX16" fmla="*/ 1145310 w 2198255"/>
              <a:gd name="connsiteY16" fmla="*/ 101600 h 341745"/>
              <a:gd name="connsiteX17" fmla="*/ 1182255 w 2198255"/>
              <a:gd name="connsiteY17" fmla="*/ 110836 h 341745"/>
              <a:gd name="connsiteX18" fmla="*/ 1246910 w 2198255"/>
              <a:gd name="connsiteY18" fmla="*/ 120072 h 341745"/>
              <a:gd name="connsiteX19" fmla="*/ 1302328 w 2198255"/>
              <a:gd name="connsiteY19" fmla="*/ 138545 h 341745"/>
              <a:gd name="connsiteX20" fmla="*/ 1625600 w 2198255"/>
              <a:gd name="connsiteY20" fmla="*/ 129309 h 341745"/>
              <a:gd name="connsiteX21" fmla="*/ 1681019 w 2198255"/>
              <a:gd name="connsiteY21" fmla="*/ 101600 h 341745"/>
              <a:gd name="connsiteX22" fmla="*/ 1708728 w 2198255"/>
              <a:gd name="connsiteY22" fmla="*/ 92363 h 341745"/>
              <a:gd name="connsiteX23" fmla="*/ 1764146 w 2198255"/>
              <a:gd name="connsiteY23" fmla="*/ 83127 h 341745"/>
              <a:gd name="connsiteX24" fmla="*/ 1791855 w 2198255"/>
              <a:gd name="connsiteY24" fmla="*/ 73891 h 341745"/>
              <a:gd name="connsiteX25" fmla="*/ 1967346 w 2198255"/>
              <a:gd name="connsiteY25" fmla="*/ 55418 h 341745"/>
              <a:gd name="connsiteX26" fmla="*/ 2059710 w 2198255"/>
              <a:gd name="connsiteY26" fmla="*/ 73891 h 341745"/>
              <a:gd name="connsiteX27" fmla="*/ 2115128 w 2198255"/>
              <a:gd name="connsiteY27" fmla="*/ 92363 h 341745"/>
              <a:gd name="connsiteX28" fmla="*/ 2179782 w 2198255"/>
              <a:gd name="connsiteY28" fmla="*/ 166254 h 341745"/>
              <a:gd name="connsiteX29" fmla="*/ 2198255 w 2198255"/>
              <a:gd name="connsiteY29" fmla="*/ 221672 h 341745"/>
              <a:gd name="connsiteX30" fmla="*/ 2170546 w 2198255"/>
              <a:gd name="connsiteY30" fmla="*/ 314036 h 341745"/>
              <a:gd name="connsiteX31" fmla="*/ 2115128 w 2198255"/>
              <a:gd name="connsiteY31" fmla="*/ 332509 h 341745"/>
              <a:gd name="connsiteX32" fmla="*/ 2087419 w 2198255"/>
              <a:gd name="connsiteY32" fmla="*/ 341745 h 341745"/>
              <a:gd name="connsiteX33" fmla="*/ 1588655 w 2198255"/>
              <a:gd name="connsiteY33" fmla="*/ 332509 h 341745"/>
              <a:gd name="connsiteX34" fmla="*/ 1560946 w 2198255"/>
              <a:gd name="connsiteY34" fmla="*/ 323272 h 341745"/>
              <a:gd name="connsiteX35" fmla="*/ 1496291 w 2198255"/>
              <a:gd name="connsiteY35" fmla="*/ 314036 h 341745"/>
              <a:gd name="connsiteX36" fmla="*/ 1440873 w 2198255"/>
              <a:gd name="connsiteY36" fmla="*/ 295563 h 341745"/>
              <a:gd name="connsiteX37" fmla="*/ 1413164 w 2198255"/>
              <a:gd name="connsiteY37" fmla="*/ 286327 h 341745"/>
              <a:gd name="connsiteX38" fmla="*/ 1339273 w 2198255"/>
              <a:gd name="connsiteY38" fmla="*/ 267854 h 341745"/>
              <a:gd name="connsiteX39" fmla="*/ 1283855 w 2198255"/>
              <a:gd name="connsiteY39" fmla="*/ 249382 h 341745"/>
              <a:gd name="connsiteX40" fmla="*/ 1219200 w 2198255"/>
              <a:gd name="connsiteY40" fmla="*/ 221672 h 341745"/>
              <a:gd name="connsiteX41" fmla="*/ 1163782 w 2198255"/>
              <a:gd name="connsiteY41" fmla="*/ 184727 h 341745"/>
              <a:gd name="connsiteX42" fmla="*/ 1034473 w 2198255"/>
              <a:gd name="connsiteY42" fmla="*/ 166254 h 341745"/>
              <a:gd name="connsiteX43" fmla="*/ 822037 w 2198255"/>
              <a:gd name="connsiteY43" fmla="*/ 157018 h 341745"/>
              <a:gd name="connsiteX44" fmla="*/ 785091 w 2198255"/>
              <a:gd name="connsiteY44" fmla="*/ 147782 h 341745"/>
              <a:gd name="connsiteX45" fmla="*/ 628073 w 2198255"/>
              <a:gd name="connsiteY45" fmla="*/ 129309 h 341745"/>
              <a:gd name="connsiteX46" fmla="*/ 572655 w 2198255"/>
              <a:gd name="connsiteY46" fmla="*/ 120072 h 341745"/>
              <a:gd name="connsiteX47" fmla="*/ 443346 w 2198255"/>
              <a:gd name="connsiteY47" fmla="*/ 101600 h 341745"/>
              <a:gd name="connsiteX48" fmla="*/ 406400 w 2198255"/>
              <a:gd name="connsiteY48" fmla="*/ 92363 h 341745"/>
              <a:gd name="connsiteX49" fmla="*/ 323273 w 2198255"/>
              <a:gd name="connsiteY49" fmla="*/ 83127 h 341745"/>
              <a:gd name="connsiteX50" fmla="*/ 157019 w 2198255"/>
              <a:gd name="connsiteY50" fmla="*/ 92363 h 341745"/>
              <a:gd name="connsiteX51" fmla="*/ 110837 w 2198255"/>
              <a:gd name="connsiteY51" fmla="*/ 138545 h 341745"/>
              <a:gd name="connsiteX52" fmla="*/ 83128 w 2198255"/>
              <a:gd name="connsiteY52" fmla="*/ 166254 h 341745"/>
              <a:gd name="connsiteX53" fmla="*/ 101600 w 2198255"/>
              <a:gd name="connsiteY53" fmla="*/ 230909 h 3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98255" h="341745">
                <a:moveTo>
                  <a:pt x="101600" y="230909"/>
                </a:moveTo>
                <a:cubicBezTo>
                  <a:pt x="96982" y="240145"/>
                  <a:pt x="70118" y="227184"/>
                  <a:pt x="55419" y="221672"/>
                </a:cubicBezTo>
                <a:cubicBezTo>
                  <a:pt x="32683" y="213146"/>
                  <a:pt x="19658" y="196333"/>
                  <a:pt x="9237" y="175491"/>
                </a:cubicBezTo>
                <a:cubicBezTo>
                  <a:pt x="4883" y="166783"/>
                  <a:pt x="3079" y="157018"/>
                  <a:pt x="0" y="147782"/>
                </a:cubicBezTo>
                <a:cubicBezTo>
                  <a:pt x="3079" y="138545"/>
                  <a:pt x="2352" y="126957"/>
                  <a:pt x="9237" y="120072"/>
                </a:cubicBezTo>
                <a:cubicBezTo>
                  <a:pt x="24936" y="104373"/>
                  <a:pt x="64655" y="83127"/>
                  <a:pt x="64655" y="83127"/>
                </a:cubicBezTo>
                <a:cubicBezTo>
                  <a:pt x="69688" y="68028"/>
                  <a:pt x="77285" y="37133"/>
                  <a:pt x="92364" y="27709"/>
                </a:cubicBezTo>
                <a:cubicBezTo>
                  <a:pt x="132163" y="2835"/>
                  <a:pt x="212010" y="3397"/>
                  <a:pt x="249382" y="0"/>
                </a:cubicBezTo>
                <a:cubicBezTo>
                  <a:pt x="298643" y="3079"/>
                  <a:pt x="348260" y="2567"/>
                  <a:pt x="397164" y="9236"/>
                </a:cubicBezTo>
                <a:cubicBezTo>
                  <a:pt x="503462" y="23731"/>
                  <a:pt x="402383" y="29448"/>
                  <a:pt x="508000" y="64654"/>
                </a:cubicBezTo>
                <a:cubicBezTo>
                  <a:pt x="578312" y="88091"/>
                  <a:pt x="544325" y="79308"/>
                  <a:pt x="609600" y="92363"/>
                </a:cubicBezTo>
                <a:cubicBezTo>
                  <a:pt x="646546" y="89284"/>
                  <a:pt x="683868" y="89222"/>
                  <a:pt x="720437" y="83127"/>
                </a:cubicBezTo>
                <a:cubicBezTo>
                  <a:pt x="739644" y="79926"/>
                  <a:pt x="757382" y="70812"/>
                  <a:pt x="775855" y="64654"/>
                </a:cubicBezTo>
                <a:lnTo>
                  <a:pt x="803564" y="55418"/>
                </a:lnTo>
                <a:cubicBezTo>
                  <a:pt x="855903" y="58497"/>
                  <a:pt x="908593" y="57873"/>
                  <a:pt x="960582" y="64654"/>
                </a:cubicBezTo>
                <a:cubicBezTo>
                  <a:pt x="979890" y="67172"/>
                  <a:pt x="996906" y="79308"/>
                  <a:pt x="1016000" y="83127"/>
                </a:cubicBezTo>
                <a:cubicBezTo>
                  <a:pt x="1089521" y="97830"/>
                  <a:pt x="1046579" y="90629"/>
                  <a:pt x="1145310" y="101600"/>
                </a:cubicBezTo>
                <a:cubicBezTo>
                  <a:pt x="1157625" y="104679"/>
                  <a:pt x="1169766" y="108565"/>
                  <a:pt x="1182255" y="110836"/>
                </a:cubicBezTo>
                <a:cubicBezTo>
                  <a:pt x="1203674" y="114730"/>
                  <a:pt x="1225697" y="115177"/>
                  <a:pt x="1246910" y="120072"/>
                </a:cubicBezTo>
                <a:cubicBezTo>
                  <a:pt x="1265883" y="124450"/>
                  <a:pt x="1302328" y="138545"/>
                  <a:pt x="1302328" y="138545"/>
                </a:cubicBezTo>
                <a:cubicBezTo>
                  <a:pt x="1410085" y="135466"/>
                  <a:pt x="1517948" y="134975"/>
                  <a:pt x="1625600" y="129309"/>
                </a:cubicBezTo>
                <a:cubicBezTo>
                  <a:pt x="1651545" y="127943"/>
                  <a:pt x="1659227" y="112496"/>
                  <a:pt x="1681019" y="101600"/>
                </a:cubicBezTo>
                <a:cubicBezTo>
                  <a:pt x="1689727" y="97246"/>
                  <a:pt x="1699224" y="94475"/>
                  <a:pt x="1708728" y="92363"/>
                </a:cubicBezTo>
                <a:cubicBezTo>
                  <a:pt x="1727009" y="88300"/>
                  <a:pt x="1745864" y="87189"/>
                  <a:pt x="1764146" y="83127"/>
                </a:cubicBezTo>
                <a:cubicBezTo>
                  <a:pt x="1773650" y="81015"/>
                  <a:pt x="1782252" y="75492"/>
                  <a:pt x="1791855" y="73891"/>
                </a:cubicBezTo>
                <a:cubicBezTo>
                  <a:pt x="1810854" y="70724"/>
                  <a:pt x="1952542" y="56898"/>
                  <a:pt x="1967346" y="55418"/>
                </a:cubicBezTo>
                <a:cubicBezTo>
                  <a:pt x="1998134" y="61576"/>
                  <a:pt x="2029250" y="66276"/>
                  <a:pt x="2059710" y="73891"/>
                </a:cubicBezTo>
                <a:cubicBezTo>
                  <a:pt x="2078600" y="78614"/>
                  <a:pt x="2115128" y="92363"/>
                  <a:pt x="2115128" y="92363"/>
                </a:cubicBezTo>
                <a:cubicBezTo>
                  <a:pt x="2147455" y="113915"/>
                  <a:pt x="2164388" y="120072"/>
                  <a:pt x="2179782" y="166254"/>
                </a:cubicBezTo>
                <a:lnTo>
                  <a:pt x="2198255" y="221672"/>
                </a:lnTo>
                <a:cubicBezTo>
                  <a:pt x="2195672" y="239756"/>
                  <a:pt x="2196903" y="297563"/>
                  <a:pt x="2170546" y="314036"/>
                </a:cubicBezTo>
                <a:cubicBezTo>
                  <a:pt x="2154034" y="324356"/>
                  <a:pt x="2133601" y="326351"/>
                  <a:pt x="2115128" y="332509"/>
                </a:cubicBezTo>
                <a:lnTo>
                  <a:pt x="2087419" y="341745"/>
                </a:lnTo>
                <a:lnTo>
                  <a:pt x="1588655" y="332509"/>
                </a:lnTo>
                <a:cubicBezTo>
                  <a:pt x="1578925" y="332168"/>
                  <a:pt x="1570493" y="325181"/>
                  <a:pt x="1560946" y="323272"/>
                </a:cubicBezTo>
                <a:cubicBezTo>
                  <a:pt x="1539598" y="319002"/>
                  <a:pt x="1517843" y="317115"/>
                  <a:pt x="1496291" y="314036"/>
                </a:cubicBezTo>
                <a:lnTo>
                  <a:pt x="1440873" y="295563"/>
                </a:lnTo>
                <a:cubicBezTo>
                  <a:pt x="1431637" y="292484"/>
                  <a:pt x="1422609" y="288688"/>
                  <a:pt x="1413164" y="286327"/>
                </a:cubicBezTo>
                <a:cubicBezTo>
                  <a:pt x="1388534" y="280169"/>
                  <a:pt x="1363359" y="275882"/>
                  <a:pt x="1339273" y="267854"/>
                </a:cubicBezTo>
                <a:lnTo>
                  <a:pt x="1283855" y="249382"/>
                </a:lnTo>
                <a:cubicBezTo>
                  <a:pt x="1183004" y="182147"/>
                  <a:pt x="1338479" y="281312"/>
                  <a:pt x="1219200" y="221672"/>
                </a:cubicBezTo>
                <a:cubicBezTo>
                  <a:pt x="1199343" y="211743"/>
                  <a:pt x="1184844" y="191747"/>
                  <a:pt x="1163782" y="184727"/>
                </a:cubicBezTo>
                <a:cubicBezTo>
                  <a:pt x="1107537" y="165979"/>
                  <a:pt x="1132758" y="172036"/>
                  <a:pt x="1034473" y="166254"/>
                </a:cubicBezTo>
                <a:cubicBezTo>
                  <a:pt x="963716" y="162092"/>
                  <a:pt x="892849" y="160097"/>
                  <a:pt x="822037" y="157018"/>
                </a:cubicBezTo>
                <a:cubicBezTo>
                  <a:pt x="809722" y="153939"/>
                  <a:pt x="797613" y="149869"/>
                  <a:pt x="785091" y="147782"/>
                </a:cubicBezTo>
                <a:cubicBezTo>
                  <a:pt x="746458" y="141343"/>
                  <a:pt x="665197" y="134259"/>
                  <a:pt x="628073" y="129309"/>
                </a:cubicBezTo>
                <a:cubicBezTo>
                  <a:pt x="609510" y="126834"/>
                  <a:pt x="591175" y="122850"/>
                  <a:pt x="572655" y="120072"/>
                </a:cubicBezTo>
                <a:cubicBezTo>
                  <a:pt x="529596" y="113613"/>
                  <a:pt x="485586" y="112161"/>
                  <a:pt x="443346" y="101600"/>
                </a:cubicBezTo>
                <a:cubicBezTo>
                  <a:pt x="431031" y="98521"/>
                  <a:pt x="418947" y="94293"/>
                  <a:pt x="406400" y="92363"/>
                </a:cubicBezTo>
                <a:cubicBezTo>
                  <a:pt x="378845" y="88124"/>
                  <a:pt x="350982" y="86206"/>
                  <a:pt x="323273" y="83127"/>
                </a:cubicBezTo>
                <a:cubicBezTo>
                  <a:pt x="267855" y="86206"/>
                  <a:pt x="211965" y="84514"/>
                  <a:pt x="157019" y="92363"/>
                </a:cubicBezTo>
                <a:cubicBezTo>
                  <a:pt x="131391" y="96024"/>
                  <a:pt x="124150" y="122569"/>
                  <a:pt x="110837" y="138545"/>
                </a:cubicBezTo>
                <a:cubicBezTo>
                  <a:pt x="102475" y="148580"/>
                  <a:pt x="92364" y="157018"/>
                  <a:pt x="83128" y="166254"/>
                </a:cubicBezTo>
                <a:cubicBezTo>
                  <a:pt x="63681" y="224593"/>
                  <a:pt x="106218" y="221673"/>
                  <a:pt x="101600" y="230909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67230" y="4473322"/>
            <a:ext cx="211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Eiterbildung möglich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382050" y="4842654"/>
            <a:ext cx="307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Wundverschluss und Ende der </a:t>
            </a:r>
            <a:br>
              <a:rPr lang="de-DE" dirty="0"/>
            </a:br>
            <a:r>
              <a:rPr lang="de-DE" dirty="0"/>
              <a:t>Immunabwehr</a:t>
            </a:r>
          </a:p>
        </p:txBody>
      </p:sp>
    </p:spTree>
    <p:extLst>
      <p:ext uri="{BB962C8B-B14F-4D97-AF65-F5344CB8AC3E}">
        <p14:creationId xmlns:p14="http://schemas.microsoft.com/office/powerpoint/2010/main" val="20205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efaltete Ecke 115"/>
          <p:cNvSpPr/>
          <p:nvPr/>
        </p:nvSpPr>
        <p:spPr>
          <a:xfrm>
            <a:off x="179512" y="977741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5" name="Rechteck 114"/>
          <p:cNvSpPr/>
          <p:nvPr/>
        </p:nvSpPr>
        <p:spPr>
          <a:xfrm>
            <a:off x="4874299" y="2293656"/>
            <a:ext cx="2145973" cy="14880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Abgerundetes Rechteck 49"/>
          <p:cNvSpPr/>
          <p:nvPr/>
        </p:nvSpPr>
        <p:spPr>
          <a:xfrm rot="2098605" flipV="1">
            <a:off x="8367657" y="5058879"/>
            <a:ext cx="1183765" cy="35085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251520" y="1381418"/>
            <a:ext cx="387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Mastzelle setzt </a:t>
            </a:r>
            <a:r>
              <a:rPr lang="de-DE" dirty="0" err="1"/>
              <a:t>Histamine</a:t>
            </a:r>
            <a:r>
              <a:rPr lang="de-DE" dirty="0"/>
              <a:t> frei.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237524" y="1720583"/>
            <a:ext cx="3660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Dieses weitet die Arterien und führt</a:t>
            </a:r>
          </a:p>
          <a:p>
            <a:r>
              <a:rPr lang="de-DE" dirty="0"/>
              <a:t>mehr Blut in den Schnittbereich.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2395008"/>
            <a:ext cx="109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B: Rötung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47631" y="2695458"/>
            <a:ext cx="331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Schwellung (Wundränder klaffen)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0269" y="3029286"/>
            <a:ext cx="334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Temperaturanstieg</a:t>
            </a:r>
            <a:br>
              <a:rPr lang="de-DE" dirty="0"/>
            </a:br>
            <a:r>
              <a:rPr lang="de-DE" dirty="0"/>
              <a:t>               (Blut aus Körperinnerem)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1033" y="3807567"/>
            <a:ext cx="357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Phagozyten</a:t>
            </a:r>
            <a:r>
              <a:rPr lang="de-DE" dirty="0"/>
              <a:t> und Killerzellen werden </a:t>
            </a:r>
          </a:p>
          <a:p>
            <a:r>
              <a:rPr lang="de-DE" dirty="0"/>
              <a:t>aktiv und vernichten die Antigene</a:t>
            </a:r>
          </a:p>
        </p:txBody>
      </p:sp>
      <p:grpSp>
        <p:nvGrpSpPr>
          <p:cNvPr id="86" name="Gruppieren 85"/>
          <p:cNvGrpSpPr/>
          <p:nvPr/>
        </p:nvGrpSpPr>
        <p:grpSpPr>
          <a:xfrm flipH="1">
            <a:off x="4287605" y="2117112"/>
            <a:ext cx="4523350" cy="2872740"/>
            <a:chOff x="955577" y="2190750"/>
            <a:chExt cx="4988786" cy="2872740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87" name="Gruppieren 86"/>
            <p:cNvGrpSpPr/>
            <p:nvPr/>
          </p:nvGrpSpPr>
          <p:grpSpPr>
            <a:xfrm>
              <a:off x="955577" y="2937963"/>
              <a:ext cx="4988786" cy="2125527"/>
              <a:chOff x="955577" y="2937963"/>
              <a:chExt cx="4988786" cy="2125527"/>
            </a:xfrm>
            <a:grpFill/>
          </p:grpSpPr>
          <p:sp>
            <p:nvSpPr>
              <p:cNvPr id="97" name="Freihandform 96"/>
              <p:cNvSpPr/>
              <p:nvPr/>
            </p:nvSpPr>
            <p:spPr>
              <a:xfrm>
                <a:off x="955577" y="4031074"/>
                <a:ext cx="1549497" cy="522140"/>
              </a:xfrm>
              <a:custGeom>
                <a:avLst/>
                <a:gdLst>
                  <a:gd name="connsiteX0" fmla="*/ 137160 w 2472690"/>
                  <a:gd name="connsiteY0" fmla="*/ 350520 h 1421130"/>
                  <a:gd name="connsiteX1" fmla="*/ 110490 w 2472690"/>
                  <a:gd name="connsiteY1" fmla="*/ 369570 h 1421130"/>
                  <a:gd name="connsiteX2" fmla="*/ 87630 w 2472690"/>
                  <a:gd name="connsiteY2" fmla="*/ 392430 h 1421130"/>
                  <a:gd name="connsiteX3" fmla="*/ 76200 w 2472690"/>
                  <a:gd name="connsiteY3" fmla="*/ 419100 h 1421130"/>
                  <a:gd name="connsiteX4" fmla="*/ 72390 w 2472690"/>
                  <a:gd name="connsiteY4" fmla="*/ 434340 h 1421130"/>
                  <a:gd name="connsiteX5" fmla="*/ 64770 w 2472690"/>
                  <a:gd name="connsiteY5" fmla="*/ 445770 h 1421130"/>
                  <a:gd name="connsiteX6" fmla="*/ 57150 w 2472690"/>
                  <a:gd name="connsiteY6" fmla="*/ 472440 h 1421130"/>
                  <a:gd name="connsiteX7" fmla="*/ 49530 w 2472690"/>
                  <a:gd name="connsiteY7" fmla="*/ 483870 h 1421130"/>
                  <a:gd name="connsiteX8" fmla="*/ 38100 w 2472690"/>
                  <a:gd name="connsiteY8" fmla="*/ 521970 h 1421130"/>
                  <a:gd name="connsiteX9" fmla="*/ 30480 w 2472690"/>
                  <a:gd name="connsiteY9" fmla="*/ 552450 h 1421130"/>
                  <a:gd name="connsiteX10" fmla="*/ 22860 w 2472690"/>
                  <a:gd name="connsiteY10" fmla="*/ 575310 h 1421130"/>
                  <a:gd name="connsiteX11" fmla="*/ 19050 w 2472690"/>
                  <a:gd name="connsiteY11" fmla="*/ 598170 h 1421130"/>
                  <a:gd name="connsiteX12" fmla="*/ 11430 w 2472690"/>
                  <a:gd name="connsiteY12" fmla="*/ 624840 h 1421130"/>
                  <a:gd name="connsiteX13" fmla="*/ 0 w 2472690"/>
                  <a:gd name="connsiteY13" fmla="*/ 681990 h 1421130"/>
                  <a:gd name="connsiteX14" fmla="*/ 3810 w 2472690"/>
                  <a:gd name="connsiteY14" fmla="*/ 765810 h 1421130"/>
                  <a:gd name="connsiteX15" fmla="*/ 7620 w 2472690"/>
                  <a:gd name="connsiteY15" fmla="*/ 796290 h 1421130"/>
                  <a:gd name="connsiteX16" fmla="*/ 15240 w 2472690"/>
                  <a:gd name="connsiteY16" fmla="*/ 811530 h 1421130"/>
                  <a:gd name="connsiteX17" fmla="*/ 26670 w 2472690"/>
                  <a:gd name="connsiteY17" fmla="*/ 845820 h 1421130"/>
                  <a:gd name="connsiteX18" fmla="*/ 34290 w 2472690"/>
                  <a:gd name="connsiteY18" fmla="*/ 872490 h 1421130"/>
                  <a:gd name="connsiteX19" fmla="*/ 41910 w 2472690"/>
                  <a:gd name="connsiteY19" fmla="*/ 883920 h 1421130"/>
                  <a:gd name="connsiteX20" fmla="*/ 45720 w 2472690"/>
                  <a:gd name="connsiteY20" fmla="*/ 895350 h 1421130"/>
                  <a:gd name="connsiteX21" fmla="*/ 57150 w 2472690"/>
                  <a:gd name="connsiteY21" fmla="*/ 899160 h 1421130"/>
                  <a:gd name="connsiteX22" fmla="*/ 60960 w 2472690"/>
                  <a:gd name="connsiteY22" fmla="*/ 910590 h 1421130"/>
                  <a:gd name="connsiteX23" fmla="*/ 80010 w 2472690"/>
                  <a:gd name="connsiteY23" fmla="*/ 933450 h 1421130"/>
                  <a:gd name="connsiteX24" fmla="*/ 95250 w 2472690"/>
                  <a:gd name="connsiteY24" fmla="*/ 948690 h 1421130"/>
                  <a:gd name="connsiteX25" fmla="*/ 118110 w 2472690"/>
                  <a:gd name="connsiteY25" fmla="*/ 963930 h 1421130"/>
                  <a:gd name="connsiteX26" fmla="*/ 121920 w 2472690"/>
                  <a:gd name="connsiteY26" fmla="*/ 975360 h 1421130"/>
                  <a:gd name="connsiteX27" fmla="*/ 156210 w 2472690"/>
                  <a:gd name="connsiteY27" fmla="*/ 1002030 h 1421130"/>
                  <a:gd name="connsiteX28" fmla="*/ 167640 w 2472690"/>
                  <a:gd name="connsiteY28" fmla="*/ 1009650 h 1421130"/>
                  <a:gd name="connsiteX29" fmla="*/ 186690 w 2472690"/>
                  <a:gd name="connsiteY29" fmla="*/ 1028700 h 1421130"/>
                  <a:gd name="connsiteX30" fmla="*/ 198120 w 2472690"/>
                  <a:gd name="connsiteY30" fmla="*/ 1040130 h 1421130"/>
                  <a:gd name="connsiteX31" fmla="*/ 220980 w 2472690"/>
                  <a:gd name="connsiteY31" fmla="*/ 1051560 h 1421130"/>
                  <a:gd name="connsiteX32" fmla="*/ 247650 w 2472690"/>
                  <a:gd name="connsiteY32" fmla="*/ 1074420 h 1421130"/>
                  <a:gd name="connsiteX33" fmla="*/ 259080 w 2472690"/>
                  <a:gd name="connsiteY33" fmla="*/ 1078230 h 1421130"/>
                  <a:gd name="connsiteX34" fmla="*/ 270510 w 2472690"/>
                  <a:gd name="connsiteY34" fmla="*/ 1085850 h 1421130"/>
                  <a:gd name="connsiteX35" fmla="*/ 278130 w 2472690"/>
                  <a:gd name="connsiteY35" fmla="*/ 1101090 h 1421130"/>
                  <a:gd name="connsiteX36" fmla="*/ 289560 w 2472690"/>
                  <a:gd name="connsiteY36" fmla="*/ 1104900 h 1421130"/>
                  <a:gd name="connsiteX37" fmla="*/ 300990 w 2472690"/>
                  <a:gd name="connsiteY37" fmla="*/ 1112520 h 1421130"/>
                  <a:gd name="connsiteX38" fmla="*/ 312420 w 2472690"/>
                  <a:gd name="connsiteY38" fmla="*/ 1123950 h 1421130"/>
                  <a:gd name="connsiteX39" fmla="*/ 327660 w 2472690"/>
                  <a:gd name="connsiteY39" fmla="*/ 1127760 h 1421130"/>
                  <a:gd name="connsiteX40" fmla="*/ 339090 w 2472690"/>
                  <a:gd name="connsiteY40" fmla="*/ 1131570 h 1421130"/>
                  <a:gd name="connsiteX41" fmla="*/ 350520 w 2472690"/>
                  <a:gd name="connsiteY41" fmla="*/ 1139190 h 1421130"/>
                  <a:gd name="connsiteX42" fmla="*/ 377190 w 2472690"/>
                  <a:gd name="connsiteY42" fmla="*/ 1143000 h 1421130"/>
                  <a:gd name="connsiteX43" fmla="*/ 396240 w 2472690"/>
                  <a:gd name="connsiteY43" fmla="*/ 1154430 h 1421130"/>
                  <a:gd name="connsiteX44" fmla="*/ 415290 w 2472690"/>
                  <a:gd name="connsiteY44" fmla="*/ 1162050 h 1421130"/>
                  <a:gd name="connsiteX45" fmla="*/ 438150 w 2472690"/>
                  <a:gd name="connsiteY45" fmla="*/ 1169670 h 1421130"/>
                  <a:gd name="connsiteX46" fmla="*/ 453390 w 2472690"/>
                  <a:gd name="connsiteY46" fmla="*/ 1177290 h 1421130"/>
                  <a:gd name="connsiteX47" fmla="*/ 464820 w 2472690"/>
                  <a:gd name="connsiteY47" fmla="*/ 1181100 h 1421130"/>
                  <a:gd name="connsiteX48" fmla="*/ 476250 w 2472690"/>
                  <a:gd name="connsiteY48" fmla="*/ 1188720 h 1421130"/>
                  <a:gd name="connsiteX49" fmla="*/ 487680 w 2472690"/>
                  <a:gd name="connsiteY49" fmla="*/ 1192530 h 1421130"/>
                  <a:gd name="connsiteX50" fmla="*/ 499110 w 2472690"/>
                  <a:gd name="connsiteY50" fmla="*/ 1200150 h 1421130"/>
                  <a:gd name="connsiteX51" fmla="*/ 525780 w 2472690"/>
                  <a:gd name="connsiteY51" fmla="*/ 1207770 h 1421130"/>
                  <a:gd name="connsiteX52" fmla="*/ 552450 w 2472690"/>
                  <a:gd name="connsiteY52" fmla="*/ 1219200 h 1421130"/>
                  <a:gd name="connsiteX53" fmla="*/ 579120 w 2472690"/>
                  <a:gd name="connsiteY53" fmla="*/ 1230630 h 1421130"/>
                  <a:gd name="connsiteX54" fmla="*/ 590550 w 2472690"/>
                  <a:gd name="connsiteY54" fmla="*/ 1238250 h 1421130"/>
                  <a:gd name="connsiteX55" fmla="*/ 621030 w 2472690"/>
                  <a:gd name="connsiteY55" fmla="*/ 1245870 h 1421130"/>
                  <a:gd name="connsiteX56" fmla="*/ 655320 w 2472690"/>
                  <a:gd name="connsiteY56" fmla="*/ 1264920 h 1421130"/>
                  <a:gd name="connsiteX57" fmla="*/ 666750 w 2472690"/>
                  <a:gd name="connsiteY57" fmla="*/ 1268730 h 1421130"/>
                  <a:gd name="connsiteX58" fmla="*/ 681990 w 2472690"/>
                  <a:gd name="connsiteY58" fmla="*/ 1276350 h 1421130"/>
                  <a:gd name="connsiteX59" fmla="*/ 704850 w 2472690"/>
                  <a:gd name="connsiteY59" fmla="*/ 1283970 h 1421130"/>
                  <a:gd name="connsiteX60" fmla="*/ 735330 w 2472690"/>
                  <a:gd name="connsiteY60" fmla="*/ 1295400 h 1421130"/>
                  <a:gd name="connsiteX61" fmla="*/ 758190 w 2472690"/>
                  <a:gd name="connsiteY61" fmla="*/ 1306830 h 1421130"/>
                  <a:gd name="connsiteX62" fmla="*/ 773430 w 2472690"/>
                  <a:gd name="connsiteY62" fmla="*/ 1314450 h 1421130"/>
                  <a:gd name="connsiteX63" fmla="*/ 784860 w 2472690"/>
                  <a:gd name="connsiteY63" fmla="*/ 1318260 h 1421130"/>
                  <a:gd name="connsiteX64" fmla="*/ 830580 w 2472690"/>
                  <a:gd name="connsiteY64" fmla="*/ 1329690 h 1421130"/>
                  <a:gd name="connsiteX65" fmla="*/ 861060 w 2472690"/>
                  <a:gd name="connsiteY65" fmla="*/ 1341120 h 1421130"/>
                  <a:gd name="connsiteX66" fmla="*/ 906780 w 2472690"/>
                  <a:gd name="connsiteY66" fmla="*/ 1352550 h 1421130"/>
                  <a:gd name="connsiteX67" fmla="*/ 1085850 w 2472690"/>
                  <a:gd name="connsiteY67" fmla="*/ 1363980 h 1421130"/>
                  <a:gd name="connsiteX68" fmla="*/ 1215390 w 2472690"/>
                  <a:gd name="connsiteY68" fmla="*/ 1375410 h 1421130"/>
                  <a:gd name="connsiteX69" fmla="*/ 1261110 w 2472690"/>
                  <a:gd name="connsiteY69" fmla="*/ 1379220 h 1421130"/>
                  <a:gd name="connsiteX70" fmla="*/ 1295400 w 2472690"/>
                  <a:gd name="connsiteY70" fmla="*/ 1386840 h 1421130"/>
                  <a:gd name="connsiteX71" fmla="*/ 1322070 w 2472690"/>
                  <a:gd name="connsiteY71" fmla="*/ 1390650 h 1421130"/>
                  <a:gd name="connsiteX72" fmla="*/ 1489710 w 2472690"/>
                  <a:gd name="connsiteY72" fmla="*/ 1402080 h 1421130"/>
                  <a:gd name="connsiteX73" fmla="*/ 1565910 w 2472690"/>
                  <a:gd name="connsiteY73" fmla="*/ 1409700 h 1421130"/>
                  <a:gd name="connsiteX74" fmla="*/ 1725930 w 2472690"/>
                  <a:gd name="connsiteY74" fmla="*/ 1421130 h 1421130"/>
                  <a:gd name="connsiteX75" fmla="*/ 1878330 w 2472690"/>
                  <a:gd name="connsiteY75" fmla="*/ 1417320 h 1421130"/>
                  <a:gd name="connsiteX76" fmla="*/ 1916430 w 2472690"/>
                  <a:gd name="connsiteY76" fmla="*/ 1413510 h 1421130"/>
                  <a:gd name="connsiteX77" fmla="*/ 1931670 w 2472690"/>
                  <a:gd name="connsiteY77" fmla="*/ 1405890 h 1421130"/>
                  <a:gd name="connsiteX78" fmla="*/ 1954530 w 2472690"/>
                  <a:gd name="connsiteY78" fmla="*/ 1402080 h 1421130"/>
                  <a:gd name="connsiteX79" fmla="*/ 2023110 w 2472690"/>
                  <a:gd name="connsiteY79" fmla="*/ 1390650 h 1421130"/>
                  <a:gd name="connsiteX80" fmla="*/ 2072640 w 2472690"/>
                  <a:gd name="connsiteY80" fmla="*/ 1379220 h 1421130"/>
                  <a:gd name="connsiteX81" fmla="*/ 2087880 w 2472690"/>
                  <a:gd name="connsiteY81" fmla="*/ 1375410 h 1421130"/>
                  <a:gd name="connsiteX82" fmla="*/ 2106930 w 2472690"/>
                  <a:gd name="connsiteY82" fmla="*/ 1367790 h 1421130"/>
                  <a:gd name="connsiteX83" fmla="*/ 2118360 w 2472690"/>
                  <a:gd name="connsiteY83" fmla="*/ 1363980 h 1421130"/>
                  <a:gd name="connsiteX84" fmla="*/ 2129790 w 2472690"/>
                  <a:gd name="connsiteY84" fmla="*/ 1356360 h 1421130"/>
                  <a:gd name="connsiteX85" fmla="*/ 2156460 w 2472690"/>
                  <a:gd name="connsiteY85" fmla="*/ 1352550 h 1421130"/>
                  <a:gd name="connsiteX86" fmla="*/ 2167890 w 2472690"/>
                  <a:gd name="connsiteY86" fmla="*/ 1344930 h 1421130"/>
                  <a:gd name="connsiteX87" fmla="*/ 2179320 w 2472690"/>
                  <a:gd name="connsiteY87" fmla="*/ 1341120 h 1421130"/>
                  <a:gd name="connsiteX88" fmla="*/ 2194560 w 2472690"/>
                  <a:gd name="connsiteY88" fmla="*/ 1333500 h 1421130"/>
                  <a:gd name="connsiteX89" fmla="*/ 2221230 w 2472690"/>
                  <a:gd name="connsiteY89" fmla="*/ 1318260 h 1421130"/>
                  <a:gd name="connsiteX90" fmla="*/ 2232660 w 2472690"/>
                  <a:gd name="connsiteY90" fmla="*/ 1314450 h 1421130"/>
                  <a:gd name="connsiteX91" fmla="*/ 2244090 w 2472690"/>
                  <a:gd name="connsiteY91" fmla="*/ 1306830 h 1421130"/>
                  <a:gd name="connsiteX92" fmla="*/ 2255520 w 2472690"/>
                  <a:gd name="connsiteY92" fmla="*/ 1303020 h 1421130"/>
                  <a:gd name="connsiteX93" fmla="*/ 2278380 w 2472690"/>
                  <a:gd name="connsiteY93" fmla="*/ 1283970 h 1421130"/>
                  <a:gd name="connsiteX94" fmla="*/ 2305050 w 2472690"/>
                  <a:gd name="connsiteY94" fmla="*/ 1268730 h 1421130"/>
                  <a:gd name="connsiteX95" fmla="*/ 2316480 w 2472690"/>
                  <a:gd name="connsiteY95" fmla="*/ 1264920 h 1421130"/>
                  <a:gd name="connsiteX96" fmla="*/ 2320290 w 2472690"/>
                  <a:gd name="connsiteY96" fmla="*/ 1253490 h 1421130"/>
                  <a:gd name="connsiteX97" fmla="*/ 2335530 w 2472690"/>
                  <a:gd name="connsiteY97" fmla="*/ 1249680 h 1421130"/>
                  <a:gd name="connsiteX98" fmla="*/ 2346960 w 2472690"/>
                  <a:gd name="connsiteY98" fmla="*/ 1242060 h 1421130"/>
                  <a:gd name="connsiteX99" fmla="*/ 2358390 w 2472690"/>
                  <a:gd name="connsiteY99" fmla="*/ 1238250 h 1421130"/>
                  <a:gd name="connsiteX100" fmla="*/ 2381250 w 2472690"/>
                  <a:gd name="connsiteY100" fmla="*/ 1219200 h 1421130"/>
                  <a:gd name="connsiteX101" fmla="*/ 2392680 w 2472690"/>
                  <a:gd name="connsiteY101" fmla="*/ 1215390 h 1421130"/>
                  <a:gd name="connsiteX102" fmla="*/ 2411730 w 2472690"/>
                  <a:gd name="connsiteY102" fmla="*/ 1200150 h 1421130"/>
                  <a:gd name="connsiteX103" fmla="*/ 2434590 w 2472690"/>
                  <a:gd name="connsiteY103" fmla="*/ 1177290 h 1421130"/>
                  <a:gd name="connsiteX104" fmla="*/ 2438400 w 2472690"/>
                  <a:gd name="connsiteY104" fmla="*/ 1165860 h 1421130"/>
                  <a:gd name="connsiteX105" fmla="*/ 2449830 w 2472690"/>
                  <a:gd name="connsiteY105" fmla="*/ 1154430 h 1421130"/>
                  <a:gd name="connsiteX106" fmla="*/ 2457450 w 2472690"/>
                  <a:gd name="connsiteY106" fmla="*/ 1143000 h 1421130"/>
                  <a:gd name="connsiteX107" fmla="*/ 2461260 w 2472690"/>
                  <a:gd name="connsiteY107" fmla="*/ 1127760 h 1421130"/>
                  <a:gd name="connsiteX108" fmla="*/ 2472690 w 2472690"/>
                  <a:gd name="connsiteY108" fmla="*/ 1097280 h 1421130"/>
                  <a:gd name="connsiteX109" fmla="*/ 2468880 w 2472690"/>
                  <a:gd name="connsiteY109" fmla="*/ 1051560 h 1421130"/>
                  <a:gd name="connsiteX110" fmla="*/ 2453640 w 2472690"/>
                  <a:gd name="connsiteY110" fmla="*/ 998220 h 1421130"/>
                  <a:gd name="connsiteX111" fmla="*/ 2442210 w 2472690"/>
                  <a:gd name="connsiteY111" fmla="*/ 986790 h 1421130"/>
                  <a:gd name="connsiteX112" fmla="*/ 2438400 w 2472690"/>
                  <a:gd name="connsiteY112" fmla="*/ 971550 h 1421130"/>
                  <a:gd name="connsiteX113" fmla="*/ 2430780 w 2472690"/>
                  <a:gd name="connsiteY113" fmla="*/ 956310 h 1421130"/>
                  <a:gd name="connsiteX114" fmla="*/ 2423160 w 2472690"/>
                  <a:gd name="connsiteY114" fmla="*/ 925830 h 1421130"/>
                  <a:gd name="connsiteX115" fmla="*/ 2415540 w 2472690"/>
                  <a:gd name="connsiteY115" fmla="*/ 914400 h 1421130"/>
                  <a:gd name="connsiteX116" fmla="*/ 2411730 w 2472690"/>
                  <a:gd name="connsiteY116" fmla="*/ 899160 h 1421130"/>
                  <a:gd name="connsiteX117" fmla="*/ 2404110 w 2472690"/>
                  <a:gd name="connsiteY117" fmla="*/ 883920 h 1421130"/>
                  <a:gd name="connsiteX118" fmla="*/ 2400300 w 2472690"/>
                  <a:gd name="connsiteY118" fmla="*/ 864870 h 1421130"/>
                  <a:gd name="connsiteX119" fmla="*/ 2392680 w 2472690"/>
                  <a:gd name="connsiteY119" fmla="*/ 849630 h 1421130"/>
                  <a:gd name="connsiteX120" fmla="*/ 2388870 w 2472690"/>
                  <a:gd name="connsiteY120" fmla="*/ 838200 h 1421130"/>
                  <a:gd name="connsiteX121" fmla="*/ 2385060 w 2472690"/>
                  <a:gd name="connsiteY121" fmla="*/ 822960 h 1421130"/>
                  <a:gd name="connsiteX122" fmla="*/ 2377440 w 2472690"/>
                  <a:gd name="connsiteY122" fmla="*/ 811530 h 1421130"/>
                  <a:gd name="connsiteX123" fmla="*/ 2373630 w 2472690"/>
                  <a:gd name="connsiteY123" fmla="*/ 800100 h 1421130"/>
                  <a:gd name="connsiteX124" fmla="*/ 2366010 w 2472690"/>
                  <a:gd name="connsiteY124" fmla="*/ 784860 h 1421130"/>
                  <a:gd name="connsiteX125" fmla="*/ 2354580 w 2472690"/>
                  <a:gd name="connsiteY125" fmla="*/ 762000 h 1421130"/>
                  <a:gd name="connsiteX126" fmla="*/ 2346960 w 2472690"/>
                  <a:gd name="connsiteY126" fmla="*/ 735330 h 1421130"/>
                  <a:gd name="connsiteX127" fmla="*/ 2339340 w 2472690"/>
                  <a:gd name="connsiteY127" fmla="*/ 720090 h 1421130"/>
                  <a:gd name="connsiteX128" fmla="*/ 2335530 w 2472690"/>
                  <a:gd name="connsiteY128" fmla="*/ 708660 h 1421130"/>
                  <a:gd name="connsiteX129" fmla="*/ 2327910 w 2472690"/>
                  <a:gd name="connsiteY129" fmla="*/ 693420 h 1421130"/>
                  <a:gd name="connsiteX130" fmla="*/ 2324100 w 2472690"/>
                  <a:gd name="connsiteY130" fmla="*/ 681990 h 1421130"/>
                  <a:gd name="connsiteX131" fmla="*/ 2316480 w 2472690"/>
                  <a:gd name="connsiteY131" fmla="*/ 666750 h 1421130"/>
                  <a:gd name="connsiteX132" fmla="*/ 2301240 w 2472690"/>
                  <a:gd name="connsiteY132" fmla="*/ 632460 h 1421130"/>
                  <a:gd name="connsiteX133" fmla="*/ 2289810 w 2472690"/>
                  <a:gd name="connsiteY133" fmla="*/ 605790 h 1421130"/>
                  <a:gd name="connsiteX134" fmla="*/ 2270760 w 2472690"/>
                  <a:gd name="connsiteY134" fmla="*/ 579120 h 1421130"/>
                  <a:gd name="connsiteX135" fmla="*/ 2259330 w 2472690"/>
                  <a:gd name="connsiteY135" fmla="*/ 556260 h 1421130"/>
                  <a:gd name="connsiteX136" fmla="*/ 2236470 w 2472690"/>
                  <a:gd name="connsiteY136" fmla="*/ 529590 h 1421130"/>
                  <a:gd name="connsiteX137" fmla="*/ 2232660 w 2472690"/>
                  <a:gd name="connsiteY137" fmla="*/ 518160 h 1421130"/>
                  <a:gd name="connsiteX138" fmla="*/ 2221230 w 2472690"/>
                  <a:gd name="connsiteY138" fmla="*/ 514350 h 1421130"/>
                  <a:gd name="connsiteX139" fmla="*/ 2209800 w 2472690"/>
                  <a:gd name="connsiteY139" fmla="*/ 502920 h 1421130"/>
                  <a:gd name="connsiteX140" fmla="*/ 2198370 w 2472690"/>
                  <a:gd name="connsiteY140" fmla="*/ 480060 h 1421130"/>
                  <a:gd name="connsiteX141" fmla="*/ 2186940 w 2472690"/>
                  <a:gd name="connsiteY141" fmla="*/ 476250 h 1421130"/>
                  <a:gd name="connsiteX142" fmla="*/ 2171700 w 2472690"/>
                  <a:gd name="connsiteY142" fmla="*/ 441960 h 1421130"/>
                  <a:gd name="connsiteX143" fmla="*/ 2160270 w 2472690"/>
                  <a:gd name="connsiteY143" fmla="*/ 434340 h 1421130"/>
                  <a:gd name="connsiteX144" fmla="*/ 2141220 w 2472690"/>
                  <a:gd name="connsiteY144" fmla="*/ 400050 h 1421130"/>
                  <a:gd name="connsiteX145" fmla="*/ 2133600 w 2472690"/>
                  <a:gd name="connsiteY145" fmla="*/ 388620 h 1421130"/>
                  <a:gd name="connsiteX146" fmla="*/ 2129790 w 2472690"/>
                  <a:gd name="connsiteY146" fmla="*/ 377190 h 1421130"/>
                  <a:gd name="connsiteX147" fmla="*/ 2106930 w 2472690"/>
                  <a:gd name="connsiteY147" fmla="*/ 358140 h 1421130"/>
                  <a:gd name="connsiteX148" fmla="*/ 2095500 w 2472690"/>
                  <a:gd name="connsiteY148" fmla="*/ 335280 h 1421130"/>
                  <a:gd name="connsiteX149" fmla="*/ 2084070 w 2472690"/>
                  <a:gd name="connsiteY149" fmla="*/ 331470 h 1421130"/>
                  <a:gd name="connsiteX150" fmla="*/ 2057400 w 2472690"/>
                  <a:gd name="connsiteY150" fmla="*/ 308610 h 1421130"/>
                  <a:gd name="connsiteX151" fmla="*/ 2045970 w 2472690"/>
                  <a:gd name="connsiteY151" fmla="*/ 297180 h 1421130"/>
                  <a:gd name="connsiteX152" fmla="*/ 2038350 w 2472690"/>
                  <a:gd name="connsiteY152" fmla="*/ 285750 h 1421130"/>
                  <a:gd name="connsiteX153" fmla="*/ 2026920 w 2472690"/>
                  <a:gd name="connsiteY153" fmla="*/ 281940 h 1421130"/>
                  <a:gd name="connsiteX154" fmla="*/ 1985010 w 2472690"/>
                  <a:gd name="connsiteY154" fmla="*/ 247650 h 1421130"/>
                  <a:gd name="connsiteX155" fmla="*/ 1973580 w 2472690"/>
                  <a:gd name="connsiteY155" fmla="*/ 236220 h 1421130"/>
                  <a:gd name="connsiteX156" fmla="*/ 1954530 w 2472690"/>
                  <a:gd name="connsiteY156" fmla="*/ 228600 h 1421130"/>
                  <a:gd name="connsiteX157" fmla="*/ 1924050 w 2472690"/>
                  <a:gd name="connsiteY157" fmla="*/ 209550 h 1421130"/>
                  <a:gd name="connsiteX158" fmla="*/ 1916430 w 2472690"/>
                  <a:gd name="connsiteY158" fmla="*/ 198120 h 1421130"/>
                  <a:gd name="connsiteX159" fmla="*/ 1866900 w 2472690"/>
                  <a:gd name="connsiteY159" fmla="*/ 179070 h 1421130"/>
                  <a:gd name="connsiteX160" fmla="*/ 1844040 w 2472690"/>
                  <a:gd name="connsiteY160" fmla="*/ 175260 h 1421130"/>
                  <a:gd name="connsiteX161" fmla="*/ 1836420 w 2472690"/>
                  <a:gd name="connsiteY161" fmla="*/ 163830 h 1421130"/>
                  <a:gd name="connsiteX162" fmla="*/ 1802130 w 2472690"/>
                  <a:gd name="connsiteY162" fmla="*/ 152400 h 1421130"/>
                  <a:gd name="connsiteX163" fmla="*/ 1783080 w 2472690"/>
                  <a:gd name="connsiteY163" fmla="*/ 144780 h 1421130"/>
                  <a:gd name="connsiteX164" fmla="*/ 1771650 w 2472690"/>
                  <a:gd name="connsiteY164" fmla="*/ 140970 h 1421130"/>
                  <a:gd name="connsiteX165" fmla="*/ 1760220 w 2472690"/>
                  <a:gd name="connsiteY165" fmla="*/ 133350 h 1421130"/>
                  <a:gd name="connsiteX166" fmla="*/ 1737360 w 2472690"/>
                  <a:gd name="connsiteY166" fmla="*/ 125730 h 1421130"/>
                  <a:gd name="connsiteX167" fmla="*/ 1710690 w 2472690"/>
                  <a:gd name="connsiteY167" fmla="*/ 114300 h 1421130"/>
                  <a:gd name="connsiteX168" fmla="*/ 1699260 w 2472690"/>
                  <a:gd name="connsiteY168" fmla="*/ 106680 h 1421130"/>
                  <a:gd name="connsiteX169" fmla="*/ 1668780 w 2472690"/>
                  <a:gd name="connsiteY169" fmla="*/ 95250 h 1421130"/>
                  <a:gd name="connsiteX170" fmla="*/ 1642110 w 2472690"/>
                  <a:gd name="connsiteY170" fmla="*/ 80010 h 1421130"/>
                  <a:gd name="connsiteX171" fmla="*/ 1607820 w 2472690"/>
                  <a:gd name="connsiteY171" fmla="*/ 68580 h 1421130"/>
                  <a:gd name="connsiteX172" fmla="*/ 1596390 w 2472690"/>
                  <a:gd name="connsiteY172" fmla="*/ 64770 h 1421130"/>
                  <a:gd name="connsiteX173" fmla="*/ 1565910 w 2472690"/>
                  <a:gd name="connsiteY173" fmla="*/ 57150 h 1421130"/>
                  <a:gd name="connsiteX174" fmla="*/ 1554480 w 2472690"/>
                  <a:gd name="connsiteY174" fmla="*/ 53340 h 1421130"/>
                  <a:gd name="connsiteX175" fmla="*/ 1539240 w 2472690"/>
                  <a:gd name="connsiteY175" fmla="*/ 49530 h 1421130"/>
                  <a:gd name="connsiteX176" fmla="*/ 1516380 w 2472690"/>
                  <a:gd name="connsiteY176" fmla="*/ 41910 h 1421130"/>
                  <a:gd name="connsiteX177" fmla="*/ 1478280 w 2472690"/>
                  <a:gd name="connsiteY177" fmla="*/ 38100 h 1421130"/>
                  <a:gd name="connsiteX178" fmla="*/ 1463040 w 2472690"/>
                  <a:gd name="connsiteY178" fmla="*/ 30480 h 1421130"/>
                  <a:gd name="connsiteX179" fmla="*/ 1417320 w 2472690"/>
                  <a:gd name="connsiteY179" fmla="*/ 26670 h 1421130"/>
                  <a:gd name="connsiteX180" fmla="*/ 1386840 w 2472690"/>
                  <a:gd name="connsiteY180" fmla="*/ 22860 h 1421130"/>
                  <a:gd name="connsiteX181" fmla="*/ 1287780 w 2472690"/>
                  <a:gd name="connsiteY181" fmla="*/ 11430 h 1421130"/>
                  <a:gd name="connsiteX182" fmla="*/ 1188720 w 2472690"/>
                  <a:gd name="connsiteY182" fmla="*/ 0 h 1421130"/>
                  <a:gd name="connsiteX183" fmla="*/ 1074420 w 2472690"/>
                  <a:gd name="connsiteY183" fmla="*/ 7620 h 1421130"/>
                  <a:gd name="connsiteX184" fmla="*/ 1032510 w 2472690"/>
                  <a:gd name="connsiteY184" fmla="*/ 11430 h 1421130"/>
                  <a:gd name="connsiteX185" fmla="*/ 994410 w 2472690"/>
                  <a:gd name="connsiteY185" fmla="*/ 19050 h 1421130"/>
                  <a:gd name="connsiteX186" fmla="*/ 967740 w 2472690"/>
                  <a:gd name="connsiteY186" fmla="*/ 22860 h 1421130"/>
                  <a:gd name="connsiteX187" fmla="*/ 906780 w 2472690"/>
                  <a:gd name="connsiteY187" fmla="*/ 30480 h 1421130"/>
                  <a:gd name="connsiteX188" fmla="*/ 803910 w 2472690"/>
                  <a:gd name="connsiteY188" fmla="*/ 38100 h 1421130"/>
                  <a:gd name="connsiteX189" fmla="*/ 731520 w 2472690"/>
                  <a:gd name="connsiteY189" fmla="*/ 49530 h 1421130"/>
                  <a:gd name="connsiteX190" fmla="*/ 704850 w 2472690"/>
                  <a:gd name="connsiteY190" fmla="*/ 57150 h 1421130"/>
                  <a:gd name="connsiteX191" fmla="*/ 651510 w 2472690"/>
                  <a:gd name="connsiteY191" fmla="*/ 64770 h 1421130"/>
                  <a:gd name="connsiteX192" fmla="*/ 601980 w 2472690"/>
                  <a:gd name="connsiteY192" fmla="*/ 76200 h 1421130"/>
                  <a:gd name="connsiteX193" fmla="*/ 563880 w 2472690"/>
                  <a:gd name="connsiteY193" fmla="*/ 87630 h 1421130"/>
                  <a:gd name="connsiteX194" fmla="*/ 552450 w 2472690"/>
                  <a:gd name="connsiteY194" fmla="*/ 95250 h 1421130"/>
                  <a:gd name="connsiteX195" fmla="*/ 541020 w 2472690"/>
                  <a:gd name="connsiteY195" fmla="*/ 99060 h 1421130"/>
                  <a:gd name="connsiteX196" fmla="*/ 525780 w 2472690"/>
                  <a:gd name="connsiteY196" fmla="*/ 106680 h 1421130"/>
                  <a:gd name="connsiteX197" fmla="*/ 502920 w 2472690"/>
                  <a:gd name="connsiteY197" fmla="*/ 114300 h 1421130"/>
                  <a:gd name="connsiteX198" fmla="*/ 476250 w 2472690"/>
                  <a:gd name="connsiteY198" fmla="*/ 125730 h 1421130"/>
                  <a:gd name="connsiteX199" fmla="*/ 464820 w 2472690"/>
                  <a:gd name="connsiteY199" fmla="*/ 133350 h 1421130"/>
                  <a:gd name="connsiteX200" fmla="*/ 453390 w 2472690"/>
                  <a:gd name="connsiteY200" fmla="*/ 137160 h 1421130"/>
                  <a:gd name="connsiteX201" fmla="*/ 438150 w 2472690"/>
                  <a:gd name="connsiteY201" fmla="*/ 148590 h 1421130"/>
                  <a:gd name="connsiteX202" fmla="*/ 426720 w 2472690"/>
                  <a:gd name="connsiteY202" fmla="*/ 152400 h 1421130"/>
                  <a:gd name="connsiteX203" fmla="*/ 400050 w 2472690"/>
                  <a:gd name="connsiteY203" fmla="*/ 163830 h 1421130"/>
                  <a:gd name="connsiteX204" fmla="*/ 388620 w 2472690"/>
                  <a:gd name="connsiteY204" fmla="*/ 171450 h 1421130"/>
                  <a:gd name="connsiteX205" fmla="*/ 361950 w 2472690"/>
                  <a:gd name="connsiteY205" fmla="*/ 179070 h 1421130"/>
                  <a:gd name="connsiteX206" fmla="*/ 335280 w 2472690"/>
                  <a:gd name="connsiteY206" fmla="*/ 190500 h 1421130"/>
                  <a:gd name="connsiteX207" fmla="*/ 323850 w 2472690"/>
                  <a:gd name="connsiteY207" fmla="*/ 198120 h 1421130"/>
                  <a:gd name="connsiteX208" fmla="*/ 312420 w 2472690"/>
                  <a:gd name="connsiteY208" fmla="*/ 201930 h 1421130"/>
                  <a:gd name="connsiteX209" fmla="*/ 297180 w 2472690"/>
                  <a:gd name="connsiteY209" fmla="*/ 209550 h 1421130"/>
                  <a:gd name="connsiteX210" fmla="*/ 274320 w 2472690"/>
                  <a:gd name="connsiteY210" fmla="*/ 217170 h 1421130"/>
                  <a:gd name="connsiteX211" fmla="*/ 247650 w 2472690"/>
                  <a:gd name="connsiteY211" fmla="*/ 228600 h 1421130"/>
                  <a:gd name="connsiteX212" fmla="*/ 232410 w 2472690"/>
                  <a:gd name="connsiteY212" fmla="*/ 236220 h 1421130"/>
                  <a:gd name="connsiteX213" fmla="*/ 220980 w 2472690"/>
                  <a:gd name="connsiteY213" fmla="*/ 240030 h 1421130"/>
                  <a:gd name="connsiteX214" fmla="*/ 209550 w 2472690"/>
                  <a:gd name="connsiteY214" fmla="*/ 247650 h 1421130"/>
                  <a:gd name="connsiteX215" fmla="*/ 194310 w 2472690"/>
                  <a:gd name="connsiteY215" fmla="*/ 251460 h 1421130"/>
                  <a:gd name="connsiteX216" fmla="*/ 182880 w 2472690"/>
                  <a:gd name="connsiteY216" fmla="*/ 255270 h 1421130"/>
                  <a:gd name="connsiteX217" fmla="*/ 156210 w 2472690"/>
                  <a:gd name="connsiteY217" fmla="*/ 266700 h 1421130"/>
                  <a:gd name="connsiteX218" fmla="*/ 144780 w 2472690"/>
                  <a:gd name="connsiteY218" fmla="*/ 289560 h 1421130"/>
                  <a:gd name="connsiteX219" fmla="*/ 140970 w 2472690"/>
                  <a:gd name="connsiteY219" fmla="*/ 300990 h 1421130"/>
                  <a:gd name="connsiteX220" fmla="*/ 129540 w 2472690"/>
                  <a:gd name="connsiteY220" fmla="*/ 304800 h 1421130"/>
                  <a:gd name="connsiteX221" fmla="*/ 118110 w 2472690"/>
                  <a:gd name="connsiteY221" fmla="*/ 327660 h 1421130"/>
                  <a:gd name="connsiteX222" fmla="*/ 106680 w 2472690"/>
                  <a:gd name="connsiteY222" fmla="*/ 331470 h 1421130"/>
                  <a:gd name="connsiteX223" fmla="*/ 137160 w 2472690"/>
                  <a:gd name="connsiteY223" fmla="*/ 350520 h 1421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</a:cxnLst>
                <a:rect l="l" t="t" r="r" b="b"/>
                <a:pathLst>
                  <a:path w="2472690" h="1421130">
                    <a:moveTo>
                      <a:pt x="137160" y="350520"/>
                    </a:moveTo>
                    <a:cubicBezTo>
                      <a:pt x="137795" y="356870"/>
                      <a:pt x="128270" y="346710"/>
                      <a:pt x="110490" y="369570"/>
                    </a:cubicBezTo>
                    <a:cubicBezTo>
                      <a:pt x="103874" y="378076"/>
                      <a:pt x="87630" y="392430"/>
                      <a:pt x="87630" y="392430"/>
                    </a:cubicBezTo>
                    <a:cubicBezTo>
                      <a:pt x="76692" y="436183"/>
                      <a:pt x="91987" y="382264"/>
                      <a:pt x="76200" y="419100"/>
                    </a:cubicBezTo>
                    <a:cubicBezTo>
                      <a:pt x="74137" y="423913"/>
                      <a:pt x="74453" y="429527"/>
                      <a:pt x="72390" y="434340"/>
                    </a:cubicBezTo>
                    <a:cubicBezTo>
                      <a:pt x="70586" y="438549"/>
                      <a:pt x="66818" y="441674"/>
                      <a:pt x="64770" y="445770"/>
                    </a:cubicBezTo>
                    <a:cubicBezTo>
                      <a:pt x="57356" y="460598"/>
                      <a:pt x="64474" y="455350"/>
                      <a:pt x="57150" y="472440"/>
                    </a:cubicBezTo>
                    <a:cubicBezTo>
                      <a:pt x="55346" y="476649"/>
                      <a:pt x="52070" y="480060"/>
                      <a:pt x="49530" y="483870"/>
                    </a:cubicBezTo>
                    <a:cubicBezTo>
                      <a:pt x="37725" y="531091"/>
                      <a:pt x="56652" y="457039"/>
                      <a:pt x="38100" y="521970"/>
                    </a:cubicBezTo>
                    <a:cubicBezTo>
                      <a:pt x="35223" y="532040"/>
                      <a:pt x="33792" y="542515"/>
                      <a:pt x="30480" y="552450"/>
                    </a:cubicBezTo>
                    <a:cubicBezTo>
                      <a:pt x="27940" y="560070"/>
                      <a:pt x="24808" y="567518"/>
                      <a:pt x="22860" y="575310"/>
                    </a:cubicBezTo>
                    <a:cubicBezTo>
                      <a:pt x="20986" y="582804"/>
                      <a:pt x="20787" y="590643"/>
                      <a:pt x="19050" y="598170"/>
                    </a:cubicBezTo>
                    <a:cubicBezTo>
                      <a:pt x="16971" y="607179"/>
                      <a:pt x="13479" y="615824"/>
                      <a:pt x="11430" y="624840"/>
                    </a:cubicBezTo>
                    <a:cubicBezTo>
                      <a:pt x="7125" y="643784"/>
                      <a:pt x="0" y="681990"/>
                      <a:pt x="0" y="681990"/>
                    </a:cubicBezTo>
                    <a:cubicBezTo>
                      <a:pt x="1270" y="709930"/>
                      <a:pt x="1950" y="737903"/>
                      <a:pt x="3810" y="765810"/>
                    </a:cubicBezTo>
                    <a:cubicBezTo>
                      <a:pt x="4491" y="776026"/>
                      <a:pt x="5137" y="786357"/>
                      <a:pt x="7620" y="796290"/>
                    </a:cubicBezTo>
                    <a:cubicBezTo>
                      <a:pt x="8998" y="801800"/>
                      <a:pt x="13201" y="806229"/>
                      <a:pt x="15240" y="811530"/>
                    </a:cubicBezTo>
                    <a:cubicBezTo>
                      <a:pt x="19565" y="822775"/>
                      <a:pt x="23748" y="834131"/>
                      <a:pt x="26670" y="845820"/>
                    </a:cubicBezTo>
                    <a:cubicBezTo>
                      <a:pt x="27891" y="850703"/>
                      <a:pt x="31557" y="867024"/>
                      <a:pt x="34290" y="872490"/>
                    </a:cubicBezTo>
                    <a:cubicBezTo>
                      <a:pt x="36338" y="876586"/>
                      <a:pt x="39862" y="879824"/>
                      <a:pt x="41910" y="883920"/>
                    </a:cubicBezTo>
                    <a:cubicBezTo>
                      <a:pt x="43706" y="887512"/>
                      <a:pt x="42880" y="892510"/>
                      <a:pt x="45720" y="895350"/>
                    </a:cubicBezTo>
                    <a:cubicBezTo>
                      <a:pt x="48560" y="898190"/>
                      <a:pt x="53340" y="897890"/>
                      <a:pt x="57150" y="899160"/>
                    </a:cubicBezTo>
                    <a:cubicBezTo>
                      <a:pt x="58420" y="902970"/>
                      <a:pt x="59164" y="906998"/>
                      <a:pt x="60960" y="910590"/>
                    </a:cubicBezTo>
                    <a:cubicBezTo>
                      <a:pt x="66264" y="921199"/>
                      <a:pt x="71584" y="925024"/>
                      <a:pt x="80010" y="933450"/>
                    </a:cubicBezTo>
                    <a:cubicBezTo>
                      <a:pt x="87267" y="955221"/>
                      <a:pt x="77833" y="937079"/>
                      <a:pt x="95250" y="948690"/>
                    </a:cubicBezTo>
                    <a:cubicBezTo>
                      <a:pt x="123790" y="967716"/>
                      <a:pt x="90932" y="954871"/>
                      <a:pt x="118110" y="963930"/>
                    </a:cubicBezTo>
                    <a:cubicBezTo>
                      <a:pt x="119380" y="967740"/>
                      <a:pt x="119454" y="972190"/>
                      <a:pt x="121920" y="975360"/>
                    </a:cubicBezTo>
                    <a:cubicBezTo>
                      <a:pt x="150599" y="1012233"/>
                      <a:pt x="133446" y="990648"/>
                      <a:pt x="156210" y="1002030"/>
                    </a:cubicBezTo>
                    <a:cubicBezTo>
                      <a:pt x="160306" y="1004078"/>
                      <a:pt x="163830" y="1007110"/>
                      <a:pt x="167640" y="1009650"/>
                    </a:cubicBezTo>
                    <a:cubicBezTo>
                      <a:pt x="183002" y="1040374"/>
                      <a:pt x="165667" y="1014685"/>
                      <a:pt x="186690" y="1028700"/>
                    </a:cubicBezTo>
                    <a:cubicBezTo>
                      <a:pt x="191173" y="1031689"/>
                      <a:pt x="193981" y="1036681"/>
                      <a:pt x="198120" y="1040130"/>
                    </a:cubicBezTo>
                    <a:cubicBezTo>
                      <a:pt x="207968" y="1048336"/>
                      <a:pt x="209524" y="1047741"/>
                      <a:pt x="220980" y="1051560"/>
                    </a:cubicBezTo>
                    <a:cubicBezTo>
                      <a:pt x="229988" y="1060568"/>
                      <a:pt x="236246" y="1067903"/>
                      <a:pt x="247650" y="1074420"/>
                    </a:cubicBezTo>
                    <a:cubicBezTo>
                      <a:pt x="251137" y="1076413"/>
                      <a:pt x="255488" y="1076434"/>
                      <a:pt x="259080" y="1078230"/>
                    </a:cubicBezTo>
                    <a:cubicBezTo>
                      <a:pt x="263176" y="1080278"/>
                      <a:pt x="266700" y="1083310"/>
                      <a:pt x="270510" y="1085850"/>
                    </a:cubicBezTo>
                    <a:cubicBezTo>
                      <a:pt x="273050" y="1090930"/>
                      <a:pt x="274114" y="1097074"/>
                      <a:pt x="278130" y="1101090"/>
                    </a:cubicBezTo>
                    <a:cubicBezTo>
                      <a:pt x="280970" y="1103930"/>
                      <a:pt x="285968" y="1103104"/>
                      <a:pt x="289560" y="1104900"/>
                    </a:cubicBezTo>
                    <a:cubicBezTo>
                      <a:pt x="293656" y="1106948"/>
                      <a:pt x="297472" y="1109589"/>
                      <a:pt x="300990" y="1112520"/>
                    </a:cubicBezTo>
                    <a:cubicBezTo>
                      <a:pt x="305129" y="1115969"/>
                      <a:pt x="307742" y="1121277"/>
                      <a:pt x="312420" y="1123950"/>
                    </a:cubicBezTo>
                    <a:cubicBezTo>
                      <a:pt x="316966" y="1126548"/>
                      <a:pt x="322625" y="1126321"/>
                      <a:pt x="327660" y="1127760"/>
                    </a:cubicBezTo>
                    <a:cubicBezTo>
                      <a:pt x="331522" y="1128863"/>
                      <a:pt x="335498" y="1129774"/>
                      <a:pt x="339090" y="1131570"/>
                    </a:cubicBezTo>
                    <a:cubicBezTo>
                      <a:pt x="343186" y="1133618"/>
                      <a:pt x="346134" y="1137874"/>
                      <a:pt x="350520" y="1139190"/>
                    </a:cubicBezTo>
                    <a:cubicBezTo>
                      <a:pt x="359122" y="1141770"/>
                      <a:pt x="368300" y="1141730"/>
                      <a:pt x="377190" y="1143000"/>
                    </a:cubicBezTo>
                    <a:cubicBezTo>
                      <a:pt x="383540" y="1146810"/>
                      <a:pt x="389616" y="1151118"/>
                      <a:pt x="396240" y="1154430"/>
                    </a:cubicBezTo>
                    <a:cubicBezTo>
                      <a:pt x="402357" y="1157489"/>
                      <a:pt x="408863" y="1159713"/>
                      <a:pt x="415290" y="1162050"/>
                    </a:cubicBezTo>
                    <a:cubicBezTo>
                      <a:pt x="422839" y="1164795"/>
                      <a:pt x="430966" y="1166078"/>
                      <a:pt x="438150" y="1169670"/>
                    </a:cubicBezTo>
                    <a:cubicBezTo>
                      <a:pt x="443230" y="1172210"/>
                      <a:pt x="448170" y="1175053"/>
                      <a:pt x="453390" y="1177290"/>
                    </a:cubicBezTo>
                    <a:cubicBezTo>
                      <a:pt x="457081" y="1178872"/>
                      <a:pt x="461228" y="1179304"/>
                      <a:pt x="464820" y="1181100"/>
                    </a:cubicBezTo>
                    <a:cubicBezTo>
                      <a:pt x="468916" y="1183148"/>
                      <a:pt x="472154" y="1186672"/>
                      <a:pt x="476250" y="1188720"/>
                    </a:cubicBezTo>
                    <a:cubicBezTo>
                      <a:pt x="479842" y="1190516"/>
                      <a:pt x="484088" y="1190734"/>
                      <a:pt x="487680" y="1192530"/>
                    </a:cubicBezTo>
                    <a:cubicBezTo>
                      <a:pt x="491776" y="1194578"/>
                      <a:pt x="494901" y="1198346"/>
                      <a:pt x="499110" y="1200150"/>
                    </a:cubicBezTo>
                    <a:cubicBezTo>
                      <a:pt x="516200" y="1207474"/>
                      <a:pt x="510952" y="1200356"/>
                      <a:pt x="525780" y="1207770"/>
                    </a:cubicBezTo>
                    <a:cubicBezTo>
                      <a:pt x="552092" y="1220926"/>
                      <a:pt x="520732" y="1211271"/>
                      <a:pt x="552450" y="1219200"/>
                    </a:cubicBezTo>
                    <a:cubicBezTo>
                      <a:pt x="581146" y="1238330"/>
                      <a:pt x="544676" y="1215868"/>
                      <a:pt x="579120" y="1230630"/>
                    </a:cubicBezTo>
                    <a:cubicBezTo>
                      <a:pt x="583329" y="1232434"/>
                      <a:pt x="586454" y="1236202"/>
                      <a:pt x="590550" y="1238250"/>
                    </a:cubicBezTo>
                    <a:cubicBezTo>
                      <a:pt x="598360" y="1242155"/>
                      <a:pt x="613784" y="1244421"/>
                      <a:pt x="621030" y="1245870"/>
                    </a:cubicBezTo>
                    <a:cubicBezTo>
                      <a:pt x="633073" y="1253096"/>
                      <a:pt x="642566" y="1259454"/>
                      <a:pt x="655320" y="1264920"/>
                    </a:cubicBezTo>
                    <a:cubicBezTo>
                      <a:pt x="659011" y="1266502"/>
                      <a:pt x="663059" y="1267148"/>
                      <a:pt x="666750" y="1268730"/>
                    </a:cubicBezTo>
                    <a:cubicBezTo>
                      <a:pt x="671970" y="1270967"/>
                      <a:pt x="676717" y="1274241"/>
                      <a:pt x="681990" y="1276350"/>
                    </a:cubicBezTo>
                    <a:cubicBezTo>
                      <a:pt x="689448" y="1279333"/>
                      <a:pt x="697666" y="1280378"/>
                      <a:pt x="704850" y="1283970"/>
                    </a:cubicBezTo>
                    <a:cubicBezTo>
                      <a:pt x="724774" y="1293932"/>
                      <a:pt x="714580" y="1290212"/>
                      <a:pt x="735330" y="1295400"/>
                    </a:cubicBezTo>
                    <a:cubicBezTo>
                      <a:pt x="757296" y="1310044"/>
                      <a:pt x="736106" y="1297366"/>
                      <a:pt x="758190" y="1306830"/>
                    </a:cubicBezTo>
                    <a:cubicBezTo>
                      <a:pt x="763410" y="1309067"/>
                      <a:pt x="768210" y="1312213"/>
                      <a:pt x="773430" y="1314450"/>
                    </a:cubicBezTo>
                    <a:cubicBezTo>
                      <a:pt x="777121" y="1316032"/>
                      <a:pt x="780980" y="1317225"/>
                      <a:pt x="784860" y="1318260"/>
                    </a:cubicBezTo>
                    <a:cubicBezTo>
                      <a:pt x="800039" y="1322308"/>
                      <a:pt x="815340" y="1325880"/>
                      <a:pt x="830580" y="1329690"/>
                    </a:cubicBezTo>
                    <a:cubicBezTo>
                      <a:pt x="906436" y="1348654"/>
                      <a:pt x="781366" y="1316216"/>
                      <a:pt x="861060" y="1341120"/>
                    </a:cubicBezTo>
                    <a:cubicBezTo>
                      <a:pt x="876054" y="1345806"/>
                      <a:pt x="891149" y="1350987"/>
                      <a:pt x="906780" y="1352550"/>
                    </a:cubicBezTo>
                    <a:cubicBezTo>
                      <a:pt x="1014777" y="1363350"/>
                      <a:pt x="847068" y="1347164"/>
                      <a:pt x="1085850" y="1363980"/>
                    </a:cubicBezTo>
                    <a:cubicBezTo>
                      <a:pt x="1129091" y="1367025"/>
                      <a:pt x="1172205" y="1371655"/>
                      <a:pt x="1215390" y="1375410"/>
                    </a:cubicBezTo>
                    <a:lnTo>
                      <a:pt x="1261110" y="1379220"/>
                    </a:lnTo>
                    <a:cubicBezTo>
                      <a:pt x="1272540" y="1381760"/>
                      <a:pt x="1283892" y="1384682"/>
                      <a:pt x="1295400" y="1386840"/>
                    </a:cubicBezTo>
                    <a:cubicBezTo>
                      <a:pt x="1304226" y="1388495"/>
                      <a:pt x="1313145" y="1389658"/>
                      <a:pt x="1322070" y="1390650"/>
                    </a:cubicBezTo>
                    <a:cubicBezTo>
                      <a:pt x="1411576" y="1400595"/>
                      <a:pt x="1393140" y="1398056"/>
                      <a:pt x="1489710" y="1402080"/>
                    </a:cubicBezTo>
                    <a:cubicBezTo>
                      <a:pt x="1515110" y="1404620"/>
                      <a:pt x="1540431" y="1408140"/>
                      <a:pt x="1565910" y="1409700"/>
                    </a:cubicBezTo>
                    <a:cubicBezTo>
                      <a:pt x="1729815" y="1419735"/>
                      <a:pt x="1623332" y="1405346"/>
                      <a:pt x="1725930" y="1421130"/>
                    </a:cubicBezTo>
                    <a:lnTo>
                      <a:pt x="1878330" y="1417320"/>
                    </a:lnTo>
                    <a:cubicBezTo>
                      <a:pt x="1891083" y="1416810"/>
                      <a:pt x="1903950" y="1416184"/>
                      <a:pt x="1916430" y="1413510"/>
                    </a:cubicBezTo>
                    <a:cubicBezTo>
                      <a:pt x="1921984" y="1412320"/>
                      <a:pt x="1926230" y="1407522"/>
                      <a:pt x="1931670" y="1405890"/>
                    </a:cubicBezTo>
                    <a:cubicBezTo>
                      <a:pt x="1939069" y="1403670"/>
                      <a:pt x="1946955" y="1403595"/>
                      <a:pt x="1954530" y="1402080"/>
                    </a:cubicBezTo>
                    <a:cubicBezTo>
                      <a:pt x="2011426" y="1390701"/>
                      <a:pt x="1966006" y="1396995"/>
                      <a:pt x="2023110" y="1390650"/>
                    </a:cubicBezTo>
                    <a:cubicBezTo>
                      <a:pt x="2057541" y="1382042"/>
                      <a:pt x="2015727" y="1392354"/>
                      <a:pt x="2072640" y="1379220"/>
                    </a:cubicBezTo>
                    <a:cubicBezTo>
                      <a:pt x="2077742" y="1378043"/>
                      <a:pt x="2082912" y="1377066"/>
                      <a:pt x="2087880" y="1375410"/>
                    </a:cubicBezTo>
                    <a:cubicBezTo>
                      <a:pt x="2094368" y="1373247"/>
                      <a:pt x="2100526" y="1370191"/>
                      <a:pt x="2106930" y="1367790"/>
                    </a:cubicBezTo>
                    <a:cubicBezTo>
                      <a:pt x="2110690" y="1366380"/>
                      <a:pt x="2114768" y="1365776"/>
                      <a:pt x="2118360" y="1363980"/>
                    </a:cubicBezTo>
                    <a:cubicBezTo>
                      <a:pt x="2122456" y="1361932"/>
                      <a:pt x="2125404" y="1357676"/>
                      <a:pt x="2129790" y="1356360"/>
                    </a:cubicBezTo>
                    <a:cubicBezTo>
                      <a:pt x="2138392" y="1353780"/>
                      <a:pt x="2147570" y="1353820"/>
                      <a:pt x="2156460" y="1352550"/>
                    </a:cubicBezTo>
                    <a:cubicBezTo>
                      <a:pt x="2160270" y="1350010"/>
                      <a:pt x="2163794" y="1346978"/>
                      <a:pt x="2167890" y="1344930"/>
                    </a:cubicBezTo>
                    <a:cubicBezTo>
                      <a:pt x="2171482" y="1343134"/>
                      <a:pt x="2175629" y="1342702"/>
                      <a:pt x="2179320" y="1341120"/>
                    </a:cubicBezTo>
                    <a:cubicBezTo>
                      <a:pt x="2184540" y="1338883"/>
                      <a:pt x="2189629" y="1336318"/>
                      <a:pt x="2194560" y="1333500"/>
                    </a:cubicBezTo>
                    <a:cubicBezTo>
                      <a:pt x="2213692" y="1322568"/>
                      <a:pt x="2198203" y="1328129"/>
                      <a:pt x="2221230" y="1318260"/>
                    </a:cubicBezTo>
                    <a:cubicBezTo>
                      <a:pt x="2224921" y="1316678"/>
                      <a:pt x="2229068" y="1316246"/>
                      <a:pt x="2232660" y="1314450"/>
                    </a:cubicBezTo>
                    <a:cubicBezTo>
                      <a:pt x="2236756" y="1312402"/>
                      <a:pt x="2239994" y="1308878"/>
                      <a:pt x="2244090" y="1306830"/>
                    </a:cubicBezTo>
                    <a:cubicBezTo>
                      <a:pt x="2247682" y="1305034"/>
                      <a:pt x="2251928" y="1304816"/>
                      <a:pt x="2255520" y="1303020"/>
                    </a:cubicBezTo>
                    <a:cubicBezTo>
                      <a:pt x="2269709" y="1295925"/>
                      <a:pt x="2265741" y="1294503"/>
                      <a:pt x="2278380" y="1283970"/>
                    </a:cubicBezTo>
                    <a:cubicBezTo>
                      <a:pt x="2285132" y="1278343"/>
                      <a:pt x="2297378" y="1272018"/>
                      <a:pt x="2305050" y="1268730"/>
                    </a:cubicBezTo>
                    <a:cubicBezTo>
                      <a:pt x="2308741" y="1267148"/>
                      <a:pt x="2312670" y="1266190"/>
                      <a:pt x="2316480" y="1264920"/>
                    </a:cubicBezTo>
                    <a:cubicBezTo>
                      <a:pt x="2317750" y="1261110"/>
                      <a:pt x="2317154" y="1255999"/>
                      <a:pt x="2320290" y="1253490"/>
                    </a:cubicBezTo>
                    <a:cubicBezTo>
                      <a:pt x="2324379" y="1250219"/>
                      <a:pt x="2330717" y="1251743"/>
                      <a:pt x="2335530" y="1249680"/>
                    </a:cubicBezTo>
                    <a:cubicBezTo>
                      <a:pt x="2339739" y="1247876"/>
                      <a:pt x="2342864" y="1244108"/>
                      <a:pt x="2346960" y="1242060"/>
                    </a:cubicBezTo>
                    <a:cubicBezTo>
                      <a:pt x="2350552" y="1240264"/>
                      <a:pt x="2354580" y="1239520"/>
                      <a:pt x="2358390" y="1238250"/>
                    </a:cubicBezTo>
                    <a:cubicBezTo>
                      <a:pt x="2366816" y="1229824"/>
                      <a:pt x="2370641" y="1224504"/>
                      <a:pt x="2381250" y="1219200"/>
                    </a:cubicBezTo>
                    <a:cubicBezTo>
                      <a:pt x="2384842" y="1217404"/>
                      <a:pt x="2388870" y="1216660"/>
                      <a:pt x="2392680" y="1215390"/>
                    </a:cubicBezTo>
                    <a:cubicBezTo>
                      <a:pt x="2413596" y="1184017"/>
                      <a:pt x="2386249" y="1219969"/>
                      <a:pt x="2411730" y="1200150"/>
                    </a:cubicBezTo>
                    <a:cubicBezTo>
                      <a:pt x="2420236" y="1193534"/>
                      <a:pt x="2434590" y="1177290"/>
                      <a:pt x="2434590" y="1177290"/>
                    </a:cubicBezTo>
                    <a:cubicBezTo>
                      <a:pt x="2435860" y="1173480"/>
                      <a:pt x="2436172" y="1169202"/>
                      <a:pt x="2438400" y="1165860"/>
                    </a:cubicBezTo>
                    <a:cubicBezTo>
                      <a:pt x="2441389" y="1161377"/>
                      <a:pt x="2446381" y="1158569"/>
                      <a:pt x="2449830" y="1154430"/>
                    </a:cubicBezTo>
                    <a:cubicBezTo>
                      <a:pt x="2452761" y="1150912"/>
                      <a:pt x="2454910" y="1146810"/>
                      <a:pt x="2457450" y="1143000"/>
                    </a:cubicBezTo>
                    <a:cubicBezTo>
                      <a:pt x="2458720" y="1137920"/>
                      <a:pt x="2459821" y="1132795"/>
                      <a:pt x="2461260" y="1127760"/>
                    </a:cubicBezTo>
                    <a:cubicBezTo>
                      <a:pt x="2464246" y="1117308"/>
                      <a:pt x="2468664" y="1107345"/>
                      <a:pt x="2472690" y="1097280"/>
                    </a:cubicBezTo>
                    <a:cubicBezTo>
                      <a:pt x="2471420" y="1082040"/>
                      <a:pt x="2470946" y="1066713"/>
                      <a:pt x="2468880" y="1051560"/>
                    </a:cubicBezTo>
                    <a:cubicBezTo>
                      <a:pt x="2466674" y="1035380"/>
                      <a:pt x="2464190" y="1012989"/>
                      <a:pt x="2453640" y="998220"/>
                    </a:cubicBezTo>
                    <a:cubicBezTo>
                      <a:pt x="2450508" y="993835"/>
                      <a:pt x="2446020" y="990600"/>
                      <a:pt x="2442210" y="986790"/>
                    </a:cubicBezTo>
                    <a:cubicBezTo>
                      <a:pt x="2440940" y="981710"/>
                      <a:pt x="2440239" y="976453"/>
                      <a:pt x="2438400" y="971550"/>
                    </a:cubicBezTo>
                    <a:cubicBezTo>
                      <a:pt x="2436406" y="966232"/>
                      <a:pt x="2432576" y="961698"/>
                      <a:pt x="2430780" y="956310"/>
                    </a:cubicBezTo>
                    <a:cubicBezTo>
                      <a:pt x="2426433" y="943268"/>
                      <a:pt x="2428863" y="937235"/>
                      <a:pt x="2423160" y="925830"/>
                    </a:cubicBezTo>
                    <a:cubicBezTo>
                      <a:pt x="2421112" y="921734"/>
                      <a:pt x="2418080" y="918210"/>
                      <a:pt x="2415540" y="914400"/>
                    </a:cubicBezTo>
                    <a:cubicBezTo>
                      <a:pt x="2414270" y="909320"/>
                      <a:pt x="2413569" y="904063"/>
                      <a:pt x="2411730" y="899160"/>
                    </a:cubicBezTo>
                    <a:cubicBezTo>
                      <a:pt x="2409736" y="893842"/>
                      <a:pt x="2405906" y="889308"/>
                      <a:pt x="2404110" y="883920"/>
                    </a:cubicBezTo>
                    <a:cubicBezTo>
                      <a:pt x="2402062" y="877777"/>
                      <a:pt x="2402348" y="871013"/>
                      <a:pt x="2400300" y="864870"/>
                    </a:cubicBezTo>
                    <a:cubicBezTo>
                      <a:pt x="2398504" y="859482"/>
                      <a:pt x="2394917" y="854850"/>
                      <a:pt x="2392680" y="849630"/>
                    </a:cubicBezTo>
                    <a:cubicBezTo>
                      <a:pt x="2391098" y="845939"/>
                      <a:pt x="2389973" y="842062"/>
                      <a:pt x="2388870" y="838200"/>
                    </a:cubicBezTo>
                    <a:cubicBezTo>
                      <a:pt x="2387431" y="833165"/>
                      <a:pt x="2387123" y="827773"/>
                      <a:pt x="2385060" y="822960"/>
                    </a:cubicBezTo>
                    <a:cubicBezTo>
                      <a:pt x="2383256" y="818751"/>
                      <a:pt x="2379488" y="815626"/>
                      <a:pt x="2377440" y="811530"/>
                    </a:cubicBezTo>
                    <a:cubicBezTo>
                      <a:pt x="2375644" y="807938"/>
                      <a:pt x="2375212" y="803791"/>
                      <a:pt x="2373630" y="800100"/>
                    </a:cubicBezTo>
                    <a:cubicBezTo>
                      <a:pt x="2371393" y="794880"/>
                      <a:pt x="2368247" y="790080"/>
                      <a:pt x="2366010" y="784860"/>
                    </a:cubicBezTo>
                    <a:cubicBezTo>
                      <a:pt x="2356546" y="762776"/>
                      <a:pt x="2369224" y="783966"/>
                      <a:pt x="2354580" y="762000"/>
                    </a:cubicBezTo>
                    <a:cubicBezTo>
                      <a:pt x="2352647" y="754266"/>
                      <a:pt x="2350240" y="742982"/>
                      <a:pt x="2346960" y="735330"/>
                    </a:cubicBezTo>
                    <a:cubicBezTo>
                      <a:pt x="2344723" y="730110"/>
                      <a:pt x="2341577" y="725310"/>
                      <a:pt x="2339340" y="720090"/>
                    </a:cubicBezTo>
                    <a:cubicBezTo>
                      <a:pt x="2337758" y="716399"/>
                      <a:pt x="2337112" y="712351"/>
                      <a:pt x="2335530" y="708660"/>
                    </a:cubicBezTo>
                    <a:cubicBezTo>
                      <a:pt x="2333293" y="703440"/>
                      <a:pt x="2330147" y="698640"/>
                      <a:pt x="2327910" y="693420"/>
                    </a:cubicBezTo>
                    <a:cubicBezTo>
                      <a:pt x="2326328" y="689729"/>
                      <a:pt x="2325682" y="685681"/>
                      <a:pt x="2324100" y="681990"/>
                    </a:cubicBezTo>
                    <a:cubicBezTo>
                      <a:pt x="2321863" y="676770"/>
                      <a:pt x="2318589" y="672023"/>
                      <a:pt x="2316480" y="666750"/>
                    </a:cubicBezTo>
                    <a:cubicBezTo>
                      <a:pt x="2302878" y="632745"/>
                      <a:pt x="2315900" y="654450"/>
                      <a:pt x="2301240" y="632460"/>
                    </a:cubicBezTo>
                    <a:cubicBezTo>
                      <a:pt x="2291161" y="592146"/>
                      <a:pt x="2304845" y="639619"/>
                      <a:pt x="2289810" y="605790"/>
                    </a:cubicBezTo>
                    <a:cubicBezTo>
                      <a:pt x="2277441" y="577960"/>
                      <a:pt x="2291549" y="586050"/>
                      <a:pt x="2270760" y="579120"/>
                    </a:cubicBezTo>
                    <a:cubicBezTo>
                      <a:pt x="2248922" y="546363"/>
                      <a:pt x="2275104" y="587808"/>
                      <a:pt x="2259330" y="556260"/>
                    </a:cubicBezTo>
                    <a:cubicBezTo>
                      <a:pt x="2253527" y="544655"/>
                      <a:pt x="2245844" y="538964"/>
                      <a:pt x="2236470" y="529590"/>
                    </a:cubicBezTo>
                    <a:cubicBezTo>
                      <a:pt x="2235200" y="525780"/>
                      <a:pt x="2235500" y="521000"/>
                      <a:pt x="2232660" y="518160"/>
                    </a:cubicBezTo>
                    <a:cubicBezTo>
                      <a:pt x="2229820" y="515320"/>
                      <a:pt x="2224572" y="516578"/>
                      <a:pt x="2221230" y="514350"/>
                    </a:cubicBezTo>
                    <a:cubicBezTo>
                      <a:pt x="2216747" y="511361"/>
                      <a:pt x="2213610" y="506730"/>
                      <a:pt x="2209800" y="502920"/>
                    </a:cubicBezTo>
                    <a:cubicBezTo>
                      <a:pt x="2207290" y="495390"/>
                      <a:pt x="2205084" y="485431"/>
                      <a:pt x="2198370" y="480060"/>
                    </a:cubicBezTo>
                    <a:cubicBezTo>
                      <a:pt x="2195234" y="477551"/>
                      <a:pt x="2190750" y="477520"/>
                      <a:pt x="2186940" y="476250"/>
                    </a:cubicBezTo>
                    <a:cubicBezTo>
                      <a:pt x="2183167" y="464932"/>
                      <a:pt x="2180757" y="451017"/>
                      <a:pt x="2171700" y="441960"/>
                    </a:cubicBezTo>
                    <a:cubicBezTo>
                      <a:pt x="2168462" y="438722"/>
                      <a:pt x="2164080" y="436880"/>
                      <a:pt x="2160270" y="434340"/>
                    </a:cubicBezTo>
                    <a:cubicBezTo>
                      <a:pt x="2153564" y="414222"/>
                      <a:pt x="2158688" y="426252"/>
                      <a:pt x="2141220" y="400050"/>
                    </a:cubicBezTo>
                    <a:cubicBezTo>
                      <a:pt x="2138680" y="396240"/>
                      <a:pt x="2135048" y="392964"/>
                      <a:pt x="2133600" y="388620"/>
                    </a:cubicBezTo>
                    <a:cubicBezTo>
                      <a:pt x="2132330" y="384810"/>
                      <a:pt x="2132018" y="380532"/>
                      <a:pt x="2129790" y="377190"/>
                    </a:cubicBezTo>
                    <a:cubicBezTo>
                      <a:pt x="2123923" y="368389"/>
                      <a:pt x="2115364" y="363763"/>
                      <a:pt x="2106930" y="358140"/>
                    </a:cubicBezTo>
                    <a:cubicBezTo>
                      <a:pt x="2104420" y="350610"/>
                      <a:pt x="2102214" y="340651"/>
                      <a:pt x="2095500" y="335280"/>
                    </a:cubicBezTo>
                    <a:cubicBezTo>
                      <a:pt x="2092364" y="332771"/>
                      <a:pt x="2087880" y="332740"/>
                      <a:pt x="2084070" y="331470"/>
                    </a:cubicBezTo>
                    <a:cubicBezTo>
                      <a:pt x="2055708" y="303108"/>
                      <a:pt x="2091613" y="337936"/>
                      <a:pt x="2057400" y="308610"/>
                    </a:cubicBezTo>
                    <a:cubicBezTo>
                      <a:pt x="2053309" y="305103"/>
                      <a:pt x="2049419" y="301319"/>
                      <a:pt x="2045970" y="297180"/>
                    </a:cubicBezTo>
                    <a:cubicBezTo>
                      <a:pt x="2043039" y="293662"/>
                      <a:pt x="2041926" y="288611"/>
                      <a:pt x="2038350" y="285750"/>
                    </a:cubicBezTo>
                    <a:cubicBezTo>
                      <a:pt x="2035214" y="283241"/>
                      <a:pt x="2030730" y="283210"/>
                      <a:pt x="2026920" y="281940"/>
                    </a:cubicBezTo>
                    <a:cubicBezTo>
                      <a:pt x="1974122" y="229142"/>
                      <a:pt x="2030275" y="281599"/>
                      <a:pt x="1985010" y="247650"/>
                    </a:cubicBezTo>
                    <a:cubicBezTo>
                      <a:pt x="1980699" y="244417"/>
                      <a:pt x="1978149" y="239076"/>
                      <a:pt x="1973580" y="236220"/>
                    </a:cubicBezTo>
                    <a:cubicBezTo>
                      <a:pt x="1967780" y="232595"/>
                      <a:pt x="1960395" y="232119"/>
                      <a:pt x="1954530" y="228600"/>
                    </a:cubicBezTo>
                    <a:cubicBezTo>
                      <a:pt x="1915704" y="205305"/>
                      <a:pt x="1951412" y="218671"/>
                      <a:pt x="1924050" y="209550"/>
                    </a:cubicBezTo>
                    <a:cubicBezTo>
                      <a:pt x="1921510" y="205740"/>
                      <a:pt x="1919907" y="201100"/>
                      <a:pt x="1916430" y="198120"/>
                    </a:cubicBezTo>
                    <a:cubicBezTo>
                      <a:pt x="1901091" y="184973"/>
                      <a:pt x="1886615" y="183295"/>
                      <a:pt x="1866900" y="179070"/>
                    </a:cubicBezTo>
                    <a:cubicBezTo>
                      <a:pt x="1859346" y="177451"/>
                      <a:pt x="1851660" y="176530"/>
                      <a:pt x="1844040" y="175260"/>
                    </a:cubicBezTo>
                    <a:cubicBezTo>
                      <a:pt x="1841500" y="171450"/>
                      <a:pt x="1840146" y="166492"/>
                      <a:pt x="1836420" y="163830"/>
                    </a:cubicBezTo>
                    <a:cubicBezTo>
                      <a:pt x="1825986" y="156377"/>
                      <a:pt x="1813686" y="156252"/>
                      <a:pt x="1802130" y="152400"/>
                    </a:cubicBezTo>
                    <a:cubicBezTo>
                      <a:pt x="1795642" y="150237"/>
                      <a:pt x="1789484" y="147181"/>
                      <a:pt x="1783080" y="144780"/>
                    </a:cubicBezTo>
                    <a:cubicBezTo>
                      <a:pt x="1779320" y="143370"/>
                      <a:pt x="1775242" y="142766"/>
                      <a:pt x="1771650" y="140970"/>
                    </a:cubicBezTo>
                    <a:cubicBezTo>
                      <a:pt x="1767554" y="138922"/>
                      <a:pt x="1764404" y="135210"/>
                      <a:pt x="1760220" y="133350"/>
                    </a:cubicBezTo>
                    <a:cubicBezTo>
                      <a:pt x="1752880" y="130088"/>
                      <a:pt x="1744043" y="130185"/>
                      <a:pt x="1737360" y="125730"/>
                    </a:cubicBezTo>
                    <a:cubicBezTo>
                      <a:pt x="1721573" y="115205"/>
                      <a:pt x="1730372" y="119221"/>
                      <a:pt x="1710690" y="114300"/>
                    </a:cubicBezTo>
                    <a:cubicBezTo>
                      <a:pt x="1706880" y="111760"/>
                      <a:pt x="1703469" y="108484"/>
                      <a:pt x="1699260" y="106680"/>
                    </a:cubicBezTo>
                    <a:cubicBezTo>
                      <a:pt x="1661757" y="90607"/>
                      <a:pt x="1706875" y="117019"/>
                      <a:pt x="1668780" y="95250"/>
                    </a:cubicBezTo>
                    <a:cubicBezTo>
                      <a:pt x="1654016" y="86814"/>
                      <a:pt x="1659719" y="86783"/>
                      <a:pt x="1642110" y="80010"/>
                    </a:cubicBezTo>
                    <a:cubicBezTo>
                      <a:pt x="1630865" y="75685"/>
                      <a:pt x="1619250" y="72390"/>
                      <a:pt x="1607820" y="68580"/>
                    </a:cubicBezTo>
                    <a:cubicBezTo>
                      <a:pt x="1604010" y="67310"/>
                      <a:pt x="1600286" y="65744"/>
                      <a:pt x="1596390" y="64770"/>
                    </a:cubicBezTo>
                    <a:cubicBezTo>
                      <a:pt x="1586230" y="62230"/>
                      <a:pt x="1576014" y="59906"/>
                      <a:pt x="1565910" y="57150"/>
                    </a:cubicBezTo>
                    <a:cubicBezTo>
                      <a:pt x="1562035" y="56093"/>
                      <a:pt x="1558342" y="54443"/>
                      <a:pt x="1554480" y="53340"/>
                    </a:cubicBezTo>
                    <a:cubicBezTo>
                      <a:pt x="1549445" y="51901"/>
                      <a:pt x="1544256" y="51035"/>
                      <a:pt x="1539240" y="49530"/>
                    </a:cubicBezTo>
                    <a:cubicBezTo>
                      <a:pt x="1531547" y="47222"/>
                      <a:pt x="1524275" y="43390"/>
                      <a:pt x="1516380" y="41910"/>
                    </a:cubicBezTo>
                    <a:cubicBezTo>
                      <a:pt x="1503835" y="39558"/>
                      <a:pt x="1490980" y="39370"/>
                      <a:pt x="1478280" y="38100"/>
                    </a:cubicBezTo>
                    <a:cubicBezTo>
                      <a:pt x="1473200" y="35560"/>
                      <a:pt x="1468622" y="31527"/>
                      <a:pt x="1463040" y="30480"/>
                    </a:cubicBezTo>
                    <a:cubicBezTo>
                      <a:pt x="1448009" y="27662"/>
                      <a:pt x="1432537" y="28192"/>
                      <a:pt x="1417320" y="26670"/>
                    </a:cubicBezTo>
                    <a:cubicBezTo>
                      <a:pt x="1407132" y="25651"/>
                      <a:pt x="1396966" y="24379"/>
                      <a:pt x="1386840" y="22860"/>
                    </a:cubicBezTo>
                    <a:cubicBezTo>
                      <a:pt x="1249261" y="2223"/>
                      <a:pt x="1442226" y="27978"/>
                      <a:pt x="1287780" y="11430"/>
                    </a:cubicBezTo>
                    <a:cubicBezTo>
                      <a:pt x="1116582" y="-6913"/>
                      <a:pt x="1339800" y="12590"/>
                      <a:pt x="1188720" y="0"/>
                    </a:cubicBezTo>
                    <a:lnTo>
                      <a:pt x="1074420" y="7620"/>
                    </a:lnTo>
                    <a:cubicBezTo>
                      <a:pt x="1060430" y="8644"/>
                      <a:pt x="1046397" y="9446"/>
                      <a:pt x="1032510" y="11430"/>
                    </a:cubicBezTo>
                    <a:cubicBezTo>
                      <a:pt x="1019689" y="13262"/>
                      <a:pt x="1007164" y="16799"/>
                      <a:pt x="994410" y="19050"/>
                    </a:cubicBezTo>
                    <a:cubicBezTo>
                      <a:pt x="985566" y="20611"/>
                      <a:pt x="976645" y="21699"/>
                      <a:pt x="967740" y="22860"/>
                    </a:cubicBezTo>
                    <a:cubicBezTo>
                      <a:pt x="947434" y="25509"/>
                      <a:pt x="927174" y="28626"/>
                      <a:pt x="906780" y="30480"/>
                    </a:cubicBezTo>
                    <a:cubicBezTo>
                      <a:pt x="872664" y="33581"/>
                      <a:pt x="837920" y="32998"/>
                      <a:pt x="803910" y="38100"/>
                    </a:cubicBezTo>
                    <a:cubicBezTo>
                      <a:pt x="691048" y="55029"/>
                      <a:pt x="835054" y="38026"/>
                      <a:pt x="731520" y="49530"/>
                    </a:cubicBezTo>
                    <a:cubicBezTo>
                      <a:pt x="722630" y="52070"/>
                      <a:pt x="713932" y="55420"/>
                      <a:pt x="704850" y="57150"/>
                    </a:cubicBezTo>
                    <a:cubicBezTo>
                      <a:pt x="687207" y="60511"/>
                      <a:pt x="668779" y="59836"/>
                      <a:pt x="651510" y="64770"/>
                    </a:cubicBezTo>
                    <a:cubicBezTo>
                      <a:pt x="617412" y="74512"/>
                      <a:pt x="633960" y="70870"/>
                      <a:pt x="601980" y="76200"/>
                    </a:cubicBezTo>
                    <a:cubicBezTo>
                      <a:pt x="558905" y="97738"/>
                      <a:pt x="620805" y="68655"/>
                      <a:pt x="563880" y="87630"/>
                    </a:cubicBezTo>
                    <a:cubicBezTo>
                      <a:pt x="559536" y="89078"/>
                      <a:pt x="556546" y="93202"/>
                      <a:pt x="552450" y="95250"/>
                    </a:cubicBezTo>
                    <a:cubicBezTo>
                      <a:pt x="548858" y="97046"/>
                      <a:pt x="544711" y="97478"/>
                      <a:pt x="541020" y="99060"/>
                    </a:cubicBezTo>
                    <a:cubicBezTo>
                      <a:pt x="535800" y="101297"/>
                      <a:pt x="531053" y="104571"/>
                      <a:pt x="525780" y="106680"/>
                    </a:cubicBezTo>
                    <a:cubicBezTo>
                      <a:pt x="518322" y="109663"/>
                      <a:pt x="510260" y="111038"/>
                      <a:pt x="502920" y="114300"/>
                    </a:cubicBezTo>
                    <a:cubicBezTo>
                      <a:pt x="469091" y="129335"/>
                      <a:pt x="516564" y="115651"/>
                      <a:pt x="476250" y="125730"/>
                    </a:cubicBezTo>
                    <a:cubicBezTo>
                      <a:pt x="472440" y="128270"/>
                      <a:pt x="468916" y="131302"/>
                      <a:pt x="464820" y="133350"/>
                    </a:cubicBezTo>
                    <a:cubicBezTo>
                      <a:pt x="461228" y="135146"/>
                      <a:pt x="456877" y="135167"/>
                      <a:pt x="453390" y="137160"/>
                    </a:cubicBezTo>
                    <a:cubicBezTo>
                      <a:pt x="447877" y="140310"/>
                      <a:pt x="443663" y="145440"/>
                      <a:pt x="438150" y="148590"/>
                    </a:cubicBezTo>
                    <a:cubicBezTo>
                      <a:pt x="434663" y="150583"/>
                      <a:pt x="430312" y="150604"/>
                      <a:pt x="426720" y="152400"/>
                    </a:cubicBezTo>
                    <a:cubicBezTo>
                      <a:pt x="400408" y="165556"/>
                      <a:pt x="431768" y="155901"/>
                      <a:pt x="400050" y="163830"/>
                    </a:cubicBezTo>
                    <a:cubicBezTo>
                      <a:pt x="396240" y="166370"/>
                      <a:pt x="392716" y="169402"/>
                      <a:pt x="388620" y="171450"/>
                    </a:cubicBezTo>
                    <a:cubicBezTo>
                      <a:pt x="383154" y="174183"/>
                      <a:pt x="366833" y="177849"/>
                      <a:pt x="361950" y="179070"/>
                    </a:cubicBezTo>
                    <a:cubicBezTo>
                      <a:pt x="333254" y="198200"/>
                      <a:pt x="369724" y="175738"/>
                      <a:pt x="335280" y="190500"/>
                    </a:cubicBezTo>
                    <a:cubicBezTo>
                      <a:pt x="331071" y="192304"/>
                      <a:pt x="327946" y="196072"/>
                      <a:pt x="323850" y="198120"/>
                    </a:cubicBezTo>
                    <a:cubicBezTo>
                      <a:pt x="320258" y="199916"/>
                      <a:pt x="316111" y="200348"/>
                      <a:pt x="312420" y="201930"/>
                    </a:cubicBezTo>
                    <a:cubicBezTo>
                      <a:pt x="307200" y="204167"/>
                      <a:pt x="302453" y="207441"/>
                      <a:pt x="297180" y="209550"/>
                    </a:cubicBezTo>
                    <a:cubicBezTo>
                      <a:pt x="289722" y="212533"/>
                      <a:pt x="281504" y="213578"/>
                      <a:pt x="274320" y="217170"/>
                    </a:cubicBezTo>
                    <a:cubicBezTo>
                      <a:pt x="223775" y="242442"/>
                      <a:pt x="286892" y="211782"/>
                      <a:pt x="247650" y="228600"/>
                    </a:cubicBezTo>
                    <a:cubicBezTo>
                      <a:pt x="242430" y="230837"/>
                      <a:pt x="237630" y="233983"/>
                      <a:pt x="232410" y="236220"/>
                    </a:cubicBezTo>
                    <a:cubicBezTo>
                      <a:pt x="228719" y="237802"/>
                      <a:pt x="224572" y="238234"/>
                      <a:pt x="220980" y="240030"/>
                    </a:cubicBezTo>
                    <a:cubicBezTo>
                      <a:pt x="216884" y="242078"/>
                      <a:pt x="213759" y="245846"/>
                      <a:pt x="209550" y="247650"/>
                    </a:cubicBezTo>
                    <a:cubicBezTo>
                      <a:pt x="204737" y="249713"/>
                      <a:pt x="199345" y="250021"/>
                      <a:pt x="194310" y="251460"/>
                    </a:cubicBezTo>
                    <a:cubicBezTo>
                      <a:pt x="190448" y="252563"/>
                      <a:pt x="186571" y="253688"/>
                      <a:pt x="182880" y="255270"/>
                    </a:cubicBezTo>
                    <a:cubicBezTo>
                      <a:pt x="149924" y="269394"/>
                      <a:pt x="183015" y="257765"/>
                      <a:pt x="156210" y="266700"/>
                    </a:cubicBezTo>
                    <a:cubicBezTo>
                      <a:pt x="146633" y="295430"/>
                      <a:pt x="159552" y="260017"/>
                      <a:pt x="144780" y="289560"/>
                    </a:cubicBezTo>
                    <a:cubicBezTo>
                      <a:pt x="142984" y="293152"/>
                      <a:pt x="143810" y="298150"/>
                      <a:pt x="140970" y="300990"/>
                    </a:cubicBezTo>
                    <a:cubicBezTo>
                      <a:pt x="138130" y="303830"/>
                      <a:pt x="133350" y="303530"/>
                      <a:pt x="129540" y="304800"/>
                    </a:cubicBezTo>
                    <a:cubicBezTo>
                      <a:pt x="127030" y="312330"/>
                      <a:pt x="124824" y="322289"/>
                      <a:pt x="118110" y="327660"/>
                    </a:cubicBezTo>
                    <a:cubicBezTo>
                      <a:pt x="114974" y="330169"/>
                      <a:pt x="107420" y="327523"/>
                      <a:pt x="106680" y="331470"/>
                    </a:cubicBezTo>
                    <a:cubicBezTo>
                      <a:pt x="103169" y="350194"/>
                      <a:pt x="136525" y="344170"/>
                      <a:pt x="137160" y="35052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Freihandform 97"/>
              <p:cNvSpPr/>
              <p:nvPr/>
            </p:nvSpPr>
            <p:spPr>
              <a:xfrm>
                <a:off x="2404747" y="4027548"/>
                <a:ext cx="1511297" cy="503942"/>
              </a:xfrm>
              <a:custGeom>
                <a:avLst/>
                <a:gdLst>
                  <a:gd name="connsiteX0" fmla="*/ 346710 w 2411730"/>
                  <a:gd name="connsiteY0" fmla="*/ 1085850 h 1371600"/>
                  <a:gd name="connsiteX1" fmla="*/ 342900 w 2411730"/>
                  <a:gd name="connsiteY1" fmla="*/ 1062990 h 1371600"/>
                  <a:gd name="connsiteX2" fmla="*/ 335280 w 2411730"/>
                  <a:gd name="connsiteY2" fmla="*/ 1051560 h 1371600"/>
                  <a:gd name="connsiteX3" fmla="*/ 331470 w 2411730"/>
                  <a:gd name="connsiteY3" fmla="*/ 1040130 h 1371600"/>
                  <a:gd name="connsiteX4" fmla="*/ 320040 w 2411730"/>
                  <a:gd name="connsiteY4" fmla="*/ 1013460 h 1371600"/>
                  <a:gd name="connsiteX5" fmla="*/ 308610 w 2411730"/>
                  <a:gd name="connsiteY5" fmla="*/ 967740 h 1371600"/>
                  <a:gd name="connsiteX6" fmla="*/ 304800 w 2411730"/>
                  <a:gd name="connsiteY6" fmla="*/ 948690 h 1371600"/>
                  <a:gd name="connsiteX7" fmla="*/ 297180 w 2411730"/>
                  <a:gd name="connsiteY7" fmla="*/ 933450 h 1371600"/>
                  <a:gd name="connsiteX8" fmla="*/ 281940 w 2411730"/>
                  <a:gd name="connsiteY8" fmla="*/ 899160 h 1371600"/>
                  <a:gd name="connsiteX9" fmla="*/ 270510 w 2411730"/>
                  <a:gd name="connsiteY9" fmla="*/ 872490 h 1371600"/>
                  <a:gd name="connsiteX10" fmla="*/ 266700 w 2411730"/>
                  <a:gd name="connsiteY10" fmla="*/ 857250 h 1371600"/>
                  <a:gd name="connsiteX11" fmla="*/ 259080 w 2411730"/>
                  <a:gd name="connsiteY11" fmla="*/ 845820 h 1371600"/>
                  <a:gd name="connsiteX12" fmla="*/ 255270 w 2411730"/>
                  <a:gd name="connsiteY12" fmla="*/ 834390 h 1371600"/>
                  <a:gd name="connsiteX13" fmla="*/ 243840 w 2411730"/>
                  <a:gd name="connsiteY13" fmla="*/ 826770 h 1371600"/>
                  <a:gd name="connsiteX14" fmla="*/ 240030 w 2411730"/>
                  <a:gd name="connsiteY14" fmla="*/ 815340 h 1371600"/>
                  <a:gd name="connsiteX15" fmla="*/ 232410 w 2411730"/>
                  <a:gd name="connsiteY15" fmla="*/ 803910 h 1371600"/>
                  <a:gd name="connsiteX16" fmla="*/ 228600 w 2411730"/>
                  <a:gd name="connsiteY16" fmla="*/ 788670 h 1371600"/>
                  <a:gd name="connsiteX17" fmla="*/ 220980 w 2411730"/>
                  <a:gd name="connsiteY17" fmla="*/ 777240 h 1371600"/>
                  <a:gd name="connsiteX18" fmla="*/ 213360 w 2411730"/>
                  <a:gd name="connsiteY18" fmla="*/ 754380 h 1371600"/>
                  <a:gd name="connsiteX19" fmla="*/ 205740 w 2411730"/>
                  <a:gd name="connsiteY19" fmla="*/ 739140 h 1371600"/>
                  <a:gd name="connsiteX20" fmla="*/ 201930 w 2411730"/>
                  <a:gd name="connsiteY20" fmla="*/ 727710 h 1371600"/>
                  <a:gd name="connsiteX21" fmla="*/ 194310 w 2411730"/>
                  <a:gd name="connsiteY21" fmla="*/ 716280 h 1371600"/>
                  <a:gd name="connsiteX22" fmla="*/ 179070 w 2411730"/>
                  <a:gd name="connsiteY22" fmla="*/ 666750 h 1371600"/>
                  <a:gd name="connsiteX23" fmla="*/ 175260 w 2411730"/>
                  <a:gd name="connsiteY23" fmla="*/ 640080 h 1371600"/>
                  <a:gd name="connsiteX24" fmla="*/ 167640 w 2411730"/>
                  <a:gd name="connsiteY24" fmla="*/ 624840 h 1371600"/>
                  <a:gd name="connsiteX25" fmla="*/ 156210 w 2411730"/>
                  <a:gd name="connsiteY25" fmla="*/ 571500 h 1371600"/>
                  <a:gd name="connsiteX26" fmla="*/ 148590 w 2411730"/>
                  <a:gd name="connsiteY26" fmla="*/ 537210 h 1371600"/>
                  <a:gd name="connsiteX27" fmla="*/ 140970 w 2411730"/>
                  <a:gd name="connsiteY27" fmla="*/ 525780 h 1371600"/>
                  <a:gd name="connsiteX28" fmla="*/ 129540 w 2411730"/>
                  <a:gd name="connsiteY28" fmla="*/ 502920 h 1371600"/>
                  <a:gd name="connsiteX29" fmla="*/ 114300 w 2411730"/>
                  <a:gd name="connsiteY29" fmla="*/ 476250 h 1371600"/>
                  <a:gd name="connsiteX30" fmla="*/ 110490 w 2411730"/>
                  <a:gd name="connsiteY30" fmla="*/ 461010 h 1371600"/>
                  <a:gd name="connsiteX31" fmla="*/ 91440 w 2411730"/>
                  <a:gd name="connsiteY31" fmla="*/ 438150 h 1371600"/>
                  <a:gd name="connsiteX32" fmla="*/ 80010 w 2411730"/>
                  <a:gd name="connsiteY32" fmla="*/ 411480 h 1371600"/>
                  <a:gd name="connsiteX33" fmla="*/ 76200 w 2411730"/>
                  <a:gd name="connsiteY33" fmla="*/ 400050 h 1371600"/>
                  <a:gd name="connsiteX34" fmla="*/ 64770 w 2411730"/>
                  <a:gd name="connsiteY34" fmla="*/ 396240 h 1371600"/>
                  <a:gd name="connsiteX35" fmla="*/ 60960 w 2411730"/>
                  <a:gd name="connsiteY35" fmla="*/ 384810 h 1371600"/>
                  <a:gd name="connsiteX36" fmla="*/ 53340 w 2411730"/>
                  <a:gd name="connsiteY36" fmla="*/ 373380 h 1371600"/>
                  <a:gd name="connsiteX37" fmla="*/ 49530 w 2411730"/>
                  <a:gd name="connsiteY37" fmla="*/ 358140 h 1371600"/>
                  <a:gd name="connsiteX38" fmla="*/ 38100 w 2411730"/>
                  <a:gd name="connsiteY38" fmla="*/ 335280 h 1371600"/>
                  <a:gd name="connsiteX39" fmla="*/ 26670 w 2411730"/>
                  <a:gd name="connsiteY39" fmla="*/ 327660 h 1371600"/>
                  <a:gd name="connsiteX40" fmla="*/ 22860 w 2411730"/>
                  <a:gd name="connsiteY40" fmla="*/ 308610 h 1371600"/>
                  <a:gd name="connsiteX41" fmla="*/ 15240 w 2411730"/>
                  <a:gd name="connsiteY41" fmla="*/ 293370 h 1371600"/>
                  <a:gd name="connsiteX42" fmla="*/ 11430 w 2411730"/>
                  <a:gd name="connsiteY42" fmla="*/ 281940 h 1371600"/>
                  <a:gd name="connsiteX43" fmla="*/ 0 w 2411730"/>
                  <a:gd name="connsiteY43" fmla="*/ 232410 h 1371600"/>
                  <a:gd name="connsiteX44" fmla="*/ 7620 w 2411730"/>
                  <a:gd name="connsiteY44" fmla="*/ 186690 h 1371600"/>
                  <a:gd name="connsiteX45" fmla="*/ 19050 w 2411730"/>
                  <a:gd name="connsiteY45" fmla="*/ 156210 h 1371600"/>
                  <a:gd name="connsiteX46" fmla="*/ 30480 w 2411730"/>
                  <a:gd name="connsiteY46" fmla="*/ 148590 h 1371600"/>
                  <a:gd name="connsiteX47" fmla="*/ 45720 w 2411730"/>
                  <a:gd name="connsiteY47" fmla="*/ 129540 h 1371600"/>
                  <a:gd name="connsiteX48" fmla="*/ 57150 w 2411730"/>
                  <a:gd name="connsiteY48" fmla="*/ 114300 h 1371600"/>
                  <a:gd name="connsiteX49" fmla="*/ 83820 w 2411730"/>
                  <a:gd name="connsiteY49" fmla="*/ 91440 h 1371600"/>
                  <a:gd name="connsiteX50" fmla="*/ 106680 w 2411730"/>
                  <a:gd name="connsiteY50" fmla="*/ 83820 h 1371600"/>
                  <a:gd name="connsiteX51" fmla="*/ 133350 w 2411730"/>
                  <a:gd name="connsiteY51" fmla="*/ 64770 h 1371600"/>
                  <a:gd name="connsiteX52" fmla="*/ 144780 w 2411730"/>
                  <a:gd name="connsiteY52" fmla="*/ 60960 h 1371600"/>
                  <a:gd name="connsiteX53" fmla="*/ 163830 w 2411730"/>
                  <a:gd name="connsiteY53" fmla="*/ 49530 h 1371600"/>
                  <a:gd name="connsiteX54" fmla="*/ 198120 w 2411730"/>
                  <a:gd name="connsiteY54" fmla="*/ 38100 h 1371600"/>
                  <a:gd name="connsiteX55" fmla="*/ 209550 w 2411730"/>
                  <a:gd name="connsiteY55" fmla="*/ 34290 h 1371600"/>
                  <a:gd name="connsiteX56" fmla="*/ 240030 w 2411730"/>
                  <a:gd name="connsiteY56" fmla="*/ 22860 h 1371600"/>
                  <a:gd name="connsiteX57" fmla="*/ 304800 w 2411730"/>
                  <a:gd name="connsiteY57" fmla="*/ 7620 h 1371600"/>
                  <a:gd name="connsiteX58" fmla="*/ 358140 w 2411730"/>
                  <a:gd name="connsiteY58" fmla="*/ 0 h 1371600"/>
                  <a:gd name="connsiteX59" fmla="*/ 457200 w 2411730"/>
                  <a:gd name="connsiteY59" fmla="*/ 7620 h 1371600"/>
                  <a:gd name="connsiteX60" fmla="*/ 495300 w 2411730"/>
                  <a:gd name="connsiteY60" fmla="*/ 19050 h 1371600"/>
                  <a:gd name="connsiteX61" fmla="*/ 521970 w 2411730"/>
                  <a:gd name="connsiteY61" fmla="*/ 22860 h 1371600"/>
                  <a:gd name="connsiteX62" fmla="*/ 533400 w 2411730"/>
                  <a:gd name="connsiteY62" fmla="*/ 30480 h 1371600"/>
                  <a:gd name="connsiteX63" fmla="*/ 548640 w 2411730"/>
                  <a:gd name="connsiteY63" fmla="*/ 34290 h 1371600"/>
                  <a:gd name="connsiteX64" fmla="*/ 632460 w 2411730"/>
                  <a:gd name="connsiteY64" fmla="*/ 41910 h 1371600"/>
                  <a:gd name="connsiteX65" fmla="*/ 742950 w 2411730"/>
                  <a:gd name="connsiteY65" fmla="*/ 45720 h 1371600"/>
                  <a:gd name="connsiteX66" fmla="*/ 822960 w 2411730"/>
                  <a:gd name="connsiteY66" fmla="*/ 49530 h 1371600"/>
                  <a:gd name="connsiteX67" fmla="*/ 857250 w 2411730"/>
                  <a:gd name="connsiteY67" fmla="*/ 57150 h 1371600"/>
                  <a:gd name="connsiteX68" fmla="*/ 895350 w 2411730"/>
                  <a:gd name="connsiteY68" fmla="*/ 60960 h 1371600"/>
                  <a:gd name="connsiteX69" fmla="*/ 922020 w 2411730"/>
                  <a:gd name="connsiteY69" fmla="*/ 68580 h 1371600"/>
                  <a:gd name="connsiteX70" fmla="*/ 937260 w 2411730"/>
                  <a:gd name="connsiteY70" fmla="*/ 72390 h 1371600"/>
                  <a:gd name="connsiteX71" fmla="*/ 963930 w 2411730"/>
                  <a:gd name="connsiteY71" fmla="*/ 80010 h 1371600"/>
                  <a:gd name="connsiteX72" fmla="*/ 1009650 w 2411730"/>
                  <a:gd name="connsiteY72" fmla="*/ 87630 h 1371600"/>
                  <a:gd name="connsiteX73" fmla="*/ 1055370 w 2411730"/>
                  <a:gd name="connsiteY73" fmla="*/ 99060 h 1371600"/>
                  <a:gd name="connsiteX74" fmla="*/ 1070610 w 2411730"/>
                  <a:gd name="connsiteY74" fmla="*/ 106680 h 1371600"/>
                  <a:gd name="connsiteX75" fmla="*/ 1104900 w 2411730"/>
                  <a:gd name="connsiteY75" fmla="*/ 110490 h 1371600"/>
                  <a:gd name="connsiteX76" fmla="*/ 1177290 w 2411730"/>
                  <a:gd name="connsiteY76" fmla="*/ 121920 h 1371600"/>
                  <a:gd name="connsiteX77" fmla="*/ 1226820 w 2411730"/>
                  <a:gd name="connsiteY77" fmla="*/ 133350 h 1371600"/>
                  <a:gd name="connsiteX78" fmla="*/ 1242060 w 2411730"/>
                  <a:gd name="connsiteY78" fmla="*/ 140970 h 1371600"/>
                  <a:gd name="connsiteX79" fmla="*/ 1272540 w 2411730"/>
                  <a:gd name="connsiteY79" fmla="*/ 144780 h 1371600"/>
                  <a:gd name="connsiteX80" fmla="*/ 1287780 w 2411730"/>
                  <a:gd name="connsiteY80" fmla="*/ 152400 h 1371600"/>
                  <a:gd name="connsiteX81" fmla="*/ 1337310 w 2411730"/>
                  <a:gd name="connsiteY81" fmla="*/ 160020 h 1371600"/>
                  <a:gd name="connsiteX82" fmla="*/ 1383030 w 2411730"/>
                  <a:gd name="connsiteY82" fmla="*/ 171450 h 1371600"/>
                  <a:gd name="connsiteX83" fmla="*/ 1402080 w 2411730"/>
                  <a:gd name="connsiteY83" fmla="*/ 179070 h 1371600"/>
                  <a:gd name="connsiteX84" fmla="*/ 1455420 w 2411730"/>
                  <a:gd name="connsiteY84" fmla="*/ 190500 h 1371600"/>
                  <a:gd name="connsiteX85" fmla="*/ 1478280 w 2411730"/>
                  <a:gd name="connsiteY85" fmla="*/ 198120 h 1371600"/>
                  <a:gd name="connsiteX86" fmla="*/ 1501140 w 2411730"/>
                  <a:gd name="connsiteY86" fmla="*/ 201930 h 1371600"/>
                  <a:gd name="connsiteX87" fmla="*/ 1535430 w 2411730"/>
                  <a:gd name="connsiteY87" fmla="*/ 213360 h 1371600"/>
                  <a:gd name="connsiteX88" fmla="*/ 1592580 w 2411730"/>
                  <a:gd name="connsiteY88" fmla="*/ 224790 h 1371600"/>
                  <a:gd name="connsiteX89" fmla="*/ 1611630 w 2411730"/>
                  <a:gd name="connsiteY89" fmla="*/ 228600 h 1371600"/>
                  <a:gd name="connsiteX90" fmla="*/ 1630680 w 2411730"/>
                  <a:gd name="connsiteY90" fmla="*/ 236220 h 1371600"/>
                  <a:gd name="connsiteX91" fmla="*/ 1657350 w 2411730"/>
                  <a:gd name="connsiteY91" fmla="*/ 240030 h 1371600"/>
                  <a:gd name="connsiteX92" fmla="*/ 1672590 w 2411730"/>
                  <a:gd name="connsiteY92" fmla="*/ 243840 h 1371600"/>
                  <a:gd name="connsiteX93" fmla="*/ 1718310 w 2411730"/>
                  <a:gd name="connsiteY93" fmla="*/ 262890 h 1371600"/>
                  <a:gd name="connsiteX94" fmla="*/ 1737360 w 2411730"/>
                  <a:gd name="connsiteY94" fmla="*/ 270510 h 1371600"/>
                  <a:gd name="connsiteX95" fmla="*/ 1752600 w 2411730"/>
                  <a:gd name="connsiteY95" fmla="*/ 274320 h 1371600"/>
                  <a:gd name="connsiteX96" fmla="*/ 1775460 w 2411730"/>
                  <a:gd name="connsiteY96" fmla="*/ 281940 h 1371600"/>
                  <a:gd name="connsiteX97" fmla="*/ 1798320 w 2411730"/>
                  <a:gd name="connsiteY97" fmla="*/ 285750 h 1371600"/>
                  <a:gd name="connsiteX98" fmla="*/ 1828800 w 2411730"/>
                  <a:gd name="connsiteY98" fmla="*/ 297180 h 1371600"/>
                  <a:gd name="connsiteX99" fmla="*/ 1851660 w 2411730"/>
                  <a:gd name="connsiteY99" fmla="*/ 300990 h 1371600"/>
                  <a:gd name="connsiteX100" fmla="*/ 1863090 w 2411730"/>
                  <a:gd name="connsiteY100" fmla="*/ 312420 h 1371600"/>
                  <a:gd name="connsiteX101" fmla="*/ 1901190 w 2411730"/>
                  <a:gd name="connsiteY101" fmla="*/ 327660 h 1371600"/>
                  <a:gd name="connsiteX102" fmla="*/ 1916430 w 2411730"/>
                  <a:gd name="connsiteY102" fmla="*/ 335280 h 1371600"/>
                  <a:gd name="connsiteX103" fmla="*/ 1927860 w 2411730"/>
                  <a:gd name="connsiteY103" fmla="*/ 339090 h 1371600"/>
                  <a:gd name="connsiteX104" fmla="*/ 1939290 w 2411730"/>
                  <a:gd name="connsiteY104" fmla="*/ 346710 h 1371600"/>
                  <a:gd name="connsiteX105" fmla="*/ 1950720 w 2411730"/>
                  <a:gd name="connsiteY105" fmla="*/ 350520 h 1371600"/>
                  <a:gd name="connsiteX106" fmla="*/ 1962150 w 2411730"/>
                  <a:gd name="connsiteY106" fmla="*/ 358140 h 1371600"/>
                  <a:gd name="connsiteX107" fmla="*/ 1973580 w 2411730"/>
                  <a:gd name="connsiteY107" fmla="*/ 361950 h 1371600"/>
                  <a:gd name="connsiteX108" fmla="*/ 1988820 w 2411730"/>
                  <a:gd name="connsiteY108" fmla="*/ 369570 h 1371600"/>
                  <a:gd name="connsiteX109" fmla="*/ 2000250 w 2411730"/>
                  <a:gd name="connsiteY109" fmla="*/ 384810 h 1371600"/>
                  <a:gd name="connsiteX110" fmla="*/ 2011680 w 2411730"/>
                  <a:gd name="connsiteY110" fmla="*/ 388620 h 1371600"/>
                  <a:gd name="connsiteX111" fmla="*/ 2023110 w 2411730"/>
                  <a:gd name="connsiteY111" fmla="*/ 396240 h 1371600"/>
                  <a:gd name="connsiteX112" fmla="*/ 2061210 w 2411730"/>
                  <a:gd name="connsiteY112" fmla="*/ 426720 h 1371600"/>
                  <a:gd name="connsiteX113" fmla="*/ 2072640 w 2411730"/>
                  <a:gd name="connsiteY113" fmla="*/ 438150 h 1371600"/>
                  <a:gd name="connsiteX114" fmla="*/ 2080260 w 2411730"/>
                  <a:gd name="connsiteY114" fmla="*/ 449580 h 1371600"/>
                  <a:gd name="connsiteX115" fmla="*/ 2091690 w 2411730"/>
                  <a:gd name="connsiteY115" fmla="*/ 453390 h 1371600"/>
                  <a:gd name="connsiteX116" fmla="*/ 2114550 w 2411730"/>
                  <a:gd name="connsiteY116" fmla="*/ 464820 h 1371600"/>
                  <a:gd name="connsiteX117" fmla="*/ 2125980 w 2411730"/>
                  <a:gd name="connsiteY117" fmla="*/ 476250 h 1371600"/>
                  <a:gd name="connsiteX118" fmla="*/ 2137410 w 2411730"/>
                  <a:gd name="connsiteY118" fmla="*/ 480060 h 1371600"/>
                  <a:gd name="connsiteX119" fmla="*/ 2164080 w 2411730"/>
                  <a:gd name="connsiteY119" fmla="*/ 491490 h 1371600"/>
                  <a:gd name="connsiteX120" fmla="*/ 2175510 w 2411730"/>
                  <a:gd name="connsiteY120" fmla="*/ 499110 h 1371600"/>
                  <a:gd name="connsiteX121" fmla="*/ 2183130 w 2411730"/>
                  <a:gd name="connsiteY121" fmla="*/ 510540 h 1371600"/>
                  <a:gd name="connsiteX122" fmla="*/ 2205990 w 2411730"/>
                  <a:gd name="connsiteY122" fmla="*/ 518160 h 1371600"/>
                  <a:gd name="connsiteX123" fmla="*/ 2240280 w 2411730"/>
                  <a:gd name="connsiteY123" fmla="*/ 544830 h 1371600"/>
                  <a:gd name="connsiteX124" fmla="*/ 2251710 w 2411730"/>
                  <a:gd name="connsiteY124" fmla="*/ 552450 h 1371600"/>
                  <a:gd name="connsiteX125" fmla="*/ 2259330 w 2411730"/>
                  <a:gd name="connsiteY125" fmla="*/ 563880 h 1371600"/>
                  <a:gd name="connsiteX126" fmla="*/ 2270760 w 2411730"/>
                  <a:gd name="connsiteY126" fmla="*/ 567690 h 1371600"/>
                  <a:gd name="connsiteX127" fmla="*/ 2286000 w 2411730"/>
                  <a:gd name="connsiteY127" fmla="*/ 590550 h 1371600"/>
                  <a:gd name="connsiteX128" fmla="*/ 2293620 w 2411730"/>
                  <a:gd name="connsiteY128" fmla="*/ 601980 h 1371600"/>
                  <a:gd name="connsiteX129" fmla="*/ 2297430 w 2411730"/>
                  <a:gd name="connsiteY129" fmla="*/ 613410 h 1371600"/>
                  <a:gd name="connsiteX130" fmla="*/ 2320290 w 2411730"/>
                  <a:gd name="connsiteY130" fmla="*/ 628650 h 1371600"/>
                  <a:gd name="connsiteX131" fmla="*/ 2335530 w 2411730"/>
                  <a:gd name="connsiteY131" fmla="*/ 643890 h 1371600"/>
                  <a:gd name="connsiteX132" fmla="*/ 2354580 w 2411730"/>
                  <a:gd name="connsiteY132" fmla="*/ 659130 h 1371600"/>
                  <a:gd name="connsiteX133" fmla="*/ 2369820 w 2411730"/>
                  <a:gd name="connsiteY133" fmla="*/ 678180 h 1371600"/>
                  <a:gd name="connsiteX134" fmla="*/ 2373630 w 2411730"/>
                  <a:gd name="connsiteY134" fmla="*/ 693420 h 1371600"/>
                  <a:gd name="connsiteX135" fmla="*/ 2381250 w 2411730"/>
                  <a:gd name="connsiteY135" fmla="*/ 704850 h 1371600"/>
                  <a:gd name="connsiteX136" fmla="*/ 2396490 w 2411730"/>
                  <a:gd name="connsiteY136" fmla="*/ 731520 h 1371600"/>
                  <a:gd name="connsiteX137" fmla="*/ 2400300 w 2411730"/>
                  <a:gd name="connsiteY137" fmla="*/ 754380 h 1371600"/>
                  <a:gd name="connsiteX138" fmla="*/ 2407920 w 2411730"/>
                  <a:gd name="connsiteY138" fmla="*/ 769620 h 1371600"/>
                  <a:gd name="connsiteX139" fmla="*/ 2411730 w 2411730"/>
                  <a:gd name="connsiteY139" fmla="*/ 807720 h 1371600"/>
                  <a:gd name="connsiteX140" fmla="*/ 2400300 w 2411730"/>
                  <a:gd name="connsiteY140" fmla="*/ 1009650 h 1371600"/>
                  <a:gd name="connsiteX141" fmla="*/ 2396490 w 2411730"/>
                  <a:gd name="connsiteY141" fmla="*/ 1047750 h 1371600"/>
                  <a:gd name="connsiteX142" fmla="*/ 2388870 w 2411730"/>
                  <a:gd name="connsiteY142" fmla="*/ 1085850 h 1371600"/>
                  <a:gd name="connsiteX143" fmla="*/ 2377440 w 2411730"/>
                  <a:gd name="connsiteY143" fmla="*/ 1139190 h 1371600"/>
                  <a:gd name="connsiteX144" fmla="*/ 2373630 w 2411730"/>
                  <a:gd name="connsiteY144" fmla="*/ 1165860 h 1371600"/>
                  <a:gd name="connsiteX145" fmla="*/ 2362200 w 2411730"/>
                  <a:gd name="connsiteY145" fmla="*/ 1200150 h 1371600"/>
                  <a:gd name="connsiteX146" fmla="*/ 2358390 w 2411730"/>
                  <a:gd name="connsiteY146" fmla="*/ 1226820 h 1371600"/>
                  <a:gd name="connsiteX147" fmla="*/ 2339340 w 2411730"/>
                  <a:gd name="connsiteY147" fmla="*/ 1245870 h 1371600"/>
                  <a:gd name="connsiteX148" fmla="*/ 2312670 w 2411730"/>
                  <a:gd name="connsiteY148" fmla="*/ 1257300 h 1371600"/>
                  <a:gd name="connsiteX149" fmla="*/ 2297430 w 2411730"/>
                  <a:gd name="connsiteY149" fmla="*/ 1264920 h 1371600"/>
                  <a:gd name="connsiteX150" fmla="*/ 2270760 w 2411730"/>
                  <a:gd name="connsiteY150" fmla="*/ 1268730 h 1371600"/>
                  <a:gd name="connsiteX151" fmla="*/ 2228850 w 2411730"/>
                  <a:gd name="connsiteY151" fmla="*/ 1276350 h 1371600"/>
                  <a:gd name="connsiteX152" fmla="*/ 2171700 w 2411730"/>
                  <a:gd name="connsiteY152" fmla="*/ 1280160 h 1371600"/>
                  <a:gd name="connsiteX153" fmla="*/ 2110740 w 2411730"/>
                  <a:gd name="connsiteY153" fmla="*/ 1287780 h 1371600"/>
                  <a:gd name="connsiteX154" fmla="*/ 2072640 w 2411730"/>
                  <a:gd name="connsiteY154" fmla="*/ 1291590 h 1371600"/>
                  <a:gd name="connsiteX155" fmla="*/ 2019300 w 2411730"/>
                  <a:gd name="connsiteY155" fmla="*/ 1299210 h 1371600"/>
                  <a:gd name="connsiteX156" fmla="*/ 1931670 w 2411730"/>
                  <a:gd name="connsiteY156" fmla="*/ 1306830 h 1371600"/>
                  <a:gd name="connsiteX157" fmla="*/ 1893570 w 2411730"/>
                  <a:gd name="connsiteY157" fmla="*/ 1314450 h 1371600"/>
                  <a:gd name="connsiteX158" fmla="*/ 1859280 w 2411730"/>
                  <a:gd name="connsiteY158" fmla="*/ 1318260 h 1371600"/>
                  <a:gd name="connsiteX159" fmla="*/ 1832610 w 2411730"/>
                  <a:gd name="connsiteY159" fmla="*/ 1325880 h 1371600"/>
                  <a:gd name="connsiteX160" fmla="*/ 1794510 w 2411730"/>
                  <a:gd name="connsiteY160" fmla="*/ 1329690 h 1371600"/>
                  <a:gd name="connsiteX161" fmla="*/ 1722120 w 2411730"/>
                  <a:gd name="connsiteY161" fmla="*/ 1341120 h 1371600"/>
                  <a:gd name="connsiteX162" fmla="*/ 1653540 w 2411730"/>
                  <a:gd name="connsiteY162" fmla="*/ 1344930 h 1371600"/>
                  <a:gd name="connsiteX163" fmla="*/ 1520190 w 2411730"/>
                  <a:gd name="connsiteY163" fmla="*/ 1356360 h 1371600"/>
                  <a:gd name="connsiteX164" fmla="*/ 1474470 w 2411730"/>
                  <a:gd name="connsiteY164" fmla="*/ 1363980 h 1371600"/>
                  <a:gd name="connsiteX165" fmla="*/ 1341120 w 2411730"/>
                  <a:gd name="connsiteY165" fmla="*/ 1371600 h 1371600"/>
                  <a:gd name="connsiteX166" fmla="*/ 1139190 w 2411730"/>
                  <a:gd name="connsiteY166" fmla="*/ 1367790 h 1371600"/>
                  <a:gd name="connsiteX167" fmla="*/ 1101090 w 2411730"/>
                  <a:gd name="connsiteY167" fmla="*/ 1360170 h 1371600"/>
                  <a:gd name="connsiteX168" fmla="*/ 1062990 w 2411730"/>
                  <a:gd name="connsiteY168" fmla="*/ 1356360 h 1371600"/>
                  <a:gd name="connsiteX169" fmla="*/ 979170 w 2411730"/>
                  <a:gd name="connsiteY169" fmla="*/ 1344930 h 1371600"/>
                  <a:gd name="connsiteX170" fmla="*/ 922020 w 2411730"/>
                  <a:gd name="connsiteY170" fmla="*/ 1333500 h 1371600"/>
                  <a:gd name="connsiteX171" fmla="*/ 895350 w 2411730"/>
                  <a:gd name="connsiteY171" fmla="*/ 1329690 h 1371600"/>
                  <a:gd name="connsiteX172" fmla="*/ 857250 w 2411730"/>
                  <a:gd name="connsiteY172" fmla="*/ 1318260 h 1371600"/>
                  <a:gd name="connsiteX173" fmla="*/ 838200 w 2411730"/>
                  <a:gd name="connsiteY173" fmla="*/ 1310640 h 1371600"/>
                  <a:gd name="connsiteX174" fmla="*/ 819150 w 2411730"/>
                  <a:gd name="connsiteY174" fmla="*/ 1306830 h 1371600"/>
                  <a:gd name="connsiteX175" fmla="*/ 803910 w 2411730"/>
                  <a:gd name="connsiteY175" fmla="*/ 1303020 h 1371600"/>
                  <a:gd name="connsiteX176" fmla="*/ 765810 w 2411730"/>
                  <a:gd name="connsiteY176" fmla="*/ 1291590 h 1371600"/>
                  <a:gd name="connsiteX177" fmla="*/ 754380 w 2411730"/>
                  <a:gd name="connsiteY177" fmla="*/ 1283970 h 1371600"/>
                  <a:gd name="connsiteX178" fmla="*/ 742950 w 2411730"/>
                  <a:gd name="connsiteY178" fmla="*/ 1280160 h 1371600"/>
                  <a:gd name="connsiteX179" fmla="*/ 723900 w 2411730"/>
                  <a:gd name="connsiteY179" fmla="*/ 1272540 h 1371600"/>
                  <a:gd name="connsiteX180" fmla="*/ 704850 w 2411730"/>
                  <a:gd name="connsiteY180" fmla="*/ 1268730 h 1371600"/>
                  <a:gd name="connsiteX181" fmla="*/ 689610 w 2411730"/>
                  <a:gd name="connsiteY181" fmla="*/ 1264920 h 1371600"/>
                  <a:gd name="connsiteX182" fmla="*/ 678180 w 2411730"/>
                  <a:gd name="connsiteY182" fmla="*/ 1253490 h 1371600"/>
                  <a:gd name="connsiteX183" fmla="*/ 636270 w 2411730"/>
                  <a:gd name="connsiteY183" fmla="*/ 1230630 h 1371600"/>
                  <a:gd name="connsiteX184" fmla="*/ 609600 w 2411730"/>
                  <a:gd name="connsiteY184" fmla="*/ 1219200 h 1371600"/>
                  <a:gd name="connsiteX185" fmla="*/ 590550 w 2411730"/>
                  <a:gd name="connsiteY185" fmla="*/ 1207770 h 1371600"/>
                  <a:gd name="connsiteX186" fmla="*/ 579120 w 2411730"/>
                  <a:gd name="connsiteY186" fmla="*/ 1203960 h 1371600"/>
                  <a:gd name="connsiteX187" fmla="*/ 563880 w 2411730"/>
                  <a:gd name="connsiteY187" fmla="*/ 1196340 h 1371600"/>
                  <a:gd name="connsiteX188" fmla="*/ 552450 w 2411730"/>
                  <a:gd name="connsiteY188" fmla="*/ 1192530 h 1371600"/>
                  <a:gd name="connsiteX189" fmla="*/ 529590 w 2411730"/>
                  <a:gd name="connsiteY189" fmla="*/ 1181100 h 1371600"/>
                  <a:gd name="connsiteX190" fmla="*/ 514350 w 2411730"/>
                  <a:gd name="connsiteY190" fmla="*/ 1177290 h 1371600"/>
                  <a:gd name="connsiteX191" fmla="*/ 495300 w 2411730"/>
                  <a:gd name="connsiteY191" fmla="*/ 1169670 h 1371600"/>
                  <a:gd name="connsiteX192" fmla="*/ 483870 w 2411730"/>
                  <a:gd name="connsiteY192" fmla="*/ 1165860 h 1371600"/>
                  <a:gd name="connsiteX193" fmla="*/ 472440 w 2411730"/>
                  <a:gd name="connsiteY193" fmla="*/ 1158240 h 1371600"/>
                  <a:gd name="connsiteX194" fmla="*/ 438150 w 2411730"/>
                  <a:gd name="connsiteY194" fmla="*/ 1150620 h 1371600"/>
                  <a:gd name="connsiteX195" fmla="*/ 422910 w 2411730"/>
                  <a:gd name="connsiteY195" fmla="*/ 1143000 h 1371600"/>
                  <a:gd name="connsiteX196" fmla="*/ 373380 w 2411730"/>
                  <a:gd name="connsiteY196" fmla="*/ 1127760 h 1371600"/>
                  <a:gd name="connsiteX197" fmla="*/ 361950 w 2411730"/>
                  <a:gd name="connsiteY197" fmla="*/ 1120140 h 1371600"/>
                  <a:gd name="connsiteX198" fmla="*/ 342900 w 2411730"/>
                  <a:gd name="connsiteY198" fmla="*/ 1116330 h 1371600"/>
                  <a:gd name="connsiteX199" fmla="*/ 331470 w 2411730"/>
                  <a:gd name="connsiteY199" fmla="*/ 1112520 h 1371600"/>
                  <a:gd name="connsiteX200" fmla="*/ 323850 w 2411730"/>
                  <a:gd name="connsiteY200" fmla="*/ 1101090 h 1371600"/>
                  <a:gd name="connsiteX201" fmla="*/ 346710 w 2411730"/>
                  <a:gd name="connsiteY201" fmla="*/ 108585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2411730" h="1371600">
                    <a:moveTo>
                      <a:pt x="346710" y="1085850"/>
                    </a:moveTo>
                    <a:cubicBezTo>
                      <a:pt x="349885" y="1079500"/>
                      <a:pt x="345343" y="1070319"/>
                      <a:pt x="342900" y="1062990"/>
                    </a:cubicBezTo>
                    <a:cubicBezTo>
                      <a:pt x="341452" y="1058646"/>
                      <a:pt x="337328" y="1055656"/>
                      <a:pt x="335280" y="1051560"/>
                    </a:cubicBezTo>
                    <a:cubicBezTo>
                      <a:pt x="333484" y="1047968"/>
                      <a:pt x="333052" y="1043821"/>
                      <a:pt x="331470" y="1040130"/>
                    </a:cubicBezTo>
                    <a:cubicBezTo>
                      <a:pt x="317346" y="1007174"/>
                      <a:pt x="328975" y="1040265"/>
                      <a:pt x="320040" y="1013460"/>
                    </a:cubicBezTo>
                    <a:cubicBezTo>
                      <a:pt x="311127" y="942157"/>
                      <a:pt x="323249" y="1011657"/>
                      <a:pt x="308610" y="967740"/>
                    </a:cubicBezTo>
                    <a:cubicBezTo>
                      <a:pt x="306562" y="961597"/>
                      <a:pt x="306848" y="954833"/>
                      <a:pt x="304800" y="948690"/>
                    </a:cubicBezTo>
                    <a:cubicBezTo>
                      <a:pt x="303004" y="943302"/>
                      <a:pt x="299289" y="938723"/>
                      <a:pt x="297180" y="933450"/>
                    </a:cubicBezTo>
                    <a:cubicBezTo>
                      <a:pt x="283578" y="899445"/>
                      <a:pt x="296600" y="921150"/>
                      <a:pt x="281940" y="899160"/>
                    </a:cubicBezTo>
                    <a:cubicBezTo>
                      <a:pt x="271002" y="855407"/>
                      <a:pt x="286297" y="909326"/>
                      <a:pt x="270510" y="872490"/>
                    </a:cubicBezTo>
                    <a:cubicBezTo>
                      <a:pt x="268447" y="867677"/>
                      <a:pt x="268763" y="862063"/>
                      <a:pt x="266700" y="857250"/>
                    </a:cubicBezTo>
                    <a:cubicBezTo>
                      <a:pt x="264896" y="853041"/>
                      <a:pt x="261128" y="849916"/>
                      <a:pt x="259080" y="845820"/>
                    </a:cubicBezTo>
                    <a:cubicBezTo>
                      <a:pt x="257284" y="842228"/>
                      <a:pt x="257779" y="837526"/>
                      <a:pt x="255270" y="834390"/>
                    </a:cubicBezTo>
                    <a:cubicBezTo>
                      <a:pt x="252409" y="830814"/>
                      <a:pt x="247650" y="829310"/>
                      <a:pt x="243840" y="826770"/>
                    </a:cubicBezTo>
                    <a:cubicBezTo>
                      <a:pt x="242570" y="822960"/>
                      <a:pt x="241826" y="818932"/>
                      <a:pt x="240030" y="815340"/>
                    </a:cubicBezTo>
                    <a:cubicBezTo>
                      <a:pt x="237982" y="811244"/>
                      <a:pt x="234214" y="808119"/>
                      <a:pt x="232410" y="803910"/>
                    </a:cubicBezTo>
                    <a:cubicBezTo>
                      <a:pt x="230347" y="799097"/>
                      <a:pt x="230663" y="793483"/>
                      <a:pt x="228600" y="788670"/>
                    </a:cubicBezTo>
                    <a:cubicBezTo>
                      <a:pt x="226796" y="784461"/>
                      <a:pt x="222840" y="781424"/>
                      <a:pt x="220980" y="777240"/>
                    </a:cubicBezTo>
                    <a:cubicBezTo>
                      <a:pt x="217718" y="769900"/>
                      <a:pt x="216952" y="761564"/>
                      <a:pt x="213360" y="754380"/>
                    </a:cubicBezTo>
                    <a:cubicBezTo>
                      <a:pt x="210820" y="749300"/>
                      <a:pt x="207977" y="744360"/>
                      <a:pt x="205740" y="739140"/>
                    </a:cubicBezTo>
                    <a:cubicBezTo>
                      <a:pt x="204158" y="735449"/>
                      <a:pt x="203726" y="731302"/>
                      <a:pt x="201930" y="727710"/>
                    </a:cubicBezTo>
                    <a:cubicBezTo>
                      <a:pt x="199882" y="723614"/>
                      <a:pt x="196850" y="720090"/>
                      <a:pt x="194310" y="716280"/>
                    </a:cubicBezTo>
                    <a:cubicBezTo>
                      <a:pt x="185031" y="679165"/>
                      <a:pt x="190579" y="695524"/>
                      <a:pt x="179070" y="666750"/>
                    </a:cubicBezTo>
                    <a:cubicBezTo>
                      <a:pt x="177800" y="657860"/>
                      <a:pt x="177623" y="648744"/>
                      <a:pt x="175260" y="640080"/>
                    </a:cubicBezTo>
                    <a:cubicBezTo>
                      <a:pt x="173766" y="634601"/>
                      <a:pt x="168830" y="630394"/>
                      <a:pt x="167640" y="624840"/>
                    </a:cubicBezTo>
                    <a:cubicBezTo>
                      <a:pt x="154515" y="563588"/>
                      <a:pt x="173432" y="605944"/>
                      <a:pt x="156210" y="571500"/>
                    </a:cubicBezTo>
                    <a:cubicBezTo>
                      <a:pt x="155532" y="568110"/>
                      <a:pt x="150608" y="541918"/>
                      <a:pt x="148590" y="537210"/>
                    </a:cubicBezTo>
                    <a:cubicBezTo>
                      <a:pt x="146786" y="533001"/>
                      <a:pt x="143018" y="529876"/>
                      <a:pt x="140970" y="525780"/>
                    </a:cubicBezTo>
                    <a:cubicBezTo>
                      <a:pt x="125196" y="494232"/>
                      <a:pt x="151378" y="535677"/>
                      <a:pt x="129540" y="502920"/>
                    </a:cubicBezTo>
                    <a:cubicBezTo>
                      <a:pt x="119521" y="462844"/>
                      <a:pt x="134477" y="511560"/>
                      <a:pt x="114300" y="476250"/>
                    </a:cubicBezTo>
                    <a:cubicBezTo>
                      <a:pt x="111702" y="471704"/>
                      <a:pt x="112553" y="465823"/>
                      <a:pt x="110490" y="461010"/>
                    </a:cubicBezTo>
                    <a:cubicBezTo>
                      <a:pt x="106512" y="451727"/>
                      <a:pt x="98306" y="445016"/>
                      <a:pt x="91440" y="438150"/>
                    </a:cubicBezTo>
                    <a:cubicBezTo>
                      <a:pt x="83511" y="406432"/>
                      <a:pt x="93166" y="437792"/>
                      <a:pt x="80010" y="411480"/>
                    </a:cubicBezTo>
                    <a:cubicBezTo>
                      <a:pt x="78214" y="407888"/>
                      <a:pt x="79040" y="402890"/>
                      <a:pt x="76200" y="400050"/>
                    </a:cubicBezTo>
                    <a:cubicBezTo>
                      <a:pt x="73360" y="397210"/>
                      <a:pt x="68580" y="397510"/>
                      <a:pt x="64770" y="396240"/>
                    </a:cubicBezTo>
                    <a:cubicBezTo>
                      <a:pt x="63500" y="392430"/>
                      <a:pt x="62756" y="388402"/>
                      <a:pt x="60960" y="384810"/>
                    </a:cubicBezTo>
                    <a:cubicBezTo>
                      <a:pt x="58912" y="380714"/>
                      <a:pt x="55144" y="377589"/>
                      <a:pt x="53340" y="373380"/>
                    </a:cubicBezTo>
                    <a:cubicBezTo>
                      <a:pt x="51277" y="368567"/>
                      <a:pt x="50969" y="363175"/>
                      <a:pt x="49530" y="358140"/>
                    </a:cubicBezTo>
                    <a:cubicBezTo>
                      <a:pt x="47051" y="349463"/>
                      <a:pt x="44779" y="341959"/>
                      <a:pt x="38100" y="335280"/>
                    </a:cubicBezTo>
                    <a:cubicBezTo>
                      <a:pt x="34862" y="332042"/>
                      <a:pt x="30480" y="330200"/>
                      <a:pt x="26670" y="327660"/>
                    </a:cubicBezTo>
                    <a:cubicBezTo>
                      <a:pt x="25400" y="321310"/>
                      <a:pt x="24908" y="314753"/>
                      <a:pt x="22860" y="308610"/>
                    </a:cubicBezTo>
                    <a:cubicBezTo>
                      <a:pt x="21064" y="303222"/>
                      <a:pt x="17477" y="298590"/>
                      <a:pt x="15240" y="293370"/>
                    </a:cubicBezTo>
                    <a:cubicBezTo>
                      <a:pt x="13658" y="289679"/>
                      <a:pt x="12533" y="285802"/>
                      <a:pt x="11430" y="281940"/>
                    </a:cubicBezTo>
                    <a:cubicBezTo>
                      <a:pt x="8105" y="270303"/>
                      <a:pt x="1321" y="238355"/>
                      <a:pt x="0" y="232410"/>
                    </a:cubicBezTo>
                    <a:cubicBezTo>
                      <a:pt x="6217" y="182670"/>
                      <a:pt x="428" y="219056"/>
                      <a:pt x="7620" y="186690"/>
                    </a:cubicBezTo>
                    <a:cubicBezTo>
                      <a:pt x="10735" y="172671"/>
                      <a:pt x="8964" y="166296"/>
                      <a:pt x="19050" y="156210"/>
                    </a:cubicBezTo>
                    <a:cubicBezTo>
                      <a:pt x="22288" y="152972"/>
                      <a:pt x="26670" y="151130"/>
                      <a:pt x="30480" y="148590"/>
                    </a:cubicBezTo>
                    <a:cubicBezTo>
                      <a:pt x="37897" y="126338"/>
                      <a:pt x="28486" y="146774"/>
                      <a:pt x="45720" y="129540"/>
                    </a:cubicBezTo>
                    <a:cubicBezTo>
                      <a:pt x="50210" y="125050"/>
                      <a:pt x="53017" y="119121"/>
                      <a:pt x="57150" y="114300"/>
                    </a:cubicBezTo>
                    <a:cubicBezTo>
                      <a:pt x="62869" y="107628"/>
                      <a:pt x="76291" y="95204"/>
                      <a:pt x="83820" y="91440"/>
                    </a:cubicBezTo>
                    <a:cubicBezTo>
                      <a:pt x="91004" y="87848"/>
                      <a:pt x="106680" y="83820"/>
                      <a:pt x="106680" y="83820"/>
                    </a:cubicBezTo>
                    <a:cubicBezTo>
                      <a:pt x="110132" y="81231"/>
                      <a:pt x="127779" y="67556"/>
                      <a:pt x="133350" y="64770"/>
                    </a:cubicBezTo>
                    <a:cubicBezTo>
                      <a:pt x="136942" y="62974"/>
                      <a:pt x="141188" y="62756"/>
                      <a:pt x="144780" y="60960"/>
                    </a:cubicBezTo>
                    <a:cubicBezTo>
                      <a:pt x="151404" y="57648"/>
                      <a:pt x="157023" y="52447"/>
                      <a:pt x="163830" y="49530"/>
                    </a:cubicBezTo>
                    <a:cubicBezTo>
                      <a:pt x="174904" y="44784"/>
                      <a:pt x="186690" y="41910"/>
                      <a:pt x="198120" y="38100"/>
                    </a:cubicBezTo>
                    <a:cubicBezTo>
                      <a:pt x="201930" y="36830"/>
                      <a:pt x="205958" y="36086"/>
                      <a:pt x="209550" y="34290"/>
                    </a:cubicBezTo>
                    <a:cubicBezTo>
                      <a:pt x="229474" y="24328"/>
                      <a:pt x="219280" y="28048"/>
                      <a:pt x="240030" y="22860"/>
                    </a:cubicBezTo>
                    <a:cubicBezTo>
                      <a:pt x="266404" y="5277"/>
                      <a:pt x="246927" y="15888"/>
                      <a:pt x="304800" y="7620"/>
                    </a:cubicBezTo>
                    <a:lnTo>
                      <a:pt x="358140" y="0"/>
                    </a:lnTo>
                    <a:cubicBezTo>
                      <a:pt x="392335" y="1900"/>
                      <a:pt x="423951" y="2078"/>
                      <a:pt x="457200" y="7620"/>
                    </a:cubicBezTo>
                    <a:cubicBezTo>
                      <a:pt x="479317" y="11306"/>
                      <a:pt x="468877" y="12952"/>
                      <a:pt x="495300" y="19050"/>
                    </a:cubicBezTo>
                    <a:cubicBezTo>
                      <a:pt x="504050" y="21069"/>
                      <a:pt x="513080" y="21590"/>
                      <a:pt x="521970" y="22860"/>
                    </a:cubicBezTo>
                    <a:cubicBezTo>
                      <a:pt x="525780" y="25400"/>
                      <a:pt x="529191" y="28676"/>
                      <a:pt x="533400" y="30480"/>
                    </a:cubicBezTo>
                    <a:cubicBezTo>
                      <a:pt x="538213" y="32543"/>
                      <a:pt x="543438" y="33690"/>
                      <a:pt x="548640" y="34290"/>
                    </a:cubicBezTo>
                    <a:cubicBezTo>
                      <a:pt x="576510" y="37506"/>
                      <a:pt x="604453" y="40263"/>
                      <a:pt x="632460" y="41910"/>
                    </a:cubicBezTo>
                    <a:cubicBezTo>
                      <a:pt x="669248" y="44074"/>
                      <a:pt x="706128" y="44247"/>
                      <a:pt x="742950" y="45720"/>
                    </a:cubicBezTo>
                    <a:lnTo>
                      <a:pt x="822960" y="49530"/>
                    </a:lnTo>
                    <a:cubicBezTo>
                      <a:pt x="834390" y="52070"/>
                      <a:pt x="845684" y="55324"/>
                      <a:pt x="857250" y="57150"/>
                    </a:cubicBezTo>
                    <a:cubicBezTo>
                      <a:pt x="869857" y="59141"/>
                      <a:pt x="882781" y="58742"/>
                      <a:pt x="895350" y="60960"/>
                    </a:cubicBezTo>
                    <a:cubicBezTo>
                      <a:pt x="904455" y="62567"/>
                      <a:pt x="913100" y="66147"/>
                      <a:pt x="922020" y="68580"/>
                    </a:cubicBezTo>
                    <a:cubicBezTo>
                      <a:pt x="927072" y="69958"/>
                      <a:pt x="932208" y="71012"/>
                      <a:pt x="937260" y="72390"/>
                    </a:cubicBezTo>
                    <a:cubicBezTo>
                      <a:pt x="946180" y="74823"/>
                      <a:pt x="954883" y="78105"/>
                      <a:pt x="963930" y="80010"/>
                    </a:cubicBezTo>
                    <a:cubicBezTo>
                      <a:pt x="979049" y="83193"/>
                      <a:pt x="1009650" y="87630"/>
                      <a:pt x="1009650" y="87630"/>
                    </a:cubicBezTo>
                    <a:cubicBezTo>
                      <a:pt x="1044065" y="104837"/>
                      <a:pt x="1001196" y="85517"/>
                      <a:pt x="1055370" y="99060"/>
                    </a:cubicBezTo>
                    <a:cubicBezTo>
                      <a:pt x="1060880" y="100438"/>
                      <a:pt x="1065076" y="105403"/>
                      <a:pt x="1070610" y="106680"/>
                    </a:cubicBezTo>
                    <a:cubicBezTo>
                      <a:pt x="1081816" y="109266"/>
                      <a:pt x="1093496" y="109003"/>
                      <a:pt x="1104900" y="110490"/>
                    </a:cubicBezTo>
                    <a:cubicBezTo>
                      <a:pt x="1153981" y="116892"/>
                      <a:pt x="1144475" y="115357"/>
                      <a:pt x="1177290" y="121920"/>
                    </a:cubicBezTo>
                    <a:cubicBezTo>
                      <a:pt x="1211582" y="139066"/>
                      <a:pt x="1169136" y="120038"/>
                      <a:pt x="1226820" y="133350"/>
                    </a:cubicBezTo>
                    <a:cubicBezTo>
                      <a:pt x="1232354" y="134627"/>
                      <a:pt x="1236550" y="139592"/>
                      <a:pt x="1242060" y="140970"/>
                    </a:cubicBezTo>
                    <a:cubicBezTo>
                      <a:pt x="1251993" y="143453"/>
                      <a:pt x="1262380" y="143510"/>
                      <a:pt x="1272540" y="144780"/>
                    </a:cubicBezTo>
                    <a:cubicBezTo>
                      <a:pt x="1277620" y="147320"/>
                      <a:pt x="1282340" y="150768"/>
                      <a:pt x="1287780" y="152400"/>
                    </a:cubicBezTo>
                    <a:cubicBezTo>
                      <a:pt x="1292586" y="153842"/>
                      <a:pt x="1334277" y="159587"/>
                      <a:pt x="1337310" y="160020"/>
                    </a:cubicBezTo>
                    <a:cubicBezTo>
                      <a:pt x="1369578" y="176154"/>
                      <a:pt x="1332726" y="159841"/>
                      <a:pt x="1383030" y="171450"/>
                    </a:cubicBezTo>
                    <a:cubicBezTo>
                      <a:pt x="1389694" y="172988"/>
                      <a:pt x="1395592" y="176907"/>
                      <a:pt x="1402080" y="179070"/>
                    </a:cubicBezTo>
                    <a:cubicBezTo>
                      <a:pt x="1412568" y="182566"/>
                      <a:pt x="1455017" y="190399"/>
                      <a:pt x="1455420" y="190500"/>
                    </a:cubicBezTo>
                    <a:cubicBezTo>
                      <a:pt x="1463212" y="192448"/>
                      <a:pt x="1470488" y="196172"/>
                      <a:pt x="1478280" y="198120"/>
                    </a:cubicBezTo>
                    <a:cubicBezTo>
                      <a:pt x="1485774" y="199994"/>
                      <a:pt x="1493676" y="199940"/>
                      <a:pt x="1501140" y="201930"/>
                    </a:cubicBezTo>
                    <a:cubicBezTo>
                      <a:pt x="1512781" y="205034"/>
                      <a:pt x="1523503" y="211656"/>
                      <a:pt x="1535430" y="213360"/>
                    </a:cubicBezTo>
                    <a:cubicBezTo>
                      <a:pt x="1579819" y="219701"/>
                      <a:pt x="1544815" y="213767"/>
                      <a:pt x="1592580" y="224790"/>
                    </a:cubicBezTo>
                    <a:cubicBezTo>
                      <a:pt x="1598890" y="226246"/>
                      <a:pt x="1605427" y="226739"/>
                      <a:pt x="1611630" y="228600"/>
                    </a:cubicBezTo>
                    <a:cubicBezTo>
                      <a:pt x="1618181" y="230565"/>
                      <a:pt x="1624045" y="234561"/>
                      <a:pt x="1630680" y="236220"/>
                    </a:cubicBezTo>
                    <a:cubicBezTo>
                      <a:pt x="1639392" y="238398"/>
                      <a:pt x="1648515" y="238424"/>
                      <a:pt x="1657350" y="240030"/>
                    </a:cubicBezTo>
                    <a:cubicBezTo>
                      <a:pt x="1662502" y="240967"/>
                      <a:pt x="1667510" y="242570"/>
                      <a:pt x="1672590" y="243840"/>
                    </a:cubicBezTo>
                    <a:cubicBezTo>
                      <a:pt x="1712057" y="270151"/>
                      <a:pt x="1677830" y="251850"/>
                      <a:pt x="1718310" y="262890"/>
                    </a:cubicBezTo>
                    <a:cubicBezTo>
                      <a:pt x="1724908" y="264690"/>
                      <a:pt x="1730872" y="268347"/>
                      <a:pt x="1737360" y="270510"/>
                    </a:cubicBezTo>
                    <a:cubicBezTo>
                      <a:pt x="1742328" y="272166"/>
                      <a:pt x="1747584" y="272815"/>
                      <a:pt x="1752600" y="274320"/>
                    </a:cubicBezTo>
                    <a:cubicBezTo>
                      <a:pt x="1760293" y="276628"/>
                      <a:pt x="1767668" y="279992"/>
                      <a:pt x="1775460" y="281940"/>
                    </a:cubicBezTo>
                    <a:cubicBezTo>
                      <a:pt x="1782954" y="283814"/>
                      <a:pt x="1790745" y="284235"/>
                      <a:pt x="1798320" y="285750"/>
                    </a:cubicBezTo>
                    <a:cubicBezTo>
                      <a:pt x="1845432" y="295172"/>
                      <a:pt x="1780283" y="282625"/>
                      <a:pt x="1828800" y="297180"/>
                    </a:cubicBezTo>
                    <a:cubicBezTo>
                      <a:pt x="1836199" y="299400"/>
                      <a:pt x="1844040" y="299720"/>
                      <a:pt x="1851660" y="300990"/>
                    </a:cubicBezTo>
                    <a:cubicBezTo>
                      <a:pt x="1855470" y="304800"/>
                      <a:pt x="1858705" y="309288"/>
                      <a:pt x="1863090" y="312420"/>
                    </a:cubicBezTo>
                    <a:cubicBezTo>
                      <a:pt x="1878626" y="323517"/>
                      <a:pt x="1882684" y="318407"/>
                      <a:pt x="1901190" y="327660"/>
                    </a:cubicBezTo>
                    <a:cubicBezTo>
                      <a:pt x="1906270" y="330200"/>
                      <a:pt x="1911210" y="333043"/>
                      <a:pt x="1916430" y="335280"/>
                    </a:cubicBezTo>
                    <a:cubicBezTo>
                      <a:pt x="1920121" y="336862"/>
                      <a:pt x="1924268" y="337294"/>
                      <a:pt x="1927860" y="339090"/>
                    </a:cubicBezTo>
                    <a:cubicBezTo>
                      <a:pt x="1931956" y="341138"/>
                      <a:pt x="1935194" y="344662"/>
                      <a:pt x="1939290" y="346710"/>
                    </a:cubicBezTo>
                    <a:cubicBezTo>
                      <a:pt x="1942882" y="348506"/>
                      <a:pt x="1947128" y="348724"/>
                      <a:pt x="1950720" y="350520"/>
                    </a:cubicBezTo>
                    <a:cubicBezTo>
                      <a:pt x="1954816" y="352568"/>
                      <a:pt x="1958054" y="356092"/>
                      <a:pt x="1962150" y="358140"/>
                    </a:cubicBezTo>
                    <a:cubicBezTo>
                      <a:pt x="1965742" y="359936"/>
                      <a:pt x="1969889" y="360368"/>
                      <a:pt x="1973580" y="361950"/>
                    </a:cubicBezTo>
                    <a:cubicBezTo>
                      <a:pt x="1978800" y="364187"/>
                      <a:pt x="1983740" y="367030"/>
                      <a:pt x="1988820" y="369570"/>
                    </a:cubicBezTo>
                    <a:cubicBezTo>
                      <a:pt x="1992630" y="374650"/>
                      <a:pt x="1995372" y="380745"/>
                      <a:pt x="2000250" y="384810"/>
                    </a:cubicBezTo>
                    <a:cubicBezTo>
                      <a:pt x="2003335" y="387381"/>
                      <a:pt x="2008088" y="386824"/>
                      <a:pt x="2011680" y="388620"/>
                    </a:cubicBezTo>
                    <a:cubicBezTo>
                      <a:pt x="2015776" y="390668"/>
                      <a:pt x="2019706" y="393177"/>
                      <a:pt x="2023110" y="396240"/>
                    </a:cubicBezTo>
                    <a:cubicBezTo>
                      <a:pt x="2057827" y="427486"/>
                      <a:pt x="2036189" y="418380"/>
                      <a:pt x="2061210" y="426720"/>
                    </a:cubicBezTo>
                    <a:cubicBezTo>
                      <a:pt x="2065020" y="430530"/>
                      <a:pt x="2069191" y="434011"/>
                      <a:pt x="2072640" y="438150"/>
                    </a:cubicBezTo>
                    <a:cubicBezTo>
                      <a:pt x="2075571" y="441668"/>
                      <a:pt x="2076684" y="446719"/>
                      <a:pt x="2080260" y="449580"/>
                    </a:cubicBezTo>
                    <a:cubicBezTo>
                      <a:pt x="2083396" y="452089"/>
                      <a:pt x="2088098" y="451594"/>
                      <a:pt x="2091690" y="453390"/>
                    </a:cubicBezTo>
                    <a:cubicBezTo>
                      <a:pt x="2121233" y="468162"/>
                      <a:pt x="2085820" y="455243"/>
                      <a:pt x="2114550" y="464820"/>
                    </a:cubicBezTo>
                    <a:cubicBezTo>
                      <a:pt x="2118360" y="468630"/>
                      <a:pt x="2121497" y="473261"/>
                      <a:pt x="2125980" y="476250"/>
                    </a:cubicBezTo>
                    <a:cubicBezTo>
                      <a:pt x="2129322" y="478478"/>
                      <a:pt x="2133818" y="478264"/>
                      <a:pt x="2137410" y="480060"/>
                    </a:cubicBezTo>
                    <a:cubicBezTo>
                      <a:pt x="2163722" y="493216"/>
                      <a:pt x="2132362" y="483561"/>
                      <a:pt x="2164080" y="491490"/>
                    </a:cubicBezTo>
                    <a:cubicBezTo>
                      <a:pt x="2167890" y="494030"/>
                      <a:pt x="2172272" y="495872"/>
                      <a:pt x="2175510" y="499110"/>
                    </a:cubicBezTo>
                    <a:cubicBezTo>
                      <a:pt x="2178748" y="502348"/>
                      <a:pt x="2179247" y="508113"/>
                      <a:pt x="2183130" y="510540"/>
                    </a:cubicBezTo>
                    <a:cubicBezTo>
                      <a:pt x="2189941" y="514797"/>
                      <a:pt x="2205990" y="518160"/>
                      <a:pt x="2205990" y="518160"/>
                    </a:cubicBezTo>
                    <a:cubicBezTo>
                      <a:pt x="2223896" y="536066"/>
                      <a:pt x="2212937" y="526601"/>
                      <a:pt x="2240280" y="544830"/>
                    </a:cubicBezTo>
                    <a:lnTo>
                      <a:pt x="2251710" y="552450"/>
                    </a:lnTo>
                    <a:cubicBezTo>
                      <a:pt x="2254250" y="556260"/>
                      <a:pt x="2255754" y="561019"/>
                      <a:pt x="2259330" y="563880"/>
                    </a:cubicBezTo>
                    <a:cubicBezTo>
                      <a:pt x="2262466" y="566389"/>
                      <a:pt x="2267920" y="564850"/>
                      <a:pt x="2270760" y="567690"/>
                    </a:cubicBezTo>
                    <a:cubicBezTo>
                      <a:pt x="2277236" y="574166"/>
                      <a:pt x="2280920" y="582930"/>
                      <a:pt x="2286000" y="590550"/>
                    </a:cubicBezTo>
                    <a:cubicBezTo>
                      <a:pt x="2288540" y="594360"/>
                      <a:pt x="2292172" y="597636"/>
                      <a:pt x="2293620" y="601980"/>
                    </a:cubicBezTo>
                    <a:cubicBezTo>
                      <a:pt x="2294890" y="605790"/>
                      <a:pt x="2294590" y="610570"/>
                      <a:pt x="2297430" y="613410"/>
                    </a:cubicBezTo>
                    <a:cubicBezTo>
                      <a:pt x="2303906" y="619886"/>
                      <a:pt x="2320290" y="628650"/>
                      <a:pt x="2320290" y="628650"/>
                    </a:cubicBezTo>
                    <a:cubicBezTo>
                      <a:pt x="2328603" y="653588"/>
                      <a:pt x="2317057" y="629112"/>
                      <a:pt x="2335530" y="643890"/>
                    </a:cubicBezTo>
                    <a:cubicBezTo>
                      <a:pt x="2360149" y="663585"/>
                      <a:pt x="2325850" y="649553"/>
                      <a:pt x="2354580" y="659130"/>
                    </a:cubicBezTo>
                    <a:cubicBezTo>
                      <a:pt x="2367036" y="696497"/>
                      <a:pt x="2346842" y="643713"/>
                      <a:pt x="2369820" y="678180"/>
                    </a:cubicBezTo>
                    <a:cubicBezTo>
                      <a:pt x="2372725" y="682537"/>
                      <a:pt x="2371567" y="688607"/>
                      <a:pt x="2373630" y="693420"/>
                    </a:cubicBezTo>
                    <a:cubicBezTo>
                      <a:pt x="2375434" y="697629"/>
                      <a:pt x="2379202" y="700754"/>
                      <a:pt x="2381250" y="704850"/>
                    </a:cubicBezTo>
                    <a:cubicBezTo>
                      <a:pt x="2395795" y="733940"/>
                      <a:pt x="2368852" y="694669"/>
                      <a:pt x="2396490" y="731520"/>
                    </a:cubicBezTo>
                    <a:cubicBezTo>
                      <a:pt x="2397760" y="739140"/>
                      <a:pt x="2398080" y="746981"/>
                      <a:pt x="2400300" y="754380"/>
                    </a:cubicBezTo>
                    <a:cubicBezTo>
                      <a:pt x="2401932" y="759820"/>
                      <a:pt x="2406730" y="764066"/>
                      <a:pt x="2407920" y="769620"/>
                    </a:cubicBezTo>
                    <a:cubicBezTo>
                      <a:pt x="2410594" y="782100"/>
                      <a:pt x="2410460" y="795020"/>
                      <a:pt x="2411730" y="807720"/>
                    </a:cubicBezTo>
                    <a:cubicBezTo>
                      <a:pt x="2401645" y="1029597"/>
                      <a:pt x="2410687" y="910976"/>
                      <a:pt x="2400300" y="1009650"/>
                    </a:cubicBezTo>
                    <a:cubicBezTo>
                      <a:pt x="2398964" y="1022343"/>
                      <a:pt x="2398383" y="1035128"/>
                      <a:pt x="2396490" y="1047750"/>
                    </a:cubicBezTo>
                    <a:cubicBezTo>
                      <a:pt x="2394569" y="1060558"/>
                      <a:pt x="2390999" y="1073075"/>
                      <a:pt x="2388870" y="1085850"/>
                    </a:cubicBezTo>
                    <a:cubicBezTo>
                      <a:pt x="2380860" y="1133913"/>
                      <a:pt x="2390811" y="1099076"/>
                      <a:pt x="2377440" y="1139190"/>
                    </a:cubicBezTo>
                    <a:cubicBezTo>
                      <a:pt x="2376170" y="1148080"/>
                      <a:pt x="2375808" y="1157148"/>
                      <a:pt x="2373630" y="1165860"/>
                    </a:cubicBezTo>
                    <a:cubicBezTo>
                      <a:pt x="2370708" y="1177549"/>
                      <a:pt x="2362200" y="1200150"/>
                      <a:pt x="2362200" y="1200150"/>
                    </a:cubicBezTo>
                    <a:cubicBezTo>
                      <a:pt x="2360930" y="1209040"/>
                      <a:pt x="2360970" y="1218218"/>
                      <a:pt x="2358390" y="1226820"/>
                    </a:cubicBezTo>
                    <a:cubicBezTo>
                      <a:pt x="2355500" y="1236454"/>
                      <a:pt x="2347310" y="1241316"/>
                      <a:pt x="2339340" y="1245870"/>
                    </a:cubicBezTo>
                    <a:cubicBezTo>
                      <a:pt x="2314068" y="1260311"/>
                      <a:pt x="2334042" y="1248141"/>
                      <a:pt x="2312670" y="1257300"/>
                    </a:cubicBezTo>
                    <a:cubicBezTo>
                      <a:pt x="2307450" y="1259537"/>
                      <a:pt x="2302909" y="1263426"/>
                      <a:pt x="2297430" y="1264920"/>
                    </a:cubicBezTo>
                    <a:cubicBezTo>
                      <a:pt x="2288766" y="1267283"/>
                      <a:pt x="2279618" y="1267254"/>
                      <a:pt x="2270760" y="1268730"/>
                    </a:cubicBezTo>
                    <a:cubicBezTo>
                      <a:pt x="2256754" y="1271064"/>
                      <a:pt x="2242955" y="1274722"/>
                      <a:pt x="2228850" y="1276350"/>
                    </a:cubicBezTo>
                    <a:cubicBezTo>
                      <a:pt x="2209884" y="1278538"/>
                      <a:pt x="2190704" y="1278321"/>
                      <a:pt x="2171700" y="1280160"/>
                    </a:cubicBezTo>
                    <a:cubicBezTo>
                      <a:pt x="2151317" y="1282133"/>
                      <a:pt x="2131083" y="1285433"/>
                      <a:pt x="2110740" y="1287780"/>
                    </a:cubicBezTo>
                    <a:cubicBezTo>
                      <a:pt x="2098061" y="1289243"/>
                      <a:pt x="2085305" y="1290007"/>
                      <a:pt x="2072640" y="1291590"/>
                    </a:cubicBezTo>
                    <a:cubicBezTo>
                      <a:pt x="2054818" y="1293818"/>
                      <a:pt x="2037156" y="1297280"/>
                      <a:pt x="2019300" y="1299210"/>
                    </a:cubicBezTo>
                    <a:cubicBezTo>
                      <a:pt x="1990150" y="1302361"/>
                      <a:pt x="1931670" y="1306830"/>
                      <a:pt x="1931670" y="1306830"/>
                    </a:cubicBezTo>
                    <a:cubicBezTo>
                      <a:pt x="1918970" y="1309370"/>
                      <a:pt x="1906363" y="1312430"/>
                      <a:pt x="1893570" y="1314450"/>
                    </a:cubicBezTo>
                    <a:cubicBezTo>
                      <a:pt x="1882210" y="1316244"/>
                      <a:pt x="1870583" y="1316141"/>
                      <a:pt x="1859280" y="1318260"/>
                    </a:cubicBezTo>
                    <a:cubicBezTo>
                      <a:pt x="1850193" y="1319964"/>
                      <a:pt x="1841715" y="1324273"/>
                      <a:pt x="1832610" y="1325880"/>
                    </a:cubicBezTo>
                    <a:cubicBezTo>
                      <a:pt x="1820041" y="1328098"/>
                      <a:pt x="1807145" y="1327885"/>
                      <a:pt x="1794510" y="1329690"/>
                    </a:cubicBezTo>
                    <a:cubicBezTo>
                      <a:pt x="1756876" y="1335066"/>
                      <a:pt x="1756342" y="1338488"/>
                      <a:pt x="1722120" y="1341120"/>
                    </a:cubicBezTo>
                    <a:cubicBezTo>
                      <a:pt x="1699292" y="1342876"/>
                      <a:pt x="1676360" y="1343080"/>
                      <a:pt x="1653540" y="1344930"/>
                    </a:cubicBezTo>
                    <a:cubicBezTo>
                      <a:pt x="1440340" y="1362216"/>
                      <a:pt x="1706531" y="1344714"/>
                      <a:pt x="1520190" y="1356360"/>
                    </a:cubicBezTo>
                    <a:cubicBezTo>
                      <a:pt x="1504950" y="1358900"/>
                      <a:pt x="1489826" y="1362274"/>
                      <a:pt x="1474470" y="1363980"/>
                    </a:cubicBezTo>
                    <a:cubicBezTo>
                      <a:pt x="1451963" y="1366481"/>
                      <a:pt x="1356441" y="1370834"/>
                      <a:pt x="1341120" y="1371600"/>
                    </a:cubicBezTo>
                    <a:cubicBezTo>
                      <a:pt x="1273810" y="1370330"/>
                      <a:pt x="1206436" y="1370992"/>
                      <a:pt x="1139190" y="1367790"/>
                    </a:cubicBezTo>
                    <a:cubicBezTo>
                      <a:pt x="1126253" y="1367174"/>
                      <a:pt x="1113898" y="1362091"/>
                      <a:pt x="1101090" y="1360170"/>
                    </a:cubicBezTo>
                    <a:cubicBezTo>
                      <a:pt x="1088468" y="1358277"/>
                      <a:pt x="1075690" y="1357630"/>
                      <a:pt x="1062990" y="1356360"/>
                    </a:cubicBezTo>
                    <a:cubicBezTo>
                      <a:pt x="1008079" y="1342632"/>
                      <a:pt x="1055106" y="1352524"/>
                      <a:pt x="979170" y="1344930"/>
                    </a:cubicBezTo>
                    <a:cubicBezTo>
                      <a:pt x="960025" y="1343016"/>
                      <a:pt x="940714" y="1337005"/>
                      <a:pt x="922020" y="1333500"/>
                    </a:cubicBezTo>
                    <a:cubicBezTo>
                      <a:pt x="913194" y="1331845"/>
                      <a:pt x="904240" y="1330960"/>
                      <a:pt x="895350" y="1329690"/>
                    </a:cubicBezTo>
                    <a:cubicBezTo>
                      <a:pt x="863435" y="1313733"/>
                      <a:pt x="898995" y="1329645"/>
                      <a:pt x="857250" y="1318260"/>
                    </a:cubicBezTo>
                    <a:cubicBezTo>
                      <a:pt x="850652" y="1316460"/>
                      <a:pt x="844751" y="1312605"/>
                      <a:pt x="838200" y="1310640"/>
                    </a:cubicBezTo>
                    <a:cubicBezTo>
                      <a:pt x="831997" y="1308779"/>
                      <a:pt x="825472" y="1308235"/>
                      <a:pt x="819150" y="1306830"/>
                    </a:cubicBezTo>
                    <a:cubicBezTo>
                      <a:pt x="814038" y="1305694"/>
                      <a:pt x="808926" y="1304525"/>
                      <a:pt x="803910" y="1303020"/>
                    </a:cubicBezTo>
                    <a:cubicBezTo>
                      <a:pt x="757531" y="1289106"/>
                      <a:pt x="800937" y="1300372"/>
                      <a:pt x="765810" y="1291590"/>
                    </a:cubicBezTo>
                    <a:cubicBezTo>
                      <a:pt x="762000" y="1289050"/>
                      <a:pt x="758476" y="1286018"/>
                      <a:pt x="754380" y="1283970"/>
                    </a:cubicBezTo>
                    <a:cubicBezTo>
                      <a:pt x="750788" y="1282174"/>
                      <a:pt x="746710" y="1281570"/>
                      <a:pt x="742950" y="1280160"/>
                    </a:cubicBezTo>
                    <a:cubicBezTo>
                      <a:pt x="736546" y="1277759"/>
                      <a:pt x="730451" y="1274505"/>
                      <a:pt x="723900" y="1272540"/>
                    </a:cubicBezTo>
                    <a:cubicBezTo>
                      <a:pt x="717697" y="1270679"/>
                      <a:pt x="711172" y="1270135"/>
                      <a:pt x="704850" y="1268730"/>
                    </a:cubicBezTo>
                    <a:cubicBezTo>
                      <a:pt x="699738" y="1267594"/>
                      <a:pt x="694690" y="1266190"/>
                      <a:pt x="689610" y="1264920"/>
                    </a:cubicBezTo>
                    <a:cubicBezTo>
                      <a:pt x="685800" y="1261110"/>
                      <a:pt x="682319" y="1256939"/>
                      <a:pt x="678180" y="1253490"/>
                    </a:cubicBezTo>
                    <a:cubicBezTo>
                      <a:pt x="668905" y="1245761"/>
                      <a:pt x="642054" y="1232558"/>
                      <a:pt x="636270" y="1230630"/>
                    </a:cubicBezTo>
                    <a:cubicBezTo>
                      <a:pt x="622781" y="1226134"/>
                      <a:pt x="623724" y="1227047"/>
                      <a:pt x="609600" y="1219200"/>
                    </a:cubicBezTo>
                    <a:cubicBezTo>
                      <a:pt x="603127" y="1215604"/>
                      <a:pt x="597174" y="1211082"/>
                      <a:pt x="590550" y="1207770"/>
                    </a:cubicBezTo>
                    <a:cubicBezTo>
                      <a:pt x="586958" y="1205974"/>
                      <a:pt x="582811" y="1205542"/>
                      <a:pt x="579120" y="1203960"/>
                    </a:cubicBezTo>
                    <a:cubicBezTo>
                      <a:pt x="573900" y="1201723"/>
                      <a:pt x="569100" y="1198577"/>
                      <a:pt x="563880" y="1196340"/>
                    </a:cubicBezTo>
                    <a:cubicBezTo>
                      <a:pt x="560189" y="1194758"/>
                      <a:pt x="556120" y="1194161"/>
                      <a:pt x="552450" y="1192530"/>
                    </a:cubicBezTo>
                    <a:cubicBezTo>
                      <a:pt x="544665" y="1189070"/>
                      <a:pt x="537500" y="1184264"/>
                      <a:pt x="529590" y="1181100"/>
                    </a:cubicBezTo>
                    <a:cubicBezTo>
                      <a:pt x="524728" y="1179155"/>
                      <a:pt x="519318" y="1178946"/>
                      <a:pt x="514350" y="1177290"/>
                    </a:cubicBezTo>
                    <a:cubicBezTo>
                      <a:pt x="507862" y="1175127"/>
                      <a:pt x="501704" y="1172071"/>
                      <a:pt x="495300" y="1169670"/>
                    </a:cubicBezTo>
                    <a:cubicBezTo>
                      <a:pt x="491540" y="1168260"/>
                      <a:pt x="487462" y="1167656"/>
                      <a:pt x="483870" y="1165860"/>
                    </a:cubicBezTo>
                    <a:cubicBezTo>
                      <a:pt x="479774" y="1163812"/>
                      <a:pt x="476649" y="1160044"/>
                      <a:pt x="472440" y="1158240"/>
                    </a:cubicBezTo>
                    <a:cubicBezTo>
                      <a:pt x="467732" y="1156222"/>
                      <a:pt x="441540" y="1151298"/>
                      <a:pt x="438150" y="1150620"/>
                    </a:cubicBezTo>
                    <a:cubicBezTo>
                      <a:pt x="433070" y="1148080"/>
                      <a:pt x="428228" y="1144994"/>
                      <a:pt x="422910" y="1143000"/>
                    </a:cubicBezTo>
                    <a:cubicBezTo>
                      <a:pt x="403940" y="1135886"/>
                      <a:pt x="394326" y="1141724"/>
                      <a:pt x="373380" y="1127760"/>
                    </a:cubicBezTo>
                    <a:cubicBezTo>
                      <a:pt x="369570" y="1125220"/>
                      <a:pt x="366237" y="1121748"/>
                      <a:pt x="361950" y="1120140"/>
                    </a:cubicBezTo>
                    <a:cubicBezTo>
                      <a:pt x="355887" y="1117866"/>
                      <a:pt x="349182" y="1117901"/>
                      <a:pt x="342900" y="1116330"/>
                    </a:cubicBezTo>
                    <a:cubicBezTo>
                      <a:pt x="339004" y="1115356"/>
                      <a:pt x="335280" y="1113790"/>
                      <a:pt x="331470" y="1112520"/>
                    </a:cubicBezTo>
                    <a:cubicBezTo>
                      <a:pt x="328930" y="1108710"/>
                      <a:pt x="325710" y="1105274"/>
                      <a:pt x="323850" y="1101090"/>
                    </a:cubicBezTo>
                    <a:cubicBezTo>
                      <a:pt x="320588" y="1093750"/>
                      <a:pt x="343535" y="1092200"/>
                      <a:pt x="346710" y="108585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Freihandform 98"/>
              <p:cNvSpPr/>
              <p:nvPr/>
            </p:nvSpPr>
            <p:spPr>
              <a:xfrm>
                <a:off x="1466871" y="4553214"/>
                <a:ext cx="1877789" cy="400354"/>
              </a:xfrm>
              <a:custGeom>
                <a:avLst/>
                <a:gdLst>
                  <a:gd name="connsiteX0" fmla="*/ 339502 w 2996578"/>
                  <a:gd name="connsiteY0" fmla="*/ 190500 h 1089660"/>
                  <a:gd name="connsiteX1" fmla="*/ 255682 w 2996578"/>
                  <a:gd name="connsiteY1" fmla="*/ 194310 h 1089660"/>
                  <a:gd name="connsiteX2" fmla="*/ 229012 w 2996578"/>
                  <a:gd name="connsiteY2" fmla="*/ 205740 h 1089660"/>
                  <a:gd name="connsiteX3" fmla="*/ 209962 w 2996578"/>
                  <a:gd name="connsiteY3" fmla="*/ 209550 h 1089660"/>
                  <a:gd name="connsiteX4" fmla="*/ 206152 w 2996578"/>
                  <a:gd name="connsiteY4" fmla="*/ 220980 h 1089660"/>
                  <a:gd name="connsiteX5" fmla="*/ 194722 w 2996578"/>
                  <a:gd name="connsiteY5" fmla="*/ 224790 h 1089660"/>
                  <a:gd name="connsiteX6" fmla="*/ 183292 w 2996578"/>
                  <a:gd name="connsiteY6" fmla="*/ 232410 h 1089660"/>
                  <a:gd name="connsiteX7" fmla="*/ 179482 w 2996578"/>
                  <a:gd name="connsiteY7" fmla="*/ 243840 h 1089660"/>
                  <a:gd name="connsiteX8" fmla="*/ 152812 w 2996578"/>
                  <a:gd name="connsiteY8" fmla="*/ 259080 h 1089660"/>
                  <a:gd name="connsiteX9" fmla="*/ 129952 w 2996578"/>
                  <a:gd name="connsiteY9" fmla="*/ 281940 h 1089660"/>
                  <a:gd name="connsiteX10" fmla="*/ 118522 w 2996578"/>
                  <a:gd name="connsiteY10" fmla="*/ 293370 h 1089660"/>
                  <a:gd name="connsiteX11" fmla="*/ 103282 w 2996578"/>
                  <a:gd name="connsiteY11" fmla="*/ 308610 h 1089660"/>
                  <a:gd name="connsiteX12" fmla="*/ 95662 w 2996578"/>
                  <a:gd name="connsiteY12" fmla="*/ 320040 h 1089660"/>
                  <a:gd name="connsiteX13" fmla="*/ 88042 w 2996578"/>
                  <a:gd name="connsiteY13" fmla="*/ 342900 h 1089660"/>
                  <a:gd name="connsiteX14" fmla="*/ 76612 w 2996578"/>
                  <a:gd name="connsiteY14" fmla="*/ 350520 h 1089660"/>
                  <a:gd name="connsiteX15" fmla="*/ 68992 w 2996578"/>
                  <a:gd name="connsiteY15" fmla="*/ 361950 h 1089660"/>
                  <a:gd name="connsiteX16" fmla="*/ 61372 w 2996578"/>
                  <a:gd name="connsiteY16" fmla="*/ 384810 h 1089660"/>
                  <a:gd name="connsiteX17" fmla="*/ 53752 w 2996578"/>
                  <a:gd name="connsiteY17" fmla="*/ 396240 h 1089660"/>
                  <a:gd name="connsiteX18" fmla="*/ 42322 w 2996578"/>
                  <a:gd name="connsiteY18" fmla="*/ 422910 h 1089660"/>
                  <a:gd name="connsiteX19" fmla="*/ 30892 w 2996578"/>
                  <a:gd name="connsiteY19" fmla="*/ 434340 h 1089660"/>
                  <a:gd name="connsiteX20" fmla="*/ 15652 w 2996578"/>
                  <a:gd name="connsiteY20" fmla="*/ 461010 h 1089660"/>
                  <a:gd name="connsiteX21" fmla="*/ 11842 w 2996578"/>
                  <a:gd name="connsiteY21" fmla="*/ 472440 h 1089660"/>
                  <a:gd name="connsiteX22" fmla="*/ 4222 w 2996578"/>
                  <a:gd name="connsiteY22" fmla="*/ 487680 h 1089660"/>
                  <a:gd name="connsiteX23" fmla="*/ 8032 w 2996578"/>
                  <a:gd name="connsiteY23" fmla="*/ 613410 h 1089660"/>
                  <a:gd name="connsiteX24" fmla="*/ 11842 w 2996578"/>
                  <a:gd name="connsiteY24" fmla="*/ 628650 h 1089660"/>
                  <a:gd name="connsiteX25" fmla="*/ 19462 w 2996578"/>
                  <a:gd name="connsiteY25" fmla="*/ 640080 h 1089660"/>
                  <a:gd name="connsiteX26" fmla="*/ 27082 w 2996578"/>
                  <a:gd name="connsiteY26" fmla="*/ 666750 h 1089660"/>
                  <a:gd name="connsiteX27" fmla="*/ 38512 w 2996578"/>
                  <a:gd name="connsiteY27" fmla="*/ 678180 h 1089660"/>
                  <a:gd name="connsiteX28" fmla="*/ 57562 w 2996578"/>
                  <a:gd name="connsiteY28" fmla="*/ 697230 h 1089660"/>
                  <a:gd name="connsiteX29" fmla="*/ 61372 w 2996578"/>
                  <a:gd name="connsiteY29" fmla="*/ 712470 h 1089660"/>
                  <a:gd name="connsiteX30" fmla="*/ 84232 w 2996578"/>
                  <a:gd name="connsiteY30" fmla="*/ 742950 h 1089660"/>
                  <a:gd name="connsiteX31" fmla="*/ 95662 w 2996578"/>
                  <a:gd name="connsiteY31" fmla="*/ 758190 h 1089660"/>
                  <a:gd name="connsiteX32" fmla="*/ 110902 w 2996578"/>
                  <a:gd name="connsiteY32" fmla="*/ 781050 h 1089660"/>
                  <a:gd name="connsiteX33" fmla="*/ 114712 w 2996578"/>
                  <a:gd name="connsiteY33" fmla="*/ 792480 h 1089660"/>
                  <a:gd name="connsiteX34" fmla="*/ 149002 w 2996578"/>
                  <a:gd name="connsiteY34" fmla="*/ 819150 h 1089660"/>
                  <a:gd name="connsiteX35" fmla="*/ 164242 w 2996578"/>
                  <a:gd name="connsiteY35" fmla="*/ 822960 h 1089660"/>
                  <a:gd name="connsiteX36" fmla="*/ 175672 w 2996578"/>
                  <a:gd name="connsiteY36" fmla="*/ 830580 h 1089660"/>
                  <a:gd name="connsiteX37" fmla="*/ 187102 w 2996578"/>
                  <a:gd name="connsiteY37" fmla="*/ 834390 h 1089660"/>
                  <a:gd name="connsiteX38" fmla="*/ 190912 w 2996578"/>
                  <a:gd name="connsiteY38" fmla="*/ 845820 h 1089660"/>
                  <a:gd name="connsiteX39" fmla="*/ 202342 w 2996578"/>
                  <a:gd name="connsiteY39" fmla="*/ 849630 h 1089660"/>
                  <a:gd name="connsiteX40" fmla="*/ 213772 w 2996578"/>
                  <a:gd name="connsiteY40" fmla="*/ 857250 h 1089660"/>
                  <a:gd name="connsiteX41" fmla="*/ 225202 w 2996578"/>
                  <a:gd name="connsiteY41" fmla="*/ 861060 h 1089660"/>
                  <a:gd name="connsiteX42" fmla="*/ 236632 w 2996578"/>
                  <a:gd name="connsiteY42" fmla="*/ 868680 h 1089660"/>
                  <a:gd name="connsiteX43" fmla="*/ 248062 w 2996578"/>
                  <a:gd name="connsiteY43" fmla="*/ 872490 h 1089660"/>
                  <a:gd name="connsiteX44" fmla="*/ 274732 w 2996578"/>
                  <a:gd name="connsiteY44" fmla="*/ 883920 h 1089660"/>
                  <a:gd name="connsiteX45" fmla="*/ 286162 w 2996578"/>
                  <a:gd name="connsiteY45" fmla="*/ 891540 h 1089660"/>
                  <a:gd name="connsiteX46" fmla="*/ 331882 w 2996578"/>
                  <a:gd name="connsiteY46" fmla="*/ 899160 h 1089660"/>
                  <a:gd name="connsiteX47" fmla="*/ 366172 w 2996578"/>
                  <a:gd name="connsiteY47" fmla="*/ 906780 h 1089660"/>
                  <a:gd name="connsiteX48" fmla="*/ 400462 w 2996578"/>
                  <a:gd name="connsiteY48" fmla="*/ 910590 h 1089660"/>
                  <a:gd name="connsiteX49" fmla="*/ 438562 w 2996578"/>
                  <a:gd name="connsiteY49" fmla="*/ 918210 h 1089660"/>
                  <a:gd name="connsiteX50" fmla="*/ 465232 w 2996578"/>
                  <a:gd name="connsiteY50" fmla="*/ 922020 h 1089660"/>
                  <a:gd name="connsiteX51" fmla="*/ 495712 w 2996578"/>
                  <a:gd name="connsiteY51" fmla="*/ 929640 h 1089660"/>
                  <a:gd name="connsiteX52" fmla="*/ 518572 w 2996578"/>
                  <a:gd name="connsiteY52" fmla="*/ 937260 h 1089660"/>
                  <a:gd name="connsiteX53" fmla="*/ 549052 w 2996578"/>
                  <a:gd name="connsiteY53" fmla="*/ 941070 h 1089660"/>
                  <a:gd name="connsiteX54" fmla="*/ 594772 w 2996578"/>
                  <a:gd name="connsiteY54" fmla="*/ 952500 h 1089660"/>
                  <a:gd name="connsiteX55" fmla="*/ 636682 w 2996578"/>
                  <a:gd name="connsiteY55" fmla="*/ 963930 h 1089660"/>
                  <a:gd name="connsiteX56" fmla="*/ 667162 w 2996578"/>
                  <a:gd name="connsiteY56" fmla="*/ 967740 h 1089660"/>
                  <a:gd name="connsiteX57" fmla="*/ 724312 w 2996578"/>
                  <a:gd name="connsiteY57" fmla="*/ 979170 h 1089660"/>
                  <a:gd name="connsiteX58" fmla="*/ 758602 w 2996578"/>
                  <a:gd name="connsiteY58" fmla="*/ 990600 h 1089660"/>
                  <a:gd name="connsiteX59" fmla="*/ 781462 w 2996578"/>
                  <a:gd name="connsiteY59" fmla="*/ 998220 h 1089660"/>
                  <a:gd name="connsiteX60" fmla="*/ 827182 w 2996578"/>
                  <a:gd name="connsiteY60" fmla="*/ 1005840 h 1089660"/>
                  <a:gd name="connsiteX61" fmla="*/ 926242 w 2996578"/>
                  <a:gd name="connsiteY61" fmla="*/ 1024890 h 1089660"/>
                  <a:gd name="connsiteX62" fmla="*/ 945292 w 2996578"/>
                  <a:gd name="connsiteY62" fmla="*/ 1032510 h 1089660"/>
                  <a:gd name="connsiteX63" fmla="*/ 960532 w 2996578"/>
                  <a:gd name="connsiteY63" fmla="*/ 1036320 h 1089660"/>
                  <a:gd name="connsiteX64" fmla="*/ 1090072 w 2996578"/>
                  <a:gd name="connsiteY64" fmla="*/ 1043940 h 1089660"/>
                  <a:gd name="connsiteX65" fmla="*/ 1162462 w 2996578"/>
                  <a:gd name="connsiteY65" fmla="*/ 1047750 h 1089660"/>
                  <a:gd name="connsiteX66" fmla="*/ 1223422 w 2996578"/>
                  <a:gd name="connsiteY66" fmla="*/ 1055370 h 1089660"/>
                  <a:gd name="connsiteX67" fmla="*/ 1311052 w 2996578"/>
                  <a:gd name="connsiteY67" fmla="*/ 1062990 h 1089660"/>
                  <a:gd name="connsiteX68" fmla="*/ 1352962 w 2996578"/>
                  <a:gd name="connsiteY68" fmla="*/ 1070610 h 1089660"/>
                  <a:gd name="connsiteX69" fmla="*/ 2103532 w 2996578"/>
                  <a:gd name="connsiteY69" fmla="*/ 1089660 h 1089660"/>
                  <a:gd name="connsiteX70" fmla="*/ 2316892 w 2996578"/>
                  <a:gd name="connsiteY70" fmla="*/ 1085850 h 1089660"/>
                  <a:gd name="connsiteX71" fmla="*/ 2354992 w 2996578"/>
                  <a:gd name="connsiteY71" fmla="*/ 1074420 h 1089660"/>
                  <a:gd name="connsiteX72" fmla="*/ 2374042 w 2996578"/>
                  <a:gd name="connsiteY72" fmla="*/ 1070610 h 1089660"/>
                  <a:gd name="connsiteX73" fmla="*/ 2408332 w 2996578"/>
                  <a:gd name="connsiteY73" fmla="*/ 1059180 h 1089660"/>
                  <a:gd name="connsiteX74" fmla="*/ 2476912 w 2996578"/>
                  <a:gd name="connsiteY74" fmla="*/ 1040130 h 1089660"/>
                  <a:gd name="connsiteX75" fmla="*/ 2507392 w 2996578"/>
                  <a:gd name="connsiteY75" fmla="*/ 1032510 h 1089660"/>
                  <a:gd name="connsiteX76" fmla="*/ 2537872 w 2996578"/>
                  <a:gd name="connsiteY76" fmla="*/ 1024890 h 1089660"/>
                  <a:gd name="connsiteX77" fmla="*/ 2553112 w 2996578"/>
                  <a:gd name="connsiteY77" fmla="*/ 1021080 h 1089660"/>
                  <a:gd name="connsiteX78" fmla="*/ 2564542 w 2996578"/>
                  <a:gd name="connsiteY78" fmla="*/ 1013460 h 1089660"/>
                  <a:gd name="connsiteX79" fmla="*/ 2579782 w 2996578"/>
                  <a:gd name="connsiteY79" fmla="*/ 1009650 h 1089660"/>
                  <a:gd name="connsiteX80" fmla="*/ 2602642 w 2996578"/>
                  <a:gd name="connsiteY80" fmla="*/ 1002030 h 1089660"/>
                  <a:gd name="connsiteX81" fmla="*/ 2617882 w 2996578"/>
                  <a:gd name="connsiteY81" fmla="*/ 998220 h 1089660"/>
                  <a:gd name="connsiteX82" fmla="*/ 2640742 w 2996578"/>
                  <a:gd name="connsiteY82" fmla="*/ 986790 h 1089660"/>
                  <a:gd name="connsiteX83" fmla="*/ 2655982 w 2996578"/>
                  <a:gd name="connsiteY83" fmla="*/ 982980 h 1089660"/>
                  <a:gd name="connsiteX84" fmla="*/ 2667412 w 2996578"/>
                  <a:gd name="connsiteY84" fmla="*/ 975360 h 1089660"/>
                  <a:gd name="connsiteX85" fmla="*/ 2690272 w 2996578"/>
                  <a:gd name="connsiteY85" fmla="*/ 967740 h 1089660"/>
                  <a:gd name="connsiteX86" fmla="*/ 2716942 w 2996578"/>
                  <a:gd name="connsiteY86" fmla="*/ 948690 h 1089660"/>
                  <a:gd name="connsiteX87" fmla="*/ 2739802 w 2996578"/>
                  <a:gd name="connsiteY87" fmla="*/ 937260 h 1089660"/>
                  <a:gd name="connsiteX88" fmla="*/ 2755042 w 2996578"/>
                  <a:gd name="connsiteY88" fmla="*/ 933450 h 1089660"/>
                  <a:gd name="connsiteX89" fmla="*/ 2785522 w 2996578"/>
                  <a:gd name="connsiteY89" fmla="*/ 914400 h 1089660"/>
                  <a:gd name="connsiteX90" fmla="*/ 2812192 w 2996578"/>
                  <a:gd name="connsiteY90" fmla="*/ 899160 h 1089660"/>
                  <a:gd name="connsiteX91" fmla="*/ 2831242 w 2996578"/>
                  <a:gd name="connsiteY91" fmla="*/ 876300 h 1089660"/>
                  <a:gd name="connsiteX92" fmla="*/ 2854102 w 2996578"/>
                  <a:gd name="connsiteY92" fmla="*/ 857250 h 1089660"/>
                  <a:gd name="connsiteX93" fmla="*/ 2869342 w 2996578"/>
                  <a:gd name="connsiteY93" fmla="*/ 834390 h 1089660"/>
                  <a:gd name="connsiteX94" fmla="*/ 2888392 w 2996578"/>
                  <a:gd name="connsiteY94" fmla="*/ 811530 h 1089660"/>
                  <a:gd name="connsiteX95" fmla="*/ 2896012 w 2996578"/>
                  <a:gd name="connsiteY95" fmla="*/ 784860 h 1089660"/>
                  <a:gd name="connsiteX96" fmla="*/ 2903632 w 2996578"/>
                  <a:gd name="connsiteY96" fmla="*/ 773430 h 1089660"/>
                  <a:gd name="connsiteX97" fmla="*/ 2907442 w 2996578"/>
                  <a:gd name="connsiteY97" fmla="*/ 762000 h 1089660"/>
                  <a:gd name="connsiteX98" fmla="*/ 2918872 w 2996578"/>
                  <a:gd name="connsiteY98" fmla="*/ 754380 h 1089660"/>
                  <a:gd name="connsiteX99" fmla="*/ 2934112 w 2996578"/>
                  <a:gd name="connsiteY99" fmla="*/ 720090 h 1089660"/>
                  <a:gd name="connsiteX100" fmla="*/ 2941732 w 2996578"/>
                  <a:gd name="connsiteY100" fmla="*/ 697230 h 1089660"/>
                  <a:gd name="connsiteX101" fmla="*/ 2945542 w 2996578"/>
                  <a:gd name="connsiteY101" fmla="*/ 678180 h 1089660"/>
                  <a:gd name="connsiteX102" fmla="*/ 2956972 w 2996578"/>
                  <a:gd name="connsiteY102" fmla="*/ 640080 h 1089660"/>
                  <a:gd name="connsiteX103" fmla="*/ 2968402 w 2996578"/>
                  <a:gd name="connsiteY103" fmla="*/ 601980 h 1089660"/>
                  <a:gd name="connsiteX104" fmla="*/ 2979832 w 2996578"/>
                  <a:gd name="connsiteY104" fmla="*/ 548640 h 1089660"/>
                  <a:gd name="connsiteX105" fmla="*/ 2991262 w 2996578"/>
                  <a:gd name="connsiteY105" fmla="*/ 506730 h 1089660"/>
                  <a:gd name="connsiteX106" fmla="*/ 2987452 w 2996578"/>
                  <a:gd name="connsiteY106" fmla="*/ 365760 h 1089660"/>
                  <a:gd name="connsiteX107" fmla="*/ 2976022 w 2996578"/>
                  <a:gd name="connsiteY107" fmla="*/ 339090 h 1089660"/>
                  <a:gd name="connsiteX108" fmla="*/ 2972212 w 2996578"/>
                  <a:gd name="connsiteY108" fmla="*/ 327660 h 1089660"/>
                  <a:gd name="connsiteX109" fmla="*/ 2960782 w 2996578"/>
                  <a:gd name="connsiteY109" fmla="*/ 320040 h 1089660"/>
                  <a:gd name="connsiteX110" fmla="*/ 2949352 w 2996578"/>
                  <a:gd name="connsiteY110" fmla="*/ 308610 h 1089660"/>
                  <a:gd name="connsiteX111" fmla="*/ 2934112 w 2996578"/>
                  <a:gd name="connsiteY111" fmla="*/ 274320 h 1089660"/>
                  <a:gd name="connsiteX112" fmla="*/ 2922682 w 2996578"/>
                  <a:gd name="connsiteY112" fmla="*/ 266700 h 1089660"/>
                  <a:gd name="connsiteX113" fmla="*/ 2911252 w 2996578"/>
                  <a:gd name="connsiteY113" fmla="*/ 251460 h 1089660"/>
                  <a:gd name="connsiteX114" fmla="*/ 2899822 w 2996578"/>
                  <a:gd name="connsiteY114" fmla="*/ 240030 h 1089660"/>
                  <a:gd name="connsiteX115" fmla="*/ 2876962 w 2996578"/>
                  <a:gd name="connsiteY115" fmla="*/ 220980 h 1089660"/>
                  <a:gd name="connsiteX116" fmla="*/ 2857912 w 2996578"/>
                  <a:gd name="connsiteY116" fmla="*/ 201930 h 1089660"/>
                  <a:gd name="connsiteX117" fmla="*/ 2838862 w 2996578"/>
                  <a:gd name="connsiteY117" fmla="*/ 186690 h 1089660"/>
                  <a:gd name="connsiteX118" fmla="*/ 2812192 w 2996578"/>
                  <a:gd name="connsiteY118" fmla="*/ 171450 h 1089660"/>
                  <a:gd name="connsiteX119" fmla="*/ 2796952 w 2996578"/>
                  <a:gd name="connsiteY119" fmla="*/ 163830 h 1089660"/>
                  <a:gd name="connsiteX120" fmla="*/ 2758852 w 2996578"/>
                  <a:gd name="connsiteY120" fmla="*/ 160020 h 1089660"/>
                  <a:gd name="connsiteX121" fmla="*/ 2690272 w 2996578"/>
                  <a:gd name="connsiteY121" fmla="*/ 148590 h 1089660"/>
                  <a:gd name="connsiteX122" fmla="*/ 2621692 w 2996578"/>
                  <a:gd name="connsiteY122" fmla="*/ 137160 h 1089660"/>
                  <a:gd name="connsiteX123" fmla="*/ 2457862 w 2996578"/>
                  <a:gd name="connsiteY123" fmla="*/ 121920 h 1089660"/>
                  <a:gd name="connsiteX124" fmla="*/ 2427382 w 2996578"/>
                  <a:gd name="connsiteY124" fmla="*/ 114300 h 1089660"/>
                  <a:gd name="connsiteX125" fmla="*/ 2366422 w 2996578"/>
                  <a:gd name="connsiteY125" fmla="*/ 110490 h 1089660"/>
                  <a:gd name="connsiteX126" fmla="*/ 2324512 w 2996578"/>
                  <a:gd name="connsiteY126" fmla="*/ 106680 h 1089660"/>
                  <a:gd name="connsiteX127" fmla="*/ 2294032 w 2996578"/>
                  <a:gd name="connsiteY127" fmla="*/ 99060 h 1089660"/>
                  <a:gd name="connsiteX128" fmla="*/ 2274982 w 2996578"/>
                  <a:gd name="connsiteY128" fmla="*/ 95250 h 1089660"/>
                  <a:gd name="connsiteX129" fmla="*/ 2263552 w 2996578"/>
                  <a:gd name="connsiteY129" fmla="*/ 87630 h 1089660"/>
                  <a:gd name="connsiteX130" fmla="*/ 2248312 w 2996578"/>
                  <a:gd name="connsiteY130" fmla="*/ 83820 h 1089660"/>
                  <a:gd name="connsiteX131" fmla="*/ 2229262 w 2996578"/>
                  <a:gd name="connsiteY131" fmla="*/ 76200 h 1089660"/>
                  <a:gd name="connsiteX132" fmla="*/ 2198782 w 2996578"/>
                  <a:gd name="connsiteY132" fmla="*/ 68580 h 1089660"/>
                  <a:gd name="connsiteX133" fmla="*/ 2160682 w 2996578"/>
                  <a:gd name="connsiteY133" fmla="*/ 57150 h 1089660"/>
                  <a:gd name="connsiteX134" fmla="*/ 2137822 w 2996578"/>
                  <a:gd name="connsiteY134" fmla="*/ 45720 h 1089660"/>
                  <a:gd name="connsiteX135" fmla="*/ 2122582 w 2996578"/>
                  <a:gd name="connsiteY135" fmla="*/ 38100 h 1089660"/>
                  <a:gd name="connsiteX136" fmla="*/ 2095912 w 2996578"/>
                  <a:gd name="connsiteY136" fmla="*/ 34290 h 1089660"/>
                  <a:gd name="connsiteX137" fmla="*/ 2084482 w 2996578"/>
                  <a:gd name="connsiteY137" fmla="*/ 30480 h 1089660"/>
                  <a:gd name="connsiteX138" fmla="*/ 2069242 w 2996578"/>
                  <a:gd name="connsiteY138" fmla="*/ 22860 h 1089660"/>
                  <a:gd name="connsiteX139" fmla="*/ 2046382 w 2996578"/>
                  <a:gd name="connsiteY139" fmla="*/ 19050 h 1089660"/>
                  <a:gd name="connsiteX140" fmla="*/ 2031142 w 2996578"/>
                  <a:gd name="connsiteY140" fmla="*/ 11430 h 1089660"/>
                  <a:gd name="connsiteX141" fmla="*/ 2008282 w 2996578"/>
                  <a:gd name="connsiteY141" fmla="*/ 7620 h 1089660"/>
                  <a:gd name="connsiteX142" fmla="*/ 1947322 w 2996578"/>
                  <a:gd name="connsiteY142" fmla="*/ 0 h 1089660"/>
                  <a:gd name="connsiteX143" fmla="*/ 1867312 w 2996578"/>
                  <a:gd name="connsiteY143" fmla="*/ 3810 h 1089660"/>
                  <a:gd name="connsiteX144" fmla="*/ 1844452 w 2996578"/>
                  <a:gd name="connsiteY144" fmla="*/ 7620 h 1089660"/>
                  <a:gd name="connsiteX145" fmla="*/ 1833022 w 2996578"/>
                  <a:gd name="connsiteY145" fmla="*/ 15240 h 1089660"/>
                  <a:gd name="connsiteX146" fmla="*/ 1821592 w 2996578"/>
                  <a:gd name="connsiteY146" fmla="*/ 19050 h 1089660"/>
                  <a:gd name="connsiteX147" fmla="*/ 1794922 w 2996578"/>
                  <a:gd name="connsiteY147" fmla="*/ 30480 h 1089660"/>
                  <a:gd name="connsiteX148" fmla="*/ 1779682 w 2996578"/>
                  <a:gd name="connsiteY148" fmla="*/ 41910 h 1089660"/>
                  <a:gd name="connsiteX149" fmla="*/ 1768252 w 2996578"/>
                  <a:gd name="connsiteY149" fmla="*/ 45720 h 1089660"/>
                  <a:gd name="connsiteX150" fmla="*/ 1745392 w 2996578"/>
                  <a:gd name="connsiteY150" fmla="*/ 68580 h 1089660"/>
                  <a:gd name="connsiteX151" fmla="*/ 1737772 w 2996578"/>
                  <a:gd name="connsiteY151" fmla="*/ 80010 h 1089660"/>
                  <a:gd name="connsiteX152" fmla="*/ 1726342 w 2996578"/>
                  <a:gd name="connsiteY152" fmla="*/ 83820 h 1089660"/>
                  <a:gd name="connsiteX153" fmla="*/ 1703482 w 2996578"/>
                  <a:gd name="connsiteY153" fmla="*/ 102870 h 1089660"/>
                  <a:gd name="connsiteX154" fmla="*/ 1680622 w 2996578"/>
                  <a:gd name="connsiteY154" fmla="*/ 110490 h 1089660"/>
                  <a:gd name="connsiteX155" fmla="*/ 1653952 w 2996578"/>
                  <a:gd name="connsiteY155" fmla="*/ 129540 h 1089660"/>
                  <a:gd name="connsiteX156" fmla="*/ 1642522 w 2996578"/>
                  <a:gd name="connsiteY156" fmla="*/ 133350 h 1089660"/>
                  <a:gd name="connsiteX157" fmla="*/ 1631092 w 2996578"/>
                  <a:gd name="connsiteY157" fmla="*/ 140970 h 1089660"/>
                  <a:gd name="connsiteX158" fmla="*/ 1604422 w 2996578"/>
                  <a:gd name="connsiteY158" fmla="*/ 148590 h 1089660"/>
                  <a:gd name="connsiteX159" fmla="*/ 1577752 w 2996578"/>
                  <a:gd name="connsiteY159" fmla="*/ 160020 h 1089660"/>
                  <a:gd name="connsiteX160" fmla="*/ 1566322 w 2996578"/>
                  <a:gd name="connsiteY160" fmla="*/ 167640 h 1089660"/>
                  <a:gd name="connsiteX161" fmla="*/ 1551082 w 2996578"/>
                  <a:gd name="connsiteY161" fmla="*/ 171450 h 1089660"/>
                  <a:gd name="connsiteX162" fmla="*/ 1535842 w 2996578"/>
                  <a:gd name="connsiteY162" fmla="*/ 179070 h 1089660"/>
                  <a:gd name="connsiteX163" fmla="*/ 1516792 w 2996578"/>
                  <a:gd name="connsiteY163" fmla="*/ 182880 h 1089660"/>
                  <a:gd name="connsiteX164" fmla="*/ 1501552 w 2996578"/>
                  <a:gd name="connsiteY164" fmla="*/ 186690 h 1089660"/>
                  <a:gd name="connsiteX165" fmla="*/ 1455832 w 2996578"/>
                  <a:gd name="connsiteY165" fmla="*/ 201930 h 1089660"/>
                  <a:gd name="connsiteX166" fmla="*/ 1440592 w 2996578"/>
                  <a:gd name="connsiteY166" fmla="*/ 205740 h 1089660"/>
                  <a:gd name="connsiteX167" fmla="*/ 1417732 w 2996578"/>
                  <a:gd name="connsiteY167" fmla="*/ 209550 h 1089660"/>
                  <a:gd name="connsiteX168" fmla="*/ 1391062 w 2996578"/>
                  <a:gd name="connsiteY168" fmla="*/ 217170 h 1089660"/>
                  <a:gd name="connsiteX169" fmla="*/ 1368202 w 2996578"/>
                  <a:gd name="connsiteY169" fmla="*/ 220980 h 1089660"/>
                  <a:gd name="connsiteX170" fmla="*/ 1318672 w 2996578"/>
                  <a:gd name="connsiteY170" fmla="*/ 232410 h 1089660"/>
                  <a:gd name="connsiteX171" fmla="*/ 1295812 w 2996578"/>
                  <a:gd name="connsiteY171" fmla="*/ 240030 h 1089660"/>
                  <a:gd name="connsiteX172" fmla="*/ 1276762 w 2996578"/>
                  <a:gd name="connsiteY172" fmla="*/ 243840 h 1089660"/>
                  <a:gd name="connsiteX173" fmla="*/ 1261522 w 2996578"/>
                  <a:gd name="connsiteY173" fmla="*/ 251460 h 1089660"/>
                  <a:gd name="connsiteX174" fmla="*/ 1231042 w 2996578"/>
                  <a:gd name="connsiteY174" fmla="*/ 255270 h 1089660"/>
                  <a:gd name="connsiteX175" fmla="*/ 1196752 w 2996578"/>
                  <a:gd name="connsiteY175" fmla="*/ 262890 h 1089660"/>
                  <a:gd name="connsiteX176" fmla="*/ 1013872 w 2996578"/>
                  <a:gd name="connsiteY176" fmla="*/ 255270 h 1089660"/>
                  <a:gd name="connsiteX177" fmla="*/ 971962 w 2996578"/>
                  <a:gd name="connsiteY177" fmla="*/ 247650 h 1089660"/>
                  <a:gd name="connsiteX178" fmla="*/ 888142 w 2996578"/>
                  <a:gd name="connsiteY178" fmla="*/ 243840 h 1089660"/>
                  <a:gd name="connsiteX179" fmla="*/ 853852 w 2996578"/>
                  <a:gd name="connsiteY179" fmla="*/ 236220 h 1089660"/>
                  <a:gd name="connsiteX180" fmla="*/ 789082 w 2996578"/>
                  <a:gd name="connsiteY180" fmla="*/ 232410 h 1089660"/>
                  <a:gd name="connsiteX181" fmla="*/ 762412 w 2996578"/>
                  <a:gd name="connsiteY181" fmla="*/ 228600 h 1089660"/>
                  <a:gd name="connsiteX182" fmla="*/ 724312 w 2996578"/>
                  <a:gd name="connsiteY182" fmla="*/ 209550 h 1089660"/>
                  <a:gd name="connsiteX183" fmla="*/ 632872 w 2996578"/>
                  <a:gd name="connsiteY183" fmla="*/ 194310 h 1089660"/>
                  <a:gd name="connsiteX184" fmla="*/ 606202 w 2996578"/>
                  <a:gd name="connsiteY184" fmla="*/ 190500 h 1089660"/>
                  <a:gd name="connsiteX185" fmla="*/ 564292 w 2996578"/>
                  <a:gd name="connsiteY185" fmla="*/ 182880 h 1089660"/>
                  <a:gd name="connsiteX186" fmla="*/ 533812 w 2996578"/>
                  <a:gd name="connsiteY186" fmla="*/ 179070 h 1089660"/>
                  <a:gd name="connsiteX187" fmla="*/ 461422 w 2996578"/>
                  <a:gd name="connsiteY187" fmla="*/ 167640 h 1089660"/>
                  <a:gd name="connsiteX188" fmla="*/ 423322 w 2996578"/>
                  <a:gd name="connsiteY188" fmla="*/ 163830 h 1089660"/>
                  <a:gd name="connsiteX189" fmla="*/ 289972 w 2996578"/>
                  <a:gd name="connsiteY189" fmla="*/ 167640 h 1089660"/>
                  <a:gd name="connsiteX190" fmla="*/ 278542 w 2996578"/>
                  <a:gd name="connsiteY190" fmla="*/ 175260 h 1089660"/>
                  <a:gd name="connsiteX191" fmla="*/ 255682 w 2996578"/>
                  <a:gd name="connsiteY191" fmla="*/ 186690 h 1089660"/>
                  <a:gd name="connsiteX192" fmla="*/ 225202 w 2996578"/>
                  <a:gd name="connsiteY192" fmla="*/ 205740 h 1089660"/>
                  <a:gd name="connsiteX193" fmla="*/ 213772 w 2996578"/>
                  <a:gd name="connsiteY193" fmla="*/ 213360 h 1089660"/>
                  <a:gd name="connsiteX194" fmla="*/ 198532 w 2996578"/>
                  <a:gd name="connsiteY194" fmla="*/ 217170 h 1089660"/>
                  <a:gd name="connsiteX195" fmla="*/ 206152 w 2996578"/>
                  <a:gd name="connsiteY195" fmla="*/ 220980 h 108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996578" h="1089660">
                    <a:moveTo>
                      <a:pt x="339502" y="190500"/>
                    </a:moveTo>
                    <a:cubicBezTo>
                      <a:pt x="311562" y="191770"/>
                      <a:pt x="283562" y="192080"/>
                      <a:pt x="255682" y="194310"/>
                    </a:cubicBezTo>
                    <a:cubicBezTo>
                      <a:pt x="246921" y="195011"/>
                      <a:pt x="236449" y="203261"/>
                      <a:pt x="229012" y="205740"/>
                    </a:cubicBezTo>
                    <a:cubicBezTo>
                      <a:pt x="222869" y="207788"/>
                      <a:pt x="216312" y="208280"/>
                      <a:pt x="209962" y="209550"/>
                    </a:cubicBezTo>
                    <a:cubicBezTo>
                      <a:pt x="208692" y="213360"/>
                      <a:pt x="208992" y="218140"/>
                      <a:pt x="206152" y="220980"/>
                    </a:cubicBezTo>
                    <a:cubicBezTo>
                      <a:pt x="203312" y="223820"/>
                      <a:pt x="198314" y="222994"/>
                      <a:pt x="194722" y="224790"/>
                    </a:cubicBezTo>
                    <a:cubicBezTo>
                      <a:pt x="190626" y="226838"/>
                      <a:pt x="187102" y="229870"/>
                      <a:pt x="183292" y="232410"/>
                    </a:cubicBezTo>
                    <a:cubicBezTo>
                      <a:pt x="182022" y="236220"/>
                      <a:pt x="182053" y="240755"/>
                      <a:pt x="179482" y="243840"/>
                    </a:cubicBezTo>
                    <a:cubicBezTo>
                      <a:pt x="170610" y="254486"/>
                      <a:pt x="164206" y="255282"/>
                      <a:pt x="152812" y="259080"/>
                    </a:cubicBezTo>
                    <a:lnTo>
                      <a:pt x="129952" y="281940"/>
                    </a:lnTo>
                    <a:lnTo>
                      <a:pt x="118522" y="293370"/>
                    </a:lnTo>
                    <a:cubicBezTo>
                      <a:pt x="110209" y="318308"/>
                      <a:pt x="121755" y="293832"/>
                      <a:pt x="103282" y="308610"/>
                    </a:cubicBezTo>
                    <a:cubicBezTo>
                      <a:pt x="99706" y="311471"/>
                      <a:pt x="97522" y="315856"/>
                      <a:pt x="95662" y="320040"/>
                    </a:cubicBezTo>
                    <a:cubicBezTo>
                      <a:pt x="92400" y="327380"/>
                      <a:pt x="94725" y="338445"/>
                      <a:pt x="88042" y="342900"/>
                    </a:cubicBezTo>
                    <a:lnTo>
                      <a:pt x="76612" y="350520"/>
                    </a:lnTo>
                    <a:cubicBezTo>
                      <a:pt x="74072" y="354330"/>
                      <a:pt x="70852" y="357766"/>
                      <a:pt x="68992" y="361950"/>
                    </a:cubicBezTo>
                    <a:cubicBezTo>
                      <a:pt x="65730" y="369290"/>
                      <a:pt x="65827" y="378127"/>
                      <a:pt x="61372" y="384810"/>
                    </a:cubicBezTo>
                    <a:cubicBezTo>
                      <a:pt x="58832" y="388620"/>
                      <a:pt x="55800" y="392144"/>
                      <a:pt x="53752" y="396240"/>
                    </a:cubicBezTo>
                    <a:cubicBezTo>
                      <a:pt x="45461" y="412823"/>
                      <a:pt x="55536" y="404411"/>
                      <a:pt x="42322" y="422910"/>
                    </a:cubicBezTo>
                    <a:cubicBezTo>
                      <a:pt x="39190" y="427295"/>
                      <a:pt x="34702" y="430530"/>
                      <a:pt x="30892" y="434340"/>
                    </a:cubicBezTo>
                    <a:cubicBezTo>
                      <a:pt x="22156" y="460547"/>
                      <a:pt x="34105" y="428717"/>
                      <a:pt x="15652" y="461010"/>
                    </a:cubicBezTo>
                    <a:cubicBezTo>
                      <a:pt x="13659" y="464497"/>
                      <a:pt x="13424" y="468749"/>
                      <a:pt x="11842" y="472440"/>
                    </a:cubicBezTo>
                    <a:cubicBezTo>
                      <a:pt x="9605" y="477660"/>
                      <a:pt x="6762" y="482600"/>
                      <a:pt x="4222" y="487680"/>
                    </a:cubicBezTo>
                    <a:cubicBezTo>
                      <a:pt x="203" y="572089"/>
                      <a:pt x="-4282" y="547738"/>
                      <a:pt x="8032" y="613410"/>
                    </a:cubicBezTo>
                    <a:cubicBezTo>
                      <a:pt x="8997" y="618557"/>
                      <a:pt x="9779" y="623837"/>
                      <a:pt x="11842" y="628650"/>
                    </a:cubicBezTo>
                    <a:cubicBezTo>
                      <a:pt x="13646" y="632859"/>
                      <a:pt x="16922" y="636270"/>
                      <a:pt x="19462" y="640080"/>
                    </a:cubicBezTo>
                    <a:cubicBezTo>
                      <a:pt x="19970" y="642112"/>
                      <a:pt x="24896" y="663470"/>
                      <a:pt x="27082" y="666750"/>
                    </a:cubicBezTo>
                    <a:cubicBezTo>
                      <a:pt x="30071" y="671233"/>
                      <a:pt x="35063" y="674041"/>
                      <a:pt x="38512" y="678180"/>
                    </a:cubicBezTo>
                    <a:cubicBezTo>
                      <a:pt x="54387" y="697230"/>
                      <a:pt x="36607" y="683260"/>
                      <a:pt x="57562" y="697230"/>
                    </a:cubicBezTo>
                    <a:cubicBezTo>
                      <a:pt x="58832" y="702310"/>
                      <a:pt x="59245" y="707685"/>
                      <a:pt x="61372" y="712470"/>
                    </a:cubicBezTo>
                    <a:cubicBezTo>
                      <a:pt x="71451" y="735147"/>
                      <a:pt x="70566" y="727006"/>
                      <a:pt x="84232" y="742950"/>
                    </a:cubicBezTo>
                    <a:cubicBezTo>
                      <a:pt x="88365" y="747771"/>
                      <a:pt x="91852" y="753110"/>
                      <a:pt x="95662" y="758190"/>
                    </a:cubicBezTo>
                    <a:cubicBezTo>
                      <a:pt x="104721" y="785368"/>
                      <a:pt x="91876" y="752510"/>
                      <a:pt x="110902" y="781050"/>
                    </a:cubicBezTo>
                    <a:cubicBezTo>
                      <a:pt x="113130" y="784392"/>
                      <a:pt x="112246" y="789310"/>
                      <a:pt x="114712" y="792480"/>
                    </a:cubicBezTo>
                    <a:cubicBezTo>
                      <a:pt x="130302" y="812525"/>
                      <a:pt x="131116" y="814040"/>
                      <a:pt x="149002" y="819150"/>
                    </a:cubicBezTo>
                    <a:cubicBezTo>
                      <a:pt x="154037" y="820589"/>
                      <a:pt x="159162" y="821690"/>
                      <a:pt x="164242" y="822960"/>
                    </a:cubicBezTo>
                    <a:cubicBezTo>
                      <a:pt x="168052" y="825500"/>
                      <a:pt x="171576" y="828532"/>
                      <a:pt x="175672" y="830580"/>
                    </a:cubicBezTo>
                    <a:cubicBezTo>
                      <a:pt x="179264" y="832376"/>
                      <a:pt x="184262" y="831550"/>
                      <a:pt x="187102" y="834390"/>
                    </a:cubicBezTo>
                    <a:cubicBezTo>
                      <a:pt x="189942" y="837230"/>
                      <a:pt x="188072" y="842980"/>
                      <a:pt x="190912" y="845820"/>
                    </a:cubicBezTo>
                    <a:cubicBezTo>
                      <a:pt x="193752" y="848660"/>
                      <a:pt x="198750" y="847834"/>
                      <a:pt x="202342" y="849630"/>
                    </a:cubicBezTo>
                    <a:cubicBezTo>
                      <a:pt x="206438" y="851678"/>
                      <a:pt x="209676" y="855202"/>
                      <a:pt x="213772" y="857250"/>
                    </a:cubicBezTo>
                    <a:cubicBezTo>
                      <a:pt x="217364" y="859046"/>
                      <a:pt x="221610" y="859264"/>
                      <a:pt x="225202" y="861060"/>
                    </a:cubicBezTo>
                    <a:cubicBezTo>
                      <a:pt x="229298" y="863108"/>
                      <a:pt x="232536" y="866632"/>
                      <a:pt x="236632" y="868680"/>
                    </a:cubicBezTo>
                    <a:cubicBezTo>
                      <a:pt x="240224" y="870476"/>
                      <a:pt x="244470" y="870694"/>
                      <a:pt x="248062" y="872490"/>
                    </a:cubicBezTo>
                    <a:cubicBezTo>
                      <a:pt x="274374" y="885646"/>
                      <a:pt x="243014" y="875991"/>
                      <a:pt x="274732" y="883920"/>
                    </a:cubicBezTo>
                    <a:cubicBezTo>
                      <a:pt x="278542" y="886460"/>
                      <a:pt x="281875" y="889932"/>
                      <a:pt x="286162" y="891540"/>
                    </a:cubicBezTo>
                    <a:cubicBezTo>
                      <a:pt x="293699" y="894366"/>
                      <a:pt x="326979" y="898241"/>
                      <a:pt x="331882" y="899160"/>
                    </a:cubicBezTo>
                    <a:cubicBezTo>
                      <a:pt x="343390" y="901318"/>
                      <a:pt x="354622" y="904855"/>
                      <a:pt x="366172" y="906780"/>
                    </a:cubicBezTo>
                    <a:cubicBezTo>
                      <a:pt x="377516" y="908671"/>
                      <a:pt x="389102" y="908796"/>
                      <a:pt x="400462" y="910590"/>
                    </a:cubicBezTo>
                    <a:cubicBezTo>
                      <a:pt x="413255" y="912610"/>
                      <a:pt x="425808" y="915959"/>
                      <a:pt x="438562" y="918210"/>
                    </a:cubicBezTo>
                    <a:cubicBezTo>
                      <a:pt x="447406" y="919771"/>
                      <a:pt x="456426" y="920259"/>
                      <a:pt x="465232" y="922020"/>
                    </a:cubicBezTo>
                    <a:cubicBezTo>
                      <a:pt x="475501" y="924074"/>
                      <a:pt x="485642" y="926763"/>
                      <a:pt x="495712" y="929640"/>
                    </a:cubicBezTo>
                    <a:cubicBezTo>
                      <a:pt x="503435" y="931847"/>
                      <a:pt x="510718" y="935577"/>
                      <a:pt x="518572" y="937260"/>
                    </a:cubicBezTo>
                    <a:cubicBezTo>
                      <a:pt x="528584" y="939405"/>
                      <a:pt x="538892" y="939800"/>
                      <a:pt x="549052" y="941070"/>
                    </a:cubicBezTo>
                    <a:cubicBezTo>
                      <a:pt x="572516" y="956713"/>
                      <a:pt x="549739" y="944056"/>
                      <a:pt x="594772" y="952500"/>
                    </a:cubicBezTo>
                    <a:cubicBezTo>
                      <a:pt x="604956" y="954409"/>
                      <a:pt x="624661" y="961926"/>
                      <a:pt x="636682" y="963930"/>
                    </a:cubicBezTo>
                    <a:cubicBezTo>
                      <a:pt x="646782" y="965613"/>
                      <a:pt x="657098" y="965853"/>
                      <a:pt x="667162" y="967740"/>
                    </a:cubicBezTo>
                    <a:cubicBezTo>
                      <a:pt x="761223" y="985376"/>
                      <a:pt x="640225" y="967158"/>
                      <a:pt x="724312" y="979170"/>
                    </a:cubicBezTo>
                    <a:cubicBezTo>
                      <a:pt x="762509" y="994449"/>
                      <a:pt x="725790" y="980756"/>
                      <a:pt x="758602" y="990600"/>
                    </a:cubicBezTo>
                    <a:cubicBezTo>
                      <a:pt x="766295" y="992908"/>
                      <a:pt x="773621" y="996478"/>
                      <a:pt x="781462" y="998220"/>
                    </a:cubicBezTo>
                    <a:cubicBezTo>
                      <a:pt x="796544" y="1001572"/>
                      <a:pt x="812032" y="1002810"/>
                      <a:pt x="827182" y="1005840"/>
                    </a:cubicBezTo>
                    <a:cubicBezTo>
                      <a:pt x="910957" y="1022595"/>
                      <a:pt x="877831" y="1016822"/>
                      <a:pt x="926242" y="1024890"/>
                    </a:cubicBezTo>
                    <a:cubicBezTo>
                      <a:pt x="932592" y="1027430"/>
                      <a:pt x="938804" y="1030347"/>
                      <a:pt x="945292" y="1032510"/>
                    </a:cubicBezTo>
                    <a:cubicBezTo>
                      <a:pt x="950260" y="1034166"/>
                      <a:pt x="955312" y="1035908"/>
                      <a:pt x="960532" y="1036320"/>
                    </a:cubicBezTo>
                    <a:cubicBezTo>
                      <a:pt x="1003652" y="1039724"/>
                      <a:pt x="1046886" y="1041496"/>
                      <a:pt x="1090072" y="1043940"/>
                    </a:cubicBezTo>
                    <a:lnTo>
                      <a:pt x="1162462" y="1047750"/>
                    </a:lnTo>
                    <a:lnTo>
                      <a:pt x="1223422" y="1055370"/>
                    </a:lnTo>
                    <a:cubicBezTo>
                      <a:pt x="1256168" y="1059148"/>
                      <a:pt x="1277119" y="1060380"/>
                      <a:pt x="1311052" y="1062990"/>
                    </a:cubicBezTo>
                    <a:cubicBezTo>
                      <a:pt x="1325022" y="1065530"/>
                      <a:pt x="1338796" y="1069640"/>
                      <a:pt x="1352962" y="1070610"/>
                    </a:cubicBezTo>
                    <a:cubicBezTo>
                      <a:pt x="1607819" y="1088066"/>
                      <a:pt x="1842349" y="1085791"/>
                      <a:pt x="2103532" y="1089660"/>
                    </a:cubicBezTo>
                    <a:lnTo>
                      <a:pt x="2316892" y="1085850"/>
                    </a:lnTo>
                    <a:cubicBezTo>
                      <a:pt x="2335412" y="1085243"/>
                      <a:pt x="2337572" y="1079646"/>
                      <a:pt x="2354992" y="1074420"/>
                    </a:cubicBezTo>
                    <a:cubicBezTo>
                      <a:pt x="2361195" y="1072559"/>
                      <a:pt x="2367692" y="1071880"/>
                      <a:pt x="2374042" y="1070610"/>
                    </a:cubicBezTo>
                    <a:cubicBezTo>
                      <a:pt x="2393928" y="1057353"/>
                      <a:pt x="2377533" y="1066024"/>
                      <a:pt x="2408332" y="1059180"/>
                    </a:cubicBezTo>
                    <a:cubicBezTo>
                      <a:pt x="2493824" y="1040182"/>
                      <a:pt x="2422798" y="1055591"/>
                      <a:pt x="2476912" y="1040130"/>
                    </a:cubicBezTo>
                    <a:cubicBezTo>
                      <a:pt x="2486982" y="1037253"/>
                      <a:pt x="2497232" y="1035050"/>
                      <a:pt x="2507392" y="1032510"/>
                    </a:cubicBezTo>
                    <a:lnTo>
                      <a:pt x="2537872" y="1024890"/>
                    </a:lnTo>
                    <a:lnTo>
                      <a:pt x="2553112" y="1021080"/>
                    </a:lnTo>
                    <a:cubicBezTo>
                      <a:pt x="2556922" y="1018540"/>
                      <a:pt x="2560333" y="1015264"/>
                      <a:pt x="2564542" y="1013460"/>
                    </a:cubicBezTo>
                    <a:cubicBezTo>
                      <a:pt x="2569355" y="1011397"/>
                      <a:pt x="2574766" y="1011155"/>
                      <a:pt x="2579782" y="1009650"/>
                    </a:cubicBezTo>
                    <a:cubicBezTo>
                      <a:pt x="2587475" y="1007342"/>
                      <a:pt x="2594949" y="1004338"/>
                      <a:pt x="2602642" y="1002030"/>
                    </a:cubicBezTo>
                    <a:cubicBezTo>
                      <a:pt x="2607658" y="1000525"/>
                      <a:pt x="2612847" y="999659"/>
                      <a:pt x="2617882" y="998220"/>
                    </a:cubicBezTo>
                    <a:cubicBezTo>
                      <a:pt x="2649991" y="989046"/>
                      <a:pt x="2607346" y="1001103"/>
                      <a:pt x="2640742" y="986790"/>
                    </a:cubicBezTo>
                    <a:cubicBezTo>
                      <a:pt x="2645555" y="984727"/>
                      <a:pt x="2650902" y="984250"/>
                      <a:pt x="2655982" y="982980"/>
                    </a:cubicBezTo>
                    <a:cubicBezTo>
                      <a:pt x="2659792" y="980440"/>
                      <a:pt x="2663228" y="977220"/>
                      <a:pt x="2667412" y="975360"/>
                    </a:cubicBezTo>
                    <a:cubicBezTo>
                      <a:pt x="2674752" y="972098"/>
                      <a:pt x="2690272" y="967740"/>
                      <a:pt x="2690272" y="967740"/>
                    </a:cubicBezTo>
                    <a:cubicBezTo>
                      <a:pt x="2695931" y="963496"/>
                      <a:pt x="2709779" y="952669"/>
                      <a:pt x="2716942" y="948690"/>
                    </a:cubicBezTo>
                    <a:cubicBezTo>
                      <a:pt x="2724389" y="944553"/>
                      <a:pt x="2731892" y="940424"/>
                      <a:pt x="2739802" y="937260"/>
                    </a:cubicBezTo>
                    <a:cubicBezTo>
                      <a:pt x="2744664" y="935315"/>
                      <a:pt x="2749962" y="934720"/>
                      <a:pt x="2755042" y="933450"/>
                    </a:cubicBezTo>
                    <a:cubicBezTo>
                      <a:pt x="2766165" y="926776"/>
                      <a:pt x="2775260" y="921730"/>
                      <a:pt x="2785522" y="914400"/>
                    </a:cubicBezTo>
                    <a:cubicBezTo>
                      <a:pt x="2805705" y="899984"/>
                      <a:pt x="2793644" y="905343"/>
                      <a:pt x="2812192" y="899160"/>
                    </a:cubicBezTo>
                    <a:cubicBezTo>
                      <a:pt x="2845585" y="865767"/>
                      <a:pt x="2804720" y="908126"/>
                      <a:pt x="2831242" y="876300"/>
                    </a:cubicBezTo>
                    <a:cubicBezTo>
                      <a:pt x="2840409" y="865299"/>
                      <a:pt x="2842863" y="864742"/>
                      <a:pt x="2854102" y="857250"/>
                    </a:cubicBezTo>
                    <a:cubicBezTo>
                      <a:pt x="2860798" y="837163"/>
                      <a:pt x="2853487" y="853416"/>
                      <a:pt x="2869342" y="834390"/>
                    </a:cubicBezTo>
                    <a:cubicBezTo>
                      <a:pt x="2895864" y="802564"/>
                      <a:pt x="2854999" y="844923"/>
                      <a:pt x="2888392" y="811530"/>
                    </a:cubicBezTo>
                    <a:cubicBezTo>
                      <a:pt x="2889613" y="806647"/>
                      <a:pt x="2893279" y="790326"/>
                      <a:pt x="2896012" y="784860"/>
                    </a:cubicBezTo>
                    <a:cubicBezTo>
                      <a:pt x="2898060" y="780764"/>
                      <a:pt x="2901584" y="777526"/>
                      <a:pt x="2903632" y="773430"/>
                    </a:cubicBezTo>
                    <a:cubicBezTo>
                      <a:pt x="2905428" y="769838"/>
                      <a:pt x="2904933" y="765136"/>
                      <a:pt x="2907442" y="762000"/>
                    </a:cubicBezTo>
                    <a:cubicBezTo>
                      <a:pt x="2910303" y="758424"/>
                      <a:pt x="2915062" y="756920"/>
                      <a:pt x="2918872" y="754380"/>
                    </a:cubicBezTo>
                    <a:cubicBezTo>
                      <a:pt x="2930947" y="736267"/>
                      <a:pt x="2925044" y="747294"/>
                      <a:pt x="2934112" y="720090"/>
                    </a:cubicBezTo>
                    <a:cubicBezTo>
                      <a:pt x="2936652" y="712470"/>
                      <a:pt x="2940157" y="705106"/>
                      <a:pt x="2941732" y="697230"/>
                    </a:cubicBezTo>
                    <a:cubicBezTo>
                      <a:pt x="2943002" y="690880"/>
                      <a:pt x="2943838" y="684428"/>
                      <a:pt x="2945542" y="678180"/>
                    </a:cubicBezTo>
                    <a:cubicBezTo>
                      <a:pt x="2952831" y="651452"/>
                      <a:pt x="2952509" y="662395"/>
                      <a:pt x="2956972" y="640080"/>
                    </a:cubicBezTo>
                    <a:cubicBezTo>
                      <a:pt x="2963297" y="608455"/>
                      <a:pt x="2956165" y="626455"/>
                      <a:pt x="2968402" y="601980"/>
                    </a:cubicBezTo>
                    <a:cubicBezTo>
                      <a:pt x="2977341" y="521527"/>
                      <a:pt x="2965340" y="601778"/>
                      <a:pt x="2979832" y="548640"/>
                    </a:cubicBezTo>
                    <a:cubicBezTo>
                      <a:pt x="2994635" y="494362"/>
                      <a:pt x="2972036" y="554795"/>
                      <a:pt x="2991262" y="506730"/>
                    </a:cubicBezTo>
                    <a:cubicBezTo>
                      <a:pt x="3000086" y="444965"/>
                      <a:pt x="2997313" y="477516"/>
                      <a:pt x="2987452" y="365760"/>
                    </a:cubicBezTo>
                    <a:cubicBezTo>
                      <a:pt x="2985753" y="346503"/>
                      <a:pt x="2983730" y="354505"/>
                      <a:pt x="2976022" y="339090"/>
                    </a:cubicBezTo>
                    <a:cubicBezTo>
                      <a:pt x="2974226" y="335498"/>
                      <a:pt x="2974721" y="330796"/>
                      <a:pt x="2972212" y="327660"/>
                    </a:cubicBezTo>
                    <a:cubicBezTo>
                      <a:pt x="2969351" y="324084"/>
                      <a:pt x="2964300" y="322971"/>
                      <a:pt x="2960782" y="320040"/>
                    </a:cubicBezTo>
                    <a:cubicBezTo>
                      <a:pt x="2956643" y="316591"/>
                      <a:pt x="2953162" y="312420"/>
                      <a:pt x="2949352" y="308610"/>
                    </a:cubicBezTo>
                    <a:cubicBezTo>
                      <a:pt x="2945579" y="297292"/>
                      <a:pt x="2943169" y="283377"/>
                      <a:pt x="2934112" y="274320"/>
                    </a:cubicBezTo>
                    <a:cubicBezTo>
                      <a:pt x="2930874" y="271082"/>
                      <a:pt x="2925920" y="269938"/>
                      <a:pt x="2922682" y="266700"/>
                    </a:cubicBezTo>
                    <a:cubicBezTo>
                      <a:pt x="2918192" y="262210"/>
                      <a:pt x="2915385" y="256281"/>
                      <a:pt x="2911252" y="251460"/>
                    </a:cubicBezTo>
                    <a:cubicBezTo>
                      <a:pt x="2907745" y="247369"/>
                      <a:pt x="2902954" y="244415"/>
                      <a:pt x="2899822" y="240030"/>
                    </a:cubicBezTo>
                    <a:cubicBezTo>
                      <a:pt x="2884663" y="218807"/>
                      <a:pt x="2902504" y="227365"/>
                      <a:pt x="2876962" y="220980"/>
                    </a:cubicBezTo>
                    <a:cubicBezTo>
                      <a:pt x="2856642" y="190500"/>
                      <a:pt x="2883312" y="227330"/>
                      <a:pt x="2857912" y="201930"/>
                    </a:cubicBezTo>
                    <a:cubicBezTo>
                      <a:pt x="2840678" y="184696"/>
                      <a:pt x="2861114" y="194107"/>
                      <a:pt x="2838862" y="186690"/>
                    </a:cubicBezTo>
                    <a:cubicBezTo>
                      <a:pt x="2812232" y="166718"/>
                      <a:pt x="2834818" y="181147"/>
                      <a:pt x="2812192" y="171450"/>
                    </a:cubicBezTo>
                    <a:cubicBezTo>
                      <a:pt x="2806972" y="169213"/>
                      <a:pt x="2802506" y="165020"/>
                      <a:pt x="2796952" y="163830"/>
                    </a:cubicBezTo>
                    <a:cubicBezTo>
                      <a:pt x="2784472" y="161156"/>
                      <a:pt x="2771552" y="161290"/>
                      <a:pt x="2758852" y="160020"/>
                    </a:cubicBezTo>
                    <a:cubicBezTo>
                      <a:pt x="2707974" y="145483"/>
                      <a:pt x="2757655" y="157884"/>
                      <a:pt x="2690272" y="148590"/>
                    </a:cubicBezTo>
                    <a:cubicBezTo>
                      <a:pt x="2667314" y="145423"/>
                      <a:pt x="2644752" y="139466"/>
                      <a:pt x="2621692" y="137160"/>
                    </a:cubicBezTo>
                    <a:cubicBezTo>
                      <a:pt x="2490915" y="124082"/>
                      <a:pt x="2545569" y="128667"/>
                      <a:pt x="2457862" y="121920"/>
                    </a:cubicBezTo>
                    <a:cubicBezTo>
                      <a:pt x="2447702" y="119380"/>
                      <a:pt x="2437774" y="115599"/>
                      <a:pt x="2427382" y="114300"/>
                    </a:cubicBezTo>
                    <a:cubicBezTo>
                      <a:pt x="2407180" y="111775"/>
                      <a:pt x="2386726" y="111994"/>
                      <a:pt x="2366422" y="110490"/>
                    </a:cubicBezTo>
                    <a:cubicBezTo>
                      <a:pt x="2352433" y="109454"/>
                      <a:pt x="2338482" y="107950"/>
                      <a:pt x="2324512" y="106680"/>
                    </a:cubicBezTo>
                    <a:lnTo>
                      <a:pt x="2294032" y="99060"/>
                    </a:lnTo>
                    <a:cubicBezTo>
                      <a:pt x="2287722" y="97604"/>
                      <a:pt x="2281045" y="97524"/>
                      <a:pt x="2274982" y="95250"/>
                    </a:cubicBezTo>
                    <a:cubicBezTo>
                      <a:pt x="2270695" y="93642"/>
                      <a:pt x="2267761" y="89434"/>
                      <a:pt x="2263552" y="87630"/>
                    </a:cubicBezTo>
                    <a:cubicBezTo>
                      <a:pt x="2258739" y="85567"/>
                      <a:pt x="2253280" y="85476"/>
                      <a:pt x="2248312" y="83820"/>
                    </a:cubicBezTo>
                    <a:cubicBezTo>
                      <a:pt x="2241824" y="81657"/>
                      <a:pt x="2235799" y="78211"/>
                      <a:pt x="2229262" y="76200"/>
                    </a:cubicBezTo>
                    <a:cubicBezTo>
                      <a:pt x="2219252" y="73120"/>
                      <a:pt x="2208717" y="71892"/>
                      <a:pt x="2198782" y="68580"/>
                    </a:cubicBezTo>
                    <a:cubicBezTo>
                      <a:pt x="2170954" y="59304"/>
                      <a:pt x="2183714" y="62908"/>
                      <a:pt x="2160682" y="57150"/>
                    </a:cubicBezTo>
                    <a:cubicBezTo>
                      <a:pt x="2138716" y="42506"/>
                      <a:pt x="2159906" y="55184"/>
                      <a:pt x="2137822" y="45720"/>
                    </a:cubicBezTo>
                    <a:cubicBezTo>
                      <a:pt x="2132602" y="43483"/>
                      <a:pt x="2128061" y="39594"/>
                      <a:pt x="2122582" y="38100"/>
                    </a:cubicBezTo>
                    <a:cubicBezTo>
                      <a:pt x="2113918" y="35737"/>
                      <a:pt x="2104802" y="35560"/>
                      <a:pt x="2095912" y="34290"/>
                    </a:cubicBezTo>
                    <a:cubicBezTo>
                      <a:pt x="2092102" y="33020"/>
                      <a:pt x="2088173" y="32062"/>
                      <a:pt x="2084482" y="30480"/>
                    </a:cubicBezTo>
                    <a:cubicBezTo>
                      <a:pt x="2079262" y="28243"/>
                      <a:pt x="2074682" y="24492"/>
                      <a:pt x="2069242" y="22860"/>
                    </a:cubicBezTo>
                    <a:cubicBezTo>
                      <a:pt x="2061843" y="20640"/>
                      <a:pt x="2054002" y="20320"/>
                      <a:pt x="2046382" y="19050"/>
                    </a:cubicBezTo>
                    <a:cubicBezTo>
                      <a:pt x="2041302" y="16510"/>
                      <a:pt x="2036582" y="13062"/>
                      <a:pt x="2031142" y="11430"/>
                    </a:cubicBezTo>
                    <a:cubicBezTo>
                      <a:pt x="2023743" y="9210"/>
                      <a:pt x="2015936" y="8664"/>
                      <a:pt x="2008282" y="7620"/>
                    </a:cubicBezTo>
                    <a:cubicBezTo>
                      <a:pt x="1987992" y="4853"/>
                      <a:pt x="1967642" y="2540"/>
                      <a:pt x="1947322" y="0"/>
                    </a:cubicBezTo>
                    <a:cubicBezTo>
                      <a:pt x="1920652" y="1270"/>
                      <a:pt x="1893939" y="1838"/>
                      <a:pt x="1867312" y="3810"/>
                    </a:cubicBezTo>
                    <a:cubicBezTo>
                      <a:pt x="1859608" y="4381"/>
                      <a:pt x="1851781" y="5177"/>
                      <a:pt x="1844452" y="7620"/>
                    </a:cubicBezTo>
                    <a:cubicBezTo>
                      <a:pt x="1840108" y="9068"/>
                      <a:pt x="1837118" y="13192"/>
                      <a:pt x="1833022" y="15240"/>
                    </a:cubicBezTo>
                    <a:cubicBezTo>
                      <a:pt x="1829430" y="17036"/>
                      <a:pt x="1825283" y="17468"/>
                      <a:pt x="1821592" y="19050"/>
                    </a:cubicBezTo>
                    <a:cubicBezTo>
                      <a:pt x="1788636" y="33174"/>
                      <a:pt x="1821727" y="21545"/>
                      <a:pt x="1794922" y="30480"/>
                    </a:cubicBezTo>
                    <a:cubicBezTo>
                      <a:pt x="1789842" y="34290"/>
                      <a:pt x="1785195" y="38760"/>
                      <a:pt x="1779682" y="41910"/>
                    </a:cubicBezTo>
                    <a:cubicBezTo>
                      <a:pt x="1776195" y="43903"/>
                      <a:pt x="1771422" y="43254"/>
                      <a:pt x="1768252" y="45720"/>
                    </a:cubicBezTo>
                    <a:cubicBezTo>
                      <a:pt x="1759746" y="52336"/>
                      <a:pt x="1751370" y="59614"/>
                      <a:pt x="1745392" y="68580"/>
                    </a:cubicBezTo>
                    <a:cubicBezTo>
                      <a:pt x="1742852" y="72390"/>
                      <a:pt x="1741348" y="77149"/>
                      <a:pt x="1737772" y="80010"/>
                    </a:cubicBezTo>
                    <a:cubicBezTo>
                      <a:pt x="1734636" y="82519"/>
                      <a:pt x="1730152" y="82550"/>
                      <a:pt x="1726342" y="83820"/>
                    </a:cubicBezTo>
                    <a:cubicBezTo>
                      <a:pt x="1719164" y="90998"/>
                      <a:pt x="1713030" y="98626"/>
                      <a:pt x="1703482" y="102870"/>
                    </a:cubicBezTo>
                    <a:cubicBezTo>
                      <a:pt x="1696142" y="106132"/>
                      <a:pt x="1680622" y="110490"/>
                      <a:pt x="1680622" y="110490"/>
                    </a:cubicBezTo>
                    <a:cubicBezTo>
                      <a:pt x="1677170" y="113079"/>
                      <a:pt x="1659523" y="126754"/>
                      <a:pt x="1653952" y="129540"/>
                    </a:cubicBezTo>
                    <a:cubicBezTo>
                      <a:pt x="1650360" y="131336"/>
                      <a:pt x="1646114" y="131554"/>
                      <a:pt x="1642522" y="133350"/>
                    </a:cubicBezTo>
                    <a:cubicBezTo>
                      <a:pt x="1638426" y="135398"/>
                      <a:pt x="1635188" y="138922"/>
                      <a:pt x="1631092" y="140970"/>
                    </a:cubicBezTo>
                    <a:cubicBezTo>
                      <a:pt x="1625626" y="143703"/>
                      <a:pt x="1609305" y="147369"/>
                      <a:pt x="1604422" y="148590"/>
                    </a:cubicBezTo>
                    <a:cubicBezTo>
                      <a:pt x="1575726" y="167720"/>
                      <a:pt x="1612196" y="145258"/>
                      <a:pt x="1577752" y="160020"/>
                    </a:cubicBezTo>
                    <a:cubicBezTo>
                      <a:pt x="1573543" y="161824"/>
                      <a:pt x="1570531" y="165836"/>
                      <a:pt x="1566322" y="167640"/>
                    </a:cubicBezTo>
                    <a:cubicBezTo>
                      <a:pt x="1561509" y="169703"/>
                      <a:pt x="1555985" y="169611"/>
                      <a:pt x="1551082" y="171450"/>
                    </a:cubicBezTo>
                    <a:cubicBezTo>
                      <a:pt x="1545764" y="173444"/>
                      <a:pt x="1541230" y="177274"/>
                      <a:pt x="1535842" y="179070"/>
                    </a:cubicBezTo>
                    <a:cubicBezTo>
                      <a:pt x="1529699" y="181118"/>
                      <a:pt x="1523114" y="181475"/>
                      <a:pt x="1516792" y="182880"/>
                    </a:cubicBezTo>
                    <a:cubicBezTo>
                      <a:pt x="1511680" y="184016"/>
                      <a:pt x="1506550" y="185128"/>
                      <a:pt x="1501552" y="186690"/>
                    </a:cubicBezTo>
                    <a:cubicBezTo>
                      <a:pt x="1486219" y="191482"/>
                      <a:pt x="1471417" y="198034"/>
                      <a:pt x="1455832" y="201930"/>
                    </a:cubicBezTo>
                    <a:cubicBezTo>
                      <a:pt x="1450752" y="203200"/>
                      <a:pt x="1445727" y="204713"/>
                      <a:pt x="1440592" y="205740"/>
                    </a:cubicBezTo>
                    <a:cubicBezTo>
                      <a:pt x="1433017" y="207255"/>
                      <a:pt x="1425259" y="207813"/>
                      <a:pt x="1417732" y="209550"/>
                    </a:cubicBezTo>
                    <a:cubicBezTo>
                      <a:pt x="1408723" y="211629"/>
                      <a:pt x="1400071" y="215091"/>
                      <a:pt x="1391062" y="217170"/>
                    </a:cubicBezTo>
                    <a:cubicBezTo>
                      <a:pt x="1383535" y="218907"/>
                      <a:pt x="1375696" y="219106"/>
                      <a:pt x="1368202" y="220980"/>
                    </a:cubicBezTo>
                    <a:cubicBezTo>
                      <a:pt x="1312416" y="234926"/>
                      <a:pt x="1380580" y="223566"/>
                      <a:pt x="1318672" y="232410"/>
                    </a:cubicBezTo>
                    <a:cubicBezTo>
                      <a:pt x="1311052" y="234950"/>
                      <a:pt x="1303561" y="237917"/>
                      <a:pt x="1295812" y="240030"/>
                    </a:cubicBezTo>
                    <a:cubicBezTo>
                      <a:pt x="1289564" y="241734"/>
                      <a:pt x="1282905" y="241792"/>
                      <a:pt x="1276762" y="243840"/>
                    </a:cubicBezTo>
                    <a:cubicBezTo>
                      <a:pt x="1271374" y="245636"/>
                      <a:pt x="1267032" y="250082"/>
                      <a:pt x="1261522" y="251460"/>
                    </a:cubicBezTo>
                    <a:cubicBezTo>
                      <a:pt x="1251589" y="253943"/>
                      <a:pt x="1241125" y="253491"/>
                      <a:pt x="1231042" y="255270"/>
                    </a:cubicBezTo>
                    <a:cubicBezTo>
                      <a:pt x="1219511" y="257305"/>
                      <a:pt x="1208182" y="260350"/>
                      <a:pt x="1196752" y="262890"/>
                    </a:cubicBezTo>
                    <a:cubicBezTo>
                      <a:pt x="1135792" y="260350"/>
                      <a:pt x="1074745" y="259397"/>
                      <a:pt x="1013872" y="255270"/>
                    </a:cubicBezTo>
                    <a:cubicBezTo>
                      <a:pt x="999705" y="254310"/>
                      <a:pt x="986103" y="248936"/>
                      <a:pt x="971962" y="247650"/>
                    </a:cubicBezTo>
                    <a:cubicBezTo>
                      <a:pt x="944108" y="245118"/>
                      <a:pt x="916082" y="245110"/>
                      <a:pt x="888142" y="243840"/>
                    </a:cubicBezTo>
                    <a:cubicBezTo>
                      <a:pt x="876712" y="241300"/>
                      <a:pt x="865484" y="237562"/>
                      <a:pt x="853852" y="236220"/>
                    </a:cubicBezTo>
                    <a:cubicBezTo>
                      <a:pt x="832367" y="233741"/>
                      <a:pt x="810635" y="234206"/>
                      <a:pt x="789082" y="232410"/>
                    </a:cubicBezTo>
                    <a:cubicBezTo>
                      <a:pt x="780133" y="231664"/>
                      <a:pt x="771302" y="229870"/>
                      <a:pt x="762412" y="228600"/>
                    </a:cubicBezTo>
                    <a:cubicBezTo>
                      <a:pt x="749712" y="222250"/>
                      <a:pt x="738087" y="212994"/>
                      <a:pt x="724312" y="209550"/>
                    </a:cubicBezTo>
                    <a:cubicBezTo>
                      <a:pt x="684456" y="199586"/>
                      <a:pt x="712771" y="206147"/>
                      <a:pt x="632872" y="194310"/>
                    </a:cubicBezTo>
                    <a:cubicBezTo>
                      <a:pt x="623989" y="192994"/>
                      <a:pt x="615037" y="192106"/>
                      <a:pt x="606202" y="190500"/>
                    </a:cubicBezTo>
                    <a:cubicBezTo>
                      <a:pt x="592232" y="187960"/>
                      <a:pt x="578317" y="185095"/>
                      <a:pt x="564292" y="182880"/>
                    </a:cubicBezTo>
                    <a:cubicBezTo>
                      <a:pt x="554178" y="181283"/>
                      <a:pt x="543972" y="180340"/>
                      <a:pt x="533812" y="179070"/>
                    </a:cubicBezTo>
                    <a:cubicBezTo>
                      <a:pt x="500902" y="162615"/>
                      <a:pt x="526233" y="172825"/>
                      <a:pt x="461422" y="167640"/>
                    </a:cubicBezTo>
                    <a:cubicBezTo>
                      <a:pt x="448699" y="166622"/>
                      <a:pt x="436022" y="165100"/>
                      <a:pt x="423322" y="163830"/>
                    </a:cubicBezTo>
                    <a:cubicBezTo>
                      <a:pt x="378872" y="165100"/>
                      <a:pt x="334302" y="164140"/>
                      <a:pt x="289972" y="167640"/>
                    </a:cubicBezTo>
                    <a:cubicBezTo>
                      <a:pt x="285407" y="168000"/>
                      <a:pt x="282638" y="173212"/>
                      <a:pt x="278542" y="175260"/>
                    </a:cubicBezTo>
                    <a:cubicBezTo>
                      <a:pt x="246994" y="191034"/>
                      <a:pt x="288439" y="164852"/>
                      <a:pt x="255682" y="186690"/>
                    </a:cubicBezTo>
                    <a:cubicBezTo>
                      <a:pt x="237403" y="214108"/>
                      <a:pt x="263288" y="180350"/>
                      <a:pt x="225202" y="205740"/>
                    </a:cubicBezTo>
                    <a:cubicBezTo>
                      <a:pt x="221392" y="208280"/>
                      <a:pt x="217981" y="211556"/>
                      <a:pt x="213772" y="213360"/>
                    </a:cubicBezTo>
                    <a:cubicBezTo>
                      <a:pt x="208959" y="215423"/>
                      <a:pt x="202235" y="213467"/>
                      <a:pt x="198532" y="217170"/>
                    </a:cubicBezTo>
                    <a:cubicBezTo>
                      <a:pt x="196524" y="219178"/>
                      <a:pt x="203612" y="219710"/>
                      <a:pt x="206152" y="22098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Freihandform 99"/>
              <p:cNvSpPr/>
              <p:nvPr/>
            </p:nvSpPr>
            <p:spPr>
              <a:xfrm>
                <a:off x="3333029" y="4553214"/>
                <a:ext cx="1384759" cy="474322"/>
              </a:xfrm>
              <a:custGeom>
                <a:avLst/>
                <a:gdLst>
                  <a:gd name="connsiteX0" fmla="*/ 461010 w 2209800"/>
                  <a:gd name="connsiteY0" fmla="*/ 45111 h 1290981"/>
                  <a:gd name="connsiteX1" fmla="*/ 373380 w 2209800"/>
                  <a:gd name="connsiteY1" fmla="*/ 56541 h 1290981"/>
                  <a:gd name="connsiteX2" fmla="*/ 316230 w 2209800"/>
                  <a:gd name="connsiteY2" fmla="*/ 67971 h 1290981"/>
                  <a:gd name="connsiteX3" fmla="*/ 293370 w 2209800"/>
                  <a:gd name="connsiteY3" fmla="*/ 75591 h 1290981"/>
                  <a:gd name="connsiteX4" fmla="*/ 266700 w 2209800"/>
                  <a:gd name="connsiteY4" fmla="*/ 79401 h 1290981"/>
                  <a:gd name="connsiteX5" fmla="*/ 255270 w 2209800"/>
                  <a:gd name="connsiteY5" fmla="*/ 87021 h 1290981"/>
                  <a:gd name="connsiteX6" fmla="*/ 228600 w 2209800"/>
                  <a:gd name="connsiteY6" fmla="*/ 94641 h 1290981"/>
                  <a:gd name="connsiteX7" fmla="*/ 205740 w 2209800"/>
                  <a:gd name="connsiteY7" fmla="*/ 113691 h 1290981"/>
                  <a:gd name="connsiteX8" fmla="*/ 201930 w 2209800"/>
                  <a:gd name="connsiteY8" fmla="*/ 128931 h 1290981"/>
                  <a:gd name="connsiteX9" fmla="*/ 194310 w 2209800"/>
                  <a:gd name="connsiteY9" fmla="*/ 144171 h 1290981"/>
                  <a:gd name="connsiteX10" fmla="*/ 198120 w 2209800"/>
                  <a:gd name="connsiteY10" fmla="*/ 231801 h 1290981"/>
                  <a:gd name="connsiteX11" fmla="*/ 201930 w 2209800"/>
                  <a:gd name="connsiteY11" fmla="*/ 254661 h 1290981"/>
                  <a:gd name="connsiteX12" fmla="*/ 209550 w 2209800"/>
                  <a:gd name="connsiteY12" fmla="*/ 269901 h 1290981"/>
                  <a:gd name="connsiteX13" fmla="*/ 205740 w 2209800"/>
                  <a:gd name="connsiteY13" fmla="*/ 414681 h 1290981"/>
                  <a:gd name="connsiteX14" fmla="*/ 201930 w 2209800"/>
                  <a:gd name="connsiteY14" fmla="*/ 433731 h 1290981"/>
                  <a:gd name="connsiteX15" fmla="*/ 194310 w 2209800"/>
                  <a:gd name="connsiteY15" fmla="*/ 448971 h 1290981"/>
                  <a:gd name="connsiteX16" fmla="*/ 190500 w 2209800"/>
                  <a:gd name="connsiteY16" fmla="*/ 460401 h 1290981"/>
                  <a:gd name="connsiteX17" fmla="*/ 186690 w 2209800"/>
                  <a:gd name="connsiteY17" fmla="*/ 475641 h 1290981"/>
                  <a:gd name="connsiteX18" fmla="*/ 179070 w 2209800"/>
                  <a:gd name="connsiteY18" fmla="*/ 487071 h 1290981"/>
                  <a:gd name="connsiteX19" fmla="*/ 175260 w 2209800"/>
                  <a:gd name="connsiteY19" fmla="*/ 498501 h 1290981"/>
                  <a:gd name="connsiteX20" fmla="*/ 167640 w 2209800"/>
                  <a:gd name="connsiteY20" fmla="*/ 513741 h 1290981"/>
                  <a:gd name="connsiteX21" fmla="*/ 163830 w 2209800"/>
                  <a:gd name="connsiteY21" fmla="*/ 525171 h 1290981"/>
                  <a:gd name="connsiteX22" fmla="*/ 160020 w 2209800"/>
                  <a:gd name="connsiteY22" fmla="*/ 540411 h 1290981"/>
                  <a:gd name="connsiteX23" fmla="*/ 152400 w 2209800"/>
                  <a:gd name="connsiteY23" fmla="*/ 551841 h 1290981"/>
                  <a:gd name="connsiteX24" fmla="*/ 140970 w 2209800"/>
                  <a:gd name="connsiteY24" fmla="*/ 574701 h 1290981"/>
                  <a:gd name="connsiteX25" fmla="*/ 129540 w 2209800"/>
                  <a:gd name="connsiteY25" fmla="*/ 605181 h 1290981"/>
                  <a:gd name="connsiteX26" fmla="*/ 121920 w 2209800"/>
                  <a:gd name="connsiteY26" fmla="*/ 628041 h 1290981"/>
                  <a:gd name="connsiteX27" fmla="*/ 110490 w 2209800"/>
                  <a:gd name="connsiteY27" fmla="*/ 650901 h 1290981"/>
                  <a:gd name="connsiteX28" fmla="*/ 91440 w 2209800"/>
                  <a:gd name="connsiteY28" fmla="*/ 677571 h 1290981"/>
                  <a:gd name="connsiteX29" fmla="*/ 83820 w 2209800"/>
                  <a:gd name="connsiteY29" fmla="*/ 700431 h 1290981"/>
                  <a:gd name="connsiteX30" fmla="*/ 64770 w 2209800"/>
                  <a:gd name="connsiteY30" fmla="*/ 727101 h 1290981"/>
                  <a:gd name="connsiteX31" fmla="*/ 49530 w 2209800"/>
                  <a:gd name="connsiteY31" fmla="*/ 746151 h 1290981"/>
                  <a:gd name="connsiteX32" fmla="*/ 38100 w 2209800"/>
                  <a:gd name="connsiteY32" fmla="*/ 769011 h 1290981"/>
                  <a:gd name="connsiteX33" fmla="*/ 34290 w 2209800"/>
                  <a:gd name="connsiteY33" fmla="*/ 780441 h 1290981"/>
                  <a:gd name="connsiteX34" fmla="*/ 26670 w 2209800"/>
                  <a:gd name="connsiteY34" fmla="*/ 791871 h 1290981"/>
                  <a:gd name="connsiteX35" fmla="*/ 19050 w 2209800"/>
                  <a:gd name="connsiteY35" fmla="*/ 818541 h 1290981"/>
                  <a:gd name="connsiteX36" fmla="*/ 11430 w 2209800"/>
                  <a:gd name="connsiteY36" fmla="*/ 829971 h 1290981"/>
                  <a:gd name="connsiteX37" fmla="*/ 7620 w 2209800"/>
                  <a:gd name="connsiteY37" fmla="*/ 841401 h 1290981"/>
                  <a:gd name="connsiteX38" fmla="*/ 0 w 2209800"/>
                  <a:gd name="connsiteY38" fmla="*/ 856641 h 1290981"/>
                  <a:gd name="connsiteX39" fmla="*/ 3810 w 2209800"/>
                  <a:gd name="connsiteY39" fmla="*/ 913791 h 1290981"/>
                  <a:gd name="connsiteX40" fmla="*/ 7620 w 2209800"/>
                  <a:gd name="connsiteY40" fmla="*/ 925221 h 1290981"/>
                  <a:gd name="connsiteX41" fmla="*/ 22860 w 2209800"/>
                  <a:gd name="connsiteY41" fmla="*/ 959511 h 1290981"/>
                  <a:gd name="connsiteX42" fmla="*/ 57150 w 2209800"/>
                  <a:gd name="connsiteY42" fmla="*/ 989991 h 1290981"/>
                  <a:gd name="connsiteX43" fmla="*/ 83820 w 2209800"/>
                  <a:gd name="connsiteY43" fmla="*/ 1016661 h 1290981"/>
                  <a:gd name="connsiteX44" fmla="*/ 95250 w 2209800"/>
                  <a:gd name="connsiteY44" fmla="*/ 1028091 h 1290981"/>
                  <a:gd name="connsiteX45" fmla="*/ 118110 w 2209800"/>
                  <a:gd name="connsiteY45" fmla="*/ 1039521 h 1290981"/>
                  <a:gd name="connsiteX46" fmla="*/ 144780 w 2209800"/>
                  <a:gd name="connsiteY46" fmla="*/ 1050951 h 1290981"/>
                  <a:gd name="connsiteX47" fmla="*/ 156210 w 2209800"/>
                  <a:gd name="connsiteY47" fmla="*/ 1062381 h 1290981"/>
                  <a:gd name="connsiteX48" fmla="*/ 167640 w 2209800"/>
                  <a:gd name="connsiteY48" fmla="*/ 1066191 h 1290981"/>
                  <a:gd name="connsiteX49" fmla="*/ 182880 w 2209800"/>
                  <a:gd name="connsiteY49" fmla="*/ 1073811 h 1290981"/>
                  <a:gd name="connsiteX50" fmla="*/ 194310 w 2209800"/>
                  <a:gd name="connsiteY50" fmla="*/ 1077621 h 1290981"/>
                  <a:gd name="connsiteX51" fmla="*/ 209550 w 2209800"/>
                  <a:gd name="connsiteY51" fmla="*/ 1085241 h 1290981"/>
                  <a:gd name="connsiteX52" fmla="*/ 232410 w 2209800"/>
                  <a:gd name="connsiteY52" fmla="*/ 1092861 h 1290981"/>
                  <a:gd name="connsiteX53" fmla="*/ 247650 w 2209800"/>
                  <a:gd name="connsiteY53" fmla="*/ 1100481 h 1290981"/>
                  <a:gd name="connsiteX54" fmla="*/ 293370 w 2209800"/>
                  <a:gd name="connsiteY54" fmla="*/ 1111911 h 1290981"/>
                  <a:gd name="connsiteX55" fmla="*/ 308610 w 2209800"/>
                  <a:gd name="connsiteY55" fmla="*/ 1115721 h 1290981"/>
                  <a:gd name="connsiteX56" fmla="*/ 331470 w 2209800"/>
                  <a:gd name="connsiteY56" fmla="*/ 1123341 h 1290981"/>
                  <a:gd name="connsiteX57" fmla="*/ 377190 w 2209800"/>
                  <a:gd name="connsiteY57" fmla="*/ 1127151 h 1290981"/>
                  <a:gd name="connsiteX58" fmla="*/ 407670 w 2209800"/>
                  <a:gd name="connsiteY58" fmla="*/ 1134771 h 1290981"/>
                  <a:gd name="connsiteX59" fmla="*/ 453390 w 2209800"/>
                  <a:gd name="connsiteY59" fmla="*/ 1138581 h 1290981"/>
                  <a:gd name="connsiteX60" fmla="*/ 480060 w 2209800"/>
                  <a:gd name="connsiteY60" fmla="*/ 1142391 h 1290981"/>
                  <a:gd name="connsiteX61" fmla="*/ 533400 w 2209800"/>
                  <a:gd name="connsiteY61" fmla="*/ 1153821 h 1290981"/>
                  <a:gd name="connsiteX62" fmla="*/ 552450 w 2209800"/>
                  <a:gd name="connsiteY62" fmla="*/ 1161441 h 1290981"/>
                  <a:gd name="connsiteX63" fmla="*/ 598170 w 2209800"/>
                  <a:gd name="connsiteY63" fmla="*/ 1165251 h 1290981"/>
                  <a:gd name="connsiteX64" fmla="*/ 617220 w 2209800"/>
                  <a:gd name="connsiteY64" fmla="*/ 1169061 h 1290981"/>
                  <a:gd name="connsiteX65" fmla="*/ 647700 w 2209800"/>
                  <a:gd name="connsiteY65" fmla="*/ 1176681 h 1290981"/>
                  <a:gd name="connsiteX66" fmla="*/ 674370 w 2209800"/>
                  <a:gd name="connsiteY66" fmla="*/ 1180491 h 1290981"/>
                  <a:gd name="connsiteX67" fmla="*/ 701040 w 2209800"/>
                  <a:gd name="connsiteY67" fmla="*/ 1188111 h 1290981"/>
                  <a:gd name="connsiteX68" fmla="*/ 731520 w 2209800"/>
                  <a:gd name="connsiteY68" fmla="*/ 1191921 h 1290981"/>
                  <a:gd name="connsiteX69" fmla="*/ 769620 w 2209800"/>
                  <a:gd name="connsiteY69" fmla="*/ 1199541 h 1290981"/>
                  <a:gd name="connsiteX70" fmla="*/ 922020 w 2209800"/>
                  <a:gd name="connsiteY70" fmla="*/ 1207161 h 1290981"/>
                  <a:gd name="connsiteX71" fmla="*/ 990600 w 2209800"/>
                  <a:gd name="connsiteY71" fmla="*/ 1218591 h 1290981"/>
                  <a:gd name="connsiteX72" fmla="*/ 1024890 w 2209800"/>
                  <a:gd name="connsiteY72" fmla="*/ 1226211 h 1290981"/>
                  <a:gd name="connsiteX73" fmla="*/ 1066800 w 2209800"/>
                  <a:gd name="connsiteY73" fmla="*/ 1230021 h 1290981"/>
                  <a:gd name="connsiteX74" fmla="*/ 1219200 w 2209800"/>
                  <a:gd name="connsiteY74" fmla="*/ 1241451 h 1290981"/>
                  <a:gd name="connsiteX75" fmla="*/ 1322070 w 2209800"/>
                  <a:gd name="connsiteY75" fmla="*/ 1252881 h 1290981"/>
                  <a:gd name="connsiteX76" fmla="*/ 1402080 w 2209800"/>
                  <a:gd name="connsiteY76" fmla="*/ 1264311 h 1290981"/>
                  <a:gd name="connsiteX77" fmla="*/ 1443990 w 2209800"/>
                  <a:gd name="connsiteY77" fmla="*/ 1271931 h 1290981"/>
                  <a:gd name="connsiteX78" fmla="*/ 1524000 w 2209800"/>
                  <a:gd name="connsiteY78" fmla="*/ 1275741 h 1290981"/>
                  <a:gd name="connsiteX79" fmla="*/ 1645920 w 2209800"/>
                  <a:gd name="connsiteY79" fmla="*/ 1290981 h 1290981"/>
                  <a:gd name="connsiteX80" fmla="*/ 1832610 w 2209800"/>
                  <a:gd name="connsiteY80" fmla="*/ 1287171 h 1290981"/>
                  <a:gd name="connsiteX81" fmla="*/ 1855470 w 2209800"/>
                  <a:gd name="connsiteY81" fmla="*/ 1283361 h 1290981"/>
                  <a:gd name="connsiteX82" fmla="*/ 1866900 w 2209800"/>
                  <a:gd name="connsiteY82" fmla="*/ 1275741 h 1290981"/>
                  <a:gd name="connsiteX83" fmla="*/ 1878330 w 2209800"/>
                  <a:gd name="connsiteY83" fmla="*/ 1271931 h 1290981"/>
                  <a:gd name="connsiteX84" fmla="*/ 1893570 w 2209800"/>
                  <a:gd name="connsiteY84" fmla="*/ 1264311 h 1290981"/>
                  <a:gd name="connsiteX85" fmla="*/ 1920240 w 2209800"/>
                  <a:gd name="connsiteY85" fmla="*/ 1256691 h 1290981"/>
                  <a:gd name="connsiteX86" fmla="*/ 1950720 w 2209800"/>
                  <a:gd name="connsiteY86" fmla="*/ 1245261 h 1290981"/>
                  <a:gd name="connsiteX87" fmla="*/ 1965960 w 2209800"/>
                  <a:gd name="connsiteY87" fmla="*/ 1237641 h 1290981"/>
                  <a:gd name="connsiteX88" fmla="*/ 1977390 w 2209800"/>
                  <a:gd name="connsiteY88" fmla="*/ 1233831 h 1290981"/>
                  <a:gd name="connsiteX89" fmla="*/ 1985010 w 2209800"/>
                  <a:gd name="connsiteY89" fmla="*/ 1222401 h 1290981"/>
                  <a:gd name="connsiteX90" fmla="*/ 2007870 w 2209800"/>
                  <a:gd name="connsiteY90" fmla="*/ 1210971 h 1290981"/>
                  <a:gd name="connsiteX91" fmla="*/ 2019300 w 2209800"/>
                  <a:gd name="connsiteY91" fmla="*/ 1199541 h 1290981"/>
                  <a:gd name="connsiteX92" fmla="*/ 2030730 w 2209800"/>
                  <a:gd name="connsiteY92" fmla="*/ 1195731 h 1290981"/>
                  <a:gd name="connsiteX93" fmla="*/ 2045970 w 2209800"/>
                  <a:gd name="connsiteY93" fmla="*/ 1180491 h 1290981"/>
                  <a:gd name="connsiteX94" fmla="*/ 2068830 w 2209800"/>
                  <a:gd name="connsiteY94" fmla="*/ 1157631 h 1290981"/>
                  <a:gd name="connsiteX95" fmla="*/ 2080260 w 2209800"/>
                  <a:gd name="connsiteY95" fmla="*/ 1146201 h 1290981"/>
                  <a:gd name="connsiteX96" fmla="*/ 2084070 w 2209800"/>
                  <a:gd name="connsiteY96" fmla="*/ 1134771 h 1290981"/>
                  <a:gd name="connsiteX97" fmla="*/ 2106930 w 2209800"/>
                  <a:gd name="connsiteY97" fmla="*/ 1111911 h 1290981"/>
                  <a:gd name="connsiteX98" fmla="*/ 2118360 w 2209800"/>
                  <a:gd name="connsiteY98" fmla="*/ 1096671 h 1290981"/>
                  <a:gd name="connsiteX99" fmla="*/ 2133600 w 2209800"/>
                  <a:gd name="connsiteY99" fmla="*/ 1073811 h 1290981"/>
                  <a:gd name="connsiteX100" fmla="*/ 2156460 w 2209800"/>
                  <a:gd name="connsiteY100" fmla="*/ 1043331 h 1290981"/>
                  <a:gd name="connsiteX101" fmla="*/ 2160270 w 2209800"/>
                  <a:gd name="connsiteY101" fmla="*/ 1031901 h 1290981"/>
                  <a:gd name="connsiteX102" fmla="*/ 2167890 w 2209800"/>
                  <a:gd name="connsiteY102" fmla="*/ 1020471 h 1290981"/>
                  <a:gd name="connsiteX103" fmla="*/ 2183130 w 2209800"/>
                  <a:gd name="connsiteY103" fmla="*/ 986181 h 1290981"/>
                  <a:gd name="connsiteX104" fmla="*/ 2186940 w 2209800"/>
                  <a:gd name="connsiteY104" fmla="*/ 970941 h 1290981"/>
                  <a:gd name="connsiteX105" fmla="*/ 2194560 w 2209800"/>
                  <a:gd name="connsiteY105" fmla="*/ 951891 h 1290981"/>
                  <a:gd name="connsiteX106" fmla="*/ 2198370 w 2209800"/>
                  <a:gd name="connsiteY106" fmla="*/ 929031 h 1290981"/>
                  <a:gd name="connsiteX107" fmla="*/ 2205990 w 2209800"/>
                  <a:gd name="connsiteY107" fmla="*/ 909981 h 1290981"/>
                  <a:gd name="connsiteX108" fmla="*/ 2209800 w 2209800"/>
                  <a:gd name="connsiteY108" fmla="*/ 894741 h 1290981"/>
                  <a:gd name="connsiteX109" fmla="*/ 2202180 w 2209800"/>
                  <a:gd name="connsiteY109" fmla="*/ 730911 h 1290981"/>
                  <a:gd name="connsiteX110" fmla="*/ 2190750 w 2209800"/>
                  <a:gd name="connsiteY110" fmla="*/ 692811 h 1290981"/>
                  <a:gd name="connsiteX111" fmla="*/ 2175510 w 2209800"/>
                  <a:gd name="connsiteY111" fmla="*/ 624231 h 1290981"/>
                  <a:gd name="connsiteX112" fmla="*/ 2164080 w 2209800"/>
                  <a:gd name="connsiteY112" fmla="*/ 597561 h 1290981"/>
                  <a:gd name="connsiteX113" fmla="*/ 2152650 w 2209800"/>
                  <a:gd name="connsiteY113" fmla="*/ 563271 h 1290981"/>
                  <a:gd name="connsiteX114" fmla="*/ 2148840 w 2209800"/>
                  <a:gd name="connsiteY114" fmla="*/ 544221 h 1290981"/>
                  <a:gd name="connsiteX115" fmla="*/ 2141220 w 2209800"/>
                  <a:gd name="connsiteY115" fmla="*/ 532791 h 1290981"/>
                  <a:gd name="connsiteX116" fmla="*/ 2137410 w 2209800"/>
                  <a:gd name="connsiteY116" fmla="*/ 517551 h 1290981"/>
                  <a:gd name="connsiteX117" fmla="*/ 2133600 w 2209800"/>
                  <a:gd name="connsiteY117" fmla="*/ 498501 h 1290981"/>
                  <a:gd name="connsiteX118" fmla="*/ 2125980 w 2209800"/>
                  <a:gd name="connsiteY118" fmla="*/ 483261 h 1290981"/>
                  <a:gd name="connsiteX119" fmla="*/ 2114550 w 2209800"/>
                  <a:gd name="connsiteY119" fmla="*/ 460401 h 1290981"/>
                  <a:gd name="connsiteX120" fmla="*/ 2110740 w 2209800"/>
                  <a:gd name="connsiteY120" fmla="*/ 445161 h 1290981"/>
                  <a:gd name="connsiteX121" fmla="*/ 2087880 w 2209800"/>
                  <a:gd name="connsiteY121" fmla="*/ 418491 h 1290981"/>
                  <a:gd name="connsiteX122" fmla="*/ 2084070 w 2209800"/>
                  <a:gd name="connsiteY122" fmla="*/ 407061 h 1290981"/>
                  <a:gd name="connsiteX123" fmla="*/ 2061210 w 2209800"/>
                  <a:gd name="connsiteY123" fmla="*/ 388011 h 1290981"/>
                  <a:gd name="connsiteX124" fmla="*/ 2045970 w 2209800"/>
                  <a:gd name="connsiteY124" fmla="*/ 365151 h 1290981"/>
                  <a:gd name="connsiteX125" fmla="*/ 2038350 w 2209800"/>
                  <a:gd name="connsiteY125" fmla="*/ 353721 h 1290981"/>
                  <a:gd name="connsiteX126" fmla="*/ 2026920 w 2209800"/>
                  <a:gd name="connsiteY126" fmla="*/ 346101 h 1290981"/>
                  <a:gd name="connsiteX127" fmla="*/ 2007870 w 2209800"/>
                  <a:gd name="connsiteY127" fmla="*/ 323241 h 1290981"/>
                  <a:gd name="connsiteX128" fmla="*/ 1985010 w 2209800"/>
                  <a:gd name="connsiteY128" fmla="*/ 311811 h 1290981"/>
                  <a:gd name="connsiteX129" fmla="*/ 1973580 w 2209800"/>
                  <a:gd name="connsiteY129" fmla="*/ 288951 h 1290981"/>
                  <a:gd name="connsiteX130" fmla="*/ 1946910 w 2209800"/>
                  <a:gd name="connsiteY130" fmla="*/ 269901 h 1290981"/>
                  <a:gd name="connsiteX131" fmla="*/ 1931670 w 2209800"/>
                  <a:gd name="connsiteY131" fmla="*/ 247041 h 1290981"/>
                  <a:gd name="connsiteX132" fmla="*/ 1905000 w 2209800"/>
                  <a:gd name="connsiteY132" fmla="*/ 224181 h 1290981"/>
                  <a:gd name="connsiteX133" fmla="*/ 1885950 w 2209800"/>
                  <a:gd name="connsiteY133" fmla="*/ 208941 h 1290981"/>
                  <a:gd name="connsiteX134" fmla="*/ 1866900 w 2209800"/>
                  <a:gd name="connsiteY134" fmla="*/ 193701 h 1290981"/>
                  <a:gd name="connsiteX135" fmla="*/ 1828800 w 2209800"/>
                  <a:gd name="connsiteY135" fmla="*/ 167031 h 1290981"/>
                  <a:gd name="connsiteX136" fmla="*/ 1817370 w 2209800"/>
                  <a:gd name="connsiteY136" fmla="*/ 155601 h 1290981"/>
                  <a:gd name="connsiteX137" fmla="*/ 1775460 w 2209800"/>
                  <a:gd name="connsiteY137" fmla="*/ 132741 h 1290981"/>
                  <a:gd name="connsiteX138" fmla="*/ 1767840 w 2209800"/>
                  <a:gd name="connsiteY138" fmla="*/ 121311 h 1290981"/>
                  <a:gd name="connsiteX139" fmla="*/ 1748790 w 2209800"/>
                  <a:gd name="connsiteY139" fmla="*/ 113691 h 1290981"/>
                  <a:gd name="connsiteX140" fmla="*/ 1737360 w 2209800"/>
                  <a:gd name="connsiteY140" fmla="*/ 109881 h 1290981"/>
                  <a:gd name="connsiteX141" fmla="*/ 1722120 w 2209800"/>
                  <a:gd name="connsiteY141" fmla="*/ 106071 h 1290981"/>
                  <a:gd name="connsiteX142" fmla="*/ 1706880 w 2209800"/>
                  <a:gd name="connsiteY142" fmla="*/ 98451 h 1290981"/>
                  <a:gd name="connsiteX143" fmla="*/ 1695450 w 2209800"/>
                  <a:gd name="connsiteY143" fmla="*/ 94641 h 1290981"/>
                  <a:gd name="connsiteX144" fmla="*/ 1680210 w 2209800"/>
                  <a:gd name="connsiteY144" fmla="*/ 87021 h 1290981"/>
                  <a:gd name="connsiteX145" fmla="*/ 1657350 w 2209800"/>
                  <a:gd name="connsiteY145" fmla="*/ 83211 h 1290981"/>
                  <a:gd name="connsiteX146" fmla="*/ 1623060 w 2209800"/>
                  <a:gd name="connsiteY146" fmla="*/ 71781 h 1290981"/>
                  <a:gd name="connsiteX147" fmla="*/ 1607820 w 2209800"/>
                  <a:gd name="connsiteY147" fmla="*/ 64161 h 1290981"/>
                  <a:gd name="connsiteX148" fmla="*/ 1584960 w 2209800"/>
                  <a:gd name="connsiteY148" fmla="*/ 60351 h 1290981"/>
                  <a:gd name="connsiteX149" fmla="*/ 1558290 w 2209800"/>
                  <a:gd name="connsiteY149" fmla="*/ 52731 h 1290981"/>
                  <a:gd name="connsiteX150" fmla="*/ 1539240 w 2209800"/>
                  <a:gd name="connsiteY150" fmla="*/ 48921 h 1290981"/>
                  <a:gd name="connsiteX151" fmla="*/ 1470660 w 2209800"/>
                  <a:gd name="connsiteY151" fmla="*/ 33681 h 1290981"/>
                  <a:gd name="connsiteX152" fmla="*/ 1451610 w 2209800"/>
                  <a:gd name="connsiteY152" fmla="*/ 26061 h 1290981"/>
                  <a:gd name="connsiteX153" fmla="*/ 1200150 w 2209800"/>
                  <a:gd name="connsiteY153" fmla="*/ 10821 h 1290981"/>
                  <a:gd name="connsiteX154" fmla="*/ 659130 w 2209800"/>
                  <a:gd name="connsiteY154" fmla="*/ 10821 h 1290981"/>
                  <a:gd name="connsiteX155" fmla="*/ 640080 w 2209800"/>
                  <a:gd name="connsiteY155" fmla="*/ 18441 h 1290981"/>
                  <a:gd name="connsiteX156" fmla="*/ 617220 w 2209800"/>
                  <a:gd name="connsiteY156" fmla="*/ 22251 h 1290981"/>
                  <a:gd name="connsiteX157" fmla="*/ 594360 w 2209800"/>
                  <a:gd name="connsiteY157" fmla="*/ 33681 h 1290981"/>
                  <a:gd name="connsiteX158" fmla="*/ 582930 w 2209800"/>
                  <a:gd name="connsiteY158" fmla="*/ 41301 h 1290981"/>
                  <a:gd name="connsiteX159" fmla="*/ 556260 w 2209800"/>
                  <a:gd name="connsiteY159" fmla="*/ 48921 h 1290981"/>
                  <a:gd name="connsiteX160" fmla="*/ 502920 w 2209800"/>
                  <a:gd name="connsiteY160" fmla="*/ 75591 h 1290981"/>
                  <a:gd name="connsiteX161" fmla="*/ 480060 w 2209800"/>
                  <a:gd name="connsiteY161" fmla="*/ 83211 h 1290981"/>
                  <a:gd name="connsiteX162" fmla="*/ 308610 w 2209800"/>
                  <a:gd name="connsiteY162" fmla="*/ 87021 h 1290981"/>
                  <a:gd name="connsiteX163" fmla="*/ 297180 w 2209800"/>
                  <a:gd name="connsiteY163" fmla="*/ 94641 h 129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2209800" h="1290981">
                    <a:moveTo>
                      <a:pt x="461010" y="45111"/>
                    </a:moveTo>
                    <a:cubicBezTo>
                      <a:pt x="436758" y="47316"/>
                      <a:pt x="396541" y="49924"/>
                      <a:pt x="373380" y="56541"/>
                    </a:cubicBezTo>
                    <a:cubicBezTo>
                      <a:pt x="336865" y="66974"/>
                      <a:pt x="355884" y="63014"/>
                      <a:pt x="316230" y="67971"/>
                    </a:cubicBezTo>
                    <a:cubicBezTo>
                      <a:pt x="308610" y="70511"/>
                      <a:pt x="301196" y="73785"/>
                      <a:pt x="293370" y="75591"/>
                    </a:cubicBezTo>
                    <a:cubicBezTo>
                      <a:pt x="284620" y="77610"/>
                      <a:pt x="275302" y="76821"/>
                      <a:pt x="266700" y="79401"/>
                    </a:cubicBezTo>
                    <a:cubicBezTo>
                      <a:pt x="262314" y="80717"/>
                      <a:pt x="259366" y="84973"/>
                      <a:pt x="255270" y="87021"/>
                    </a:cubicBezTo>
                    <a:cubicBezTo>
                      <a:pt x="249804" y="89754"/>
                      <a:pt x="233483" y="93420"/>
                      <a:pt x="228600" y="94641"/>
                    </a:cubicBezTo>
                    <a:cubicBezTo>
                      <a:pt x="221317" y="99497"/>
                      <a:pt x="210253" y="105793"/>
                      <a:pt x="205740" y="113691"/>
                    </a:cubicBezTo>
                    <a:cubicBezTo>
                      <a:pt x="203142" y="118237"/>
                      <a:pt x="203769" y="124028"/>
                      <a:pt x="201930" y="128931"/>
                    </a:cubicBezTo>
                    <a:cubicBezTo>
                      <a:pt x="199936" y="134249"/>
                      <a:pt x="196850" y="139091"/>
                      <a:pt x="194310" y="144171"/>
                    </a:cubicBezTo>
                    <a:cubicBezTo>
                      <a:pt x="195580" y="173381"/>
                      <a:pt x="196108" y="202633"/>
                      <a:pt x="198120" y="231801"/>
                    </a:cubicBezTo>
                    <a:cubicBezTo>
                      <a:pt x="198652" y="239508"/>
                      <a:pt x="199710" y="247262"/>
                      <a:pt x="201930" y="254661"/>
                    </a:cubicBezTo>
                    <a:cubicBezTo>
                      <a:pt x="203562" y="260101"/>
                      <a:pt x="207010" y="264821"/>
                      <a:pt x="209550" y="269901"/>
                    </a:cubicBezTo>
                    <a:cubicBezTo>
                      <a:pt x="216471" y="339112"/>
                      <a:pt x="215488" y="307455"/>
                      <a:pt x="205740" y="414681"/>
                    </a:cubicBezTo>
                    <a:cubicBezTo>
                      <a:pt x="205154" y="421130"/>
                      <a:pt x="203978" y="427588"/>
                      <a:pt x="201930" y="433731"/>
                    </a:cubicBezTo>
                    <a:cubicBezTo>
                      <a:pt x="200134" y="439119"/>
                      <a:pt x="196547" y="443751"/>
                      <a:pt x="194310" y="448971"/>
                    </a:cubicBezTo>
                    <a:cubicBezTo>
                      <a:pt x="192728" y="452662"/>
                      <a:pt x="191603" y="456539"/>
                      <a:pt x="190500" y="460401"/>
                    </a:cubicBezTo>
                    <a:cubicBezTo>
                      <a:pt x="189061" y="465436"/>
                      <a:pt x="188753" y="470828"/>
                      <a:pt x="186690" y="475641"/>
                    </a:cubicBezTo>
                    <a:cubicBezTo>
                      <a:pt x="184886" y="479850"/>
                      <a:pt x="181118" y="482975"/>
                      <a:pt x="179070" y="487071"/>
                    </a:cubicBezTo>
                    <a:cubicBezTo>
                      <a:pt x="177274" y="490663"/>
                      <a:pt x="176842" y="494810"/>
                      <a:pt x="175260" y="498501"/>
                    </a:cubicBezTo>
                    <a:cubicBezTo>
                      <a:pt x="173023" y="503721"/>
                      <a:pt x="169877" y="508521"/>
                      <a:pt x="167640" y="513741"/>
                    </a:cubicBezTo>
                    <a:cubicBezTo>
                      <a:pt x="166058" y="517432"/>
                      <a:pt x="164933" y="521309"/>
                      <a:pt x="163830" y="525171"/>
                    </a:cubicBezTo>
                    <a:cubicBezTo>
                      <a:pt x="162391" y="530206"/>
                      <a:pt x="162083" y="535598"/>
                      <a:pt x="160020" y="540411"/>
                    </a:cubicBezTo>
                    <a:cubicBezTo>
                      <a:pt x="158216" y="544620"/>
                      <a:pt x="154448" y="547745"/>
                      <a:pt x="152400" y="551841"/>
                    </a:cubicBezTo>
                    <a:cubicBezTo>
                      <a:pt x="136626" y="583389"/>
                      <a:pt x="162808" y="541944"/>
                      <a:pt x="140970" y="574701"/>
                    </a:cubicBezTo>
                    <a:cubicBezTo>
                      <a:pt x="132721" y="607697"/>
                      <a:pt x="142822" y="571975"/>
                      <a:pt x="129540" y="605181"/>
                    </a:cubicBezTo>
                    <a:cubicBezTo>
                      <a:pt x="126557" y="612639"/>
                      <a:pt x="126375" y="621358"/>
                      <a:pt x="121920" y="628041"/>
                    </a:cubicBezTo>
                    <a:cubicBezTo>
                      <a:pt x="100082" y="660798"/>
                      <a:pt x="126264" y="619353"/>
                      <a:pt x="110490" y="650901"/>
                    </a:cubicBezTo>
                    <a:cubicBezTo>
                      <a:pt x="107704" y="656472"/>
                      <a:pt x="94029" y="674119"/>
                      <a:pt x="91440" y="677571"/>
                    </a:cubicBezTo>
                    <a:cubicBezTo>
                      <a:pt x="88900" y="685191"/>
                      <a:pt x="88639" y="694005"/>
                      <a:pt x="83820" y="700431"/>
                    </a:cubicBezTo>
                    <a:cubicBezTo>
                      <a:pt x="81231" y="703883"/>
                      <a:pt x="67556" y="721530"/>
                      <a:pt x="64770" y="727101"/>
                    </a:cubicBezTo>
                    <a:cubicBezTo>
                      <a:pt x="55568" y="745504"/>
                      <a:pt x="68798" y="733306"/>
                      <a:pt x="49530" y="746151"/>
                    </a:cubicBezTo>
                    <a:cubicBezTo>
                      <a:pt x="39953" y="774881"/>
                      <a:pt x="52872" y="739468"/>
                      <a:pt x="38100" y="769011"/>
                    </a:cubicBezTo>
                    <a:cubicBezTo>
                      <a:pt x="36304" y="772603"/>
                      <a:pt x="36086" y="776849"/>
                      <a:pt x="34290" y="780441"/>
                    </a:cubicBezTo>
                    <a:cubicBezTo>
                      <a:pt x="32242" y="784537"/>
                      <a:pt x="28718" y="787775"/>
                      <a:pt x="26670" y="791871"/>
                    </a:cubicBezTo>
                    <a:cubicBezTo>
                      <a:pt x="19256" y="806699"/>
                      <a:pt x="26374" y="801451"/>
                      <a:pt x="19050" y="818541"/>
                    </a:cubicBezTo>
                    <a:cubicBezTo>
                      <a:pt x="17246" y="822750"/>
                      <a:pt x="13478" y="825875"/>
                      <a:pt x="11430" y="829971"/>
                    </a:cubicBezTo>
                    <a:cubicBezTo>
                      <a:pt x="9634" y="833563"/>
                      <a:pt x="9202" y="837710"/>
                      <a:pt x="7620" y="841401"/>
                    </a:cubicBezTo>
                    <a:cubicBezTo>
                      <a:pt x="5383" y="846621"/>
                      <a:pt x="2540" y="851561"/>
                      <a:pt x="0" y="856641"/>
                    </a:cubicBezTo>
                    <a:cubicBezTo>
                      <a:pt x="1270" y="875691"/>
                      <a:pt x="1702" y="894815"/>
                      <a:pt x="3810" y="913791"/>
                    </a:cubicBezTo>
                    <a:cubicBezTo>
                      <a:pt x="4254" y="917783"/>
                      <a:pt x="6210" y="921461"/>
                      <a:pt x="7620" y="925221"/>
                    </a:cubicBezTo>
                    <a:cubicBezTo>
                      <a:pt x="9397" y="929960"/>
                      <a:pt x="18785" y="954418"/>
                      <a:pt x="22860" y="959511"/>
                    </a:cubicBezTo>
                    <a:cubicBezTo>
                      <a:pt x="37773" y="978152"/>
                      <a:pt x="41506" y="979562"/>
                      <a:pt x="57150" y="989991"/>
                    </a:cubicBezTo>
                    <a:cubicBezTo>
                      <a:pt x="65771" y="1015854"/>
                      <a:pt x="53251" y="986092"/>
                      <a:pt x="83820" y="1016661"/>
                    </a:cubicBezTo>
                    <a:cubicBezTo>
                      <a:pt x="87630" y="1020471"/>
                      <a:pt x="91111" y="1024642"/>
                      <a:pt x="95250" y="1028091"/>
                    </a:cubicBezTo>
                    <a:cubicBezTo>
                      <a:pt x="108171" y="1038858"/>
                      <a:pt x="103959" y="1033456"/>
                      <a:pt x="118110" y="1039521"/>
                    </a:cubicBezTo>
                    <a:cubicBezTo>
                      <a:pt x="151066" y="1053645"/>
                      <a:pt x="117975" y="1042016"/>
                      <a:pt x="144780" y="1050951"/>
                    </a:cubicBezTo>
                    <a:cubicBezTo>
                      <a:pt x="148590" y="1054761"/>
                      <a:pt x="151727" y="1059392"/>
                      <a:pt x="156210" y="1062381"/>
                    </a:cubicBezTo>
                    <a:cubicBezTo>
                      <a:pt x="159552" y="1064609"/>
                      <a:pt x="163949" y="1064609"/>
                      <a:pt x="167640" y="1066191"/>
                    </a:cubicBezTo>
                    <a:cubicBezTo>
                      <a:pt x="172860" y="1068428"/>
                      <a:pt x="177660" y="1071574"/>
                      <a:pt x="182880" y="1073811"/>
                    </a:cubicBezTo>
                    <a:cubicBezTo>
                      <a:pt x="186571" y="1075393"/>
                      <a:pt x="190619" y="1076039"/>
                      <a:pt x="194310" y="1077621"/>
                    </a:cubicBezTo>
                    <a:cubicBezTo>
                      <a:pt x="199530" y="1079858"/>
                      <a:pt x="204277" y="1083132"/>
                      <a:pt x="209550" y="1085241"/>
                    </a:cubicBezTo>
                    <a:cubicBezTo>
                      <a:pt x="217008" y="1088224"/>
                      <a:pt x="225226" y="1089269"/>
                      <a:pt x="232410" y="1092861"/>
                    </a:cubicBezTo>
                    <a:cubicBezTo>
                      <a:pt x="237490" y="1095401"/>
                      <a:pt x="242229" y="1098787"/>
                      <a:pt x="247650" y="1100481"/>
                    </a:cubicBezTo>
                    <a:cubicBezTo>
                      <a:pt x="262644" y="1105167"/>
                      <a:pt x="278130" y="1108101"/>
                      <a:pt x="293370" y="1111911"/>
                    </a:cubicBezTo>
                    <a:cubicBezTo>
                      <a:pt x="298450" y="1113181"/>
                      <a:pt x="303642" y="1114065"/>
                      <a:pt x="308610" y="1115721"/>
                    </a:cubicBezTo>
                    <a:cubicBezTo>
                      <a:pt x="316230" y="1118261"/>
                      <a:pt x="323547" y="1122021"/>
                      <a:pt x="331470" y="1123341"/>
                    </a:cubicBezTo>
                    <a:cubicBezTo>
                      <a:pt x="346555" y="1125855"/>
                      <a:pt x="361950" y="1125881"/>
                      <a:pt x="377190" y="1127151"/>
                    </a:cubicBezTo>
                    <a:cubicBezTo>
                      <a:pt x="387350" y="1129691"/>
                      <a:pt x="397313" y="1133217"/>
                      <a:pt x="407670" y="1134771"/>
                    </a:cubicBezTo>
                    <a:cubicBezTo>
                      <a:pt x="422794" y="1137040"/>
                      <a:pt x="438181" y="1136980"/>
                      <a:pt x="453390" y="1138581"/>
                    </a:cubicBezTo>
                    <a:cubicBezTo>
                      <a:pt x="462321" y="1139521"/>
                      <a:pt x="471170" y="1141121"/>
                      <a:pt x="480060" y="1142391"/>
                    </a:cubicBezTo>
                    <a:cubicBezTo>
                      <a:pt x="543739" y="1163617"/>
                      <a:pt x="455298" y="1135797"/>
                      <a:pt x="533400" y="1153821"/>
                    </a:cubicBezTo>
                    <a:cubicBezTo>
                      <a:pt x="540064" y="1155359"/>
                      <a:pt x="545715" y="1160252"/>
                      <a:pt x="552450" y="1161441"/>
                    </a:cubicBezTo>
                    <a:cubicBezTo>
                      <a:pt x="567510" y="1164099"/>
                      <a:pt x="582930" y="1163981"/>
                      <a:pt x="598170" y="1165251"/>
                    </a:cubicBezTo>
                    <a:cubicBezTo>
                      <a:pt x="604520" y="1166521"/>
                      <a:pt x="610910" y="1167605"/>
                      <a:pt x="617220" y="1169061"/>
                    </a:cubicBezTo>
                    <a:cubicBezTo>
                      <a:pt x="627424" y="1171416"/>
                      <a:pt x="637431" y="1174627"/>
                      <a:pt x="647700" y="1176681"/>
                    </a:cubicBezTo>
                    <a:cubicBezTo>
                      <a:pt x="656506" y="1178442"/>
                      <a:pt x="665589" y="1178609"/>
                      <a:pt x="674370" y="1180491"/>
                    </a:cubicBezTo>
                    <a:cubicBezTo>
                      <a:pt x="683411" y="1182428"/>
                      <a:pt x="691974" y="1186298"/>
                      <a:pt x="701040" y="1188111"/>
                    </a:cubicBezTo>
                    <a:cubicBezTo>
                      <a:pt x="711080" y="1190119"/>
                      <a:pt x="721420" y="1190238"/>
                      <a:pt x="731520" y="1191921"/>
                    </a:cubicBezTo>
                    <a:cubicBezTo>
                      <a:pt x="744295" y="1194050"/>
                      <a:pt x="756710" y="1198508"/>
                      <a:pt x="769620" y="1199541"/>
                    </a:cubicBezTo>
                    <a:cubicBezTo>
                      <a:pt x="820321" y="1203597"/>
                      <a:pt x="922020" y="1207161"/>
                      <a:pt x="922020" y="1207161"/>
                    </a:cubicBezTo>
                    <a:cubicBezTo>
                      <a:pt x="989907" y="1224133"/>
                      <a:pt x="911581" y="1206114"/>
                      <a:pt x="990600" y="1218591"/>
                    </a:cubicBezTo>
                    <a:cubicBezTo>
                      <a:pt x="1002166" y="1220417"/>
                      <a:pt x="1013311" y="1224474"/>
                      <a:pt x="1024890" y="1226211"/>
                    </a:cubicBezTo>
                    <a:cubicBezTo>
                      <a:pt x="1038762" y="1228292"/>
                      <a:pt x="1052858" y="1228472"/>
                      <a:pt x="1066800" y="1230021"/>
                    </a:cubicBezTo>
                    <a:cubicBezTo>
                      <a:pt x="1176277" y="1242185"/>
                      <a:pt x="1080118" y="1235656"/>
                      <a:pt x="1219200" y="1241451"/>
                    </a:cubicBezTo>
                    <a:cubicBezTo>
                      <a:pt x="1330731" y="1260040"/>
                      <a:pt x="1191451" y="1238368"/>
                      <a:pt x="1322070" y="1252881"/>
                    </a:cubicBezTo>
                    <a:cubicBezTo>
                      <a:pt x="1348846" y="1255856"/>
                      <a:pt x="1375574" y="1259492"/>
                      <a:pt x="1402080" y="1264311"/>
                    </a:cubicBezTo>
                    <a:cubicBezTo>
                      <a:pt x="1416050" y="1266851"/>
                      <a:pt x="1429853" y="1270606"/>
                      <a:pt x="1443990" y="1271931"/>
                    </a:cubicBezTo>
                    <a:cubicBezTo>
                      <a:pt x="1470574" y="1274423"/>
                      <a:pt x="1497330" y="1274471"/>
                      <a:pt x="1524000" y="1275741"/>
                    </a:cubicBezTo>
                    <a:cubicBezTo>
                      <a:pt x="1573118" y="1292114"/>
                      <a:pt x="1560128" y="1289837"/>
                      <a:pt x="1645920" y="1290981"/>
                    </a:cubicBezTo>
                    <a:lnTo>
                      <a:pt x="1832610" y="1287171"/>
                    </a:lnTo>
                    <a:cubicBezTo>
                      <a:pt x="1840230" y="1285901"/>
                      <a:pt x="1848141" y="1285804"/>
                      <a:pt x="1855470" y="1283361"/>
                    </a:cubicBezTo>
                    <a:cubicBezTo>
                      <a:pt x="1859814" y="1281913"/>
                      <a:pt x="1862804" y="1277789"/>
                      <a:pt x="1866900" y="1275741"/>
                    </a:cubicBezTo>
                    <a:cubicBezTo>
                      <a:pt x="1870492" y="1273945"/>
                      <a:pt x="1874639" y="1273513"/>
                      <a:pt x="1878330" y="1271931"/>
                    </a:cubicBezTo>
                    <a:cubicBezTo>
                      <a:pt x="1883550" y="1269694"/>
                      <a:pt x="1888252" y="1266305"/>
                      <a:pt x="1893570" y="1264311"/>
                    </a:cubicBezTo>
                    <a:cubicBezTo>
                      <a:pt x="1903336" y="1260649"/>
                      <a:pt x="1911029" y="1261296"/>
                      <a:pt x="1920240" y="1256691"/>
                    </a:cubicBezTo>
                    <a:cubicBezTo>
                      <a:pt x="1946402" y="1243610"/>
                      <a:pt x="1913966" y="1252612"/>
                      <a:pt x="1950720" y="1245261"/>
                    </a:cubicBezTo>
                    <a:cubicBezTo>
                      <a:pt x="1955800" y="1242721"/>
                      <a:pt x="1960740" y="1239878"/>
                      <a:pt x="1965960" y="1237641"/>
                    </a:cubicBezTo>
                    <a:cubicBezTo>
                      <a:pt x="1969651" y="1236059"/>
                      <a:pt x="1974254" y="1236340"/>
                      <a:pt x="1977390" y="1233831"/>
                    </a:cubicBezTo>
                    <a:cubicBezTo>
                      <a:pt x="1980966" y="1230970"/>
                      <a:pt x="1981772" y="1225639"/>
                      <a:pt x="1985010" y="1222401"/>
                    </a:cubicBezTo>
                    <a:cubicBezTo>
                      <a:pt x="1992396" y="1215015"/>
                      <a:pt x="1998574" y="1214070"/>
                      <a:pt x="2007870" y="1210971"/>
                    </a:cubicBezTo>
                    <a:cubicBezTo>
                      <a:pt x="2011680" y="1207161"/>
                      <a:pt x="2014817" y="1202530"/>
                      <a:pt x="2019300" y="1199541"/>
                    </a:cubicBezTo>
                    <a:cubicBezTo>
                      <a:pt x="2022642" y="1197313"/>
                      <a:pt x="2027890" y="1198571"/>
                      <a:pt x="2030730" y="1195731"/>
                    </a:cubicBezTo>
                    <a:cubicBezTo>
                      <a:pt x="2051050" y="1175411"/>
                      <a:pt x="2015490" y="1190651"/>
                      <a:pt x="2045970" y="1180491"/>
                    </a:cubicBezTo>
                    <a:lnTo>
                      <a:pt x="2068830" y="1157631"/>
                    </a:lnTo>
                    <a:lnTo>
                      <a:pt x="2080260" y="1146201"/>
                    </a:lnTo>
                    <a:cubicBezTo>
                      <a:pt x="2081530" y="1142391"/>
                      <a:pt x="2081604" y="1137941"/>
                      <a:pt x="2084070" y="1134771"/>
                    </a:cubicBezTo>
                    <a:cubicBezTo>
                      <a:pt x="2090686" y="1126265"/>
                      <a:pt x="2100464" y="1120532"/>
                      <a:pt x="2106930" y="1111911"/>
                    </a:cubicBezTo>
                    <a:lnTo>
                      <a:pt x="2118360" y="1096671"/>
                    </a:lnTo>
                    <a:cubicBezTo>
                      <a:pt x="2125203" y="1076141"/>
                      <a:pt x="2117546" y="1093432"/>
                      <a:pt x="2133600" y="1073811"/>
                    </a:cubicBezTo>
                    <a:cubicBezTo>
                      <a:pt x="2141642" y="1063982"/>
                      <a:pt x="2156460" y="1043331"/>
                      <a:pt x="2156460" y="1043331"/>
                    </a:cubicBezTo>
                    <a:cubicBezTo>
                      <a:pt x="2157730" y="1039521"/>
                      <a:pt x="2158474" y="1035493"/>
                      <a:pt x="2160270" y="1031901"/>
                    </a:cubicBezTo>
                    <a:cubicBezTo>
                      <a:pt x="2162318" y="1027805"/>
                      <a:pt x="2166030" y="1024655"/>
                      <a:pt x="2167890" y="1020471"/>
                    </a:cubicBezTo>
                    <a:cubicBezTo>
                      <a:pt x="2186026" y="979665"/>
                      <a:pt x="2165885" y="1012049"/>
                      <a:pt x="2183130" y="986181"/>
                    </a:cubicBezTo>
                    <a:cubicBezTo>
                      <a:pt x="2184400" y="981101"/>
                      <a:pt x="2185284" y="975909"/>
                      <a:pt x="2186940" y="970941"/>
                    </a:cubicBezTo>
                    <a:cubicBezTo>
                      <a:pt x="2189103" y="964453"/>
                      <a:pt x="2192760" y="958489"/>
                      <a:pt x="2194560" y="951891"/>
                    </a:cubicBezTo>
                    <a:cubicBezTo>
                      <a:pt x="2196593" y="944438"/>
                      <a:pt x="2196337" y="936484"/>
                      <a:pt x="2198370" y="929031"/>
                    </a:cubicBezTo>
                    <a:cubicBezTo>
                      <a:pt x="2200170" y="922433"/>
                      <a:pt x="2203827" y="916469"/>
                      <a:pt x="2205990" y="909981"/>
                    </a:cubicBezTo>
                    <a:cubicBezTo>
                      <a:pt x="2207646" y="905013"/>
                      <a:pt x="2208530" y="899821"/>
                      <a:pt x="2209800" y="894741"/>
                    </a:cubicBezTo>
                    <a:cubicBezTo>
                      <a:pt x="2207260" y="840131"/>
                      <a:pt x="2205662" y="785469"/>
                      <a:pt x="2202180" y="730911"/>
                    </a:cubicBezTo>
                    <a:cubicBezTo>
                      <a:pt x="2201662" y="722791"/>
                      <a:pt x="2191988" y="697765"/>
                      <a:pt x="2190750" y="692811"/>
                    </a:cubicBezTo>
                    <a:cubicBezTo>
                      <a:pt x="2178115" y="642269"/>
                      <a:pt x="2201509" y="702227"/>
                      <a:pt x="2175510" y="624231"/>
                    </a:cubicBezTo>
                    <a:cubicBezTo>
                      <a:pt x="2159917" y="577451"/>
                      <a:pt x="2187620" y="658765"/>
                      <a:pt x="2164080" y="597561"/>
                    </a:cubicBezTo>
                    <a:cubicBezTo>
                      <a:pt x="2159755" y="586316"/>
                      <a:pt x="2155013" y="575085"/>
                      <a:pt x="2152650" y="563271"/>
                    </a:cubicBezTo>
                    <a:cubicBezTo>
                      <a:pt x="2151380" y="556921"/>
                      <a:pt x="2151114" y="550284"/>
                      <a:pt x="2148840" y="544221"/>
                    </a:cubicBezTo>
                    <a:cubicBezTo>
                      <a:pt x="2147232" y="539934"/>
                      <a:pt x="2143760" y="536601"/>
                      <a:pt x="2141220" y="532791"/>
                    </a:cubicBezTo>
                    <a:cubicBezTo>
                      <a:pt x="2139950" y="527711"/>
                      <a:pt x="2138546" y="522663"/>
                      <a:pt x="2137410" y="517551"/>
                    </a:cubicBezTo>
                    <a:cubicBezTo>
                      <a:pt x="2136005" y="511229"/>
                      <a:pt x="2135648" y="504644"/>
                      <a:pt x="2133600" y="498501"/>
                    </a:cubicBezTo>
                    <a:cubicBezTo>
                      <a:pt x="2131804" y="493113"/>
                      <a:pt x="2128217" y="488481"/>
                      <a:pt x="2125980" y="483261"/>
                    </a:cubicBezTo>
                    <a:cubicBezTo>
                      <a:pt x="2116516" y="461177"/>
                      <a:pt x="2129194" y="482367"/>
                      <a:pt x="2114550" y="460401"/>
                    </a:cubicBezTo>
                    <a:cubicBezTo>
                      <a:pt x="2113280" y="455321"/>
                      <a:pt x="2112803" y="449974"/>
                      <a:pt x="2110740" y="445161"/>
                    </a:cubicBezTo>
                    <a:cubicBezTo>
                      <a:pt x="2106388" y="435007"/>
                      <a:pt x="2094978" y="425589"/>
                      <a:pt x="2087880" y="418491"/>
                    </a:cubicBezTo>
                    <a:cubicBezTo>
                      <a:pt x="2086610" y="414681"/>
                      <a:pt x="2086298" y="410403"/>
                      <a:pt x="2084070" y="407061"/>
                    </a:cubicBezTo>
                    <a:cubicBezTo>
                      <a:pt x="2078203" y="398260"/>
                      <a:pt x="2069644" y="393634"/>
                      <a:pt x="2061210" y="388011"/>
                    </a:cubicBezTo>
                    <a:cubicBezTo>
                      <a:pt x="2054514" y="367924"/>
                      <a:pt x="2061825" y="384177"/>
                      <a:pt x="2045970" y="365151"/>
                    </a:cubicBezTo>
                    <a:cubicBezTo>
                      <a:pt x="2043039" y="361633"/>
                      <a:pt x="2041588" y="356959"/>
                      <a:pt x="2038350" y="353721"/>
                    </a:cubicBezTo>
                    <a:cubicBezTo>
                      <a:pt x="2035112" y="350483"/>
                      <a:pt x="2030438" y="349032"/>
                      <a:pt x="2026920" y="346101"/>
                    </a:cubicBezTo>
                    <a:cubicBezTo>
                      <a:pt x="1989470" y="314893"/>
                      <a:pt x="2037840" y="353211"/>
                      <a:pt x="2007870" y="323241"/>
                    </a:cubicBezTo>
                    <a:cubicBezTo>
                      <a:pt x="2000484" y="315855"/>
                      <a:pt x="1994306" y="314910"/>
                      <a:pt x="1985010" y="311811"/>
                    </a:cubicBezTo>
                    <a:cubicBezTo>
                      <a:pt x="1982410" y="304010"/>
                      <a:pt x="1980398" y="294632"/>
                      <a:pt x="1973580" y="288951"/>
                    </a:cubicBezTo>
                    <a:cubicBezTo>
                      <a:pt x="1949023" y="268487"/>
                      <a:pt x="1966623" y="295246"/>
                      <a:pt x="1946910" y="269901"/>
                    </a:cubicBezTo>
                    <a:cubicBezTo>
                      <a:pt x="1941287" y="262672"/>
                      <a:pt x="1938996" y="252536"/>
                      <a:pt x="1931670" y="247041"/>
                    </a:cubicBezTo>
                    <a:cubicBezTo>
                      <a:pt x="1920458" y="238632"/>
                      <a:pt x="1913845" y="234794"/>
                      <a:pt x="1905000" y="224181"/>
                    </a:cubicBezTo>
                    <a:cubicBezTo>
                      <a:pt x="1891743" y="208273"/>
                      <a:pt x="1904714" y="215196"/>
                      <a:pt x="1885950" y="208941"/>
                    </a:cubicBezTo>
                    <a:cubicBezTo>
                      <a:pt x="1865034" y="177568"/>
                      <a:pt x="1892381" y="213520"/>
                      <a:pt x="1866900" y="193701"/>
                    </a:cubicBezTo>
                    <a:cubicBezTo>
                      <a:pt x="1829153" y="164342"/>
                      <a:pt x="1859929" y="174813"/>
                      <a:pt x="1828800" y="167031"/>
                    </a:cubicBezTo>
                    <a:cubicBezTo>
                      <a:pt x="1824990" y="163221"/>
                      <a:pt x="1821728" y="158770"/>
                      <a:pt x="1817370" y="155601"/>
                    </a:cubicBezTo>
                    <a:cubicBezTo>
                      <a:pt x="1792282" y="137355"/>
                      <a:pt x="1795307" y="139357"/>
                      <a:pt x="1775460" y="132741"/>
                    </a:cubicBezTo>
                    <a:cubicBezTo>
                      <a:pt x="1772920" y="128931"/>
                      <a:pt x="1771566" y="123973"/>
                      <a:pt x="1767840" y="121311"/>
                    </a:cubicBezTo>
                    <a:cubicBezTo>
                      <a:pt x="1762275" y="117336"/>
                      <a:pt x="1755194" y="116092"/>
                      <a:pt x="1748790" y="113691"/>
                    </a:cubicBezTo>
                    <a:cubicBezTo>
                      <a:pt x="1745030" y="112281"/>
                      <a:pt x="1741222" y="110984"/>
                      <a:pt x="1737360" y="109881"/>
                    </a:cubicBezTo>
                    <a:cubicBezTo>
                      <a:pt x="1732325" y="108442"/>
                      <a:pt x="1727023" y="107910"/>
                      <a:pt x="1722120" y="106071"/>
                    </a:cubicBezTo>
                    <a:cubicBezTo>
                      <a:pt x="1716802" y="104077"/>
                      <a:pt x="1712100" y="100688"/>
                      <a:pt x="1706880" y="98451"/>
                    </a:cubicBezTo>
                    <a:cubicBezTo>
                      <a:pt x="1703189" y="96869"/>
                      <a:pt x="1699141" y="96223"/>
                      <a:pt x="1695450" y="94641"/>
                    </a:cubicBezTo>
                    <a:cubicBezTo>
                      <a:pt x="1690230" y="92404"/>
                      <a:pt x="1685650" y="88653"/>
                      <a:pt x="1680210" y="87021"/>
                    </a:cubicBezTo>
                    <a:cubicBezTo>
                      <a:pt x="1672811" y="84801"/>
                      <a:pt x="1664970" y="84481"/>
                      <a:pt x="1657350" y="83211"/>
                    </a:cubicBezTo>
                    <a:cubicBezTo>
                      <a:pt x="1633591" y="67372"/>
                      <a:pt x="1660392" y="82981"/>
                      <a:pt x="1623060" y="71781"/>
                    </a:cubicBezTo>
                    <a:cubicBezTo>
                      <a:pt x="1617620" y="70149"/>
                      <a:pt x="1613260" y="65793"/>
                      <a:pt x="1607820" y="64161"/>
                    </a:cubicBezTo>
                    <a:cubicBezTo>
                      <a:pt x="1600421" y="61941"/>
                      <a:pt x="1592487" y="62088"/>
                      <a:pt x="1584960" y="60351"/>
                    </a:cubicBezTo>
                    <a:cubicBezTo>
                      <a:pt x="1575951" y="58272"/>
                      <a:pt x="1567260" y="54973"/>
                      <a:pt x="1558290" y="52731"/>
                    </a:cubicBezTo>
                    <a:cubicBezTo>
                      <a:pt x="1552008" y="51160"/>
                      <a:pt x="1545544" y="50404"/>
                      <a:pt x="1539240" y="48921"/>
                    </a:cubicBezTo>
                    <a:cubicBezTo>
                      <a:pt x="1474622" y="33717"/>
                      <a:pt x="1514623" y="41008"/>
                      <a:pt x="1470660" y="33681"/>
                    </a:cubicBezTo>
                    <a:cubicBezTo>
                      <a:pt x="1464310" y="31141"/>
                      <a:pt x="1458350" y="27223"/>
                      <a:pt x="1451610" y="26061"/>
                    </a:cubicBezTo>
                    <a:cubicBezTo>
                      <a:pt x="1353294" y="9110"/>
                      <a:pt x="1310861" y="13457"/>
                      <a:pt x="1200150" y="10821"/>
                    </a:cubicBezTo>
                    <a:cubicBezTo>
                      <a:pt x="998073" y="-7550"/>
                      <a:pt x="1106743" y="947"/>
                      <a:pt x="659130" y="10821"/>
                    </a:cubicBezTo>
                    <a:cubicBezTo>
                      <a:pt x="652293" y="10972"/>
                      <a:pt x="646678" y="16641"/>
                      <a:pt x="640080" y="18441"/>
                    </a:cubicBezTo>
                    <a:cubicBezTo>
                      <a:pt x="632627" y="20474"/>
                      <a:pt x="624840" y="20981"/>
                      <a:pt x="617220" y="22251"/>
                    </a:cubicBezTo>
                    <a:cubicBezTo>
                      <a:pt x="584463" y="44089"/>
                      <a:pt x="625908" y="17907"/>
                      <a:pt x="594360" y="33681"/>
                    </a:cubicBezTo>
                    <a:cubicBezTo>
                      <a:pt x="590264" y="35729"/>
                      <a:pt x="587139" y="39497"/>
                      <a:pt x="582930" y="41301"/>
                    </a:cubicBezTo>
                    <a:cubicBezTo>
                      <a:pt x="573359" y="45403"/>
                      <a:pt x="565322" y="43978"/>
                      <a:pt x="556260" y="48921"/>
                    </a:cubicBezTo>
                    <a:cubicBezTo>
                      <a:pt x="504984" y="76889"/>
                      <a:pt x="546521" y="61057"/>
                      <a:pt x="502920" y="75591"/>
                    </a:cubicBezTo>
                    <a:cubicBezTo>
                      <a:pt x="495300" y="78131"/>
                      <a:pt x="488090" y="83033"/>
                      <a:pt x="480060" y="83211"/>
                    </a:cubicBezTo>
                    <a:lnTo>
                      <a:pt x="308610" y="87021"/>
                    </a:lnTo>
                    <a:lnTo>
                      <a:pt x="297180" y="94641"/>
                    </a:ln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Freihandform 100"/>
              <p:cNvSpPr/>
              <p:nvPr/>
            </p:nvSpPr>
            <p:spPr>
              <a:xfrm>
                <a:off x="3999354" y="4189725"/>
                <a:ext cx="897878" cy="442648"/>
              </a:xfrm>
              <a:custGeom>
                <a:avLst/>
                <a:gdLst>
                  <a:gd name="connsiteX0" fmla="*/ 206014 w 1432834"/>
                  <a:gd name="connsiteY0" fmla="*/ 110490 h 1204773"/>
                  <a:gd name="connsiteX1" fmla="*/ 152674 w 1432834"/>
                  <a:gd name="connsiteY1" fmla="*/ 125730 h 1204773"/>
                  <a:gd name="connsiteX2" fmla="*/ 141244 w 1432834"/>
                  <a:gd name="connsiteY2" fmla="*/ 129540 h 1204773"/>
                  <a:gd name="connsiteX3" fmla="*/ 118384 w 1432834"/>
                  <a:gd name="connsiteY3" fmla="*/ 148590 h 1204773"/>
                  <a:gd name="connsiteX4" fmla="*/ 106954 w 1432834"/>
                  <a:gd name="connsiteY4" fmla="*/ 152400 h 1204773"/>
                  <a:gd name="connsiteX5" fmla="*/ 91714 w 1432834"/>
                  <a:gd name="connsiteY5" fmla="*/ 167640 h 1204773"/>
                  <a:gd name="connsiteX6" fmla="*/ 76474 w 1432834"/>
                  <a:gd name="connsiteY6" fmla="*/ 190500 h 1204773"/>
                  <a:gd name="connsiteX7" fmla="*/ 53614 w 1432834"/>
                  <a:gd name="connsiteY7" fmla="*/ 213360 h 1204773"/>
                  <a:gd name="connsiteX8" fmla="*/ 42184 w 1432834"/>
                  <a:gd name="connsiteY8" fmla="*/ 240030 h 1204773"/>
                  <a:gd name="connsiteX9" fmla="*/ 38374 w 1432834"/>
                  <a:gd name="connsiteY9" fmla="*/ 251460 h 1204773"/>
                  <a:gd name="connsiteX10" fmla="*/ 30754 w 1432834"/>
                  <a:gd name="connsiteY10" fmla="*/ 266700 h 1204773"/>
                  <a:gd name="connsiteX11" fmla="*/ 26944 w 1432834"/>
                  <a:gd name="connsiteY11" fmla="*/ 281940 h 1204773"/>
                  <a:gd name="connsiteX12" fmla="*/ 19324 w 1432834"/>
                  <a:gd name="connsiteY12" fmla="*/ 304800 h 1204773"/>
                  <a:gd name="connsiteX13" fmla="*/ 4084 w 1432834"/>
                  <a:gd name="connsiteY13" fmla="*/ 373380 h 1204773"/>
                  <a:gd name="connsiteX14" fmla="*/ 7894 w 1432834"/>
                  <a:gd name="connsiteY14" fmla="*/ 666750 h 1204773"/>
                  <a:gd name="connsiteX15" fmla="*/ 26944 w 1432834"/>
                  <a:gd name="connsiteY15" fmla="*/ 701040 h 1204773"/>
                  <a:gd name="connsiteX16" fmla="*/ 34564 w 1432834"/>
                  <a:gd name="connsiteY16" fmla="*/ 712470 h 1204773"/>
                  <a:gd name="connsiteX17" fmla="*/ 38374 w 1432834"/>
                  <a:gd name="connsiteY17" fmla="*/ 723900 h 1204773"/>
                  <a:gd name="connsiteX18" fmla="*/ 49804 w 1432834"/>
                  <a:gd name="connsiteY18" fmla="*/ 727710 h 1204773"/>
                  <a:gd name="connsiteX19" fmla="*/ 65044 w 1432834"/>
                  <a:gd name="connsiteY19" fmla="*/ 742950 h 1204773"/>
                  <a:gd name="connsiteX20" fmla="*/ 76474 w 1432834"/>
                  <a:gd name="connsiteY20" fmla="*/ 754380 h 1204773"/>
                  <a:gd name="connsiteX21" fmla="*/ 87904 w 1432834"/>
                  <a:gd name="connsiteY21" fmla="*/ 758190 h 1204773"/>
                  <a:gd name="connsiteX22" fmla="*/ 99334 w 1432834"/>
                  <a:gd name="connsiteY22" fmla="*/ 765810 h 1204773"/>
                  <a:gd name="connsiteX23" fmla="*/ 110764 w 1432834"/>
                  <a:gd name="connsiteY23" fmla="*/ 769620 h 1204773"/>
                  <a:gd name="connsiteX24" fmla="*/ 126004 w 1432834"/>
                  <a:gd name="connsiteY24" fmla="*/ 777240 h 1204773"/>
                  <a:gd name="connsiteX25" fmla="*/ 137434 w 1432834"/>
                  <a:gd name="connsiteY25" fmla="*/ 781050 h 1204773"/>
                  <a:gd name="connsiteX26" fmla="*/ 148864 w 1432834"/>
                  <a:gd name="connsiteY26" fmla="*/ 788670 h 1204773"/>
                  <a:gd name="connsiteX27" fmla="*/ 202204 w 1432834"/>
                  <a:gd name="connsiteY27" fmla="*/ 796290 h 1204773"/>
                  <a:gd name="connsiteX28" fmla="*/ 225064 w 1432834"/>
                  <a:gd name="connsiteY28" fmla="*/ 807720 h 1204773"/>
                  <a:gd name="connsiteX29" fmla="*/ 240304 w 1432834"/>
                  <a:gd name="connsiteY29" fmla="*/ 815340 h 1204773"/>
                  <a:gd name="connsiteX30" fmla="*/ 251734 w 1432834"/>
                  <a:gd name="connsiteY30" fmla="*/ 819150 h 1204773"/>
                  <a:gd name="connsiteX31" fmla="*/ 263164 w 1432834"/>
                  <a:gd name="connsiteY31" fmla="*/ 826770 h 1204773"/>
                  <a:gd name="connsiteX32" fmla="*/ 301264 w 1432834"/>
                  <a:gd name="connsiteY32" fmla="*/ 834390 h 1204773"/>
                  <a:gd name="connsiteX33" fmla="*/ 327934 w 1432834"/>
                  <a:gd name="connsiteY33" fmla="*/ 842010 h 1204773"/>
                  <a:gd name="connsiteX34" fmla="*/ 346984 w 1432834"/>
                  <a:gd name="connsiteY34" fmla="*/ 845820 h 1204773"/>
                  <a:gd name="connsiteX35" fmla="*/ 369844 w 1432834"/>
                  <a:gd name="connsiteY35" fmla="*/ 853440 h 1204773"/>
                  <a:gd name="connsiteX36" fmla="*/ 419374 w 1432834"/>
                  <a:gd name="connsiteY36" fmla="*/ 864870 h 1204773"/>
                  <a:gd name="connsiteX37" fmla="*/ 434614 w 1432834"/>
                  <a:gd name="connsiteY37" fmla="*/ 868680 h 1204773"/>
                  <a:gd name="connsiteX38" fmla="*/ 457474 w 1432834"/>
                  <a:gd name="connsiteY38" fmla="*/ 872490 h 1204773"/>
                  <a:gd name="connsiteX39" fmla="*/ 495574 w 1432834"/>
                  <a:gd name="connsiteY39" fmla="*/ 880110 h 1204773"/>
                  <a:gd name="connsiteX40" fmla="*/ 537484 w 1432834"/>
                  <a:gd name="connsiteY40" fmla="*/ 891540 h 1204773"/>
                  <a:gd name="connsiteX41" fmla="*/ 560344 w 1432834"/>
                  <a:gd name="connsiteY41" fmla="*/ 899160 h 1204773"/>
                  <a:gd name="connsiteX42" fmla="*/ 571774 w 1432834"/>
                  <a:gd name="connsiteY42" fmla="*/ 906780 h 1204773"/>
                  <a:gd name="connsiteX43" fmla="*/ 587014 w 1432834"/>
                  <a:gd name="connsiteY43" fmla="*/ 918210 h 1204773"/>
                  <a:gd name="connsiteX44" fmla="*/ 598444 w 1432834"/>
                  <a:gd name="connsiteY44" fmla="*/ 922020 h 1204773"/>
                  <a:gd name="connsiteX45" fmla="*/ 644164 w 1432834"/>
                  <a:gd name="connsiteY45" fmla="*/ 933450 h 1204773"/>
                  <a:gd name="connsiteX46" fmla="*/ 655594 w 1432834"/>
                  <a:gd name="connsiteY46" fmla="*/ 944880 h 1204773"/>
                  <a:gd name="connsiteX47" fmla="*/ 667024 w 1432834"/>
                  <a:gd name="connsiteY47" fmla="*/ 948690 h 1204773"/>
                  <a:gd name="connsiteX48" fmla="*/ 682264 w 1432834"/>
                  <a:gd name="connsiteY48" fmla="*/ 956310 h 1204773"/>
                  <a:gd name="connsiteX49" fmla="*/ 693694 w 1432834"/>
                  <a:gd name="connsiteY49" fmla="*/ 960120 h 1204773"/>
                  <a:gd name="connsiteX50" fmla="*/ 705124 w 1432834"/>
                  <a:gd name="connsiteY50" fmla="*/ 967740 h 1204773"/>
                  <a:gd name="connsiteX51" fmla="*/ 731794 w 1432834"/>
                  <a:gd name="connsiteY51" fmla="*/ 982980 h 1204773"/>
                  <a:gd name="connsiteX52" fmla="*/ 758464 w 1432834"/>
                  <a:gd name="connsiteY52" fmla="*/ 998220 h 1204773"/>
                  <a:gd name="connsiteX53" fmla="*/ 769894 w 1432834"/>
                  <a:gd name="connsiteY53" fmla="*/ 1005840 h 1204773"/>
                  <a:gd name="connsiteX54" fmla="*/ 792754 w 1432834"/>
                  <a:gd name="connsiteY54" fmla="*/ 1013460 h 1204773"/>
                  <a:gd name="connsiteX55" fmla="*/ 804184 w 1432834"/>
                  <a:gd name="connsiteY55" fmla="*/ 1021080 h 1204773"/>
                  <a:gd name="connsiteX56" fmla="*/ 819424 w 1432834"/>
                  <a:gd name="connsiteY56" fmla="*/ 1032510 h 1204773"/>
                  <a:gd name="connsiteX57" fmla="*/ 830854 w 1432834"/>
                  <a:gd name="connsiteY57" fmla="*/ 1036320 h 1204773"/>
                  <a:gd name="connsiteX58" fmla="*/ 842284 w 1432834"/>
                  <a:gd name="connsiteY58" fmla="*/ 1043940 h 1204773"/>
                  <a:gd name="connsiteX59" fmla="*/ 849904 w 1432834"/>
                  <a:gd name="connsiteY59" fmla="*/ 1055370 h 1204773"/>
                  <a:gd name="connsiteX60" fmla="*/ 872764 w 1432834"/>
                  <a:gd name="connsiteY60" fmla="*/ 1062990 h 1204773"/>
                  <a:gd name="connsiteX61" fmla="*/ 895624 w 1432834"/>
                  <a:gd name="connsiteY61" fmla="*/ 1074420 h 1204773"/>
                  <a:gd name="connsiteX62" fmla="*/ 907054 w 1432834"/>
                  <a:gd name="connsiteY62" fmla="*/ 1085850 h 1204773"/>
                  <a:gd name="connsiteX63" fmla="*/ 933724 w 1432834"/>
                  <a:gd name="connsiteY63" fmla="*/ 1101090 h 1204773"/>
                  <a:gd name="connsiteX64" fmla="*/ 945154 w 1432834"/>
                  <a:gd name="connsiteY64" fmla="*/ 1108710 h 1204773"/>
                  <a:gd name="connsiteX65" fmla="*/ 956584 w 1432834"/>
                  <a:gd name="connsiteY65" fmla="*/ 1120140 h 1204773"/>
                  <a:gd name="connsiteX66" fmla="*/ 971824 w 1432834"/>
                  <a:gd name="connsiteY66" fmla="*/ 1123950 h 1204773"/>
                  <a:gd name="connsiteX67" fmla="*/ 998494 w 1432834"/>
                  <a:gd name="connsiteY67" fmla="*/ 1139190 h 1204773"/>
                  <a:gd name="connsiteX68" fmla="*/ 1009924 w 1432834"/>
                  <a:gd name="connsiteY68" fmla="*/ 1146810 h 1204773"/>
                  <a:gd name="connsiteX69" fmla="*/ 1028974 w 1432834"/>
                  <a:gd name="connsiteY69" fmla="*/ 1150620 h 1204773"/>
                  <a:gd name="connsiteX70" fmla="*/ 1063264 w 1432834"/>
                  <a:gd name="connsiteY70" fmla="*/ 1162050 h 1204773"/>
                  <a:gd name="connsiteX71" fmla="*/ 1105174 w 1432834"/>
                  <a:gd name="connsiteY71" fmla="*/ 1173480 h 1204773"/>
                  <a:gd name="connsiteX72" fmla="*/ 1120414 w 1432834"/>
                  <a:gd name="connsiteY72" fmla="*/ 1181100 h 1204773"/>
                  <a:gd name="connsiteX73" fmla="*/ 1131844 w 1432834"/>
                  <a:gd name="connsiteY73" fmla="*/ 1184910 h 1204773"/>
                  <a:gd name="connsiteX74" fmla="*/ 1192804 w 1432834"/>
                  <a:gd name="connsiteY74" fmla="*/ 1196340 h 1204773"/>
                  <a:gd name="connsiteX75" fmla="*/ 1215664 w 1432834"/>
                  <a:gd name="connsiteY75" fmla="*/ 1203960 h 1204773"/>
                  <a:gd name="connsiteX76" fmla="*/ 1314724 w 1432834"/>
                  <a:gd name="connsiteY76" fmla="*/ 1196340 h 1204773"/>
                  <a:gd name="connsiteX77" fmla="*/ 1326154 w 1432834"/>
                  <a:gd name="connsiteY77" fmla="*/ 1192530 h 1204773"/>
                  <a:gd name="connsiteX78" fmla="*/ 1349014 w 1432834"/>
                  <a:gd name="connsiteY78" fmla="*/ 1173480 h 1204773"/>
                  <a:gd name="connsiteX79" fmla="*/ 1364254 w 1432834"/>
                  <a:gd name="connsiteY79" fmla="*/ 1169670 h 1204773"/>
                  <a:gd name="connsiteX80" fmla="*/ 1368064 w 1432834"/>
                  <a:gd name="connsiteY80" fmla="*/ 1158240 h 1204773"/>
                  <a:gd name="connsiteX81" fmla="*/ 1387114 w 1432834"/>
                  <a:gd name="connsiteY81" fmla="*/ 1135380 h 1204773"/>
                  <a:gd name="connsiteX82" fmla="*/ 1394734 w 1432834"/>
                  <a:gd name="connsiteY82" fmla="*/ 1120140 h 1204773"/>
                  <a:gd name="connsiteX83" fmla="*/ 1402354 w 1432834"/>
                  <a:gd name="connsiteY83" fmla="*/ 1108710 h 1204773"/>
                  <a:gd name="connsiteX84" fmla="*/ 1406164 w 1432834"/>
                  <a:gd name="connsiteY84" fmla="*/ 1097280 h 1204773"/>
                  <a:gd name="connsiteX85" fmla="*/ 1413784 w 1432834"/>
                  <a:gd name="connsiteY85" fmla="*/ 1082040 h 1204773"/>
                  <a:gd name="connsiteX86" fmla="*/ 1409974 w 1432834"/>
                  <a:gd name="connsiteY86" fmla="*/ 1059180 h 1204773"/>
                  <a:gd name="connsiteX87" fmla="*/ 1406164 w 1432834"/>
                  <a:gd name="connsiteY87" fmla="*/ 1028700 h 1204773"/>
                  <a:gd name="connsiteX88" fmla="*/ 1398544 w 1432834"/>
                  <a:gd name="connsiteY88" fmla="*/ 1013460 h 1204773"/>
                  <a:gd name="connsiteX89" fmla="*/ 1406164 w 1432834"/>
                  <a:gd name="connsiteY89" fmla="*/ 872490 h 1204773"/>
                  <a:gd name="connsiteX90" fmla="*/ 1409974 w 1432834"/>
                  <a:gd name="connsiteY90" fmla="*/ 849630 h 1204773"/>
                  <a:gd name="connsiteX91" fmla="*/ 1417594 w 1432834"/>
                  <a:gd name="connsiteY91" fmla="*/ 796290 h 1204773"/>
                  <a:gd name="connsiteX92" fmla="*/ 1421404 w 1432834"/>
                  <a:gd name="connsiteY92" fmla="*/ 701040 h 1204773"/>
                  <a:gd name="connsiteX93" fmla="*/ 1429024 w 1432834"/>
                  <a:gd name="connsiteY93" fmla="*/ 659130 h 1204773"/>
                  <a:gd name="connsiteX94" fmla="*/ 1432834 w 1432834"/>
                  <a:gd name="connsiteY94" fmla="*/ 601980 h 1204773"/>
                  <a:gd name="connsiteX95" fmla="*/ 1425214 w 1432834"/>
                  <a:gd name="connsiteY95" fmla="*/ 434340 h 1204773"/>
                  <a:gd name="connsiteX96" fmla="*/ 1417594 w 1432834"/>
                  <a:gd name="connsiteY96" fmla="*/ 396240 h 1204773"/>
                  <a:gd name="connsiteX97" fmla="*/ 1409974 w 1432834"/>
                  <a:gd name="connsiteY97" fmla="*/ 377190 h 1204773"/>
                  <a:gd name="connsiteX98" fmla="*/ 1398544 w 1432834"/>
                  <a:gd name="connsiteY98" fmla="*/ 339090 h 1204773"/>
                  <a:gd name="connsiteX99" fmla="*/ 1390924 w 1432834"/>
                  <a:gd name="connsiteY99" fmla="*/ 316230 h 1204773"/>
                  <a:gd name="connsiteX100" fmla="*/ 1383304 w 1432834"/>
                  <a:gd name="connsiteY100" fmla="*/ 304800 h 1204773"/>
                  <a:gd name="connsiteX101" fmla="*/ 1379494 w 1432834"/>
                  <a:gd name="connsiteY101" fmla="*/ 293370 h 1204773"/>
                  <a:gd name="connsiteX102" fmla="*/ 1371874 w 1432834"/>
                  <a:gd name="connsiteY102" fmla="*/ 281940 h 1204773"/>
                  <a:gd name="connsiteX103" fmla="*/ 1356634 w 1432834"/>
                  <a:gd name="connsiteY103" fmla="*/ 255270 h 1204773"/>
                  <a:gd name="connsiteX104" fmla="*/ 1345204 w 1432834"/>
                  <a:gd name="connsiteY104" fmla="*/ 228600 h 1204773"/>
                  <a:gd name="connsiteX105" fmla="*/ 1341394 w 1432834"/>
                  <a:gd name="connsiteY105" fmla="*/ 217170 h 1204773"/>
                  <a:gd name="connsiteX106" fmla="*/ 1329964 w 1432834"/>
                  <a:gd name="connsiteY106" fmla="*/ 205740 h 1204773"/>
                  <a:gd name="connsiteX107" fmla="*/ 1318534 w 1432834"/>
                  <a:gd name="connsiteY107" fmla="*/ 190500 h 1204773"/>
                  <a:gd name="connsiteX108" fmla="*/ 1303294 w 1432834"/>
                  <a:gd name="connsiteY108" fmla="*/ 175260 h 1204773"/>
                  <a:gd name="connsiteX109" fmla="*/ 1291864 w 1432834"/>
                  <a:gd name="connsiteY109" fmla="*/ 163830 h 1204773"/>
                  <a:gd name="connsiteX110" fmla="*/ 1280434 w 1432834"/>
                  <a:gd name="connsiteY110" fmla="*/ 160020 h 1204773"/>
                  <a:gd name="connsiteX111" fmla="*/ 1269004 w 1432834"/>
                  <a:gd name="connsiteY111" fmla="*/ 152400 h 1204773"/>
                  <a:gd name="connsiteX112" fmla="*/ 1257574 w 1432834"/>
                  <a:gd name="connsiteY112" fmla="*/ 148590 h 1204773"/>
                  <a:gd name="connsiteX113" fmla="*/ 1227094 w 1432834"/>
                  <a:gd name="connsiteY113" fmla="*/ 137160 h 1204773"/>
                  <a:gd name="connsiteX114" fmla="*/ 1204234 w 1432834"/>
                  <a:gd name="connsiteY114" fmla="*/ 125730 h 1204773"/>
                  <a:gd name="connsiteX115" fmla="*/ 1188994 w 1432834"/>
                  <a:gd name="connsiteY115" fmla="*/ 118110 h 1204773"/>
                  <a:gd name="connsiteX116" fmla="*/ 1166134 w 1432834"/>
                  <a:gd name="connsiteY116" fmla="*/ 114300 h 1204773"/>
                  <a:gd name="connsiteX117" fmla="*/ 1143274 w 1432834"/>
                  <a:gd name="connsiteY117" fmla="*/ 102870 h 1204773"/>
                  <a:gd name="connsiteX118" fmla="*/ 1128034 w 1432834"/>
                  <a:gd name="connsiteY118" fmla="*/ 99060 h 1204773"/>
                  <a:gd name="connsiteX119" fmla="*/ 1116604 w 1432834"/>
                  <a:gd name="connsiteY119" fmla="*/ 91440 h 1204773"/>
                  <a:gd name="connsiteX120" fmla="*/ 1093744 w 1432834"/>
                  <a:gd name="connsiteY120" fmla="*/ 83820 h 1204773"/>
                  <a:gd name="connsiteX121" fmla="*/ 1067074 w 1432834"/>
                  <a:gd name="connsiteY121" fmla="*/ 72390 h 1204773"/>
                  <a:gd name="connsiteX122" fmla="*/ 1040404 w 1432834"/>
                  <a:gd name="connsiteY122" fmla="*/ 60960 h 1204773"/>
                  <a:gd name="connsiteX123" fmla="*/ 1025164 w 1432834"/>
                  <a:gd name="connsiteY123" fmla="*/ 53340 h 1204773"/>
                  <a:gd name="connsiteX124" fmla="*/ 1006114 w 1432834"/>
                  <a:gd name="connsiteY124" fmla="*/ 49530 h 1204773"/>
                  <a:gd name="connsiteX125" fmla="*/ 990874 w 1432834"/>
                  <a:gd name="connsiteY125" fmla="*/ 45720 h 1204773"/>
                  <a:gd name="connsiteX126" fmla="*/ 964204 w 1432834"/>
                  <a:gd name="connsiteY126" fmla="*/ 38100 h 1204773"/>
                  <a:gd name="connsiteX127" fmla="*/ 948964 w 1432834"/>
                  <a:gd name="connsiteY127" fmla="*/ 34290 h 1204773"/>
                  <a:gd name="connsiteX128" fmla="*/ 933724 w 1432834"/>
                  <a:gd name="connsiteY128" fmla="*/ 26670 h 1204773"/>
                  <a:gd name="connsiteX129" fmla="*/ 910864 w 1432834"/>
                  <a:gd name="connsiteY129" fmla="*/ 22860 h 1204773"/>
                  <a:gd name="connsiteX130" fmla="*/ 888004 w 1432834"/>
                  <a:gd name="connsiteY130" fmla="*/ 15240 h 1204773"/>
                  <a:gd name="connsiteX131" fmla="*/ 868954 w 1432834"/>
                  <a:gd name="connsiteY131" fmla="*/ 11430 h 1204773"/>
                  <a:gd name="connsiteX132" fmla="*/ 796564 w 1432834"/>
                  <a:gd name="connsiteY132" fmla="*/ 0 h 1204773"/>
                  <a:gd name="connsiteX133" fmla="*/ 583204 w 1432834"/>
                  <a:gd name="connsiteY133" fmla="*/ 3810 h 1204773"/>
                  <a:gd name="connsiteX134" fmla="*/ 533674 w 1432834"/>
                  <a:gd name="connsiteY134" fmla="*/ 7620 h 1204773"/>
                  <a:gd name="connsiteX135" fmla="*/ 366034 w 1432834"/>
                  <a:gd name="connsiteY135" fmla="*/ 19050 h 1204773"/>
                  <a:gd name="connsiteX136" fmla="*/ 350794 w 1432834"/>
                  <a:gd name="connsiteY136" fmla="*/ 22860 h 1204773"/>
                  <a:gd name="connsiteX137" fmla="*/ 339364 w 1432834"/>
                  <a:gd name="connsiteY137" fmla="*/ 30480 h 1204773"/>
                  <a:gd name="connsiteX138" fmla="*/ 327934 w 1432834"/>
                  <a:gd name="connsiteY138" fmla="*/ 34290 h 1204773"/>
                  <a:gd name="connsiteX139" fmla="*/ 312694 w 1432834"/>
                  <a:gd name="connsiteY139" fmla="*/ 41910 h 1204773"/>
                  <a:gd name="connsiteX140" fmla="*/ 289834 w 1432834"/>
                  <a:gd name="connsiteY140" fmla="*/ 49530 h 1204773"/>
                  <a:gd name="connsiteX141" fmla="*/ 270784 w 1432834"/>
                  <a:gd name="connsiteY141" fmla="*/ 68580 h 1204773"/>
                  <a:gd name="connsiteX142" fmla="*/ 259354 w 1432834"/>
                  <a:gd name="connsiteY142" fmla="*/ 72390 h 1204773"/>
                  <a:gd name="connsiteX143" fmla="*/ 236494 w 1432834"/>
                  <a:gd name="connsiteY143" fmla="*/ 87630 h 1204773"/>
                  <a:gd name="connsiteX144" fmla="*/ 232684 w 1432834"/>
                  <a:gd name="connsiteY144" fmla="*/ 99060 h 1204773"/>
                  <a:gd name="connsiteX145" fmla="*/ 198394 w 1432834"/>
                  <a:gd name="connsiteY145" fmla="*/ 114300 h 1204773"/>
                  <a:gd name="connsiteX146" fmla="*/ 186964 w 1432834"/>
                  <a:gd name="connsiteY146" fmla="*/ 121920 h 1204773"/>
                  <a:gd name="connsiteX147" fmla="*/ 171724 w 1432834"/>
                  <a:gd name="connsiteY147" fmla="*/ 125730 h 1204773"/>
                  <a:gd name="connsiteX148" fmla="*/ 156484 w 1432834"/>
                  <a:gd name="connsiteY148" fmla="*/ 133350 h 120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432834" h="1204773">
                    <a:moveTo>
                      <a:pt x="206014" y="110490"/>
                    </a:moveTo>
                    <a:cubicBezTo>
                      <a:pt x="143230" y="123047"/>
                      <a:pt x="187881" y="110641"/>
                      <a:pt x="152674" y="125730"/>
                    </a:cubicBezTo>
                    <a:cubicBezTo>
                      <a:pt x="148983" y="127312"/>
                      <a:pt x="144836" y="127744"/>
                      <a:pt x="141244" y="129540"/>
                    </a:cubicBezTo>
                    <a:cubicBezTo>
                      <a:pt x="116313" y="142005"/>
                      <a:pt x="143663" y="131738"/>
                      <a:pt x="118384" y="148590"/>
                    </a:cubicBezTo>
                    <a:cubicBezTo>
                      <a:pt x="115042" y="150818"/>
                      <a:pt x="110764" y="151130"/>
                      <a:pt x="106954" y="152400"/>
                    </a:cubicBezTo>
                    <a:cubicBezTo>
                      <a:pt x="96794" y="182880"/>
                      <a:pt x="112034" y="147320"/>
                      <a:pt x="91714" y="167640"/>
                    </a:cubicBezTo>
                    <a:cubicBezTo>
                      <a:pt x="85238" y="174116"/>
                      <a:pt x="82950" y="184024"/>
                      <a:pt x="76474" y="190500"/>
                    </a:cubicBezTo>
                    <a:lnTo>
                      <a:pt x="53614" y="213360"/>
                    </a:lnTo>
                    <a:cubicBezTo>
                      <a:pt x="44679" y="240165"/>
                      <a:pt x="56308" y="207074"/>
                      <a:pt x="42184" y="240030"/>
                    </a:cubicBezTo>
                    <a:cubicBezTo>
                      <a:pt x="40602" y="243721"/>
                      <a:pt x="39956" y="247769"/>
                      <a:pt x="38374" y="251460"/>
                    </a:cubicBezTo>
                    <a:cubicBezTo>
                      <a:pt x="36137" y="256680"/>
                      <a:pt x="32748" y="261382"/>
                      <a:pt x="30754" y="266700"/>
                    </a:cubicBezTo>
                    <a:cubicBezTo>
                      <a:pt x="28915" y="271603"/>
                      <a:pt x="28449" y="276924"/>
                      <a:pt x="26944" y="281940"/>
                    </a:cubicBezTo>
                    <a:cubicBezTo>
                      <a:pt x="24636" y="289633"/>
                      <a:pt x="21864" y="297180"/>
                      <a:pt x="19324" y="304800"/>
                    </a:cubicBezTo>
                    <a:cubicBezTo>
                      <a:pt x="10901" y="363763"/>
                      <a:pt x="19736" y="342076"/>
                      <a:pt x="4084" y="373380"/>
                    </a:cubicBezTo>
                    <a:cubicBezTo>
                      <a:pt x="-463" y="505232"/>
                      <a:pt x="-3522" y="512637"/>
                      <a:pt x="7894" y="666750"/>
                    </a:cubicBezTo>
                    <a:cubicBezTo>
                      <a:pt x="9673" y="690769"/>
                      <a:pt x="14896" y="686582"/>
                      <a:pt x="26944" y="701040"/>
                    </a:cubicBezTo>
                    <a:cubicBezTo>
                      <a:pt x="29875" y="704558"/>
                      <a:pt x="32516" y="708374"/>
                      <a:pt x="34564" y="712470"/>
                    </a:cubicBezTo>
                    <a:cubicBezTo>
                      <a:pt x="36360" y="716062"/>
                      <a:pt x="35534" y="721060"/>
                      <a:pt x="38374" y="723900"/>
                    </a:cubicBezTo>
                    <a:cubicBezTo>
                      <a:pt x="41214" y="726740"/>
                      <a:pt x="45994" y="726440"/>
                      <a:pt x="49804" y="727710"/>
                    </a:cubicBezTo>
                    <a:cubicBezTo>
                      <a:pt x="57061" y="749481"/>
                      <a:pt x="47627" y="731339"/>
                      <a:pt x="65044" y="742950"/>
                    </a:cubicBezTo>
                    <a:cubicBezTo>
                      <a:pt x="69527" y="745939"/>
                      <a:pt x="71991" y="751391"/>
                      <a:pt x="76474" y="754380"/>
                    </a:cubicBezTo>
                    <a:cubicBezTo>
                      <a:pt x="79816" y="756608"/>
                      <a:pt x="84312" y="756394"/>
                      <a:pt x="87904" y="758190"/>
                    </a:cubicBezTo>
                    <a:cubicBezTo>
                      <a:pt x="92000" y="760238"/>
                      <a:pt x="95238" y="763762"/>
                      <a:pt x="99334" y="765810"/>
                    </a:cubicBezTo>
                    <a:cubicBezTo>
                      <a:pt x="102926" y="767606"/>
                      <a:pt x="107073" y="768038"/>
                      <a:pt x="110764" y="769620"/>
                    </a:cubicBezTo>
                    <a:cubicBezTo>
                      <a:pt x="115984" y="771857"/>
                      <a:pt x="120784" y="775003"/>
                      <a:pt x="126004" y="777240"/>
                    </a:cubicBezTo>
                    <a:cubicBezTo>
                      <a:pt x="129695" y="778822"/>
                      <a:pt x="133842" y="779254"/>
                      <a:pt x="137434" y="781050"/>
                    </a:cubicBezTo>
                    <a:cubicBezTo>
                      <a:pt x="141530" y="783098"/>
                      <a:pt x="144577" y="787062"/>
                      <a:pt x="148864" y="788670"/>
                    </a:cubicBezTo>
                    <a:cubicBezTo>
                      <a:pt x="159079" y="792501"/>
                      <a:pt x="197194" y="795733"/>
                      <a:pt x="202204" y="796290"/>
                    </a:cubicBezTo>
                    <a:cubicBezTo>
                      <a:pt x="224170" y="810934"/>
                      <a:pt x="202980" y="798256"/>
                      <a:pt x="225064" y="807720"/>
                    </a:cubicBezTo>
                    <a:cubicBezTo>
                      <a:pt x="230284" y="809957"/>
                      <a:pt x="235084" y="813103"/>
                      <a:pt x="240304" y="815340"/>
                    </a:cubicBezTo>
                    <a:cubicBezTo>
                      <a:pt x="243995" y="816922"/>
                      <a:pt x="248142" y="817354"/>
                      <a:pt x="251734" y="819150"/>
                    </a:cubicBezTo>
                    <a:cubicBezTo>
                      <a:pt x="255830" y="821198"/>
                      <a:pt x="258787" y="825423"/>
                      <a:pt x="263164" y="826770"/>
                    </a:cubicBezTo>
                    <a:cubicBezTo>
                      <a:pt x="275543" y="830579"/>
                      <a:pt x="288811" y="830832"/>
                      <a:pt x="301264" y="834390"/>
                    </a:cubicBezTo>
                    <a:cubicBezTo>
                      <a:pt x="310154" y="836930"/>
                      <a:pt x="318964" y="839768"/>
                      <a:pt x="327934" y="842010"/>
                    </a:cubicBezTo>
                    <a:cubicBezTo>
                      <a:pt x="334216" y="843581"/>
                      <a:pt x="340736" y="844116"/>
                      <a:pt x="346984" y="845820"/>
                    </a:cubicBezTo>
                    <a:cubicBezTo>
                      <a:pt x="354733" y="847933"/>
                      <a:pt x="362151" y="851132"/>
                      <a:pt x="369844" y="853440"/>
                    </a:cubicBezTo>
                    <a:cubicBezTo>
                      <a:pt x="379408" y="856309"/>
                      <a:pt x="418064" y="864568"/>
                      <a:pt x="419374" y="864870"/>
                    </a:cubicBezTo>
                    <a:cubicBezTo>
                      <a:pt x="424476" y="866047"/>
                      <a:pt x="429479" y="867653"/>
                      <a:pt x="434614" y="868680"/>
                    </a:cubicBezTo>
                    <a:cubicBezTo>
                      <a:pt x="442189" y="870195"/>
                      <a:pt x="449881" y="871066"/>
                      <a:pt x="457474" y="872490"/>
                    </a:cubicBezTo>
                    <a:cubicBezTo>
                      <a:pt x="470204" y="874877"/>
                      <a:pt x="482910" y="877396"/>
                      <a:pt x="495574" y="880110"/>
                    </a:cubicBezTo>
                    <a:cubicBezTo>
                      <a:pt x="506302" y="882409"/>
                      <a:pt x="529583" y="889109"/>
                      <a:pt x="537484" y="891540"/>
                    </a:cubicBezTo>
                    <a:cubicBezTo>
                      <a:pt x="545161" y="893902"/>
                      <a:pt x="553661" y="894705"/>
                      <a:pt x="560344" y="899160"/>
                    </a:cubicBezTo>
                    <a:cubicBezTo>
                      <a:pt x="564154" y="901700"/>
                      <a:pt x="568048" y="904118"/>
                      <a:pt x="571774" y="906780"/>
                    </a:cubicBezTo>
                    <a:cubicBezTo>
                      <a:pt x="576941" y="910471"/>
                      <a:pt x="581501" y="915060"/>
                      <a:pt x="587014" y="918210"/>
                    </a:cubicBezTo>
                    <a:cubicBezTo>
                      <a:pt x="590501" y="920203"/>
                      <a:pt x="594597" y="920866"/>
                      <a:pt x="598444" y="922020"/>
                    </a:cubicBezTo>
                    <a:cubicBezTo>
                      <a:pt x="626641" y="930479"/>
                      <a:pt x="619339" y="928485"/>
                      <a:pt x="644164" y="933450"/>
                    </a:cubicBezTo>
                    <a:cubicBezTo>
                      <a:pt x="647974" y="937260"/>
                      <a:pt x="651111" y="941891"/>
                      <a:pt x="655594" y="944880"/>
                    </a:cubicBezTo>
                    <a:cubicBezTo>
                      <a:pt x="658936" y="947108"/>
                      <a:pt x="663333" y="947108"/>
                      <a:pt x="667024" y="948690"/>
                    </a:cubicBezTo>
                    <a:cubicBezTo>
                      <a:pt x="672244" y="950927"/>
                      <a:pt x="677044" y="954073"/>
                      <a:pt x="682264" y="956310"/>
                    </a:cubicBezTo>
                    <a:cubicBezTo>
                      <a:pt x="685955" y="957892"/>
                      <a:pt x="690102" y="958324"/>
                      <a:pt x="693694" y="960120"/>
                    </a:cubicBezTo>
                    <a:cubicBezTo>
                      <a:pt x="697790" y="962168"/>
                      <a:pt x="701148" y="965468"/>
                      <a:pt x="705124" y="967740"/>
                    </a:cubicBezTo>
                    <a:cubicBezTo>
                      <a:pt x="738961" y="987076"/>
                      <a:pt x="703947" y="964415"/>
                      <a:pt x="731794" y="982980"/>
                    </a:cubicBezTo>
                    <a:cubicBezTo>
                      <a:pt x="738918" y="1004353"/>
                      <a:pt x="729966" y="988721"/>
                      <a:pt x="758464" y="998220"/>
                    </a:cubicBezTo>
                    <a:cubicBezTo>
                      <a:pt x="762808" y="999668"/>
                      <a:pt x="765710" y="1003980"/>
                      <a:pt x="769894" y="1005840"/>
                    </a:cubicBezTo>
                    <a:cubicBezTo>
                      <a:pt x="777234" y="1009102"/>
                      <a:pt x="786071" y="1009005"/>
                      <a:pt x="792754" y="1013460"/>
                    </a:cubicBezTo>
                    <a:cubicBezTo>
                      <a:pt x="796564" y="1016000"/>
                      <a:pt x="800458" y="1018418"/>
                      <a:pt x="804184" y="1021080"/>
                    </a:cubicBezTo>
                    <a:cubicBezTo>
                      <a:pt x="809351" y="1024771"/>
                      <a:pt x="813911" y="1029360"/>
                      <a:pt x="819424" y="1032510"/>
                    </a:cubicBezTo>
                    <a:cubicBezTo>
                      <a:pt x="822911" y="1034503"/>
                      <a:pt x="827262" y="1034524"/>
                      <a:pt x="830854" y="1036320"/>
                    </a:cubicBezTo>
                    <a:cubicBezTo>
                      <a:pt x="834950" y="1038368"/>
                      <a:pt x="838474" y="1041400"/>
                      <a:pt x="842284" y="1043940"/>
                    </a:cubicBezTo>
                    <a:cubicBezTo>
                      <a:pt x="844824" y="1047750"/>
                      <a:pt x="846021" y="1052943"/>
                      <a:pt x="849904" y="1055370"/>
                    </a:cubicBezTo>
                    <a:cubicBezTo>
                      <a:pt x="856715" y="1059627"/>
                      <a:pt x="866081" y="1058535"/>
                      <a:pt x="872764" y="1062990"/>
                    </a:cubicBezTo>
                    <a:cubicBezTo>
                      <a:pt x="887536" y="1072838"/>
                      <a:pt x="879850" y="1069162"/>
                      <a:pt x="895624" y="1074420"/>
                    </a:cubicBezTo>
                    <a:cubicBezTo>
                      <a:pt x="899434" y="1078230"/>
                      <a:pt x="902915" y="1082401"/>
                      <a:pt x="907054" y="1085850"/>
                    </a:cubicBezTo>
                    <a:cubicBezTo>
                      <a:pt x="917180" y="1094289"/>
                      <a:pt x="921867" y="1094315"/>
                      <a:pt x="933724" y="1101090"/>
                    </a:cubicBezTo>
                    <a:cubicBezTo>
                      <a:pt x="937700" y="1103362"/>
                      <a:pt x="941636" y="1105779"/>
                      <a:pt x="945154" y="1108710"/>
                    </a:cubicBezTo>
                    <a:cubicBezTo>
                      <a:pt x="949293" y="1112159"/>
                      <a:pt x="951906" y="1117467"/>
                      <a:pt x="956584" y="1120140"/>
                    </a:cubicBezTo>
                    <a:cubicBezTo>
                      <a:pt x="961130" y="1122738"/>
                      <a:pt x="966744" y="1122680"/>
                      <a:pt x="971824" y="1123950"/>
                    </a:cubicBezTo>
                    <a:cubicBezTo>
                      <a:pt x="1008675" y="1151588"/>
                      <a:pt x="969404" y="1124645"/>
                      <a:pt x="998494" y="1139190"/>
                    </a:cubicBezTo>
                    <a:cubicBezTo>
                      <a:pt x="1002590" y="1141238"/>
                      <a:pt x="1005637" y="1145202"/>
                      <a:pt x="1009924" y="1146810"/>
                    </a:cubicBezTo>
                    <a:cubicBezTo>
                      <a:pt x="1015987" y="1149084"/>
                      <a:pt x="1022624" y="1149350"/>
                      <a:pt x="1028974" y="1150620"/>
                    </a:cubicBezTo>
                    <a:cubicBezTo>
                      <a:pt x="1056916" y="1164591"/>
                      <a:pt x="1030766" y="1153187"/>
                      <a:pt x="1063264" y="1162050"/>
                    </a:cubicBezTo>
                    <a:cubicBezTo>
                      <a:pt x="1116437" y="1176552"/>
                      <a:pt x="1058762" y="1164198"/>
                      <a:pt x="1105174" y="1173480"/>
                    </a:cubicBezTo>
                    <a:cubicBezTo>
                      <a:pt x="1110254" y="1176020"/>
                      <a:pt x="1115194" y="1178863"/>
                      <a:pt x="1120414" y="1181100"/>
                    </a:cubicBezTo>
                    <a:cubicBezTo>
                      <a:pt x="1124105" y="1182682"/>
                      <a:pt x="1127948" y="1183936"/>
                      <a:pt x="1131844" y="1184910"/>
                    </a:cubicBezTo>
                    <a:cubicBezTo>
                      <a:pt x="1163738" y="1192883"/>
                      <a:pt x="1163104" y="1192097"/>
                      <a:pt x="1192804" y="1196340"/>
                    </a:cubicBezTo>
                    <a:cubicBezTo>
                      <a:pt x="1200424" y="1198880"/>
                      <a:pt x="1207637" y="1203673"/>
                      <a:pt x="1215664" y="1203960"/>
                    </a:cubicBezTo>
                    <a:cubicBezTo>
                      <a:pt x="1257079" y="1205439"/>
                      <a:pt x="1281269" y="1205899"/>
                      <a:pt x="1314724" y="1196340"/>
                    </a:cubicBezTo>
                    <a:cubicBezTo>
                      <a:pt x="1318586" y="1195237"/>
                      <a:pt x="1322344" y="1193800"/>
                      <a:pt x="1326154" y="1192530"/>
                    </a:cubicBezTo>
                    <a:cubicBezTo>
                      <a:pt x="1333020" y="1185664"/>
                      <a:pt x="1339731" y="1177458"/>
                      <a:pt x="1349014" y="1173480"/>
                    </a:cubicBezTo>
                    <a:cubicBezTo>
                      <a:pt x="1353827" y="1171417"/>
                      <a:pt x="1359174" y="1170940"/>
                      <a:pt x="1364254" y="1169670"/>
                    </a:cubicBezTo>
                    <a:cubicBezTo>
                      <a:pt x="1365524" y="1165860"/>
                      <a:pt x="1365836" y="1161582"/>
                      <a:pt x="1368064" y="1158240"/>
                    </a:cubicBezTo>
                    <a:cubicBezTo>
                      <a:pt x="1399584" y="1110960"/>
                      <a:pt x="1362183" y="1179009"/>
                      <a:pt x="1387114" y="1135380"/>
                    </a:cubicBezTo>
                    <a:cubicBezTo>
                      <a:pt x="1389932" y="1130449"/>
                      <a:pt x="1391916" y="1125071"/>
                      <a:pt x="1394734" y="1120140"/>
                    </a:cubicBezTo>
                    <a:cubicBezTo>
                      <a:pt x="1397006" y="1116164"/>
                      <a:pt x="1400306" y="1112806"/>
                      <a:pt x="1402354" y="1108710"/>
                    </a:cubicBezTo>
                    <a:cubicBezTo>
                      <a:pt x="1404150" y="1105118"/>
                      <a:pt x="1404582" y="1100971"/>
                      <a:pt x="1406164" y="1097280"/>
                    </a:cubicBezTo>
                    <a:cubicBezTo>
                      <a:pt x="1408401" y="1092060"/>
                      <a:pt x="1411244" y="1087120"/>
                      <a:pt x="1413784" y="1082040"/>
                    </a:cubicBezTo>
                    <a:cubicBezTo>
                      <a:pt x="1412514" y="1074420"/>
                      <a:pt x="1411066" y="1066827"/>
                      <a:pt x="1409974" y="1059180"/>
                    </a:cubicBezTo>
                    <a:cubicBezTo>
                      <a:pt x="1408526" y="1049044"/>
                      <a:pt x="1408647" y="1038633"/>
                      <a:pt x="1406164" y="1028700"/>
                    </a:cubicBezTo>
                    <a:cubicBezTo>
                      <a:pt x="1404786" y="1023190"/>
                      <a:pt x="1401084" y="1018540"/>
                      <a:pt x="1398544" y="1013460"/>
                    </a:cubicBezTo>
                    <a:cubicBezTo>
                      <a:pt x="1399399" y="996365"/>
                      <a:pt x="1404292" y="894016"/>
                      <a:pt x="1406164" y="872490"/>
                    </a:cubicBezTo>
                    <a:cubicBezTo>
                      <a:pt x="1406833" y="864794"/>
                      <a:pt x="1408828" y="857270"/>
                      <a:pt x="1409974" y="849630"/>
                    </a:cubicBezTo>
                    <a:cubicBezTo>
                      <a:pt x="1412638" y="831868"/>
                      <a:pt x="1415054" y="814070"/>
                      <a:pt x="1417594" y="796290"/>
                    </a:cubicBezTo>
                    <a:cubicBezTo>
                      <a:pt x="1418864" y="764540"/>
                      <a:pt x="1418765" y="732706"/>
                      <a:pt x="1421404" y="701040"/>
                    </a:cubicBezTo>
                    <a:cubicBezTo>
                      <a:pt x="1422583" y="686890"/>
                      <a:pt x="1427396" y="673235"/>
                      <a:pt x="1429024" y="659130"/>
                    </a:cubicBezTo>
                    <a:cubicBezTo>
                      <a:pt x="1431212" y="640164"/>
                      <a:pt x="1431564" y="621030"/>
                      <a:pt x="1432834" y="601980"/>
                    </a:cubicBezTo>
                    <a:cubicBezTo>
                      <a:pt x="1430294" y="546100"/>
                      <a:pt x="1429346" y="490125"/>
                      <a:pt x="1425214" y="434340"/>
                    </a:cubicBezTo>
                    <a:cubicBezTo>
                      <a:pt x="1424257" y="421424"/>
                      <a:pt x="1422404" y="408265"/>
                      <a:pt x="1417594" y="396240"/>
                    </a:cubicBezTo>
                    <a:lnTo>
                      <a:pt x="1409974" y="377190"/>
                    </a:lnTo>
                    <a:cubicBezTo>
                      <a:pt x="1403078" y="335816"/>
                      <a:pt x="1411201" y="370732"/>
                      <a:pt x="1398544" y="339090"/>
                    </a:cubicBezTo>
                    <a:cubicBezTo>
                      <a:pt x="1395561" y="331632"/>
                      <a:pt x="1395379" y="322913"/>
                      <a:pt x="1390924" y="316230"/>
                    </a:cubicBezTo>
                    <a:cubicBezTo>
                      <a:pt x="1388384" y="312420"/>
                      <a:pt x="1385352" y="308896"/>
                      <a:pt x="1383304" y="304800"/>
                    </a:cubicBezTo>
                    <a:cubicBezTo>
                      <a:pt x="1381508" y="301208"/>
                      <a:pt x="1381290" y="296962"/>
                      <a:pt x="1379494" y="293370"/>
                    </a:cubicBezTo>
                    <a:cubicBezTo>
                      <a:pt x="1377446" y="289274"/>
                      <a:pt x="1373922" y="286036"/>
                      <a:pt x="1371874" y="281940"/>
                    </a:cubicBezTo>
                    <a:cubicBezTo>
                      <a:pt x="1357329" y="252850"/>
                      <a:pt x="1384272" y="292121"/>
                      <a:pt x="1356634" y="255270"/>
                    </a:cubicBezTo>
                    <a:cubicBezTo>
                      <a:pt x="1347699" y="228465"/>
                      <a:pt x="1359328" y="261556"/>
                      <a:pt x="1345204" y="228600"/>
                    </a:cubicBezTo>
                    <a:cubicBezTo>
                      <a:pt x="1343622" y="224909"/>
                      <a:pt x="1343622" y="220512"/>
                      <a:pt x="1341394" y="217170"/>
                    </a:cubicBezTo>
                    <a:cubicBezTo>
                      <a:pt x="1338405" y="212687"/>
                      <a:pt x="1333471" y="209831"/>
                      <a:pt x="1329964" y="205740"/>
                    </a:cubicBezTo>
                    <a:cubicBezTo>
                      <a:pt x="1325831" y="200919"/>
                      <a:pt x="1322344" y="195580"/>
                      <a:pt x="1318534" y="190500"/>
                    </a:cubicBezTo>
                    <a:cubicBezTo>
                      <a:pt x="1311277" y="168729"/>
                      <a:pt x="1320711" y="186871"/>
                      <a:pt x="1303294" y="175260"/>
                    </a:cubicBezTo>
                    <a:cubicBezTo>
                      <a:pt x="1298811" y="172271"/>
                      <a:pt x="1296347" y="166819"/>
                      <a:pt x="1291864" y="163830"/>
                    </a:cubicBezTo>
                    <a:cubicBezTo>
                      <a:pt x="1288522" y="161602"/>
                      <a:pt x="1284026" y="161816"/>
                      <a:pt x="1280434" y="160020"/>
                    </a:cubicBezTo>
                    <a:cubicBezTo>
                      <a:pt x="1276338" y="157972"/>
                      <a:pt x="1273100" y="154448"/>
                      <a:pt x="1269004" y="152400"/>
                    </a:cubicBezTo>
                    <a:cubicBezTo>
                      <a:pt x="1265412" y="150604"/>
                      <a:pt x="1261265" y="150172"/>
                      <a:pt x="1257574" y="148590"/>
                    </a:cubicBezTo>
                    <a:cubicBezTo>
                      <a:pt x="1229681" y="136636"/>
                      <a:pt x="1255191" y="144184"/>
                      <a:pt x="1227094" y="137160"/>
                    </a:cubicBezTo>
                    <a:cubicBezTo>
                      <a:pt x="1205128" y="122516"/>
                      <a:pt x="1226318" y="135194"/>
                      <a:pt x="1204234" y="125730"/>
                    </a:cubicBezTo>
                    <a:cubicBezTo>
                      <a:pt x="1199014" y="123493"/>
                      <a:pt x="1194434" y="119742"/>
                      <a:pt x="1188994" y="118110"/>
                    </a:cubicBezTo>
                    <a:cubicBezTo>
                      <a:pt x="1181595" y="115890"/>
                      <a:pt x="1173675" y="115976"/>
                      <a:pt x="1166134" y="114300"/>
                    </a:cubicBezTo>
                    <a:cubicBezTo>
                      <a:pt x="1143905" y="109360"/>
                      <a:pt x="1165405" y="112355"/>
                      <a:pt x="1143274" y="102870"/>
                    </a:cubicBezTo>
                    <a:cubicBezTo>
                      <a:pt x="1138461" y="100807"/>
                      <a:pt x="1133114" y="100330"/>
                      <a:pt x="1128034" y="99060"/>
                    </a:cubicBezTo>
                    <a:cubicBezTo>
                      <a:pt x="1124224" y="96520"/>
                      <a:pt x="1120788" y="93300"/>
                      <a:pt x="1116604" y="91440"/>
                    </a:cubicBezTo>
                    <a:cubicBezTo>
                      <a:pt x="1109264" y="88178"/>
                      <a:pt x="1100427" y="88275"/>
                      <a:pt x="1093744" y="83820"/>
                    </a:cubicBezTo>
                    <a:cubicBezTo>
                      <a:pt x="1077957" y="73295"/>
                      <a:pt x="1086756" y="77311"/>
                      <a:pt x="1067074" y="72390"/>
                    </a:cubicBezTo>
                    <a:cubicBezTo>
                      <a:pt x="1043911" y="56948"/>
                      <a:pt x="1068522" y="71504"/>
                      <a:pt x="1040404" y="60960"/>
                    </a:cubicBezTo>
                    <a:cubicBezTo>
                      <a:pt x="1035086" y="58966"/>
                      <a:pt x="1030552" y="55136"/>
                      <a:pt x="1025164" y="53340"/>
                    </a:cubicBezTo>
                    <a:cubicBezTo>
                      <a:pt x="1019021" y="51292"/>
                      <a:pt x="1012436" y="50935"/>
                      <a:pt x="1006114" y="49530"/>
                    </a:cubicBezTo>
                    <a:cubicBezTo>
                      <a:pt x="1001002" y="48394"/>
                      <a:pt x="995926" y="47098"/>
                      <a:pt x="990874" y="45720"/>
                    </a:cubicBezTo>
                    <a:cubicBezTo>
                      <a:pt x="981954" y="43287"/>
                      <a:pt x="973124" y="40533"/>
                      <a:pt x="964204" y="38100"/>
                    </a:cubicBezTo>
                    <a:cubicBezTo>
                      <a:pt x="959152" y="36722"/>
                      <a:pt x="953867" y="36129"/>
                      <a:pt x="948964" y="34290"/>
                    </a:cubicBezTo>
                    <a:cubicBezTo>
                      <a:pt x="943646" y="32296"/>
                      <a:pt x="939164" y="28302"/>
                      <a:pt x="933724" y="26670"/>
                    </a:cubicBezTo>
                    <a:cubicBezTo>
                      <a:pt x="926325" y="24450"/>
                      <a:pt x="918358" y="24734"/>
                      <a:pt x="910864" y="22860"/>
                    </a:cubicBezTo>
                    <a:cubicBezTo>
                      <a:pt x="903072" y="20912"/>
                      <a:pt x="895753" y="17353"/>
                      <a:pt x="888004" y="15240"/>
                    </a:cubicBezTo>
                    <a:cubicBezTo>
                      <a:pt x="881756" y="13536"/>
                      <a:pt x="875342" y="12495"/>
                      <a:pt x="868954" y="11430"/>
                    </a:cubicBezTo>
                    <a:lnTo>
                      <a:pt x="796564" y="0"/>
                    </a:lnTo>
                    <a:lnTo>
                      <a:pt x="583204" y="3810"/>
                    </a:lnTo>
                    <a:cubicBezTo>
                      <a:pt x="566652" y="4290"/>
                      <a:pt x="550206" y="6675"/>
                      <a:pt x="533674" y="7620"/>
                    </a:cubicBezTo>
                    <a:cubicBezTo>
                      <a:pt x="383112" y="16224"/>
                      <a:pt x="516544" y="5367"/>
                      <a:pt x="366034" y="19050"/>
                    </a:cubicBezTo>
                    <a:cubicBezTo>
                      <a:pt x="360954" y="20320"/>
                      <a:pt x="355607" y="20797"/>
                      <a:pt x="350794" y="22860"/>
                    </a:cubicBezTo>
                    <a:cubicBezTo>
                      <a:pt x="346585" y="24664"/>
                      <a:pt x="343460" y="28432"/>
                      <a:pt x="339364" y="30480"/>
                    </a:cubicBezTo>
                    <a:cubicBezTo>
                      <a:pt x="335772" y="32276"/>
                      <a:pt x="331625" y="32708"/>
                      <a:pt x="327934" y="34290"/>
                    </a:cubicBezTo>
                    <a:cubicBezTo>
                      <a:pt x="322714" y="36527"/>
                      <a:pt x="317967" y="39801"/>
                      <a:pt x="312694" y="41910"/>
                    </a:cubicBezTo>
                    <a:cubicBezTo>
                      <a:pt x="305236" y="44893"/>
                      <a:pt x="289834" y="49530"/>
                      <a:pt x="289834" y="49530"/>
                    </a:cubicBezTo>
                    <a:cubicBezTo>
                      <a:pt x="282214" y="60960"/>
                      <a:pt x="283484" y="62230"/>
                      <a:pt x="270784" y="68580"/>
                    </a:cubicBezTo>
                    <a:cubicBezTo>
                      <a:pt x="267192" y="70376"/>
                      <a:pt x="262865" y="70440"/>
                      <a:pt x="259354" y="72390"/>
                    </a:cubicBezTo>
                    <a:cubicBezTo>
                      <a:pt x="251348" y="76838"/>
                      <a:pt x="236494" y="87630"/>
                      <a:pt x="236494" y="87630"/>
                    </a:cubicBezTo>
                    <a:cubicBezTo>
                      <a:pt x="235224" y="91440"/>
                      <a:pt x="235193" y="95924"/>
                      <a:pt x="232684" y="99060"/>
                    </a:cubicBezTo>
                    <a:cubicBezTo>
                      <a:pt x="223822" y="110138"/>
                      <a:pt x="209371" y="106982"/>
                      <a:pt x="198394" y="114300"/>
                    </a:cubicBezTo>
                    <a:cubicBezTo>
                      <a:pt x="194584" y="116840"/>
                      <a:pt x="191173" y="120116"/>
                      <a:pt x="186964" y="121920"/>
                    </a:cubicBezTo>
                    <a:cubicBezTo>
                      <a:pt x="182151" y="123983"/>
                      <a:pt x="176627" y="123891"/>
                      <a:pt x="171724" y="125730"/>
                    </a:cubicBezTo>
                    <a:cubicBezTo>
                      <a:pt x="166406" y="127724"/>
                      <a:pt x="156484" y="133350"/>
                      <a:pt x="156484" y="13335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Freihandform 101"/>
              <p:cNvSpPr/>
              <p:nvPr/>
            </p:nvSpPr>
            <p:spPr>
              <a:xfrm>
                <a:off x="3453613" y="3634740"/>
                <a:ext cx="1370434" cy="438150"/>
              </a:xfrm>
              <a:custGeom>
                <a:avLst/>
                <a:gdLst>
                  <a:gd name="connsiteX0" fmla="*/ 1908810 w 2186940"/>
                  <a:gd name="connsiteY0" fmla="*/ 1085850 h 1192530"/>
                  <a:gd name="connsiteX1" fmla="*/ 1950720 w 2186940"/>
                  <a:gd name="connsiteY1" fmla="*/ 1074420 h 1192530"/>
                  <a:gd name="connsiteX2" fmla="*/ 1965960 w 2186940"/>
                  <a:gd name="connsiteY2" fmla="*/ 1070610 h 1192530"/>
                  <a:gd name="connsiteX3" fmla="*/ 1981200 w 2186940"/>
                  <a:gd name="connsiteY3" fmla="*/ 1062990 h 1192530"/>
                  <a:gd name="connsiteX4" fmla="*/ 2004060 w 2186940"/>
                  <a:gd name="connsiteY4" fmla="*/ 1055370 h 1192530"/>
                  <a:gd name="connsiteX5" fmla="*/ 2023110 w 2186940"/>
                  <a:gd name="connsiteY5" fmla="*/ 1047750 h 1192530"/>
                  <a:gd name="connsiteX6" fmla="*/ 2038350 w 2186940"/>
                  <a:gd name="connsiteY6" fmla="*/ 1043940 h 1192530"/>
                  <a:gd name="connsiteX7" fmla="*/ 2057400 w 2186940"/>
                  <a:gd name="connsiteY7" fmla="*/ 1036320 h 1192530"/>
                  <a:gd name="connsiteX8" fmla="*/ 2068830 w 2186940"/>
                  <a:gd name="connsiteY8" fmla="*/ 1032510 h 1192530"/>
                  <a:gd name="connsiteX9" fmla="*/ 2095500 w 2186940"/>
                  <a:gd name="connsiteY9" fmla="*/ 1009650 h 1192530"/>
                  <a:gd name="connsiteX10" fmla="*/ 2099310 w 2186940"/>
                  <a:gd name="connsiteY10" fmla="*/ 998220 h 1192530"/>
                  <a:gd name="connsiteX11" fmla="*/ 2122170 w 2186940"/>
                  <a:gd name="connsiteY11" fmla="*/ 971550 h 1192530"/>
                  <a:gd name="connsiteX12" fmla="*/ 2133600 w 2186940"/>
                  <a:gd name="connsiteY12" fmla="*/ 944880 h 1192530"/>
                  <a:gd name="connsiteX13" fmla="*/ 2145030 w 2186940"/>
                  <a:gd name="connsiteY13" fmla="*/ 922020 h 1192530"/>
                  <a:gd name="connsiteX14" fmla="*/ 2148840 w 2186940"/>
                  <a:gd name="connsiteY14" fmla="*/ 906780 h 1192530"/>
                  <a:gd name="connsiteX15" fmla="*/ 2160270 w 2186940"/>
                  <a:gd name="connsiteY15" fmla="*/ 883920 h 1192530"/>
                  <a:gd name="connsiteX16" fmla="*/ 2171700 w 2186940"/>
                  <a:gd name="connsiteY16" fmla="*/ 876300 h 1192530"/>
                  <a:gd name="connsiteX17" fmla="*/ 2186940 w 2186940"/>
                  <a:gd name="connsiteY17" fmla="*/ 819150 h 1192530"/>
                  <a:gd name="connsiteX18" fmla="*/ 2179320 w 2186940"/>
                  <a:gd name="connsiteY18" fmla="*/ 708660 h 1192530"/>
                  <a:gd name="connsiteX19" fmla="*/ 2171700 w 2186940"/>
                  <a:gd name="connsiteY19" fmla="*/ 693420 h 1192530"/>
                  <a:gd name="connsiteX20" fmla="*/ 2164080 w 2186940"/>
                  <a:gd name="connsiteY20" fmla="*/ 659130 h 1192530"/>
                  <a:gd name="connsiteX21" fmla="*/ 2156460 w 2186940"/>
                  <a:gd name="connsiteY21" fmla="*/ 643890 h 1192530"/>
                  <a:gd name="connsiteX22" fmla="*/ 2145030 w 2186940"/>
                  <a:gd name="connsiteY22" fmla="*/ 609600 h 1192530"/>
                  <a:gd name="connsiteX23" fmla="*/ 2141220 w 2186940"/>
                  <a:gd name="connsiteY23" fmla="*/ 594360 h 1192530"/>
                  <a:gd name="connsiteX24" fmla="*/ 2133600 w 2186940"/>
                  <a:gd name="connsiteY24" fmla="*/ 582930 h 1192530"/>
                  <a:gd name="connsiteX25" fmla="*/ 2125980 w 2186940"/>
                  <a:gd name="connsiteY25" fmla="*/ 544830 h 1192530"/>
                  <a:gd name="connsiteX26" fmla="*/ 2118360 w 2186940"/>
                  <a:gd name="connsiteY26" fmla="*/ 533400 h 1192530"/>
                  <a:gd name="connsiteX27" fmla="*/ 2114550 w 2186940"/>
                  <a:gd name="connsiteY27" fmla="*/ 518160 h 1192530"/>
                  <a:gd name="connsiteX28" fmla="*/ 2095500 w 2186940"/>
                  <a:gd name="connsiteY28" fmla="*/ 491490 h 1192530"/>
                  <a:gd name="connsiteX29" fmla="*/ 2076450 w 2186940"/>
                  <a:gd name="connsiteY29" fmla="*/ 461010 h 1192530"/>
                  <a:gd name="connsiteX30" fmla="*/ 2068830 w 2186940"/>
                  <a:gd name="connsiteY30" fmla="*/ 449580 h 1192530"/>
                  <a:gd name="connsiteX31" fmla="*/ 2065020 w 2186940"/>
                  <a:gd name="connsiteY31" fmla="*/ 438150 h 1192530"/>
                  <a:gd name="connsiteX32" fmla="*/ 2049780 w 2186940"/>
                  <a:gd name="connsiteY32" fmla="*/ 415290 h 1192530"/>
                  <a:gd name="connsiteX33" fmla="*/ 2042160 w 2186940"/>
                  <a:gd name="connsiteY33" fmla="*/ 403860 h 1192530"/>
                  <a:gd name="connsiteX34" fmla="*/ 2038350 w 2186940"/>
                  <a:gd name="connsiteY34" fmla="*/ 392430 h 1192530"/>
                  <a:gd name="connsiteX35" fmla="*/ 2026920 w 2186940"/>
                  <a:gd name="connsiteY35" fmla="*/ 388620 h 1192530"/>
                  <a:gd name="connsiteX36" fmla="*/ 2011680 w 2186940"/>
                  <a:gd name="connsiteY36" fmla="*/ 365760 h 1192530"/>
                  <a:gd name="connsiteX37" fmla="*/ 1988820 w 2186940"/>
                  <a:gd name="connsiteY37" fmla="*/ 350520 h 1192530"/>
                  <a:gd name="connsiteX38" fmla="*/ 1973580 w 2186940"/>
                  <a:gd name="connsiteY38" fmla="*/ 335280 h 1192530"/>
                  <a:gd name="connsiteX39" fmla="*/ 1950720 w 2186940"/>
                  <a:gd name="connsiteY39" fmla="*/ 312420 h 1192530"/>
                  <a:gd name="connsiteX40" fmla="*/ 1939290 w 2186940"/>
                  <a:gd name="connsiteY40" fmla="*/ 300990 h 1192530"/>
                  <a:gd name="connsiteX41" fmla="*/ 1927860 w 2186940"/>
                  <a:gd name="connsiteY41" fmla="*/ 297180 h 1192530"/>
                  <a:gd name="connsiteX42" fmla="*/ 1912620 w 2186940"/>
                  <a:gd name="connsiteY42" fmla="*/ 274320 h 1192530"/>
                  <a:gd name="connsiteX43" fmla="*/ 1908810 w 2186940"/>
                  <a:gd name="connsiteY43" fmla="*/ 262890 h 1192530"/>
                  <a:gd name="connsiteX44" fmla="*/ 1885950 w 2186940"/>
                  <a:gd name="connsiteY44" fmla="*/ 255270 h 1192530"/>
                  <a:gd name="connsiteX45" fmla="*/ 1863090 w 2186940"/>
                  <a:gd name="connsiteY45" fmla="*/ 243840 h 1192530"/>
                  <a:gd name="connsiteX46" fmla="*/ 1836420 w 2186940"/>
                  <a:gd name="connsiteY46" fmla="*/ 224790 h 1192530"/>
                  <a:gd name="connsiteX47" fmla="*/ 1813560 w 2186940"/>
                  <a:gd name="connsiteY47" fmla="*/ 217170 h 1192530"/>
                  <a:gd name="connsiteX48" fmla="*/ 1786890 w 2186940"/>
                  <a:gd name="connsiteY48" fmla="*/ 198120 h 1192530"/>
                  <a:gd name="connsiteX49" fmla="*/ 1771650 w 2186940"/>
                  <a:gd name="connsiteY49" fmla="*/ 194310 h 1192530"/>
                  <a:gd name="connsiteX50" fmla="*/ 1733550 w 2186940"/>
                  <a:gd name="connsiteY50" fmla="*/ 182880 h 1192530"/>
                  <a:gd name="connsiteX51" fmla="*/ 1703070 w 2186940"/>
                  <a:gd name="connsiteY51" fmla="*/ 171450 h 1192530"/>
                  <a:gd name="connsiteX52" fmla="*/ 1684020 w 2186940"/>
                  <a:gd name="connsiteY52" fmla="*/ 167640 h 1192530"/>
                  <a:gd name="connsiteX53" fmla="*/ 1657350 w 2186940"/>
                  <a:gd name="connsiteY53" fmla="*/ 156210 h 1192530"/>
                  <a:gd name="connsiteX54" fmla="*/ 1645920 w 2186940"/>
                  <a:gd name="connsiteY54" fmla="*/ 148590 h 1192530"/>
                  <a:gd name="connsiteX55" fmla="*/ 1611630 w 2186940"/>
                  <a:gd name="connsiteY55" fmla="*/ 140970 h 1192530"/>
                  <a:gd name="connsiteX56" fmla="*/ 1592580 w 2186940"/>
                  <a:gd name="connsiteY56" fmla="*/ 133350 h 1192530"/>
                  <a:gd name="connsiteX57" fmla="*/ 1581150 w 2186940"/>
                  <a:gd name="connsiteY57" fmla="*/ 129540 h 1192530"/>
                  <a:gd name="connsiteX58" fmla="*/ 1565910 w 2186940"/>
                  <a:gd name="connsiteY58" fmla="*/ 121920 h 1192530"/>
                  <a:gd name="connsiteX59" fmla="*/ 1546860 w 2186940"/>
                  <a:gd name="connsiteY59" fmla="*/ 118110 h 1192530"/>
                  <a:gd name="connsiteX60" fmla="*/ 1531620 w 2186940"/>
                  <a:gd name="connsiteY60" fmla="*/ 110490 h 1192530"/>
                  <a:gd name="connsiteX61" fmla="*/ 1493520 w 2186940"/>
                  <a:gd name="connsiteY61" fmla="*/ 102870 h 1192530"/>
                  <a:gd name="connsiteX62" fmla="*/ 1470660 w 2186940"/>
                  <a:gd name="connsiteY62" fmla="*/ 95250 h 1192530"/>
                  <a:gd name="connsiteX63" fmla="*/ 1451610 w 2186940"/>
                  <a:gd name="connsiteY63" fmla="*/ 91440 h 1192530"/>
                  <a:gd name="connsiteX64" fmla="*/ 1428750 w 2186940"/>
                  <a:gd name="connsiteY64" fmla="*/ 83820 h 1192530"/>
                  <a:gd name="connsiteX65" fmla="*/ 1325880 w 2186940"/>
                  <a:gd name="connsiteY65" fmla="*/ 68580 h 1192530"/>
                  <a:gd name="connsiteX66" fmla="*/ 1283970 w 2186940"/>
                  <a:gd name="connsiteY66" fmla="*/ 60960 h 1192530"/>
                  <a:gd name="connsiteX67" fmla="*/ 1203960 w 2186940"/>
                  <a:gd name="connsiteY67" fmla="*/ 53340 h 1192530"/>
                  <a:gd name="connsiteX68" fmla="*/ 1120140 w 2186940"/>
                  <a:gd name="connsiteY68" fmla="*/ 41910 h 1192530"/>
                  <a:gd name="connsiteX69" fmla="*/ 1078230 w 2186940"/>
                  <a:gd name="connsiteY69" fmla="*/ 34290 h 1192530"/>
                  <a:gd name="connsiteX70" fmla="*/ 1013460 w 2186940"/>
                  <a:gd name="connsiteY70" fmla="*/ 30480 h 1192530"/>
                  <a:gd name="connsiteX71" fmla="*/ 910590 w 2186940"/>
                  <a:gd name="connsiteY71" fmla="*/ 22860 h 1192530"/>
                  <a:gd name="connsiteX72" fmla="*/ 815340 w 2186940"/>
                  <a:gd name="connsiteY72" fmla="*/ 11430 h 1192530"/>
                  <a:gd name="connsiteX73" fmla="*/ 571500 w 2186940"/>
                  <a:gd name="connsiteY73" fmla="*/ 0 h 1192530"/>
                  <a:gd name="connsiteX74" fmla="*/ 491490 w 2186940"/>
                  <a:gd name="connsiteY74" fmla="*/ 7620 h 1192530"/>
                  <a:gd name="connsiteX75" fmla="*/ 468630 w 2186940"/>
                  <a:gd name="connsiteY75" fmla="*/ 15240 h 1192530"/>
                  <a:gd name="connsiteX76" fmla="*/ 430530 w 2186940"/>
                  <a:gd name="connsiteY76" fmla="*/ 22860 h 1192530"/>
                  <a:gd name="connsiteX77" fmla="*/ 407670 w 2186940"/>
                  <a:gd name="connsiteY77" fmla="*/ 30480 h 1192530"/>
                  <a:gd name="connsiteX78" fmla="*/ 392430 w 2186940"/>
                  <a:gd name="connsiteY78" fmla="*/ 34290 h 1192530"/>
                  <a:gd name="connsiteX79" fmla="*/ 381000 w 2186940"/>
                  <a:gd name="connsiteY79" fmla="*/ 41910 h 1192530"/>
                  <a:gd name="connsiteX80" fmla="*/ 369570 w 2186940"/>
                  <a:gd name="connsiteY80" fmla="*/ 45720 h 1192530"/>
                  <a:gd name="connsiteX81" fmla="*/ 339090 w 2186940"/>
                  <a:gd name="connsiteY81" fmla="*/ 60960 h 1192530"/>
                  <a:gd name="connsiteX82" fmla="*/ 304800 w 2186940"/>
                  <a:gd name="connsiteY82" fmla="*/ 72390 h 1192530"/>
                  <a:gd name="connsiteX83" fmla="*/ 255270 w 2186940"/>
                  <a:gd name="connsiteY83" fmla="*/ 83820 h 1192530"/>
                  <a:gd name="connsiteX84" fmla="*/ 240030 w 2186940"/>
                  <a:gd name="connsiteY84" fmla="*/ 91440 h 1192530"/>
                  <a:gd name="connsiteX85" fmla="*/ 228600 w 2186940"/>
                  <a:gd name="connsiteY85" fmla="*/ 95250 h 1192530"/>
                  <a:gd name="connsiteX86" fmla="*/ 217170 w 2186940"/>
                  <a:gd name="connsiteY86" fmla="*/ 102870 h 1192530"/>
                  <a:gd name="connsiteX87" fmla="*/ 205740 w 2186940"/>
                  <a:gd name="connsiteY87" fmla="*/ 106680 h 1192530"/>
                  <a:gd name="connsiteX88" fmla="*/ 186690 w 2186940"/>
                  <a:gd name="connsiteY88" fmla="*/ 114300 h 1192530"/>
                  <a:gd name="connsiteX89" fmla="*/ 175260 w 2186940"/>
                  <a:gd name="connsiteY89" fmla="*/ 121920 h 1192530"/>
                  <a:gd name="connsiteX90" fmla="*/ 140970 w 2186940"/>
                  <a:gd name="connsiteY90" fmla="*/ 133350 h 1192530"/>
                  <a:gd name="connsiteX91" fmla="*/ 118110 w 2186940"/>
                  <a:gd name="connsiteY91" fmla="*/ 148590 h 1192530"/>
                  <a:gd name="connsiteX92" fmla="*/ 110490 w 2186940"/>
                  <a:gd name="connsiteY92" fmla="*/ 160020 h 1192530"/>
                  <a:gd name="connsiteX93" fmla="*/ 91440 w 2186940"/>
                  <a:gd name="connsiteY93" fmla="*/ 171450 h 1192530"/>
                  <a:gd name="connsiteX94" fmla="*/ 80010 w 2186940"/>
                  <a:gd name="connsiteY94" fmla="*/ 182880 h 1192530"/>
                  <a:gd name="connsiteX95" fmla="*/ 72390 w 2186940"/>
                  <a:gd name="connsiteY95" fmla="*/ 209550 h 1192530"/>
                  <a:gd name="connsiteX96" fmla="*/ 53340 w 2186940"/>
                  <a:gd name="connsiteY96" fmla="*/ 232410 h 1192530"/>
                  <a:gd name="connsiteX97" fmla="*/ 45720 w 2186940"/>
                  <a:gd name="connsiteY97" fmla="*/ 255270 h 1192530"/>
                  <a:gd name="connsiteX98" fmla="*/ 38100 w 2186940"/>
                  <a:gd name="connsiteY98" fmla="*/ 270510 h 1192530"/>
                  <a:gd name="connsiteX99" fmla="*/ 34290 w 2186940"/>
                  <a:gd name="connsiteY99" fmla="*/ 285750 h 1192530"/>
                  <a:gd name="connsiteX100" fmla="*/ 26670 w 2186940"/>
                  <a:gd name="connsiteY100" fmla="*/ 312420 h 1192530"/>
                  <a:gd name="connsiteX101" fmla="*/ 22860 w 2186940"/>
                  <a:gd name="connsiteY101" fmla="*/ 327660 h 1192530"/>
                  <a:gd name="connsiteX102" fmla="*/ 11430 w 2186940"/>
                  <a:gd name="connsiteY102" fmla="*/ 361950 h 1192530"/>
                  <a:gd name="connsiteX103" fmla="*/ 0 w 2186940"/>
                  <a:gd name="connsiteY103" fmla="*/ 415290 h 1192530"/>
                  <a:gd name="connsiteX104" fmla="*/ 3810 w 2186940"/>
                  <a:gd name="connsiteY104" fmla="*/ 491490 h 1192530"/>
                  <a:gd name="connsiteX105" fmla="*/ 11430 w 2186940"/>
                  <a:gd name="connsiteY105" fmla="*/ 518160 h 1192530"/>
                  <a:gd name="connsiteX106" fmla="*/ 19050 w 2186940"/>
                  <a:gd name="connsiteY106" fmla="*/ 529590 h 1192530"/>
                  <a:gd name="connsiteX107" fmla="*/ 22860 w 2186940"/>
                  <a:gd name="connsiteY107" fmla="*/ 541020 h 1192530"/>
                  <a:gd name="connsiteX108" fmla="*/ 30480 w 2186940"/>
                  <a:gd name="connsiteY108" fmla="*/ 552450 h 1192530"/>
                  <a:gd name="connsiteX109" fmla="*/ 45720 w 2186940"/>
                  <a:gd name="connsiteY109" fmla="*/ 579120 h 1192530"/>
                  <a:gd name="connsiteX110" fmla="*/ 57150 w 2186940"/>
                  <a:gd name="connsiteY110" fmla="*/ 601980 h 1192530"/>
                  <a:gd name="connsiteX111" fmla="*/ 68580 w 2186940"/>
                  <a:gd name="connsiteY111" fmla="*/ 609600 h 1192530"/>
                  <a:gd name="connsiteX112" fmla="*/ 87630 w 2186940"/>
                  <a:gd name="connsiteY112" fmla="*/ 636270 h 1192530"/>
                  <a:gd name="connsiteX113" fmla="*/ 133350 w 2186940"/>
                  <a:gd name="connsiteY113" fmla="*/ 674370 h 1192530"/>
                  <a:gd name="connsiteX114" fmla="*/ 144780 w 2186940"/>
                  <a:gd name="connsiteY114" fmla="*/ 681990 h 1192530"/>
                  <a:gd name="connsiteX115" fmla="*/ 160020 w 2186940"/>
                  <a:gd name="connsiteY115" fmla="*/ 697230 h 1192530"/>
                  <a:gd name="connsiteX116" fmla="*/ 175260 w 2186940"/>
                  <a:gd name="connsiteY116" fmla="*/ 712470 h 1192530"/>
                  <a:gd name="connsiteX117" fmla="*/ 186690 w 2186940"/>
                  <a:gd name="connsiteY117" fmla="*/ 723900 h 1192530"/>
                  <a:gd name="connsiteX118" fmla="*/ 190500 w 2186940"/>
                  <a:gd name="connsiteY118" fmla="*/ 735330 h 1192530"/>
                  <a:gd name="connsiteX119" fmla="*/ 201930 w 2186940"/>
                  <a:gd name="connsiteY119" fmla="*/ 742950 h 1192530"/>
                  <a:gd name="connsiteX120" fmla="*/ 224790 w 2186940"/>
                  <a:gd name="connsiteY120" fmla="*/ 762000 h 1192530"/>
                  <a:gd name="connsiteX121" fmla="*/ 240030 w 2186940"/>
                  <a:gd name="connsiteY121" fmla="*/ 777240 h 1192530"/>
                  <a:gd name="connsiteX122" fmla="*/ 255270 w 2186940"/>
                  <a:gd name="connsiteY122" fmla="*/ 800100 h 1192530"/>
                  <a:gd name="connsiteX123" fmla="*/ 278130 w 2186940"/>
                  <a:gd name="connsiteY123" fmla="*/ 822960 h 1192530"/>
                  <a:gd name="connsiteX124" fmla="*/ 285750 w 2186940"/>
                  <a:gd name="connsiteY124" fmla="*/ 834390 h 1192530"/>
                  <a:gd name="connsiteX125" fmla="*/ 312420 w 2186940"/>
                  <a:gd name="connsiteY125" fmla="*/ 853440 h 1192530"/>
                  <a:gd name="connsiteX126" fmla="*/ 331470 w 2186940"/>
                  <a:gd name="connsiteY126" fmla="*/ 876300 h 1192530"/>
                  <a:gd name="connsiteX127" fmla="*/ 339090 w 2186940"/>
                  <a:gd name="connsiteY127" fmla="*/ 887730 h 1192530"/>
                  <a:gd name="connsiteX128" fmla="*/ 354330 w 2186940"/>
                  <a:gd name="connsiteY128" fmla="*/ 891540 h 1192530"/>
                  <a:gd name="connsiteX129" fmla="*/ 377190 w 2186940"/>
                  <a:gd name="connsiteY129" fmla="*/ 902970 h 1192530"/>
                  <a:gd name="connsiteX130" fmla="*/ 388620 w 2186940"/>
                  <a:gd name="connsiteY130" fmla="*/ 910590 h 1192530"/>
                  <a:gd name="connsiteX131" fmla="*/ 415290 w 2186940"/>
                  <a:gd name="connsiteY131" fmla="*/ 918210 h 1192530"/>
                  <a:gd name="connsiteX132" fmla="*/ 426720 w 2186940"/>
                  <a:gd name="connsiteY132" fmla="*/ 925830 h 1192530"/>
                  <a:gd name="connsiteX133" fmla="*/ 438150 w 2186940"/>
                  <a:gd name="connsiteY133" fmla="*/ 929640 h 1192530"/>
                  <a:gd name="connsiteX134" fmla="*/ 453390 w 2186940"/>
                  <a:gd name="connsiteY134" fmla="*/ 937260 h 1192530"/>
                  <a:gd name="connsiteX135" fmla="*/ 464820 w 2186940"/>
                  <a:gd name="connsiteY135" fmla="*/ 941070 h 1192530"/>
                  <a:gd name="connsiteX136" fmla="*/ 480060 w 2186940"/>
                  <a:gd name="connsiteY136" fmla="*/ 948690 h 1192530"/>
                  <a:gd name="connsiteX137" fmla="*/ 502920 w 2186940"/>
                  <a:gd name="connsiteY137" fmla="*/ 956310 h 1192530"/>
                  <a:gd name="connsiteX138" fmla="*/ 518160 w 2186940"/>
                  <a:gd name="connsiteY138" fmla="*/ 963930 h 1192530"/>
                  <a:gd name="connsiteX139" fmla="*/ 529590 w 2186940"/>
                  <a:gd name="connsiteY139" fmla="*/ 967740 h 1192530"/>
                  <a:gd name="connsiteX140" fmla="*/ 556260 w 2186940"/>
                  <a:gd name="connsiteY140" fmla="*/ 979170 h 1192530"/>
                  <a:gd name="connsiteX141" fmla="*/ 567690 w 2186940"/>
                  <a:gd name="connsiteY141" fmla="*/ 986790 h 1192530"/>
                  <a:gd name="connsiteX142" fmla="*/ 594360 w 2186940"/>
                  <a:gd name="connsiteY142" fmla="*/ 994410 h 1192530"/>
                  <a:gd name="connsiteX143" fmla="*/ 605790 w 2186940"/>
                  <a:gd name="connsiteY143" fmla="*/ 1002030 h 1192530"/>
                  <a:gd name="connsiteX144" fmla="*/ 617220 w 2186940"/>
                  <a:gd name="connsiteY144" fmla="*/ 1013460 h 1192530"/>
                  <a:gd name="connsiteX145" fmla="*/ 632460 w 2186940"/>
                  <a:gd name="connsiteY145" fmla="*/ 1017270 h 1192530"/>
                  <a:gd name="connsiteX146" fmla="*/ 643890 w 2186940"/>
                  <a:gd name="connsiteY146" fmla="*/ 1021080 h 1192530"/>
                  <a:gd name="connsiteX147" fmla="*/ 655320 w 2186940"/>
                  <a:gd name="connsiteY147" fmla="*/ 1028700 h 1192530"/>
                  <a:gd name="connsiteX148" fmla="*/ 670560 w 2186940"/>
                  <a:gd name="connsiteY148" fmla="*/ 1032510 h 1192530"/>
                  <a:gd name="connsiteX149" fmla="*/ 685800 w 2186940"/>
                  <a:gd name="connsiteY149" fmla="*/ 1040130 h 1192530"/>
                  <a:gd name="connsiteX150" fmla="*/ 708660 w 2186940"/>
                  <a:gd name="connsiteY150" fmla="*/ 1055370 h 1192530"/>
                  <a:gd name="connsiteX151" fmla="*/ 720090 w 2186940"/>
                  <a:gd name="connsiteY151" fmla="*/ 1062990 h 1192530"/>
                  <a:gd name="connsiteX152" fmla="*/ 742950 w 2186940"/>
                  <a:gd name="connsiteY152" fmla="*/ 1070610 h 1192530"/>
                  <a:gd name="connsiteX153" fmla="*/ 758190 w 2186940"/>
                  <a:gd name="connsiteY153" fmla="*/ 1078230 h 1192530"/>
                  <a:gd name="connsiteX154" fmla="*/ 769620 w 2186940"/>
                  <a:gd name="connsiteY154" fmla="*/ 1082040 h 1192530"/>
                  <a:gd name="connsiteX155" fmla="*/ 796290 w 2186940"/>
                  <a:gd name="connsiteY155" fmla="*/ 1093470 h 1192530"/>
                  <a:gd name="connsiteX156" fmla="*/ 807720 w 2186940"/>
                  <a:gd name="connsiteY156" fmla="*/ 1101090 h 1192530"/>
                  <a:gd name="connsiteX157" fmla="*/ 834390 w 2186940"/>
                  <a:gd name="connsiteY157" fmla="*/ 1108710 h 1192530"/>
                  <a:gd name="connsiteX158" fmla="*/ 845820 w 2186940"/>
                  <a:gd name="connsiteY158" fmla="*/ 1116330 h 1192530"/>
                  <a:gd name="connsiteX159" fmla="*/ 857250 w 2186940"/>
                  <a:gd name="connsiteY159" fmla="*/ 1120140 h 1192530"/>
                  <a:gd name="connsiteX160" fmla="*/ 864870 w 2186940"/>
                  <a:gd name="connsiteY160" fmla="*/ 1131570 h 1192530"/>
                  <a:gd name="connsiteX161" fmla="*/ 876300 w 2186940"/>
                  <a:gd name="connsiteY161" fmla="*/ 1135380 h 1192530"/>
                  <a:gd name="connsiteX162" fmla="*/ 899160 w 2186940"/>
                  <a:gd name="connsiteY162" fmla="*/ 1146810 h 1192530"/>
                  <a:gd name="connsiteX163" fmla="*/ 925830 w 2186940"/>
                  <a:gd name="connsiteY163" fmla="*/ 1165860 h 1192530"/>
                  <a:gd name="connsiteX164" fmla="*/ 948690 w 2186940"/>
                  <a:gd name="connsiteY164" fmla="*/ 1173480 h 1192530"/>
                  <a:gd name="connsiteX165" fmla="*/ 960120 w 2186940"/>
                  <a:gd name="connsiteY165" fmla="*/ 1181100 h 1192530"/>
                  <a:gd name="connsiteX166" fmla="*/ 975360 w 2186940"/>
                  <a:gd name="connsiteY166" fmla="*/ 1184910 h 1192530"/>
                  <a:gd name="connsiteX167" fmla="*/ 990600 w 2186940"/>
                  <a:gd name="connsiteY167" fmla="*/ 1192530 h 1192530"/>
                  <a:gd name="connsiteX168" fmla="*/ 1062990 w 2186940"/>
                  <a:gd name="connsiteY168" fmla="*/ 1188720 h 1192530"/>
                  <a:gd name="connsiteX169" fmla="*/ 1082040 w 2186940"/>
                  <a:gd name="connsiteY169" fmla="*/ 1184910 h 1192530"/>
                  <a:gd name="connsiteX170" fmla="*/ 1093470 w 2186940"/>
                  <a:gd name="connsiteY170" fmla="*/ 1177290 h 1192530"/>
                  <a:gd name="connsiteX171" fmla="*/ 1127760 w 2186940"/>
                  <a:gd name="connsiteY171" fmla="*/ 1162050 h 1192530"/>
                  <a:gd name="connsiteX172" fmla="*/ 1131570 w 2186940"/>
                  <a:gd name="connsiteY172" fmla="*/ 1150620 h 1192530"/>
                  <a:gd name="connsiteX173" fmla="*/ 1143000 w 2186940"/>
                  <a:gd name="connsiteY173" fmla="*/ 1146810 h 1192530"/>
                  <a:gd name="connsiteX174" fmla="*/ 1165860 w 2186940"/>
                  <a:gd name="connsiteY174" fmla="*/ 1135380 h 1192530"/>
                  <a:gd name="connsiteX175" fmla="*/ 1192530 w 2186940"/>
                  <a:gd name="connsiteY175" fmla="*/ 1120140 h 1192530"/>
                  <a:gd name="connsiteX176" fmla="*/ 1203960 w 2186940"/>
                  <a:gd name="connsiteY176" fmla="*/ 1112520 h 1192530"/>
                  <a:gd name="connsiteX177" fmla="*/ 1219200 w 2186940"/>
                  <a:gd name="connsiteY177" fmla="*/ 1108710 h 1192530"/>
                  <a:gd name="connsiteX178" fmla="*/ 1230630 w 2186940"/>
                  <a:gd name="connsiteY178" fmla="*/ 1104900 h 1192530"/>
                  <a:gd name="connsiteX179" fmla="*/ 1257300 w 2186940"/>
                  <a:gd name="connsiteY179" fmla="*/ 1085850 h 1192530"/>
                  <a:gd name="connsiteX180" fmla="*/ 1268730 w 2186940"/>
                  <a:gd name="connsiteY180" fmla="*/ 1082040 h 1192530"/>
                  <a:gd name="connsiteX181" fmla="*/ 1295400 w 2186940"/>
                  <a:gd name="connsiteY181" fmla="*/ 1070610 h 1192530"/>
                  <a:gd name="connsiteX182" fmla="*/ 1375410 w 2186940"/>
                  <a:gd name="connsiteY182" fmla="*/ 1059180 h 1192530"/>
                  <a:gd name="connsiteX183" fmla="*/ 1543050 w 2186940"/>
                  <a:gd name="connsiteY183" fmla="*/ 1062990 h 1192530"/>
                  <a:gd name="connsiteX184" fmla="*/ 1908810 w 2186940"/>
                  <a:gd name="connsiteY184" fmla="*/ 1070610 h 1192530"/>
                  <a:gd name="connsiteX185" fmla="*/ 1908810 w 2186940"/>
                  <a:gd name="connsiteY185" fmla="*/ 1085850 h 119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2186940" h="1192530">
                    <a:moveTo>
                      <a:pt x="1908810" y="1085850"/>
                    </a:moveTo>
                    <a:cubicBezTo>
                      <a:pt x="1915795" y="1086485"/>
                      <a:pt x="1914008" y="1086657"/>
                      <a:pt x="1950720" y="1074420"/>
                    </a:cubicBezTo>
                    <a:cubicBezTo>
                      <a:pt x="1955688" y="1072764"/>
                      <a:pt x="1961057" y="1072449"/>
                      <a:pt x="1965960" y="1070610"/>
                    </a:cubicBezTo>
                    <a:cubicBezTo>
                      <a:pt x="1971278" y="1068616"/>
                      <a:pt x="1975927" y="1065099"/>
                      <a:pt x="1981200" y="1062990"/>
                    </a:cubicBezTo>
                    <a:cubicBezTo>
                      <a:pt x="1988658" y="1060007"/>
                      <a:pt x="1996602" y="1058353"/>
                      <a:pt x="2004060" y="1055370"/>
                    </a:cubicBezTo>
                    <a:cubicBezTo>
                      <a:pt x="2010410" y="1052830"/>
                      <a:pt x="2016622" y="1049913"/>
                      <a:pt x="2023110" y="1047750"/>
                    </a:cubicBezTo>
                    <a:cubicBezTo>
                      <a:pt x="2028078" y="1046094"/>
                      <a:pt x="2033382" y="1045596"/>
                      <a:pt x="2038350" y="1043940"/>
                    </a:cubicBezTo>
                    <a:cubicBezTo>
                      <a:pt x="2044838" y="1041777"/>
                      <a:pt x="2050996" y="1038721"/>
                      <a:pt x="2057400" y="1036320"/>
                    </a:cubicBezTo>
                    <a:cubicBezTo>
                      <a:pt x="2061160" y="1034910"/>
                      <a:pt x="2065020" y="1033780"/>
                      <a:pt x="2068830" y="1032510"/>
                    </a:cubicBezTo>
                    <a:cubicBezTo>
                      <a:pt x="2075872" y="1027228"/>
                      <a:pt x="2090193" y="1017610"/>
                      <a:pt x="2095500" y="1009650"/>
                    </a:cubicBezTo>
                    <a:cubicBezTo>
                      <a:pt x="2097728" y="1006308"/>
                      <a:pt x="2097514" y="1001812"/>
                      <a:pt x="2099310" y="998220"/>
                    </a:cubicBezTo>
                    <a:cubicBezTo>
                      <a:pt x="2105113" y="986615"/>
                      <a:pt x="2112796" y="980924"/>
                      <a:pt x="2122170" y="971550"/>
                    </a:cubicBezTo>
                    <a:cubicBezTo>
                      <a:pt x="2131105" y="944745"/>
                      <a:pt x="2119476" y="977836"/>
                      <a:pt x="2133600" y="944880"/>
                    </a:cubicBezTo>
                    <a:cubicBezTo>
                      <a:pt x="2143064" y="922796"/>
                      <a:pt x="2130386" y="943986"/>
                      <a:pt x="2145030" y="922020"/>
                    </a:cubicBezTo>
                    <a:cubicBezTo>
                      <a:pt x="2146300" y="916940"/>
                      <a:pt x="2147401" y="911815"/>
                      <a:pt x="2148840" y="906780"/>
                    </a:cubicBezTo>
                    <a:cubicBezTo>
                      <a:pt x="2151319" y="898103"/>
                      <a:pt x="2153591" y="890599"/>
                      <a:pt x="2160270" y="883920"/>
                    </a:cubicBezTo>
                    <a:cubicBezTo>
                      <a:pt x="2163508" y="880682"/>
                      <a:pt x="2167890" y="878840"/>
                      <a:pt x="2171700" y="876300"/>
                    </a:cubicBezTo>
                    <a:cubicBezTo>
                      <a:pt x="2183023" y="842332"/>
                      <a:pt x="2177578" y="861281"/>
                      <a:pt x="2186940" y="819150"/>
                    </a:cubicBezTo>
                    <a:cubicBezTo>
                      <a:pt x="2186915" y="818657"/>
                      <a:pt x="2183967" y="728797"/>
                      <a:pt x="2179320" y="708660"/>
                    </a:cubicBezTo>
                    <a:cubicBezTo>
                      <a:pt x="2178043" y="703126"/>
                      <a:pt x="2174240" y="698500"/>
                      <a:pt x="2171700" y="693420"/>
                    </a:cubicBezTo>
                    <a:cubicBezTo>
                      <a:pt x="2169417" y="679720"/>
                      <a:pt x="2169196" y="671067"/>
                      <a:pt x="2164080" y="659130"/>
                    </a:cubicBezTo>
                    <a:cubicBezTo>
                      <a:pt x="2161843" y="653910"/>
                      <a:pt x="2158499" y="649191"/>
                      <a:pt x="2156460" y="643890"/>
                    </a:cubicBezTo>
                    <a:cubicBezTo>
                      <a:pt x="2152135" y="632645"/>
                      <a:pt x="2147952" y="621289"/>
                      <a:pt x="2145030" y="609600"/>
                    </a:cubicBezTo>
                    <a:cubicBezTo>
                      <a:pt x="2143760" y="604520"/>
                      <a:pt x="2143283" y="599173"/>
                      <a:pt x="2141220" y="594360"/>
                    </a:cubicBezTo>
                    <a:cubicBezTo>
                      <a:pt x="2139416" y="590151"/>
                      <a:pt x="2136140" y="586740"/>
                      <a:pt x="2133600" y="582930"/>
                    </a:cubicBezTo>
                    <a:cubicBezTo>
                      <a:pt x="2132196" y="573101"/>
                      <a:pt x="2131300" y="555470"/>
                      <a:pt x="2125980" y="544830"/>
                    </a:cubicBezTo>
                    <a:cubicBezTo>
                      <a:pt x="2123932" y="540734"/>
                      <a:pt x="2120900" y="537210"/>
                      <a:pt x="2118360" y="533400"/>
                    </a:cubicBezTo>
                    <a:cubicBezTo>
                      <a:pt x="2117090" y="528320"/>
                      <a:pt x="2116613" y="522973"/>
                      <a:pt x="2114550" y="518160"/>
                    </a:cubicBezTo>
                    <a:cubicBezTo>
                      <a:pt x="2112693" y="513827"/>
                      <a:pt x="2096801" y="493225"/>
                      <a:pt x="2095500" y="491490"/>
                    </a:cubicBezTo>
                    <a:cubicBezTo>
                      <a:pt x="2086432" y="464286"/>
                      <a:pt x="2094563" y="473085"/>
                      <a:pt x="2076450" y="461010"/>
                    </a:cubicBezTo>
                    <a:cubicBezTo>
                      <a:pt x="2073910" y="457200"/>
                      <a:pt x="2070878" y="453676"/>
                      <a:pt x="2068830" y="449580"/>
                    </a:cubicBezTo>
                    <a:cubicBezTo>
                      <a:pt x="2067034" y="445988"/>
                      <a:pt x="2066970" y="441661"/>
                      <a:pt x="2065020" y="438150"/>
                    </a:cubicBezTo>
                    <a:cubicBezTo>
                      <a:pt x="2060572" y="430144"/>
                      <a:pt x="2054860" y="422910"/>
                      <a:pt x="2049780" y="415290"/>
                    </a:cubicBezTo>
                    <a:cubicBezTo>
                      <a:pt x="2047240" y="411480"/>
                      <a:pt x="2043608" y="408204"/>
                      <a:pt x="2042160" y="403860"/>
                    </a:cubicBezTo>
                    <a:cubicBezTo>
                      <a:pt x="2040890" y="400050"/>
                      <a:pt x="2041190" y="395270"/>
                      <a:pt x="2038350" y="392430"/>
                    </a:cubicBezTo>
                    <a:cubicBezTo>
                      <a:pt x="2035510" y="389590"/>
                      <a:pt x="2030730" y="389890"/>
                      <a:pt x="2026920" y="388620"/>
                    </a:cubicBezTo>
                    <a:cubicBezTo>
                      <a:pt x="2022470" y="375269"/>
                      <a:pt x="2024523" y="375749"/>
                      <a:pt x="2011680" y="365760"/>
                    </a:cubicBezTo>
                    <a:cubicBezTo>
                      <a:pt x="2004451" y="360137"/>
                      <a:pt x="1988820" y="350520"/>
                      <a:pt x="1988820" y="350520"/>
                    </a:cubicBezTo>
                    <a:cubicBezTo>
                      <a:pt x="1980692" y="326136"/>
                      <a:pt x="1991868" y="349504"/>
                      <a:pt x="1973580" y="335280"/>
                    </a:cubicBezTo>
                    <a:cubicBezTo>
                      <a:pt x="1965074" y="328664"/>
                      <a:pt x="1958340" y="320040"/>
                      <a:pt x="1950720" y="312420"/>
                    </a:cubicBezTo>
                    <a:cubicBezTo>
                      <a:pt x="1946910" y="308610"/>
                      <a:pt x="1944402" y="302694"/>
                      <a:pt x="1939290" y="300990"/>
                    </a:cubicBezTo>
                    <a:lnTo>
                      <a:pt x="1927860" y="297180"/>
                    </a:lnTo>
                    <a:cubicBezTo>
                      <a:pt x="1918801" y="270002"/>
                      <a:pt x="1931646" y="302860"/>
                      <a:pt x="1912620" y="274320"/>
                    </a:cubicBezTo>
                    <a:cubicBezTo>
                      <a:pt x="1910392" y="270978"/>
                      <a:pt x="1912078" y="265224"/>
                      <a:pt x="1908810" y="262890"/>
                    </a:cubicBezTo>
                    <a:cubicBezTo>
                      <a:pt x="1902274" y="258221"/>
                      <a:pt x="1892633" y="259725"/>
                      <a:pt x="1885950" y="255270"/>
                    </a:cubicBezTo>
                    <a:cubicBezTo>
                      <a:pt x="1871178" y="245422"/>
                      <a:pt x="1878864" y="249098"/>
                      <a:pt x="1863090" y="243840"/>
                    </a:cubicBezTo>
                    <a:cubicBezTo>
                      <a:pt x="1850816" y="231566"/>
                      <a:pt x="1853136" y="231476"/>
                      <a:pt x="1836420" y="224790"/>
                    </a:cubicBezTo>
                    <a:cubicBezTo>
                      <a:pt x="1828962" y="221807"/>
                      <a:pt x="1813560" y="217170"/>
                      <a:pt x="1813560" y="217170"/>
                    </a:cubicBezTo>
                    <a:cubicBezTo>
                      <a:pt x="1811825" y="215869"/>
                      <a:pt x="1791223" y="199977"/>
                      <a:pt x="1786890" y="198120"/>
                    </a:cubicBezTo>
                    <a:cubicBezTo>
                      <a:pt x="1782077" y="196057"/>
                      <a:pt x="1776553" y="196149"/>
                      <a:pt x="1771650" y="194310"/>
                    </a:cubicBezTo>
                    <a:cubicBezTo>
                      <a:pt x="1723769" y="176355"/>
                      <a:pt x="1797011" y="196983"/>
                      <a:pt x="1733550" y="182880"/>
                    </a:cubicBezTo>
                    <a:cubicBezTo>
                      <a:pt x="1724031" y="180765"/>
                      <a:pt x="1711545" y="173993"/>
                      <a:pt x="1703070" y="171450"/>
                    </a:cubicBezTo>
                    <a:cubicBezTo>
                      <a:pt x="1696867" y="169589"/>
                      <a:pt x="1690370" y="168910"/>
                      <a:pt x="1684020" y="167640"/>
                    </a:cubicBezTo>
                    <a:cubicBezTo>
                      <a:pt x="1655324" y="148510"/>
                      <a:pt x="1691794" y="170972"/>
                      <a:pt x="1657350" y="156210"/>
                    </a:cubicBezTo>
                    <a:cubicBezTo>
                      <a:pt x="1653141" y="154406"/>
                      <a:pt x="1650129" y="150394"/>
                      <a:pt x="1645920" y="148590"/>
                    </a:cubicBezTo>
                    <a:cubicBezTo>
                      <a:pt x="1639080" y="145658"/>
                      <a:pt x="1617657" y="142778"/>
                      <a:pt x="1611630" y="140970"/>
                    </a:cubicBezTo>
                    <a:cubicBezTo>
                      <a:pt x="1605079" y="139005"/>
                      <a:pt x="1598984" y="135751"/>
                      <a:pt x="1592580" y="133350"/>
                    </a:cubicBezTo>
                    <a:cubicBezTo>
                      <a:pt x="1588820" y="131940"/>
                      <a:pt x="1584841" y="131122"/>
                      <a:pt x="1581150" y="129540"/>
                    </a:cubicBezTo>
                    <a:cubicBezTo>
                      <a:pt x="1575930" y="127303"/>
                      <a:pt x="1571298" y="123716"/>
                      <a:pt x="1565910" y="121920"/>
                    </a:cubicBezTo>
                    <a:cubicBezTo>
                      <a:pt x="1559767" y="119872"/>
                      <a:pt x="1553210" y="119380"/>
                      <a:pt x="1546860" y="118110"/>
                    </a:cubicBezTo>
                    <a:cubicBezTo>
                      <a:pt x="1541780" y="115570"/>
                      <a:pt x="1536938" y="112484"/>
                      <a:pt x="1531620" y="110490"/>
                    </a:cubicBezTo>
                    <a:cubicBezTo>
                      <a:pt x="1518956" y="105741"/>
                      <a:pt x="1506689" y="106162"/>
                      <a:pt x="1493520" y="102870"/>
                    </a:cubicBezTo>
                    <a:cubicBezTo>
                      <a:pt x="1485728" y="100922"/>
                      <a:pt x="1478409" y="97363"/>
                      <a:pt x="1470660" y="95250"/>
                    </a:cubicBezTo>
                    <a:cubicBezTo>
                      <a:pt x="1464412" y="93546"/>
                      <a:pt x="1457858" y="93144"/>
                      <a:pt x="1451610" y="91440"/>
                    </a:cubicBezTo>
                    <a:cubicBezTo>
                      <a:pt x="1443861" y="89327"/>
                      <a:pt x="1436582" y="85600"/>
                      <a:pt x="1428750" y="83820"/>
                    </a:cubicBezTo>
                    <a:cubicBezTo>
                      <a:pt x="1340648" y="63797"/>
                      <a:pt x="1397440" y="78338"/>
                      <a:pt x="1325880" y="68580"/>
                    </a:cubicBezTo>
                    <a:cubicBezTo>
                      <a:pt x="1311811" y="66662"/>
                      <a:pt x="1298059" y="62721"/>
                      <a:pt x="1283970" y="60960"/>
                    </a:cubicBezTo>
                    <a:cubicBezTo>
                      <a:pt x="1257386" y="57637"/>
                      <a:pt x="1203960" y="53340"/>
                      <a:pt x="1203960" y="53340"/>
                    </a:cubicBezTo>
                    <a:cubicBezTo>
                      <a:pt x="1117246" y="35997"/>
                      <a:pt x="1218462" y="54735"/>
                      <a:pt x="1120140" y="41910"/>
                    </a:cubicBezTo>
                    <a:cubicBezTo>
                      <a:pt x="1106060" y="40074"/>
                      <a:pt x="1092348" y="35803"/>
                      <a:pt x="1078230" y="34290"/>
                    </a:cubicBezTo>
                    <a:cubicBezTo>
                      <a:pt x="1056726" y="31986"/>
                      <a:pt x="1035037" y="31951"/>
                      <a:pt x="1013460" y="30480"/>
                    </a:cubicBezTo>
                    <a:lnTo>
                      <a:pt x="910590" y="22860"/>
                    </a:lnTo>
                    <a:cubicBezTo>
                      <a:pt x="886054" y="20815"/>
                      <a:pt x="834102" y="13306"/>
                      <a:pt x="815340" y="11430"/>
                    </a:cubicBezTo>
                    <a:cubicBezTo>
                      <a:pt x="754196" y="5316"/>
                      <a:pt x="581638" y="406"/>
                      <a:pt x="571500" y="0"/>
                    </a:cubicBezTo>
                    <a:cubicBezTo>
                      <a:pt x="557735" y="983"/>
                      <a:pt x="511356" y="3036"/>
                      <a:pt x="491490" y="7620"/>
                    </a:cubicBezTo>
                    <a:cubicBezTo>
                      <a:pt x="483664" y="9426"/>
                      <a:pt x="476323" y="12932"/>
                      <a:pt x="468630" y="15240"/>
                    </a:cubicBezTo>
                    <a:cubicBezTo>
                      <a:pt x="436969" y="24738"/>
                      <a:pt x="471724" y="12562"/>
                      <a:pt x="430530" y="22860"/>
                    </a:cubicBezTo>
                    <a:cubicBezTo>
                      <a:pt x="422738" y="24808"/>
                      <a:pt x="415363" y="28172"/>
                      <a:pt x="407670" y="30480"/>
                    </a:cubicBezTo>
                    <a:cubicBezTo>
                      <a:pt x="402654" y="31985"/>
                      <a:pt x="397510" y="33020"/>
                      <a:pt x="392430" y="34290"/>
                    </a:cubicBezTo>
                    <a:cubicBezTo>
                      <a:pt x="388620" y="36830"/>
                      <a:pt x="385096" y="39862"/>
                      <a:pt x="381000" y="41910"/>
                    </a:cubicBezTo>
                    <a:cubicBezTo>
                      <a:pt x="377408" y="43706"/>
                      <a:pt x="373057" y="43727"/>
                      <a:pt x="369570" y="45720"/>
                    </a:cubicBezTo>
                    <a:cubicBezTo>
                      <a:pt x="339347" y="62990"/>
                      <a:pt x="369391" y="53385"/>
                      <a:pt x="339090" y="60960"/>
                    </a:cubicBezTo>
                    <a:cubicBezTo>
                      <a:pt x="318846" y="74456"/>
                      <a:pt x="336203" y="65143"/>
                      <a:pt x="304800" y="72390"/>
                    </a:cubicBezTo>
                    <a:cubicBezTo>
                      <a:pt x="241475" y="87003"/>
                      <a:pt x="311670" y="74420"/>
                      <a:pt x="255270" y="83820"/>
                    </a:cubicBezTo>
                    <a:cubicBezTo>
                      <a:pt x="250190" y="86360"/>
                      <a:pt x="245250" y="89203"/>
                      <a:pt x="240030" y="91440"/>
                    </a:cubicBezTo>
                    <a:cubicBezTo>
                      <a:pt x="236339" y="93022"/>
                      <a:pt x="232192" y="93454"/>
                      <a:pt x="228600" y="95250"/>
                    </a:cubicBezTo>
                    <a:cubicBezTo>
                      <a:pt x="224504" y="97298"/>
                      <a:pt x="221266" y="100822"/>
                      <a:pt x="217170" y="102870"/>
                    </a:cubicBezTo>
                    <a:cubicBezTo>
                      <a:pt x="213578" y="104666"/>
                      <a:pt x="209500" y="105270"/>
                      <a:pt x="205740" y="106680"/>
                    </a:cubicBezTo>
                    <a:cubicBezTo>
                      <a:pt x="199336" y="109081"/>
                      <a:pt x="192807" y="111241"/>
                      <a:pt x="186690" y="114300"/>
                    </a:cubicBezTo>
                    <a:cubicBezTo>
                      <a:pt x="182594" y="116348"/>
                      <a:pt x="179356" y="119872"/>
                      <a:pt x="175260" y="121920"/>
                    </a:cubicBezTo>
                    <a:cubicBezTo>
                      <a:pt x="160913" y="129094"/>
                      <a:pt x="155522" y="129712"/>
                      <a:pt x="140970" y="133350"/>
                    </a:cubicBezTo>
                    <a:cubicBezTo>
                      <a:pt x="133350" y="138430"/>
                      <a:pt x="123190" y="140970"/>
                      <a:pt x="118110" y="148590"/>
                    </a:cubicBezTo>
                    <a:cubicBezTo>
                      <a:pt x="115570" y="152400"/>
                      <a:pt x="113967" y="157040"/>
                      <a:pt x="110490" y="160020"/>
                    </a:cubicBezTo>
                    <a:cubicBezTo>
                      <a:pt x="104867" y="164839"/>
                      <a:pt x="97364" y="167007"/>
                      <a:pt x="91440" y="171450"/>
                    </a:cubicBezTo>
                    <a:cubicBezTo>
                      <a:pt x="87129" y="174683"/>
                      <a:pt x="83820" y="179070"/>
                      <a:pt x="80010" y="182880"/>
                    </a:cubicBezTo>
                    <a:cubicBezTo>
                      <a:pt x="78789" y="187763"/>
                      <a:pt x="75123" y="204084"/>
                      <a:pt x="72390" y="209550"/>
                    </a:cubicBezTo>
                    <a:cubicBezTo>
                      <a:pt x="67086" y="220159"/>
                      <a:pt x="61766" y="223984"/>
                      <a:pt x="53340" y="232410"/>
                    </a:cubicBezTo>
                    <a:cubicBezTo>
                      <a:pt x="50800" y="240030"/>
                      <a:pt x="49312" y="248086"/>
                      <a:pt x="45720" y="255270"/>
                    </a:cubicBezTo>
                    <a:cubicBezTo>
                      <a:pt x="43180" y="260350"/>
                      <a:pt x="40094" y="265192"/>
                      <a:pt x="38100" y="270510"/>
                    </a:cubicBezTo>
                    <a:cubicBezTo>
                      <a:pt x="36261" y="275413"/>
                      <a:pt x="35668" y="280698"/>
                      <a:pt x="34290" y="285750"/>
                    </a:cubicBezTo>
                    <a:cubicBezTo>
                      <a:pt x="31857" y="294670"/>
                      <a:pt x="29103" y="303500"/>
                      <a:pt x="26670" y="312420"/>
                    </a:cubicBezTo>
                    <a:cubicBezTo>
                      <a:pt x="25292" y="317472"/>
                      <a:pt x="24400" y="322655"/>
                      <a:pt x="22860" y="327660"/>
                    </a:cubicBezTo>
                    <a:cubicBezTo>
                      <a:pt x="19317" y="339175"/>
                      <a:pt x="13411" y="350066"/>
                      <a:pt x="11430" y="361950"/>
                    </a:cubicBezTo>
                    <a:cubicBezTo>
                      <a:pt x="5898" y="395140"/>
                      <a:pt x="9494" y="377316"/>
                      <a:pt x="0" y="415290"/>
                    </a:cubicBezTo>
                    <a:cubicBezTo>
                      <a:pt x="1270" y="440690"/>
                      <a:pt x="1698" y="466146"/>
                      <a:pt x="3810" y="491490"/>
                    </a:cubicBezTo>
                    <a:cubicBezTo>
                      <a:pt x="4054" y="494420"/>
                      <a:pt x="9446" y="514192"/>
                      <a:pt x="11430" y="518160"/>
                    </a:cubicBezTo>
                    <a:cubicBezTo>
                      <a:pt x="13478" y="522256"/>
                      <a:pt x="17002" y="525494"/>
                      <a:pt x="19050" y="529590"/>
                    </a:cubicBezTo>
                    <a:cubicBezTo>
                      <a:pt x="20846" y="533182"/>
                      <a:pt x="21064" y="537428"/>
                      <a:pt x="22860" y="541020"/>
                    </a:cubicBezTo>
                    <a:cubicBezTo>
                      <a:pt x="24908" y="545116"/>
                      <a:pt x="28432" y="548354"/>
                      <a:pt x="30480" y="552450"/>
                    </a:cubicBezTo>
                    <a:cubicBezTo>
                      <a:pt x="45025" y="581540"/>
                      <a:pt x="18082" y="542269"/>
                      <a:pt x="45720" y="579120"/>
                    </a:cubicBezTo>
                    <a:cubicBezTo>
                      <a:pt x="48819" y="588416"/>
                      <a:pt x="49764" y="594594"/>
                      <a:pt x="57150" y="601980"/>
                    </a:cubicBezTo>
                    <a:cubicBezTo>
                      <a:pt x="60388" y="605218"/>
                      <a:pt x="64770" y="607060"/>
                      <a:pt x="68580" y="609600"/>
                    </a:cubicBezTo>
                    <a:cubicBezTo>
                      <a:pt x="77470" y="636270"/>
                      <a:pt x="68580" y="629920"/>
                      <a:pt x="87630" y="636270"/>
                    </a:cubicBezTo>
                    <a:cubicBezTo>
                      <a:pt x="116966" y="665606"/>
                      <a:pt x="101524" y="653152"/>
                      <a:pt x="133350" y="674370"/>
                    </a:cubicBezTo>
                    <a:lnTo>
                      <a:pt x="144780" y="681990"/>
                    </a:lnTo>
                    <a:cubicBezTo>
                      <a:pt x="154940" y="712470"/>
                      <a:pt x="139700" y="676910"/>
                      <a:pt x="160020" y="697230"/>
                    </a:cubicBezTo>
                    <a:cubicBezTo>
                      <a:pt x="180340" y="717550"/>
                      <a:pt x="144780" y="702310"/>
                      <a:pt x="175260" y="712470"/>
                    </a:cubicBezTo>
                    <a:cubicBezTo>
                      <a:pt x="179070" y="716280"/>
                      <a:pt x="183701" y="719417"/>
                      <a:pt x="186690" y="723900"/>
                    </a:cubicBezTo>
                    <a:cubicBezTo>
                      <a:pt x="188918" y="727242"/>
                      <a:pt x="187991" y="732194"/>
                      <a:pt x="190500" y="735330"/>
                    </a:cubicBezTo>
                    <a:cubicBezTo>
                      <a:pt x="193361" y="738906"/>
                      <a:pt x="198692" y="739712"/>
                      <a:pt x="201930" y="742950"/>
                    </a:cubicBezTo>
                    <a:cubicBezTo>
                      <a:pt x="222689" y="763709"/>
                      <a:pt x="202959" y="754723"/>
                      <a:pt x="224790" y="762000"/>
                    </a:cubicBezTo>
                    <a:cubicBezTo>
                      <a:pt x="234950" y="792480"/>
                      <a:pt x="219710" y="756920"/>
                      <a:pt x="240030" y="777240"/>
                    </a:cubicBezTo>
                    <a:cubicBezTo>
                      <a:pt x="246506" y="783716"/>
                      <a:pt x="248794" y="793624"/>
                      <a:pt x="255270" y="800100"/>
                    </a:cubicBezTo>
                    <a:cubicBezTo>
                      <a:pt x="262890" y="807720"/>
                      <a:pt x="272152" y="813994"/>
                      <a:pt x="278130" y="822960"/>
                    </a:cubicBezTo>
                    <a:cubicBezTo>
                      <a:pt x="280670" y="826770"/>
                      <a:pt x="282512" y="831152"/>
                      <a:pt x="285750" y="834390"/>
                    </a:cubicBezTo>
                    <a:cubicBezTo>
                      <a:pt x="290476" y="839116"/>
                      <a:pt x="305930" y="849113"/>
                      <a:pt x="312420" y="853440"/>
                    </a:cubicBezTo>
                    <a:cubicBezTo>
                      <a:pt x="331339" y="881819"/>
                      <a:pt x="307024" y="846964"/>
                      <a:pt x="331470" y="876300"/>
                    </a:cubicBezTo>
                    <a:cubicBezTo>
                      <a:pt x="334401" y="879818"/>
                      <a:pt x="335280" y="885190"/>
                      <a:pt x="339090" y="887730"/>
                    </a:cubicBezTo>
                    <a:cubicBezTo>
                      <a:pt x="343447" y="890635"/>
                      <a:pt x="349250" y="890270"/>
                      <a:pt x="354330" y="891540"/>
                    </a:cubicBezTo>
                    <a:cubicBezTo>
                      <a:pt x="387087" y="913378"/>
                      <a:pt x="345642" y="887196"/>
                      <a:pt x="377190" y="902970"/>
                    </a:cubicBezTo>
                    <a:cubicBezTo>
                      <a:pt x="381286" y="905018"/>
                      <a:pt x="384411" y="908786"/>
                      <a:pt x="388620" y="910590"/>
                    </a:cubicBezTo>
                    <a:cubicBezTo>
                      <a:pt x="405710" y="917914"/>
                      <a:pt x="400462" y="910796"/>
                      <a:pt x="415290" y="918210"/>
                    </a:cubicBezTo>
                    <a:cubicBezTo>
                      <a:pt x="419386" y="920258"/>
                      <a:pt x="422624" y="923782"/>
                      <a:pt x="426720" y="925830"/>
                    </a:cubicBezTo>
                    <a:cubicBezTo>
                      <a:pt x="430312" y="927626"/>
                      <a:pt x="434459" y="928058"/>
                      <a:pt x="438150" y="929640"/>
                    </a:cubicBezTo>
                    <a:cubicBezTo>
                      <a:pt x="443370" y="931877"/>
                      <a:pt x="448170" y="935023"/>
                      <a:pt x="453390" y="937260"/>
                    </a:cubicBezTo>
                    <a:cubicBezTo>
                      <a:pt x="457081" y="938842"/>
                      <a:pt x="461129" y="939488"/>
                      <a:pt x="464820" y="941070"/>
                    </a:cubicBezTo>
                    <a:cubicBezTo>
                      <a:pt x="470040" y="943307"/>
                      <a:pt x="474787" y="946581"/>
                      <a:pt x="480060" y="948690"/>
                    </a:cubicBezTo>
                    <a:cubicBezTo>
                      <a:pt x="487518" y="951673"/>
                      <a:pt x="495736" y="952718"/>
                      <a:pt x="502920" y="956310"/>
                    </a:cubicBezTo>
                    <a:cubicBezTo>
                      <a:pt x="508000" y="958850"/>
                      <a:pt x="512940" y="961693"/>
                      <a:pt x="518160" y="963930"/>
                    </a:cubicBezTo>
                    <a:cubicBezTo>
                      <a:pt x="521851" y="965512"/>
                      <a:pt x="525998" y="965944"/>
                      <a:pt x="529590" y="967740"/>
                    </a:cubicBezTo>
                    <a:cubicBezTo>
                      <a:pt x="555902" y="980896"/>
                      <a:pt x="524542" y="971241"/>
                      <a:pt x="556260" y="979170"/>
                    </a:cubicBezTo>
                    <a:cubicBezTo>
                      <a:pt x="560070" y="981710"/>
                      <a:pt x="563594" y="984742"/>
                      <a:pt x="567690" y="986790"/>
                    </a:cubicBezTo>
                    <a:cubicBezTo>
                      <a:pt x="573156" y="989523"/>
                      <a:pt x="589477" y="993189"/>
                      <a:pt x="594360" y="994410"/>
                    </a:cubicBezTo>
                    <a:cubicBezTo>
                      <a:pt x="598170" y="996950"/>
                      <a:pt x="602272" y="999099"/>
                      <a:pt x="605790" y="1002030"/>
                    </a:cubicBezTo>
                    <a:cubicBezTo>
                      <a:pt x="609929" y="1005479"/>
                      <a:pt x="612542" y="1010787"/>
                      <a:pt x="617220" y="1013460"/>
                    </a:cubicBezTo>
                    <a:cubicBezTo>
                      <a:pt x="621766" y="1016058"/>
                      <a:pt x="627425" y="1015831"/>
                      <a:pt x="632460" y="1017270"/>
                    </a:cubicBezTo>
                    <a:cubicBezTo>
                      <a:pt x="636322" y="1018373"/>
                      <a:pt x="640298" y="1019284"/>
                      <a:pt x="643890" y="1021080"/>
                    </a:cubicBezTo>
                    <a:cubicBezTo>
                      <a:pt x="647986" y="1023128"/>
                      <a:pt x="651111" y="1026896"/>
                      <a:pt x="655320" y="1028700"/>
                    </a:cubicBezTo>
                    <a:cubicBezTo>
                      <a:pt x="660133" y="1030763"/>
                      <a:pt x="665657" y="1030671"/>
                      <a:pt x="670560" y="1032510"/>
                    </a:cubicBezTo>
                    <a:cubicBezTo>
                      <a:pt x="675878" y="1034504"/>
                      <a:pt x="680720" y="1037590"/>
                      <a:pt x="685800" y="1040130"/>
                    </a:cubicBezTo>
                    <a:cubicBezTo>
                      <a:pt x="699193" y="1060220"/>
                      <a:pt x="685697" y="1045529"/>
                      <a:pt x="708660" y="1055370"/>
                    </a:cubicBezTo>
                    <a:cubicBezTo>
                      <a:pt x="712869" y="1057174"/>
                      <a:pt x="715906" y="1061130"/>
                      <a:pt x="720090" y="1062990"/>
                    </a:cubicBezTo>
                    <a:cubicBezTo>
                      <a:pt x="727430" y="1066252"/>
                      <a:pt x="735766" y="1067018"/>
                      <a:pt x="742950" y="1070610"/>
                    </a:cubicBezTo>
                    <a:cubicBezTo>
                      <a:pt x="748030" y="1073150"/>
                      <a:pt x="752970" y="1075993"/>
                      <a:pt x="758190" y="1078230"/>
                    </a:cubicBezTo>
                    <a:cubicBezTo>
                      <a:pt x="761881" y="1079812"/>
                      <a:pt x="766028" y="1080244"/>
                      <a:pt x="769620" y="1082040"/>
                    </a:cubicBezTo>
                    <a:cubicBezTo>
                      <a:pt x="795932" y="1095196"/>
                      <a:pt x="764572" y="1085541"/>
                      <a:pt x="796290" y="1093470"/>
                    </a:cubicBezTo>
                    <a:cubicBezTo>
                      <a:pt x="800100" y="1096010"/>
                      <a:pt x="803624" y="1099042"/>
                      <a:pt x="807720" y="1101090"/>
                    </a:cubicBezTo>
                    <a:cubicBezTo>
                      <a:pt x="813186" y="1103823"/>
                      <a:pt x="829507" y="1107489"/>
                      <a:pt x="834390" y="1108710"/>
                    </a:cubicBezTo>
                    <a:cubicBezTo>
                      <a:pt x="838200" y="1111250"/>
                      <a:pt x="841724" y="1114282"/>
                      <a:pt x="845820" y="1116330"/>
                    </a:cubicBezTo>
                    <a:cubicBezTo>
                      <a:pt x="849412" y="1118126"/>
                      <a:pt x="854114" y="1117631"/>
                      <a:pt x="857250" y="1120140"/>
                    </a:cubicBezTo>
                    <a:cubicBezTo>
                      <a:pt x="860826" y="1123001"/>
                      <a:pt x="861294" y="1128709"/>
                      <a:pt x="864870" y="1131570"/>
                    </a:cubicBezTo>
                    <a:cubicBezTo>
                      <a:pt x="868006" y="1134079"/>
                      <a:pt x="872708" y="1133584"/>
                      <a:pt x="876300" y="1135380"/>
                    </a:cubicBezTo>
                    <a:cubicBezTo>
                      <a:pt x="905843" y="1150152"/>
                      <a:pt x="870430" y="1137233"/>
                      <a:pt x="899160" y="1146810"/>
                    </a:cubicBezTo>
                    <a:cubicBezTo>
                      <a:pt x="911434" y="1159084"/>
                      <a:pt x="909114" y="1159174"/>
                      <a:pt x="925830" y="1165860"/>
                    </a:cubicBezTo>
                    <a:cubicBezTo>
                      <a:pt x="933288" y="1168843"/>
                      <a:pt x="942007" y="1169025"/>
                      <a:pt x="948690" y="1173480"/>
                    </a:cubicBezTo>
                    <a:cubicBezTo>
                      <a:pt x="952500" y="1176020"/>
                      <a:pt x="955911" y="1179296"/>
                      <a:pt x="960120" y="1181100"/>
                    </a:cubicBezTo>
                    <a:cubicBezTo>
                      <a:pt x="964933" y="1183163"/>
                      <a:pt x="970457" y="1183071"/>
                      <a:pt x="975360" y="1184910"/>
                    </a:cubicBezTo>
                    <a:cubicBezTo>
                      <a:pt x="980678" y="1186904"/>
                      <a:pt x="985520" y="1189990"/>
                      <a:pt x="990600" y="1192530"/>
                    </a:cubicBezTo>
                    <a:cubicBezTo>
                      <a:pt x="1014730" y="1191260"/>
                      <a:pt x="1038910" y="1190727"/>
                      <a:pt x="1062990" y="1188720"/>
                    </a:cubicBezTo>
                    <a:cubicBezTo>
                      <a:pt x="1069443" y="1188182"/>
                      <a:pt x="1075977" y="1187184"/>
                      <a:pt x="1082040" y="1184910"/>
                    </a:cubicBezTo>
                    <a:cubicBezTo>
                      <a:pt x="1086327" y="1183302"/>
                      <a:pt x="1089286" y="1179150"/>
                      <a:pt x="1093470" y="1177290"/>
                    </a:cubicBezTo>
                    <a:cubicBezTo>
                      <a:pt x="1134276" y="1159154"/>
                      <a:pt x="1101892" y="1179295"/>
                      <a:pt x="1127760" y="1162050"/>
                    </a:cubicBezTo>
                    <a:cubicBezTo>
                      <a:pt x="1129030" y="1158240"/>
                      <a:pt x="1128730" y="1153460"/>
                      <a:pt x="1131570" y="1150620"/>
                    </a:cubicBezTo>
                    <a:cubicBezTo>
                      <a:pt x="1134410" y="1147780"/>
                      <a:pt x="1139408" y="1148606"/>
                      <a:pt x="1143000" y="1146810"/>
                    </a:cubicBezTo>
                    <a:cubicBezTo>
                      <a:pt x="1172543" y="1132038"/>
                      <a:pt x="1137130" y="1144957"/>
                      <a:pt x="1165860" y="1135380"/>
                    </a:cubicBezTo>
                    <a:cubicBezTo>
                      <a:pt x="1179661" y="1114678"/>
                      <a:pt x="1165328" y="1130341"/>
                      <a:pt x="1192530" y="1120140"/>
                    </a:cubicBezTo>
                    <a:cubicBezTo>
                      <a:pt x="1196817" y="1118532"/>
                      <a:pt x="1199751" y="1114324"/>
                      <a:pt x="1203960" y="1112520"/>
                    </a:cubicBezTo>
                    <a:cubicBezTo>
                      <a:pt x="1208773" y="1110457"/>
                      <a:pt x="1214165" y="1110149"/>
                      <a:pt x="1219200" y="1108710"/>
                    </a:cubicBezTo>
                    <a:cubicBezTo>
                      <a:pt x="1223062" y="1107607"/>
                      <a:pt x="1226939" y="1106482"/>
                      <a:pt x="1230630" y="1104900"/>
                    </a:cubicBezTo>
                    <a:cubicBezTo>
                      <a:pt x="1267466" y="1089113"/>
                      <a:pt x="1225938" y="1106758"/>
                      <a:pt x="1257300" y="1085850"/>
                    </a:cubicBezTo>
                    <a:cubicBezTo>
                      <a:pt x="1260642" y="1083622"/>
                      <a:pt x="1265039" y="1083622"/>
                      <a:pt x="1268730" y="1082040"/>
                    </a:cubicBezTo>
                    <a:cubicBezTo>
                      <a:pt x="1283996" y="1075498"/>
                      <a:pt x="1281104" y="1074184"/>
                      <a:pt x="1295400" y="1070610"/>
                    </a:cubicBezTo>
                    <a:cubicBezTo>
                      <a:pt x="1318878" y="1064740"/>
                      <a:pt x="1357521" y="1061416"/>
                      <a:pt x="1375410" y="1059180"/>
                    </a:cubicBezTo>
                    <a:lnTo>
                      <a:pt x="1543050" y="1062990"/>
                    </a:lnTo>
                    <a:lnTo>
                      <a:pt x="1908810" y="1070610"/>
                    </a:lnTo>
                    <a:cubicBezTo>
                      <a:pt x="1930866" y="1081638"/>
                      <a:pt x="1901825" y="1085215"/>
                      <a:pt x="1908810" y="108585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Freihandform 102"/>
              <p:cNvSpPr/>
              <p:nvPr/>
            </p:nvSpPr>
            <p:spPr>
              <a:xfrm>
                <a:off x="1619250" y="3551390"/>
                <a:ext cx="1778699" cy="468946"/>
              </a:xfrm>
              <a:custGeom>
                <a:avLst/>
                <a:gdLst>
                  <a:gd name="connsiteX0" fmla="*/ 415290 w 2838450"/>
                  <a:gd name="connsiteY0" fmla="*/ 240030 h 1276350"/>
                  <a:gd name="connsiteX1" fmla="*/ 381000 w 2838450"/>
                  <a:gd name="connsiteY1" fmla="*/ 243840 h 1276350"/>
                  <a:gd name="connsiteX2" fmla="*/ 369570 w 2838450"/>
                  <a:gd name="connsiteY2" fmla="*/ 247650 h 1276350"/>
                  <a:gd name="connsiteX3" fmla="*/ 350520 w 2838450"/>
                  <a:gd name="connsiteY3" fmla="*/ 251460 h 1276350"/>
                  <a:gd name="connsiteX4" fmla="*/ 323850 w 2838450"/>
                  <a:gd name="connsiteY4" fmla="*/ 262890 h 1276350"/>
                  <a:gd name="connsiteX5" fmla="*/ 297180 w 2838450"/>
                  <a:gd name="connsiteY5" fmla="*/ 274320 h 1276350"/>
                  <a:gd name="connsiteX6" fmla="*/ 285750 w 2838450"/>
                  <a:gd name="connsiteY6" fmla="*/ 281940 h 1276350"/>
                  <a:gd name="connsiteX7" fmla="*/ 262890 w 2838450"/>
                  <a:gd name="connsiteY7" fmla="*/ 289560 h 1276350"/>
                  <a:gd name="connsiteX8" fmla="*/ 251460 w 2838450"/>
                  <a:gd name="connsiteY8" fmla="*/ 300990 h 1276350"/>
                  <a:gd name="connsiteX9" fmla="*/ 224790 w 2838450"/>
                  <a:gd name="connsiteY9" fmla="*/ 312420 h 1276350"/>
                  <a:gd name="connsiteX10" fmla="*/ 213360 w 2838450"/>
                  <a:gd name="connsiteY10" fmla="*/ 320040 h 1276350"/>
                  <a:gd name="connsiteX11" fmla="*/ 190500 w 2838450"/>
                  <a:gd name="connsiteY11" fmla="*/ 327660 h 1276350"/>
                  <a:gd name="connsiteX12" fmla="*/ 163830 w 2838450"/>
                  <a:gd name="connsiteY12" fmla="*/ 346710 h 1276350"/>
                  <a:gd name="connsiteX13" fmla="*/ 137160 w 2838450"/>
                  <a:gd name="connsiteY13" fmla="*/ 354330 h 1276350"/>
                  <a:gd name="connsiteX14" fmla="*/ 125730 w 2838450"/>
                  <a:gd name="connsiteY14" fmla="*/ 361950 h 1276350"/>
                  <a:gd name="connsiteX15" fmla="*/ 106680 w 2838450"/>
                  <a:gd name="connsiteY15" fmla="*/ 384810 h 1276350"/>
                  <a:gd name="connsiteX16" fmla="*/ 95250 w 2838450"/>
                  <a:gd name="connsiteY16" fmla="*/ 392430 h 1276350"/>
                  <a:gd name="connsiteX17" fmla="*/ 80010 w 2838450"/>
                  <a:gd name="connsiteY17" fmla="*/ 415290 h 1276350"/>
                  <a:gd name="connsiteX18" fmla="*/ 72390 w 2838450"/>
                  <a:gd name="connsiteY18" fmla="*/ 426720 h 1276350"/>
                  <a:gd name="connsiteX19" fmla="*/ 49530 w 2838450"/>
                  <a:gd name="connsiteY19" fmla="*/ 453390 h 1276350"/>
                  <a:gd name="connsiteX20" fmla="*/ 34290 w 2838450"/>
                  <a:gd name="connsiteY20" fmla="*/ 472440 h 1276350"/>
                  <a:gd name="connsiteX21" fmla="*/ 30480 w 2838450"/>
                  <a:gd name="connsiteY21" fmla="*/ 487680 h 1276350"/>
                  <a:gd name="connsiteX22" fmla="*/ 22860 w 2838450"/>
                  <a:gd name="connsiteY22" fmla="*/ 502920 h 1276350"/>
                  <a:gd name="connsiteX23" fmla="*/ 19050 w 2838450"/>
                  <a:gd name="connsiteY23" fmla="*/ 514350 h 1276350"/>
                  <a:gd name="connsiteX24" fmla="*/ 11430 w 2838450"/>
                  <a:gd name="connsiteY24" fmla="*/ 525780 h 1276350"/>
                  <a:gd name="connsiteX25" fmla="*/ 7620 w 2838450"/>
                  <a:gd name="connsiteY25" fmla="*/ 537210 h 1276350"/>
                  <a:gd name="connsiteX26" fmla="*/ 0 w 2838450"/>
                  <a:gd name="connsiteY26" fmla="*/ 563880 h 1276350"/>
                  <a:gd name="connsiteX27" fmla="*/ 7620 w 2838450"/>
                  <a:gd name="connsiteY27" fmla="*/ 647700 h 1276350"/>
                  <a:gd name="connsiteX28" fmla="*/ 15240 w 2838450"/>
                  <a:gd name="connsiteY28" fmla="*/ 666750 h 1276350"/>
                  <a:gd name="connsiteX29" fmla="*/ 19050 w 2838450"/>
                  <a:gd name="connsiteY29" fmla="*/ 678180 h 1276350"/>
                  <a:gd name="connsiteX30" fmla="*/ 26670 w 2838450"/>
                  <a:gd name="connsiteY30" fmla="*/ 689610 h 1276350"/>
                  <a:gd name="connsiteX31" fmla="*/ 41910 w 2838450"/>
                  <a:gd name="connsiteY31" fmla="*/ 723900 h 1276350"/>
                  <a:gd name="connsiteX32" fmla="*/ 53340 w 2838450"/>
                  <a:gd name="connsiteY32" fmla="*/ 750570 h 1276350"/>
                  <a:gd name="connsiteX33" fmla="*/ 60960 w 2838450"/>
                  <a:gd name="connsiteY33" fmla="*/ 777240 h 1276350"/>
                  <a:gd name="connsiteX34" fmla="*/ 68580 w 2838450"/>
                  <a:gd name="connsiteY34" fmla="*/ 788670 h 1276350"/>
                  <a:gd name="connsiteX35" fmla="*/ 72390 w 2838450"/>
                  <a:gd name="connsiteY35" fmla="*/ 803910 h 1276350"/>
                  <a:gd name="connsiteX36" fmla="*/ 83820 w 2838450"/>
                  <a:gd name="connsiteY36" fmla="*/ 815340 h 1276350"/>
                  <a:gd name="connsiteX37" fmla="*/ 106680 w 2838450"/>
                  <a:gd name="connsiteY37" fmla="*/ 834390 h 1276350"/>
                  <a:gd name="connsiteX38" fmla="*/ 118110 w 2838450"/>
                  <a:gd name="connsiteY38" fmla="*/ 857250 h 1276350"/>
                  <a:gd name="connsiteX39" fmla="*/ 129540 w 2838450"/>
                  <a:gd name="connsiteY39" fmla="*/ 861060 h 1276350"/>
                  <a:gd name="connsiteX40" fmla="*/ 144780 w 2838450"/>
                  <a:gd name="connsiteY40" fmla="*/ 895350 h 1276350"/>
                  <a:gd name="connsiteX41" fmla="*/ 167640 w 2838450"/>
                  <a:gd name="connsiteY41" fmla="*/ 918210 h 1276350"/>
                  <a:gd name="connsiteX42" fmla="*/ 182880 w 2838450"/>
                  <a:gd name="connsiteY42" fmla="*/ 944880 h 1276350"/>
                  <a:gd name="connsiteX43" fmla="*/ 186690 w 2838450"/>
                  <a:gd name="connsiteY43" fmla="*/ 956310 h 1276350"/>
                  <a:gd name="connsiteX44" fmla="*/ 198120 w 2838450"/>
                  <a:gd name="connsiteY44" fmla="*/ 960120 h 1276350"/>
                  <a:gd name="connsiteX45" fmla="*/ 213360 w 2838450"/>
                  <a:gd name="connsiteY45" fmla="*/ 975360 h 1276350"/>
                  <a:gd name="connsiteX46" fmla="*/ 232410 w 2838450"/>
                  <a:gd name="connsiteY46" fmla="*/ 998220 h 1276350"/>
                  <a:gd name="connsiteX47" fmla="*/ 247650 w 2838450"/>
                  <a:gd name="connsiteY47" fmla="*/ 1013460 h 1276350"/>
                  <a:gd name="connsiteX48" fmla="*/ 251460 w 2838450"/>
                  <a:gd name="connsiteY48" fmla="*/ 1024890 h 1276350"/>
                  <a:gd name="connsiteX49" fmla="*/ 274320 w 2838450"/>
                  <a:gd name="connsiteY49" fmla="*/ 1040130 h 1276350"/>
                  <a:gd name="connsiteX50" fmla="*/ 289560 w 2838450"/>
                  <a:gd name="connsiteY50" fmla="*/ 1059180 h 1276350"/>
                  <a:gd name="connsiteX51" fmla="*/ 312420 w 2838450"/>
                  <a:gd name="connsiteY51" fmla="*/ 1085850 h 1276350"/>
                  <a:gd name="connsiteX52" fmla="*/ 323850 w 2838450"/>
                  <a:gd name="connsiteY52" fmla="*/ 1089660 h 1276350"/>
                  <a:gd name="connsiteX53" fmla="*/ 327660 w 2838450"/>
                  <a:gd name="connsiteY53" fmla="*/ 1101090 h 1276350"/>
                  <a:gd name="connsiteX54" fmla="*/ 339090 w 2838450"/>
                  <a:gd name="connsiteY54" fmla="*/ 1104900 h 1276350"/>
                  <a:gd name="connsiteX55" fmla="*/ 350520 w 2838450"/>
                  <a:gd name="connsiteY55" fmla="*/ 1112520 h 1276350"/>
                  <a:gd name="connsiteX56" fmla="*/ 361950 w 2838450"/>
                  <a:gd name="connsiteY56" fmla="*/ 1116330 h 1276350"/>
                  <a:gd name="connsiteX57" fmla="*/ 373380 w 2838450"/>
                  <a:gd name="connsiteY57" fmla="*/ 1123950 h 1276350"/>
                  <a:gd name="connsiteX58" fmla="*/ 384810 w 2838450"/>
                  <a:gd name="connsiteY58" fmla="*/ 1127760 h 1276350"/>
                  <a:gd name="connsiteX59" fmla="*/ 407670 w 2838450"/>
                  <a:gd name="connsiteY59" fmla="*/ 1139190 h 1276350"/>
                  <a:gd name="connsiteX60" fmla="*/ 422910 w 2838450"/>
                  <a:gd name="connsiteY60" fmla="*/ 1150620 h 1276350"/>
                  <a:gd name="connsiteX61" fmla="*/ 438150 w 2838450"/>
                  <a:gd name="connsiteY61" fmla="*/ 1154430 h 1276350"/>
                  <a:gd name="connsiteX62" fmla="*/ 453390 w 2838450"/>
                  <a:gd name="connsiteY62" fmla="*/ 1162050 h 1276350"/>
                  <a:gd name="connsiteX63" fmla="*/ 464820 w 2838450"/>
                  <a:gd name="connsiteY63" fmla="*/ 1165860 h 1276350"/>
                  <a:gd name="connsiteX64" fmla="*/ 480060 w 2838450"/>
                  <a:gd name="connsiteY64" fmla="*/ 1173480 h 1276350"/>
                  <a:gd name="connsiteX65" fmla="*/ 518160 w 2838450"/>
                  <a:gd name="connsiteY65" fmla="*/ 1177290 h 1276350"/>
                  <a:gd name="connsiteX66" fmla="*/ 552450 w 2838450"/>
                  <a:gd name="connsiteY66" fmla="*/ 1188720 h 1276350"/>
                  <a:gd name="connsiteX67" fmla="*/ 617220 w 2838450"/>
                  <a:gd name="connsiteY67" fmla="*/ 1203960 h 1276350"/>
                  <a:gd name="connsiteX68" fmla="*/ 727710 w 2838450"/>
                  <a:gd name="connsiteY68" fmla="*/ 1215390 h 1276350"/>
                  <a:gd name="connsiteX69" fmla="*/ 754380 w 2838450"/>
                  <a:gd name="connsiteY69" fmla="*/ 1223010 h 1276350"/>
                  <a:gd name="connsiteX70" fmla="*/ 807720 w 2838450"/>
                  <a:gd name="connsiteY70" fmla="*/ 1230630 h 1276350"/>
                  <a:gd name="connsiteX71" fmla="*/ 857250 w 2838450"/>
                  <a:gd name="connsiteY71" fmla="*/ 1242060 h 1276350"/>
                  <a:gd name="connsiteX72" fmla="*/ 887730 w 2838450"/>
                  <a:gd name="connsiteY72" fmla="*/ 1249680 h 1276350"/>
                  <a:gd name="connsiteX73" fmla="*/ 899160 w 2838450"/>
                  <a:gd name="connsiteY73" fmla="*/ 1253490 h 1276350"/>
                  <a:gd name="connsiteX74" fmla="*/ 933450 w 2838450"/>
                  <a:gd name="connsiteY74" fmla="*/ 1257300 h 1276350"/>
                  <a:gd name="connsiteX75" fmla="*/ 982980 w 2838450"/>
                  <a:gd name="connsiteY75" fmla="*/ 1268730 h 1276350"/>
                  <a:gd name="connsiteX76" fmla="*/ 1009650 w 2838450"/>
                  <a:gd name="connsiteY76" fmla="*/ 1276350 h 1276350"/>
                  <a:gd name="connsiteX77" fmla="*/ 1207770 w 2838450"/>
                  <a:gd name="connsiteY77" fmla="*/ 1272540 h 1276350"/>
                  <a:gd name="connsiteX78" fmla="*/ 1242060 w 2838450"/>
                  <a:gd name="connsiteY78" fmla="*/ 1261110 h 1276350"/>
                  <a:gd name="connsiteX79" fmla="*/ 1257300 w 2838450"/>
                  <a:gd name="connsiteY79" fmla="*/ 1257300 h 1276350"/>
                  <a:gd name="connsiteX80" fmla="*/ 1272540 w 2838450"/>
                  <a:gd name="connsiteY80" fmla="*/ 1242060 h 1276350"/>
                  <a:gd name="connsiteX81" fmla="*/ 1283970 w 2838450"/>
                  <a:gd name="connsiteY81" fmla="*/ 1219200 h 1276350"/>
                  <a:gd name="connsiteX82" fmla="*/ 1295400 w 2838450"/>
                  <a:gd name="connsiteY82" fmla="*/ 1207770 h 1276350"/>
                  <a:gd name="connsiteX83" fmla="*/ 1299210 w 2838450"/>
                  <a:gd name="connsiteY83" fmla="*/ 1196340 h 1276350"/>
                  <a:gd name="connsiteX84" fmla="*/ 1322070 w 2838450"/>
                  <a:gd name="connsiteY84" fmla="*/ 1188720 h 1276350"/>
                  <a:gd name="connsiteX85" fmla="*/ 1344930 w 2838450"/>
                  <a:gd name="connsiteY85" fmla="*/ 1169670 h 1276350"/>
                  <a:gd name="connsiteX86" fmla="*/ 1360170 w 2838450"/>
                  <a:gd name="connsiteY86" fmla="*/ 1165860 h 1276350"/>
                  <a:gd name="connsiteX87" fmla="*/ 1371600 w 2838450"/>
                  <a:gd name="connsiteY87" fmla="*/ 1158240 h 1276350"/>
                  <a:gd name="connsiteX88" fmla="*/ 1421130 w 2838450"/>
                  <a:gd name="connsiteY88" fmla="*/ 1150620 h 1276350"/>
                  <a:gd name="connsiteX89" fmla="*/ 1451610 w 2838450"/>
                  <a:gd name="connsiteY89" fmla="*/ 1143000 h 1276350"/>
                  <a:gd name="connsiteX90" fmla="*/ 1474470 w 2838450"/>
                  <a:gd name="connsiteY90" fmla="*/ 1139190 h 1276350"/>
                  <a:gd name="connsiteX91" fmla="*/ 1512570 w 2838450"/>
                  <a:gd name="connsiteY91" fmla="*/ 1127760 h 1276350"/>
                  <a:gd name="connsiteX92" fmla="*/ 1527810 w 2838450"/>
                  <a:gd name="connsiteY92" fmla="*/ 1120140 h 1276350"/>
                  <a:gd name="connsiteX93" fmla="*/ 1565910 w 2838450"/>
                  <a:gd name="connsiteY93" fmla="*/ 1116330 h 1276350"/>
                  <a:gd name="connsiteX94" fmla="*/ 1718310 w 2838450"/>
                  <a:gd name="connsiteY94" fmla="*/ 1112520 h 1276350"/>
                  <a:gd name="connsiteX95" fmla="*/ 1912620 w 2838450"/>
                  <a:gd name="connsiteY95" fmla="*/ 1108710 h 1276350"/>
                  <a:gd name="connsiteX96" fmla="*/ 2042160 w 2838450"/>
                  <a:gd name="connsiteY96" fmla="*/ 1123950 h 1276350"/>
                  <a:gd name="connsiteX97" fmla="*/ 2091690 w 2838450"/>
                  <a:gd name="connsiteY97" fmla="*/ 1127760 h 1276350"/>
                  <a:gd name="connsiteX98" fmla="*/ 2190750 w 2838450"/>
                  <a:gd name="connsiteY98" fmla="*/ 1139190 h 1276350"/>
                  <a:gd name="connsiteX99" fmla="*/ 2255520 w 2838450"/>
                  <a:gd name="connsiteY99" fmla="*/ 1150620 h 1276350"/>
                  <a:gd name="connsiteX100" fmla="*/ 2297430 w 2838450"/>
                  <a:gd name="connsiteY100" fmla="*/ 1158240 h 1276350"/>
                  <a:gd name="connsiteX101" fmla="*/ 2354580 w 2838450"/>
                  <a:gd name="connsiteY101" fmla="*/ 1162050 h 1276350"/>
                  <a:gd name="connsiteX102" fmla="*/ 2541270 w 2838450"/>
                  <a:gd name="connsiteY102" fmla="*/ 1165860 h 1276350"/>
                  <a:gd name="connsiteX103" fmla="*/ 2556510 w 2838450"/>
                  <a:gd name="connsiteY103" fmla="*/ 1162050 h 1276350"/>
                  <a:gd name="connsiteX104" fmla="*/ 2579370 w 2838450"/>
                  <a:gd name="connsiteY104" fmla="*/ 1143000 h 1276350"/>
                  <a:gd name="connsiteX105" fmla="*/ 2590800 w 2838450"/>
                  <a:gd name="connsiteY105" fmla="*/ 1139190 h 1276350"/>
                  <a:gd name="connsiteX106" fmla="*/ 2602230 w 2838450"/>
                  <a:gd name="connsiteY106" fmla="*/ 1120140 h 1276350"/>
                  <a:gd name="connsiteX107" fmla="*/ 2613660 w 2838450"/>
                  <a:gd name="connsiteY107" fmla="*/ 1116330 h 1276350"/>
                  <a:gd name="connsiteX108" fmla="*/ 2632710 w 2838450"/>
                  <a:gd name="connsiteY108" fmla="*/ 1085850 h 1276350"/>
                  <a:gd name="connsiteX109" fmla="*/ 2640330 w 2838450"/>
                  <a:gd name="connsiteY109" fmla="*/ 1066800 h 1276350"/>
                  <a:gd name="connsiteX110" fmla="*/ 2644140 w 2838450"/>
                  <a:gd name="connsiteY110" fmla="*/ 1055370 h 1276350"/>
                  <a:gd name="connsiteX111" fmla="*/ 2651760 w 2838450"/>
                  <a:gd name="connsiteY111" fmla="*/ 1043940 h 1276350"/>
                  <a:gd name="connsiteX112" fmla="*/ 2659380 w 2838450"/>
                  <a:gd name="connsiteY112" fmla="*/ 1017270 h 1276350"/>
                  <a:gd name="connsiteX113" fmla="*/ 2670810 w 2838450"/>
                  <a:gd name="connsiteY113" fmla="*/ 1005840 h 1276350"/>
                  <a:gd name="connsiteX114" fmla="*/ 2689860 w 2838450"/>
                  <a:gd name="connsiteY114" fmla="*/ 975360 h 1276350"/>
                  <a:gd name="connsiteX115" fmla="*/ 2705100 w 2838450"/>
                  <a:gd name="connsiteY115" fmla="*/ 944880 h 1276350"/>
                  <a:gd name="connsiteX116" fmla="*/ 2708910 w 2838450"/>
                  <a:gd name="connsiteY116" fmla="*/ 933450 h 1276350"/>
                  <a:gd name="connsiteX117" fmla="*/ 2716530 w 2838450"/>
                  <a:gd name="connsiteY117" fmla="*/ 922020 h 1276350"/>
                  <a:gd name="connsiteX118" fmla="*/ 2720340 w 2838450"/>
                  <a:gd name="connsiteY118" fmla="*/ 906780 h 1276350"/>
                  <a:gd name="connsiteX119" fmla="*/ 2731770 w 2838450"/>
                  <a:gd name="connsiteY119" fmla="*/ 902970 h 1276350"/>
                  <a:gd name="connsiteX120" fmla="*/ 2739390 w 2838450"/>
                  <a:gd name="connsiteY120" fmla="*/ 891540 h 1276350"/>
                  <a:gd name="connsiteX121" fmla="*/ 2766060 w 2838450"/>
                  <a:gd name="connsiteY121" fmla="*/ 853440 h 1276350"/>
                  <a:gd name="connsiteX122" fmla="*/ 2777490 w 2838450"/>
                  <a:gd name="connsiteY122" fmla="*/ 822960 h 1276350"/>
                  <a:gd name="connsiteX123" fmla="*/ 2788920 w 2838450"/>
                  <a:gd name="connsiteY123" fmla="*/ 796290 h 1276350"/>
                  <a:gd name="connsiteX124" fmla="*/ 2800350 w 2838450"/>
                  <a:gd name="connsiteY124" fmla="*/ 762000 h 1276350"/>
                  <a:gd name="connsiteX125" fmla="*/ 2807970 w 2838450"/>
                  <a:gd name="connsiteY125" fmla="*/ 746760 h 1276350"/>
                  <a:gd name="connsiteX126" fmla="*/ 2819400 w 2838450"/>
                  <a:gd name="connsiteY126" fmla="*/ 689610 h 1276350"/>
                  <a:gd name="connsiteX127" fmla="*/ 2827020 w 2838450"/>
                  <a:gd name="connsiteY127" fmla="*/ 651510 h 1276350"/>
                  <a:gd name="connsiteX128" fmla="*/ 2838450 w 2838450"/>
                  <a:gd name="connsiteY128" fmla="*/ 579120 h 1276350"/>
                  <a:gd name="connsiteX129" fmla="*/ 2830830 w 2838450"/>
                  <a:gd name="connsiteY129" fmla="*/ 506730 h 1276350"/>
                  <a:gd name="connsiteX130" fmla="*/ 2823210 w 2838450"/>
                  <a:gd name="connsiteY130" fmla="*/ 495300 h 1276350"/>
                  <a:gd name="connsiteX131" fmla="*/ 2819400 w 2838450"/>
                  <a:gd name="connsiteY131" fmla="*/ 483870 h 1276350"/>
                  <a:gd name="connsiteX132" fmla="*/ 2796540 w 2838450"/>
                  <a:gd name="connsiteY132" fmla="*/ 461010 h 1276350"/>
                  <a:gd name="connsiteX133" fmla="*/ 2792730 w 2838450"/>
                  <a:gd name="connsiteY133" fmla="*/ 449580 h 1276350"/>
                  <a:gd name="connsiteX134" fmla="*/ 2754630 w 2838450"/>
                  <a:gd name="connsiteY134" fmla="*/ 415290 h 1276350"/>
                  <a:gd name="connsiteX135" fmla="*/ 2735580 w 2838450"/>
                  <a:gd name="connsiteY135" fmla="*/ 400050 h 1276350"/>
                  <a:gd name="connsiteX136" fmla="*/ 2724150 w 2838450"/>
                  <a:gd name="connsiteY136" fmla="*/ 388620 h 1276350"/>
                  <a:gd name="connsiteX137" fmla="*/ 2701290 w 2838450"/>
                  <a:gd name="connsiteY137" fmla="*/ 373380 h 1276350"/>
                  <a:gd name="connsiteX138" fmla="*/ 2686050 w 2838450"/>
                  <a:gd name="connsiteY138" fmla="*/ 361950 h 1276350"/>
                  <a:gd name="connsiteX139" fmla="*/ 2663190 w 2838450"/>
                  <a:gd name="connsiteY139" fmla="*/ 342900 h 1276350"/>
                  <a:gd name="connsiteX140" fmla="*/ 2651760 w 2838450"/>
                  <a:gd name="connsiteY140" fmla="*/ 339090 h 1276350"/>
                  <a:gd name="connsiteX141" fmla="*/ 2617470 w 2838450"/>
                  <a:gd name="connsiteY141" fmla="*/ 320040 h 1276350"/>
                  <a:gd name="connsiteX142" fmla="*/ 2602230 w 2838450"/>
                  <a:gd name="connsiteY142" fmla="*/ 308610 h 1276350"/>
                  <a:gd name="connsiteX143" fmla="*/ 2579370 w 2838450"/>
                  <a:gd name="connsiteY143" fmla="*/ 300990 h 1276350"/>
                  <a:gd name="connsiteX144" fmla="*/ 2567940 w 2838450"/>
                  <a:gd name="connsiteY144" fmla="*/ 293370 h 1276350"/>
                  <a:gd name="connsiteX145" fmla="*/ 2518410 w 2838450"/>
                  <a:gd name="connsiteY145" fmla="*/ 278130 h 1276350"/>
                  <a:gd name="connsiteX146" fmla="*/ 2476500 w 2838450"/>
                  <a:gd name="connsiteY146" fmla="*/ 255270 h 1276350"/>
                  <a:gd name="connsiteX147" fmla="*/ 2465070 w 2838450"/>
                  <a:gd name="connsiteY147" fmla="*/ 251460 h 1276350"/>
                  <a:gd name="connsiteX148" fmla="*/ 2453640 w 2838450"/>
                  <a:gd name="connsiteY148" fmla="*/ 243840 h 1276350"/>
                  <a:gd name="connsiteX149" fmla="*/ 2442210 w 2838450"/>
                  <a:gd name="connsiteY149" fmla="*/ 240030 h 1276350"/>
                  <a:gd name="connsiteX150" fmla="*/ 2430780 w 2838450"/>
                  <a:gd name="connsiteY150" fmla="*/ 232410 h 1276350"/>
                  <a:gd name="connsiteX151" fmla="*/ 2419350 w 2838450"/>
                  <a:gd name="connsiteY151" fmla="*/ 228600 h 1276350"/>
                  <a:gd name="connsiteX152" fmla="*/ 2404110 w 2838450"/>
                  <a:gd name="connsiteY152" fmla="*/ 220980 h 1276350"/>
                  <a:gd name="connsiteX153" fmla="*/ 2381250 w 2838450"/>
                  <a:gd name="connsiteY153" fmla="*/ 217170 h 1276350"/>
                  <a:gd name="connsiteX154" fmla="*/ 2366010 w 2838450"/>
                  <a:gd name="connsiteY154" fmla="*/ 205740 h 1276350"/>
                  <a:gd name="connsiteX155" fmla="*/ 2339340 w 2838450"/>
                  <a:gd name="connsiteY155" fmla="*/ 194310 h 1276350"/>
                  <a:gd name="connsiteX156" fmla="*/ 2324100 w 2838450"/>
                  <a:gd name="connsiteY156" fmla="*/ 190500 h 1276350"/>
                  <a:gd name="connsiteX157" fmla="*/ 2297430 w 2838450"/>
                  <a:gd name="connsiteY157" fmla="*/ 179070 h 1276350"/>
                  <a:gd name="connsiteX158" fmla="*/ 2263140 w 2838450"/>
                  <a:gd name="connsiteY158" fmla="*/ 167640 h 1276350"/>
                  <a:gd name="connsiteX159" fmla="*/ 2232660 w 2838450"/>
                  <a:gd name="connsiteY159" fmla="*/ 156210 h 1276350"/>
                  <a:gd name="connsiteX160" fmla="*/ 2217420 w 2838450"/>
                  <a:gd name="connsiteY160" fmla="*/ 148590 h 1276350"/>
                  <a:gd name="connsiteX161" fmla="*/ 2202180 w 2838450"/>
                  <a:gd name="connsiteY161" fmla="*/ 144780 h 1276350"/>
                  <a:gd name="connsiteX162" fmla="*/ 2183130 w 2838450"/>
                  <a:gd name="connsiteY162" fmla="*/ 137160 h 1276350"/>
                  <a:gd name="connsiteX163" fmla="*/ 2152650 w 2838450"/>
                  <a:gd name="connsiteY163" fmla="*/ 129540 h 1276350"/>
                  <a:gd name="connsiteX164" fmla="*/ 2137410 w 2838450"/>
                  <a:gd name="connsiteY164" fmla="*/ 121920 h 1276350"/>
                  <a:gd name="connsiteX165" fmla="*/ 2106930 w 2838450"/>
                  <a:gd name="connsiteY165" fmla="*/ 118110 h 1276350"/>
                  <a:gd name="connsiteX166" fmla="*/ 2080260 w 2838450"/>
                  <a:gd name="connsiteY166" fmla="*/ 106680 h 1276350"/>
                  <a:gd name="connsiteX167" fmla="*/ 2065020 w 2838450"/>
                  <a:gd name="connsiteY167" fmla="*/ 99060 h 1276350"/>
                  <a:gd name="connsiteX168" fmla="*/ 2019300 w 2838450"/>
                  <a:gd name="connsiteY168" fmla="*/ 91440 h 1276350"/>
                  <a:gd name="connsiteX169" fmla="*/ 1977390 w 2838450"/>
                  <a:gd name="connsiteY169" fmla="*/ 80010 h 1276350"/>
                  <a:gd name="connsiteX170" fmla="*/ 1958340 w 2838450"/>
                  <a:gd name="connsiteY170" fmla="*/ 72390 h 1276350"/>
                  <a:gd name="connsiteX171" fmla="*/ 1859280 w 2838450"/>
                  <a:gd name="connsiteY171" fmla="*/ 53340 h 1276350"/>
                  <a:gd name="connsiteX172" fmla="*/ 1802130 w 2838450"/>
                  <a:gd name="connsiteY172" fmla="*/ 41910 h 1276350"/>
                  <a:gd name="connsiteX173" fmla="*/ 1706880 w 2838450"/>
                  <a:gd name="connsiteY173" fmla="*/ 26670 h 1276350"/>
                  <a:gd name="connsiteX174" fmla="*/ 1527810 w 2838450"/>
                  <a:gd name="connsiteY174" fmla="*/ 11430 h 1276350"/>
                  <a:gd name="connsiteX175" fmla="*/ 1291590 w 2838450"/>
                  <a:gd name="connsiteY175" fmla="*/ 0 h 1276350"/>
                  <a:gd name="connsiteX176" fmla="*/ 1036320 w 2838450"/>
                  <a:gd name="connsiteY176" fmla="*/ 3810 h 1276350"/>
                  <a:gd name="connsiteX177" fmla="*/ 1013460 w 2838450"/>
                  <a:gd name="connsiteY177" fmla="*/ 7620 h 1276350"/>
                  <a:gd name="connsiteX178" fmla="*/ 979170 w 2838450"/>
                  <a:gd name="connsiteY178" fmla="*/ 11430 h 1276350"/>
                  <a:gd name="connsiteX179" fmla="*/ 929640 w 2838450"/>
                  <a:gd name="connsiteY179" fmla="*/ 22860 h 1276350"/>
                  <a:gd name="connsiteX180" fmla="*/ 902970 w 2838450"/>
                  <a:gd name="connsiteY180" fmla="*/ 30480 h 1276350"/>
                  <a:gd name="connsiteX181" fmla="*/ 887730 w 2838450"/>
                  <a:gd name="connsiteY181" fmla="*/ 34290 h 1276350"/>
                  <a:gd name="connsiteX182" fmla="*/ 853440 w 2838450"/>
                  <a:gd name="connsiteY182" fmla="*/ 45720 h 1276350"/>
                  <a:gd name="connsiteX183" fmla="*/ 838200 w 2838450"/>
                  <a:gd name="connsiteY183" fmla="*/ 53340 h 1276350"/>
                  <a:gd name="connsiteX184" fmla="*/ 811530 w 2838450"/>
                  <a:gd name="connsiteY184" fmla="*/ 60960 h 1276350"/>
                  <a:gd name="connsiteX185" fmla="*/ 796290 w 2838450"/>
                  <a:gd name="connsiteY185" fmla="*/ 68580 h 1276350"/>
                  <a:gd name="connsiteX186" fmla="*/ 784860 w 2838450"/>
                  <a:gd name="connsiteY186" fmla="*/ 72390 h 1276350"/>
                  <a:gd name="connsiteX187" fmla="*/ 773430 w 2838450"/>
                  <a:gd name="connsiteY187" fmla="*/ 80010 h 1276350"/>
                  <a:gd name="connsiteX188" fmla="*/ 750570 w 2838450"/>
                  <a:gd name="connsiteY188" fmla="*/ 83820 h 1276350"/>
                  <a:gd name="connsiteX189" fmla="*/ 712470 w 2838450"/>
                  <a:gd name="connsiteY189" fmla="*/ 95250 h 1276350"/>
                  <a:gd name="connsiteX190" fmla="*/ 681990 w 2838450"/>
                  <a:gd name="connsiteY190" fmla="*/ 99060 h 1276350"/>
                  <a:gd name="connsiteX191" fmla="*/ 662940 w 2838450"/>
                  <a:gd name="connsiteY191" fmla="*/ 106680 h 1276350"/>
                  <a:gd name="connsiteX192" fmla="*/ 651510 w 2838450"/>
                  <a:gd name="connsiteY192" fmla="*/ 110490 h 1276350"/>
                  <a:gd name="connsiteX193" fmla="*/ 617220 w 2838450"/>
                  <a:gd name="connsiteY193" fmla="*/ 121920 h 1276350"/>
                  <a:gd name="connsiteX194" fmla="*/ 590550 w 2838450"/>
                  <a:gd name="connsiteY194" fmla="*/ 140970 h 1276350"/>
                  <a:gd name="connsiteX195" fmla="*/ 579120 w 2838450"/>
                  <a:gd name="connsiteY195" fmla="*/ 144780 h 1276350"/>
                  <a:gd name="connsiteX196" fmla="*/ 567690 w 2838450"/>
                  <a:gd name="connsiteY196" fmla="*/ 156210 h 1276350"/>
                  <a:gd name="connsiteX197" fmla="*/ 533400 w 2838450"/>
                  <a:gd name="connsiteY197" fmla="*/ 171450 h 1276350"/>
                  <a:gd name="connsiteX198" fmla="*/ 529590 w 2838450"/>
                  <a:gd name="connsiteY198" fmla="*/ 182880 h 1276350"/>
                  <a:gd name="connsiteX199" fmla="*/ 495300 w 2838450"/>
                  <a:gd name="connsiteY199" fmla="*/ 205740 h 1276350"/>
                  <a:gd name="connsiteX200" fmla="*/ 468630 w 2838450"/>
                  <a:gd name="connsiteY200" fmla="*/ 228600 h 1276350"/>
                  <a:gd name="connsiteX201" fmla="*/ 453390 w 2838450"/>
                  <a:gd name="connsiteY201" fmla="*/ 240030 h 1276350"/>
                  <a:gd name="connsiteX202" fmla="*/ 441960 w 2838450"/>
                  <a:gd name="connsiteY202" fmla="*/ 247650 h 1276350"/>
                  <a:gd name="connsiteX203" fmla="*/ 415290 w 2838450"/>
                  <a:gd name="connsiteY203" fmla="*/ 240030 h 127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</a:cxnLst>
                <a:rect l="l" t="t" r="r" b="b"/>
                <a:pathLst>
                  <a:path w="2838450" h="1276350">
                    <a:moveTo>
                      <a:pt x="415290" y="240030"/>
                    </a:moveTo>
                    <a:cubicBezTo>
                      <a:pt x="405130" y="239395"/>
                      <a:pt x="392344" y="241949"/>
                      <a:pt x="381000" y="243840"/>
                    </a:cubicBezTo>
                    <a:cubicBezTo>
                      <a:pt x="377039" y="244500"/>
                      <a:pt x="373466" y="246676"/>
                      <a:pt x="369570" y="247650"/>
                    </a:cubicBezTo>
                    <a:cubicBezTo>
                      <a:pt x="363288" y="249221"/>
                      <a:pt x="356870" y="250190"/>
                      <a:pt x="350520" y="251460"/>
                    </a:cubicBezTo>
                    <a:cubicBezTo>
                      <a:pt x="321824" y="270590"/>
                      <a:pt x="358294" y="248128"/>
                      <a:pt x="323850" y="262890"/>
                    </a:cubicBezTo>
                    <a:cubicBezTo>
                      <a:pt x="287014" y="278677"/>
                      <a:pt x="340933" y="263382"/>
                      <a:pt x="297180" y="274320"/>
                    </a:cubicBezTo>
                    <a:cubicBezTo>
                      <a:pt x="293370" y="276860"/>
                      <a:pt x="289934" y="280080"/>
                      <a:pt x="285750" y="281940"/>
                    </a:cubicBezTo>
                    <a:cubicBezTo>
                      <a:pt x="278410" y="285202"/>
                      <a:pt x="262890" y="289560"/>
                      <a:pt x="262890" y="289560"/>
                    </a:cubicBezTo>
                    <a:cubicBezTo>
                      <a:pt x="259080" y="293370"/>
                      <a:pt x="255845" y="297858"/>
                      <a:pt x="251460" y="300990"/>
                    </a:cubicBezTo>
                    <a:cubicBezTo>
                      <a:pt x="232961" y="314204"/>
                      <a:pt x="241373" y="304129"/>
                      <a:pt x="224790" y="312420"/>
                    </a:cubicBezTo>
                    <a:cubicBezTo>
                      <a:pt x="220694" y="314468"/>
                      <a:pt x="217544" y="318180"/>
                      <a:pt x="213360" y="320040"/>
                    </a:cubicBezTo>
                    <a:cubicBezTo>
                      <a:pt x="206020" y="323302"/>
                      <a:pt x="190500" y="327660"/>
                      <a:pt x="190500" y="327660"/>
                    </a:cubicBezTo>
                    <a:cubicBezTo>
                      <a:pt x="188765" y="328961"/>
                      <a:pt x="168163" y="344853"/>
                      <a:pt x="163830" y="346710"/>
                    </a:cubicBezTo>
                    <a:cubicBezTo>
                      <a:pt x="146740" y="354034"/>
                      <a:pt x="151988" y="346916"/>
                      <a:pt x="137160" y="354330"/>
                    </a:cubicBezTo>
                    <a:cubicBezTo>
                      <a:pt x="133064" y="356378"/>
                      <a:pt x="129540" y="359410"/>
                      <a:pt x="125730" y="361950"/>
                    </a:cubicBezTo>
                    <a:cubicBezTo>
                      <a:pt x="118238" y="373189"/>
                      <a:pt x="117681" y="375643"/>
                      <a:pt x="106680" y="384810"/>
                    </a:cubicBezTo>
                    <a:cubicBezTo>
                      <a:pt x="103162" y="387741"/>
                      <a:pt x="99060" y="389890"/>
                      <a:pt x="95250" y="392430"/>
                    </a:cubicBezTo>
                    <a:lnTo>
                      <a:pt x="80010" y="415290"/>
                    </a:lnTo>
                    <a:cubicBezTo>
                      <a:pt x="77470" y="419100"/>
                      <a:pt x="75628" y="423482"/>
                      <a:pt x="72390" y="426720"/>
                    </a:cubicBezTo>
                    <a:cubicBezTo>
                      <a:pt x="56470" y="442640"/>
                      <a:pt x="64193" y="433839"/>
                      <a:pt x="49530" y="453390"/>
                    </a:cubicBezTo>
                    <a:cubicBezTo>
                      <a:pt x="37074" y="490757"/>
                      <a:pt x="57268" y="437973"/>
                      <a:pt x="34290" y="472440"/>
                    </a:cubicBezTo>
                    <a:cubicBezTo>
                      <a:pt x="31385" y="476797"/>
                      <a:pt x="32319" y="482777"/>
                      <a:pt x="30480" y="487680"/>
                    </a:cubicBezTo>
                    <a:cubicBezTo>
                      <a:pt x="28486" y="492998"/>
                      <a:pt x="25097" y="497700"/>
                      <a:pt x="22860" y="502920"/>
                    </a:cubicBezTo>
                    <a:cubicBezTo>
                      <a:pt x="21278" y="506611"/>
                      <a:pt x="20846" y="510758"/>
                      <a:pt x="19050" y="514350"/>
                    </a:cubicBezTo>
                    <a:cubicBezTo>
                      <a:pt x="17002" y="518446"/>
                      <a:pt x="13478" y="521684"/>
                      <a:pt x="11430" y="525780"/>
                    </a:cubicBezTo>
                    <a:cubicBezTo>
                      <a:pt x="9634" y="529372"/>
                      <a:pt x="8774" y="533363"/>
                      <a:pt x="7620" y="537210"/>
                    </a:cubicBezTo>
                    <a:cubicBezTo>
                      <a:pt x="4963" y="546066"/>
                      <a:pt x="2540" y="554990"/>
                      <a:pt x="0" y="563880"/>
                    </a:cubicBezTo>
                    <a:cubicBezTo>
                      <a:pt x="911" y="579367"/>
                      <a:pt x="550" y="624135"/>
                      <a:pt x="7620" y="647700"/>
                    </a:cubicBezTo>
                    <a:cubicBezTo>
                      <a:pt x="9585" y="654251"/>
                      <a:pt x="12839" y="660346"/>
                      <a:pt x="15240" y="666750"/>
                    </a:cubicBezTo>
                    <a:cubicBezTo>
                      <a:pt x="16650" y="670510"/>
                      <a:pt x="17254" y="674588"/>
                      <a:pt x="19050" y="678180"/>
                    </a:cubicBezTo>
                    <a:cubicBezTo>
                      <a:pt x="21098" y="682276"/>
                      <a:pt x="24810" y="685426"/>
                      <a:pt x="26670" y="689610"/>
                    </a:cubicBezTo>
                    <a:cubicBezTo>
                      <a:pt x="44806" y="730416"/>
                      <a:pt x="24665" y="698032"/>
                      <a:pt x="41910" y="723900"/>
                    </a:cubicBezTo>
                    <a:cubicBezTo>
                      <a:pt x="52848" y="767653"/>
                      <a:pt x="37553" y="713734"/>
                      <a:pt x="53340" y="750570"/>
                    </a:cubicBezTo>
                    <a:cubicBezTo>
                      <a:pt x="60664" y="767660"/>
                      <a:pt x="53546" y="762412"/>
                      <a:pt x="60960" y="777240"/>
                    </a:cubicBezTo>
                    <a:cubicBezTo>
                      <a:pt x="63008" y="781336"/>
                      <a:pt x="66040" y="784860"/>
                      <a:pt x="68580" y="788670"/>
                    </a:cubicBezTo>
                    <a:cubicBezTo>
                      <a:pt x="69850" y="793750"/>
                      <a:pt x="69792" y="799364"/>
                      <a:pt x="72390" y="803910"/>
                    </a:cubicBezTo>
                    <a:cubicBezTo>
                      <a:pt x="75063" y="808588"/>
                      <a:pt x="80371" y="811201"/>
                      <a:pt x="83820" y="815340"/>
                    </a:cubicBezTo>
                    <a:cubicBezTo>
                      <a:pt x="99206" y="833804"/>
                      <a:pt x="81619" y="821860"/>
                      <a:pt x="106680" y="834390"/>
                    </a:cubicBezTo>
                    <a:cubicBezTo>
                      <a:pt x="109190" y="841920"/>
                      <a:pt x="111396" y="851879"/>
                      <a:pt x="118110" y="857250"/>
                    </a:cubicBezTo>
                    <a:cubicBezTo>
                      <a:pt x="121246" y="859759"/>
                      <a:pt x="125730" y="859790"/>
                      <a:pt x="129540" y="861060"/>
                    </a:cubicBezTo>
                    <a:cubicBezTo>
                      <a:pt x="134372" y="875555"/>
                      <a:pt x="135120" y="884482"/>
                      <a:pt x="144780" y="895350"/>
                    </a:cubicBezTo>
                    <a:cubicBezTo>
                      <a:pt x="151939" y="903404"/>
                      <a:pt x="167640" y="918210"/>
                      <a:pt x="167640" y="918210"/>
                    </a:cubicBezTo>
                    <a:cubicBezTo>
                      <a:pt x="176376" y="944417"/>
                      <a:pt x="164427" y="912587"/>
                      <a:pt x="182880" y="944880"/>
                    </a:cubicBezTo>
                    <a:cubicBezTo>
                      <a:pt x="184873" y="948367"/>
                      <a:pt x="183850" y="953470"/>
                      <a:pt x="186690" y="956310"/>
                    </a:cubicBezTo>
                    <a:cubicBezTo>
                      <a:pt x="189530" y="959150"/>
                      <a:pt x="194310" y="958850"/>
                      <a:pt x="198120" y="960120"/>
                    </a:cubicBezTo>
                    <a:cubicBezTo>
                      <a:pt x="210538" y="997373"/>
                      <a:pt x="190782" y="948267"/>
                      <a:pt x="213360" y="975360"/>
                    </a:cubicBezTo>
                    <a:cubicBezTo>
                      <a:pt x="236139" y="1002695"/>
                      <a:pt x="206466" y="989572"/>
                      <a:pt x="232410" y="998220"/>
                    </a:cubicBezTo>
                    <a:cubicBezTo>
                      <a:pt x="242570" y="1028700"/>
                      <a:pt x="227330" y="993140"/>
                      <a:pt x="247650" y="1013460"/>
                    </a:cubicBezTo>
                    <a:cubicBezTo>
                      <a:pt x="250490" y="1016300"/>
                      <a:pt x="248620" y="1022050"/>
                      <a:pt x="251460" y="1024890"/>
                    </a:cubicBezTo>
                    <a:cubicBezTo>
                      <a:pt x="257936" y="1031366"/>
                      <a:pt x="274320" y="1040130"/>
                      <a:pt x="274320" y="1040130"/>
                    </a:cubicBezTo>
                    <a:cubicBezTo>
                      <a:pt x="281737" y="1062382"/>
                      <a:pt x="272326" y="1041946"/>
                      <a:pt x="289560" y="1059180"/>
                    </a:cubicBezTo>
                    <a:cubicBezTo>
                      <a:pt x="309697" y="1079317"/>
                      <a:pt x="280557" y="1063091"/>
                      <a:pt x="312420" y="1085850"/>
                    </a:cubicBezTo>
                    <a:cubicBezTo>
                      <a:pt x="315688" y="1088184"/>
                      <a:pt x="320040" y="1088390"/>
                      <a:pt x="323850" y="1089660"/>
                    </a:cubicBezTo>
                    <a:cubicBezTo>
                      <a:pt x="325120" y="1093470"/>
                      <a:pt x="324820" y="1098250"/>
                      <a:pt x="327660" y="1101090"/>
                    </a:cubicBezTo>
                    <a:cubicBezTo>
                      <a:pt x="330500" y="1103930"/>
                      <a:pt x="335498" y="1103104"/>
                      <a:pt x="339090" y="1104900"/>
                    </a:cubicBezTo>
                    <a:cubicBezTo>
                      <a:pt x="343186" y="1106948"/>
                      <a:pt x="346424" y="1110472"/>
                      <a:pt x="350520" y="1112520"/>
                    </a:cubicBezTo>
                    <a:cubicBezTo>
                      <a:pt x="354112" y="1114316"/>
                      <a:pt x="358358" y="1114534"/>
                      <a:pt x="361950" y="1116330"/>
                    </a:cubicBezTo>
                    <a:cubicBezTo>
                      <a:pt x="366046" y="1118378"/>
                      <a:pt x="369284" y="1121902"/>
                      <a:pt x="373380" y="1123950"/>
                    </a:cubicBezTo>
                    <a:cubicBezTo>
                      <a:pt x="376972" y="1125746"/>
                      <a:pt x="381218" y="1125964"/>
                      <a:pt x="384810" y="1127760"/>
                    </a:cubicBezTo>
                    <a:cubicBezTo>
                      <a:pt x="414353" y="1142532"/>
                      <a:pt x="378940" y="1129613"/>
                      <a:pt x="407670" y="1139190"/>
                    </a:cubicBezTo>
                    <a:cubicBezTo>
                      <a:pt x="412750" y="1143000"/>
                      <a:pt x="417230" y="1147780"/>
                      <a:pt x="422910" y="1150620"/>
                    </a:cubicBezTo>
                    <a:cubicBezTo>
                      <a:pt x="427594" y="1152962"/>
                      <a:pt x="433247" y="1152591"/>
                      <a:pt x="438150" y="1154430"/>
                    </a:cubicBezTo>
                    <a:cubicBezTo>
                      <a:pt x="443468" y="1156424"/>
                      <a:pt x="448170" y="1159813"/>
                      <a:pt x="453390" y="1162050"/>
                    </a:cubicBezTo>
                    <a:cubicBezTo>
                      <a:pt x="457081" y="1163632"/>
                      <a:pt x="461129" y="1164278"/>
                      <a:pt x="464820" y="1165860"/>
                    </a:cubicBezTo>
                    <a:cubicBezTo>
                      <a:pt x="470040" y="1168097"/>
                      <a:pt x="474506" y="1172290"/>
                      <a:pt x="480060" y="1173480"/>
                    </a:cubicBezTo>
                    <a:cubicBezTo>
                      <a:pt x="492540" y="1176154"/>
                      <a:pt x="505460" y="1176020"/>
                      <a:pt x="518160" y="1177290"/>
                    </a:cubicBezTo>
                    <a:cubicBezTo>
                      <a:pt x="538046" y="1190547"/>
                      <a:pt x="521651" y="1181876"/>
                      <a:pt x="552450" y="1188720"/>
                    </a:cubicBezTo>
                    <a:cubicBezTo>
                      <a:pt x="562476" y="1190948"/>
                      <a:pt x="600070" y="1201510"/>
                      <a:pt x="617220" y="1203960"/>
                    </a:cubicBezTo>
                    <a:cubicBezTo>
                      <a:pt x="673651" y="1212022"/>
                      <a:pt x="674711" y="1211313"/>
                      <a:pt x="727710" y="1215390"/>
                    </a:cubicBezTo>
                    <a:cubicBezTo>
                      <a:pt x="736600" y="1217930"/>
                      <a:pt x="745298" y="1221280"/>
                      <a:pt x="754380" y="1223010"/>
                    </a:cubicBezTo>
                    <a:cubicBezTo>
                      <a:pt x="772023" y="1226371"/>
                      <a:pt x="790451" y="1225696"/>
                      <a:pt x="807720" y="1230630"/>
                    </a:cubicBezTo>
                    <a:cubicBezTo>
                      <a:pt x="867335" y="1247663"/>
                      <a:pt x="803950" y="1230639"/>
                      <a:pt x="857250" y="1242060"/>
                    </a:cubicBezTo>
                    <a:cubicBezTo>
                      <a:pt x="867490" y="1244254"/>
                      <a:pt x="877626" y="1246924"/>
                      <a:pt x="887730" y="1249680"/>
                    </a:cubicBezTo>
                    <a:cubicBezTo>
                      <a:pt x="891605" y="1250737"/>
                      <a:pt x="895199" y="1252830"/>
                      <a:pt x="899160" y="1253490"/>
                    </a:cubicBezTo>
                    <a:cubicBezTo>
                      <a:pt x="910504" y="1255381"/>
                      <a:pt x="922020" y="1256030"/>
                      <a:pt x="933450" y="1257300"/>
                    </a:cubicBezTo>
                    <a:cubicBezTo>
                      <a:pt x="963797" y="1272474"/>
                      <a:pt x="933283" y="1259412"/>
                      <a:pt x="982980" y="1268730"/>
                    </a:cubicBezTo>
                    <a:cubicBezTo>
                      <a:pt x="992067" y="1270434"/>
                      <a:pt x="1000760" y="1273810"/>
                      <a:pt x="1009650" y="1276350"/>
                    </a:cubicBezTo>
                    <a:cubicBezTo>
                      <a:pt x="1075690" y="1275080"/>
                      <a:pt x="1141859" y="1276862"/>
                      <a:pt x="1207770" y="1272540"/>
                    </a:cubicBezTo>
                    <a:cubicBezTo>
                      <a:pt x="1219792" y="1271752"/>
                      <a:pt x="1230371" y="1264032"/>
                      <a:pt x="1242060" y="1261110"/>
                    </a:cubicBezTo>
                    <a:lnTo>
                      <a:pt x="1257300" y="1257300"/>
                    </a:lnTo>
                    <a:cubicBezTo>
                      <a:pt x="1265613" y="1232362"/>
                      <a:pt x="1254067" y="1256838"/>
                      <a:pt x="1272540" y="1242060"/>
                    </a:cubicBezTo>
                    <a:cubicBezTo>
                      <a:pt x="1285387" y="1231783"/>
                      <a:pt x="1276082" y="1231032"/>
                      <a:pt x="1283970" y="1219200"/>
                    </a:cubicBezTo>
                    <a:cubicBezTo>
                      <a:pt x="1286959" y="1214717"/>
                      <a:pt x="1291590" y="1211580"/>
                      <a:pt x="1295400" y="1207770"/>
                    </a:cubicBezTo>
                    <a:cubicBezTo>
                      <a:pt x="1296670" y="1203960"/>
                      <a:pt x="1295942" y="1198674"/>
                      <a:pt x="1299210" y="1196340"/>
                    </a:cubicBezTo>
                    <a:cubicBezTo>
                      <a:pt x="1305746" y="1191671"/>
                      <a:pt x="1322070" y="1188720"/>
                      <a:pt x="1322070" y="1188720"/>
                    </a:cubicBezTo>
                    <a:cubicBezTo>
                      <a:pt x="1328936" y="1181854"/>
                      <a:pt x="1335647" y="1173648"/>
                      <a:pt x="1344930" y="1169670"/>
                    </a:cubicBezTo>
                    <a:cubicBezTo>
                      <a:pt x="1349743" y="1167607"/>
                      <a:pt x="1355090" y="1167130"/>
                      <a:pt x="1360170" y="1165860"/>
                    </a:cubicBezTo>
                    <a:cubicBezTo>
                      <a:pt x="1363980" y="1163320"/>
                      <a:pt x="1367391" y="1160044"/>
                      <a:pt x="1371600" y="1158240"/>
                    </a:cubicBezTo>
                    <a:cubicBezTo>
                      <a:pt x="1383149" y="1153291"/>
                      <a:pt x="1414246" y="1151385"/>
                      <a:pt x="1421130" y="1150620"/>
                    </a:cubicBezTo>
                    <a:cubicBezTo>
                      <a:pt x="1431290" y="1148080"/>
                      <a:pt x="1441370" y="1145194"/>
                      <a:pt x="1451610" y="1143000"/>
                    </a:cubicBezTo>
                    <a:cubicBezTo>
                      <a:pt x="1459164" y="1141381"/>
                      <a:pt x="1467017" y="1141223"/>
                      <a:pt x="1474470" y="1139190"/>
                    </a:cubicBezTo>
                    <a:cubicBezTo>
                      <a:pt x="1543392" y="1120393"/>
                      <a:pt x="1445285" y="1141217"/>
                      <a:pt x="1512570" y="1127760"/>
                    </a:cubicBezTo>
                    <a:cubicBezTo>
                      <a:pt x="1517650" y="1125220"/>
                      <a:pt x="1522256" y="1121330"/>
                      <a:pt x="1527810" y="1120140"/>
                    </a:cubicBezTo>
                    <a:cubicBezTo>
                      <a:pt x="1540290" y="1117466"/>
                      <a:pt x="1553157" y="1116840"/>
                      <a:pt x="1565910" y="1116330"/>
                    </a:cubicBezTo>
                    <a:cubicBezTo>
                      <a:pt x="1616685" y="1114299"/>
                      <a:pt x="1667510" y="1113790"/>
                      <a:pt x="1718310" y="1112520"/>
                    </a:cubicBezTo>
                    <a:cubicBezTo>
                      <a:pt x="1803299" y="1095522"/>
                      <a:pt x="1760291" y="1101218"/>
                      <a:pt x="1912620" y="1108710"/>
                    </a:cubicBezTo>
                    <a:cubicBezTo>
                      <a:pt x="1986769" y="1112357"/>
                      <a:pt x="1977567" y="1116773"/>
                      <a:pt x="2042160" y="1123950"/>
                    </a:cubicBezTo>
                    <a:cubicBezTo>
                      <a:pt x="2058617" y="1125779"/>
                      <a:pt x="2075240" y="1125862"/>
                      <a:pt x="2091690" y="1127760"/>
                    </a:cubicBezTo>
                    <a:cubicBezTo>
                      <a:pt x="2223482" y="1142967"/>
                      <a:pt x="2059243" y="1129074"/>
                      <a:pt x="2190750" y="1139190"/>
                    </a:cubicBezTo>
                    <a:cubicBezTo>
                      <a:pt x="2278338" y="1156708"/>
                      <a:pt x="2187821" y="1139337"/>
                      <a:pt x="2255520" y="1150620"/>
                    </a:cubicBezTo>
                    <a:cubicBezTo>
                      <a:pt x="2269526" y="1152954"/>
                      <a:pt x="2283325" y="1156612"/>
                      <a:pt x="2297430" y="1158240"/>
                    </a:cubicBezTo>
                    <a:cubicBezTo>
                      <a:pt x="2316396" y="1160428"/>
                      <a:pt x="2335530" y="1160780"/>
                      <a:pt x="2354580" y="1162050"/>
                    </a:cubicBezTo>
                    <a:cubicBezTo>
                      <a:pt x="2467289" y="1178956"/>
                      <a:pt x="2405157" y="1175247"/>
                      <a:pt x="2541270" y="1165860"/>
                    </a:cubicBezTo>
                    <a:cubicBezTo>
                      <a:pt x="2546350" y="1164590"/>
                      <a:pt x="2551697" y="1164113"/>
                      <a:pt x="2556510" y="1162050"/>
                    </a:cubicBezTo>
                    <a:cubicBezTo>
                      <a:pt x="2573961" y="1154571"/>
                      <a:pt x="2562892" y="1153985"/>
                      <a:pt x="2579370" y="1143000"/>
                    </a:cubicBezTo>
                    <a:cubicBezTo>
                      <a:pt x="2582712" y="1140772"/>
                      <a:pt x="2586990" y="1140460"/>
                      <a:pt x="2590800" y="1139190"/>
                    </a:cubicBezTo>
                    <a:cubicBezTo>
                      <a:pt x="2594610" y="1132840"/>
                      <a:pt x="2596994" y="1125376"/>
                      <a:pt x="2602230" y="1120140"/>
                    </a:cubicBezTo>
                    <a:cubicBezTo>
                      <a:pt x="2605070" y="1117300"/>
                      <a:pt x="2611326" y="1119598"/>
                      <a:pt x="2613660" y="1116330"/>
                    </a:cubicBezTo>
                    <a:cubicBezTo>
                      <a:pt x="2642513" y="1075936"/>
                      <a:pt x="2603318" y="1105445"/>
                      <a:pt x="2632710" y="1085850"/>
                    </a:cubicBezTo>
                    <a:cubicBezTo>
                      <a:pt x="2635250" y="1079500"/>
                      <a:pt x="2637929" y="1073204"/>
                      <a:pt x="2640330" y="1066800"/>
                    </a:cubicBezTo>
                    <a:cubicBezTo>
                      <a:pt x="2641740" y="1063040"/>
                      <a:pt x="2642344" y="1058962"/>
                      <a:pt x="2644140" y="1055370"/>
                    </a:cubicBezTo>
                    <a:cubicBezTo>
                      <a:pt x="2646188" y="1051274"/>
                      <a:pt x="2649220" y="1047750"/>
                      <a:pt x="2651760" y="1043940"/>
                    </a:cubicBezTo>
                    <a:cubicBezTo>
                      <a:pt x="2652268" y="1041908"/>
                      <a:pt x="2657194" y="1020550"/>
                      <a:pt x="2659380" y="1017270"/>
                    </a:cubicBezTo>
                    <a:cubicBezTo>
                      <a:pt x="2662369" y="1012787"/>
                      <a:pt x="2667303" y="1009931"/>
                      <a:pt x="2670810" y="1005840"/>
                    </a:cubicBezTo>
                    <a:cubicBezTo>
                      <a:pt x="2682680" y="991991"/>
                      <a:pt x="2682054" y="990971"/>
                      <a:pt x="2689860" y="975360"/>
                    </a:cubicBezTo>
                    <a:cubicBezTo>
                      <a:pt x="2697475" y="937283"/>
                      <a:pt x="2686804" y="972324"/>
                      <a:pt x="2705100" y="944880"/>
                    </a:cubicBezTo>
                    <a:cubicBezTo>
                      <a:pt x="2707328" y="941538"/>
                      <a:pt x="2707114" y="937042"/>
                      <a:pt x="2708910" y="933450"/>
                    </a:cubicBezTo>
                    <a:cubicBezTo>
                      <a:pt x="2710958" y="929354"/>
                      <a:pt x="2713990" y="925830"/>
                      <a:pt x="2716530" y="922020"/>
                    </a:cubicBezTo>
                    <a:cubicBezTo>
                      <a:pt x="2717800" y="916940"/>
                      <a:pt x="2717069" y="910869"/>
                      <a:pt x="2720340" y="906780"/>
                    </a:cubicBezTo>
                    <a:cubicBezTo>
                      <a:pt x="2722849" y="903644"/>
                      <a:pt x="2728634" y="905479"/>
                      <a:pt x="2731770" y="902970"/>
                    </a:cubicBezTo>
                    <a:cubicBezTo>
                      <a:pt x="2735346" y="900109"/>
                      <a:pt x="2737197" y="895560"/>
                      <a:pt x="2739390" y="891540"/>
                    </a:cubicBezTo>
                    <a:cubicBezTo>
                      <a:pt x="2759148" y="855318"/>
                      <a:pt x="2744183" y="868025"/>
                      <a:pt x="2766060" y="853440"/>
                    </a:cubicBezTo>
                    <a:cubicBezTo>
                      <a:pt x="2775723" y="805124"/>
                      <a:pt x="2762774" y="857297"/>
                      <a:pt x="2777490" y="822960"/>
                    </a:cubicBezTo>
                    <a:cubicBezTo>
                      <a:pt x="2792252" y="788516"/>
                      <a:pt x="2769790" y="824986"/>
                      <a:pt x="2788920" y="796290"/>
                    </a:cubicBezTo>
                    <a:cubicBezTo>
                      <a:pt x="2793343" y="778600"/>
                      <a:pt x="2792152" y="780446"/>
                      <a:pt x="2800350" y="762000"/>
                    </a:cubicBezTo>
                    <a:cubicBezTo>
                      <a:pt x="2802657" y="756810"/>
                      <a:pt x="2806174" y="752148"/>
                      <a:pt x="2807970" y="746760"/>
                    </a:cubicBezTo>
                    <a:cubicBezTo>
                      <a:pt x="2817179" y="719133"/>
                      <a:pt x="2814614" y="716730"/>
                      <a:pt x="2819400" y="689610"/>
                    </a:cubicBezTo>
                    <a:cubicBezTo>
                      <a:pt x="2821651" y="676856"/>
                      <a:pt x="2824819" y="664273"/>
                      <a:pt x="2827020" y="651510"/>
                    </a:cubicBezTo>
                    <a:cubicBezTo>
                      <a:pt x="2831171" y="627436"/>
                      <a:pt x="2838450" y="579120"/>
                      <a:pt x="2838450" y="579120"/>
                    </a:cubicBezTo>
                    <a:cubicBezTo>
                      <a:pt x="2838341" y="577486"/>
                      <a:pt x="2838160" y="523833"/>
                      <a:pt x="2830830" y="506730"/>
                    </a:cubicBezTo>
                    <a:cubicBezTo>
                      <a:pt x="2829026" y="502521"/>
                      <a:pt x="2825258" y="499396"/>
                      <a:pt x="2823210" y="495300"/>
                    </a:cubicBezTo>
                    <a:cubicBezTo>
                      <a:pt x="2821414" y="491708"/>
                      <a:pt x="2821866" y="487040"/>
                      <a:pt x="2819400" y="483870"/>
                    </a:cubicBezTo>
                    <a:cubicBezTo>
                      <a:pt x="2812784" y="475364"/>
                      <a:pt x="2796540" y="461010"/>
                      <a:pt x="2796540" y="461010"/>
                    </a:cubicBezTo>
                    <a:cubicBezTo>
                      <a:pt x="2795270" y="457200"/>
                      <a:pt x="2795239" y="452716"/>
                      <a:pt x="2792730" y="449580"/>
                    </a:cubicBezTo>
                    <a:cubicBezTo>
                      <a:pt x="2767759" y="418366"/>
                      <a:pt x="2774723" y="430360"/>
                      <a:pt x="2754630" y="415290"/>
                    </a:cubicBezTo>
                    <a:cubicBezTo>
                      <a:pt x="2748124" y="410411"/>
                      <a:pt x="2741700" y="405405"/>
                      <a:pt x="2735580" y="400050"/>
                    </a:cubicBezTo>
                    <a:cubicBezTo>
                      <a:pt x="2731525" y="396502"/>
                      <a:pt x="2728403" y="391928"/>
                      <a:pt x="2724150" y="388620"/>
                    </a:cubicBezTo>
                    <a:cubicBezTo>
                      <a:pt x="2716921" y="382997"/>
                      <a:pt x="2708793" y="378632"/>
                      <a:pt x="2701290" y="373380"/>
                    </a:cubicBezTo>
                    <a:cubicBezTo>
                      <a:pt x="2696088" y="369739"/>
                      <a:pt x="2690871" y="366083"/>
                      <a:pt x="2686050" y="361950"/>
                    </a:cubicBezTo>
                    <a:cubicBezTo>
                      <a:pt x="2674253" y="351839"/>
                      <a:pt x="2676663" y="349637"/>
                      <a:pt x="2663190" y="342900"/>
                    </a:cubicBezTo>
                    <a:cubicBezTo>
                      <a:pt x="2659598" y="341104"/>
                      <a:pt x="2655570" y="340360"/>
                      <a:pt x="2651760" y="339090"/>
                    </a:cubicBezTo>
                    <a:cubicBezTo>
                      <a:pt x="2612519" y="309660"/>
                      <a:pt x="2662372" y="344986"/>
                      <a:pt x="2617470" y="320040"/>
                    </a:cubicBezTo>
                    <a:cubicBezTo>
                      <a:pt x="2611919" y="316956"/>
                      <a:pt x="2607910" y="311450"/>
                      <a:pt x="2602230" y="308610"/>
                    </a:cubicBezTo>
                    <a:cubicBezTo>
                      <a:pt x="2595046" y="305018"/>
                      <a:pt x="2586053" y="305445"/>
                      <a:pt x="2579370" y="300990"/>
                    </a:cubicBezTo>
                    <a:cubicBezTo>
                      <a:pt x="2575560" y="298450"/>
                      <a:pt x="2572149" y="295174"/>
                      <a:pt x="2567940" y="293370"/>
                    </a:cubicBezTo>
                    <a:cubicBezTo>
                      <a:pt x="2544702" y="283411"/>
                      <a:pt x="2549177" y="298641"/>
                      <a:pt x="2518410" y="278130"/>
                    </a:cubicBezTo>
                    <a:cubicBezTo>
                      <a:pt x="2504497" y="268855"/>
                      <a:pt x="2493788" y="261033"/>
                      <a:pt x="2476500" y="255270"/>
                    </a:cubicBezTo>
                    <a:cubicBezTo>
                      <a:pt x="2472690" y="254000"/>
                      <a:pt x="2468662" y="253256"/>
                      <a:pt x="2465070" y="251460"/>
                    </a:cubicBezTo>
                    <a:cubicBezTo>
                      <a:pt x="2460974" y="249412"/>
                      <a:pt x="2457736" y="245888"/>
                      <a:pt x="2453640" y="243840"/>
                    </a:cubicBezTo>
                    <a:cubicBezTo>
                      <a:pt x="2450048" y="242044"/>
                      <a:pt x="2445802" y="241826"/>
                      <a:pt x="2442210" y="240030"/>
                    </a:cubicBezTo>
                    <a:cubicBezTo>
                      <a:pt x="2438114" y="237982"/>
                      <a:pt x="2434876" y="234458"/>
                      <a:pt x="2430780" y="232410"/>
                    </a:cubicBezTo>
                    <a:cubicBezTo>
                      <a:pt x="2427188" y="230614"/>
                      <a:pt x="2423041" y="230182"/>
                      <a:pt x="2419350" y="228600"/>
                    </a:cubicBezTo>
                    <a:cubicBezTo>
                      <a:pt x="2414130" y="226363"/>
                      <a:pt x="2409550" y="222612"/>
                      <a:pt x="2404110" y="220980"/>
                    </a:cubicBezTo>
                    <a:cubicBezTo>
                      <a:pt x="2396711" y="218760"/>
                      <a:pt x="2388870" y="218440"/>
                      <a:pt x="2381250" y="217170"/>
                    </a:cubicBezTo>
                    <a:cubicBezTo>
                      <a:pt x="2376170" y="213360"/>
                      <a:pt x="2371395" y="209105"/>
                      <a:pt x="2366010" y="205740"/>
                    </a:cubicBezTo>
                    <a:cubicBezTo>
                      <a:pt x="2357454" y="200393"/>
                      <a:pt x="2348892" y="197039"/>
                      <a:pt x="2339340" y="194310"/>
                    </a:cubicBezTo>
                    <a:cubicBezTo>
                      <a:pt x="2334305" y="192871"/>
                      <a:pt x="2329180" y="191770"/>
                      <a:pt x="2324100" y="190500"/>
                    </a:cubicBezTo>
                    <a:cubicBezTo>
                      <a:pt x="2304010" y="177107"/>
                      <a:pt x="2322033" y="187271"/>
                      <a:pt x="2297430" y="179070"/>
                    </a:cubicBezTo>
                    <a:cubicBezTo>
                      <a:pt x="2254389" y="164723"/>
                      <a:pt x="2299661" y="176770"/>
                      <a:pt x="2263140" y="167640"/>
                    </a:cubicBezTo>
                    <a:cubicBezTo>
                      <a:pt x="2239664" y="151989"/>
                      <a:pt x="2265616" y="167195"/>
                      <a:pt x="2232660" y="156210"/>
                    </a:cubicBezTo>
                    <a:cubicBezTo>
                      <a:pt x="2227272" y="154414"/>
                      <a:pt x="2222738" y="150584"/>
                      <a:pt x="2217420" y="148590"/>
                    </a:cubicBezTo>
                    <a:cubicBezTo>
                      <a:pt x="2212517" y="146751"/>
                      <a:pt x="2207148" y="146436"/>
                      <a:pt x="2202180" y="144780"/>
                    </a:cubicBezTo>
                    <a:cubicBezTo>
                      <a:pt x="2195692" y="142617"/>
                      <a:pt x="2189667" y="139171"/>
                      <a:pt x="2183130" y="137160"/>
                    </a:cubicBezTo>
                    <a:cubicBezTo>
                      <a:pt x="2173120" y="134080"/>
                      <a:pt x="2162017" y="134224"/>
                      <a:pt x="2152650" y="129540"/>
                    </a:cubicBezTo>
                    <a:cubicBezTo>
                      <a:pt x="2147570" y="127000"/>
                      <a:pt x="2142920" y="123298"/>
                      <a:pt x="2137410" y="121920"/>
                    </a:cubicBezTo>
                    <a:cubicBezTo>
                      <a:pt x="2127477" y="119437"/>
                      <a:pt x="2117090" y="119380"/>
                      <a:pt x="2106930" y="118110"/>
                    </a:cubicBezTo>
                    <a:cubicBezTo>
                      <a:pt x="2056385" y="92838"/>
                      <a:pt x="2119502" y="123498"/>
                      <a:pt x="2080260" y="106680"/>
                    </a:cubicBezTo>
                    <a:cubicBezTo>
                      <a:pt x="2075040" y="104443"/>
                      <a:pt x="2070408" y="100856"/>
                      <a:pt x="2065020" y="99060"/>
                    </a:cubicBezTo>
                    <a:cubicBezTo>
                      <a:pt x="2056663" y="96274"/>
                      <a:pt x="2025340" y="92303"/>
                      <a:pt x="2019300" y="91440"/>
                    </a:cubicBezTo>
                    <a:cubicBezTo>
                      <a:pt x="1987275" y="75427"/>
                      <a:pt x="2023522" y="91543"/>
                      <a:pt x="1977390" y="80010"/>
                    </a:cubicBezTo>
                    <a:cubicBezTo>
                      <a:pt x="1970755" y="78351"/>
                      <a:pt x="1964997" y="73956"/>
                      <a:pt x="1958340" y="72390"/>
                    </a:cubicBezTo>
                    <a:cubicBezTo>
                      <a:pt x="1920745" y="63544"/>
                      <a:pt x="1897055" y="65932"/>
                      <a:pt x="1859280" y="53340"/>
                    </a:cubicBezTo>
                    <a:cubicBezTo>
                      <a:pt x="1815668" y="38803"/>
                      <a:pt x="1858494" y="51304"/>
                      <a:pt x="1802130" y="41910"/>
                    </a:cubicBezTo>
                    <a:cubicBezTo>
                      <a:pt x="1718178" y="27918"/>
                      <a:pt x="1831353" y="39117"/>
                      <a:pt x="1706880" y="26670"/>
                    </a:cubicBezTo>
                    <a:cubicBezTo>
                      <a:pt x="1694159" y="25398"/>
                      <a:pt x="1569634" y="14128"/>
                      <a:pt x="1527810" y="11430"/>
                    </a:cubicBezTo>
                    <a:cubicBezTo>
                      <a:pt x="1461872" y="7176"/>
                      <a:pt x="1339190" y="2164"/>
                      <a:pt x="1291590" y="0"/>
                    </a:cubicBezTo>
                    <a:lnTo>
                      <a:pt x="1036320" y="3810"/>
                    </a:lnTo>
                    <a:cubicBezTo>
                      <a:pt x="1028598" y="4022"/>
                      <a:pt x="1021117" y="6599"/>
                      <a:pt x="1013460" y="7620"/>
                    </a:cubicBezTo>
                    <a:cubicBezTo>
                      <a:pt x="1002061" y="9140"/>
                      <a:pt x="990600" y="10160"/>
                      <a:pt x="979170" y="11430"/>
                    </a:cubicBezTo>
                    <a:cubicBezTo>
                      <a:pt x="941279" y="26586"/>
                      <a:pt x="980881" y="12612"/>
                      <a:pt x="929640" y="22860"/>
                    </a:cubicBezTo>
                    <a:cubicBezTo>
                      <a:pt x="920574" y="24673"/>
                      <a:pt x="911890" y="28047"/>
                      <a:pt x="902970" y="30480"/>
                    </a:cubicBezTo>
                    <a:cubicBezTo>
                      <a:pt x="897918" y="31858"/>
                      <a:pt x="892735" y="32750"/>
                      <a:pt x="887730" y="34290"/>
                    </a:cubicBezTo>
                    <a:cubicBezTo>
                      <a:pt x="876215" y="37833"/>
                      <a:pt x="864216" y="40332"/>
                      <a:pt x="853440" y="45720"/>
                    </a:cubicBezTo>
                    <a:cubicBezTo>
                      <a:pt x="848360" y="48260"/>
                      <a:pt x="843518" y="51346"/>
                      <a:pt x="838200" y="53340"/>
                    </a:cubicBezTo>
                    <a:cubicBezTo>
                      <a:pt x="812421" y="63007"/>
                      <a:pt x="833022" y="51749"/>
                      <a:pt x="811530" y="60960"/>
                    </a:cubicBezTo>
                    <a:cubicBezTo>
                      <a:pt x="806310" y="63197"/>
                      <a:pt x="801510" y="66343"/>
                      <a:pt x="796290" y="68580"/>
                    </a:cubicBezTo>
                    <a:cubicBezTo>
                      <a:pt x="792599" y="70162"/>
                      <a:pt x="788452" y="70594"/>
                      <a:pt x="784860" y="72390"/>
                    </a:cubicBezTo>
                    <a:cubicBezTo>
                      <a:pt x="780764" y="74438"/>
                      <a:pt x="777774" y="78562"/>
                      <a:pt x="773430" y="80010"/>
                    </a:cubicBezTo>
                    <a:cubicBezTo>
                      <a:pt x="766101" y="82453"/>
                      <a:pt x="758064" y="81946"/>
                      <a:pt x="750570" y="83820"/>
                    </a:cubicBezTo>
                    <a:cubicBezTo>
                      <a:pt x="730245" y="88901"/>
                      <a:pt x="730611" y="92226"/>
                      <a:pt x="712470" y="95250"/>
                    </a:cubicBezTo>
                    <a:cubicBezTo>
                      <a:pt x="702370" y="96933"/>
                      <a:pt x="692150" y="97790"/>
                      <a:pt x="681990" y="99060"/>
                    </a:cubicBezTo>
                    <a:cubicBezTo>
                      <a:pt x="675640" y="101600"/>
                      <a:pt x="669344" y="104279"/>
                      <a:pt x="662940" y="106680"/>
                    </a:cubicBezTo>
                    <a:cubicBezTo>
                      <a:pt x="659180" y="108090"/>
                      <a:pt x="655270" y="109080"/>
                      <a:pt x="651510" y="110490"/>
                    </a:cubicBezTo>
                    <a:cubicBezTo>
                      <a:pt x="622816" y="121250"/>
                      <a:pt x="642757" y="115536"/>
                      <a:pt x="617220" y="121920"/>
                    </a:cubicBezTo>
                    <a:cubicBezTo>
                      <a:pt x="613768" y="124509"/>
                      <a:pt x="596121" y="138184"/>
                      <a:pt x="590550" y="140970"/>
                    </a:cubicBezTo>
                    <a:cubicBezTo>
                      <a:pt x="586958" y="142766"/>
                      <a:pt x="582930" y="143510"/>
                      <a:pt x="579120" y="144780"/>
                    </a:cubicBezTo>
                    <a:cubicBezTo>
                      <a:pt x="575310" y="148590"/>
                      <a:pt x="572173" y="153221"/>
                      <a:pt x="567690" y="156210"/>
                    </a:cubicBezTo>
                    <a:cubicBezTo>
                      <a:pt x="554464" y="165027"/>
                      <a:pt x="546677" y="167024"/>
                      <a:pt x="533400" y="171450"/>
                    </a:cubicBezTo>
                    <a:cubicBezTo>
                      <a:pt x="532130" y="175260"/>
                      <a:pt x="532161" y="179795"/>
                      <a:pt x="529590" y="182880"/>
                    </a:cubicBezTo>
                    <a:cubicBezTo>
                      <a:pt x="524299" y="189229"/>
                      <a:pt x="501284" y="202150"/>
                      <a:pt x="495300" y="205740"/>
                    </a:cubicBezTo>
                    <a:cubicBezTo>
                      <a:pt x="482436" y="225036"/>
                      <a:pt x="493445" y="212057"/>
                      <a:pt x="468630" y="228600"/>
                    </a:cubicBezTo>
                    <a:cubicBezTo>
                      <a:pt x="463346" y="232122"/>
                      <a:pt x="458557" y="236339"/>
                      <a:pt x="453390" y="240030"/>
                    </a:cubicBezTo>
                    <a:cubicBezTo>
                      <a:pt x="449664" y="242692"/>
                      <a:pt x="445382" y="244608"/>
                      <a:pt x="441960" y="247650"/>
                    </a:cubicBezTo>
                    <a:cubicBezTo>
                      <a:pt x="419579" y="267544"/>
                      <a:pt x="425450" y="240665"/>
                      <a:pt x="415290" y="24003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Freihandform 103"/>
              <p:cNvSpPr/>
              <p:nvPr/>
            </p:nvSpPr>
            <p:spPr>
              <a:xfrm rot="389665" flipH="1">
                <a:off x="4848927" y="3700606"/>
                <a:ext cx="933959" cy="442648"/>
              </a:xfrm>
              <a:custGeom>
                <a:avLst/>
                <a:gdLst>
                  <a:gd name="connsiteX0" fmla="*/ 206014 w 1432834"/>
                  <a:gd name="connsiteY0" fmla="*/ 110490 h 1204773"/>
                  <a:gd name="connsiteX1" fmla="*/ 152674 w 1432834"/>
                  <a:gd name="connsiteY1" fmla="*/ 125730 h 1204773"/>
                  <a:gd name="connsiteX2" fmla="*/ 141244 w 1432834"/>
                  <a:gd name="connsiteY2" fmla="*/ 129540 h 1204773"/>
                  <a:gd name="connsiteX3" fmla="*/ 118384 w 1432834"/>
                  <a:gd name="connsiteY3" fmla="*/ 148590 h 1204773"/>
                  <a:gd name="connsiteX4" fmla="*/ 106954 w 1432834"/>
                  <a:gd name="connsiteY4" fmla="*/ 152400 h 1204773"/>
                  <a:gd name="connsiteX5" fmla="*/ 91714 w 1432834"/>
                  <a:gd name="connsiteY5" fmla="*/ 167640 h 1204773"/>
                  <a:gd name="connsiteX6" fmla="*/ 76474 w 1432834"/>
                  <a:gd name="connsiteY6" fmla="*/ 190500 h 1204773"/>
                  <a:gd name="connsiteX7" fmla="*/ 53614 w 1432834"/>
                  <a:gd name="connsiteY7" fmla="*/ 213360 h 1204773"/>
                  <a:gd name="connsiteX8" fmla="*/ 42184 w 1432834"/>
                  <a:gd name="connsiteY8" fmla="*/ 240030 h 1204773"/>
                  <a:gd name="connsiteX9" fmla="*/ 38374 w 1432834"/>
                  <a:gd name="connsiteY9" fmla="*/ 251460 h 1204773"/>
                  <a:gd name="connsiteX10" fmla="*/ 30754 w 1432834"/>
                  <a:gd name="connsiteY10" fmla="*/ 266700 h 1204773"/>
                  <a:gd name="connsiteX11" fmla="*/ 26944 w 1432834"/>
                  <a:gd name="connsiteY11" fmla="*/ 281940 h 1204773"/>
                  <a:gd name="connsiteX12" fmla="*/ 19324 w 1432834"/>
                  <a:gd name="connsiteY12" fmla="*/ 304800 h 1204773"/>
                  <a:gd name="connsiteX13" fmla="*/ 4084 w 1432834"/>
                  <a:gd name="connsiteY13" fmla="*/ 373380 h 1204773"/>
                  <a:gd name="connsiteX14" fmla="*/ 7894 w 1432834"/>
                  <a:gd name="connsiteY14" fmla="*/ 666750 h 1204773"/>
                  <a:gd name="connsiteX15" fmla="*/ 26944 w 1432834"/>
                  <a:gd name="connsiteY15" fmla="*/ 701040 h 1204773"/>
                  <a:gd name="connsiteX16" fmla="*/ 34564 w 1432834"/>
                  <a:gd name="connsiteY16" fmla="*/ 712470 h 1204773"/>
                  <a:gd name="connsiteX17" fmla="*/ 38374 w 1432834"/>
                  <a:gd name="connsiteY17" fmla="*/ 723900 h 1204773"/>
                  <a:gd name="connsiteX18" fmla="*/ 49804 w 1432834"/>
                  <a:gd name="connsiteY18" fmla="*/ 727710 h 1204773"/>
                  <a:gd name="connsiteX19" fmla="*/ 65044 w 1432834"/>
                  <a:gd name="connsiteY19" fmla="*/ 742950 h 1204773"/>
                  <a:gd name="connsiteX20" fmla="*/ 76474 w 1432834"/>
                  <a:gd name="connsiteY20" fmla="*/ 754380 h 1204773"/>
                  <a:gd name="connsiteX21" fmla="*/ 87904 w 1432834"/>
                  <a:gd name="connsiteY21" fmla="*/ 758190 h 1204773"/>
                  <a:gd name="connsiteX22" fmla="*/ 99334 w 1432834"/>
                  <a:gd name="connsiteY22" fmla="*/ 765810 h 1204773"/>
                  <a:gd name="connsiteX23" fmla="*/ 110764 w 1432834"/>
                  <a:gd name="connsiteY23" fmla="*/ 769620 h 1204773"/>
                  <a:gd name="connsiteX24" fmla="*/ 126004 w 1432834"/>
                  <a:gd name="connsiteY24" fmla="*/ 777240 h 1204773"/>
                  <a:gd name="connsiteX25" fmla="*/ 137434 w 1432834"/>
                  <a:gd name="connsiteY25" fmla="*/ 781050 h 1204773"/>
                  <a:gd name="connsiteX26" fmla="*/ 148864 w 1432834"/>
                  <a:gd name="connsiteY26" fmla="*/ 788670 h 1204773"/>
                  <a:gd name="connsiteX27" fmla="*/ 202204 w 1432834"/>
                  <a:gd name="connsiteY27" fmla="*/ 796290 h 1204773"/>
                  <a:gd name="connsiteX28" fmla="*/ 225064 w 1432834"/>
                  <a:gd name="connsiteY28" fmla="*/ 807720 h 1204773"/>
                  <a:gd name="connsiteX29" fmla="*/ 240304 w 1432834"/>
                  <a:gd name="connsiteY29" fmla="*/ 815340 h 1204773"/>
                  <a:gd name="connsiteX30" fmla="*/ 251734 w 1432834"/>
                  <a:gd name="connsiteY30" fmla="*/ 819150 h 1204773"/>
                  <a:gd name="connsiteX31" fmla="*/ 263164 w 1432834"/>
                  <a:gd name="connsiteY31" fmla="*/ 826770 h 1204773"/>
                  <a:gd name="connsiteX32" fmla="*/ 301264 w 1432834"/>
                  <a:gd name="connsiteY32" fmla="*/ 834390 h 1204773"/>
                  <a:gd name="connsiteX33" fmla="*/ 327934 w 1432834"/>
                  <a:gd name="connsiteY33" fmla="*/ 842010 h 1204773"/>
                  <a:gd name="connsiteX34" fmla="*/ 346984 w 1432834"/>
                  <a:gd name="connsiteY34" fmla="*/ 845820 h 1204773"/>
                  <a:gd name="connsiteX35" fmla="*/ 369844 w 1432834"/>
                  <a:gd name="connsiteY35" fmla="*/ 853440 h 1204773"/>
                  <a:gd name="connsiteX36" fmla="*/ 419374 w 1432834"/>
                  <a:gd name="connsiteY36" fmla="*/ 864870 h 1204773"/>
                  <a:gd name="connsiteX37" fmla="*/ 434614 w 1432834"/>
                  <a:gd name="connsiteY37" fmla="*/ 868680 h 1204773"/>
                  <a:gd name="connsiteX38" fmla="*/ 457474 w 1432834"/>
                  <a:gd name="connsiteY38" fmla="*/ 872490 h 1204773"/>
                  <a:gd name="connsiteX39" fmla="*/ 495574 w 1432834"/>
                  <a:gd name="connsiteY39" fmla="*/ 880110 h 1204773"/>
                  <a:gd name="connsiteX40" fmla="*/ 537484 w 1432834"/>
                  <a:gd name="connsiteY40" fmla="*/ 891540 h 1204773"/>
                  <a:gd name="connsiteX41" fmla="*/ 560344 w 1432834"/>
                  <a:gd name="connsiteY41" fmla="*/ 899160 h 1204773"/>
                  <a:gd name="connsiteX42" fmla="*/ 571774 w 1432834"/>
                  <a:gd name="connsiteY42" fmla="*/ 906780 h 1204773"/>
                  <a:gd name="connsiteX43" fmla="*/ 587014 w 1432834"/>
                  <a:gd name="connsiteY43" fmla="*/ 918210 h 1204773"/>
                  <a:gd name="connsiteX44" fmla="*/ 598444 w 1432834"/>
                  <a:gd name="connsiteY44" fmla="*/ 922020 h 1204773"/>
                  <a:gd name="connsiteX45" fmla="*/ 644164 w 1432834"/>
                  <a:gd name="connsiteY45" fmla="*/ 933450 h 1204773"/>
                  <a:gd name="connsiteX46" fmla="*/ 655594 w 1432834"/>
                  <a:gd name="connsiteY46" fmla="*/ 944880 h 1204773"/>
                  <a:gd name="connsiteX47" fmla="*/ 667024 w 1432834"/>
                  <a:gd name="connsiteY47" fmla="*/ 948690 h 1204773"/>
                  <a:gd name="connsiteX48" fmla="*/ 682264 w 1432834"/>
                  <a:gd name="connsiteY48" fmla="*/ 956310 h 1204773"/>
                  <a:gd name="connsiteX49" fmla="*/ 693694 w 1432834"/>
                  <a:gd name="connsiteY49" fmla="*/ 960120 h 1204773"/>
                  <a:gd name="connsiteX50" fmla="*/ 705124 w 1432834"/>
                  <a:gd name="connsiteY50" fmla="*/ 967740 h 1204773"/>
                  <a:gd name="connsiteX51" fmla="*/ 731794 w 1432834"/>
                  <a:gd name="connsiteY51" fmla="*/ 982980 h 1204773"/>
                  <a:gd name="connsiteX52" fmla="*/ 758464 w 1432834"/>
                  <a:gd name="connsiteY52" fmla="*/ 998220 h 1204773"/>
                  <a:gd name="connsiteX53" fmla="*/ 769894 w 1432834"/>
                  <a:gd name="connsiteY53" fmla="*/ 1005840 h 1204773"/>
                  <a:gd name="connsiteX54" fmla="*/ 792754 w 1432834"/>
                  <a:gd name="connsiteY54" fmla="*/ 1013460 h 1204773"/>
                  <a:gd name="connsiteX55" fmla="*/ 804184 w 1432834"/>
                  <a:gd name="connsiteY55" fmla="*/ 1021080 h 1204773"/>
                  <a:gd name="connsiteX56" fmla="*/ 819424 w 1432834"/>
                  <a:gd name="connsiteY56" fmla="*/ 1032510 h 1204773"/>
                  <a:gd name="connsiteX57" fmla="*/ 830854 w 1432834"/>
                  <a:gd name="connsiteY57" fmla="*/ 1036320 h 1204773"/>
                  <a:gd name="connsiteX58" fmla="*/ 842284 w 1432834"/>
                  <a:gd name="connsiteY58" fmla="*/ 1043940 h 1204773"/>
                  <a:gd name="connsiteX59" fmla="*/ 849904 w 1432834"/>
                  <a:gd name="connsiteY59" fmla="*/ 1055370 h 1204773"/>
                  <a:gd name="connsiteX60" fmla="*/ 872764 w 1432834"/>
                  <a:gd name="connsiteY60" fmla="*/ 1062990 h 1204773"/>
                  <a:gd name="connsiteX61" fmla="*/ 895624 w 1432834"/>
                  <a:gd name="connsiteY61" fmla="*/ 1074420 h 1204773"/>
                  <a:gd name="connsiteX62" fmla="*/ 907054 w 1432834"/>
                  <a:gd name="connsiteY62" fmla="*/ 1085850 h 1204773"/>
                  <a:gd name="connsiteX63" fmla="*/ 933724 w 1432834"/>
                  <a:gd name="connsiteY63" fmla="*/ 1101090 h 1204773"/>
                  <a:gd name="connsiteX64" fmla="*/ 945154 w 1432834"/>
                  <a:gd name="connsiteY64" fmla="*/ 1108710 h 1204773"/>
                  <a:gd name="connsiteX65" fmla="*/ 956584 w 1432834"/>
                  <a:gd name="connsiteY65" fmla="*/ 1120140 h 1204773"/>
                  <a:gd name="connsiteX66" fmla="*/ 971824 w 1432834"/>
                  <a:gd name="connsiteY66" fmla="*/ 1123950 h 1204773"/>
                  <a:gd name="connsiteX67" fmla="*/ 998494 w 1432834"/>
                  <a:gd name="connsiteY67" fmla="*/ 1139190 h 1204773"/>
                  <a:gd name="connsiteX68" fmla="*/ 1009924 w 1432834"/>
                  <a:gd name="connsiteY68" fmla="*/ 1146810 h 1204773"/>
                  <a:gd name="connsiteX69" fmla="*/ 1028974 w 1432834"/>
                  <a:gd name="connsiteY69" fmla="*/ 1150620 h 1204773"/>
                  <a:gd name="connsiteX70" fmla="*/ 1063264 w 1432834"/>
                  <a:gd name="connsiteY70" fmla="*/ 1162050 h 1204773"/>
                  <a:gd name="connsiteX71" fmla="*/ 1105174 w 1432834"/>
                  <a:gd name="connsiteY71" fmla="*/ 1173480 h 1204773"/>
                  <a:gd name="connsiteX72" fmla="*/ 1120414 w 1432834"/>
                  <a:gd name="connsiteY72" fmla="*/ 1181100 h 1204773"/>
                  <a:gd name="connsiteX73" fmla="*/ 1131844 w 1432834"/>
                  <a:gd name="connsiteY73" fmla="*/ 1184910 h 1204773"/>
                  <a:gd name="connsiteX74" fmla="*/ 1192804 w 1432834"/>
                  <a:gd name="connsiteY74" fmla="*/ 1196340 h 1204773"/>
                  <a:gd name="connsiteX75" fmla="*/ 1215664 w 1432834"/>
                  <a:gd name="connsiteY75" fmla="*/ 1203960 h 1204773"/>
                  <a:gd name="connsiteX76" fmla="*/ 1314724 w 1432834"/>
                  <a:gd name="connsiteY76" fmla="*/ 1196340 h 1204773"/>
                  <a:gd name="connsiteX77" fmla="*/ 1326154 w 1432834"/>
                  <a:gd name="connsiteY77" fmla="*/ 1192530 h 1204773"/>
                  <a:gd name="connsiteX78" fmla="*/ 1349014 w 1432834"/>
                  <a:gd name="connsiteY78" fmla="*/ 1173480 h 1204773"/>
                  <a:gd name="connsiteX79" fmla="*/ 1364254 w 1432834"/>
                  <a:gd name="connsiteY79" fmla="*/ 1169670 h 1204773"/>
                  <a:gd name="connsiteX80" fmla="*/ 1368064 w 1432834"/>
                  <a:gd name="connsiteY80" fmla="*/ 1158240 h 1204773"/>
                  <a:gd name="connsiteX81" fmla="*/ 1387114 w 1432834"/>
                  <a:gd name="connsiteY81" fmla="*/ 1135380 h 1204773"/>
                  <a:gd name="connsiteX82" fmla="*/ 1394734 w 1432834"/>
                  <a:gd name="connsiteY82" fmla="*/ 1120140 h 1204773"/>
                  <a:gd name="connsiteX83" fmla="*/ 1402354 w 1432834"/>
                  <a:gd name="connsiteY83" fmla="*/ 1108710 h 1204773"/>
                  <a:gd name="connsiteX84" fmla="*/ 1406164 w 1432834"/>
                  <a:gd name="connsiteY84" fmla="*/ 1097280 h 1204773"/>
                  <a:gd name="connsiteX85" fmla="*/ 1413784 w 1432834"/>
                  <a:gd name="connsiteY85" fmla="*/ 1082040 h 1204773"/>
                  <a:gd name="connsiteX86" fmla="*/ 1409974 w 1432834"/>
                  <a:gd name="connsiteY86" fmla="*/ 1059180 h 1204773"/>
                  <a:gd name="connsiteX87" fmla="*/ 1406164 w 1432834"/>
                  <a:gd name="connsiteY87" fmla="*/ 1028700 h 1204773"/>
                  <a:gd name="connsiteX88" fmla="*/ 1398544 w 1432834"/>
                  <a:gd name="connsiteY88" fmla="*/ 1013460 h 1204773"/>
                  <a:gd name="connsiteX89" fmla="*/ 1406164 w 1432834"/>
                  <a:gd name="connsiteY89" fmla="*/ 872490 h 1204773"/>
                  <a:gd name="connsiteX90" fmla="*/ 1409974 w 1432834"/>
                  <a:gd name="connsiteY90" fmla="*/ 849630 h 1204773"/>
                  <a:gd name="connsiteX91" fmla="*/ 1417594 w 1432834"/>
                  <a:gd name="connsiteY91" fmla="*/ 796290 h 1204773"/>
                  <a:gd name="connsiteX92" fmla="*/ 1421404 w 1432834"/>
                  <a:gd name="connsiteY92" fmla="*/ 701040 h 1204773"/>
                  <a:gd name="connsiteX93" fmla="*/ 1429024 w 1432834"/>
                  <a:gd name="connsiteY93" fmla="*/ 659130 h 1204773"/>
                  <a:gd name="connsiteX94" fmla="*/ 1432834 w 1432834"/>
                  <a:gd name="connsiteY94" fmla="*/ 601980 h 1204773"/>
                  <a:gd name="connsiteX95" fmla="*/ 1425214 w 1432834"/>
                  <a:gd name="connsiteY95" fmla="*/ 434340 h 1204773"/>
                  <a:gd name="connsiteX96" fmla="*/ 1417594 w 1432834"/>
                  <a:gd name="connsiteY96" fmla="*/ 396240 h 1204773"/>
                  <a:gd name="connsiteX97" fmla="*/ 1409974 w 1432834"/>
                  <a:gd name="connsiteY97" fmla="*/ 377190 h 1204773"/>
                  <a:gd name="connsiteX98" fmla="*/ 1398544 w 1432834"/>
                  <a:gd name="connsiteY98" fmla="*/ 339090 h 1204773"/>
                  <a:gd name="connsiteX99" fmla="*/ 1390924 w 1432834"/>
                  <a:gd name="connsiteY99" fmla="*/ 316230 h 1204773"/>
                  <a:gd name="connsiteX100" fmla="*/ 1383304 w 1432834"/>
                  <a:gd name="connsiteY100" fmla="*/ 304800 h 1204773"/>
                  <a:gd name="connsiteX101" fmla="*/ 1379494 w 1432834"/>
                  <a:gd name="connsiteY101" fmla="*/ 293370 h 1204773"/>
                  <a:gd name="connsiteX102" fmla="*/ 1371874 w 1432834"/>
                  <a:gd name="connsiteY102" fmla="*/ 281940 h 1204773"/>
                  <a:gd name="connsiteX103" fmla="*/ 1356634 w 1432834"/>
                  <a:gd name="connsiteY103" fmla="*/ 255270 h 1204773"/>
                  <a:gd name="connsiteX104" fmla="*/ 1345204 w 1432834"/>
                  <a:gd name="connsiteY104" fmla="*/ 228600 h 1204773"/>
                  <a:gd name="connsiteX105" fmla="*/ 1341394 w 1432834"/>
                  <a:gd name="connsiteY105" fmla="*/ 217170 h 1204773"/>
                  <a:gd name="connsiteX106" fmla="*/ 1329964 w 1432834"/>
                  <a:gd name="connsiteY106" fmla="*/ 205740 h 1204773"/>
                  <a:gd name="connsiteX107" fmla="*/ 1318534 w 1432834"/>
                  <a:gd name="connsiteY107" fmla="*/ 190500 h 1204773"/>
                  <a:gd name="connsiteX108" fmla="*/ 1303294 w 1432834"/>
                  <a:gd name="connsiteY108" fmla="*/ 175260 h 1204773"/>
                  <a:gd name="connsiteX109" fmla="*/ 1291864 w 1432834"/>
                  <a:gd name="connsiteY109" fmla="*/ 163830 h 1204773"/>
                  <a:gd name="connsiteX110" fmla="*/ 1280434 w 1432834"/>
                  <a:gd name="connsiteY110" fmla="*/ 160020 h 1204773"/>
                  <a:gd name="connsiteX111" fmla="*/ 1269004 w 1432834"/>
                  <a:gd name="connsiteY111" fmla="*/ 152400 h 1204773"/>
                  <a:gd name="connsiteX112" fmla="*/ 1257574 w 1432834"/>
                  <a:gd name="connsiteY112" fmla="*/ 148590 h 1204773"/>
                  <a:gd name="connsiteX113" fmla="*/ 1227094 w 1432834"/>
                  <a:gd name="connsiteY113" fmla="*/ 137160 h 1204773"/>
                  <a:gd name="connsiteX114" fmla="*/ 1204234 w 1432834"/>
                  <a:gd name="connsiteY114" fmla="*/ 125730 h 1204773"/>
                  <a:gd name="connsiteX115" fmla="*/ 1188994 w 1432834"/>
                  <a:gd name="connsiteY115" fmla="*/ 118110 h 1204773"/>
                  <a:gd name="connsiteX116" fmla="*/ 1166134 w 1432834"/>
                  <a:gd name="connsiteY116" fmla="*/ 114300 h 1204773"/>
                  <a:gd name="connsiteX117" fmla="*/ 1143274 w 1432834"/>
                  <a:gd name="connsiteY117" fmla="*/ 102870 h 1204773"/>
                  <a:gd name="connsiteX118" fmla="*/ 1128034 w 1432834"/>
                  <a:gd name="connsiteY118" fmla="*/ 99060 h 1204773"/>
                  <a:gd name="connsiteX119" fmla="*/ 1116604 w 1432834"/>
                  <a:gd name="connsiteY119" fmla="*/ 91440 h 1204773"/>
                  <a:gd name="connsiteX120" fmla="*/ 1093744 w 1432834"/>
                  <a:gd name="connsiteY120" fmla="*/ 83820 h 1204773"/>
                  <a:gd name="connsiteX121" fmla="*/ 1067074 w 1432834"/>
                  <a:gd name="connsiteY121" fmla="*/ 72390 h 1204773"/>
                  <a:gd name="connsiteX122" fmla="*/ 1040404 w 1432834"/>
                  <a:gd name="connsiteY122" fmla="*/ 60960 h 1204773"/>
                  <a:gd name="connsiteX123" fmla="*/ 1025164 w 1432834"/>
                  <a:gd name="connsiteY123" fmla="*/ 53340 h 1204773"/>
                  <a:gd name="connsiteX124" fmla="*/ 1006114 w 1432834"/>
                  <a:gd name="connsiteY124" fmla="*/ 49530 h 1204773"/>
                  <a:gd name="connsiteX125" fmla="*/ 990874 w 1432834"/>
                  <a:gd name="connsiteY125" fmla="*/ 45720 h 1204773"/>
                  <a:gd name="connsiteX126" fmla="*/ 964204 w 1432834"/>
                  <a:gd name="connsiteY126" fmla="*/ 38100 h 1204773"/>
                  <a:gd name="connsiteX127" fmla="*/ 948964 w 1432834"/>
                  <a:gd name="connsiteY127" fmla="*/ 34290 h 1204773"/>
                  <a:gd name="connsiteX128" fmla="*/ 933724 w 1432834"/>
                  <a:gd name="connsiteY128" fmla="*/ 26670 h 1204773"/>
                  <a:gd name="connsiteX129" fmla="*/ 910864 w 1432834"/>
                  <a:gd name="connsiteY129" fmla="*/ 22860 h 1204773"/>
                  <a:gd name="connsiteX130" fmla="*/ 888004 w 1432834"/>
                  <a:gd name="connsiteY130" fmla="*/ 15240 h 1204773"/>
                  <a:gd name="connsiteX131" fmla="*/ 868954 w 1432834"/>
                  <a:gd name="connsiteY131" fmla="*/ 11430 h 1204773"/>
                  <a:gd name="connsiteX132" fmla="*/ 796564 w 1432834"/>
                  <a:gd name="connsiteY132" fmla="*/ 0 h 1204773"/>
                  <a:gd name="connsiteX133" fmla="*/ 583204 w 1432834"/>
                  <a:gd name="connsiteY133" fmla="*/ 3810 h 1204773"/>
                  <a:gd name="connsiteX134" fmla="*/ 533674 w 1432834"/>
                  <a:gd name="connsiteY134" fmla="*/ 7620 h 1204773"/>
                  <a:gd name="connsiteX135" fmla="*/ 366034 w 1432834"/>
                  <a:gd name="connsiteY135" fmla="*/ 19050 h 1204773"/>
                  <a:gd name="connsiteX136" fmla="*/ 350794 w 1432834"/>
                  <a:gd name="connsiteY136" fmla="*/ 22860 h 1204773"/>
                  <a:gd name="connsiteX137" fmla="*/ 339364 w 1432834"/>
                  <a:gd name="connsiteY137" fmla="*/ 30480 h 1204773"/>
                  <a:gd name="connsiteX138" fmla="*/ 327934 w 1432834"/>
                  <a:gd name="connsiteY138" fmla="*/ 34290 h 1204773"/>
                  <a:gd name="connsiteX139" fmla="*/ 312694 w 1432834"/>
                  <a:gd name="connsiteY139" fmla="*/ 41910 h 1204773"/>
                  <a:gd name="connsiteX140" fmla="*/ 289834 w 1432834"/>
                  <a:gd name="connsiteY140" fmla="*/ 49530 h 1204773"/>
                  <a:gd name="connsiteX141" fmla="*/ 270784 w 1432834"/>
                  <a:gd name="connsiteY141" fmla="*/ 68580 h 1204773"/>
                  <a:gd name="connsiteX142" fmla="*/ 259354 w 1432834"/>
                  <a:gd name="connsiteY142" fmla="*/ 72390 h 1204773"/>
                  <a:gd name="connsiteX143" fmla="*/ 236494 w 1432834"/>
                  <a:gd name="connsiteY143" fmla="*/ 87630 h 1204773"/>
                  <a:gd name="connsiteX144" fmla="*/ 232684 w 1432834"/>
                  <a:gd name="connsiteY144" fmla="*/ 99060 h 1204773"/>
                  <a:gd name="connsiteX145" fmla="*/ 198394 w 1432834"/>
                  <a:gd name="connsiteY145" fmla="*/ 114300 h 1204773"/>
                  <a:gd name="connsiteX146" fmla="*/ 186964 w 1432834"/>
                  <a:gd name="connsiteY146" fmla="*/ 121920 h 1204773"/>
                  <a:gd name="connsiteX147" fmla="*/ 171724 w 1432834"/>
                  <a:gd name="connsiteY147" fmla="*/ 125730 h 1204773"/>
                  <a:gd name="connsiteX148" fmla="*/ 156484 w 1432834"/>
                  <a:gd name="connsiteY148" fmla="*/ 133350 h 120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1432834" h="1204773">
                    <a:moveTo>
                      <a:pt x="206014" y="110490"/>
                    </a:moveTo>
                    <a:cubicBezTo>
                      <a:pt x="143230" y="123047"/>
                      <a:pt x="187881" y="110641"/>
                      <a:pt x="152674" y="125730"/>
                    </a:cubicBezTo>
                    <a:cubicBezTo>
                      <a:pt x="148983" y="127312"/>
                      <a:pt x="144836" y="127744"/>
                      <a:pt x="141244" y="129540"/>
                    </a:cubicBezTo>
                    <a:cubicBezTo>
                      <a:pt x="116313" y="142005"/>
                      <a:pt x="143663" y="131738"/>
                      <a:pt x="118384" y="148590"/>
                    </a:cubicBezTo>
                    <a:cubicBezTo>
                      <a:pt x="115042" y="150818"/>
                      <a:pt x="110764" y="151130"/>
                      <a:pt x="106954" y="152400"/>
                    </a:cubicBezTo>
                    <a:cubicBezTo>
                      <a:pt x="96794" y="182880"/>
                      <a:pt x="112034" y="147320"/>
                      <a:pt x="91714" y="167640"/>
                    </a:cubicBezTo>
                    <a:cubicBezTo>
                      <a:pt x="85238" y="174116"/>
                      <a:pt x="82950" y="184024"/>
                      <a:pt x="76474" y="190500"/>
                    </a:cubicBezTo>
                    <a:lnTo>
                      <a:pt x="53614" y="213360"/>
                    </a:lnTo>
                    <a:cubicBezTo>
                      <a:pt x="44679" y="240165"/>
                      <a:pt x="56308" y="207074"/>
                      <a:pt x="42184" y="240030"/>
                    </a:cubicBezTo>
                    <a:cubicBezTo>
                      <a:pt x="40602" y="243721"/>
                      <a:pt x="39956" y="247769"/>
                      <a:pt x="38374" y="251460"/>
                    </a:cubicBezTo>
                    <a:cubicBezTo>
                      <a:pt x="36137" y="256680"/>
                      <a:pt x="32748" y="261382"/>
                      <a:pt x="30754" y="266700"/>
                    </a:cubicBezTo>
                    <a:cubicBezTo>
                      <a:pt x="28915" y="271603"/>
                      <a:pt x="28449" y="276924"/>
                      <a:pt x="26944" y="281940"/>
                    </a:cubicBezTo>
                    <a:cubicBezTo>
                      <a:pt x="24636" y="289633"/>
                      <a:pt x="21864" y="297180"/>
                      <a:pt x="19324" y="304800"/>
                    </a:cubicBezTo>
                    <a:cubicBezTo>
                      <a:pt x="10901" y="363763"/>
                      <a:pt x="19736" y="342076"/>
                      <a:pt x="4084" y="373380"/>
                    </a:cubicBezTo>
                    <a:cubicBezTo>
                      <a:pt x="-463" y="505232"/>
                      <a:pt x="-3522" y="512637"/>
                      <a:pt x="7894" y="666750"/>
                    </a:cubicBezTo>
                    <a:cubicBezTo>
                      <a:pt x="9673" y="690769"/>
                      <a:pt x="14896" y="686582"/>
                      <a:pt x="26944" y="701040"/>
                    </a:cubicBezTo>
                    <a:cubicBezTo>
                      <a:pt x="29875" y="704558"/>
                      <a:pt x="32516" y="708374"/>
                      <a:pt x="34564" y="712470"/>
                    </a:cubicBezTo>
                    <a:cubicBezTo>
                      <a:pt x="36360" y="716062"/>
                      <a:pt x="35534" y="721060"/>
                      <a:pt x="38374" y="723900"/>
                    </a:cubicBezTo>
                    <a:cubicBezTo>
                      <a:pt x="41214" y="726740"/>
                      <a:pt x="45994" y="726440"/>
                      <a:pt x="49804" y="727710"/>
                    </a:cubicBezTo>
                    <a:cubicBezTo>
                      <a:pt x="57061" y="749481"/>
                      <a:pt x="47627" y="731339"/>
                      <a:pt x="65044" y="742950"/>
                    </a:cubicBezTo>
                    <a:cubicBezTo>
                      <a:pt x="69527" y="745939"/>
                      <a:pt x="71991" y="751391"/>
                      <a:pt x="76474" y="754380"/>
                    </a:cubicBezTo>
                    <a:cubicBezTo>
                      <a:pt x="79816" y="756608"/>
                      <a:pt x="84312" y="756394"/>
                      <a:pt x="87904" y="758190"/>
                    </a:cubicBezTo>
                    <a:cubicBezTo>
                      <a:pt x="92000" y="760238"/>
                      <a:pt x="95238" y="763762"/>
                      <a:pt x="99334" y="765810"/>
                    </a:cubicBezTo>
                    <a:cubicBezTo>
                      <a:pt x="102926" y="767606"/>
                      <a:pt x="107073" y="768038"/>
                      <a:pt x="110764" y="769620"/>
                    </a:cubicBezTo>
                    <a:cubicBezTo>
                      <a:pt x="115984" y="771857"/>
                      <a:pt x="120784" y="775003"/>
                      <a:pt x="126004" y="777240"/>
                    </a:cubicBezTo>
                    <a:cubicBezTo>
                      <a:pt x="129695" y="778822"/>
                      <a:pt x="133842" y="779254"/>
                      <a:pt x="137434" y="781050"/>
                    </a:cubicBezTo>
                    <a:cubicBezTo>
                      <a:pt x="141530" y="783098"/>
                      <a:pt x="144577" y="787062"/>
                      <a:pt x="148864" y="788670"/>
                    </a:cubicBezTo>
                    <a:cubicBezTo>
                      <a:pt x="159079" y="792501"/>
                      <a:pt x="197194" y="795733"/>
                      <a:pt x="202204" y="796290"/>
                    </a:cubicBezTo>
                    <a:cubicBezTo>
                      <a:pt x="224170" y="810934"/>
                      <a:pt x="202980" y="798256"/>
                      <a:pt x="225064" y="807720"/>
                    </a:cubicBezTo>
                    <a:cubicBezTo>
                      <a:pt x="230284" y="809957"/>
                      <a:pt x="235084" y="813103"/>
                      <a:pt x="240304" y="815340"/>
                    </a:cubicBezTo>
                    <a:cubicBezTo>
                      <a:pt x="243995" y="816922"/>
                      <a:pt x="248142" y="817354"/>
                      <a:pt x="251734" y="819150"/>
                    </a:cubicBezTo>
                    <a:cubicBezTo>
                      <a:pt x="255830" y="821198"/>
                      <a:pt x="258787" y="825423"/>
                      <a:pt x="263164" y="826770"/>
                    </a:cubicBezTo>
                    <a:cubicBezTo>
                      <a:pt x="275543" y="830579"/>
                      <a:pt x="288811" y="830832"/>
                      <a:pt x="301264" y="834390"/>
                    </a:cubicBezTo>
                    <a:cubicBezTo>
                      <a:pt x="310154" y="836930"/>
                      <a:pt x="318964" y="839768"/>
                      <a:pt x="327934" y="842010"/>
                    </a:cubicBezTo>
                    <a:cubicBezTo>
                      <a:pt x="334216" y="843581"/>
                      <a:pt x="340736" y="844116"/>
                      <a:pt x="346984" y="845820"/>
                    </a:cubicBezTo>
                    <a:cubicBezTo>
                      <a:pt x="354733" y="847933"/>
                      <a:pt x="362151" y="851132"/>
                      <a:pt x="369844" y="853440"/>
                    </a:cubicBezTo>
                    <a:cubicBezTo>
                      <a:pt x="379408" y="856309"/>
                      <a:pt x="418064" y="864568"/>
                      <a:pt x="419374" y="864870"/>
                    </a:cubicBezTo>
                    <a:cubicBezTo>
                      <a:pt x="424476" y="866047"/>
                      <a:pt x="429479" y="867653"/>
                      <a:pt x="434614" y="868680"/>
                    </a:cubicBezTo>
                    <a:cubicBezTo>
                      <a:pt x="442189" y="870195"/>
                      <a:pt x="449881" y="871066"/>
                      <a:pt x="457474" y="872490"/>
                    </a:cubicBezTo>
                    <a:cubicBezTo>
                      <a:pt x="470204" y="874877"/>
                      <a:pt x="482910" y="877396"/>
                      <a:pt x="495574" y="880110"/>
                    </a:cubicBezTo>
                    <a:cubicBezTo>
                      <a:pt x="506302" y="882409"/>
                      <a:pt x="529583" y="889109"/>
                      <a:pt x="537484" y="891540"/>
                    </a:cubicBezTo>
                    <a:cubicBezTo>
                      <a:pt x="545161" y="893902"/>
                      <a:pt x="553661" y="894705"/>
                      <a:pt x="560344" y="899160"/>
                    </a:cubicBezTo>
                    <a:cubicBezTo>
                      <a:pt x="564154" y="901700"/>
                      <a:pt x="568048" y="904118"/>
                      <a:pt x="571774" y="906780"/>
                    </a:cubicBezTo>
                    <a:cubicBezTo>
                      <a:pt x="576941" y="910471"/>
                      <a:pt x="581501" y="915060"/>
                      <a:pt x="587014" y="918210"/>
                    </a:cubicBezTo>
                    <a:cubicBezTo>
                      <a:pt x="590501" y="920203"/>
                      <a:pt x="594597" y="920866"/>
                      <a:pt x="598444" y="922020"/>
                    </a:cubicBezTo>
                    <a:cubicBezTo>
                      <a:pt x="626641" y="930479"/>
                      <a:pt x="619339" y="928485"/>
                      <a:pt x="644164" y="933450"/>
                    </a:cubicBezTo>
                    <a:cubicBezTo>
                      <a:pt x="647974" y="937260"/>
                      <a:pt x="651111" y="941891"/>
                      <a:pt x="655594" y="944880"/>
                    </a:cubicBezTo>
                    <a:cubicBezTo>
                      <a:pt x="658936" y="947108"/>
                      <a:pt x="663333" y="947108"/>
                      <a:pt x="667024" y="948690"/>
                    </a:cubicBezTo>
                    <a:cubicBezTo>
                      <a:pt x="672244" y="950927"/>
                      <a:pt x="677044" y="954073"/>
                      <a:pt x="682264" y="956310"/>
                    </a:cubicBezTo>
                    <a:cubicBezTo>
                      <a:pt x="685955" y="957892"/>
                      <a:pt x="690102" y="958324"/>
                      <a:pt x="693694" y="960120"/>
                    </a:cubicBezTo>
                    <a:cubicBezTo>
                      <a:pt x="697790" y="962168"/>
                      <a:pt x="701148" y="965468"/>
                      <a:pt x="705124" y="967740"/>
                    </a:cubicBezTo>
                    <a:cubicBezTo>
                      <a:pt x="738961" y="987076"/>
                      <a:pt x="703947" y="964415"/>
                      <a:pt x="731794" y="982980"/>
                    </a:cubicBezTo>
                    <a:cubicBezTo>
                      <a:pt x="738918" y="1004353"/>
                      <a:pt x="729966" y="988721"/>
                      <a:pt x="758464" y="998220"/>
                    </a:cubicBezTo>
                    <a:cubicBezTo>
                      <a:pt x="762808" y="999668"/>
                      <a:pt x="765710" y="1003980"/>
                      <a:pt x="769894" y="1005840"/>
                    </a:cubicBezTo>
                    <a:cubicBezTo>
                      <a:pt x="777234" y="1009102"/>
                      <a:pt x="786071" y="1009005"/>
                      <a:pt x="792754" y="1013460"/>
                    </a:cubicBezTo>
                    <a:cubicBezTo>
                      <a:pt x="796564" y="1016000"/>
                      <a:pt x="800458" y="1018418"/>
                      <a:pt x="804184" y="1021080"/>
                    </a:cubicBezTo>
                    <a:cubicBezTo>
                      <a:pt x="809351" y="1024771"/>
                      <a:pt x="813911" y="1029360"/>
                      <a:pt x="819424" y="1032510"/>
                    </a:cubicBezTo>
                    <a:cubicBezTo>
                      <a:pt x="822911" y="1034503"/>
                      <a:pt x="827262" y="1034524"/>
                      <a:pt x="830854" y="1036320"/>
                    </a:cubicBezTo>
                    <a:cubicBezTo>
                      <a:pt x="834950" y="1038368"/>
                      <a:pt x="838474" y="1041400"/>
                      <a:pt x="842284" y="1043940"/>
                    </a:cubicBezTo>
                    <a:cubicBezTo>
                      <a:pt x="844824" y="1047750"/>
                      <a:pt x="846021" y="1052943"/>
                      <a:pt x="849904" y="1055370"/>
                    </a:cubicBezTo>
                    <a:cubicBezTo>
                      <a:pt x="856715" y="1059627"/>
                      <a:pt x="866081" y="1058535"/>
                      <a:pt x="872764" y="1062990"/>
                    </a:cubicBezTo>
                    <a:cubicBezTo>
                      <a:pt x="887536" y="1072838"/>
                      <a:pt x="879850" y="1069162"/>
                      <a:pt x="895624" y="1074420"/>
                    </a:cubicBezTo>
                    <a:cubicBezTo>
                      <a:pt x="899434" y="1078230"/>
                      <a:pt x="902915" y="1082401"/>
                      <a:pt x="907054" y="1085850"/>
                    </a:cubicBezTo>
                    <a:cubicBezTo>
                      <a:pt x="917180" y="1094289"/>
                      <a:pt x="921867" y="1094315"/>
                      <a:pt x="933724" y="1101090"/>
                    </a:cubicBezTo>
                    <a:cubicBezTo>
                      <a:pt x="937700" y="1103362"/>
                      <a:pt x="941636" y="1105779"/>
                      <a:pt x="945154" y="1108710"/>
                    </a:cubicBezTo>
                    <a:cubicBezTo>
                      <a:pt x="949293" y="1112159"/>
                      <a:pt x="951906" y="1117467"/>
                      <a:pt x="956584" y="1120140"/>
                    </a:cubicBezTo>
                    <a:cubicBezTo>
                      <a:pt x="961130" y="1122738"/>
                      <a:pt x="966744" y="1122680"/>
                      <a:pt x="971824" y="1123950"/>
                    </a:cubicBezTo>
                    <a:cubicBezTo>
                      <a:pt x="1008675" y="1151588"/>
                      <a:pt x="969404" y="1124645"/>
                      <a:pt x="998494" y="1139190"/>
                    </a:cubicBezTo>
                    <a:cubicBezTo>
                      <a:pt x="1002590" y="1141238"/>
                      <a:pt x="1005637" y="1145202"/>
                      <a:pt x="1009924" y="1146810"/>
                    </a:cubicBezTo>
                    <a:cubicBezTo>
                      <a:pt x="1015987" y="1149084"/>
                      <a:pt x="1022624" y="1149350"/>
                      <a:pt x="1028974" y="1150620"/>
                    </a:cubicBezTo>
                    <a:cubicBezTo>
                      <a:pt x="1056916" y="1164591"/>
                      <a:pt x="1030766" y="1153187"/>
                      <a:pt x="1063264" y="1162050"/>
                    </a:cubicBezTo>
                    <a:cubicBezTo>
                      <a:pt x="1116437" y="1176552"/>
                      <a:pt x="1058762" y="1164198"/>
                      <a:pt x="1105174" y="1173480"/>
                    </a:cubicBezTo>
                    <a:cubicBezTo>
                      <a:pt x="1110254" y="1176020"/>
                      <a:pt x="1115194" y="1178863"/>
                      <a:pt x="1120414" y="1181100"/>
                    </a:cubicBezTo>
                    <a:cubicBezTo>
                      <a:pt x="1124105" y="1182682"/>
                      <a:pt x="1127948" y="1183936"/>
                      <a:pt x="1131844" y="1184910"/>
                    </a:cubicBezTo>
                    <a:cubicBezTo>
                      <a:pt x="1163738" y="1192883"/>
                      <a:pt x="1163104" y="1192097"/>
                      <a:pt x="1192804" y="1196340"/>
                    </a:cubicBezTo>
                    <a:cubicBezTo>
                      <a:pt x="1200424" y="1198880"/>
                      <a:pt x="1207637" y="1203673"/>
                      <a:pt x="1215664" y="1203960"/>
                    </a:cubicBezTo>
                    <a:cubicBezTo>
                      <a:pt x="1257079" y="1205439"/>
                      <a:pt x="1281269" y="1205899"/>
                      <a:pt x="1314724" y="1196340"/>
                    </a:cubicBezTo>
                    <a:cubicBezTo>
                      <a:pt x="1318586" y="1195237"/>
                      <a:pt x="1322344" y="1193800"/>
                      <a:pt x="1326154" y="1192530"/>
                    </a:cubicBezTo>
                    <a:cubicBezTo>
                      <a:pt x="1333020" y="1185664"/>
                      <a:pt x="1339731" y="1177458"/>
                      <a:pt x="1349014" y="1173480"/>
                    </a:cubicBezTo>
                    <a:cubicBezTo>
                      <a:pt x="1353827" y="1171417"/>
                      <a:pt x="1359174" y="1170940"/>
                      <a:pt x="1364254" y="1169670"/>
                    </a:cubicBezTo>
                    <a:cubicBezTo>
                      <a:pt x="1365524" y="1165860"/>
                      <a:pt x="1365836" y="1161582"/>
                      <a:pt x="1368064" y="1158240"/>
                    </a:cubicBezTo>
                    <a:cubicBezTo>
                      <a:pt x="1399584" y="1110960"/>
                      <a:pt x="1362183" y="1179009"/>
                      <a:pt x="1387114" y="1135380"/>
                    </a:cubicBezTo>
                    <a:cubicBezTo>
                      <a:pt x="1389932" y="1130449"/>
                      <a:pt x="1391916" y="1125071"/>
                      <a:pt x="1394734" y="1120140"/>
                    </a:cubicBezTo>
                    <a:cubicBezTo>
                      <a:pt x="1397006" y="1116164"/>
                      <a:pt x="1400306" y="1112806"/>
                      <a:pt x="1402354" y="1108710"/>
                    </a:cubicBezTo>
                    <a:cubicBezTo>
                      <a:pt x="1404150" y="1105118"/>
                      <a:pt x="1404582" y="1100971"/>
                      <a:pt x="1406164" y="1097280"/>
                    </a:cubicBezTo>
                    <a:cubicBezTo>
                      <a:pt x="1408401" y="1092060"/>
                      <a:pt x="1411244" y="1087120"/>
                      <a:pt x="1413784" y="1082040"/>
                    </a:cubicBezTo>
                    <a:cubicBezTo>
                      <a:pt x="1412514" y="1074420"/>
                      <a:pt x="1411066" y="1066827"/>
                      <a:pt x="1409974" y="1059180"/>
                    </a:cubicBezTo>
                    <a:cubicBezTo>
                      <a:pt x="1408526" y="1049044"/>
                      <a:pt x="1408647" y="1038633"/>
                      <a:pt x="1406164" y="1028700"/>
                    </a:cubicBezTo>
                    <a:cubicBezTo>
                      <a:pt x="1404786" y="1023190"/>
                      <a:pt x="1401084" y="1018540"/>
                      <a:pt x="1398544" y="1013460"/>
                    </a:cubicBezTo>
                    <a:cubicBezTo>
                      <a:pt x="1399399" y="996365"/>
                      <a:pt x="1404292" y="894016"/>
                      <a:pt x="1406164" y="872490"/>
                    </a:cubicBezTo>
                    <a:cubicBezTo>
                      <a:pt x="1406833" y="864794"/>
                      <a:pt x="1408828" y="857270"/>
                      <a:pt x="1409974" y="849630"/>
                    </a:cubicBezTo>
                    <a:cubicBezTo>
                      <a:pt x="1412638" y="831868"/>
                      <a:pt x="1415054" y="814070"/>
                      <a:pt x="1417594" y="796290"/>
                    </a:cubicBezTo>
                    <a:cubicBezTo>
                      <a:pt x="1418864" y="764540"/>
                      <a:pt x="1418765" y="732706"/>
                      <a:pt x="1421404" y="701040"/>
                    </a:cubicBezTo>
                    <a:cubicBezTo>
                      <a:pt x="1422583" y="686890"/>
                      <a:pt x="1427396" y="673235"/>
                      <a:pt x="1429024" y="659130"/>
                    </a:cubicBezTo>
                    <a:cubicBezTo>
                      <a:pt x="1431212" y="640164"/>
                      <a:pt x="1431564" y="621030"/>
                      <a:pt x="1432834" y="601980"/>
                    </a:cubicBezTo>
                    <a:cubicBezTo>
                      <a:pt x="1430294" y="546100"/>
                      <a:pt x="1429346" y="490125"/>
                      <a:pt x="1425214" y="434340"/>
                    </a:cubicBezTo>
                    <a:cubicBezTo>
                      <a:pt x="1424257" y="421424"/>
                      <a:pt x="1422404" y="408265"/>
                      <a:pt x="1417594" y="396240"/>
                    </a:cubicBezTo>
                    <a:lnTo>
                      <a:pt x="1409974" y="377190"/>
                    </a:lnTo>
                    <a:cubicBezTo>
                      <a:pt x="1403078" y="335816"/>
                      <a:pt x="1411201" y="370732"/>
                      <a:pt x="1398544" y="339090"/>
                    </a:cubicBezTo>
                    <a:cubicBezTo>
                      <a:pt x="1395561" y="331632"/>
                      <a:pt x="1395379" y="322913"/>
                      <a:pt x="1390924" y="316230"/>
                    </a:cubicBezTo>
                    <a:cubicBezTo>
                      <a:pt x="1388384" y="312420"/>
                      <a:pt x="1385352" y="308896"/>
                      <a:pt x="1383304" y="304800"/>
                    </a:cubicBezTo>
                    <a:cubicBezTo>
                      <a:pt x="1381508" y="301208"/>
                      <a:pt x="1381290" y="296962"/>
                      <a:pt x="1379494" y="293370"/>
                    </a:cubicBezTo>
                    <a:cubicBezTo>
                      <a:pt x="1377446" y="289274"/>
                      <a:pt x="1373922" y="286036"/>
                      <a:pt x="1371874" y="281940"/>
                    </a:cubicBezTo>
                    <a:cubicBezTo>
                      <a:pt x="1357329" y="252850"/>
                      <a:pt x="1384272" y="292121"/>
                      <a:pt x="1356634" y="255270"/>
                    </a:cubicBezTo>
                    <a:cubicBezTo>
                      <a:pt x="1347699" y="228465"/>
                      <a:pt x="1359328" y="261556"/>
                      <a:pt x="1345204" y="228600"/>
                    </a:cubicBezTo>
                    <a:cubicBezTo>
                      <a:pt x="1343622" y="224909"/>
                      <a:pt x="1343622" y="220512"/>
                      <a:pt x="1341394" y="217170"/>
                    </a:cubicBezTo>
                    <a:cubicBezTo>
                      <a:pt x="1338405" y="212687"/>
                      <a:pt x="1333471" y="209831"/>
                      <a:pt x="1329964" y="205740"/>
                    </a:cubicBezTo>
                    <a:cubicBezTo>
                      <a:pt x="1325831" y="200919"/>
                      <a:pt x="1322344" y="195580"/>
                      <a:pt x="1318534" y="190500"/>
                    </a:cubicBezTo>
                    <a:cubicBezTo>
                      <a:pt x="1311277" y="168729"/>
                      <a:pt x="1320711" y="186871"/>
                      <a:pt x="1303294" y="175260"/>
                    </a:cubicBezTo>
                    <a:cubicBezTo>
                      <a:pt x="1298811" y="172271"/>
                      <a:pt x="1296347" y="166819"/>
                      <a:pt x="1291864" y="163830"/>
                    </a:cubicBezTo>
                    <a:cubicBezTo>
                      <a:pt x="1288522" y="161602"/>
                      <a:pt x="1284026" y="161816"/>
                      <a:pt x="1280434" y="160020"/>
                    </a:cubicBezTo>
                    <a:cubicBezTo>
                      <a:pt x="1276338" y="157972"/>
                      <a:pt x="1273100" y="154448"/>
                      <a:pt x="1269004" y="152400"/>
                    </a:cubicBezTo>
                    <a:cubicBezTo>
                      <a:pt x="1265412" y="150604"/>
                      <a:pt x="1261265" y="150172"/>
                      <a:pt x="1257574" y="148590"/>
                    </a:cubicBezTo>
                    <a:cubicBezTo>
                      <a:pt x="1229681" y="136636"/>
                      <a:pt x="1255191" y="144184"/>
                      <a:pt x="1227094" y="137160"/>
                    </a:cubicBezTo>
                    <a:cubicBezTo>
                      <a:pt x="1205128" y="122516"/>
                      <a:pt x="1226318" y="135194"/>
                      <a:pt x="1204234" y="125730"/>
                    </a:cubicBezTo>
                    <a:cubicBezTo>
                      <a:pt x="1199014" y="123493"/>
                      <a:pt x="1194434" y="119742"/>
                      <a:pt x="1188994" y="118110"/>
                    </a:cubicBezTo>
                    <a:cubicBezTo>
                      <a:pt x="1181595" y="115890"/>
                      <a:pt x="1173675" y="115976"/>
                      <a:pt x="1166134" y="114300"/>
                    </a:cubicBezTo>
                    <a:cubicBezTo>
                      <a:pt x="1143905" y="109360"/>
                      <a:pt x="1165405" y="112355"/>
                      <a:pt x="1143274" y="102870"/>
                    </a:cubicBezTo>
                    <a:cubicBezTo>
                      <a:pt x="1138461" y="100807"/>
                      <a:pt x="1133114" y="100330"/>
                      <a:pt x="1128034" y="99060"/>
                    </a:cubicBezTo>
                    <a:cubicBezTo>
                      <a:pt x="1124224" y="96520"/>
                      <a:pt x="1120788" y="93300"/>
                      <a:pt x="1116604" y="91440"/>
                    </a:cubicBezTo>
                    <a:cubicBezTo>
                      <a:pt x="1109264" y="88178"/>
                      <a:pt x="1100427" y="88275"/>
                      <a:pt x="1093744" y="83820"/>
                    </a:cubicBezTo>
                    <a:cubicBezTo>
                      <a:pt x="1077957" y="73295"/>
                      <a:pt x="1086756" y="77311"/>
                      <a:pt x="1067074" y="72390"/>
                    </a:cubicBezTo>
                    <a:cubicBezTo>
                      <a:pt x="1043911" y="56948"/>
                      <a:pt x="1068522" y="71504"/>
                      <a:pt x="1040404" y="60960"/>
                    </a:cubicBezTo>
                    <a:cubicBezTo>
                      <a:pt x="1035086" y="58966"/>
                      <a:pt x="1030552" y="55136"/>
                      <a:pt x="1025164" y="53340"/>
                    </a:cubicBezTo>
                    <a:cubicBezTo>
                      <a:pt x="1019021" y="51292"/>
                      <a:pt x="1012436" y="50935"/>
                      <a:pt x="1006114" y="49530"/>
                    </a:cubicBezTo>
                    <a:cubicBezTo>
                      <a:pt x="1001002" y="48394"/>
                      <a:pt x="995926" y="47098"/>
                      <a:pt x="990874" y="45720"/>
                    </a:cubicBezTo>
                    <a:cubicBezTo>
                      <a:pt x="981954" y="43287"/>
                      <a:pt x="973124" y="40533"/>
                      <a:pt x="964204" y="38100"/>
                    </a:cubicBezTo>
                    <a:cubicBezTo>
                      <a:pt x="959152" y="36722"/>
                      <a:pt x="953867" y="36129"/>
                      <a:pt x="948964" y="34290"/>
                    </a:cubicBezTo>
                    <a:cubicBezTo>
                      <a:pt x="943646" y="32296"/>
                      <a:pt x="939164" y="28302"/>
                      <a:pt x="933724" y="26670"/>
                    </a:cubicBezTo>
                    <a:cubicBezTo>
                      <a:pt x="926325" y="24450"/>
                      <a:pt x="918358" y="24734"/>
                      <a:pt x="910864" y="22860"/>
                    </a:cubicBezTo>
                    <a:cubicBezTo>
                      <a:pt x="903072" y="20912"/>
                      <a:pt x="895753" y="17353"/>
                      <a:pt x="888004" y="15240"/>
                    </a:cubicBezTo>
                    <a:cubicBezTo>
                      <a:pt x="881756" y="13536"/>
                      <a:pt x="875342" y="12495"/>
                      <a:pt x="868954" y="11430"/>
                    </a:cubicBezTo>
                    <a:lnTo>
                      <a:pt x="796564" y="0"/>
                    </a:lnTo>
                    <a:lnTo>
                      <a:pt x="583204" y="3810"/>
                    </a:lnTo>
                    <a:cubicBezTo>
                      <a:pt x="566652" y="4290"/>
                      <a:pt x="550206" y="6675"/>
                      <a:pt x="533674" y="7620"/>
                    </a:cubicBezTo>
                    <a:cubicBezTo>
                      <a:pt x="383112" y="16224"/>
                      <a:pt x="516544" y="5367"/>
                      <a:pt x="366034" y="19050"/>
                    </a:cubicBezTo>
                    <a:cubicBezTo>
                      <a:pt x="360954" y="20320"/>
                      <a:pt x="355607" y="20797"/>
                      <a:pt x="350794" y="22860"/>
                    </a:cubicBezTo>
                    <a:cubicBezTo>
                      <a:pt x="346585" y="24664"/>
                      <a:pt x="343460" y="28432"/>
                      <a:pt x="339364" y="30480"/>
                    </a:cubicBezTo>
                    <a:cubicBezTo>
                      <a:pt x="335772" y="32276"/>
                      <a:pt x="331625" y="32708"/>
                      <a:pt x="327934" y="34290"/>
                    </a:cubicBezTo>
                    <a:cubicBezTo>
                      <a:pt x="322714" y="36527"/>
                      <a:pt x="317967" y="39801"/>
                      <a:pt x="312694" y="41910"/>
                    </a:cubicBezTo>
                    <a:cubicBezTo>
                      <a:pt x="305236" y="44893"/>
                      <a:pt x="289834" y="49530"/>
                      <a:pt x="289834" y="49530"/>
                    </a:cubicBezTo>
                    <a:cubicBezTo>
                      <a:pt x="282214" y="60960"/>
                      <a:pt x="283484" y="62230"/>
                      <a:pt x="270784" y="68580"/>
                    </a:cubicBezTo>
                    <a:cubicBezTo>
                      <a:pt x="267192" y="70376"/>
                      <a:pt x="262865" y="70440"/>
                      <a:pt x="259354" y="72390"/>
                    </a:cubicBezTo>
                    <a:cubicBezTo>
                      <a:pt x="251348" y="76838"/>
                      <a:pt x="236494" y="87630"/>
                      <a:pt x="236494" y="87630"/>
                    </a:cubicBezTo>
                    <a:cubicBezTo>
                      <a:pt x="235224" y="91440"/>
                      <a:pt x="235193" y="95924"/>
                      <a:pt x="232684" y="99060"/>
                    </a:cubicBezTo>
                    <a:cubicBezTo>
                      <a:pt x="223822" y="110138"/>
                      <a:pt x="209371" y="106982"/>
                      <a:pt x="198394" y="114300"/>
                    </a:cubicBezTo>
                    <a:cubicBezTo>
                      <a:pt x="194584" y="116840"/>
                      <a:pt x="191173" y="120116"/>
                      <a:pt x="186964" y="121920"/>
                    </a:cubicBezTo>
                    <a:cubicBezTo>
                      <a:pt x="182151" y="123983"/>
                      <a:pt x="176627" y="123891"/>
                      <a:pt x="171724" y="125730"/>
                    </a:cubicBezTo>
                    <a:cubicBezTo>
                      <a:pt x="166406" y="127724"/>
                      <a:pt x="156484" y="133350"/>
                      <a:pt x="156484" y="13335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Freihandform 104"/>
              <p:cNvSpPr/>
              <p:nvPr/>
            </p:nvSpPr>
            <p:spPr>
              <a:xfrm rot="324301">
                <a:off x="4953763" y="4140810"/>
                <a:ext cx="990600" cy="508021"/>
              </a:xfrm>
              <a:custGeom>
                <a:avLst/>
                <a:gdLst>
                  <a:gd name="connsiteX0" fmla="*/ 30480 w 990600"/>
                  <a:gd name="connsiteY0" fmla="*/ 152400 h 508021"/>
                  <a:gd name="connsiteX1" fmla="*/ 19050 w 990600"/>
                  <a:gd name="connsiteY1" fmla="*/ 171450 h 508021"/>
                  <a:gd name="connsiteX2" fmla="*/ 11430 w 990600"/>
                  <a:gd name="connsiteY2" fmla="*/ 182880 h 508021"/>
                  <a:gd name="connsiteX3" fmla="*/ 0 w 990600"/>
                  <a:gd name="connsiteY3" fmla="*/ 209550 h 508021"/>
                  <a:gd name="connsiteX4" fmla="*/ 3810 w 990600"/>
                  <a:gd name="connsiteY4" fmla="*/ 426720 h 508021"/>
                  <a:gd name="connsiteX5" fmla="*/ 7620 w 990600"/>
                  <a:gd name="connsiteY5" fmla="*/ 453390 h 508021"/>
                  <a:gd name="connsiteX6" fmla="*/ 26670 w 990600"/>
                  <a:gd name="connsiteY6" fmla="*/ 472440 h 508021"/>
                  <a:gd name="connsiteX7" fmla="*/ 68580 w 990600"/>
                  <a:gd name="connsiteY7" fmla="*/ 491490 h 508021"/>
                  <a:gd name="connsiteX8" fmla="*/ 95250 w 990600"/>
                  <a:gd name="connsiteY8" fmla="*/ 495300 h 508021"/>
                  <a:gd name="connsiteX9" fmla="*/ 118110 w 990600"/>
                  <a:gd name="connsiteY9" fmla="*/ 502920 h 508021"/>
                  <a:gd name="connsiteX10" fmla="*/ 320040 w 990600"/>
                  <a:gd name="connsiteY10" fmla="*/ 499110 h 508021"/>
                  <a:gd name="connsiteX11" fmla="*/ 567690 w 990600"/>
                  <a:gd name="connsiteY11" fmla="*/ 502920 h 508021"/>
                  <a:gd name="connsiteX12" fmla="*/ 621030 w 990600"/>
                  <a:gd name="connsiteY12" fmla="*/ 499110 h 508021"/>
                  <a:gd name="connsiteX13" fmla="*/ 880110 w 990600"/>
                  <a:gd name="connsiteY13" fmla="*/ 483870 h 508021"/>
                  <a:gd name="connsiteX14" fmla="*/ 895350 w 990600"/>
                  <a:gd name="connsiteY14" fmla="*/ 480060 h 508021"/>
                  <a:gd name="connsiteX15" fmla="*/ 906780 w 990600"/>
                  <a:gd name="connsiteY15" fmla="*/ 472440 h 508021"/>
                  <a:gd name="connsiteX16" fmla="*/ 918210 w 990600"/>
                  <a:gd name="connsiteY16" fmla="*/ 468630 h 508021"/>
                  <a:gd name="connsiteX17" fmla="*/ 941070 w 990600"/>
                  <a:gd name="connsiteY17" fmla="*/ 457200 h 508021"/>
                  <a:gd name="connsiteX18" fmla="*/ 952500 w 990600"/>
                  <a:gd name="connsiteY18" fmla="*/ 434340 h 508021"/>
                  <a:gd name="connsiteX19" fmla="*/ 963930 w 990600"/>
                  <a:gd name="connsiteY19" fmla="*/ 430530 h 508021"/>
                  <a:gd name="connsiteX20" fmla="*/ 979170 w 990600"/>
                  <a:gd name="connsiteY20" fmla="*/ 407670 h 508021"/>
                  <a:gd name="connsiteX21" fmla="*/ 982980 w 990600"/>
                  <a:gd name="connsiteY21" fmla="*/ 396240 h 508021"/>
                  <a:gd name="connsiteX22" fmla="*/ 990600 w 990600"/>
                  <a:gd name="connsiteY22" fmla="*/ 377190 h 508021"/>
                  <a:gd name="connsiteX23" fmla="*/ 986790 w 990600"/>
                  <a:gd name="connsiteY23" fmla="*/ 190500 h 508021"/>
                  <a:gd name="connsiteX24" fmla="*/ 982980 w 990600"/>
                  <a:gd name="connsiteY24" fmla="*/ 160020 h 508021"/>
                  <a:gd name="connsiteX25" fmla="*/ 975360 w 990600"/>
                  <a:gd name="connsiteY25" fmla="*/ 133350 h 508021"/>
                  <a:gd name="connsiteX26" fmla="*/ 971550 w 990600"/>
                  <a:gd name="connsiteY26" fmla="*/ 99060 h 508021"/>
                  <a:gd name="connsiteX27" fmla="*/ 960120 w 990600"/>
                  <a:gd name="connsiteY27" fmla="*/ 76200 h 508021"/>
                  <a:gd name="connsiteX28" fmla="*/ 956310 w 990600"/>
                  <a:gd name="connsiteY28" fmla="*/ 64770 h 508021"/>
                  <a:gd name="connsiteX29" fmla="*/ 948690 w 990600"/>
                  <a:gd name="connsiteY29" fmla="*/ 49530 h 508021"/>
                  <a:gd name="connsiteX30" fmla="*/ 944880 w 990600"/>
                  <a:gd name="connsiteY30" fmla="*/ 38100 h 508021"/>
                  <a:gd name="connsiteX31" fmla="*/ 922020 w 990600"/>
                  <a:gd name="connsiteY31" fmla="*/ 22860 h 508021"/>
                  <a:gd name="connsiteX32" fmla="*/ 910590 w 990600"/>
                  <a:gd name="connsiteY32" fmla="*/ 11430 h 508021"/>
                  <a:gd name="connsiteX33" fmla="*/ 899160 w 990600"/>
                  <a:gd name="connsiteY33" fmla="*/ 7620 h 508021"/>
                  <a:gd name="connsiteX34" fmla="*/ 868680 w 990600"/>
                  <a:gd name="connsiteY34" fmla="*/ 0 h 508021"/>
                  <a:gd name="connsiteX35" fmla="*/ 796290 w 990600"/>
                  <a:gd name="connsiteY35" fmla="*/ 3810 h 508021"/>
                  <a:gd name="connsiteX36" fmla="*/ 685800 w 990600"/>
                  <a:gd name="connsiteY36" fmla="*/ 7620 h 508021"/>
                  <a:gd name="connsiteX37" fmla="*/ 662940 w 990600"/>
                  <a:gd name="connsiteY37" fmla="*/ 15240 h 508021"/>
                  <a:gd name="connsiteX38" fmla="*/ 640080 w 990600"/>
                  <a:gd name="connsiteY38" fmla="*/ 19050 h 508021"/>
                  <a:gd name="connsiteX39" fmla="*/ 624840 w 990600"/>
                  <a:gd name="connsiteY39" fmla="*/ 26670 h 508021"/>
                  <a:gd name="connsiteX40" fmla="*/ 590550 w 990600"/>
                  <a:gd name="connsiteY40" fmla="*/ 34290 h 508021"/>
                  <a:gd name="connsiteX41" fmla="*/ 571500 w 990600"/>
                  <a:gd name="connsiteY41" fmla="*/ 41910 h 508021"/>
                  <a:gd name="connsiteX42" fmla="*/ 419100 w 990600"/>
                  <a:gd name="connsiteY42" fmla="*/ 57150 h 508021"/>
                  <a:gd name="connsiteX43" fmla="*/ 392430 w 990600"/>
                  <a:gd name="connsiteY43" fmla="*/ 60960 h 508021"/>
                  <a:gd name="connsiteX44" fmla="*/ 346710 w 990600"/>
                  <a:gd name="connsiteY44" fmla="*/ 72390 h 508021"/>
                  <a:gd name="connsiteX45" fmla="*/ 331470 w 990600"/>
                  <a:gd name="connsiteY45" fmla="*/ 80010 h 508021"/>
                  <a:gd name="connsiteX46" fmla="*/ 316230 w 990600"/>
                  <a:gd name="connsiteY46" fmla="*/ 83820 h 508021"/>
                  <a:gd name="connsiteX47" fmla="*/ 300990 w 990600"/>
                  <a:gd name="connsiteY47" fmla="*/ 91440 h 508021"/>
                  <a:gd name="connsiteX48" fmla="*/ 270510 w 990600"/>
                  <a:gd name="connsiteY48" fmla="*/ 99060 h 508021"/>
                  <a:gd name="connsiteX49" fmla="*/ 243840 w 990600"/>
                  <a:gd name="connsiteY49" fmla="*/ 110490 h 508021"/>
                  <a:gd name="connsiteX50" fmla="*/ 228600 w 990600"/>
                  <a:gd name="connsiteY50" fmla="*/ 121920 h 508021"/>
                  <a:gd name="connsiteX51" fmla="*/ 45720 w 990600"/>
                  <a:gd name="connsiteY51" fmla="*/ 137160 h 508021"/>
                  <a:gd name="connsiteX52" fmla="*/ 11430 w 990600"/>
                  <a:gd name="connsiteY52" fmla="*/ 156210 h 508021"/>
                  <a:gd name="connsiteX53" fmla="*/ 30480 w 990600"/>
                  <a:gd name="connsiteY53" fmla="*/ 152400 h 50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90600" h="508021">
                    <a:moveTo>
                      <a:pt x="30480" y="152400"/>
                    </a:moveTo>
                    <a:cubicBezTo>
                      <a:pt x="31750" y="154940"/>
                      <a:pt x="22975" y="165170"/>
                      <a:pt x="19050" y="171450"/>
                    </a:cubicBezTo>
                    <a:cubicBezTo>
                      <a:pt x="16623" y="175333"/>
                      <a:pt x="13234" y="178671"/>
                      <a:pt x="11430" y="182880"/>
                    </a:cubicBezTo>
                    <a:cubicBezTo>
                      <a:pt x="-3332" y="217324"/>
                      <a:pt x="19130" y="180854"/>
                      <a:pt x="0" y="209550"/>
                    </a:cubicBezTo>
                    <a:cubicBezTo>
                      <a:pt x="1270" y="281940"/>
                      <a:pt x="1549" y="354354"/>
                      <a:pt x="3810" y="426720"/>
                    </a:cubicBezTo>
                    <a:cubicBezTo>
                      <a:pt x="4090" y="435696"/>
                      <a:pt x="5040" y="444788"/>
                      <a:pt x="7620" y="453390"/>
                    </a:cubicBezTo>
                    <a:cubicBezTo>
                      <a:pt x="10465" y="462873"/>
                      <a:pt x="18745" y="468037"/>
                      <a:pt x="26670" y="472440"/>
                    </a:cubicBezTo>
                    <a:cubicBezTo>
                      <a:pt x="33892" y="476452"/>
                      <a:pt x="59084" y="489116"/>
                      <a:pt x="68580" y="491490"/>
                    </a:cubicBezTo>
                    <a:cubicBezTo>
                      <a:pt x="77292" y="493668"/>
                      <a:pt x="86360" y="494030"/>
                      <a:pt x="95250" y="495300"/>
                    </a:cubicBezTo>
                    <a:cubicBezTo>
                      <a:pt x="102870" y="497840"/>
                      <a:pt x="110284" y="501114"/>
                      <a:pt x="118110" y="502920"/>
                    </a:cubicBezTo>
                    <a:cubicBezTo>
                      <a:pt x="175562" y="516178"/>
                      <a:pt x="312307" y="499446"/>
                      <a:pt x="320040" y="499110"/>
                    </a:cubicBezTo>
                    <a:lnTo>
                      <a:pt x="567690" y="502920"/>
                    </a:lnTo>
                    <a:cubicBezTo>
                      <a:pt x="585515" y="502920"/>
                      <a:pt x="603235" y="500157"/>
                      <a:pt x="621030" y="499110"/>
                    </a:cubicBezTo>
                    <a:cubicBezTo>
                      <a:pt x="902522" y="482552"/>
                      <a:pt x="743219" y="493648"/>
                      <a:pt x="880110" y="483870"/>
                    </a:cubicBezTo>
                    <a:cubicBezTo>
                      <a:pt x="885190" y="482600"/>
                      <a:pt x="890537" y="482123"/>
                      <a:pt x="895350" y="480060"/>
                    </a:cubicBezTo>
                    <a:cubicBezTo>
                      <a:pt x="899559" y="478256"/>
                      <a:pt x="902684" y="474488"/>
                      <a:pt x="906780" y="472440"/>
                    </a:cubicBezTo>
                    <a:cubicBezTo>
                      <a:pt x="910372" y="470644"/>
                      <a:pt x="914618" y="470426"/>
                      <a:pt x="918210" y="468630"/>
                    </a:cubicBezTo>
                    <a:cubicBezTo>
                      <a:pt x="947753" y="453858"/>
                      <a:pt x="912340" y="466777"/>
                      <a:pt x="941070" y="457200"/>
                    </a:cubicBezTo>
                    <a:cubicBezTo>
                      <a:pt x="943580" y="449670"/>
                      <a:pt x="945786" y="439711"/>
                      <a:pt x="952500" y="434340"/>
                    </a:cubicBezTo>
                    <a:cubicBezTo>
                      <a:pt x="955636" y="431831"/>
                      <a:pt x="960120" y="431800"/>
                      <a:pt x="963930" y="430530"/>
                    </a:cubicBezTo>
                    <a:cubicBezTo>
                      <a:pt x="972989" y="403352"/>
                      <a:pt x="960144" y="436210"/>
                      <a:pt x="979170" y="407670"/>
                    </a:cubicBezTo>
                    <a:cubicBezTo>
                      <a:pt x="981398" y="404328"/>
                      <a:pt x="981570" y="400000"/>
                      <a:pt x="982980" y="396240"/>
                    </a:cubicBezTo>
                    <a:cubicBezTo>
                      <a:pt x="985381" y="389836"/>
                      <a:pt x="988060" y="383540"/>
                      <a:pt x="990600" y="377190"/>
                    </a:cubicBezTo>
                    <a:cubicBezTo>
                      <a:pt x="989330" y="314960"/>
                      <a:pt x="988973" y="252705"/>
                      <a:pt x="986790" y="190500"/>
                    </a:cubicBezTo>
                    <a:cubicBezTo>
                      <a:pt x="986431" y="180267"/>
                      <a:pt x="984988" y="170060"/>
                      <a:pt x="982980" y="160020"/>
                    </a:cubicBezTo>
                    <a:cubicBezTo>
                      <a:pt x="981167" y="150954"/>
                      <a:pt x="977900" y="142240"/>
                      <a:pt x="975360" y="133350"/>
                    </a:cubicBezTo>
                    <a:cubicBezTo>
                      <a:pt x="974090" y="121920"/>
                      <a:pt x="973441" y="110404"/>
                      <a:pt x="971550" y="99060"/>
                    </a:cubicBezTo>
                    <a:cubicBezTo>
                      <a:pt x="969156" y="84695"/>
                      <a:pt x="966702" y="89365"/>
                      <a:pt x="960120" y="76200"/>
                    </a:cubicBezTo>
                    <a:cubicBezTo>
                      <a:pt x="958324" y="72608"/>
                      <a:pt x="957892" y="68461"/>
                      <a:pt x="956310" y="64770"/>
                    </a:cubicBezTo>
                    <a:cubicBezTo>
                      <a:pt x="954073" y="59550"/>
                      <a:pt x="950927" y="54750"/>
                      <a:pt x="948690" y="49530"/>
                    </a:cubicBezTo>
                    <a:cubicBezTo>
                      <a:pt x="947108" y="45839"/>
                      <a:pt x="947720" y="40940"/>
                      <a:pt x="944880" y="38100"/>
                    </a:cubicBezTo>
                    <a:cubicBezTo>
                      <a:pt x="938404" y="31624"/>
                      <a:pt x="928496" y="29336"/>
                      <a:pt x="922020" y="22860"/>
                    </a:cubicBezTo>
                    <a:cubicBezTo>
                      <a:pt x="918210" y="19050"/>
                      <a:pt x="915073" y="14419"/>
                      <a:pt x="910590" y="11430"/>
                    </a:cubicBezTo>
                    <a:cubicBezTo>
                      <a:pt x="907248" y="9202"/>
                      <a:pt x="903035" y="8677"/>
                      <a:pt x="899160" y="7620"/>
                    </a:cubicBezTo>
                    <a:cubicBezTo>
                      <a:pt x="889056" y="4864"/>
                      <a:pt x="878840" y="2540"/>
                      <a:pt x="868680" y="0"/>
                    </a:cubicBezTo>
                    <a:lnTo>
                      <a:pt x="796290" y="3810"/>
                    </a:lnTo>
                    <a:cubicBezTo>
                      <a:pt x="759470" y="5344"/>
                      <a:pt x="722517" y="4473"/>
                      <a:pt x="685800" y="7620"/>
                    </a:cubicBezTo>
                    <a:cubicBezTo>
                      <a:pt x="677797" y="8306"/>
                      <a:pt x="670732" y="13292"/>
                      <a:pt x="662940" y="15240"/>
                    </a:cubicBezTo>
                    <a:cubicBezTo>
                      <a:pt x="655446" y="17114"/>
                      <a:pt x="647700" y="17780"/>
                      <a:pt x="640080" y="19050"/>
                    </a:cubicBezTo>
                    <a:cubicBezTo>
                      <a:pt x="635000" y="21590"/>
                      <a:pt x="630158" y="24676"/>
                      <a:pt x="624840" y="26670"/>
                    </a:cubicBezTo>
                    <a:cubicBezTo>
                      <a:pt x="613114" y="31067"/>
                      <a:pt x="602620" y="30669"/>
                      <a:pt x="590550" y="34290"/>
                    </a:cubicBezTo>
                    <a:cubicBezTo>
                      <a:pt x="583999" y="36255"/>
                      <a:pt x="578266" y="40915"/>
                      <a:pt x="571500" y="41910"/>
                    </a:cubicBezTo>
                    <a:cubicBezTo>
                      <a:pt x="481160" y="55195"/>
                      <a:pt x="484965" y="49832"/>
                      <a:pt x="419100" y="57150"/>
                    </a:cubicBezTo>
                    <a:cubicBezTo>
                      <a:pt x="410175" y="58142"/>
                      <a:pt x="401320" y="59690"/>
                      <a:pt x="392430" y="60960"/>
                    </a:cubicBezTo>
                    <a:cubicBezTo>
                      <a:pt x="367186" y="77789"/>
                      <a:pt x="396213" y="60966"/>
                      <a:pt x="346710" y="72390"/>
                    </a:cubicBezTo>
                    <a:cubicBezTo>
                      <a:pt x="341176" y="73667"/>
                      <a:pt x="336788" y="78016"/>
                      <a:pt x="331470" y="80010"/>
                    </a:cubicBezTo>
                    <a:cubicBezTo>
                      <a:pt x="326567" y="81849"/>
                      <a:pt x="321133" y="81981"/>
                      <a:pt x="316230" y="83820"/>
                    </a:cubicBezTo>
                    <a:cubicBezTo>
                      <a:pt x="310912" y="85814"/>
                      <a:pt x="306378" y="89644"/>
                      <a:pt x="300990" y="91440"/>
                    </a:cubicBezTo>
                    <a:cubicBezTo>
                      <a:pt x="274155" y="100385"/>
                      <a:pt x="290469" y="90506"/>
                      <a:pt x="270510" y="99060"/>
                    </a:cubicBezTo>
                    <a:cubicBezTo>
                      <a:pt x="237554" y="113184"/>
                      <a:pt x="270645" y="101555"/>
                      <a:pt x="243840" y="110490"/>
                    </a:cubicBezTo>
                    <a:cubicBezTo>
                      <a:pt x="238760" y="114300"/>
                      <a:pt x="233985" y="118555"/>
                      <a:pt x="228600" y="121920"/>
                    </a:cubicBezTo>
                    <a:cubicBezTo>
                      <a:pt x="178184" y="153430"/>
                      <a:pt x="80741" y="136306"/>
                      <a:pt x="45720" y="137160"/>
                    </a:cubicBezTo>
                    <a:cubicBezTo>
                      <a:pt x="24704" y="144165"/>
                      <a:pt x="23873" y="140656"/>
                      <a:pt x="11430" y="156210"/>
                    </a:cubicBezTo>
                    <a:cubicBezTo>
                      <a:pt x="9656" y="158428"/>
                      <a:pt x="29210" y="149860"/>
                      <a:pt x="30480" y="15240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Freihandform 105"/>
              <p:cNvSpPr/>
              <p:nvPr/>
            </p:nvSpPr>
            <p:spPr>
              <a:xfrm>
                <a:off x="4751020" y="4671060"/>
                <a:ext cx="1078425" cy="392430"/>
              </a:xfrm>
              <a:custGeom>
                <a:avLst/>
                <a:gdLst>
                  <a:gd name="connsiteX0" fmla="*/ 64820 w 1078425"/>
                  <a:gd name="connsiteY0" fmla="*/ 26670 h 392430"/>
                  <a:gd name="connsiteX1" fmla="*/ 41960 w 1078425"/>
                  <a:gd name="connsiteY1" fmla="*/ 30480 h 392430"/>
                  <a:gd name="connsiteX2" fmla="*/ 26720 w 1078425"/>
                  <a:gd name="connsiteY2" fmla="*/ 34290 h 392430"/>
                  <a:gd name="connsiteX3" fmla="*/ 22910 w 1078425"/>
                  <a:gd name="connsiteY3" fmla="*/ 45720 h 392430"/>
                  <a:gd name="connsiteX4" fmla="*/ 15290 w 1078425"/>
                  <a:gd name="connsiteY4" fmla="*/ 57150 h 392430"/>
                  <a:gd name="connsiteX5" fmla="*/ 11480 w 1078425"/>
                  <a:gd name="connsiteY5" fmla="*/ 72390 h 392430"/>
                  <a:gd name="connsiteX6" fmla="*/ 22910 w 1078425"/>
                  <a:gd name="connsiteY6" fmla="*/ 125730 h 392430"/>
                  <a:gd name="connsiteX7" fmla="*/ 30530 w 1078425"/>
                  <a:gd name="connsiteY7" fmla="*/ 140970 h 392430"/>
                  <a:gd name="connsiteX8" fmla="*/ 26720 w 1078425"/>
                  <a:gd name="connsiteY8" fmla="*/ 240030 h 392430"/>
                  <a:gd name="connsiteX9" fmla="*/ 22910 w 1078425"/>
                  <a:gd name="connsiteY9" fmla="*/ 251460 h 392430"/>
                  <a:gd name="connsiteX10" fmla="*/ 11480 w 1078425"/>
                  <a:gd name="connsiteY10" fmla="*/ 262890 h 392430"/>
                  <a:gd name="connsiteX11" fmla="*/ 3860 w 1078425"/>
                  <a:gd name="connsiteY11" fmla="*/ 274320 h 392430"/>
                  <a:gd name="connsiteX12" fmla="*/ 50 w 1078425"/>
                  <a:gd name="connsiteY12" fmla="*/ 289560 h 392430"/>
                  <a:gd name="connsiteX13" fmla="*/ 19100 w 1078425"/>
                  <a:gd name="connsiteY13" fmla="*/ 327660 h 392430"/>
                  <a:gd name="connsiteX14" fmla="*/ 30530 w 1078425"/>
                  <a:gd name="connsiteY14" fmla="*/ 331470 h 392430"/>
                  <a:gd name="connsiteX15" fmla="*/ 45770 w 1078425"/>
                  <a:gd name="connsiteY15" fmla="*/ 339090 h 392430"/>
                  <a:gd name="connsiteX16" fmla="*/ 64820 w 1078425"/>
                  <a:gd name="connsiteY16" fmla="*/ 342900 h 392430"/>
                  <a:gd name="connsiteX17" fmla="*/ 76250 w 1078425"/>
                  <a:gd name="connsiteY17" fmla="*/ 346710 h 392430"/>
                  <a:gd name="connsiteX18" fmla="*/ 110540 w 1078425"/>
                  <a:gd name="connsiteY18" fmla="*/ 354330 h 392430"/>
                  <a:gd name="connsiteX19" fmla="*/ 121970 w 1078425"/>
                  <a:gd name="connsiteY19" fmla="*/ 358140 h 392430"/>
                  <a:gd name="connsiteX20" fmla="*/ 148640 w 1078425"/>
                  <a:gd name="connsiteY20" fmla="*/ 365760 h 392430"/>
                  <a:gd name="connsiteX21" fmla="*/ 201980 w 1078425"/>
                  <a:gd name="connsiteY21" fmla="*/ 377190 h 392430"/>
                  <a:gd name="connsiteX22" fmla="*/ 518210 w 1078425"/>
                  <a:gd name="connsiteY22" fmla="*/ 377190 h 392430"/>
                  <a:gd name="connsiteX23" fmla="*/ 617270 w 1078425"/>
                  <a:gd name="connsiteY23" fmla="*/ 388620 h 392430"/>
                  <a:gd name="connsiteX24" fmla="*/ 670610 w 1078425"/>
                  <a:gd name="connsiteY24" fmla="*/ 392430 h 392430"/>
                  <a:gd name="connsiteX25" fmla="*/ 876350 w 1078425"/>
                  <a:gd name="connsiteY25" fmla="*/ 384810 h 392430"/>
                  <a:gd name="connsiteX26" fmla="*/ 937310 w 1078425"/>
                  <a:gd name="connsiteY26" fmla="*/ 381000 h 392430"/>
                  <a:gd name="connsiteX27" fmla="*/ 990650 w 1078425"/>
                  <a:gd name="connsiteY27" fmla="*/ 369570 h 392430"/>
                  <a:gd name="connsiteX28" fmla="*/ 1002080 w 1078425"/>
                  <a:gd name="connsiteY28" fmla="*/ 361950 h 392430"/>
                  <a:gd name="connsiteX29" fmla="*/ 1024940 w 1078425"/>
                  <a:gd name="connsiteY29" fmla="*/ 354330 h 392430"/>
                  <a:gd name="connsiteX30" fmla="*/ 1047800 w 1078425"/>
                  <a:gd name="connsiteY30" fmla="*/ 342900 h 392430"/>
                  <a:gd name="connsiteX31" fmla="*/ 1059230 w 1078425"/>
                  <a:gd name="connsiteY31" fmla="*/ 335280 h 392430"/>
                  <a:gd name="connsiteX32" fmla="*/ 1063040 w 1078425"/>
                  <a:gd name="connsiteY32" fmla="*/ 323850 h 392430"/>
                  <a:gd name="connsiteX33" fmla="*/ 1066850 w 1078425"/>
                  <a:gd name="connsiteY33" fmla="*/ 308610 h 392430"/>
                  <a:gd name="connsiteX34" fmla="*/ 1074470 w 1078425"/>
                  <a:gd name="connsiteY34" fmla="*/ 297180 h 392430"/>
                  <a:gd name="connsiteX35" fmla="*/ 1078280 w 1078425"/>
                  <a:gd name="connsiteY35" fmla="*/ 243840 h 392430"/>
                  <a:gd name="connsiteX36" fmla="*/ 1070660 w 1078425"/>
                  <a:gd name="connsiteY36" fmla="*/ 220980 h 392430"/>
                  <a:gd name="connsiteX37" fmla="*/ 1055420 w 1078425"/>
                  <a:gd name="connsiteY37" fmla="*/ 194310 h 392430"/>
                  <a:gd name="connsiteX38" fmla="*/ 1043990 w 1078425"/>
                  <a:gd name="connsiteY38" fmla="*/ 182880 h 392430"/>
                  <a:gd name="connsiteX39" fmla="*/ 1032560 w 1078425"/>
                  <a:gd name="connsiteY39" fmla="*/ 152400 h 392430"/>
                  <a:gd name="connsiteX40" fmla="*/ 1024940 w 1078425"/>
                  <a:gd name="connsiteY40" fmla="*/ 129540 h 392430"/>
                  <a:gd name="connsiteX41" fmla="*/ 990650 w 1078425"/>
                  <a:gd name="connsiteY41" fmla="*/ 110490 h 392430"/>
                  <a:gd name="connsiteX42" fmla="*/ 967790 w 1078425"/>
                  <a:gd name="connsiteY42" fmla="*/ 102870 h 392430"/>
                  <a:gd name="connsiteX43" fmla="*/ 956360 w 1078425"/>
                  <a:gd name="connsiteY43" fmla="*/ 99060 h 392430"/>
                  <a:gd name="connsiteX44" fmla="*/ 937310 w 1078425"/>
                  <a:gd name="connsiteY44" fmla="*/ 91440 h 392430"/>
                  <a:gd name="connsiteX45" fmla="*/ 903020 w 1078425"/>
                  <a:gd name="connsiteY45" fmla="*/ 87630 h 392430"/>
                  <a:gd name="connsiteX46" fmla="*/ 861110 w 1078425"/>
                  <a:gd name="connsiteY46" fmla="*/ 76200 h 392430"/>
                  <a:gd name="connsiteX47" fmla="*/ 823010 w 1078425"/>
                  <a:gd name="connsiteY47" fmla="*/ 72390 h 392430"/>
                  <a:gd name="connsiteX48" fmla="*/ 777290 w 1078425"/>
                  <a:gd name="connsiteY48" fmla="*/ 64770 h 392430"/>
                  <a:gd name="connsiteX49" fmla="*/ 750620 w 1078425"/>
                  <a:gd name="connsiteY49" fmla="*/ 60960 h 392430"/>
                  <a:gd name="connsiteX50" fmla="*/ 716330 w 1078425"/>
                  <a:gd name="connsiteY50" fmla="*/ 53340 h 392430"/>
                  <a:gd name="connsiteX51" fmla="*/ 647750 w 1078425"/>
                  <a:gd name="connsiteY51" fmla="*/ 49530 h 392430"/>
                  <a:gd name="connsiteX52" fmla="*/ 621080 w 1078425"/>
                  <a:gd name="connsiteY52" fmla="*/ 41910 h 392430"/>
                  <a:gd name="connsiteX53" fmla="*/ 594410 w 1078425"/>
                  <a:gd name="connsiteY53" fmla="*/ 34290 h 392430"/>
                  <a:gd name="connsiteX54" fmla="*/ 582980 w 1078425"/>
                  <a:gd name="connsiteY54" fmla="*/ 26670 h 392430"/>
                  <a:gd name="connsiteX55" fmla="*/ 560120 w 1078425"/>
                  <a:gd name="connsiteY55" fmla="*/ 22860 h 392430"/>
                  <a:gd name="connsiteX56" fmla="*/ 537260 w 1078425"/>
                  <a:gd name="connsiteY56" fmla="*/ 15240 h 392430"/>
                  <a:gd name="connsiteX57" fmla="*/ 518210 w 1078425"/>
                  <a:gd name="connsiteY57" fmla="*/ 11430 h 392430"/>
                  <a:gd name="connsiteX58" fmla="*/ 407720 w 1078425"/>
                  <a:gd name="connsiteY58" fmla="*/ 0 h 392430"/>
                  <a:gd name="connsiteX59" fmla="*/ 327710 w 1078425"/>
                  <a:gd name="connsiteY59" fmla="*/ 3810 h 392430"/>
                  <a:gd name="connsiteX60" fmla="*/ 289610 w 1078425"/>
                  <a:gd name="connsiteY60" fmla="*/ 11430 h 392430"/>
                  <a:gd name="connsiteX61" fmla="*/ 251510 w 1078425"/>
                  <a:gd name="connsiteY61" fmla="*/ 22860 h 392430"/>
                  <a:gd name="connsiteX62" fmla="*/ 64820 w 1078425"/>
                  <a:gd name="connsiteY62" fmla="*/ 30480 h 392430"/>
                  <a:gd name="connsiteX63" fmla="*/ 38150 w 1078425"/>
                  <a:gd name="connsiteY63" fmla="*/ 45720 h 392430"/>
                  <a:gd name="connsiteX64" fmla="*/ 64820 w 1078425"/>
                  <a:gd name="connsiteY64" fmla="*/ 26670 h 392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078425" h="392430">
                    <a:moveTo>
                      <a:pt x="64820" y="26670"/>
                    </a:moveTo>
                    <a:cubicBezTo>
                      <a:pt x="65455" y="24130"/>
                      <a:pt x="49535" y="28965"/>
                      <a:pt x="41960" y="30480"/>
                    </a:cubicBezTo>
                    <a:cubicBezTo>
                      <a:pt x="36825" y="31507"/>
                      <a:pt x="30809" y="31019"/>
                      <a:pt x="26720" y="34290"/>
                    </a:cubicBezTo>
                    <a:cubicBezTo>
                      <a:pt x="23584" y="36799"/>
                      <a:pt x="24706" y="42128"/>
                      <a:pt x="22910" y="45720"/>
                    </a:cubicBezTo>
                    <a:cubicBezTo>
                      <a:pt x="20862" y="49816"/>
                      <a:pt x="17830" y="53340"/>
                      <a:pt x="15290" y="57150"/>
                    </a:cubicBezTo>
                    <a:cubicBezTo>
                      <a:pt x="14020" y="62230"/>
                      <a:pt x="11132" y="67165"/>
                      <a:pt x="11480" y="72390"/>
                    </a:cubicBezTo>
                    <a:cubicBezTo>
                      <a:pt x="12020" y="80492"/>
                      <a:pt x="16816" y="111510"/>
                      <a:pt x="22910" y="125730"/>
                    </a:cubicBezTo>
                    <a:cubicBezTo>
                      <a:pt x="25147" y="130950"/>
                      <a:pt x="27990" y="135890"/>
                      <a:pt x="30530" y="140970"/>
                    </a:cubicBezTo>
                    <a:cubicBezTo>
                      <a:pt x="39211" y="184377"/>
                      <a:pt x="36537" y="161491"/>
                      <a:pt x="26720" y="240030"/>
                    </a:cubicBezTo>
                    <a:cubicBezTo>
                      <a:pt x="26222" y="244015"/>
                      <a:pt x="25138" y="248118"/>
                      <a:pt x="22910" y="251460"/>
                    </a:cubicBezTo>
                    <a:cubicBezTo>
                      <a:pt x="19921" y="255943"/>
                      <a:pt x="14929" y="258751"/>
                      <a:pt x="11480" y="262890"/>
                    </a:cubicBezTo>
                    <a:cubicBezTo>
                      <a:pt x="8549" y="266408"/>
                      <a:pt x="6400" y="270510"/>
                      <a:pt x="3860" y="274320"/>
                    </a:cubicBezTo>
                    <a:cubicBezTo>
                      <a:pt x="2590" y="279400"/>
                      <a:pt x="-424" y="284345"/>
                      <a:pt x="50" y="289560"/>
                    </a:cubicBezTo>
                    <a:cubicBezTo>
                      <a:pt x="1551" y="306067"/>
                      <a:pt x="5561" y="318634"/>
                      <a:pt x="19100" y="327660"/>
                    </a:cubicBezTo>
                    <a:cubicBezTo>
                      <a:pt x="22442" y="329888"/>
                      <a:pt x="26839" y="329888"/>
                      <a:pt x="30530" y="331470"/>
                    </a:cubicBezTo>
                    <a:cubicBezTo>
                      <a:pt x="35750" y="333707"/>
                      <a:pt x="40382" y="337294"/>
                      <a:pt x="45770" y="339090"/>
                    </a:cubicBezTo>
                    <a:cubicBezTo>
                      <a:pt x="51913" y="341138"/>
                      <a:pt x="58538" y="341329"/>
                      <a:pt x="64820" y="342900"/>
                    </a:cubicBezTo>
                    <a:cubicBezTo>
                      <a:pt x="68716" y="343874"/>
                      <a:pt x="72354" y="345736"/>
                      <a:pt x="76250" y="346710"/>
                    </a:cubicBezTo>
                    <a:cubicBezTo>
                      <a:pt x="87609" y="349550"/>
                      <a:pt x="99181" y="351490"/>
                      <a:pt x="110540" y="354330"/>
                    </a:cubicBezTo>
                    <a:cubicBezTo>
                      <a:pt x="114436" y="355304"/>
                      <a:pt x="118123" y="356986"/>
                      <a:pt x="121970" y="358140"/>
                    </a:cubicBezTo>
                    <a:cubicBezTo>
                      <a:pt x="130826" y="360797"/>
                      <a:pt x="139720" y="363327"/>
                      <a:pt x="148640" y="365760"/>
                    </a:cubicBezTo>
                    <a:cubicBezTo>
                      <a:pt x="167756" y="370973"/>
                      <a:pt x="180237" y="372841"/>
                      <a:pt x="201980" y="377190"/>
                    </a:cubicBezTo>
                    <a:cubicBezTo>
                      <a:pt x="357314" y="371834"/>
                      <a:pt x="319751" y="371176"/>
                      <a:pt x="518210" y="377190"/>
                    </a:cubicBezTo>
                    <a:cubicBezTo>
                      <a:pt x="565024" y="378609"/>
                      <a:pt x="568527" y="383398"/>
                      <a:pt x="617270" y="388620"/>
                    </a:cubicBezTo>
                    <a:cubicBezTo>
                      <a:pt x="634994" y="390519"/>
                      <a:pt x="652830" y="391160"/>
                      <a:pt x="670610" y="392430"/>
                    </a:cubicBezTo>
                    <a:lnTo>
                      <a:pt x="876350" y="384810"/>
                    </a:lnTo>
                    <a:cubicBezTo>
                      <a:pt x="896691" y="383938"/>
                      <a:pt x="917085" y="383334"/>
                      <a:pt x="937310" y="381000"/>
                    </a:cubicBezTo>
                    <a:cubicBezTo>
                      <a:pt x="953369" y="379147"/>
                      <a:pt x="973833" y="373774"/>
                      <a:pt x="990650" y="369570"/>
                    </a:cubicBezTo>
                    <a:cubicBezTo>
                      <a:pt x="994460" y="367030"/>
                      <a:pt x="997896" y="363810"/>
                      <a:pt x="1002080" y="361950"/>
                    </a:cubicBezTo>
                    <a:cubicBezTo>
                      <a:pt x="1009420" y="358688"/>
                      <a:pt x="1018257" y="358785"/>
                      <a:pt x="1024940" y="354330"/>
                    </a:cubicBezTo>
                    <a:cubicBezTo>
                      <a:pt x="1057697" y="332492"/>
                      <a:pt x="1016252" y="358674"/>
                      <a:pt x="1047800" y="342900"/>
                    </a:cubicBezTo>
                    <a:cubicBezTo>
                      <a:pt x="1051896" y="340852"/>
                      <a:pt x="1055420" y="337820"/>
                      <a:pt x="1059230" y="335280"/>
                    </a:cubicBezTo>
                    <a:cubicBezTo>
                      <a:pt x="1060500" y="331470"/>
                      <a:pt x="1061937" y="327712"/>
                      <a:pt x="1063040" y="323850"/>
                    </a:cubicBezTo>
                    <a:cubicBezTo>
                      <a:pt x="1064479" y="318815"/>
                      <a:pt x="1064787" y="313423"/>
                      <a:pt x="1066850" y="308610"/>
                    </a:cubicBezTo>
                    <a:cubicBezTo>
                      <a:pt x="1068654" y="304401"/>
                      <a:pt x="1071930" y="300990"/>
                      <a:pt x="1074470" y="297180"/>
                    </a:cubicBezTo>
                    <a:cubicBezTo>
                      <a:pt x="1075740" y="279400"/>
                      <a:pt x="1079170" y="261643"/>
                      <a:pt x="1078280" y="243840"/>
                    </a:cubicBezTo>
                    <a:cubicBezTo>
                      <a:pt x="1077879" y="235818"/>
                      <a:pt x="1073643" y="228438"/>
                      <a:pt x="1070660" y="220980"/>
                    </a:cubicBezTo>
                    <a:cubicBezTo>
                      <a:pt x="1067793" y="213814"/>
                      <a:pt x="1060707" y="200655"/>
                      <a:pt x="1055420" y="194310"/>
                    </a:cubicBezTo>
                    <a:cubicBezTo>
                      <a:pt x="1051971" y="190171"/>
                      <a:pt x="1047800" y="186690"/>
                      <a:pt x="1043990" y="182880"/>
                    </a:cubicBezTo>
                    <a:cubicBezTo>
                      <a:pt x="1034958" y="137718"/>
                      <a:pt x="1046830" y="184507"/>
                      <a:pt x="1032560" y="152400"/>
                    </a:cubicBezTo>
                    <a:cubicBezTo>
                      <a:pt x="1029298" y="145060"/>
                      <a:pt x="1030620" y="135220"/>
                      <a:pt x="1024940" y="129540"/>
                    </a:cubicBezTo>
                    <a:cubicBezTo>
                      <a:pt x="1007830" y="112430"/>
                      <a:pt x="1018622" y="119814"/>
                      <a:pt x="990650" y="110490"/>
                    </a:cubicBezTo>
                    <a:lnTo>
                      <a:pt x="967790" y="102870"/>
                    </a:lnTo>
                    <a:cubicBezTo>
                      <a:pt x="963980" y="101600"/>
                      <a:pt x="960089" y="100552"/>
                      <a:pt x="956360" y="99060"/>
                    </a:cubicBezTo>
                    <a:cubicBezTo>
                      <a:pt x="950010" y="96520"/>
                      <a:pt x="943997" y="92873"/>
                      <a:pt x="937310" y="91440"/>
                    </a:cubicBezTo>
                    <a:cubicBezTo>
                      <a:pt x="926065" y="89030"/>
                      <a:pt x="914450" y="88900"/>
                      <a:pt x="903020" y="87630"/>
                    </a:cubicBezTo>
                    <a:cubicBezTo>
                      <a:pt x="885149" y="81673"/>
                      <a:pt x="879061" y="78593"/>
                      <a:pt x="861110" y="76200"/>
                    </a:cubicBezTo>
                    <a:cubicBezTo>
                      <a:pt x="848459" y="74513"/>
                      <a:pt x="835656" y="74114"/>
                      <a:pt x="823010" y="72390"/>
                    </a:cubicBezTo>
                    <a:cubicBezTo>
                      <a:pt x="807701" y="70302"/>
                      <a:pt x="792551" y="67180"/>
                      <a:pt x="777290" y="64770"/>
                    </a:cubicBezTo>
                    <a:cubicBezTo>
                      <a:pt x="768420" y="63369"/>
                      <a:pt x="759446" y="62615"/>
                      <a:pt x="750620" y="60960"/>
                    </a:cubicBezTo>
                    <a:cubicBezTo>
                      <a:pt x="739112" y="58802"/>
                      <a:pt x="727967" y="54633"/>
                      <a:pt x="716330" y="53340"/>
                    </a:cubicBezTo>
                    <a:cubicBezTo>
                      <a:pt x="693575" y="50812"/>
                      <a:pt x="670610" y="50800"/>
                      <a:pt x="647750" y="49530"/>
                    </a:cubicBezTo>
                    <a:lnTo>
                      <a:pt x="621080" y="41910"/>
                    </a:lnTo>
                    <a:cubicBezTo>
                      <a:pt x="615709" y="40445"/>
                      <a:pt x="600250" y="37210"/>
                      <a:pt x="594410" y="34290"/>
                    </a:cubicBezTo>
                    <a:cubicBezTo>
                      <a:pt x="590314" y="32242"/>
                      <a:pt x="587324" y="28118"/>
                      <a:pt x="582980" y="26670"/>
                    </a:cubicBezTo>
                    <a:cubicBezTo>
                      <a:pt x="575651" y="24227"/>
                      <a:pt x="567614" y="24734"/>
                      <a:pt x="560120" y="22860"/>
                    </a:cubicBezTo>
                    <a:cubicBezTo>
                      <a:pt x="552328" y="20912"/>
                      <a:pt x="545009" y="17353"/>
                      <a:pt x="537260" y="15240"/>
                    </a:cubicBezTo>
                    <a:cubicBezTo>
                      <a:pt x="531012" y="13536"/>
                      <a:pt x="524581" y="12588"/>
                      <a:pt x="518210" y="11430"/>
                    </a:cubicBezTo>
                    <a:cubicBezTo>
                      <a:pt x="474699" y="3519"/>
                      <a:pt x="471655" y="5560"/>
                      <a:pt x="407720" y="0"/>
                    </a:cubicBezTo>
                    <a:cubicBezTo>
                      <a:pt x="381050" y="1270"/>
                      <a:pt x="354286" y="1238"/>
                      <a:pt x="327710" y="3810"/>
                    </a:cubicBezTo>
                    <a:cubicBezTo>
                      <a:pt x="314819" y="5058"/>
                      <a:pt x="301635" y="6620"/>
                      <a:pt x="289610" y="11430"/>
                    </a:cubicBezTo>
                    <a:cubicBezTo>
                      <a:pt x="275955" y="16892"/>
                      <a:pt x="266465" y="22029"/>
                      <a:pt x="251510" y="22860"/>
                    </a:cubicBezTo>
                    <a:cubicBezTo>
                      <a:pt x="189324" y="26315"/>
                      <a:pt x="127050" y="27940"/>
                      <a:pt x="64820" y="30480"/>
                    </a:cubicBezTo>
                    <a:cubicBezTo>
                      <a:pt x="61070" y="32355"/>
                      <a:pt x="41740" y="41232"/>
                      <a:pt x="38150" y="45720"/>
                    </a:cubicBezTo>
                    <a:cubicBezTo>
                      <a:pt x="35641" y="48856"/>
                      <a:pt x="64185" y="29210"/>
                      <a:pt x="64820" y="2667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Freihandform 106"/>
              <p:cNvSpPr/>
              <p:nvPr/>
            </p:nvSpPr>
            <p:spPr>
              <a:xfrm>
                <a:off x="1002688" y="3604260"/>
                <a:ext cx="616561" cy="369578"/>
              </a:xfrm>
              <a:custGeom>
                <a:avLst/>
                <a:gdLst>
                  <a:gd name="connsiteX0" fmla="*/ 83161 w 616561"/>
                  <a:gd name="connsiteY0" fmla="*/ 365760 h 369578"/>
                  <a:gd name="connsiteX1" fmla="*/ 67921 w 616561"/>
                  <a:gd name="connsiteY1" fmla="*/ 346710 h 369578"/>
                  <a:gd name="connsiteX2" fmla="*/ 33631 w 616561"/>
                  <a:gd name="connsiteY2" fmla="*/ 331470 h 369578"/>
                  <a:gd name="connsiteX3" fmla="*/ 22201 w 616561"/>
                  <a:gd name="connsiteY3" fmla="*/ 308610 h 369578"/>
                  <a:gd name="connsiteX4" fmla="*/ 18391 w 616561"/>
                  <a:gd name="connsiteY4" fmla="*/ 297180 h 369578"/>
                  <a:gd name="connsiteX5" fmla="*/ 10771 w 616561"/>
                  <a:gd name="connsiteY5" fmla="*/ 278130 h 369578"/>
                  <a:gd name="connsiteX6" fmla="*/ 6961 w 616561"/>
                  <a:gd name="connsiteY6" fmla="*/ 228600 h 369578"/>
                  <a:gd name="connsiteX7" fmla="*/ 6961 w 616561"/>
                  <a:gd name="connsiteY7" fmla="*/ 72390 h 369578"/>
                  <a:gd name="connsiteX8" fmla="*/ 41251 w 616561"/>
                  <a:gd name="connsiteY8" fmla="*/ 41910 h 369578"/>
                  <a:gd name="connsiteX9" fmla="*/ 67921 w 616561"/>
                  <a:gd name="connsiteY9" fmla="*/ 34290 h 369578"/>
                  <a:gd name="connsiteX10" fmla="*/ 90781 w 616561"/>
                  <a:gd name="connsiteY10" fmla="*/ 22860 h 369578"/>
                  <a:gd name="connsiteX11" fmla="*/ 102211 w 616561"/>
                  <a:gd name="connsiteY11" fmla="*/ 11430 h 369578"/>
                  <a:gd name="connsiteX12" fmla="*/ 132691 w 616561"/>
                  <a:gd name="connsiteY12" fmla="*/ 0 h 369578"/>
                  <a:gd name="connsiteX13" fmla="*/ 212701 w 616561"/>
                  <a:gd name="connsiteY13" fmla="*/ 7620 h 369578"/>
                  <a:gd name="connsiteX14" fmla="*/ 300331 w 616561"/>
                  <a:gd name="connsiteY14" fmla="*/ 11430 h 369578"/>
                  <a:gd name="connsiteX15" fmla="*/ 349861 w 616561"/>
                  <a:gd name="connsiteY15" fmla="*/ 19050 h 369578"/>
                  <a:gd name="connsiteX16" fmla="*/ 414631 w 616561"/>
                  <a:gd name="connsiteY16" fmla="*/ 22860 h 369578"/>
                  <a:gd name="connsiteX17" fmla="*/ 475591 w 616561"/>
                  <a:gd name="connsiteY17" fmla="*/ 30480 h 369578"/>
                  <a:gd name="connsiteX18" fmla="*/ 490831 w 616561"/>
                  <a:gd name="connsiteY18" fmla="*/ 34290 h 369578"/>
                  <a:gd name="connsiteX19" fmla="*/ 517501 w 616561"/>
                  <a:gd name="connsiteY19" fmla="*/ 38100 h 369578"/>
                  <a:gd name="connsiteX20" fmla="*/ 532741 w 616561"/>
                  <a:gd name="connsiteY20" fmla="*/ 45720 h 369578"/>
                  <a:gd name="connsiteX21" fmla="*/ 544171 w 616561"/>
                  <a:gd name="connsiteY21" fmla="*/ 49530 h 369578"/>
                  <a:gd name="connsiteX22" fmla="*/ 555601 w 616561"/>
                  <a:gd name="connsiteY22" fmla="*/ 57150 h 369578"/>
                  <a:gd name="connsiteX23" fmla="*/ 547981 w 616561"/>
                  <a:gd name="connsiteY23" fmla="*/ 110490 h 369578"/>
                  <a:gd name="connsiteX24" fmla="*/ 544171 w 616561"/>
                  <a:gd name="connsiteY24" fmla="*/ 121920 h 369578"/>
                  <a:gd name="connsiteX25" fmla="*/ 555601 w 616561"/>
                  <a:gd name="connsiteY25" fmla="*/ 186690 h 369578"/>
                  <a:gd name="connsiteX26" fmla="*/ 567031 w 616561"/>
                  <a:gd name="connsiteY26" fmla="*/ 213360 h 369578"/>
                  <a:gd name="connsiteX27" fmla="*/ 570841 w 616561"/>
                  <a:gd name="connsiteY27" fmla="*/ 224790 h 369578"/>
                  <a:gd name="connsiteX28" fmla="*/ 582271 w 616561"/>
                  <a:gd name="connsiteY28" fmla="*/ 228600 h 369578"/>
                  <a:gd name="connsiteX29" fmla="*/ 593701 w 616561"/>
                  <a:gd name="connsiteY29" fmla="*/ 255270 h 369578"/>
                  <a:gd name="connsiteX30" fmla="*/ 597511 w 616561"/>
                  <a:gd name="connsiteY30" fmla="*/ 274320 h 369578"/>
                  <a:gd name="connsiteX31" fmla="*/ 605131 w 616561"/>
                  <a:gd name="connsiteY31" fmla="*/ 289560 h 369578"/>
                  <a:gd name="connsiteX32" fmla="*/ 616561 w 616561"/>
                  <a:gd name="connsiteY32" fmla="*/ 312420 h 369578"/>
                  <a:gd name="connsiteX33" fmla="*/ 601321 w 616561"/>
                  <a:gd name="connsiteY33" fmla="*/ 327660 h 369578"/>
                  <a:gd name="connsiteX34" fmla="*/ 532741 w 616561"/>
                  <a:gd name="connsiteY34" fmla="*/ 331470 h 369578"/>
                  <a:gd name="connsiteX35" fmla="*/ 441301 w 616561"/>
                  <a:gd name="connsiteY35" fmla="*/ 339090 h 369578"/>
                  <a:gd name="connsiteX36" fmla="*/ 414631 w 616561"/>
                  <a:gd name="connsiteY36" fmla="*/ 346710 h 369578"/>
                  <a:gd name="connsiteX37" fmla="*/ 387961 w 616561"/>
                  <a:gd name="connsiteY37" fmla="*/ 358140 h 369578"/>
                  <a:gd name="connsiteX38" fmla="*/ 357481 w 616561"/>
                  <a:gd name="connsiteY38" fmla="*/ 369570 h 369578"/>
                  <a:gd name="connsiteX39" fmla="*/ 83161 w 616561"/>
                  <a:gd name="connsiteY39" fmla="*/ 365760 h 36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16561" h="369578">
                    <a:moveTo>
                      <a:pt x="83161" y="365760"/>
                    </a:moveTo>
                    <a:cubicBezTo>
                      <a:pt x="34901" y="361950"/>
                      <a:pt x="74894" y="350894"/>
                      <a:pt x="67921" y="346710"/>
                    </a:cubicBezTo>
                    <a:cubicBezTo>
                      <a:pt x="9223" y="311491"/>
                      <a:pt x="71813" y="369652"/>
                      <a:pt x="33631" y="331470"/>
                    </a:cubicBezTo>
                    <a:cubicBezTo>
                      <a:pt x="24054" y="302740"/>
                      <a:pt x="36973" y="338153"/>
                      <a:pt x="22201" y="308610"/>
                    </a:cubicBezTo>
                    <a:cubicBezTo>
                      <a:pt x="20405" y="305018"/>
                      <a:pt x="19801" y="300940"/>
                      <a:pt x="18391" y="297180"/>
                    </a:cubicBezTo>
                    <a:cubicBezTo>
                      <a:pt x="15990" y="290776"/>
                      <a:pt x="13311" y="284480"/>
                      <a:pt x="10771" y="278130"/>
                    </a:cubicBezTo>
                    <a:cubicBezTo>
                      <a:pt x="9501" y="261620"/>
                      <a:pt x="8395" y="245097"/>
                      <a:pt x="6961" y="228600"/>
                    </a:cubicBezTo>
                    <a:cubicBezTo>
                      <a:pt x="2018" y="171752"/>
                      <a:pt x="-5859" y="140154"/>
                      <a:pt x="6961" y="72390"/>
                    </a:cubicBezTo>
                    <a:cubicBezTo>
                      <a:pt x="7678" y="68598"/>
                      <a:pt x="31639" y="46029"/>
                      <a:pt x="41251" y="41910"/>
                    </a:cubicBezTo>
                    <a:cubicBezTo>
                      <a:pt x="58341" y="34586"/>
                      <a:pt x="53093" y="41704"/>
                      <a:pt x="67921" y="34290"/>
                    </a:cubicBezTo>
                    <a:cubicBezTo>
                      <a:pt x="97464" y="19518"/>
                      <a:pt x="62051" y="32437"/>
                      <a:pt x="90781" y="22860"/>
                    </a:cubicBezTo>
                    <a:cubicBezTo>
                      <a:pt x="94591" y="19050"/>
                      <a:pt x="97826" y="14562"/>
                      <a:pt x="102211" y="11430"/>
                    </a:cubicBezTo>
                    <a:cubicBezTo>
                      <a:pt x="112939" y="3767"/>
                      <a:pt x="120419" y="3068"/>
                      <a:pt x="132691" y="0"/>
                    </a:cubicBezTo>
                    <a:cubicBezTo>
                      <a:pt x="159361" y="2540"/>
                      <a:pt x="185972" y="5798"/>
                      <a:pt x="212701" y="7620"/>
                    </a:cubicBezTo>
                    <a:cubicBezTo>
                      <a:pt x="241871" y="9609"/>
                      <a:pt x="271194" y="9002"/>
                      <a:pt x="300331" y="11430"/>
                    </a:cubicBezTo>
                    <a:cubicBezTo>
                      <a:pt x="316978" y="12817"/>
                      <a:pt x="333240" y="17388"/>
                      <a:pt x="349861" y="19050"/>
                    </a:cubicBezTo>
                    <a:cubicBezTo>
                      <a:pt x="371381" y="21202"/>
                      <a:pt x="393041" y="21590"/>
                      <a:pt x="414631" y="22860"/>
                    </a:cubicBezTo>
                    <a:cubicBezTo>
                      <a:pt x="434951" y="25400"/>
                      <a:pt x="455339" y="27442"/>
                      <a:pt x="475591" y="30480"/>
                    </a:cubicBezTo>
                    <a:cubicBezTo>
                      <a:pt x="480769" y="31257"/>
                      <a:pt x="485679" y="33353"/>
                      <a:pt x="490831" y="34290"/>
                    </a:cubicBezTo>
                    <a:cubicBezTo>
                      <a:pt x="499666" y="35896"/>
                      <a:pt x="508611" y="36830"/>
                      <a:pt x="517501" y="38100"/>
                    </a:cubicBezTo>
                    <a:cubicBezTo>
                      <a:pt x="522581" y="40640"/>
                      <a:pt x="527521" y="43483"/>
                      <a:pt x="532741" y="45720"/>
                    </a:cubicBezTo>
                    <a:cubicBezTo>
                      <a:pt x="536432" y="47302"/>
                      <a:pt x="540579" y="47734"/>
                      <a:pt x="544171" y="49530"/>
                    </a:cubicBezTo>
                    <a:cubicBezTo>
                      <a:pt x="548267" y="51578"/>
                      <a:pt x="551791" y="54610"/>
                      <a:pt x="555601" y="57150"/>
                    </a:cubicBezTo>
                    <a:cubicBezTo>
                      <a:pt x="553061" y="74930"/>
                      <a:pt x="551102" y="92803"/>
                      <a:pt x="547981" y="110490"/>
                    </a:cubicBezTo>
                    <a:cubicBezTo>
                      <a:pt x="547283" y="114445"/>
                      <a:pt x="543920" y="117912"/>
                      <a:pt x="544171" y="121920"/>
                    </a:cubicBezTo>
                    <a:cubicBezTo>
                      <a:pt x="545188" y="138188"/>
                      <a:pt x="550059" y="167294"/>
                      <a:pt x="555601" y="186690"/>
                    </a:cubicBezTo>
                    <a:cubicBezTo>
                      <a:pt x="560707" y="204560"/>
                      <a:pt x="558322" y="193040"/>
                      <a:pt x="567031" y="213360"/>
                    </a:cubicBezTo>
                    <a:cubicBezTo>
                      <a:pt x="568613" y="217051"/>
                      <a:pt x="568001" y="221950"/>
                      <a:pt x="570841" y="224790"/>
                    </a:cubicBezTo>
                    <a:cubicBezTo>
                      <a:pt x="573681" y="227630"/>
                      <a:pt x="578461" y="227330"/>
                      <a:pt x="582271" y="228600"/>
                    </a:cubicBezTo>
                    <a:cubicBezTo>
                      <a:pt x="587723" y="239504"/>
                      <a:pt x="590898" y="244058"/>
                      <a:pt x="593701" y="255270"/>
                    </a:cubicBezTo>
                    <a:cubicBezTo>
                      <a:pt x="595272" y="261552"/>
                      <a:pt x="595463" y="268177"/>
                      <a:pt x="597511" y="274320"/>
                    </a:cubicBezTo>
                    <a:cubicBezTo>
                      <a:pt x="599307" y="279708"/>
                      <a:pt x="602894" y="284340"/>
                      <a:pt x="605131" y="289560"/>
                    </a:cubicBezTo>
                    <a:cubicBezTo>
                      <a:pt x="614595" y="311644"/>
                      <a:pt x="601917" y="290454"/>
                      <a:pt x="616561" y="312420"/>
                    </a:cubicBezTo>
                    <a:cubicBezTo>
                      <a:pt x="611481" y="317500"/>
                      <a:pt x="608327" y="326068"/>
                      <a:pt x="601321" y="327660"/>
                    </a:cubicBezTo>
                    <a:cubicBezTo>
                      <a:pt x="578995" y="332734"/>
                      <a:pt x="555578" y="329839"/>
                      <a:pt x="532741" y="331470"/>
                    </a:cubicBezTo>
                    <a:cubicBezTo>
                      <a:pt x="502233" y="333649"/>
                      <a:pt x="471781" y="336550"/>
                      <a:pt x="441301" y="339090"/>
                    </a:cubicBezTo>
                    <a:cubicBezTo>
                      <a:pt x="436418" y="340311"/>
                      <a:pt x="420097" y="343977"/>
                      <a:pt x="414631" y="346710"/>
                    </a:cubicBezTo>
                    <a:cubicBezTo>
                      <a:pt x="388319" y="359866"/>
                      <a:pt x="419679" y="350211"/>
                      <a:pt x="387961" y="358140"/>
                    </a:cubicBezTo>
                    <a:cubicBezTo>
                      <a:pt x="376368" y="365869"/>
                      <a:pt x="373632" y="369788"/>
                      <a:pt x="357481" y="369570"/>
                    </a:cubicBezTo>
                    <a:cubicBezTo>
                      <a:pt x="269776" y="368385"/>
                      <a:pt x="131421" y="369570"/>
                      <a:pt x="83161" y="36576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" name="Freihandform 107"/>
              <p:cNvSpPr/>
              <p:nvPr/>
            </p:nvSpPr>
            <p:spPr>
              <a:xfrm>
                <a:off x="1022256" y="2945130"/>
                <a:ext cx="1524000" cy="544830"/>
              </a:xfrm>
              <a:custGeom>
                <a:avLst/>
                <a:gdLst>
                  <a:gd name="connsiteX0" fmla="*/ 22860 w 1524000"/>
                  <a:gd name="connsiteY0" fmla="*/ 175260 h 544830"/>
                  <a:gd name="connsiteX1" fmla="*/ 15240 w 1524000"/>
                  <a:gd name="connsiteY1" fmla="*/ 247650 h 544830"/>
                  <a:gd name="connsiteX2" fmla="*/ 11430 w 1524000"/>
                  <a:gd name="connsiteY2" fmla="*/ 270510 h 544830"/>
                  <a:gd name="connsiteX3" fmla="*/ 15240 w 1524000"/>
                  <a:gd name="connsiteY3" fmla="*/ 422910 h 544830"/>
                  <a:gd name="connsiteX4" fmla="*/ 22860 w 1524000"/>
                  <a:gd name="connsiteY4" fmla="*/ 438150 h 544830"/>
                  <a:gd name="connsiteX5" fmla="*/ 34290 w 1524000"/>
                  <a:gd name="connsiteY5" fmla="*/ 461010 h 544830"/>
                  <a:gd name="connsiteX6" fmla="*/ 49530 w 1524000"/>
                  <a:gd name="connsiteY6" fmla="*/ 468630 h 544830"/>
                  <a:gd name="connsiteX7" fmla="*/ 72390 w 1524000"/>
                  <a:gd name="connsiteY7" fmla="*/ 480060 h 544830"/>
                  <a:gd name="connsiteX8" fmla="*/ 110490 w 1524000"/>
                  <a:gd name="connsiteY8" fmla="*/ 487680 h 544830"/>
                  <a:gd name="connsiteX9" fmla="*/ 194310 w 1524000"/>
                  <a:gd name="connsiteY9" fmla="*/ 491490 h 544830"/>
                  <a:gd name="connsiteX10" fmla="*/ 217170 w 1524000"/>
                  <a:gd name="connsiteY10" fmla="*/ 495300 h 544830"/>
                  <a:gd name="connsiteX11" fmla="*/ 243840 w 1524000"/>
                  <a:gd name="connsiteY11" fmla="*/ 502920 h 544830"/>
                  <a:gd name="connsiteX12" fmla="*/ 278130 w 1524000"/>
                  <a:gd name="connsiteY12" fmla="*/ 506730 h 544830"/>
                  <a:gd name="connsiteX13" fmla="*/ 304800 w 1524000"/>
                  <a:gd name="connsiteY13" fmla="*/ 514350 h 544830"/>
                  <a:gd name="connsiteX14" fmla="*/ 331470 w 1524000"/>
                  <a:gd name="connsiteY14" fmla="*/ 518160 h 544830"/>
                  <a:gd name="connsiteX15" fmla="*/ 537210 w 1524000"/>
                  <a:gd name="connsiteY15" fmla="*/ 525780 h 544830"/>
                  <a:gd name="connsiteX16" fmla="*/ 563880 w 1524000"/>
                  <a:gd name="connsiteY16" fmla="*/ 529590 h 544830"/>
                  <a:gd name="connsiteX17" fmla="*/ 609600 w 1524000"/>
                  <a:gd name="connsiteY17" fmla="*/ 533400 h 544830"/>
                  <a:gd name="connsiteX18" fmla="*/ 640080 w 1524000"/>
                  <a:gd name="connsiteY18" fmla="*/ 541020 h 544830"/>
                  <a:gd name="connsiteX19" fmla="*/ 716280 w 1524000"/>
                  <a:gd name="connsiteY19" fmla="*/ 544830 h 544830"/>
                  <a:gd name="connsiteX20" fmla="*/ 815340 w 1524000"/>
                  <a:gd name="connsiteY20" fmla="*/ 533400 h 544830"/>
                  <a:gd name="connsiteX21" fmla="*/ 853440 w 1524000"/>
                  <a:gd name="connsiteY21" fmla="*/ 529590 h 544830"/>
                  <a:gd name="connsiteX22" fmla="*/ 872490 w 1524000"/>
                  <a:gd name="connsiteY22" fmla="*/ 521970 h 544830"/>
                  <a:gd name="connsiteX23" fmla="*/ 883920 w 1524000"/>
                  <a:gd name="connsiteY23" fmla="*/ 518160 h 544830"/>
                  <a:gd name="connsiteX24" fmla="*/ 895350 w 1524000"/>
                  <a:gd name="connsiteY24" fmla="*/ 510540 h 544830"/>
                  <a:gd name="connsiteX25" fmla="*/ 906780 w 1524000"/>
                  <a:gd name="connsiteY25" fmla="*/ 506730 h 544830"/>
                  <a:gd name="connsiteX26" fmla="*/ 918210 w 1524000"/>
                  <a:gd name="connsiteY26" fmla="*/ 499110 h 544830"/>
                  <a:gd name="connsiteX27" fmla="*/ 944880 w 1524000"/>
                  <a:gd name="connsiteY27" fmla="*/ 491490 h 544830"/>
                  <a:gd name="connsiteX28" fmla="*/ 971550 w 1524000"/>
                  <a:gd name="connsiteY28" fmla="*/ 480060 h 544830"/>
                  <a:gd name="connsiteX29" fmla="*/ 982980 w 1524000"/>
                  <a:gd name="connsiteY29" fmla="*/ 472440 h 544830"/>
                  <a:gd name="connsiteX30" fmla="*/ 1047750 w 1524000"/>
                  <a:gd name="connsiteY30" fmla="*/ 464820 h 544830"/>
                  <a:gd name="connsiteX31" fmla="*/ 1215390 w 1524000"/>
                  <a:gd name="connsiteY31" fmla="*/ 453390 h 544830"/>
                  <a:gd name="connsiteX32" fmla="*/ 1329690 w 1524000"/>
                  <a:gd name="connsiteY32" fmla="*/ 441960 h 544830"/>
                  <a:gd name="connsiteX33" fmla="*/ 1356360 w 1524000"/>
                  <a:gd name="connsiteY33" fmla="*/ 434340 h 544830"/>
                  <a:gd name="connsiteX34" fmla="*/ 1398270 w 1524000"/>
                  <a:gd name="connsiteY34" fmla="*/ 426720 h 544830"/>
                  <a:gd name="connsiteX35" fmla="*/ 1432560 w 1524000"/>
                  <a:gd name="connsiteY35" fmla="*/ 415290 h 544830"/>
                  <a:gd name="connsiteX36" fmla="*/ 1455420 w 1524000"/>
                  <a:gd name="connsiteY36" fmla="*/ 396240 h 544830"/>
                  <a:gd name="connsiteX37" fmla="*/ 1470660 w 1524000"/>
                  <a:gd name="connsiteY37" fmla="*/ 369570 h 544830"/>
                  <a:gd name="connsiteX38" fmla="*/ 1482090 w 1524000"/>
                  <a:gd name="connsiteY38" fmla="*/ 365760 h 544830"/>
                  <a:gd name="connsiteX39" fmla="*/ 1485900 w 1524000"/>
                  <a:gd name="connsiteY39" fmla="*/ 354330 h 544830"/>
                  <a:gd name="connsiteX40" fmla="*/ 1493520 w 1524000"/>
                  <a:gd name="connsiteY40" fmla="*/ 342900 h 544830"/>
                  <a:gd name="connsiteX41" fmla="*/ 1501140 w 1524000"/>
                  <a:gd name="connsiteY41" fmla="*/ 312420 h 544830"/>
                  <a:gd name="connsiteX42" fmla="*/ 1508760 w 1524000"/>
                  <a:gd name="connsiteY42" fmla="*/ 293370 h 544830"/>
                  <a:gd name="connsiteX43" fmla="*/ 1512570 w 1524000"/>
                  <a:gd name="connsiteY43" fmla="*/ 266700 h 544830"/>
                  <a:gd name="connsiteX44" fmla="*/ 1520190 w 1524000"/>
                  <a:gd name="connsiteY44" fmla="*/ 236220 h 544830"/>
                  <a:gd name="connsiteX45" fmla="*/ 1524000 w 1524000"/>
                  <a:gd name="connsiteY45" fmla="*/ 213360 h 544830"/>
                  <a:gd name="connsiteX46" fmla="*/ 1516380 w 1524000"/>
                  <a:gd name="connsiteY46" fmla="*/ 144780 h 544830"/>
                  <a:gd name="connsiteX47" fmla="*/ 1512570 w 1524000"/>
                  <a:gd name="connsiteY47" fmla="*/ 133350 h 544830"/>
                  <a:gd name="connsiteX48" fmla="*/ 1504950 w 1524000"/>
                  <a:gd name="connsiteY48" fmla="*/ 121920 h 544830"/>
                  <a:gd name="connsiteX49" fmla="*/ 1501140 w 1524000"/>
                  <a:gd name="connsiteY49" fmla="*/ 110490 h 544830"/>
                  <a:gd name="connsiteX50" fmla="*/ 1489710 w 1524000"/>
                  <a:gd name="connsiteY50" fmla="*/ 106680 h 544830"/>
                  <a:gd name="connsiteX51" fmla="*/ 1478280 w 1524000"/>
                  <a:gd name="connsiteY51" fmla="*/ 99060 h 544830"/>
                  <a:gd name="connsiteX52" fmla="*/ 1466850 w 1524000"/>
                  <a:gd name="connsiteY52" fmla="*/ 87630 h 544830"/>
                  <a:gd name="connsiteX53" fmla="*/ 1451610 w 1524000"/>
                  <a:gd name="connsiteY53" fmla="*/ 80010 h 544830"/>
                  <a:gd name="connsiteX54" fmla="*/ 1440180 w 1524000"/>
                  <a:gd name="connsiteY54" fmla="*/ 72390 h 544830"/>
                  <a:gd name="connsiteX55" fmla="*/ 1424940 w 1524000"/>
                  <a:gd name="connsiteY55" fmla="*/ 60960 h 544830"/>
                  <a:gd name="connsiteX56" fmla="*/ 1413510 w 1524000"/>
                  <a:gd name="connsiteY56" fmla="*/ 57150 h 544830"/>
                  <a:gd name="connsiteX57" fmla="*/ 1386840 w 1524000"/>
                  <a:gd name="connsiteY57" fmla="*/ 45720 h 544830"/>
                  <a:gd name="connsiteX58" fmla="*/ 1375410 w 1524000"/>
                  <a:gd name="connsiteY58" fmla="*/ 41910 h 544830"/>
                  <a:gd name="connsiteX59" fmla="*/ 1360170 w 1524000"/>
                  <a:gd name="connsiteY59" fmla="*/ 34290 h 544830"/>
                  <a:gd name="connsiteX60" fmla="*/ 1291590 w 1524000"/>
                  <a:gd name="connsiteY60" fmla="*/ 30480 h 544830"/>
                  <a:gd name="connsiteX61" fmla="*/ 857250 w 1524000"/>
                  <a:gd name="connsiteY61" fmla="*/ 22860 h 544830"/>
                  <a:gd name="connsiteX62" fmla="*/ 784860 w 1524000"/>
                  <a:gd name="connsiteY62" fmla="*/ 11430 h 544830"/>
                  <a:gd name="connsiteX63" fmla="*/ 693420 w 1524000"/>
                  <a:gd name="connsiteY63" fmla="*/ 0 h 544830"/>
                  <a:gd name="connsiteX64" fmla="*/ 518160 w 1524000"/>
                  <a:gd name="connsiteY64" fmla="*/ 3810 h 544830"/>
                  <a:gd name="connsiteX65" fmla="*/ 240030 w 1524000"/>
                  <a:gd name="connsiteY65" fmla="*/ 7620 h 544830"/>
                  <a:gd name="connsiteX66" fmla="*/ 205740 w 1524000"/>
                  <a:gd name="connsiteY66" fmla="*/ 15240 h 544830"/>
                  <a:gd name="connsiteX67" fmla="*/ 156210 w 1524000"/>
                  <a:gd name="connsiteY67" fmla="*/ 26670 h 544830"/>
                  <a:gd name="connsiteX68" fmla="*/ 129540 w 1524000"/>
                  <a:gd name="connsiteY68" fmla="*/ 34290 h 544830"/>
                  <a:gd name="connsiteX69" fmla="*/ 99060 w 1524000"/>
                  <a:gd name="connsiteY69" fmla="*/ 45720 h 544830"/>
                  <a:gd name="connsiteX70" fmla="*/ 87630 w 1524000"/>
                  <a:gd name="connsiteY70" fmla="*/ 53340 h 544830"/>
                  <a:gd name="connsiteX71" fmla="*/ 76200 w 1524000"/>
                  <a:gd name="connsiteY71" fmla="*/ 57150 h 544830"/>
                  <a:gd name="connsiteX72" fmla="*/ 53340 w 1524000"/>
                  <a:gd name="connsiteY72" fmla="*/ 72390 h 544830"/>
                  <a:gd name="connsiteX73" fmla="*/ 41910 w 1524000"/>
                  <a:gd name="connsiteY73" fmla="*/ 80010 h 544830"/>
                  <a:gd name="connsiteX74" fmla="*/ 38100 w 1524000"/>
                  <a:gd name="connsiteY74" fmla="*/ 91440 h 544830"/>
                  <a:gd name="connsiteX75" fmla="*/ 15240 w 1524000"/>
                  <a:gd name="connsiteY75" fmla="*/ 110490 h 544830"/>
                  <a:gd name="connsiteX76" fmla="*/ 0 w 1524000"/>
                  <a:gd name="connsiteY76" fmla="*/ 144780 h 544830"/>
                  <a:gd name="connsiteX77" fmla="*/ 7620 w 1524000"/>
                  <a:gd name="connsiteY77" fmla="*/ 182880 h 544830"/>
                  <a:gd name="connsiteX78" fmla="*/ 22860 w 1524000"/>
                  <a:gd name="connsiteY78" fmla="*/ 175260 h 544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524000" h="544830">
                    <a:moveTo>
                      <a:pt x="22860" y="175260"/>
                    </a:moveTo>
                    <a:cubicBezTo>
                      <a:pt x="24130" y="186055"/>
                      <a:pt x="18131" y="223560"/>
                      <a:pt x="15240" y="247650"/>
                    </a:cubicBezTo>
                    <a:cubicBezTo>
                      <a:pt x="14320" y="255320"/>
                      <a:pt x="11430" y="262785"/>
                      <a:pt x="11430" y="270510"/>
                    </a:cubicBezTo>
                    <a:cubicBezTo>
                      <a:pt x="11430" y="321326"/>
                      <a:pt x="11783" y="372212"/>
                      <a:pt x="15240" y="422910"/>
                    </a:cubicBezTo>
                    <a:cubicBezTo>
                      <a:pt x="15626" y="428576"/>
                      <a:pt x="20623" y="432930"/>
                      <a:pt x="22860" y="438150"/>
                    </a:cubicBezTo>
                    <a:cubicBezTo>
                      <a:pt x="26616" y="446915"/>
                      <a:pt x="26155" y="454230"/>
                      <a:pt x="34290" y="461010"/>
                    </a:cubicBezTo>
                    <a:cubicBezTo>
                      <a:pt x="38653" y="464646"/>
                      <a:pt x="44599" y="465812"/>
                      <a:pt x="49530" y="468630"/>
                    </a:cubicBezTo>
                    <a:cubicBezTo>
                      <a:pt x="63016" y="476337"/>
                      <a:pt x="57743" y="476680"/>
                      <a:pt x="72390" y="480060"/>
                    </a:cubicBezTo>
                    <a:cubicBezTo>
                      <a:pt x="85010" y="482972"/>
                      <a:pt x="97595" y="486471"/>
                      <a:pt x="110490" y="487680"/>
                    </a:cubicBezTo>
                    <a:cubicBezTo>
                      <a:pt x="138337" y="490291"/>
                      <a:pt x="166370" y="490220"/>
                      <a:pt x="194310" y="491490"/>
                    </a:cubicBezTo>
                    <a:cubicBezTo>
                      <a:pt x="201930" y="492760"/>
                      <a:pt x="209643" y="493563"/>
                      <a:pt x="217170" y="495300"/>
                    </a:cubicBezTo>
                    <a:cubicBezTo>
                      <a:pt x="226179" y="497379"/>
                      <a:pt x="234753" y="501216"/>
                      <a:pt x="243840" y="502920"/>
                    </a:cubicBezTo>
                    <a:cubicBezTo>
                      <a:pt x="255143" y="505039"/>
                      <a:pt x="266700" y="505460"/>
                      <a:pt x="278130" y="506730"/>
                    </a:cubicBezTo>
                    <a:cubicBezTo>
                      <a:pt x="287020" y="509270"/>
                      <a:pt x="295759" y="512413"/>
                      <a:pt x="304800" y="514350"/>
                    </a:cubicBezTo>
                    <a:cubicBezTo>
                      <a:pt x="313581" y="516232"/>
                      <a:pt x="322501" y="517719"/>
                      <a:pt x="331470" y="518160"/>
                    </a:cubicBezTo>
                    <a:cubicBezTo>
                      <a:pt x="400014" y="521531"/>
                      <a:pt x="468630" y="523240"/>
                      <a:pt x="537210" y="525780"/>
                    </a:cubicBezTo>
                    <a:cubicBezTo>
                      <a:pt x="546100" y="527050"/>
                      <a:pt x="554949" y="528650"/>
                      <a:pt x="563880" y="529590"/>
                    </a:cubicBezTo>
                    <a:cubicBezTo>
                      <a:pt x="579089" y="531191"/>
                      <a:pt x="594476" y="531131"/>
                      <a:pt x="609600" y="533400"/>
                    </a:cubicBezTo>
                    <a:cubicBezTo>
                      <a:pt x="619957" y="534954"/>
                      <a:pt x="629667" y="539904"/>
                      <a:pt x="640080" y="541020"/>
                    </a:cubicBezTo>
                    <a:cubicBezTo>
                      <a:pt x="665367" y="543729"/>
                      <a:pt x="690880" y="543560"/>
                      <a:pt x="716280" y="544830"/>
                    </a:cubicBezTo>
                    <a:lnTo>
                      <a:pt x="815340" y="533400"/>
                    </a:lnTo>
                    <a:cubicBezTo>
                      <a:pt x="828025" y="531991"/>
                      <a:pt x="853440" y="529590"/>
                      <a:pt x="853440" y="529590"/>
                    </a:cubicBezTo>
                    <a:cubicBezTo>
                      <a:pt x="859790" y="527050"/>
                      <a:pt x="866086" y="524371"/>
                      <a:pt x="872490" y="521970"/>
                    </a:cubicBezTo>
                    <a:cubicBezTo>
                      <a:pt x="876250" y="520560"/>
                      <a:pt x="880328" y="519956"/>
                      <a:pt x="883920" y="518160"/>
                    </a:cubicBezTo>
                    <a:cubicBezTo>
                      <a:pt x="888016" y="516112"/>
                      <a:pt x="891254" y="512588"/>
                      <a:pt x="895350" y="510540"/>
                    </a:cubicBezTo>
                    <a:cubicBezTo>
                      <a:pt x="898942" y="508744"/>
                      <a:pt x="903188" y="508526"/>
                      <a:pt x="906780" y="506730"/>
                    </a:cubicBezTo>
                    <a:cubicBezTo>
                      <a:pt x="910876" y="504682"/>
                      <a:pt x="914001" y="500914"/>
                      <a:pt x="918210" y="499110"/>
                    </a:cubicBezTo>
                    <a:cubicBezTo>
                      <a:pt x="935300" y="491786"/>
                      <a:pt x="930052" y="498904"/>
                      <a:pt x="944880" y="491490"/>
                    </a:cubicBezTo>
                    <a:cubicBezTo>
                      <a:pt x="971192" y="478334"/>
                      <a:pt x="939832" y="487989"/>
                      <a:pt x="971550" y="480060"/>
                    </a:cubicBezTo>
                    <a:cubicBezTo>
                      <a:pt x="975360" y="477520"/>
                      <a:pt x="978693" y="474048"/>
                      <a:pt x="982980" y="472440"/>
                    </a:cubicBezTo>
                    <a:cubicBezTo>
                      <a:pt x="996598" y="467333"/>
                      <a:pt x="1043817" y="465148"/>
                      <a:pt x="1047750" y="464820"/>
                    </a:cubicBezTo>
                    <a:cubicBezTo>
                      <a:pt x="1140390" y="447976"/>
                      <a:pt x="1047483" y="462718"/>
                      <a:pt x="1215390" y="453390"/>
                    </a:cubicBezTo>
                    <a:cubicBezTo>
                      <a:pt x="1241521" y="451938"/>
                      <a:pt x="1296816" y="445613"/>
                      <a:pt x="1329690" y="441960"/>
                    </a:cubicBezTo>
                    <a:cubicBezTo>
                      <a:pt x="1338580" y="439420"/>
                      <a:pt x="1347351" y="436419"/>
                      <a:pt x="1356360" y="434340"/>
                    </a:cubicBezTo>
                    <a:cubicBezTo>
                      <a:pt x="1370181" y="431150"/>
                      <a:pt x="1384576" y="430632"/>
                      <a:pt x="1398270" y="426720"/>
                    </a:cubicBezTo>
                    <a:cubicBezTo>
                      <a:pt x="1409855" y="423410"/>
                      <a:pt x="1422535" y="421973"/>
                      <a:pt x="1432560" y="415290"/>
                    </a:cubicBezTo>
                    <a:cubicBezTo>
                      <a:pt x="1441674" y="409214"/>
                      <a:pt x="1448753" y="405574"/>
                      <a:pt x="1455420" y="396240"/>
                    </a:cubicBezTo>
                    <a:cubicBezTo>
                      <a:pt x="1459170" y="390990"/>
                      <a:pt x="1464661" y="374369"/>
                      <a:pt x="1470660" y="369570"/>
                    </a:cubicBezTo>
                    <a:cubicBezTo>
                      <a:pt x="1473796" y="367061"/>
                      <a:pt x="1478280" y="367030"/>
                      <a:pt x="1482090" y="365760"/>
                    </a:cubicBezTo>
                    <a:cubicBezTo>
                      <a:pt x="1483360" y="361950"/>
                      <a:pt x="1484104" y="357922"/>
                      <a:pt x="1485900" y="354330"/>
                    </a:cubicBezTo>
                    <a:cubicBezTo>
                      <a:pt x="1487948" y="350234"/>
                      <a:pt x="1491955" y="347203"/>
                      <a:pt x="1493520" y="342900"/>
                    </a:cubicBezTo>
                    <a:cubicBezTo>
                      <a:pt x="1497099" y="333058"/>
                      <a:pt x="1498600" y="322580"/>
                      <a:pt x="1501140" y="312420"/>
                    </a:cubicBezTo>
                    <a:cubicBezTo>
                      <a:pt x="1502799" y="305785"/>
                      <a:pt x="1506220" y="299720"/>
                      <a:pt x="1508760" y="293370"/>
                    </a:cubicBezTo>
                    <a:cubicBezTo>
                      <a:pt x="1510030" y="284480"/>
                      <a:pt x="1510809" y="275506"/>
                      <a:pt x="1512570" y="266700"/>
                    </a:cubicBezTo>
                    <a:cubicBezTo>
                      <a:pt x="1514624" y="256431"/>
                      <a:pt x="1517996" y="246460"/>
                      <a:pt x="1520190" y="236220"/>
                    </a:cubicBezTo>
                    <a:cubicBezTo>
                      <a:pt x="1521809" y="228666"/>
                      <a:pt x="1522730" y="220980"/>
                      <a:pt x="1524000" y="213360"/>
                    </a:cubicBezTo>
                    <a:cubicBezTo>
                      <a:pt x="1521460" y="190500"/>
                      <a:pt x="1519633" y="167550"/>
                      <a:pt x="1516380" y="144780"/>
                    </a:cubicBezTo>
                    <a:cubicBezTo>
                      <a:pt x="1515812" y="140804"/>
                      <a:pt x="1514366" y="136942"/>
                      <a:pt x="1512570" y="133350"/>
                    </a:cubicBezTo>
                    <a:cubicBezTo>
                      <a:pt x="1510522" y="129254"/>
                      <a:pt x="1506998" y="126016"/>
                      <a:pt x="1504950" y="121920"/>
                    </a:cubicBezTo>
                    <a:cubicBezTo>
                      <a:pt x="1503154" y="118328"/>
                      <a:pt x="1503980" y="113330"/>
                      <a:pt x="1501140" y="110490"/>
                    </a:cubicBezTo>
                    <a:cubicBezTo>
                      <a:pt x="1498300" y="107650"/>
                      <a:pt x="1493302" y="108476"/>
                      <a:pt x="1489710" y="106680"/>
                    </a:cubicBezTo>
                    <a:cubicBezTo>
                      <a:pt x="1485614" y="104632"/>
                      <a:pt x="1481798" y="101991"/>
                      <a:pt x="1478280" y="99060"/>
                    </a:cubicBezTo>
                    <a:cubicBezTo>
                      <a:pt x="1474141" y="95611"/>
                      <a:pt x="1471235" y="90762"/>
                      <a:pt x="1466850" y="87630"/>
                    </a:cubicBezTo>
                    <a:cubicBezTo>
                      <a:pt x="1462228" y="84329"/>
                      <a:pt x="1456541" y="82828"/>
                      <a:pt x="1451610" y="80010"/>
                    </a:cubicBezTo>
                    <a:cubicBezTo>
                      <a:pt x="1447634" y="77738"/>
                      <a:pt x="1443906" y="75052"/>
                      <a:pt x="1440180" y="72390"/>
                    </a:cubicBezTo>
                    <a:cubicBezTo>
                      <a:pt x="1435013" y="68699"/>
                      <a:pt x="1430453" y="64110"/>
                      <a:pt x="1424940" y="60960"/>
                    </a:cubicBezTo>
                    <a:cubicBezTo>
                      <a:pt x="1421453" y="58967"/>
                      <a:pt x="1417102" y="58946"/>
                      <a:pt x="1413510" y="57150"/>
                    </a:cubicBezTo>
                    <a:cubicBezTo>
                      <a:pt x="1382576" y="41683"/>
                      <a:pt x="1423844" y="56293"/>
                      <a:pt x="1386840" y="45720"/>
                    </a:cubicBezTo>
                    <a:cubicBezTo>
                      <a:pt x="1382978" y="44617"/>
                      <a:pt x="1379101" y="43492"/>
                      <a:pt x="1375410" y="41910"/>
                    </a:cubicBezTo>
                    <a:cubicBezTo>
                      <a:pt x="1370190" y="39673"/>
                      <a:pt x="1365798" y="35057"/>
                      <a:pt x="1360170" y="34290"/>
                    </a:cubicBezTo>
                    <a:cubicBezTo>
                      <a:pt x="1337485" y="31197"/>
                      <a:pt x="1314479" y="31000"/>
                      <a:pt x="1291590" y="30480"/>
                    </a:cubicBezTo>
                    <a:lnTo>
                      <a:pt x="857250" y="22860"/>
                    </a:lnTo>
                    <a:cubicBezTo>
                      <a:pt x="794304" y="15866"/>
                      <a:pt x="852013" y="23280"/>
                      <a:pt x="784860" y="11430"/>
                    </a:cubicBezTo>
                    <a:cubicBezTo>
                      <a:pt x="764207" y="7785"/>
                      <a:pt x="700448" y="827"/>
                      <a:pt x="693420" y="0"/>
                    </a:cubicBezTo>
                    <a:lnTo>
                      <a:pt x="518160" y="3810"/>
                    </a:lnTo>
                    <a:cubicBezTo>
                      <a:pt x="425454" y="5368"/>
                      <a:pt x="332687" y="4230"/>
                      <a:pt x="240030" y="7620"/>
                    </a:cubicBezTo>
                    <a:cubicBezTo>
                      <a:pt x="228329" y="8048"/>
                      <a:pt x="217221" y="12944"/>
                      <a:pt x="205740" y="15240"/>
                    </a:cubicBezTo>
                    <a:cubicBezTo>
                      <a:pt x="154015" y="25585"/>
                      <a:pt x="213939" y="10926"/>
                      <a:pt x="156210" y="26670"/>
                    </a:cubicBezTo>
                    <a:cubicBezTo>
                      <a:pt x="150839" y="28135"/>
                      <a:pt x="135380" y="31370"/>
                      <a:pt x="129540" y="34290"/>
                    </a:cubicBezTo>
                    <a:cubicBezTo>
                      <a:pt x="103378" y="47371"/>
                      <a:pt x="135814" y="38369"/>
                      <a:pt x="99060" y="45720"/>
                    </a:cubicBezTo>
                    <a:cubicBezTo>
                      <a:pt x="95250" y="48260"/>
                      <a:pt x="91726" y="51292"/>
                      <a:pt x="87630" y="53340"/>
                    </a:cubicBezTo>
                    <a:cubicBezTo>
                      <a:pt x="84038" y="55136"/>
                      <a:pt x="79711" y="55200"/>
                      <a:pt x="76200" y="57150"/>
                    </a:cubicBezTo>
                    <a:cubicBezTo>
                      <a:pt x="68194" y="61598"/>
                      <a:pt x="60960" y="67310"/>
                      <a:pt x="53340" y="72390"/>
                    </a:cubicBezTo>
                    <a:lnTo>
                      <a:pt x="41910" y="80010"/>
                    </a:lnTo>
                    <a:cubicBezTo>
                      <a:pt x="40640" y="83820"/>
                      <a:pt x="40328" y="88098"/>
                      <a:pt x="38100" y="91440"/>
                    </a:cubicBezTo>
                    <a:cubicBezTo>
                      <a:pt x="32233" y="100241"/>
                      <a:pt x="23674" y="104867"/>
                      <a:pt x="15240" y="110490"/>
                    </a:cubicBezTo>
                    <a:cubicBezTo>
                      <a:pt x="6172" y="137694"/>
                      <a:pt x="12075" y="126667"/>
                      <a:pt x="0" y="144780"/>
                    </a:cubicBezTo>
                    <a:cubicBezTo>
                      <a:pt x="2994" y="162743"/>
                      <a:pt x="3073" y="166966"/>
                      <a:pt x="7620" y="182880"/>
                    </a:cubicBezTo>
                    <a:cubicBezTo>
                      <a:pt x="8723" y="186742"/>
                      <a:pt x="21590" y="164465"/>
                      <a:pt x="22860" y="17526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Freihandform 108"/>
              <p:cNvSpPr/>
              <p:nvPr/>
            </p:nvSpPr>
            <p:spPr>
              <a:xfrm rot="21447678">
                <a:off x="2594610" y="2937963"/>
                <a:ext cx="1131571" cy="643890"/>
              </a:xfrm>
              <a:custGeom>
                <a:avLst/>
                <a:gdLst>
                  <a:gd name="connsiteX0" fmla="*/ 19050 w 1131570"/>
                  <a:gd name="connsiteY0" fmla="*/ 99060 h 643890"/>
                  <a:gd name="connsiteX1" fmla="*/ 15240 w 1131570"/>
                  <a:gd name="connsiteY1" fmla="*/ 156210 h 643890"/>
                  <a:gd name="connsiteX2" fmla="*/ 7620 w 1131570"/>
                  <a:gd name="connsiteY2" fmla="*/ 327660 h 643890"/>
                  <a:gd name="connsiteX3" fmla="*/ 0 w 1131570"/>
                  <a:gd name="connsiteY3" fmla="*/ 350520 h 643890"/>
                  <a:gd name="connsiteX4" fmla="*/ 15240 w 1131570"/>
                  <a:gd name="connsiteY4" fmla="*/ 400050 h 643890"/>
                  <a:gd name="connsiteX5" fmla="*/ 26670 w 1131570"/>
                  <a:gd name="connsiteY5" fmla="*/ 403860 h 643890"/>
                  <a:gd name="connsiteX6" fmla="*/ 49530 w 1131570"/>
                  <a:gd name="connsiteY6" fmla="*/ 419100 h 643890"/>
                  <a:gd name="connsiteX7" fmla="*/ 72390 w 1131570"/>
                  <a:gd name="connsiteY7" fmla="*/ 438150 h 643890"/>
                  <a:gd name="connsiteX8" fmla="*/ 87630 w 1131570"/>
                  <a:gd name="connsiteY8" fmla="*/ 441960 h 643890"/>
                  <a:gd name="connsiteX9" fmla="*/ 99060 w 1131570"/>
                  <a:gd name="connsiteY9" fmla="*/ 445770 h 643890"/>
                  <a:gd name="connsiteX10" fmla="*/ 251460 w 1131570"/>
                  <a:gd name="connsiteY10" fmla="*/ 453390 h 643890"/>
                  <a:gd name="connsiteX11" fmla="*/ 270510 w 1131570"/>
                  <a:gd name="connsiteY11" fmla="*/ 457200 h 643890"/>
                  <a:gd name="connsiteX12" fmla="*/ 293370 w 1131570"/>
                  <a:gd name="connsiteY12" fmla="*/ 464820 h 643890"/>
                  <a:gd name="connsiteX13" fmla="*/ 316230 w 1131570"/>
                  <a:gd name="connsiteY13" fmla="*/ 468630 h 643890"/>
                  <a:gd name="connsiteX14" fmla="*/ 381000 w 1131570"/>
                  <a:gd name="connsiteY14" fmla="*/ 483870 h 643890"/>
                  <a:gd name="connsiteX15" fmla="*/ 453390 w 1131570"/>
                  <a:gd name="connsiteY15" fmla="*/ 495300 h 643890"/>
                  <a:gd name="connsiteX16" fmla="*/ 533400 w 1131570"/>
                  <a:gd name="connsiteY16" fmla="*/ 506730 h 643890"/>
                  <a:gd name="connsiteX17" fmla="*/ 560070 w 1131570"/>
                  <a:gd name="connsiteY17" fmla="*/ 514350 h 643890"/>
                  <a:gd name="connsiteX18" fmla="*/ 579120 w 1131570"/>
                  <a:gd name="connsiteY18" fmla="*/ 518160 h 643890"/>
                  <a:gd name="connsiteX19" fmla="*/ 598170 w 1131570"/>
                  <a:gd name="connsiteY19" fmla="*/ 525780 h 643890"/>
                  <a:gd name="connsiteX20" fmla="*/ 624840 w 1131570"/>
                  <a:gd name="connsiteY20" fmla="*/ 533400 h 643890"/>
                  <a:gd name="connsiteX21" fmla="*/ 643890 w 1131570"/>
                  <a:gd name="connsiteY21" fmla="*/ 541020 h 643890"/>
                  <a:gd name="connsiteX22" fmla="*/ 655320 w 1131570"/>
                  <a:gd name="connsiteY22" fmla="*/ 544830 h 643890"/>
                  <a:gd name="connsiteX23" fmla="*/ 670560 w 1131570"/>
                  <a:gd name="connsiteY23" fmla="*/ 552450 h 643890"/>
                  <a:gd name="connsiteX24" fmla="*/ 708660 w 1131570"/>
                  <a:gd name="connsiteY24" fmla="*/ 560070 h 643890"/>
                  <a:gd name="connsiteX25" fmla="*/ 735330 w 1131570"/>
                  <a:gd name="connsiteY25" fmla="*/ 571500 h 643890"/>
                  <a:gd name="connsiteX26" fmla="*/ 750570 w 1131570"/>
                  <a:gd name="connsiteY26" fmla="*/ 579120 h 643890"/>
                  <a:gd name="connsiteX27" fmla="*/ 800100 w 1131570"/>
                  <a:gd name="connsiteY27" fmla="*/ 594360 h 643890"/>
                  <a:gd name="connsiteX28" fmla="*/ 811530 w 1131570"/>
                  <a:gd name="connsiteY28" fmla="*/ 598170 h 643890"/>
                  <a:gd name="connsiteX29" fmla="*/ 822960 w 1131570"/>
                  <a:gd name="connsiteY29" fmla="*/ 605790 h 643890"/>
                  <a:gd name="connsiteX30" fmla="*/ 849630 w 1131570"/>
                  <a:gd name="connsiteY30" fmla="*/ 609600 h 643890"/>
                  <a:gd name="connsiteX31" fmla="*/ 883920 w 1131570"/>
                  <a:gd name="connsiteY31" fmla="*/ 621030 h 643890"/>
                  <a:gd name="connsiteX32" fmla="*/ 902970 w 1131570"/>
                  <a:gd name="connsiteY32" fmla="*/ 628650 h 643890"/>
                  <a:gd name="connsiteX33" fmla="*/ 925830 w 1131570"/>
                  <a:gd name="connsiteY33" fmla="*/ 632460 h 643890"/>
                  <a:gd name="connsiteX34" fmla="*/ 948690 w 1131570"/>
                  <a:gd name="connsiteY34" fmla="*/ 640080 h 643890"/>
                  <a:gd name="connsiteX35" fmla="*/ 963930 w 1131570"/>
                  <a:gd name="connsiteY35" fmla="*/ 643890 h 643890"/>
                  <a:gd name="connsiteX36" fmla="*/ 1043940 w 1131570"/>
                  <a:gd name="connsiteY36" fmla="*/ 636270 h 643890"/>
                  <a:gd name="connsiteX37" fmla="*/ 1055370 w 1131570"/>
                  <a:gd name="connsiteY37" fmla="*/ 632460 h 643890"/>
                  <a:gd name="connsiteX38" fmla="*/ 1066800 w 1131570"/>
                  <a:gd name="connsiteY38" fmla="*/ 609600 h 643890"/>
                  <a:gd name="connsiteX39" fmla="*/ 1078230 w 1131570"/>
                  <a:gd name="connsiteY39" fmla="*/ 586740 h 643890"/>
                  <a:gd name="connsiteX40" fmla="*/ 1082040 w 1131570"/>
                  <a:gd name="connsiteY40" fmla="*/ 518160 h 643890"/>
                  <a:gd name="connsiteX41" fmla="*/ 1089660 w 1131570"/>
                  <a:gd name="connsiteY41" fmla="*/ 506730 h 643890"/>
                  <a:gd name="connsiteX42" fmla="*/ 1112520 w 1131570"/>
                  <a:gd name="connsiteY42" fmla="*/ 457200 h 643890"/>
                  <a:gd name="connsiteX43" fmla="*/ 1116330 w 1131570"/>
                  <a:gd name="connsiteY43" fmla="*/ 445770 h 643890"/>
                  <a:gd name="connsiteX44" fmla="*/ 1120140 w 1131570"/>
                  <a:gd name="connsiteY44" fmla="*/ 419100 h 643890"/>
                  <a:gd name="connsiteX45" fmla="*/ 1127760 w 1131570"/>
                  <a:gd name="connsiteY45" fmla="*/ 400050 h 643890"/>
                  <a:gd name="connsiteX46" fmla="*/ 1131570 w 1131570"/>
                  <a:gd name="connsiteY46" fmla="*/ 381000 h 643890"/>
                  <a:gd name="connsiteX47" fmla="*/ 1123950 w 1131570"/>
                  <a:gd name="connsiteY47" fmla="*/ 293370 h 643890"/>
                  <a:gd name="connsiteX48" fmla="*/ 1120140 w 1131570"/>
                  <a:gd name="connsiteY48" fmla="*/ 175260 h 643890"/>
                  <a:gd name="connsiteX49" fmla="*/ 1116330 w 1131570"/>
                  <a:gd name="connsiteY49" fmla="*/ 163830 h 643890"/>
                  <a:gd name="connsiteX50" fmla="*/ 1104900 w 1131570"/>
                  <a:gd name="connsiteY50" fmla="*/ 160020 h 643890"/>
                  <a:gd name="connsiteX51" fmla="*/ 1097280 w 1131570"/>
                  <a:gd name="connsiteY51" fmla="*/ 144780 h 643890"/>
                  <a:gd name="connsiteX52" fmla="*/ 1085850 w 1131570"/>
                  <a:gd name="connsiteY52" fmla="*/ 125730 h 643890"/>
                  <a:gd name="connsiteX53" fmla="*/ 1070610 w 1131570"/>
                  <a:gd name="connsiteY53" fmla="*/ 99060 h 643890"/>
                  <a:gd name="connsiteX54" fmla="*/ 1047750 w 1131570"/>
                  <a:gd name="connsiteY54" fmla="*/ 83820 h 643890"/>
                  <a:gd name="connsiteX55" fmla="*/ 1036320 w 1131570"/>
                  <a:gd name="connsiteY55" fmla="*/ 76200 h 643890"/>
                  <a:gd name="connsiteX56" fmla="*/ 1021080 w 1131570"/>
                  <a:gd name="connsiteY56" fmla="*/ 64770 h 643890"/>
                  <a:gd name="connsiteX57" fmla="*/ 1005840 w 1131570"/>
                  <a:gd name="connsiteY57" fmla="*/ 60960 h 643890"/>
                  <a:gd name="connsiteX58" fmla="*/ 990600 w 1131570"/>
                  <a:gd name="connsiteY58" fmla="*/ 53340 h 643890"/>
                  <a:gd name="connsiteX59" fmla="*/ 944880 w 1131570"/>
                  <a:gd name="connsiteY59" fmla="*/ 49530 h 643890"/>
                  <a:gd name="connsiteX60" fmla="*/ 800100 w 1131570"/>
                  <a:gd name="connsiteY60" fmla="*/ 38100 h 643890"/>
                  <a:gd name="connsiteX61" fmla="*/ 781050 w 1131570"/>
                  <a:gd name="connsiteY61" fmla="*/ 30480 h 643890"/>
                  <a:gd name="connsiteX62" fmla="*/ 712470 w 1131570"/>
                  <a:gd name="connsiteY62" fmla="*/ 26670 h 643890"/>
                  <a:gd name="connsiteX63" fmla="*/ 678180 w 1131570"/>
                  <a:gd name="connsiteY63" fmla="*/ 19050 h 643890"/>
                  <a:gd name="connsiteX64" fmla="*/ 640080 w 1131570"/>
                  <a:gd name="connsiteY64" fmla="*/ 15240 h 643890"/>
                  <a:gd name="connsiteX65" fmla="*/ 617220 w 1131570"/>
                  <a:gd name="connsiteY65" fmla="*/ 7620 h 643890"/>
                  <a:gd name="connsiteX66" fmla="*/ 541020 w 1131570"/>
                  <a:gd name="connsiteY66" fmla="*/ 0 h 643890"/>
                  <a:gd name="connsiteX67" fmla="*/ 339090 w 1131570"/>
                  <a:gd name="connsiteY67" fmla="*/ 3810 h 643890"/>
                  <a:gd name="connsiteX68" fmla="*/ 278130 w 1131570"/>
                  <a:gd name="connsiteY68" fmla="*/ 11430 h 643890"/>
                  <a:gd name="connsiteX69" fmla="*/ 213360 w 1131570"/>
                  <a:gd name="connsiteY69" fmla="*/ 15240 h 643890"/>
                  <a:gd name="connsiteX70" fmla="*/ 186690 w 1131570"/>
                  <a:gd name="connsiteY70" fmla="*/ 22860 h 643890"/>
                  <a:gd name="connsiteX71" fmla="*/ 137160 w 1131570"/>
                  <a:gd name="connsiteY71" fmla="*/ 30480 h 643890"/>
                  <a:gd name="connsiteX72" fmla="*/ 110490 w 1131570"/>
                  <a:gd name="connsiteY72" fmla="*/ 41910 h 643890"/>
                  <a:gd name="connsiteX73" fmla="*/ 99060 w 1131570"/>
                  <a:gd name="connsiteY73" fmla="*/ 49530 h 643890"/>
                  <a:gd name="connsiteX74" fmla="*/ 87630 w 1131570"/>
                  <a:gd name="connsiteY74" fmla="*/ 53340 h 643890"/>
                  <a:gd name="connsiteX75" fmla="*/ 57150 w 1131570"/>
                  <a:gd name="connsiteY75" fmla="*/ 68580 h 643890"/>
                  <a:gd name="connsiteX76" fmla="*/ 45720 w 1131570"/>
                  <a:gd name="connsiteY76" fmla="*/ 76200 h 643890"/>
                  <a:gd name="connsiteX77" fmla="*/ 34290 w 1131570"/>
                  <a:gd name="connsiteY77" fmla="*/ 80010 h 643890"/>
                  <a:gd name="connsiteX78" fmla="*/ 30480 w 1131570"/>
                  <a:gd name="connsiteY78" fmla="*/ 91440 h 643890"/>
                  <a:gd name="connsiteX79" fmla="*/ 19050 w 1131570"/>
                  <a:gd name="connsiteY79" fmla="*/ 102870 h 643890"/>
                  <a:gd name="connsiteX80" fmla="*/ 19050 w 1131570"/>
                  <a:gd name="connsiteY80" fmla="*/ 99060 h 64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131570" h="643890">
                    <a:moveTo>
                      <a:pt x="19050" y="99060"/>
                    </a:moveTo>
                    <a:cubicBezTo>
                      <a:pt x="18415" y="107950"/>
                      <a:pt x="16193" y="137142"/>
                      <a:pt x="15240" y="156210"/>
                    </a:cubicBezTo>
                    <a:cubicBezTo>
                      <a:pt x="12383" y="213345"/>
                      <a:pt x="12093" y="270629"/>
                      <a:pt x="7620" y="327660"/>
                    </a:cubicBezTo>
                    <a:cubicBezTo>
                      <a:pt x="6992" y="335668"/>
                      <a:pt x="0" y="350520"/>
                      <a:pt x="0" y="350520"/>
                    </a:cubicBezTo>
                    <a:cubicBezTo>
                      <a:pt x="2616" y="376677"/>
                      <a:pt x="-4485" y="386900"/>
                      <a:pt x="15240" y="400050"/>
                    </a:cubicBezTo>
                    <a:cubicBezTo>
                      <a:pt x="18582" y="402278"/>
                      <a:pt x="22860" y="402590"/>
                      <a:pt x="26670" y="403860"/>
                    </a:cubicBezTo>
                    <a:cubicBezTo>
                      <a:pt x="33478" y="424285"/>
                      <a:pt x="25009" y="409905"/>
                      <a:pt x="49530" y="419100"/>
                    </a:cubicBezTo>
                    <a:cubicBezTo>
                      <a:pt x="69012" y="426406"/>
                      <a:pt x="53523" y="427369"/>
                      <a:pt x="72390" y="438150"/>
                    </a:cubicBezTo>
                    <a:cubicBezTo>
                      <a:pt x="76936" y="440748"/>
                      <a:pt x="82595" y="440521"/>
                      <a:pt x="87630" y="441960"/>
                    </a:cubicBezTo>
                    <a:cubicBezTo>
                      <a:pt x="91492" y="443063"/>
                      <a:pt x="95054" y="445490"/>
                      <a:pt x="99060" y="445770"/>
                    </a:cubicBezTo>
                    <a:cubicBezTo>
                      <a:pt x="149800" y="449310"/>
                      <a:pt x="200660" y="450850"/>
                      <a:pt x="251460" y="453390"/>
                    </a:cubicBezTo>
                    <a:cubicBezTo>
                      <a:pt x="257810" y="454660"/>
                      <a:pt x="264262" y="455496"/>
                      <a:pt x="270510" y="457200"/>
                    </a:cubicBezTo>
                    <a:cubicBezTo>
                      <a:pt x="278259" y="459313"/>
                      <a:pt x="285578" y="462872"/>
                      <a:pt x="293370" y="464820"/>
                    </a:cubicBezTo>
                    <a:cubicBezTo>
                      <a:pt x="300864" y="466694"/>
                      <a:pt x="308610" y="467360"/>
                      <a:pt x="316230" y="468630"/>
                    </a:cubicBezTo>
                    <a:cubicBezTo>
                      <a:pt x="353496" y="483536"/>
                      <a:pt x="319790" y="471628"/>
                      <a:pt x="381000" y="483870"/>
                    </a:cubicBezTo>
                    <a:cubicBezTo>
                      <a:pt x="448082" y="497286"/>
                      <a:pt x="390507" y="486916"/>
                      <a:pt x="453390" y="495300"/>
                    </a:cubicBezTo>
                    <a:cubicBezTo>
                      <a:pt x="480094" y="498861"/>
                      <a:pt x="507496" y="499329"/>
                      <a:pt x="533400" y="506730"/>
                    </a:cubicBezTo>
                    <a:cubicBezTo>
                      <a:pt x="542290" y="509270"/>
                      <a:pt x="551100" y="512108"/>
                      <a:pt x="560070" y="514350"/>
                    </a:cubicBezTo>
                    <a:cubicBezTo>
                      <a:pt x="566352" y="515921"/>
                      <a:pt x="572917" y="516299"/>
                      <a:pt x="579120" y="518160"/>
                    </a:cubicBezTo>
                    <a:cubicBezTo>
                      <a:pt x="585671" y="520125"/>
                      <a:pt x="591766" y="523379"/>
                      <a:pt x="598170" y="525780"/>
                    </a:cubicBezTo>
                    <a:cubicBezTo>
                      <a:pt x="627524" y="536788"/>
                      <a:pt x="588811" y="521390"/>
                      <a:pt x="624840" y="533400"/>
                    </a:cubicBezTo>
                    <a:cubicBezTo>
                      <a:pt x="631328" y="535563"/>
                      <a:pt x="637486" y="538619"/>
                      <a:pt x="643890" y="541020"/>
                    </a:cubicBezTo>
                    <a:cubicBezTo>
                      <a:pt x="647650" y="542430"/>
                      <a:pt x="651629" y="543248"/>
                      <a:pt x="655320" y="544830"/>
                    </a:cubicBezTo>
                    <a:cubicBezTo>
                      <a:pt x="660540" y="547067"/>
                      <a:pt x="665242" y="550456"/>
                      <a:pt x="670560" y="552450"/>
                    </a:cubicBezTo>
                    <a:cubicBezTo>
                      <a:pt x="679654" y="555860"/>
                      <a:pt x="700759" y="558753"/>
                      <a:pt x="708660" y="560070"/>
                    </a:cubicBezTo>
                    <a:cubicBezTo>
                      <a:pt x="759205" y="585342"/>
                      <a:pt x="696088" y="554682"/>
                      <a:pt x="735330" y="571500"/>
                    </a:cubicBezTo>
                    <a:cubicBezTo>
                      <a:pt x="740550" y="573737"/>
                      <a:pt x="745269" y="577081"/>
                      <a:pt x="750570" y="579120"/>
                    </a:cubicBezTo>
                    <a:cubicBezTo>
                      <a:pt x="791846" y="594995"/>
                      <a:pt x="772294" y="586415"/>
                      <a:pt x="800100" y="594360"/>
                    </a:cubicBezTo>
                    <a:cubicBezTo>
                      <a:pt x="803962" y="595463"/>
                      <a:pt x="807938" y="596374"/>
                      <a:pt x="811530" y="598170"/>
                    </a:cubicBezTo>
                    <a:cubicBezTo>
                      <a:pt x="815626" y="600218"/>
                      <a:pt x="818574" y="604474"/>
                      <a:pt x="822960" y="605790"/>
                    </a:cubicBezTo>
                    <a:cubicBezTo>
                      <a:pt x="831562" y="608370"/>
                      <a:pt x="840740" y="608330"/>
                      <a:pt x="849630" y="609600"/>
                    </a:cubicBezTo>
                    <a:cubicBezTo>
                      <a:pt x="871857" y="624418"/>
                      <a:pt x="849173" y="611553"/>
                      <a:pt x="883920" y="621030"/>
                    </a:cubicBezTo>
                    <a:cubicBezTo>
                      <a:pt x="890518" y="622830"/>
                      <a:pt x="896372" y="626850"/>
                      <a:pt x="902970" y="628650"/>
                    </a:cubicBezTo>
                    <a:cubicBezTo>
                      <a:pt x="910423" y="630683"/>
                      <a:pt x="918336" y="630586"/>
                      <a:pt x="925830" y="632460"/>
                    </a:cubicBezTo>
                    <a:cubicBezTo>
                      <a:pt x="933622" y="634408"/>
                      <a:pt x="940997" y="637772"/>
                      <a:pt x="948690" y="640080"/>
                    </a:cubicBezTo>
                    <a:cubicBezTo>
                      <a:pt x="953706" y="641585"/>
                      <a:pt x="958850" y="642620"/>
                      <a:pt x="963930" y="643890"/>
                    </a:cubicBezTo>
                    <a:cubicBezTo>
                      <a:pt x="990600" y="641350"/>
                      <a:pt x="1017356" y="639593"/>
                      <a:pt x="1043940" y="636270"/>
                    </a:cubicBezTo>
                    <a:cubicBezTo>
                      <a:pt x="1047925" y="635772"/>
                      <a:pt x="1052234" y="634969"/>
                      <a:pt x="1055370" y="632460"/>
                    </a:cubicBezTo>
                    <a:cubicBezTo>
                      <a:pt x="1064469" y="625181"/>
                      <a:pt x="1062199" y="618803"/>
                      <a:pt x="1066800" y="609600"/>
                    </a:cubicBezTo>
                    <a:cubicBezTo>
                      <a:pt x="1081572" y="580057"/>
                      <a:pt x="1068653" y="615470"/>
                      <a:pt x="1078230" y="586740"/>
                    </a:cubicBezTo>
                    <a:cubicBezTo>
                      <a:pt x="1079500" y="563880"/>
                      <a:pt x="1078802" y="540825"/>
                      <a:pt x="1082040" y="518160"/>
                    </a:cubicBezTo>
                    <a:cubicBezTo>
                      <a:pt x="1082688" y="513627"/>
                      <a:pt x="1087899" y="510957"/>
                      <a:pt x="1089660" y="506730"/>
                    </a:cubicBezTo>
                    <a:cubicBezTo>
                      <a:pt x="1110657" y="456337"/>
                      <a:pt x="1089877" y="487390"/>
                      <a:pt x="1112520" y="457200"/>
                    </a:cubicBezTo>
                    <a:cubicBezTo>
                      <a:pt x="1113790" y="453390"/>
                      <a:pt x="1115542" y="449708"/>
                      <a:pt x="1116330" y="445770"/>
                    </a:cubicBezTo>
                    <a:cubicBezTo>
                      <a:pt x="1118091" y="436964"/>
                      <a:pt x="1117962" y="427812"/>
                      <a:pt x="1120140" y="419100"/>
                    </a:cubicBezTo>
                    <a:cubicBezTo>
                      <a:pt x="1121799" y="412465"/>
                      <a:pt x="1125795" y="406601"/>
                      <a:pt x="1127760" y="400050"/>
                    </a:cubicBezTo>
                    <a:cubicBezTo>
                      <a:pt x="1129621" y="393847"/>
                      <a:pt x="1130300" y="387350"/>
                      <a:pt x="1131570" y="381000"/>
                    </a:cubicBezTo>
                    <a:cubicBezTo>
                      <a:pt x="1129030" y="351790"/>
                      <a:pt x="1125576" y="322645"/>
                      <a:pt x="1123950" y="293370"/>
                    </a:cubicBezTo>
                    <a:cubicBezTo>
                      <a:pt x="1121765" y="254040"/>
                      <a:pt x="1122453" y="214583"/>
                      <a:pt x="1120140" y="175260"/>
                    </a:cubicBezTo>
                    <a:cubicBezTo>
                      <a:pt x="1119904" y="171251"/>
                      <a:pt x="1119170" y="166670"/>
                      <a:pt x="1116330" y="163830"/>
                    </a:cubicBezTo>
                    <a:cubicBezTo>
                      <a:pt x="1113490" y="160990"/>
                      <a:pt x="1108710" y="161290"/>
                      <a:pt x="1104900" y="160020"/>
                    </a:cubicBezTo>
                    <a:cubicBezTo>
                      <a:pt x="1102360" y="154940"/>
                      <a:pt x="1100038" y="149745"/>
                      <a:pt x="1097280" y="144780"/>
                    </a:cubicBezTo>
                    <a:cubicBezTo>
                      <a:pt x="1093684" y="138307"/>
                      <a:pt x="1089162" y="132354"/>
                      <a:pt x="1085850" y="125730"/>
                    </a:cubicBezTo>
                    <a:cubicBezTo>
                      <a:pt x="1078297" y="110624"/>
                      <a:pt x="1087193" y="113800"/>
                      <a:pt x="1070610" y="99060"/>
                    </a:cubicBezTo>
                    <a:cubicBezTo>
                      <a:pt x="1063765" y="92976"/>
                      <a:pt x="1055370" y="88900"/>
                      <a:pt x="1047750" y="83820"/>
                    </a:cubicBezTo>
                    <a:cubicBezTo>
                      <a:pt x="1043940" y="81280"/>
                      <a:pt x="1039983" y="78947"/>
                      <a:pt x="1036320" y="76200"/>
                    </a:cubicBezTo>
                    <a:cubicBezTo>
                      <a:pt x="1031240" y="72390"/>
                      <a:pt x="1026760" y="67610"/>
                      <a:pt x="1021080" y="64770"/>
                    </a:cubicBezTo>
                    <a:cubicBezTo>
                      <a:pt x="1016396" y="62428"/>
                      <a:pt x="1010743" y="62799"/>
                      <a:pt x="1005840" y="60960"/>
                    </a:cubicBezTo>
                    <a:cubicBezTo>
                      <a:pt x="1000522" y="58966"/>
                      <a:pt x="996182" y="54387"/>
                      <a:pt x="990600" y="53340"/>
                    </a:cubicBezTo>
                    <a:cubicBezTo>
                      <a:pt x="975569" y="50522"/>
                      <a:pt x="960120" y="50800"/>
                      <a:pt x="944880" y="49530"/>
                    </a:cubicBezTo>
                    <a:cubicBezTo>
                      <a:pt x="895336" y="16501"/>
                      <a:pt x="948850" y="49256"/>
                      <a:pt x="800100" y="38100"/>
                    </a:cubicBezTo>
                    <a:cubicBezTo>
                      <a:pt x="793280" y="37588"/>
                      <a:pt x="787832" y="31365"/>
                      <a:pt x="781050" y="30480"/>
                    </a:cubicBezTo>
                    <a:cubicBezTo>
                      <a:pt x="758347" y="27519"/>
                      <a:pt x="735330" y="27940"/>
                      <a:pt x="712470" y="26670"/>
                    </a:cubicBezTo>
                    <a:cubicBezTo>
                      <a:pt x="701040" y="24130"/>
                      <a:pt x="689746" y="20876"/>
                      <a:pt x="678180" y="19050"/>
                    </a:cubicBezTo>
                    <a:cubicBezTo>
                      <a:pt x="665573" y="17059"/>
                      <a:pt x="652625" y="17592"/>
                      <a:pt x="640080" y="15240"/>
                    </a:cubicBezTo>
                    <a:cubicBezTo>
                      <a:pt x="632185" y="13760"/>
                      <a:pt x="625046" y="9426"/>
                      <a:pt x="617220" y="7620"/>
                    </a:cubicBezTo>
                    <a:cubicBezTo>
                      <a:pt x="598765" y="3361"/>
                      <a:pt x="554131" y="1009"/>
                      <a:pt x="541020" y="0"/>
                    </a:cubicBezTo>
                    <a:cubicBezTo>
                      <a:pt x="473710" y="1270"/>
                      <a:pt x="406348" y="886"/>
                      <a:pt x="339090" y="3810"/>
                    </a:cubicBezTo>
                    <a:cubicBezTo>
                      <a:pt x="318631" y="4700"/>
                      <a:pt x="298524" y="9576"/>
                      <a:pt x="278130" y="11430"/>
                    </a:cubicBezTo>
                    <a:cubicBezTo>
                      <a:pt x="256591" y="13388"/>
                      <a:pt x="234950" y="13970"/>
                      <a:pt x="213360" y="15240"/>
                    </a:cubicBezTo>
                    <a:cubicBezTo>
                      <a:pt x="204470" y="17780"/>
                      <a:pt x="195699" y="20781"/>
                      <a:pt x="186690" y="22860"/>
                    </a:cubicBezTo>
                    <a:cubicBezTo>
                      <a:pt x="178100" y="24842"/>
                      <a:pt x="144592" y="29418"/>
                      <a:pt x="137160" y="30480"/>
                    </a:cubicBezTo>
                    <a:cubicBezTo>
                      <a:pt x="108464" y="49610"/>
                      <a:pt x="144934" y="27148"/>
                      <a:pt x="110490" y="41910"/>
                    </a:cubicBezTo>
                    <a:cubicBezTo>
                      <a:pt x="106281" y="43714"/>
                      <a:pt x="103156" y="47482"/>
                      <a:pt x="99060" y="49530"/>
                    </a:cubicBezTo>
                    <a:cubicBezTo>
                      <a:pt x="95468" y="51326"/>
                      <a:pt x="91440" y="52070"/>
                      <a:pt x="87630" y="53340"/>
                    </a:cubicBezTo>
                    <a:cubicBezTo>
                      <a:pt x="53783" y="78725"/>
                      <a:pt x="90440" y="54313"/>
                      <a:pt x="57150" y="68580"/>
                    </a:cubicBezTo>
                    <a:cubicBezTo>
                      <a:pt x="52941" y="70384"/>
                      <a:pt x="49816" y="74152"/>
                      <a:pt x="45720" y="76200"/>
                    </a:cubicBezTo>
                    <a:cubicBezTo>
                      <a:pt x="42128" y="77996"/>
                      <a:pt x="38100" y="78740"/>
                      <a:pt x="34290" y="80010"/>
                    </a:cubicBezTo>
                    <a:cubicBezTo>
                      <a:pt x="33020" y="83820"/>
                      <a:pt x="32708" y="88098"/>
                      <a:pt x="30480" y="91440"/>
                    </a:cubicBezTo>
                    <a:cubicBezTo>
                      <a:pt x="27491" y="95923"/>
                      <a:pt x="19645" y="97515"/>
                      <a:pt x="19050" y="102870"/>
                    </a:cubicBezTo>
                    <a:cubicBezTo>
                      <a:pt x="18163" y="110853"/>
                      <a:pt x="19685" y="90170"/>
                      <a:pt x="19050" y="99060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Freihandform 109"/>
              <p:cNvSpPr/>
              <p:nvPr/>
            </p:nvSpPr>
            <p:spPr>
              <a:xfrm>
                <a:off x="3783330" y="3032511"/>
                <a:ext cx="742950" cy="602229"/>
              </a:xfrm>
              <a:custGeom>
                <a:avLst/>
                <a:gdLst>
                  <a:gd name="connsiteX0" fmla="*/ 64770 w 742950"/>
                  <a:gd name="connsiteY0" fmla="*/ 61209 h 602229"/>
                  <a:gd name="connsiteX1" fmla="*/ 57150 w 742950"/>
                  <a:gd name="connsiteY1" fmla="*/ 99309 h 602229"/>
                  <a:gd name="connsiteX2" fmla="*/ 45720 w 742950"/>
                  <a:gd name="connsiteY2" fmla="*/ 122169 h 602229"/>
                  <a:gd name="connsiteX3" fmla="*/ 38100 w 742950"/>
                  <a:gd name="connsiteY3" fmla="*/ 148839 h 602229"/>
                  <a:gd name="connsiteX4" fmla="*/ 30480 w 742950"/>
                  <a:gd name="connsiteY4" fmla="*/ 175509 h 602229"/>
                  <a:gd name="connsiteX5" fmla="*/ 26670 w 742950"/>
                  <a:gd name="connsiteY5" fmla="*/ 255519 h 602229"/>
                  <a:gd name="connsiteX6" fmla="*/ 19050 w 742950"/>
                  <a:gd name="connsiteY6" fmla="*/ 282189 h 602229"/>
                  <a:gd name="connsiteX7" fmla="*/ 15240 w 742950"/>
                  <a:gd name="connsiteY7" fmla="*/ 327909 h 602229"/>
                  <a:gd name="connsiteX8" fmla="*/ 7620 w 742950"/>
                  <a:gd name="connsiteY8" fmla="*/ 358389 h 602229"/>
                  <a:gd name="connsiteX9" fmla="*/ 0 w 742950"/>
                  <a:gd name="connsiteY9" fmla="*/ 419349 h 602229"/>
                  <a:gd name="connsiteX10" fmla="*/ 3810 w 742950"/>
                  <a:gd name="connsiteY10" fmla="*/ 480309 h 602229"/>
                  <a:gd name="connsiteX11" fmla="*/ 15240 w 742950"/>
                  <a:gd name="connsiteY11" fmla="*/ 487929 h 602229"/>
                  <a:gd name="connsiteX12" fmla="*/ 34290 w 742950"/>
                  <a:gd name="connsiteY12" fmla="*/ 506979 h 602229"/>
                  <a:gd name="connsiteX13" fmla="*/ 38100 w 742950"/>
                  <a:gd name="connsiteY13" fmla="*/ 518409 h 602229"/>
                  <a:gd name="connsiteX14" fmla="*/ 60960 w 742950"/>
                  <a:gd name="connsiteY14" fmla="*/ 526029 h 602229"/>
                  <a:gd name="connsiteX15" fmla="*/ 87630 w 742950"/>
                  <a:gd name="connsiteY15" fmla="*/ 537459 h 602229"/>
                  <a:gd name="connsiteX16" fmla="*/ 99060 w 742950"/>
                  <a:gd name="connsiteY16" fmla="*/ 545079 h 602229"/>
                  <a:gd name="connsiteX17" fmla="*/ 110490 w 742950"/>
                  <a:gd name="connsiteY17" fmla="*/ 548889 h 602229"/>
                  <a:gd name="connsiteX18" fmla="*/ 228600 w 742950"/>
                  <a:gd name="connsiteY18" fmla="*/ 556509 h 602229"/>
                  <a:gd name="connsiteX19" fmla="*/ 247650 w 742950"/>
                  <a:gd name="connsiteY19" fmla="*/ 560319 h 602229"/>
                  <a:gd name="connsiteX20" fmla="*/ 270510 w 742950"/>
                  <a:gd name="connsiteY20" fmla="*/ 564129 h 602229"/>
                  <a:gd name="connsiteX21" fmla="*/ 304800 w 742950"/>
                  <a:gd name="connsiteY21" fmla="*/ 575559 h 602229"/>
                  <a:gd name="connsiteX22" fmla="*/ 316230 w 742950"/>
                  <a:gd name="connsiteY22" fmla="*/ 583179 h 602229"/>
                  <a:gd name="connsiteX23" fmla="*/ 400050 w 742950"/>
                  <a:gd name="connsiteY23" fmla="*/ 586989 h 602229"/>
                  <a:gd name="connsiteX24" fmla="*/ 449580 w 742950"/>
                  <a:gd name="connsiteY24" fmla="*/ 594609 h 602229"/>
                  <a:gd name="connsiteX25" fmla="*/ 521970 w 742950"/>
                  <a:gd name="connsiteY25" fmla="*/ 602229 h 602229"/>
                  <a:gd name="connsiteX26" fmla="*/ 651510 w 742950"/>
                  <a:gd name="connsiteY26" fmla="*/ 598419 h 602229"/>
                  <a:gd name="connsiteX27" fmla="*/ 655320 w 742950"/>
                  <a:gd name="connsiteY27" fmla="*/ 586989 h 602229"/>
                  <a:gd name="connsiteX28" fmla="*/ 662940 w 742950"/>
                  <a:gd name="connsiteY28" fmla="*/ 552699 h 602229"/>
                  <a:gd name="connsiteX29" fmla="*/ 678180 w 742950"/>
                  <a:gd name="connsiteY29" fmla="*/ 529839 h 602229"/>
                  <a:gd name="connsiteX30" fmla="*/ 689610 w 742950"/>
                  <a:gd name="connsiteY30" fmla="*/ 526029 h 602229"/>
                  <a:gd name="connsiteX31" fmla="*/ 693420 w 742950"/>
                  <a:gd name="connsiteY31" fmla="*/ 514599 h 602229"/>
                  <a:gd name="connsiteX32" fmla="*/ 701040 w 742950"/>
                  <a:gd name="connsiteY32" fmla="*/ 503169 h 602229"/>
                  <a:gd name="connsiteX33" fmla="*/ 704850 w 742950"/>
                  <a:gd name="connsiteY33" fmla="*/ 476499 h 602229"/>
                  <a:gd name="connsiteX34" fmla="*/ 708660 w 742950"/>
                  <a:gd name="connsiteY34" fmla="*/ 457449 h 602229"/>
                  <a:gd name="connsiteX35" fmla="*/ 716280 w 742950"/>
                  <a:gd name="connsiteY35" fmla="*/ 362199 h 602229"/>
                  <a:gd name="connsiteX36" fmla="*/ 727710 w 742950"/>
                  <a:gd name="connsiteY36" fmla="*/ 324099 h 602229"/>
                  <a:gd name="connsiteX37" fmla="*/ 731520 w 742950"/>
                  <a:gd name="connsiteY37" fmla="*/ 308859 h 602229"/>
                  <a:gd name="connsiteX38" fmla="*/ 742950 w 742950"/>
                  <a:gd name="connsiteY38" fmla="*/ 278379 h 602229"/>
                  <a:gd name="connsiteX39" fmla="*/ 739140 w 742950"/>
                  <a:gd name="connsiteY39" fmla="*/ 183129 h 602229"/>
                  <a:gd name="connsiteX40" fmla="*/ 731520 w 742950"/>
                  <a:gd name="connsiteY40" fmla="*/ 152649 h 602229"/>
                  <a:gd name="connsiteX41" fmla="*/ 712470 w 742950"/>
                  <a:gd name="connsiteY41" fmla="*/ 129789 h 602229"/>
                  <a:gd name="connsiteX42" fmla="*/ 693420 w 742950"/>
                  <a:gd name="connsiteY42" fmla="*/ 103119 h 602229"/>
                  <a:gd name="connsiteX43" fmla="*/ 674370 w 742950"/>
                  <a:gd name="connsiteY43" fmla="*/ 87879 h 602229"/>
                  <a:gd name="connsiteX44" fmla="*/ 647700 w 742950"/>
                  <a:gd name="connsiteY44" fmla="*/ 72639 h 602229"/>
                  <a:gd name="connsiteX45" fmla="*/ 636270 w 742950"/>
                  <a:gd name="connsiteY45" fmla="*/ 61209 h 602229"/>
                  <a:gd name="connsiteX46" fmla="*/ 628650 w 742950"/>
                  <a:gd name="connsiteY46" fmla="*/ 49779 h 602229"/>
                  <a:gd name="connsiteX47" fmla="*/ 594360 w 742950"/>
                  <a:gd name="connsiteY47" fmla="*/ 34539 h 602229"/>
                  <a:gd name="connsiteX48" fmla="*/ 582930 w 742950"/>
                  <a:gd name="connsiteY48" fmla="*/ 26919 h 602229"/>
                  <a:gd name="connsiteX49" fmla="*/ 571500 w 742950"/>
                  <a:gd name="connsiteY49" fmla="*/ 23109 h 602229"/>
                  <a:gd name="connsiteX50" fmla="*/ 514350 w 742950"/>
                  <a:gd name="connsiteY50" fmla="*/ 15489 h 602229"/>
                  <a:gd name="connsiteX51" fmla="*/ 369570 w 742950"/>
                  <a:gd name="connsiteY51" fmla="*/ 11679 h 602229"/>
                  <a:gd name="connsiteX52" fmla="*/ 350520 w 742950"/>
                  <a:gd name="connsiteY52" fmla="*/ 4059 h 602229"/>
                  <a:gd name="connsiteX53" fmla="*/ 167640 w 742950"/>
                  <a:gd name="connsiteY53" fmla="*/ 7869 h 602229"/>
                  <a:gd name="connsiteX54" fmla="*/ 140970 w 742950"/>
                  <a:gd name="connsiteY54" fmla="*/ 19299 h 602229"/>
                  <a:gd name="connsiteX55" fmla="*/ 129540 w 742950"/>
                  <a:gd name="connsiteY55" fmla="*/ 23109 h 602229"/>
                  <a:gd name="connsiteX56" fmla="*/ 118110 w 742950"/>
                  <a:gd name="connsiteY56" fmla="*/ 30729 h 602229"/>
                  <a:gd name="connsiteX57" fmla="*/ 102870 w 742950"/>
                  <a:gd name="connsiteY57" fmla="*/ 34539 h 602229"/>
                  <a:gd name="connsiteX58" fmla="*/ 91440 w 742950"/>
                  <a:gd name="connsiteY58" fmla="*/ 45969 h 602229"/>
                  <a:gd name="connsiteX59" fmla="*/ 76200 w 742950"/>
                  <a:gd name="connsiteY59" fmla="*/ 49779 h 602229"/>
                  <a:gd name="connsiteX60" fmla="*/ 53340 w 742950"/>
                  <a:gd name="connsiteY60" fmla="*/ 68829 h 602229"/>
                  <a:gd name="connsiteX61" fmla="*/ 64770 w 742950"/>
                  <a:gd name="connsiteY61" fmla="*/ 61209 h 60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742950" h="602229">
                    <a:moveTo>
                      <a:pt x="64770" y="61209"/>
                    </a:moveTo>
                    <a:cubicBezTo>
                      <a:pt x="65405" y="66289"/>
                      <a:pt x="60062" y="86689"/>
                      <a:pt x="57150" y="99309"/>
                    </a:cubicBezTo>
                    <a:cubicBezTo>
                      <a:pt x="53046" y="117094"/>
                      <a:pt x="54252" y="105105"/>
                      <a:pt x="45720" y="122169"/>
                    </a:cubicBezTo>
                    <a:cubicBezTo>
                      <a:pt x="42800" y="128009"/>
                      <a:pt x="39565" y="143468"/>
                      <a:pt x="38100" y="148839"/>
                    </a:cubicBezTo>
                    <a:cubicBezTo>
                      <a:pt x="35667" y="157759"/>
                      <a:pt x="33020" y="166619"/>
                      <a:pt x="30480" y="175509"/>
                    </a:cubicBezTo>
                    <a:cubicBezTo>
                      <a:pt x="29210" y="202179"/>
                      <a:pt x="29514" y="228971"/>
                      <a:pt x="26670" y="255519"/>
                    </a:cubicBezTo>
                    <a:cubicBezTo>
                      <a:pt x="25685" y="264712"/>
                      <a:pt x="20492" y="273056"/>
                      <a:pt x="19050" y="282189"/>
                    </a:cubicBezTo>
                    <a:cubicBezTo>
                      <a:pt x="16665" y="297295"/>
                      <a:pt x="17509" y="312785"/>
                      <a:pt x="15240" y="327909"/>
                    </a:cubicBezTo>
                    <a:cubicBezTo>
                      <a:pt x="13686" y="338266"/>
                      <a:pt x="9814" y="348149"/>
                      <a:pt x="7620" y="358389"/>
                    </a:cubicBezTo>
                    <a:cubicBezTo>
                      <a:pt x="3189" y="379068"/>
                      <a:pt x="2138" y="397966"/>
                      <a:pt x="0" y="419349"/>
                    </a:cubicBezTo>
                    <a:cubicBezTo>
                      <a:pt x="1270" y="439669"/>
                      <a:pt x="-607" y="460434"/>
                      <a:pt x="3810" y="480309"/>
                    </a:cubicBezTo>
                    <a:cubicBezTo>
                      <a:pt x="4803" y="484779"/>
                      <a:pt x="12002" y="484691"/>
                      <a:pt x="15240" y="487929"/>
                    </a:cubicBezTo>
                    <a:cubicBezTo>
                      <a:pt x="40640" y="513329"/>
                      <a:pt x="3810" y="486659"/>
                      <a:pt x="34290" y="506979"/>
                    </a:cubicBezTo>
                    <a:cubicBezTo>
                      <a:pt x="35560" y="510789"/>
                      <a:pt x="34832" y="516075"/>
                      <a:pt x="38100" y="518409"/>
                    </a:cubicBezTo>
                    <a:cubicBezTo>
                      <a:pt x="44636" y="523078"/>
                      <a:pt x="54277" y="521574"/>
                      <a:pt x="60960" y="526029"/>
                    </a:cubicBezTo>
                    <a:cubicBezTo>
                      <a:pt x="76747" y="536554"/>
                      <a:pt x="67948" y="532538"/>
                      <a:pt x="87630" y="537459"/>
                    </a:cubicBezTo>
                    <a:cubicBezTo>
                      <a:pt x="91440" y="539999"/>
                      <a:pt x="94964" y="543031"/>
                      <a:pt x="99060" y="545079"/>
                    </a:cubicBezTo>
                    <a:cubicBezTo>
                      <a:pt x="102652" y="546875"/>
                      <a:pt x="106489" y="548536"/>
                      <a:pt x="110490" y="548889"/>
                    </a:cubicBezTo>
                    <a:cubicBezTo>
                      <a:pt x="149789" y="552357"/>
                      <a:pt x="189230" y="553969"/>
                      <a:pt x="228600" y="556509"/>
                    </a:cubicBezTo>
                    <a:lnTo>
                      <a:pt x="247650" y="560319"/>
                    </a:lnTo>
                    <a:cubicBezTo>
                      <a:pt x="255251" y="561701"/>
                      <a:pt x="263046" y="562139"/>
                      <a:pt x="270510" y="564129"/>
                    </a:cubicBezTo>
                    <a:cubicBezTo>
                      <a:pt x="282151" y="567233"/>
                      <a:pt x="294775" y="568876"/>
                      <a:pt x="304800" y="575559"/>
                    </a:cubicBezTo>
                    <a:cubicBezTo>
                      <a:pt x="308610" y="578099"/>
                      <a:pt x="311684" y="582633"/>
                      <a:pt x="316230" y="583179"/>
                    </a:cubicBezTo>
                    <a:cubicBezTo>
                      <a:pt x="344000" y="586511"/>
                      <a:pt x="372110" y="585719"/>
                      <a:pt x="400050" y="586989"/>
                    </a:cubicBezTo>
                    <a:cubicBezTo>
                      <a:pt x="416560" y="589529"/>
                      <a:pt x="433005" y="592537"/>
                      <a:pt x="449580" y="594609"/>
                    </a:cubicBezTo>
                    <a:cubicBezTo>
                      <a:pt x="473656" y="597618"/>
                      <a:pt x="521970" y="602229"/>
                      <a:pt x="521970" y="602229"/>
                    </a:cubicBezTo>
                    <a:cubicBezTo>
                      <a:pt x="565150" y="600959"/>
                      <a:pt x="608591" y="603324"/>
                      <a:pt x="651510" y="598419"/>
                    </a:cubicBezTo>
                    <a:cubicBezTo>
                      <a:pt x="655500" y="597963"/>
                      <a:pt x="654346" y="590885"/>
                      <a:pt x="655320" y="586989"/>
                    </a:cubicBezTo>
                    <a:cubicBezTo>
                      <a:pt x="658160" y="575630"/>
                      <a:pt x="660100" y="564058"/>
                      <a:pt x="662940" y="552699"/>
                    </a:cubicBezTo>
                    <a:cubicBezTo>
                      <a:pt x="665736" y="541515"/>
                      <a:pt x="667556" y="536921"/>
                      <a:pt x="678180" y="529839"/>
                    </a:cubicBezTo>
                    <a:cubicBezTo>
                      <a:pt x="681522" y="527611"/>
                      <a:pt x="685800" y="527299"/>
                      <a:pt x="689610" y="526029"/>
                    </a:cubicBezTo>
                    <a:cubicBezTo>
                      <a:pt x="690880" y="522219"/>
                      <a:pt x="691624" y="518191"/>
                      <a:pt x="693420" y="514599"/>
                    </a:cubicBezTo>
                    <a:cubicBezTo>
                      <a:pt x="695468" y="510503"/>
                      <a:pt x="699724" y="507555"/>
                      <a:pt x="701040" y="503169"/>
                    </a:cubicBezTo>
                    <a:cubicBezTo>
                      <a:pt x="703620" y="494567"/>
                      <a:pt x="703374" y="485357"/>
                      <a:pt x="704850" y="476499"/>
                    </a:cubicBezTo>
                    <a:cubicBezTo>
                      <a:pt x="705915" y="470111"/>
                      <a:pt x="707390" y="463799"/>
                      <a:pt x="708660" y="457449"/>
                    </a:cubicBezTo>
                    <a:cubicBezTo>
                      <a:pt x="711200" y="425699"/>
                      <a:pt x="713111" y="393892"/>
                      <a:pt x="716280" y="362199"/>
                    </a:cubicBezTo>
                    <a:cubicBezTo>
                      <a:pt x="718430" y="340701"/>
                      <a:pt x="720855" y="344664"/>
                      <a:pt x="727710" y="324099"/>
                    </a:cubicBezTo>
                    <a:cubicBezTo>
                      <a:pt x="729366" y="319131"/>
                      <a:pt x="730081" y="313894"/>
                      <a:pt x="731520" y="308859"/>
                    </a:cubicBezTo>
                    <a:cubicBezTo>
                      <a:pt x="734506" y="298407"/>
                      <a:pt x="738924" y="288444"/>
                      <a:pt x="742950" y="278379"/>
                    </a:cubicBezTo>
                    <a:cubicBezTo>
                      <a:pt x="741680" y="246629"/>
                      <a:pt x="741254" y="214834"/>
                      <a:pt x="739140" y="183129"/>
                    </a:cubicBezTo>
                    <a:cubicBezTo>
                      <a:pt x="738998" y="180992"/>
                      <a:pt x="734615" y="157291"/>
                      <a:pt x="731520" y="152649"/>
                    </a:cubicBezTo>
                    <a:cubicBezTo>
                      <a:pt x="719557" y="134704"/>
                      <a:pt x="720780" y="148487"/>
                      <a:pt x="712470" y="129789"/>
                    </a:cubicBezTo>
                    <a:cubicBezTo>
                      <a:pt x="700101" y="101959"/>
                      <a:pt x="714209" y="110049"/>
                      <a:pt x="693420" y="103119"/>
                    </a:cubicBezTo>
                    <a:cubicBezTo>
                      <a:pt x="678961" y="81430"/>
                      <a:pt x="694189" y="99204"/>
                      <a:pt x="674370" y="87879"/>
                    </a:cubicBezTo>
                    <a:cubicBezTo>
                      <a:pt x="642077" y="69426"/>
                      <a:pt x="673907" y="81375"/>
                      <a:pt x="647700" y="72639"/>
                    </a:cubicBezTo>
                    <a:cubicBezTo>
                      <a:pt x="643890" y="68829"/>
                      <a:pt x="639719" y="65348"/>
                      <a:pt x="636270" y="61209"/>
                    </a:cubicBezTo>
                    <a:cubicBezTo>
                      <a:pt x="633339" y="57691"/>
                      <a:pt x="631888" y="53017"/>
                      <a:pt x="628650" y="49779"/>
                    </a:cubicBezTo>
                    <a:cubicBezTo>
                      <a:pt x="613141" y="34270"/>
                      <a:pt x="616996" y="49629"/>
                      <a:pt x="594360" y="34539"/>
                    </a:cubicBezTo>
                    <a:cubicBezTo>
                      <a:pt x="590550" y="31999"/>
                      <a:pt x="587026" y="28967"/>
                      <a:pt x="582930" y="26919"/>
                    </a:cubicBezTo>
                    <a:cubicBezTo>
                      <a:pt x="579338" y="25123"/>
                      <a:pt x="575461" y="23769"/>
                      <a:pt x="571500" y="23109"/>
                    </a:cubicBezTo>
                    <a:cubicBezTo>
                      <a:pt x="552543" y="19949"/>
                      <a:pt x="533538" y="16575"/>
                      <a:pt x="514350" y="15489"/>
                    </a:cubicBezTo>
                    <a:cubicBezTo>
                      <a:pt x="466150" y="12761"/>
                      <a:pt x="417830" y="12949"/>
                      <a:pt x="369570" y="11679"/>
                    </a:cubicBezTo>
                    <a:cubicBezTo>
                      <a:pt x="363220" y="9139"/>
                      <a:pt x="357226" y="5400"/>
                      <a:pt x="350520" y="4059"/>
                    </a:cubicBezTo>
                    <a:cubicBezTo>
                      <a:pt x="298449" y="-6355"/>
                      <a:pt x="195991" y="6377"/>
                      <a:pt x="167640" y="7869"/>
                    </a:cubicBezTo>
                    <a:cubicBezTo>
                      <a:pt x="135922" y="15798"/>
                      <a:pt x="167282" y="6143"/>
                      <a:pt x="140970" y="19299"/>
                    </a:cubicBezTo>
                    <a:cubicBezTo>
                      <a:pt x="137378" y="21095"/>
                      <a:pt x="133132" y="21313"/>
                      <a:pt x="129540" y="23109"/>
                    </a:cubicBezTo>
                    <a:cubicBezTo>
                      <a:pt x="125444" y="25157"/>
                      <a:pt x="122319" y="28925"/>
                      <a:pt x="118110" y="30729"/>
                    </a:cubicBezTo>
                    <a:cubicBezTo>
                      <a:pt x="113297" y="32792"/>
                      <a:pt x="107950" y="33269"/>
                      <a:pt x="102870" y="34539"/>
                    </a:cubicBezTo>
                    <a:cubicBezTo>
                      <a:pt x="99060" y="38349"/>
                      <a:pt x="96118" y="43296"/>
                      <a:pt x="91440" y="45969"/>
                    </a:cubicBezTo>
                    <a:cubicBezTo>
                      <a:pt x="86894" y="48567"/>
                      <a:pt x="81013" y="47716"/>
                      <a:pt x="76200" y="49779"/>
                    </a:cubicBezTo>
                    <a:cubicBezTo>
                      <a:pt x="70630" y="52166"/>
                      <a:pt x="55837" y="63836"/>
                      <a:pt x="53340" y="68829"/>
                    </a:cubicBezTo>
                    <a:cubicBezTo>
                      <a:pt x="52537" y="70435"/>
                      <a:pt x="64135" y="56129"/>
                      <a:pt x="64770" y="61209"/>
                    </a:cubicBezTo>
                    <a:close/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Freihandform 110"/>
              <p:cNvSpPr/>
              <p:nvPr/>
            </p:nvSpPr>
            <p:spPr>
              <a:xfrm>
                <a:off x="4568190" y="3082174"/>
                <a:ext cx="1283970" cy="655436"/>
              </a:xfrm>
              <a:custGeom>
                <a:avLst/>
                <a:gdLst>
                  <a:gd name="connsiteX0" fmla="*/ 224790 w 1283970"/>
                  <a:gd name="connsiteY0" fmla="*/ 38216 h 655436"/>
                  <a:gd name="connsiteX1" fmla="*/ 201930 w 1283970"/>
                  <a:gd name="connsiteY1" fmla="*/ 42026 h 655436"/>
                  <a:gd name="connsiteX2" fmla="*/ 160020 w 1283970"/>
                  <a:gd name="connsiteY2" fmla="*/ 53456 h 655436"/>
                  <a:gd name="connsiteX3" fmla="*/ 110490 w 1283970"/>
                  <a:gd name="connsiteY3" fmla="*/ 57266 h 655436"/>
                  <a:gd name="connsiteX4" fmla="*/ 91440 w 1283970"/>
                  <a:gd name="connsiteY4" fmla="*/ 64886 h 655436"/>
                  <a:gd name="connsiteX5" fmla="*/ 76200 w 1283970"/>
                  <a:gd name="connsiteY5" fmla="*/ 68696 h 655436"/>
                  <a:gd name="connsiteX6" fmla="*/ 60960 w 1283970"/>
                  <a:gd name="connsiteY6" fmla="*/ 83936 h 655436"/>
                  <a:gd name="connsiteX7" fmla="*/ 57150 w 1283970"/>
                  <a:gd name="connsiteY7" fmla="*/ 95366 h 655436"/>
                  <a:gd name="connsiteX8" fmla="*/ 45720 w 1283970"/>
                  <a:gd name="connsiteY8" fmla="*/ 118226 h 655436"/>
                  <a:gd name="connsiteX9" fmla="*/ 26670 w 1283970"/>
                  <a:gd name="connsiteY9" fmla="*/ 217286 h 655436"/>
                  <a:gd name="connsiteX10" fmla="*/ 22860 w 1283970"/>
                  <a:gd name="connsiteY10" fmla="*/ 243956 h 655436"/>
                  <a:gd name="connsiteX11" fmla="*/ 19050 w 1283970"/>
                  <a:gd name="connsiteY11" fmla="*/ 274436 h 655436"/>
                  <a:gd name="connsiteX12" fmla="*/ 7620 w 1283970"/>
                  <a:gd name="connsiteY12" fmla="*/ 312536 h 655436"/>
                  <a:gd name="connsiteX13" fmla="*/ 0 w 1283970"/>
                  <a:gd name="connsiteY13" fmla="*/ 358256 h 655436"/>
                  <a:gd name="connsiteX14" fmla="*/ 7620 w 1283970"/>
                  <a:gd name="connsiteY14" fmla="*/ 476366 h 655436"/>
                  <a:gd name="connsiteX15" fmla="*/ 15240 w 1283970"/>
                  <a:gd name="connsiteY15" fmla="*/ 491606 h 655436"/>
                  <a:gd name="connsiteX16" fmla="*/ 22860 w 1283970"/>
                  <a:gd name="connsiteY16" fmla="*/ 514466 h 655436"/>
                  <a:gd name="connsiteX17" fmla="*/ 57150 w 1283970"/>
                  <a:gd name="connsiteY17" fmla="*/ 541136 h 655436"/>
                  <a:gd name="connsiteX18" fmla="*/ 60960 w 1283970"/>
                  <a:gd name="connsiteY18" fmla="*/ 552566 h 655436"/>
                  <a:gd name="connsiteX19" fmla="*/ 72390 w 1283970"/>
                  <a:gd name="connsiteY19" fmla="*/ 556376 h 655436"/>
                  <a:gd name="connsiteX20" fmla="*/ 83820 w 1283970"/>
                  <a:gd name="connsiteY20" fmla="*/ 563996 h 655436"/>
                  <a:gd name="connsiteX21" fmla="*/ 110490 w 1283970"/>
                  <a:gd name="connsiteY21" fmla="*/ 571616 h 655436"/>
                  <a:gd name="connsiteX22" fmla="*/ 133350 w 1283970"/>
                  <a:gd name="connsiteY22" fmla="*/ 594476 h 655436"/>
                  <a:gd name="connsiteX23" fmla="*/ 144780 w 1283970"/>
                  <a:gd name="connsiteY23" fmla="*/ 605906 h 655436"/>
                  <a:gd name="connsiteX24" fmla="*/ 156210 w 1283970"/>
                  <a:gd name="connsiteY24" fmla="*/ 609716 h 655436"/>
                  <a:gd name="connsiteX25" fmla="*/ 163830 w 1283970"/>
                  <a:gd name="connsiteY25" fmla="*/ 621146 h 655436"/>
                  <a:gd name="connsiteX26" fmla="*/ 186690 w 1283970"/>
                  <a:gd name="connsiteY26" fmla="*/ 632576 h 655436"/>
                  <a:gd name="connsiteX27" fmla="*/ 198120 w 1283970"/>
                  <a:gd name="connsiteY27" fmla="*/ 640196 h 655436"/>
                  <a:gd name="connsiteX28" fmla="*/ 220980 w 1283970"/>
                  <a:gd name="connsiteY28" fmla="*/ 647816 h 655436"/>
                  <a:gd name="connsiteX29" fmla="*/ 236220 w 1283970"/>
                  <a:gd name="connsiteY29" fmla="*/ 655436 h 655436"/>
                  <a:gd name="connsiteX30" fmla="*/ 262890 w 1283970"/>
                  <a:gd name="connsiteY30" fmla="*/ 651626 h 655436"/>
                  <a:gd name="connsiteX31" fmla="*/ 274320 w 1283970"/>
                  <a:gd name="connsiteY31" fmla="*/ 647816 h 655436"/>
                  <a:gd name="connsiteX32" fmla="*/ 278130 w 1283970"/>
                  <a:gd name="connsiteY32" fmla="*/ 636386 h 655436"/>
                  <a:gd name="connsiteX33" fmla="*/ 289560 w 1283970"/>
                  <a:gd name="connsiteY33" fmla="*/ 624956 h 655436"/>
                  <a:gd name="connsiteX34" fmla="*/ 297180 w 1283970"/>
                  <a:gd name="connsiteY34" fmla="*/ 613526 h 655436"/>
                  <a:gd name="connsiteX35" fmla="*/ 312420 w 1283970"/>
                  <a:gd name="connsiteY35" fmla="*/ 605906 h 655436"/>
                  <a:gd name="connsiteX36" fmla="*/ 323850 w 1283970"/>
                  <a:gd name="connsiteY36" fmla="*/ 598286 h 655436"/>
                  <a:gd name="connsiteX37" fmla="*/ 327660 w 1283970"/>
                  <a:gd name="connsiteY37" fmla="*/ 586856 h 655436"/>
                  <a:gd name="connsiteX38" fmla="*/ 339090 w 1283970"/>
                  <a:gd name="connsiteY38" fmla="*/ 583046 h 655436"/>
                  <a:gd name="connsiteX39" fmla="*/ 350520 w 1283970"/>
                  <a:gd name="connsiteY39" fmla="*/ 575426 h 655436"/>
                  <a:gd name="connsiteX40" fmla="*/ 377190 w 1283970"/>
                  <a:gd name="connsiteY40" fmla="*/ 567806 h 655436"/>
                  <a:gd name="connsiteX41" fmla="*/ 441960 w 1283970"/>
                  <a:gd name="connsiteY41" fmla="*/ 556376 h 655436"/>
                  <a:gd name="connsiteX42" fmla="*/ 796290 w 1283970"/>
                  <a:gd name="connsiteY42" fmla="*/ 563996 h 655436"/>
                  <a:gd name="connsiteX43" fmla="*/ 868680 w 1283970"/>
                  <a:gd name="connsiteY43" fmla="*/ 571616 h 655436"/>
                  <a:gd name="connsiteX44" fmla="*/ 944880 w 1283970"/>
                  <a:gd name="connsiteY44" fmla="*/ 583046 h 655436"/>
                  <a:gd name="connsiteX45" fmla="*/ 967740 w 1283970"/>
                  <a:gd name="connsiteY45" fmla="*/ 590666 h 655436"/>
                  <a:gd name="connsiteX46" fmla="*/ 994410 w 1283970"/>
                  <a:gd name="connsiteY46" fmla="*/ 594476 h 655436"/>
                  <a:gd name="connsiteX47" fmla="*/ 1005840 w 1283970"/>
                  <a:gd name="connsiteY47" fmla="*/ 602096 h 655436"/>
                  <a:gd name="connsiteX48" fmla="*/ 1032510 w 1283970"/>
                  <a:gd name="connsiteY48" fmla="*/ 605906 h 655436"/>
                  <a:gd name="connsiteX49" fmla="*/ 1078230 w 1283970"/>
                  <a:gd name="connsiteY49" fmla="*/ 617336 h 655436"/>
                  <a:gd name="connsiteX50" fmla="*/ 1089660 w 1283970"/>
                  <a:gd name="connsiteY50" fmla="*/ 621146 h 655436"/>
                  <a:gd name="connsiteX51" fmla="*/ 1108710 w 1283970"/>
                  <a:gd name="connsiteY51" fmla="*/ 628766 h 655436"/>
                  <a:gd name="connsiteX52" fmla="*/ 1154430 w 1283970"/>
                  <a:gd name="connsiteY52" fmla="*/ 632576 h 655436"/>
                  <a:gd name="connsiteX53" fmla="*/ 1207770 w 1283970"/>
                  <a:gd name="connsiteY53" fmla="*/ 624956 h 655436"/>
                  <a:gd name="connsiteX54" fmla="*/ 1219200 w 1283970"/>
                  <a:gd name="connsiteY54" fmla="*/ 621146 h 655436"/>
                  <a:gd name="connsiteX55" fmla="*/ 1242060 w 1283970"/>
                  <a:gd name="connsiteY55" fmla="*/ 605906 h 655436"/>
                  <a:gd name="connsiteX56" fmla="*/ 1257300 w 1283970"/>
                  <a:gd name="connsiteY56" fmla="*/ 583046 h 655436"/>
                  <a:gd name="connsiteX57" fmla="*/ 1261110 w 1283970"/>
                  <a:gd name="connsiteY57" fmla="*/ 571616 h 655436"/>
                  <a:gd name="connsiteX58" fmla="*/ 1268730 w 1283970"/>
                  <a:gd name="connsiteY58" fmla="*/ 560186 h 655436"/>
                  <a:gd name="connsiteX59" fmla="*/ 1272540 w 1283970"/>
                  <a:gd name="connsiteY59" fmla="*/ 533516 h 655436"/>
                  <a:gd name="connsiteX60" fmla="*/ 1280160 w 1283970"/>
                  <a:gd name="connsiteY60" fmla="*/ 518276 h 655436"/>
                  <a:gd name="connsiteX61" fmla="*/ 1283970 w 1283970"/>
                  <a:gd name="connsiteY61" fmla="*/ 483986 h 655436"/>
                  <a:gd name="connsiteX62" fmla="*/ 1280160 w 1283970"/>
                  <a:gd name="connsiteY62" fmla="*/ 190616 h 655436"/>
                  <a:gd name="connsiteX63" fmla="*/ 1272540 w 1283970"/>
                  <a:gd name="connsiteY63" fmla="*/ 137276 h 655436"/>
                  <a:gd name="connsiteX64" fmla="*/ 1264920 w 1283970"/>
                  <a:gd name="connsiteY64" fmla="*/ 125846 h 655436"/>
                  <a:gd name="connsiteX65" fmla="*/ 1261110 w 1283970"/>
                  <a:gd name="connsiteY65" fmla="*/ 114416 h 655436"/>
                  <a:gd name="connsiteX66" fmla="*/ 1249680 w 1283970"/>
                  <a:gd name="connsiteY66" fmla="*/ 110606 h 655436"/>
                  <a:gd name="connsiteX67" fmla="*/ 1211580 w 1283970"/>
                  <a:gd name="connsiteY67" fmla="*/ 76316 h 655436"/>
                  <a:gd name="connsiteX68" fmla="*/ 1188720 w 1283970"/>
                  <a:gd name="connsiteY68" fmla="*/ 68696 h 655436"/>
                  <a:gd name="connsiteX69" fmla="*/ 1173480 w 1283970"/>
                  <a:gd name="connsiteY69" fmla="*/ 61076 h 655436"/>
                  <a:gd name="connsiteX70" fmla="*/ 1162050 w 1283970"/>
                  <a:gd name="connsiteY70" fmla="*/ 57266 h 655436"/>
                  <a:gd name="connsiteX71" fmla="*/ 1135380 w 1283970"/>
                  <a:gd name="connsiteY71" fmla="*/ 45836 h 655436"/>
                  <a:gd name="connsiteX72" fmla="*/ 1108710 w 1283970"/>
                  <a:gd name="connsiteY72" fmla="*/ 34406 h 655436"/>
                  <a:gd name="connsiteX73" fmla="*/ 929640 w 1283970"/>
                  <a:gd name="connsiteY73" fmla="*/ 15356 h 655436"/>
                  <a:gd name="connsiteX74" fmla="*/ 693420 w 1283970"/>
                  <a:gd name="connsiteY74" fmla="*/ 7736 h 655436"/>
                  <a:gd name="connsiteX75" fmla="*/ 643890 w 1283970"/>
                  <a:gd name="connsiteY75" fmla="*/ 116 h 655436"/>
                  <a:gd name="connsiteX76" fmla="*/ 373380 w 1283970"/>
                  <a:gd name="connsiteY76" fmla="*/ 7736 h 655436"/>
                  <a:gd name="connsiteX77" fmla="*/ 323850 w 1283970"/>
                  <a:gd name="connsiteY77" fmla="*/ 15356 h 655436"/>
                  <a:gd name="connsiteX78" fmla="*/ 289560 w 1283970"/>
                  <a:gd name="connsiteY78" fmla="*/ 19166 h 655436"/>
                  <a:gd name="connsiteX79" fmla="*/ 274320 w 1283970"/>
                  <a:gd name="connsiteY79" fmla="*/ 22976 h 655436"/>
                  <a:gd name="connsiteX80" fmla="*/ 247650 w 1283970"/>
                  <a:gd name="connsiteY80" fmla="*/ 30596 h 655436"/>
                  <a:gd name="connsiteX81" fmla="*/ 175260 w 1283970"/>
                  <a:gd name="connsiteY81" fmla="*/ 30596 h 655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283970" h="655436">
                    <a:moveTo>
                      <a:pt x="224790" y="38216"/>
                    </a:moveTo>
                    <a:cubicBezTo>
                      <a:pt x="217170" y="39486"/>
                      <a:pt x="209424" y="40152"/>
                      <a:pt x="201930" y="42026"/>
                    </a:cubicBezTo>
                    <a:cubicBezTo>
                      <a:pt x="176899" y="48284"/>
                      <a:pt x="183743" y="50820"/>
                      <a:pt x="160020" y="53456"/>
                    </a:cubicBezTo>
                    <a:cubicBezTo>
                      <a:pt x="143563" y="55285"/>
                      <a:pt x="127000" y="55996"/>
                      <a:pt x="110490" y="57266"/>
                    </a:cubicBezTo>
                    <a:cubicBezTo>
                      <a:pt x="104140" y="59806"/>
                      <a:pt x="97928" y="62723"/>
                      <a:pt x="91440" y="64886"/>
                    </a:cubicBezTo>
                    <a:cubicBezTo>
                      <a:pt x="86472" y="66542"/>
                      <a:pt x="80289" y="65425"/>
                      <a:pt x="76200" y="68696"/>
                    </a:cubicBezTo>
                    <a:cubicBezTo>
                      <a:pt x="47171" y="91919"/>
                      <a:pt x="100149" y="70873"/>
                      <a:pt x="60960" y="83936"/>
                    </a:cubicBezTo>
                    <a:cubicBezTo>
                      <a:pt x="59690" y="87746"/>
                      <a:pt x="58946" y="91774"/>
                      <a:pt x="57150" y="95366"/>
                    </a:cubicBezTo>
                    <a:cubicBezTo>
                      <a:pt x="47838" y="113990"/>
                      <a:pt x="50508" y="99073"/>
                      <a:pt x="45720" y="118226"/>
                    </a:cubicBezTo>
                    <a:cubicBezTo>
                      <a:pt x="37559" y="150869"/>
                      <a:pt x="31913" y="184081"/>
                      <a:pt x="26670" y="217286"/>
                    </a:cubicBezTo>
                    <a:cubicBezTo>
                      <a:pt x="25269" y="226156"/>
                      <a:pt x="24047" y="235055"/>
                      <a:pt x="22860" y="243956"/>
                    </a:cubicBezTo>
                    <a:cubicBezTo>
                      <a:pt x="21507" y="254105"/>
                      <a:pt x="21195" y="264424"/>
                      <a:pt x="19050" y="274436"/>
                    </a:cubicBezTo>
                    <a:cubicBezTo>
                      <a:pt x="4249" y="343505"/>
                      <a:pt x="16980" y="262617"/>
                      <a:pt x="7620" y="312536"/>
                    </a:cubicBezTo>
                    <a:cubicBezTo>
                      <a:pt x="4773" y="327722"/>
                      <a:pt x="2540" y="343016"/>
                      <a:pt x="0" y="358256"/>
                    </a:cubicBezTo>
                    <a:cubicBezTo>
                      <a:pt x="131" y="360736"/>
                      <a:pt x="4641" y="460477"/>
                      <a:pt x="7620" y="476366"/>
                    </a:cubicBezTo>
                    <a:cubicBezTo>
                      <a:pt x="8667" y="481948"/>
                      <a:pt x="13131" y="486333"/>
                      <a:pt x="15240" y="491606"/>
                    </a:cubicBezTo>
                    <a:cubicBezTo>
                      <a:pt x="18223" y="499064"/>
                      <a:pt x="17180" y="508786"/>
                      <a:pt x="22860" y="514466"/>
                    </a:cubicBezTo>
                    <a:cubicBezTo>
                      <a:pt x="48560" y="540166"/>
                      <a:pt x="35497" y="533918"/>
                      <a:pt x="57150" y="541136"/>
                    </a:cubicBezTo>
                    <a:cubicBezTo>
                      <a:pt x="58420" y="544946"/>
                      <a:pt x="58120" y="549726"/>
                      <a:pt x="60960" y="552566"/>
                    </a:cubicBezTo>
                    <a:cubicBezTo>
                      <a:pt x="63800" y="555406"/>
                      <a:pt x="68798" y="554580"/>
                      <a:pt x="72390" y="556376"/>
                    </a:cubicBezTo>
                    <a:cubicBezTo>
                      <a:pt x="76486" y="558424"/>
                      <a:pt x="79724" y="561948"/>
                      <a:pt x="83820" y="563996"/>
                    </a:cubicBezTo>
                    <a:cubicBezTo>
                      <a:pt x="89286" y="566729"/>
                      <a:pt x="105607" y="570395"/>
                      <a:pt x="110490" y="571616"/>
                    </a:cubicBezTo>
                    <a:lnTo>
                      <a:pt x="133350" y="594476"/>
                    </a:lnTo>
                    <a:cubicBezTo>
                      <a:pt x="137160" y="598286"/>
                      <a:pt x="139668" y="604202"/>
                      <a:pt x="144780" y="605906"/>
                    </a:cubicBezTo>
                    <a:lnTo>
                      <a:pt x="156210" y="609716"/>
                    </a:lnTo>
                    <a:cubicBezTo>
                      <a:pt x="158750" y="613526"/>
                      <a:pt x="160592" y="617908"/>
                      <a:pt x="163830" y="621146"/>
                    </a:cubicBezTo>
                    <a:cubicBezTo>
                      <a:pt x="174749" y="632065"/>
                      <a:pt x="174295" y="626378"/>
                      <a:pt x="186690" y="632576"/>
                    </a:cubicBezTo>
                    <a:cubicBezTo>
                      <a:pt x="190786" y="634624"/>
                      <a:pt x="193936" y="638336"/>
                      <a:pt x="198120" y="640196"/>
                    </a:cubicBezTo>
                    <a:cubicBezTo>
                      <a:pt x="205460" y="643458"/>
                      <a:pt x="213796" y="644224"/>
                      <a:pt x="220980" y="647816"/>
                    </a:cubicBezTo>
                    <a:lnTo>
                      <a:pt x="236220" y="655436"/>
                    </a:lnTo>
                    <a:cubicBezTo>
                      <a:pt x="245110" y="654166"/>
                      <a:pt x="254084" y="653387"/>
                      <a:pt x="262890" y="651626"/>
                    </a:cubicBezTo>
                    <a:cubicBezTo>
                      <a:pt x="266828" y="650838"/>
                      <a:pt x="271480" y="650656"/>
                      <a:pt x="274320" y="647816"/>
                    </a:cubicBezTo>
                    <a:cubicBezTo>
                      <a:pt x="277160" y="644976"/>
                      <a:pt x="275902" y="639728"/>
                      <a:pt x="278130" y="636386"/>
                    </a:cubicBezTo>
                    <a:cubicBezTo>
                      <a:pt x="281119" y="631903"/>
                      <a:pt x="286111" y="629095"/>
                      <a:pt x="289560" y="624956"/>
                    </a:cubicBezTo>
                    <a:cubicBezTo>
                      <a:pt x="292491" y="621438"/>
                      <a:pt x="293662" y="616457"/>
                      <a:pt x="297180" y="613526"/>
                    </a:cubicBezTo>
                    <a:cubicBezTo>
                      <a:pt x="301543" y="609890"/>
                      <a:pt x="307489" y="608724"/>
                      <a:pt x="312420" y="605906"/>
                    </a:cubicBezTo>
                    <a:cubicBezTo>
                      <a:pt x="316396" y="603634"/>
                      <a:pt x="320040" y="600826"/>
                      <a:pt x="323850" y="598286"/>
                    </a:cubicBezTo>
                    <a:cubicBezTo>
                      <a:pt x="325120" y="594476"/>
                      <a:pt x="324820" y="589696"/>
                      <a:pt x="327660" y="586856"/>
                    </a:cubicBezTo>
                    <a:cubicBezTo>
                      <a:pt x="330500" y="584016"/>
                      <a:pt x="335498" y="584842"/>
                      <a:pt x="339090" y="583046"/>
                    </a:cubicBezTo>
                    <a:cubicBezTo>
                      <a:pt x="343186" y="580998"/>
                      <a:pt x="346424" y="577474"/>
                      <a:pt x="350520" y="575426"/>
                    </a:cubicBezTo>
                    <a:cubicBezTo>
                      <a:pt x="355986" y="572693"/>
                      <a:pt x="372307" y="569027"/>
                      <a:pt x="377190" y="567806"/>
                    </a:cubicBezTo>
                    <a:cubicBezTo>
                      <a:pt x="401674" y="551483"/>
                      <a:pt x="390972" y="555899"/>
                      <a:pt x="441960" y="556376"/>
                    </a:cubicBezTo>
                    <a:cubicBezTo>
                      <a:pt x="560092" y="557480"/>
                      <a:pt x="678180" y="561456"/>
                      <a:pt x="796290" y="563996"/>
                    </a:cubicBezTo>
                    <a:cubicBezTo>
                      <a:pt x="820420" y="566536"/>
                      <a:pt x="844747" y="567627"/>
                      <a:pt x="868680" y="571616"/>
                    </a:cubicBezTo>
                    <a:cubicBezTo>
                      <a:pt x="924500" y="580919"/>
                      <a:pt x="899069" y="577320"/>
                      <a:pt x="944880" y="583046"/>
                    </a:cubicBezTo>
                    <a:cubicBezTo>
                      <a:pt x="952500" y="585586"/>
                      <a:pt x="959914" y="588860"/>
                      <a:pt x="967740" y="590666"/>
                    </a:cubicBezTo>
                    <a:cubicBezTo>
                      <a:pt x="976490" y="592685"/>
                      <a:pt x="985808" y="591896"/>
                      <a:pt x="994410" y="594476"/>
                    </a:cubicBezTo>
                    <a:cubicBezTo>
                      <a:pt x="998796" y="595792"/>
                      <a:pt x="1001454" y="600780"/>
                      <a:pt x="1005840" y="602096"/>
                    </a:cubicBezTo>
                    <a:cubicBezTo>
                      <a:pt x="1014442" y="604676"/>
                      <a:pt x="1023620" y="604636"/>
                      <a:pt x="1032510" y="605906"/>
                    </a:cubicBezTo>
                    <a:cubicBezTo>
                      <a:pt x="1078702" y="621303"/>
                      <a:pt x="1032056" y="607075"/>
                      <a:pt x="1078230" y="617336"/>
                    </a:cubicBezTo>
                    <a:cubicBezTo>
                      <a:pt x="1082150" y="618207"/>
                      <a:pt x="1085900" y="619736"/>
                      <a:pt x="1089660" y="621146"/>
                    </a:cubicBezTo>
                    <a:cubicBezTo>
                      <a:pt x="1096064" y="623547"/>
                      <a:pt x="1101975" y="627577"/>
                      <a:pt x="1108710" y="628766"/>
                    </a:cubicBezTo>
                    <a:cubicBezTo>
                      <a:pt x="1123770" y="631424"/>
                      <a:pt x="1139190" y="631306"/>
                      <a:pt x="1154430" y="632576"/>
                    </a:cubicBezTo>
                    <a:cubicBezTo>
                      <a:pt x="1172210" y="630036"/>
                      <a:pt x="1190083" y="628077"/>
                      <a:pt x="1207770" y="624956"/>
                    </a:cubicBezTo>
                    <a:cubicBezTo>
                      <a:pt x="1211725" y="624258"/>
                      <a:pt x="1215858" y="623374"/>
                      <a:pt x="1219200" y="621146"/>
                    </a:cubicBezTo>
                    <a:cubicBezTo>
                      <a:pt x="1247740" y="602120"/>
                      <a:pt x="1214882" y="614965"/>
                      <a:pt x="1242060" y="605906"/>
                    </a:cubicBezTo>
                    <a:cubicBezTo>
                      <a:pt x="1251119" y="578728"/>
                      <a:pt x="1238274" y="611586"/>
                      <a:pt x="1257300" y="583046"/>
                    </a:cubicBezTo>
                    <a:cubicBezTo>
                      <a:pt x="1259528" y="579704"/>
                      <a:pt x="1259314" y="575208"/>
                      <a:pt x="1261110" y="571616"/>
                    </a:cubicBezTo>
                    <a:cubicBezTo>
                      <a:pt x="1263158" y="567520"/>
                      <a:pt x="1266190" y="563996"/>
                      <a:pt x="1268730" y="560186"/>
                    </a:cubicBezTo>
                    <a:cubicBezTo>
                      <a:pt x="1270000" y="551296"/>
                      <a:pt x="1270177" y="542180"/>
                      <a:pt x="1272540" y="533516"/>
                    </a:cubicBezTo>
                    <a:cubicBezTo>
                      <a:pt x="1274034" y="528037"/>
                      <a:pt x="1278883" y="523810"/>
                      <a:pt x="1280160" y="518276"/>
                    </a:cubicBezTo>
                    <a:cubicBezTo>
                      <a:pt x="1282746" y="507070"/>
                      <a:pt x="1282700" y="495416"/>
                      <a:pt x="1283970" y="483986"/>
                    </a:cubicBezTo>
                    <a:cubicBezTo>
                      <a:pt x="1267487" y="129608"/>
                      <a:pt x="1280160" y="491272"/>
                      <a:pt x="1280160" y="190616"/>
                    </a:cubicBezTo>
                    <a:cubicBezTo>
                      <a:pt x="1280160" y="181855"/>
                      <a:pt x="1279591" y="151378"/>
                      <a:pt x="1272540" y="137276"/>
                    </a:cubicBezTo>
                    <a:cubicBezTo>
                      <a:pt x="1270492" y="133180"/>
                      <a:pt x="1266968" y="129942"/>
                      <a:pt x="1264920" y="125846"/>
                    </a:cubicBezTo>
                    <a:cubicBezTo>
                      <a:pt x="1263124" y="122254"/>
                      <a:pt x="1263950" y="117256"/>
                      <a:pt x="1261110" y="114416"/>
                    </a:cubicBezTo>
                    <a:cubicBezTo>
                      <a:pt x="1258270" y="111576"/>
                      <a:pt x="1253490" y="111876"/>
                      <a:pt x="1249680" y="110606"/>
                    </a:cubicBezTo>
                    <a:cubicBezTo>
                      <a:pt x="1242577" y="103503"/>
                      <a:pt x="1223511" y="82281"/>
                      <a:pt x="1211580" y="76316"/>
                    </a:cubicBezTo>
                    <a:cubicBezTo>
                      <a:pt x="1204396" y="72724"/>
                      <a:pt x="1195904" y="72288"/>
                      <a:pt x="1188720" y="68696"/>
                    </a:cubicBezTo>
                    <a:cubicBezTo>
                      <a:pt x="1183640" y="66156"/>
                      <a:pt x="1178700" y="63313"/>
                      <a:pt x="1173480" y="61076"/>
                    </a:cubicBezTo>
                    <a:cubicBezTo>
                      <a:pt x="1169789" y="59494"/>
                      <a:pt x="1165642" y="59062"/>
                      <a:pt x="1162050" y="57266"/>
                    </a:cubicBezTo>
                    <a:cubicBezTo>
                      <a:pt x="1135738" y="44110"/>
                      <a:pt x="1167098" y="53765"/>
                      <a:pt x="1135380" y="45836"/>
                    </a:cubicBezTo>
                    <a:cubicBezTo>
                      <a:pt x="1118600" y="34649"/>
                      <a:pt x="1129528" y="40084"/>
                      <a:pt x="1108710" y="34406"/>
                    </a:cubicBezTo>
                    <a:cubicBezTo>
                      <a:pt x="1028248" y="12462"/>
                      <a:pt x="1117757" y="29291"/>
                      <a:pt x="929640" y="15356"/>
                    </a:cubicBezTo>
                    <a:cubicBezTo>
                      <a:pt x="821154" y="7320"/>
                      <a:pt x="874718" y="11513"/>
                      <a:pt x="693420" y="7736"/>
                    </a:cubicBezTo>
                    <a:cubicBezTo>
                      <a:pt x="676910" y="5196"/>
                      <a:pt x="660593" y="351"/>
                      <a:pt x="643890" y="116"/>
                    </a:cubicBezTo>
                    <a:cubicBezTo>
                      <a:pt x="626373" y="-131"/>
                      <a:pt x="446911" y="-748"/>
                      <a:pt x="373380" y="7736"/>
                    </a:cubicBezTo>
                    <a:cubicBezTo>
                      <a:pt x="356786" y="9651"/>
                      <a:pt x="340401" y="13099"/>
                      <a:pt x="323850" y="15356"/>
                    </a:cubicBezTo>
                    <a:cubicBezTo>
                      <a:pt x="312455" y="16910"/>
                      <a:pt x="300990" y="17896"/>
                      <a:pt x="289560" y="19166"/>
                    </a:cubicBezTo>
                    <a:cubicBezTo>
                      <a:pt x="284480" y="20436"/>
                      <a:pt x="279372" y="21598"/>
                      <a:pt x="274320" y="22976"/>
                    </a:cubicBezTo>
                    <a:cubicBezTo>
                      <a:pt x="265400" y="25409"/>
                      <a:pt x="256869" y="29887"/>
                      <a:pt x="247650" y="30596"/>
                    </a:cubicBezTo>
                    <a:cubicBezTo>
                      <a:pt x="223591" y="32447"/>
                      <a:pt x="199390" y="30596"/>
                      <a:pt x="175260" y="30596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88" name="Freihandform 87"/>
            <p:cNvSpPr/>
            <p:nvPr/>
          </p:nvSpPr>
          <p:spPr>
            <a:xfrm>
              <a:off x="1047750" y="2548890"/>
              <a:ext cx="967740" cy="369623"/>
            </a:xfrm>
            <a:custGeom>
              <a:avLst/>
              <a:gdLst>
                <a:gd name="connsiteX0" fmla="*/ 114300 w 967740"/>
                <a:gd name="connsiteY0" fmla="*/ 369570 h 369623"/>
                <a:gd name="connsiteX1" fmla="*/ 64770 w 967740"/>
                <a:gd name="connsiteY1" fmla="*/ 361950 h 369623"/>
                <a:gd name="connsiteX2" fmla="*/ 53340 w 967740"/>
                <a:gd name="connsiteY2" fmla="*/ 358140 h 369623"/>
                <a:gd name="connsiteX3" fmla="*/ 49530 w 967740"/>
                <a:gd name="connsiteY3" fmla="*/ 346710 h 369623"/>
                <a:gd name="connsiteX4" fmla="*/ 41910 w 967740"/>
                <a:gd name="connsiteY4" fmla="*/ 335280 h 369623"/>
                <a:gd name="connsiteX5" fmla="*/ 34290 w 967740"/>
                <a:gd name="connsiteY5" fmla="*/ 312420 h 369623"/>
                <a:gd name="connsiteX6" fmla="*/ 26670 w 967740"/>
                <a:gd name="connsiteY6" fmla="*/ 297180 h 369623"/>
                <a:gd name="connsiteX7" fmla="*/ 22860 w 967740"/>
                <a:gd name="connsiteY7" fmla="*/ 285750 h 369623"/>
                <a:gd name="connsiteX8" fmla="*/ 15240 w 967740"/>
                <a:gd name="connsiteY8" fmla="*/ 274320 h 369623"/>
                <a:gd name="connsiteX9" fmla="*/ 11430 w 967740"/>
                <a:gd name="connsiteY9" fmla="*/ 262890 h 369623"/>
                <a:gd name="connsiteX10" fmla="*/ 0 w 967740"/>
                <a:gd name="connsiteY10" fmla="*/ 236220 h 369623"/>
                <a:gd name="connsiteX11" fmla="*/ 7620 w 967740"/>
                <a:gd name="connsiteY11" fmla="*/ 171450 h 369623"/>
                <a:gd name="connsiteX12" fmla="*/ 11430 w 967740"/>
                <a:gd name="connsiteY12" fmla="*/ 160020 h 369623"/>
                <a:gd name="connsiteX13" fmla="*/ 19050 w 967740"/>
                <a:gd name="connsiteY13" fmla="*/ 148590 h 369623"/>
                <a:gd name="connsiteX14" fmla="*/ 26670 w 967740"/>
                <a:gd name="connsiteY14" fmla="*/ 121920 h 369623"/>
                <a:gd name="connsiteX15" fmla="*/ 38100 w 967740"/>
                <a:gd name="connsiteY15" fmla="*/ 118110 h 369623"/>
                <a:gd name="connsiteX16" fmla="*/ 49530 w 967740"/>
                <a:gd name="connsiteY16" fmla="*/ 95250 h 369623"/>
                <a:gd name="connsiteX17" fmla="*/ 57150 w 967740"/>
                <a:gd name="connsiteY17" fmla="*/ 83820 h 369623"/>
                <a:gd name="connsiteX18" fmla="*/ 60960 w 967740"/>
                <a:gd name="connsiteY18" fmla="*/ 72390 h 369623"/>
                <a:gd name="connsiteX19" fmla="*/ 72390 w 967740"/>
                <a:gd name="connsiteY19" fmla="*/ 68580 h 369623"/>
                <a:gd name="connsiteX20" fmla="*/ 91440 w 967740"/>
                <a:gd name="connsiteY20" fmla="*/ 34290 h 369623"/>
                <a:gd name="connsiteX21" fmla="*/ 102870 w 967740"/>
                <a:gd name="connsiteY21" fmla="*/ 26670 h 369623"/>
                <a:gd name="connsiteX22" fmla="*/ 110490 w 967740"/>
                <a:gd name="connsiteY22" fmla="*/ 15240 h 369623"/>
                <a:gd name="connsiteX23" fmla="*/ 137160 w 967740"/>
                <a:gd name="connsiteY23" fmla="*/ 0 h 369623"/>
                <a:gd name="connsiteX24" fmla="*/ 217170 w 967740"/>
                <a:gd name="connsiteY24" fmla="*/ 3810 h 369623"/>
                <a:gd name="connsiteX25" fmla="*/ 240030 w 967740"/>
                <a:gd name="connsiteY25" fmla="*/ 11430 h 369623"/>
                <a:gd name="connsiteX26" fmla="*/ 262890 w 967740"/>
                <a:gd name="connsiteY26" fmla="*/ 15240 h 369623"/>
                <a:gd name="connsiteX27" fmla="*/ 281940 w 967740"/>
                <a:gd name="connsiteY27" fmla="*/ 22860 h 369623"/>
                <a:gd name="connsiteX28" fmla="*/ 392430 w 967740"/>
                <a:gd name="connsiteY28" fmla="*/ 38100 h 369623"/>
                <a:gd name="connsiteX29" fmla="*/ 541020 w 967740"/>
                <a:gd name="connsiteY29" fmla="*/ 34290 h 369623"/>
                <a:gd name="connsiteX30" fmla="*/ 579120 w 967740"/>
                <a:gd name="connsiteY30" fmla="*/ 26670 h 369623"/>
                <a:gd name="connsiteX31" fmla="*/ 651510 w 967740"/>
                <a:gd name="connsiteY31" fmla="*/ 19050 h 369623"/>
                <a:gd name="connsiteX32" fmla="*/ 803910 w 967740"/>
                <a:gd name="connsiteY32" fmla="*/ 26670 h 369623"/>
                <a:gd name="connsiteX33" fmla="*/ 819150 w 967740"/>
                <a:gd name="connsiteY33" fmla="*/ 30480 h 369623"/>
                <a:gd name="connsiteX34" fmla="*/ 861060 w 967740"/>
                <a:gd name="connsiteY34" fmla="*/ 41910 h 369623"/>
                <a:gd name="connsiteX35" fmla="*/ 872490 w 967740"/>
                <a:gd name="connsiteY35" fmla="*/ 49530 h 369623"/>
                <a:gd name="connsiteX36" fmla="*/ 895350 w 967740"/>
                <a:gd name="connsiteY36" fmla="*/ 57150 h 369623"/>
                <a:gd name="connsiteX37" fmla="*/ 918210 w 967740"/>
                <a:gd name="connsiteY37" fmla="*/ 68580 h 369623"/>
                <a:gd name="connsiteX38" fmla="*/ 922020 w 967740"/>
                <a:gd name="connsiteY38" fmla="*/ 80010 h 369623"/>
                <a:gd name="connsiteX39" fmla="*/ 944880 w 967740"/>
                <a:gd name="connsiteY39" fmla="*/ 91440 h 369623"/>
                <a:gd name="connsiteX40" fmla="*/ 956310 w 967740"/>
                <a:gd name="connsiteY40" fmla="*/ 114300 h 369623"/>
                <a:gd name="connsiteX41" fmla="*/ 960120 w 967740"/>
                <a:gd name="connsiteY41" fmla="*/ 125730 h 369623"/>
                <a:gd name="connsiteX42" fmla="*/ 967740 w 967740"/>
                <a:gd name="connsiteY42" fmla="*/ 144780 h 369623"/>
                <a:gd name="connsiteX43" fmla="*/ 963930 w 967740"/>
                <a:gd name="connsiteY43" fmla="*/ 179070 h 369623"/>
                <a:gd name="connsiteX44" fmla="*/ 960120 w 967740"/>
                <a:gd name="connsiteY44" fmla="*/ 190500 h 369623"/>
                <a:gd name="connsiteX45" fmla="*/ 948690 w 967740"/>
                <a:gd name="connsiteY45" fmla="*/ 194310 h 369623"/>
                <a:gd name="connsiteX46" fmla="*/ 933450 w 967740"/>
                <a:gd name="connsiteY46" fmla="*/ 217170 h 369623"/>
                <a:gd name="connsiteX47" fmla="*/ 925830 w 967740"/>
                <a:gd name="connsiteY47" fmla="*/ 228600 h 369623"/>
                <a:gd name="connsiteX48" fmla="*/ 914400 w 967740"/>
                <a:gd name="connsiteY48" fmla="*/ 232410 h 369623"/>
                <a:gd name="connsiteX49" fmla="*/ 899160 w 967740"/>
                <a:gd name="connsiteY49" fmla="*/ 266700 h 369623"/>
                <a:gd name="connsiteX50" fmla="*/ 887730 w 967740"/>
                <a:gd name="connsiteY50" fmla="*/ 274320 h 369623"/>
                <a:gd name="connsiteX51" fmla="*/ 883920 w 967740"/>
                <a:gd name="connsiteY51" fmla="*/ 285750 h 369623"/>
                <a:gd name="connsiteX52" fmla="*/ 872490 w 967740"/>
                <a:gd name="connsiteY52" fmla="*/ 293370 h 369623"/>
                <a:gd name="connsiteX53" fmla="*/ 849630 w 967740"/>
                <a:gd name="connsiteY53" fmla="*/ 300990 h 369623"/>
                <a:gd name="connsiteX54" fmla="*/ 807720 w 967740"/>
                <a:gd name="connsiteY54" fmla="*/ 312420 h 369623"/>
                <a:gd name="connsiteX55" fmla="*/ 521970 w 967740"/>
                <a:gd name="connsiteY55" fmla="*/ 323850 h 369623"/>
                <a:gd name="connsiteX56" fmla="*/ 472440 w 967740"/>
                <a:gd name="connsiteY56" fmla="*/ 331470 h 369623"/>
                <a:gd name="connsiteX57" fmla="*/ 441960 w 967740"/>
                <a:gd name="connsiteY57" fmla="*/ 335280 h 369623"/>
                <a:gd name="connsiteX58" fmla="*/ 426720 w 967740"/>
                <a:gd name="connsiteY58" fmla="*/ 339090 h 369623"/>
                <a:gd name="connsiteX59" fmla="*/ 400050 w 967740"/>
                <a:gd name="connsiteY59" fmla="*/ 346710 h 369623"/>
                <a:gd name="connsiteX60" fmla="*/ 308610 w 967740"/>
                <a:gd name="connsiteY60" fmla="*/ 350520 h 369623"/>
                <a:gd name="connsiteX61" fmla="*/ 236220 w 967740"/>
                <a:gd name="connsiteY61" fmla="*/ 358140 h 369623"/>
                <a:gd name="connsiteX62" fmla="*/ 114300 w 967740"/>
                <a:gd name="connsiteY62" fmla="*/ 369570 h 36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67740" h="369623">
                  <a:moveTo>
                    <a:pt x="114300" y="369570"/>
                  </a:moveTo>
                  <a:cubicBezTo>
                    <a:pt x="85725" y="370205"/>
                    <a:pt x="81188" y="365028"/>
                    <a:pt x="64770" y="361950"/>
                  </a:cubicBezTo>
                  <a:cubicBezTo>
                    <a:pt x="60823" y="361210"/>
                    <a:pt x="56180" y="360980"/>
                    <a:pt x="53340" y="358140"/>
                  </a:cubicBezTo>
                  <a:cubicBezTo>
                    <a:pt x="50500" y="355300"/>
                    <a:pt x="51326" y="350302"/>
                    <a:pt x="49530" y="346710"/>
                  </a:cubicBezTo>
                  <a:cubicBezTo>
                    <a:pt x="47482" y="342614"/>
                    <a:pt x="43770" y="339464"/>
                    <a:pt x="41910" y="335280"/>
                  </a:cubicBezTo>
                  <a:cubicBezTo>
                    <a:pt x="38648" y="327940"/>
                    <a:pt x="37882" y="319604"/>
                    <a:pt x="34290" y="312420"/>
                  </a:cubicBezTo>
                  <a:cubicBezTo>
                    <a:pt x="31750" y="307340"/>
                    <a:pt x="28907" y="302400"/>
                    <a:pt x="26670" y="297180"/>
                  </a:cubicBezTo>
                  <a:cubicBezTo>
                    <a:pt x="25088" y="293489"/>
                    <a:pt x="24656" y="289342"/>
                    <a:pt x="22860" y="285750"/>
                  </a:cubicBezTo>
                  <a:cubicBezTo>
                    <a:pt x="20812" y="281654"/>
                    <a:pt x="17288" y="278416"/>
                    <a:pt x="15240" y="274320"/>
                  </a:cubicBezTo>
                  <a:cubicBezTo>
                    <a:pt x="13444" y="270728"/>
                    <a:pt x="13012" y="266581"/>
                    <a:pt x="11430" y="262890"/>
                  </a:cubicBezTo>
                  <a:cubicBezTo>
                    <a:pt x="-2694" y="229934"/>
                    <a:pt x="8935" y="263025"/>
                    <a:pt x="0" y="236220"/>
                  </a:cubicBezTo>
                  <a:cubicBezTo>
                    <a:pt x="2540" y="214630"/>
                    <a:pt x="4395" y="192948"/>
                    <a:pt x="7620" y="171450"/>
                  </a:cubicBezTo>
                  <a:cubicBezTo>
                    <a:pt x="8216" y="167478"/>
                    <a:pt x="9634" y="163612"/>
                    <a:pt x="11430" y="160020"/>
                  </a:cubicBezTo>
                  <a:cubicBezTo>
                    <a:pt x="13478" y="155924"/>
                    <a:pt x="16510" y="152400"/>
                    <a:pt x="19050" y="148590"/>
                  </a:cubicBezTo>
                  <a:cubicBezTo>
                    <a:pt x="19083" y="148458"/>
                    <a:pt x="24848" y="123742"/>
                    <a:pt x="26670" y="121920"/>
                  </a:cubicBezTo>
                  <a:cubicBezTo>
                    <a:pt x="29510" y="119080"/>
                    <a:pt x="34290" y="119380"/>
                    <a:pt x="38100" y="118110"/>
                  </a:cubicBezTo>
                  <a:cubicBezTo>
                    <a:pt x="59938" y="85353"/>
                    <a:pt x="33756" y="126798"/>
                    <a:pt x="49530" y="95250"/>
                  </a:cubicBezTo>
                  <a:cubicBezTo>
                    <a:pt x="51578" y="91154"/>
                    <a:pt x="55102" y="87916"/>
                    <a:pt x="57150" y="83820"/>
                  </a:cubicBezTo>
                  <a:cubicBezTo>
                    <a:pt x="58946" y="80228"/>
                    <a:pt x="58120" y="75230"/>
                    <a:pt x="60960" y="72390"/>
                  </a:cubicBezTo>
                  <a:cubicBezTo>
                    <a:pt x="63800" y="69550"/>
                    <a:pt x="68580" y="69850"/>
                    <a:pt x="72390" y="68580"/>
                  </a:cubicBezTo>
                  <a:cubicBezTo>
                    <a:pt x="76360" y="56669"/>
                    <a:pt x="80211" y="41776"/>
                    <a:pt x="91440" y="34290"/>
                  </a:cubicBezTo>
                  <a:lnTo>
                    <a:pt x="102870" y="26670"/>
                  </a:lnTo>
                  <a:cubicBezTo>
                    <a:pt x="105410" y="22860"/>
                    <a:pt x="107252" y="18478"/>
                    <a:pt x="110490" y="15240"/>
                  </a:cubicBezTo>
                  <a:cubicBezTo>
                    <a:pt x="115875" y="9855"/>
                    <a:pt x="131184" y="2988"/>
                    <a:pt x="137160" y="0"/>
                  </a:cubicBezTo>
                  <a:cubicBezTo>
                    <a:pt x="163830" y="1270"/>
                    <a:pt x="190633" y="861"/>
                    <a:pt x="217170" y="3810"/>
                  </a:cubicBezTo>
                  <a:cubicBezTo>
                    <a:pt x="225153" y="4697"/>
                    <a:pt x="232238" y="9482"/>
                    <a:pt x="240030" y="11430"/>
                  </a:cubicBezTo>
                  <a:cubicBezTo>
                    <a:pt x="247524" y="13304"/>
                    <a:pt x="255270" y="13970"/>
                    <a:pt x="262890" y="15240"/>
                  </a:cubicBezTo>
                  <a:cubicBezTo>
                    <a:pt x="269240" y="17780"/>
                    <a:pt x="275283" y="21294"/>
                    <a:pt x="281940" y="22860"/>
                  </a:cubicBezTo>
                  <a:cubicBezTo>
                    <a:pt x="309925" y="29445"/>
                    <a:pt x="367441" y="35160"/>
                    <a:pt x="392430" y="38100"/>
                  </a:cubicBezTo>
                  <a:lnTo>
                    <a:pt x="541020" y="34290"/>
                  </a:lnTo>
                  <a:cubicBezTo>
                    <a:pt x="575847" y="32742"/>
                    <a:pt x="551775" y="30237"/>
                    <a:pt x="579120" y="26670"/>
                  </a:cubicBezTo>
                  <a:cubicBezTo>
                    <a:pt x="603180" y="23532"/>
                    <a:pt x="627380" y="21590"/>
                    <a:pt x="651510" y="19050"/>
                  </a:cubicBezTo>
                  <a:cubicBezTo>
                    <a:pt x="685327" y="20258"/>
                    <a:pt x="760614" y="21258"/>
                    <a:pt x="803910" y="26670"/>
                  </a:cubicBezTo>
                  <a:cubicBezTo>
                    <a:pt x="809106" y="27319"/>
                    <a:pt x="814098" y="29102"/>
                    <a:pt x="819150" y="30480"/>
                  </a:cubicBezTo>
                  <a:cubicBezTo>
                    <a:pt x="868972" y="44068"/>
                    <a:pt x="826590" y="33292"/>
                    <a:pt x="861060" y="41910"/>
                  </a:cubicBezTo>
                  <a:cubicBezTo>
                    <a:pt x="864870" y="44450"/>
                    <a:pt x="868306" y="47670"/>
                    <a:pt x="872490" y="49530"/>
                  </a:cubicBezTo>
                  <a:cubicBezTo>
                    <a:pt x="879830" y="52792"/>
                    <a:pt x="888667" y="52695"/>
                    <a:pt x="895350" y="57150"/>
                  </a:cubicBezTo>
                  <a:cubicBezTo>
                    <a:pt x="910122" y="66998"/>
                    <a:pt x="902436" y="63322"/>
                    <a:pt x="918210" y="68580"/>
                  </a:cubicBezTo>
                  <a:cubicBezTo>
                    <a:pt x="919480" y="72390"/>
                    <a:pt x="919511" y="76874"/>
                    <a:pt x="922020" y="80010"/>
                  </a:cubicBezTo>
                  <a:cubicBezTo>
                    <a:pt x="927391" y="86724"/>
                    <a:pt x="937350" y="88930"/>
                    <a:pt x="944880" y="91440"/>
                  </a:cubicBezTo>
                  <a:cubicBezTo>
                    <a:pt x="954457" y="120170"/>
                    <a:pt x="941538" y="84757"/>
                    <a:pt x="956310" y="114300"/>
                  </a:cubicBezTo>
                  <a:cubicBezTo>
                    <a:pt x="958106" y="117892"/>
                    <a:pt x="958710" y="121970"/>
                    <a:pt x="960120" y="125730"/>
                  </a:cubicBezTo>
                  <a:cubicBezTo>
                    <a:pt x="962521" y="132134"/>
                    <a:pt x="965200" y="138430"/>
                    <a:pt x="967740" y="144780"/>
                  </a:cubicBezTo>
                  <a:cubicBezTo>
                    <a:pt x="966470" y="156210"/>
                    <a:pt x="965821" y="167726"/>
                    <a:pt x="963930" y="179070"/>
                  </a:cubicBezTo>
                  <a:cubicBezTo>
                    <a:pt x="963270" y="183031"/>
                    <a:pt x="962960" y="187660"/>
                    <a:pt x="960120" y="190500"/>
                  </a:cubicBezTo>
                  <a:cubicBezTo>
                    <a:pt x="957280" y="193340"/>
                    <a:pt x="952500" y="193040"/>
                    <a:pt x="948690" y="194310"/>
                  </a:cubicBezTo>
                  <a:lnTo>
                    <a:pt x="933450" y="217170"/>
                  </a:lnTo>
                  <a:cubicBezTo>
                    <a:pt x="930910" y="220980"/>
                    <a:pt x="930174" y="227152"/>
                    <a:pt x="925830" y="228600"/>
                  </a:cubicBezTo>
                  <a:lnTo>
                    <a:pt x="914400" y="232410"/>
                  </a:lnTo>
                  <a:cubicBezTo>
                    <a:pt x="910627" y="243728"/>
                    <a:pt x="908217" y="257643"/>
                    <a:pt x="899160" y="266700"/>
                  </a:cubicBezTo>
                  <a:cubicBezTo>
                    <a:pt x="895922" y="269938"/>
                    <a:pt x="891540" y="271780"/>
                    <a:pt x="887730" y="274320"/>
                  </a:cubicBezTo>
                  <a:cubicBezTo>
                    <a:pt x="886460" y="278130"/>
                    <a:pt x="886429" y="282614"/>
                    <a:pt x="883920" y="285750"/>
                  </a:cubicBezTo>
                  <a:cubicBezTo>
                    <a:pt x="881059" y="289326"/>
                    <a:pt x="876674" y="291510"/>
                    <a:pt x="872490" y="293370"/>
                  </a:cubicBezTo>
                  <a:cubicBezTo>
                    <a:pt x="865150" y="296632"/>
                    <a:pt x="856814" y="297398"/>
                    <a:pt x="849630" y="300990"/>
                  </a:cubicBezTo>
                  <a:cubicBezTo>
                    <a:pt x="829370" y="311120"/>
                    <a:pt x="835250" y="310188"/>
                    <a:pt x="807720" y="312420"/>
                  </a:cubicBezTo>
                  <a:cubicBezTo>
                    <a:pt x="678343" y="322910"/>
                    <a:pt x="668779" y="320588"/>
                    <a:pt x="521970" y="323850"/>
                  </a:cubicBezTo>
                  <a:lnTo>
                    <a:pt x="472440" y="331470"/>
                  </a:lnTo>
                  <a:cubicBezTo>
                    <a:pt x="462304" y="332918"/>
                    <a:pt x="452060" y="333597"/>
                    <a:pt x="441960" y="335280"/>
                  </a:cubicBezTo>
                  <a:cubicBezTo>
                    <a:pt x="436795" y="336141"/>
                    <a:pt x="431772" y="337712"/>
                    <a:pt x="426720" y="339090"/>
                  </a:cubicBezTo>
                  <a:cubicBezTo>
                    <a:pt x="417800" y="341523"/>
                    <a:pt x="409253" y="345819"/>
                    <a:pt x="400050" y="346710"/>
                  </a:cubicBezTo>
                  <a:cubicBezTo>
                    <a:pt x="369685" y="349649"/>
                    <a:pt x="339090" y="349250"/>
                    <a:pt x="308610" y="350520"/>
                  </a:cubicBezTo>
                  <a:cubicBezTo>
                    <a:pt x="284480" y="353060"/>
                    <a:pt x="260479" y="357682"/>
                    <a:pt x="236220" y="358140"/>
                  </a:cubicBezTo>
                  <a:cubicBezTo>
                    <a:pt x="193029" y="358955"/>
                    <a:pt x="142875" y="368935"/>
                    <a:pt x="114300" y="36957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2019300" y="2579370"/>
              <a:ext cx="971550" cy="411480"/>
            </a:xfrm>
            <a:custGeom>
              <a:avLst/>
              <a:gdLst>
                <a:gd name="connsiteX0" fmla="*/ 822960 w 971550"/>
                <a:gd name="connsiteY0" fmla="*/ 327660 h 411480"/>
                <a:gd name="connsiteX1" fmla="*/ 868680 w 971550"/>
                <a:gd name="connsiteY1" fmla="*/ 323850 h 411480"/>
                <a:gd name="connsiteX2" fmla="*/ 880110 w 971550"/>
                <a:gd name="connsiteY2" fmla="*/ 320040 h 411480"/>
                <a:gd name="connsiteX3" fmla="*/ 906780 w 971550"/>
                <a:gd name="connsiteY3" fmla="*/ 312420 h 411480"/>
                <a:gd name="connsiteX4" fmla="*/ 933450 w 971550"/>
                <a:gd name="connsiteY4" fmla="*/ 308610 h 411480"/>
                <a:gd name="connsiteX5" fmla="*/ 944880 w 971550"/>
                <a:gd name="connsiteY5" fmla="*/ 297180 h 411480"/>
                <a:gd name="connsiteX6" fmla="*/ 948690 w 971550"/>
                <a:gd name="connsiteY6" fmla="*/ 285750 h 411480"/>
                <a:gd name="connsiteX7" fmla="*/ 960120 w 971550"/>
                <a:gd name="connsiteY7" fmla="*/ 259080 h 411480"/>
                <a:gd name="connsiteX8" fmla="*/ 971550 w 971550"/>
                <a:gd name="connsiteY8" fmla="*/ 224790 h 411480"/>
                <a:gd name="connsiteX9" fmla="*/ 963930 w 971550"/>
                <a:gd name="connsiteY9" fmla="*/ 182880 h 411480"/>
                <a:gd name="connsiteX10" fmla="*/ 960120 w 971550"/>
                <a:gd name="connsiteY10" fmla="*/ 171450 h 411480"/>
                <a:gd name="connsiteX11" fmla="*/ 952500 w 971550"/>
                <a:gd name="connsiteY11" fmla="*/ 160020 h 411480"/>
                <a:gd name="connsiteX12" fmla="*/ 941070 w 971550"/>
                <a:gd name="connsiteY12" fmla="*/ 102870 h 411480"/>
                <a:gd name="connsiteX13" fmla="*/ 914400 w 971550"/>
                <a:gd name="connsiteY13" fmla="*/ 87630 h 411480"/>
                <a:gd name="connsiteX14" fmla="*/ 902970 w 971550"/>
                <a:gd name="connsiteY14" fmla="*/ 80010 h 411480"/>
                <a:gd name="connsiteX15" fmla="*/ 891540 w 971550"/>
                <a:gd name="connsiteY15" fmla="*/ 76200 h 411480"/>
                <a:gd name="connsiteX16" fmla="*/ 876300 w 971550"/>
                <a:gd name="connsiteY16" fmla="*/ 68580 h 411480"/>
                <a:gd name="connsiteX17" fmla="*/ 864870 w 971550"/>
                <a:gd name="connsiteY17" fmla="*/ 64770 h 411480"/>
                <a:gd name="connsiteX18" fmla="*/ 822960 w 971550"/>
                <a:gd name="connsiteY18" fmla="*/ 53340 h 411480"/>
                <a:gd name="connsiteX19" fmla="*/ 800100 w 971550"/>
                <a:gd name="connsiteY19" fmla="*/ 49530 h 411480"/>
                <a:gd name="connsiteX20" fmla="*/ 750570 w 971550"/>
                <a:gd name="connsiteY20" fmla="*/ 38100 h 411480"/>
                <a:gd name="connsiteX21" fmla="*/ 666750 w 971550"/>
                <a:gd name="connsiteY21" fmla="*/ 30480 h 411480"/>
                <a:gd name="connsiteX22" fmla="*/ 632460 w 971550"/>
                <a:gd name="connsiteY22" fmla="*/ 26670 h 411480"/>
                <a:gd name="connsiteX23" fmla="*/ 598170 w 971550"/>
                <a:gd name="connsiteY23" fmla="*/ 15240 h 411480"/>
                <a:gd name="connsiteX24" fmla="*/ 544830 w 971550"/>
                <a:gd name="connsiteY24" fmla="*/ 3810 h 411480"/>
                <a:gd name="connsiteX25" fmla="*/ 468630 w 971550"/>
                <a:gd name="connsiteY25" fmla="*/ 0 h 411480"/>
                <a:gd name="connsiteX26" fmla="*/ 354330 w 971550"/>
                <a:gd name="connsiteY26" fmla="*/ 7620 h 411480"/>
                <a:gd name="connsiteX27" fmla="*/ 327660 w 971550"/>
                <a:gd name="connsiteY27" fmla="*/ 11430 h 411480"/>
                <a:gd name="connsiteX28" fmla="*/ 293370 w 971550"/>
                <a:gd name="connsiteY28" fmla="*/ 15240 h 411480"/>
                <a:gd name="connsiteX29" fmla="*/ 266700 w 971550"/>
                <a:gd name="connsiteY29" fmla="*/ 22860 h 411480"/>
                <a:gd name="connsiteX30" fmla="*/ 255270 w 971550"/>
                <a:gd name="connsiteY30" fmla="*/ 26670 h 411480"/>
                <a:gd name="connsiteX31" fmla="*/ 190500 w 971550"/>
                <a:gd name="connsiteY31" fmla="*/ 38100 h 411480"/>
                <a:gd name="connsiteX32" fmla="*/ 179070 w 971550"/>
                <a:gd name="connsiteY32" fmla="*/ 45720 h 411480"/>
                <a:gd name="connsiteX33" fmla="*/ 148590 w 971550"/>
                <a:gd name="connsiteY33" fmla="*/ 53340 h 411480"/>
                <a:gd name="connsiteX34" fmla="*/ 125730 w 971550"/>
                <a:gd name="connsiteY34" fmla="*/ 64770 h 411480"/>
                <a:gd name="connsiteX35" fmla="*/ 99060 w 971550"/>
                <a:gd name="connsiteY35" fmla="*/ 99060 h 411480"/>
                <a:gd name="connsiteX36" fmla="*/ 87630 w 971550"/>
                <a:gd name="connsiteY36" fmla="*/ 125730 h 411480"/>
                <a:gd name="connsiteX37" fmla="*/ 76200 w 971550"/>
                <a:gd name="connsiteY37" fmla="*/ 137160 h 411480"/>
                <a:gd name="connsiteX38" fmla="*/ 60960 w 971550"/>
                <a:gd name="connsiteY38" fmla="*/ 156210 h 411480"/>
                <a:gd name="connsiteX39" fmla="*/ 57150 w 971550"/>
                <a:gd name="connsiteY39" fmla="*/ 167640 h 411480"/>
                <a:gd name="connsiteX40" fmla="*/ 38100 w 971550"/>
                <a:gd name="connsiteY40" fmla="*/ 190500 h 411480"/>
                <a:gd name="connsiteX41" fmla="*/ 19050 w 971550"/>
                <a:gd name="connsiteY41" fmla="*/ 220980 h 411480"/>
                <a:gd name="connsiteX42" fmla="*/ 7620 w 971550"/>
                <a:gd name="connsiteY42" fmla="*/ 251460 h 411480"/>
                <a:gd name="connsiteX43" fmla="*/ 0 w 971550"/>
                <a:gd name="connsiteY43" fmla="*/ 266700 h 411480"/>
                <a:gd name="connsiteX44" fmla="*/ 3810 w 971550"/>
                <a:gd name="connsiteY44" fmla="*/ 289560 h 411480"/>
                <a:gd name="connsiteX45" fmla="*/ 15240 w 971550"/>
                <a:gd name="connsiteY45" fmla="*/ 297180 h 411480"/>
                <a:gd name="connsiteX46" fmla="*/ 19050 w 971550"/>
                <a:gd name="connsiteY46" fmla="*/ 308610 h 411480"/>
                <a:gd name="connsiteX47" fmla="*/ 45720 w 971550"/>
                <a:gd name="connsiteY47" fmla="*/ 320040 h 411480"/>
                <a:gd name="connsiteX48" fmla="*/ 205740 w 971550"/>
                <a:gd name="connsiteY48" fmla="*/ 327660 h 411480"/>
                <a:gd name="connsiteX49" fmla="*/ 259080 w 971550"/>
                <a:gd name="connsiteY49" fmla="*/ 335280 h 411480"/>
                <a:gd name="connsiteX50" fmla="*/ 320040 w 971550"/>
                <a:gd name="connsiteY50" fmla="*/ 346710 h 411480"/>
                <a:gd name="connsiteX51" fmla="*/ 369570 w 971550"/>
                <a:gd name="connsiteY51" fmla="*/ 358140 h 411480"/>
                <a:gd name="connsiteX52" fmla="*/ 396240 w 971550"/>
                <a:gd name="connsiteY52" fmla="*/ 365760 h 411480"/>
                <a:gd name="connsiteX53" fmla="*/ 430530 w 971550"/>
                <a:gd name="connsiteY53" fmla="*/ 373380 h 411480"/>
                <a:gd name="connsiteX54" fmla="*/ 445770 w 971550"/>
                <a:gd name="connsiteY54" fmla="*/ 381000 h 411480"/>
                <a:gd name="connsiteX55" fmla="*/ 457200 w 971550"/>
                <a:gd name="connsiteY55" fmla="*/ 384810 h 411480"/>
                <a:gd name="connsiteX56" fmla="*/ 483870 w 971550"/>
                <a:gd name="connsiteY56" fmla="*/ 407670 h 411480"/>
                <a:gd name="connsiteX57" fmla="*/ 510540 w 971550"/>
                <a:gd name="connsiteY57" fmla="*/ 411480 h 411480"/>
                <a:gd name="connsiteX58" fmla="*/ 575310 w 971550"/>
                <a:gd name="connsiteY58" fmla="*/ 407670 h 411480"/>
                <a:gd name="connsiteX59" fmla="*/ 586740 w 971550"/>
                <a:gd name="connsiteY59" fmla="*/ 400050 h 411480"/>
                <a:gd name="connsiteX60" fmla="*/ 598170 w 971550"/>
                <a:gd name="connsiteY60" fmla="*/ 396240 h 411480"/>
                <a:gd name="connsiteX61" fmla="*/ 624840 w 971550"/>
                <a:gd name="connsiteY61" fmla="*/ 384810 h 411480"/>
                <a:gd name="connsiteX62" fmla="*/ 659130 w 971550"/>
                <a:gd name="connsiteY62" fmla="*/ 369570 h 411480"/>
                <a:gd name="connsiteX63" fmla="*/ 674370 w 971550"/>
                <a:gd name="connsiteY63" fmla="*/ 361950 h 411480"/>
                <a:gd name="connsiteX64" fmla="*/ 685800 w 971550"/>
                <a:gd name="connsiteY64" fmla="*/ 358140 h 411480"/>
                <a:gd name="connsiteX65" fmla="*/ 697230 w 971550"/>
                <a:gd name="connsiteY65" fmla="*/ 350520 h 411480"/>
                <a:gd name="connsiteX66" fmla="*/ 716280 w 971550"/>
                <a:gd name="connsiteY66" fmla="*/ 346710 h 411480"/>
                <a:gd name="connsiteX67" fmla="*/ 822960 w 971550"/>
                <a:gd name="connsiteY67" fmla="*/ 32766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971550" h="411480">
                  <a:moveTo>
                    <a:pt x="822960" y="327660"/>
                  </a:moveTo>
                  <a:cubicBezTo>
                    <a:pt x="848360" y="323850"/>
                    <a:pt x="853521" y="325871"/>
                    <a:pt x="868680" y="323850"/>
                  </a:cubicBezTo>
                  <a:cubicBezTo>
                    <a:pt x="872661" y="323319"/>
                    <a:pt x="876263" y="321194"/>
                    <a:pt x="880110" y="320040"/>
                  </a:cubicBezTo>
                  <a:cubicBezTo>
                    <a:pt x="888966" y="317383"/>
                    <a:pt x="897739" y="314357"/>
                    <a:pt x="906780" y="312420"/>
                  </a:cubicBezTo>
                  <a:cubicBezTo>
                    <a:pt x="915561" y="310538"/>
                    <a:pt x="924560" y="309880"/>
                    <a:pt x="933450" y="308610"/>
                  </a:cubicBezTo>
                  <a:cubicBezTo>
                    <a:pt x="937260" y="304800"/>
                    <a:pt x="941891" y="301663"/>
                    <a:pt x="944880" y="297180"/>
                  </a:cubicBezTo>
                  <a:cubicBezTo>
                    <a:pt x="947108" y="293838"/>
                    <a:pt x="947108" y="289441"/>
                    <a:pt x="948690" y="285750"/>
                  </a:cubicBezTo>
                  <a:cubicBezTo>
                    <a:pt x="954066" y="273206"/>
                    <a:pt x="957371" y="271452"/>
                    <a:pt x="960120" y="259080"/>
                  </a:cubicBezTo>
                  <a:cubicBezTo>
                    <a:pt x="966964" y="228281"/>
                    <a:pt x="958293" y="244676"/>
                    <a:pt x="971550" y="224790"/>
                  </a:cubicBezTo>
                  <a:cubicBezTo>
                    <a:pt x="968467" y="203206"/>
                    <a:pt x="969063" y="200844"/>
                    <a:pt x="963930" y="182880"/>
                  </a:cubicBezTo>
                  <a:cubicBezTo>
                    <a:pt x="962827" y="179018"/>
                    <a:pt x="961916" y="175042"/>
                    <a:pt x="960120" y="171450"/>
                  </a:cubicBezTo>
                  <a:cubicBezTo>
                    <a:pt x="958072" y="167354"/>
                    <a:pt x="955040" y="163830"/>
                    <a:pt x="952500" y="160020"/>
                  </a:cubicBezTo>
                  <a:cubicBezTo>
                    <a:pt x="948690" y="140970"/>
                    <a:pt x="957234" y="113646"/>
                    <a:pt x="941070" y="102870"/>
                  </a:cubicBezTo>
                  <a:cubicBezTo>
                    <a:pt x="913223" y="84305"/>
                    <a:pt x="948237" y="106966"/>
                    <a:pt x="914400" y="87630"/>
                  </a:cubicBezTo>
                  <a:cubicBezTo>
                    <a:pt x="910424" y="85358"/>
                    <a:pt x="907066" y="82058"/>
                    <a:pt x="902970" y="80010"/>
                  </a:cubicBezTo>
                  <a:cubicBezTo>
                    <a:pt x="899378" y="78214"/>
                    <a:pt x="895231" y="77782"/>
                    <a:pt x="891540" y="76200"/>
                  </a:cubicBezTo>
                  <a:cubicBezTo>
                    <a:pt x="886320" y="73963"/>
                    <a:pt x="881520" y="70817"/>
                    <a:pt x="876300" y="68580"/>
                  </a:cubicBezTo>
                  <a:cubicBezTo>
                    <a:pt x="872609" y="66998"/>
                    <a:pt x="868717" y="65924"/>
                    <a:pt x="864870" y="64770"/>
                  </a:cubicBezTo>
                  <a:cubicBezTo>
                    <a:pt x="859068" y="63029"/>
                    <a:pt x="832500" y="55248"/>
                    <a:pt x="822960" y="53340"/>
                  </a:cubicBezTo>
                  <a:cubicBezTo>
                    <a:pt x="815385" y="51825"/>
                    <a:pt x="807627" y="51267"/>
                    <a:pt x="800100" y="49530"/>
                  </a:cubicBezTo>
                  <a:cubicBezTo>
                    <a:pt x="769276" y="42417"/>
                    <a:pt x="779814" y="41233"/>
                    <a:pt x="750570" y="38100"/>
                  </a:cubicBezTo>
                  <a:cubicBezTo>
                    <a:pt x="722674" y="35111"/>
                    <a:pt x="694675" y="33182"/>
                    <a:pt x="666750" y="30480"/>
                  </a:cubicBezTo>
                  <a:cubicBezTo>
                    <a:pt x="655303" y="29372"/>
                    <a:pt x="643890" y="27940"/>
                    <a:pt x="632460" y="26670"/>
                  </a:cubicBezTo>
                  <a:cubicBezTo>
                    <a:pt x="609701" y="15290"/>
                    <a:pt x="624759" y="21149"/>
                    <a:pt x="598170" y="15240"/>
                  </a:cubicBezTo>
                  <a:cubicBezTo>
                    <a:pt x="578348" y="10835"/>
                    <a:pt x="568321" y="6159"/>
                    <a:pt x="544830" y="3810"/>
                  </a:cubicBezTo>
                  <a:cubicBezTo>
                    <a:pt x="519524" y="1279"/>
                    <a:pt x="494030" y="1270"/>
                    <a:pt x="468630" y="0"/>
                  </a:cubicBezTo>
                  <a:lnTo>
                    <a:pt x="354330" y="7620"/>
                  </a:lnTo>
                  <a:cubicBezTo>
                    <a:pt x="345379" y="8346"/>
                    <a:pt x="336571" y="10316"/>
                    <a:pt x="327660" y="11430"/>
                  </a:cubicBezTo>
                  <a:cubicBezTo>
                    <a:pt x="316248" y="12856"/>
                    <a:pt x="304800" y="13970"/>
                    <a:pt x="293370" y="15240"/>
                  </a:cubicBezTo>
                  <a:lnTo>
                    <a:pt x="266700" y="22860"/>
                  </a:lnTo>
                  <a:cubicBezTo>
                    <a:pt x="262853" y="24014"/>
                    <a:pt x="259183" y="25767"/>
                    <a:pt x="255270" y="26670"/>
                  </a:cubicBezTo>
                  <a:cubicBezTo>
                    <a:pt x="224781" y="33706"/>
                    <a:pt x="218608" y="34085"/>
                    <a:pt x="190500" y="38100"/>
                  </a:cubicBezTo>
                  <a:cubicBezTo>
                    <a:pt x="186690" y="40640"/>
                    <a:pt x="183357" y="44112"/>
                    <a:pt x="179070" y="45720"/>
                  </a:cubicBezTo>
                  <a:cubicBezTo>
                    <a:pt x="161680" y="52241"/>
                    <a:pt x="162691" y="46289"/>
                    <a:pt x="148590" y="53340"/>
                  </a:cubicBezTo>
                  <a:cubicBezTo>
                    <a:pt x="119047" y="68112"/>
                    <a:pt x="154460" y="55193"/>
                    <a:pt x="125730" y="64770"/>
                  </a:cubicBezTo>
                  <a:cubicBezTo>
                    <a:pt x="115868" y="74632"/>
                    <a:pt x="103617" y="85388"/>
                    <a:pt x="99060" y="99060"/>
                  </a:cubicBezTo>
                  <a:cubicBezTo>
                    <a:pt x="95951" y="108388"/>
                    <a:pt x="93515" y="117491"/>
                    <a:pt x="87630" y="125730"/>
                  </a:cubicBezTo>
                  <a:cubicBezTo>
                    <a:pt x="84498" y="130115"/>
                    <a:pt x="80010" y="133350"/>
                    <a:pt x="76200" y="137160"/>
                  </a:cubicBezTo>
                  <a:cubicBezTo>
                    <a:pt x="66623" y="165890"/>
                    <a:pt x="80655" y="131591"/>
                    <a:pt x="60960" y="156210"/>
                  </a:cubicBezTo>
                  <a:cubicBezTo>
                    <a:pt x="58451" y="159346"/>
                    <a:pt x="58946" y="164048"/>
                    <a:pt x="57150" y="167640"/>
                  </a:cubicBezTo>
                  <a:cubicBezTo>
                    <a:pt x="51846" y="178249"/>
                    <a:pt x="46526" y="182074"/>
                    <a:pt x="38100" y="190500"/>
                  </a:cubicBezTo>
                  <a:cubicBezTo>
                    <a:pt x="29032" y="217704"/>
                    <a:pt x="37163" y="208905"/>
                    <a:pt x="19050" y="220980"/>
                  </a:cubicBezTo>
                  <a:cubicBezTo>
                    <a:pt x="3399" y="244456"/>
                    <a:pt x="18605" y="218504"/>
                    <a:pt x="7620" y="251460"/>
                  </a:cubicBezTo>
                  <a:cubicBezTo>
                    <a:pt x="5824" y="256848"/>
                    <a:pt x="2540" y="261620"/>
                    <a:pt x="0" y="266700"/>
                  </a:cubicBezTo>
                  <a:cubicBezTo>
                    <a:pt x="1270" y="274320"/>
                    <a:pt x="355" y="282650"/>
                    <a:pt x="3810" y="289560"/>
                  </a:cubicBezTo>
                  <a:cubicBezTo>
                    <a:pt x="5858" y="293656"/>
                    <a:pt x="12379" y="293604"/>
                    <a:pt x="15240" y="297180"/>
                  </a:cubicBezTo>
                  <a:cubicBezTo>
                    <a:pt x="17749" y="300316"/>
                    <a:pt x="16541" y="305474"/>
                    <a:pt x="19050" y="308610"/>
                  </a:cubicBezTo>
                  <a:cubicBezTo>
                    <a:pt x="24380" y="315272"/>
                    <a:pt x="37996" y="319536"/>
                    <a:pt x="45720" y="320040"/>
                  </a:cubicBezTo>
                  <a:cubicBezTo>
                    <a:pt x="99007" y="323515"/>
                    <a:pt x="152400" y="325120"/>
                    <a:pt x="205740" y="327660"/>
                  </a:cubicBezTo>
                  <a:cubicBezTo>
                    <a:pt x="220586" y="329516"/>
                    <a:pt x="243699" y="331984"/>
                    <a:pt x="259080" y="335280"/>
                  </a:cubicBezTo>
                  <a:cubicBezTo>
                    <a:pt x="315659" y="347404"/>
                    <a:pt x="263363" y="339625"/>
                    <a:pt x="320040" y="346710"/>
                  </a:cubicBezTo>
                  <a:cubicBezTo>
                    <a:pt x="369999" y="363363"/>
                    <a:pt x="314176" y="346270"/>
                    <a:pt x="369570" y="358140"/>
                  </a:cubicBezTo>
                  <a:cubicBezTo>
                    <a:pt x="378611" y="360077"/>
                    <a:pt x="387320" y="363327"/>
                    <a:pt x="396240" y="365760"/>
                  </a:cubicBezTo>
                  <a:cubicBezTo>
                    <a:pt x="411037" y="369795"/>
                    <a:pt x="414663" y="370207"/>
                    <a:pt x="430530" y="373380"/>
                  </a:cubicBezTo>
                  <a:cubicBezTo>
                    <a:pt x="435610" y="375920"/>
                    <a:pt x="440550" y="378763"/>
                    <a:pt x="445770" y="381000"/>
                  </a:cubicBezTo>
                  <a:cubicBezTo>
                    <a:pt x="449461" y="382582"/>
                    <a:pt x="453858" y="382582"/>
                    <a:pt x="457200" y="384810"/>
                  </a:cubicBezTo>
                  <a:cubicBezTo>
                    <a:pt x="469481" y="392997"/>
                    <a:pt x="468608" y="402120"/>
                    <a:pt x="483870" y="407670"/>
                  </a:cubicBezTo>
                  <a:cubicBezTo>
                    <a:pt x="492310" y="410739"/>
                    <a:pt x="501650" y="410210"/>
                    <a:pt x="510540" y="411480"/>
                  </a:cubicBezTo>
                  <a:cubicBezTo>
                    <a:pt x="532130" y="410210"/>
                    <a:pt x="553922" y="410878"/>
                    <a:pt x="575310" y="407670"/>
                  </a:cubicBezTo>
                  <a:cubicBezTo>
                    <a:pt x="579838" y="406991"/>
                    <a:pt x="582644" y="402098"/>
                    <a:pt x="586740" y="400050"/>
                  </a:cubicBezTo>
                  <a:cubicBezTo>
                    <a:pt x="590332" y="398254"/>
                    <a:pt x="594578" y="398036"/>
                    <a:pt x="598170" y="396240"/>
                  </a:cubicBezTo>
                  <a:cubicBezTo>
                    <a:pt x="624482" y="383084"/>
                    <a:pt x="593122" y="392739"/>
                    <a:pt x="624840" y="384810"/>
                  </a:cubicBezTo>
                  <a:cubicBezTo>
                    <a:pt x="658462" y="362395"/>
                    <a:pt x="604722" y="396774"/>
                    <a:pt x="659130" y="369570"/>
                  </a:cubicBezTo>
                  <a:cubicBezTo>
                    <a:pt x="664210" y="367030"/>
                    <a:pt x="669150" y="364187"/>
                    <a:pt x="674370" y="361950"/>
                  </a:cubicBezTo>
                  <a:cubicBezTo>
                    <a:pt x="678061" y="360368"/>
                    <a:pt x="682208" y="359936"/>
                    <a:pt x="685800" y="358140"/>
                  </a:cubicBezTo>
                  <a:cubicBezTo>
                    <a:pt x="689896" y="356092"/>
                    <a:pt x="692943" y="352128"/>
                    <a:pt x="697230" y="350520"/>
                  </a:cubicBezTo>
                  <a:cubicBezTo>
                    <a:pt x="703293" y="348246"/>
                    <a:pt x="709892" y="347775"/>
                    <a:pt x="716280" y="346710"/>
                  </a:cubicBezTo>
                  <a:cubicBezTo>
                    <a:pt x="789808" y="334455"/>
                    <a:pt x="797560" y="331470"/>
                    <a:pt x="822960" y="32766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3039929" y="2636520"/>
              <a:ext cx="1181565" cy="331470"/>
            </a:xfrm>
            <a:custGeom>
              <a:avLst/>
              <a:gdLst>
                <a:gd name="connsiteX0" fmla="*/ 15691 w 1181565"/>
                <a:gd name="connsiteY0" fmla="*/ 38100 h 331470"/>
                <a:gd name="connsiteX1" fmla="*/ 76651 w 1181565"/>
                <a:gd name="connsiteY1" fmla="*/ 49530 h 331470"/>
                <a:gd name="connsiteX2" fmla="*/ 236671 w 1181565"/>
                <a:gd name="connsiteY2" fmla="*/ 41910 h 331470"/>
                <a:gd name="connsiteX3" fmla="*/ 274771 w 1181565"/>
                <a:gd name="connsiteY3" fmla="*/ 30480 h 331470"/>
                <a:gd name="connsiteX4" fmla="*/ 312871 w 1181565"/>
                <a:gd name="connsiteY4" fmla="*/ 26670 h 331470"/>
                <a:gd name="connsiteX5" fmla="*/ 328111 w 1181565"/>
                <a:gd name="connsiteY5" fmla="*/ 19050 h 331470"/>
                <a:gd name="connsiteX6" fmla="*/ 370021 w 1181565"/>
                <a:gd name="connsiteY6" fmla="*/ 11430 h 331470"/>
                <a:gd name="connsiteX7" fmla="*/ 491941 w 1181565"/>
                <a:gd name="connsiteY7" fmla="*/ 3810 h 331470"/>
                <a:gd name="connsiteX8" fmla="*/ 606241 w 1181565"/>
                <a:gd name="connsiteY8" fmla="*/ 0 h 331470"/>
                <a:gd name="connsiteX9" fmla="*/ 933901 w 1181565"/>
                <a:gd name="connsiteY9" fmla="*/ 3810 h 331470"/>
                <a:gd name="connsiteX10" fmla="*/ 975811 w 1181565"/>
                <a:gd name="connsiteY10" fmla="*/ 11430 h 331470"/>
                <a:gd name="connsiteX11" fmla="*/ 1017721 w 1181565"/>
                <a:gd name="connsiteY11" fmla="*/ 15240 h 331470"/>
                <a:gd name="connsiteX12" fmla="*/ 1052011 w 1181565"/>
                <a:gd name="connsiteY12" fmla="*/ 26670 h 331470"/>
                <a:gd name="connsiteX13" fmla="*/ 1063441 w 1181565"/>
                <a:gd name="connsiteY13" fmla="*/ 34290 h 331470"/>
                <a:gd name="connsiteX14" fmla="*/ 1086301 w 1181565"/>
                <a:gd name="connsiteY14" fmla="*/ 41910 h 331470"/>
                <a:gd name="connsiteX15" fmla="*/ 1112971 w 1181565"/>
                <a:gd name="connsiteY15" fmla="*/ 60960 h 331470"/>
                <a:gd name="connsiteX16" fmla="*/ 1128211 w 1181565"/>
                <a:gd name="connsiteY16" fmla="*/ 64770 h 331470"/>
                <a:gd name="connsiteX17" fmla="*/ 1139641 w 1181565"/>
                <a:gd name="connsiteY17" fmla="*/ 72390 h 331470"/>
                <a:gd name="connsiteX18" fmla="*/ 1154881 w 1181565"/>
                <a:gd name="connsiteY18" fmla="*/ 76200 h 331470"/>
                <a:gd name="connsiteX19" fmla="*/ 1177741 w 1181565"/>
                <a:gd name="connsiteY19" fmla="*/ 91440 h 331470"/>
                <a:gd name="connsiteX20" fmla="*/ 1181551 w 1181565"/>
                <a:gd name="connsiteY20" fmla="*/ 106680 h 331470"/>
                <a:gd name="connsiteX21" fmla="*/ 1170121 w 1181565"/>
                <a:gd name="connsiteY21" fmla="*/ 190500 h 331470"/>
                <a:gd name="connsiteX22" fmla="*/ 1162501 w 1181565"/>
                <a:gd name="connsiteY22" fmla="*/ 209550 h 331470"/>
                <a:gd name="connsiteX23" fmla="*/ 1158691 w 1181565"/>
                <a:gd name="connsiteY23" fmla="*/ 228600 h 331470"/>
                <a:gd name="connsiteX24" fmla="*/ 1147261 w 1181565"/>
                <a:gd name="connsiteY24" fmla="*/ 255270 h 331470"/>
                <a:gd name="connsiteX25" fmla="*/ 1135831 w 1181565"/>
                <a:gd name="connsiteY25" fmla="*/ 297180 h 331470"/>
                <a:gd name="connsiteX26" fmla="*/ 1132021 w 1181565"/>
                <a:gd name="connsiteY26" fmla="*/ 308610 h 331470"/>
                <a:gd name="connsiteX27" fmla="*/ 1097731 w 1181565"/>
                <a:gd name="connsiteY27" fmla="*/ 323850 h 331470"/>
                <a:gd name="connsiteX28" fmla="*/ 1082491 w 1181565"/>
                <a:gd name="connsiteY28" fmla="*/ 331470 h 331470"/>
                <a:gd name="connsiteX29" fmla="*/ 880561 w 1181565"/>
                <a:gd name="connsiteY29" fmla="*/ 323850 h 331470"/>
                <a:gd name="connsiteX30" fmla="*/ 815791 w 1181565"/>
                <a:gd name="connsiteY30" fmla="*/ 312420 h 331470"/>
                <a:gd name="connsiteX31" fmla="*/ 785311 w 1181565"/>
                <a:gd name="connsiteY31" fmla="*/ 308610 h 331470"/>
                <a:gd name="connsiteX32" fmla="*/ 728161 w 1181565"/>
                <a:gd name="connsiteY32" fmla="*/ 297180 h 331470"/>
                <a:gd name="connsiteX33" fmla="*/ 709111 w 1181565"/>
                <a:gd name="connsiteY33" fmla="*/ 289560 h 331470"/>
                <a:gd name="connsiteX34" fmla="*/ 625291 w 1181565"/>
                <a:gd name="connsiteY34" fmla="*/ 281940 h 331470"/>
                <a:gd name="connsiteX35" fmla="*/ 579571 w 1181565"/>
                <a:gd name="connsiteY35" fmla="*/ 270510 h 331470"/>
                <a:gd name="connsiteX36" fmla="*/ 545281 w 1181565"/>
                <a:gd name="connsiteY36" fmla="*/ 262890 h 331470"/>
                <a:gd name="connsiteX37" fmla="*/ 507181 w 1181565"/>
                <a:gd name="connsiteY37" fmla="*/ 259080 h 331470"/>
                <a:gd name="connsiteX38" fmla="*/ 438601 w 1181565"/>
                <a:gd name="connsiteY38" fmla="*/ 251460 h 331470"/>
                <a:gd name="connsiteX39" fmla="*/ 206191 w 1181565"/>
                <a:gd name="connsiteY39" fmla="*/ 255270 h 331470"/>
                <a:gd name="connsiteX40" fmla="*/ 179521 w 1181565"/>
                <a:gd name="connsiteY40" fmla="*/ 259080 h 331470"/>
                <a:gd name="connsiteX41" fmla="*/ 152851 w 1181565"/>
                <a:gd name="connsiteY41" fmla="*/ 266700 h 331470"/>
                <a:gd name="connsiteX42" fmla="*/ 49981 w 1181565"/>
                <a:gd name="connsiteY42" fmla="*/ 262890 h 331470"/>
                <a:gd name="connsiteX43" fmla="*/ 38551 w 1181565"/>
                <a:gd name="connsiteY43" fmla="*/ 259080 h 331470"/>
                <a:gd name="connsiteX44" fmla="*/ 27121 w 1181565"/>
                <a:gd name="connsiteY44" fmla="*/ 236220 h 331470"/>
                <a:gd name="connsiteX45" fmla="*/ 34741 w 1181565"/>
                <a:gd name="connsiteY45" fmla="*/ 213360 h 331470"/>
                <a:gd name="connsiteX46" fmla="*/ 30931 w 1181565"/>
                <a:gd name="connsiteY46" fmla="*/ 160020 h 331470"/>
                <a:gd name="connsiteX47" fmla="*/ 15691 w 1181565"/>
                <a:gd name="connsiteY47" fmla="*/ 121920 h 331470"/>
                <a:gd name="connsiteX48" fmla="*/ 4261 w 1181565"/>
                <a:gd name="connsiteY48" fmla="*/ 99060 h 331470"/>
                <a:gd name="connsiteX49" fmla="*/ 8071 w 1181565"/>
                <a:gd name="connsiteY49" fmla="*/ 57150 h 331470"/>
                <a:gd name="connsiteX50" fmla="*/ 19501 w 1181565"/>
                <a:gd name="connsiteY50" fmla="*/ 53340 h 331470"/>
                <a:gd name="connsiteX51" fmla="*/ 15691 w 1181565"/>
                <a:gd name="connsiteY51" fmla="*/ 38100 h 33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181565" h="331470">
                  <a:moveTo>
                    <a:pt x="15691" y="38100"/>
                  </a:moveTo>
                  <a:cubicBezTo>
                    <a:pt x="25216" y="37465"/>
                    <a:pt x="64136" y="49785"/>
                    <a:pt x="76651" y="49530"/>
                  </a:cubicBezTo>
                  <a:cubicBezTo>
                    <a:pt x="130040" y="48440"/>
                    <a:pt x="183331" y="44450"/>
                    <a:pt x="236671" y="41910"/>
                  </a:cubicBezTo>
                  <a:cubicBezTo>
                    <a:pt x="247636" y="38255"/>
                    <a:pt x="265502" y="32116"/>
                    <a:pt x="274771" y="30480"/>
                  </a:cubicBezTo>
                  <a:cubicBezTo>
                    <a:pt x="287340" y="28262"/>
                    <a:pt x="300171" y="27940"/>
                    <a:pt x="312871" y="26670"/>
                  </a:cubicBezTo>
                  <a:cubicBezTo>
                    <a:pt x="317951" y="24130"/>
                    <a:pt x="322793" y="21044"/>
                    <a:pt x="328111" y="19050"/>
                  </a:cubicBezTo>
                  <a:cubicBezTo>
                    <a:pt x="337910" y="15375"/>
                    <a:pt x="362439" y="12013"/>
                    <a:pt x="370021" y="11430"/>
                  </a:cubicBezTo>
                  <a:cubicBezTo>
                    <a:pt x="410620" y="8307"/>
                    <a:pt x="451269" y="5778"/>
                    <a:pt x="491941" y="3810"/>
                  </a:cubicBezTo>
                  <a:cubicBezTo>
                    <a:pt x="530018" y="1968"/>
                    <a:pt x="568141" y="1270"/>
                    <a:pt x="606241" y="0"/>
                  </a:cubicBezTo>
                  <a:lnTo>
                    <a:pt x="933901" y="3810"/>
                  </a:lnTo>
                  <a:cubicBezTo>
                    <a:pt x="948093" y="4249"/>
                    <a:pt x="961742" y="9512"/>
                    <a:pt x="975811" y="11430"/>
                  </a:cubicBezTo>
                  <a:cubicBezTo>
                    <a:pt x="989710" y="13325"/>
                    <a:pt x="1003751" y="13970"/>
                    <a:pt x="1017721" y="15240"/>
                  </a:cubicBezTo>
                  <a:cubicBezTo>
                    <a:pt x="1029151" y="19050"/>
                    <a:pt x="1041986" y="19987"/>
                    <a:pt x="1052011" y="26670"/>
                  </a:cubicBezTo>
                  <a:cubicBezTo>
                    <a:pt x="1055821" y="29210"/>
                    <a:pt x="1059257" y="32430"/>
                    <a:pt x="1063441" y="34290"/>
                  </a:cubicBezTo>
                  <a:cubicBezTo>
                    <a:pt x="1070781" y="37552"/>
                    <a:pt x="1086301" y="41910"/>
                    <a:pt x="1086301" y="41910"/>
                  </a:cubicBezTo>
                  <a:cubicBezTo>
                    <a:pt x="1088036" y="43211"/>
                    <a:pt x="1108638" y="59103"/>
                    <a:pt x="1112971" y="60960"/>
                  </a:cubicBezTo>
                  <a:cubicBezTo>
                    <a:pt x="1117784" y="63023"/>
                    <a:pt x="1123131" y="63500"/>
                    <a:pt x="1128211" y="64770"/>
                  </a:cubicBezTo>
                  <a:cubicBezTo>
                    <a:pt x="1132021" y="67310"/>
                    <a:pt x="1135432" y="70586"/>
                    <a:pt x="1139641" y="72390"/>
                  </a:cubicBezTo>
                  <a:cubicBezTo>
                    <a:pt x="1144454" y="74453"/>
                    <a:pt x="1150335" y="73602"/>
                    <a:pt x="1154881" y="76200"/>
                  </a:cubicBezTo>
                  <a:cubicBezTo>
                    <a:pt x="1194836" y="99032"/>
                    <a:pt x="1142054" y="79544"/>
                    <a:pt x="1177741" y="91440"/>
                  </a:cubicBezTo>
                  <a:cubicBezTo>
                    <a:pt x="1179011" y="96520"/>
                    <a:pt x="1181789" y="101449"/>
                    <a:pt x="1181551" y="106680"/>
                  </a:cubicBezTo>
                  <a:cubicBezTo>
                    <a:pt x="1181133" y="115886"/>
                    <a:pt x="1177738" y="167648"/>
                    <a:pt x="1170121" y="190500"/>
                  </a:cubicBezTo>
                  <a:cubicBezTo>
                    <a:pt x="1167958" y="196988"/>
                    <a:pt x="1164466" y="202999"/>
                    <a:pt x="1162501" y="209550"/>
                  </a:cubicBezTo>
                  <a:cubicBezTo>
                    <a:pt x="1160640" y="215753"/>
                    <a:pt x="1160262" y="222318"/>
                    <a:pt x="1158691" y="228600"/>
                  </a:cubicBezTo>
                  <a:cubicBezTo>
                    <a:pt x="1155888" y="239812"/>
                    <a:pt x="1152713" y="244366"/>
                    <a:pt x="1147261" y="255270"/>
                  </a:cubicBezTo>
                  <a:cubicBezTo>
                    <a:pt x="1141334" y="296762"/>
                    <a:pt x="1148298" y="268090"/>
                    <a:pt x="1135831" y="297180"/>
                  </a:cubicBezTo>
                  <a:cubicBezTo>
                    <a:pt x="1134249" y="300871"/>
                    <a:pt x="1134530" y="305474"/>
                    <a:pt x="1132021" y="308610"/>
                  </a:cubicBezTo>
                  <a:cubicBezTo>
                    <a:pt x="1124549" y="317949"/>
                    <a:pt x="1106268" y="319581"/>
                    <a:pt x="1097731" y="323850"/>
                  </a:cubicBezTo>
                  <a:lnTo>
                    <a:pt x="1082491" y="331470"/>
                  </a:lnTo>
                  <a:cubicBezTo>
                    <a:pt x="1013324" y="329601"/>
                    <a:pt x="948523" y="329513"/>
                    <a:pt x="880561" y="323850"/>
                  </a:cubicBezTo>
                  <a:cubicBezTo>
                    <a:pt x="838273" y="320326"/>
                    <a:pt x="860293" y="320273"/>
                    <a:pt x="815791" y="312420"/>
                  </a:cubicBezTo>
                  <a:cubicBezTo>
                    <a:pt x="805708" y="310641"/>
                    <a:pt x="795471" y="309880"/>
                    <a:pt x="785311" y="308610"/>
                  </a:cubicBezTo>
                  <a:cubicBezTo>
                    <a:pt x="725953" y="288824"/>
                    <a:pt x="807071" y="314089"/>
                    <a:pt x="728161" y="297180"/>
                  </a:cubicBezTo>
                  <a:cubicBezTo>
                    <a:pt x="721474" y="295747"/>
                    <a:pt x="715798" y="290993"/>
                    <a:pt x="709111" y="289560"/>
                  </a:cubicBezTo>
                  <a:cubicBezTo>
                    <a:pt x="696481" y="286853"/>
                    <a:pt x="631405" y="282410"/>
                    <a:pt x="625291" y="281940"/>
                  </a:cubicBezTo>
                  <a:cubicBezTo>
                    <a:pt x="592553" y="268845"/>
                    <a:pt x="620037" y="278097"/>
                    <a:pt x="579571" y="270510"/>
                  </a:cubicBezTo>
                  <a:cubicBezTo>
                    <a:pt x="568063" y="268352"/>
                    <a:pt x="556847" y="264716"/>
                    <a:pt x="545281" y="262890"/>
                  </a:cubicBezTo>
                  <a:cubicBezTo>
                    <a:pt x="532674" y="260899"/>
                    <a:pt x="519872" y="260440"/>
                    <a:pt x="507181" y="259080"/>
                  </a:cubicBezTo>
                  <a:lnTo>
                    <a:pt x="438601" y="251460"/>
                  </a:lnTo>
                  <a:lnTo>
                    <a:pt x="206191" y="255270"/>
                  </a:lnTo>
                  <a:cubicBezTo>
                    <a:pt x="197215" y="255534"/>
                    <a:pt x="188302" y="257198"/>
                    <a:pt x="179521" y="259080"/>
                  </a:cubicBezTo>
                  <a:cubicBezTo>
                    <a:pt x="170480" y="261017"/>
                    <a:pt x="161741" y="264160"/>
                    <a:pt x="152851" y="266700"/>
                  </a:cubicBezTo>
                  <a:cubicBezTo>
                    <a:pt x="118561" y="265430"/>
                    <a:pt x="84219" y="265173"/>
                    <a:pt x="49981" y="262890"/>
                  </a:cubicBezTo>
                  <a:cubicBezTo>
                    <a:pt x="45974" y="262623"/>
                    <a:pt x="41687" y="261589"/>
                    <a:pt x="38551" y="259080"/>
                  </a:cubicBezTo>
                  <a:cubicBezTo>
                    <a:pt x="31837" y="253709"/>
                    <a:pt x="29631" y="243750"/>
                    <a:pt x="27121" y="236220"/>
                  </a:cubicBezTo>
                  <a:cubicBezTo>
                    <a:pt x="29661" y="228600"/>
                    <a:pt x="34340" y="221382"/>
                    <a:pt x="34741" y="213360"/>
                  </a:cubicBezTo>
                  <a:cubicBezTo>
                    <a:pt x="35631" y="195557"/>
                    <a:pt x="33575" y="177648"/>
                    <a:pt x="30931" y="160020"/>
                  </a:cubicBezTo>
                  <a:cubicBezTo>
                    <a:pt x="28263" y="142231"/>
                    <a:pt x="22132" y="136948"/>
                    <a:pt x="15691" y="121920"/>
                  </a:cubicBezTo>
                  <a:cubicBezTo>
                    <a:pt x="6227" y="99836"/>
                    <a:pt x="18905" y="121026"/>
                    <a:pt x="4261" y="99060"/>
                  </a:cubicBezTo>
                  <a:cubicBezTo>
                    <a:pt x="-51" y="81813"/>
                    <a:pt x="-4061" y="76561"/>
                    <a:pt x="8071" y="57150"/>
                  </a:cubicBezTo>
                  <a:cubicBezTo>
                    <a:pt x="10200" y="53744"/>
                    <a:pt x="15810" y="54922"/>
                    <a:pt x="19501" y="53340"/>
                  </a:cubicBezTo>
                  <a:cubicBezTo>
                    <a:pt x="24721" y="51103"/>
                    <a:pt x="6166" y="38735"/>
                    <a:pt x="15691" y="3810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4244340" y="2595507"/>
              <a:ext cx="1554480" cy="483023"/>
            </a:xfrm>
            <a:custGeom>
              <a:avLst/>
              <a:gdLst>
                <a:gd name="connsiteX0" fmla="*/ 110490 w 1554480"/>
                <a:gd name="connsiteY0" fmla="*/ 82923 h 483023"/>
                <a:gd name="connsiteX1" fmla="*/ 76200 w 1554480"/>
                <a:gd name="connsiteY1" fmla="*/ 86733 h 483023"/>
                <a:gd name="connsiteX2" fmla="*/ 64770 w 1554480"/>
                <a:gd name="connsiteY2" fmla="*/ 94353 h 483023"/>
                <a:gd name="connsiteX3" fmla="*/ 38100 w 1554480"/>
                <a:gd name="connsiteY3" fmla="*/ 101973 h 483023"/>
                <a:gd name="connsiteX4" fmla="*/ 26670 w 1554480"/>
                <a:gd name="connsiteY4" fmla="*/ 109593 h 483023"/>
                <a:gd name="connsiteX5" fmla="*/ 22860 w 1554480"/>
                <a:gd name="connsiteY5" fmla="*/ 121023 h 483023"/>
                <a:gd name="connsiteX6" fmla="*/ 15240 w 1554480"/>
                <a:gd name="connsiteY6" fmla="*/ 178173 h 483023"/>
                <a:gd name="connsiteX7" fmla="*/ 11430 w 1554480"/>
                <a:gd name="connsiteY7" fmla="*/ 189603 h 483023"/>
                <a:gd name="connsiteX8" fmla="*/ 0 w 1554480"/>
                <a:gd name="connsiteY8" fmla="*/ 254373 h 483023"/>
                <a:gd name="connsiteX9" fmla="*/ 11430 w 1554480"/>
                <a:gd name="connsiteY9" fmla="*/ 342003 h 483023"/>
                <a:gd name="connsiteX10" fmla="*/ 19050 w 1554480"/>
                <a:gd name="connsiteY10" fmla="*/ 353433 h 483023"/>
                <a:gd name="connsiteX11" fmla="*/ 30480 w 1554480"/>
                <a:gd name="connsiteY11" fmla="*/ 357243 h 483023"/>
                <a:gd name="connsiteX12" fmla="*/ 41910 w 1554480"/>
                <a:gd name="connsiteY12" fmla="*/ 368673 h 483023"/>
                <a:gd name="connsiteX13" fmla="*/ 171450 w 1554480"/>
                <a:gd name="connsiteY13" fmla="*/ 383913 h 483023"/>
                <a:gd name="connsiteX14" fmla="*/ 198120 w 1554480"/>
                <a:gd name="connsiteY14" fmla="*/ 395343 h 483023"/>
                <a:gd name="connsiteX15" fmla="*/ 224790 w 1554480"/>
                <a:gd name="connsiteY15" fmla="*/ 406773 h 483023"/>
                <a:gd name="connsiteX16" fmla="*/ 228600 w 1554480"/>
                <a:gd name="connsiteY16" fmla="*/ 418203 h 483023"/>
                <a:gd name="connsiteX17" fmla="*/ 240030 w 1554480"/>
                <a:gd name="connsiteY17" fmla="*/ 422013 h 483023"/>
                <a:gd name="connsiteX18" fmla="*/ 251460 w 1554480"/>
                <a:gd name="connsiteY18" fmla="*/ 429633 h 483023"/>
                <a:gd name="connsiteX19" fmla="*/ 262890 w 1554480"/>
                <a:gd name="connsiteY19" fmla="*/ 433443 h 483023"/>
                <a:gd name="connsiteX20" fmla="*/ 285750 w 1554480"/>
                <a:gd name="connsiteY20" fmla="*/ 444873 h 483023"/>
                <a:gd name="connsiteX21" fmla="*/ 289560 w 1554480"/>
                <a:gd name="connsiteY21" fmla="*/ 456303 h 483023"/>
                <a:gd name="connsiteX22" fmla="*/ 300990 w 1554480"/>
                <a:gd name="connsiteY22" fmla="*/ 460113 h 483023"/>
                <a:gd name="connsiteX23" fmla="*/ 312420 w 1554480"/>
                <a:gd name="connsiteY23" fmla="*/ 467733 h 483023"/>
                <a:gd name="connsiteX24" fmla="*/ 316230 w 1554480"/>
                <a:gd name="connsiteY24" fmla="*/ 479163 h 483023"/>
                <a:gd name="connsiteX25" fmla="*/ 335280 w 1554480"/>
                <a:gd name="connsiteY25" fmla="*/ 482973 h 483023"/>
                <a:gd name="connsiteX26" fmla="*/ 422910 w 1554480"/>
                <a:gd name="connsiteY26" fmla="*/ 475353 h 483023"/>
                <a:gd name="connsiteX27" fmla="*/ 438150 w 1554480"/>
                <a:gd name="connsiteY27" fmla="*/ 463923 h 483023"/>
                <a:gd name="connsiteX28" fmla="*/ 461010 w 1554480"/>
                <a:gd name="connsiteY28" fmla="*/ 456303 h 483023"/>
                <a:gd name="connsiteX29" fmla="*/ 533400 w 1554480"/>
                <a:gd name="connsiteY29" fmla="*/ 437253 h 483023"/>
                <a:gd name="connsiteX30" fmla="*/ 857250 w 1554480"/>
                <a:gd name="connsiteY30" fmla="*/ 433443 h 483023"/>
                <a:gd name="connsiteX31" fmla="*/ 1082040 w 1554480"/>
                <a:gd name="connsiteY31" fmla="*/ 441063 h 483023"/>
                <a:gd name="connsiteX32" fmla="*/ 1116330 w 1554480"/>
                <a:gd name="connsiteY32" fmla="*/ 444873 h 483023"/>
                <a:gd name="connsiteX33" fmla="*/ 1223010 w 1554480"/>
                <a:gd name="connsiteY33" fmla="*/ 452493 h 483023"/>
                <a:gd name="connsiteX34" fmla="*/ 1383030 w 1554480"/>
                <a:gd name="connsiteY34" fmla="*/ 456303 h 483023"/>
                <a:gd name="connsiteX35" fmla="*/ 1497330 w 1554480"/>
                <a:gd name="connsiteY35" fmla="*/ 456303 h 483023"/>
                <a:gd name="connsiteX36" fmla="*/ 1501140 w 1554480"/>
                <a:gd name="connsiteY36" fmla="*/ 444873 h 483023"/>
                <a:gd name="connsiteX37" fmla="*/ 1512570 w 1554480"/>
                <a:gd name="connsiteY37" fmla="*/ 433443 h 483023"/>
                <a:gd name="connsiteX38" fmla="*/ 1516380 w 1554480"/>
                <a:gd name="connsiteY38" fmla="*/ 422013 h 483023"/>
                <a:gd name="connsiteX39" fmla="*/ 1524000 w 1554480"/>
                <a:gd name="connsiteY39" fmla="*/ 410583 h 483023"/>
                <a:gd name="connsiteX40" fmla="*/ 1535430 w 1554480"/>
                <a:gd name="connsiteY40" fmla="*/ 345813 h 483023"/>
                <a:gd name="connsiteX41" fmla="*/ 1543050 w 1554480"/>
                <a:gd name="connsiteY41" fmla="*/ 322953 h 483023"/>
                <a:gd name="connsiteX42" fmla="*/ 1554480 w 1554480"/>
                <a:gd name="connsiteY42" fmla="*/ 292473 h 483023"/>
                <a:gd name="connsiteX43" fmla="*/ 1546860 w 1554480"/>
                <a:gd name="connsiteY43" fmla="*/ 212463 h 483023"/>
                <a:gd name="connsiteX44" fmla="*/ 1543050 w 1554480"/>
                <a:gd name="connsiteY44" fmla="*/ 189603 h 483023"/>
                <a:gd name="connsiteX45" fmla="*/ 1539240 w 1554480"/>
                <a:gd name="connsiteY45" fmla="*/ 155313 h 483023"/>
                <a:gd name="connsiteX46" fmla="*/ 1531620 w 1554480"/>
                <a:gd name="connsiteY46" fmla="*/ 143883 h 483023"/>
                <a:gd name="connsiteX47" fmla="*/ 1508760 w 1554480"/>
                <a:gd name="connsiteY47" fmla="*/ 128643 h 483023"/>
                <a:gd name="connsiteX48" fmla="*/ 1470660 w 1554480"/>
                <a:gd name="connsiteY48" fmla="*/ 113403 h 483023"/>
                <a:gd name="connsiteX49" fmla="*/ 1455420 w 1554480"/>
                <a:gd name="connsiteY49" fmla="*/ 105783 h 483023"/>
                <a:gd name="connsiteX50" fmla="*/ 1356360 w 1554480"/>
                <a:gd name="connsiteY50" fmla="*/ 98163 h 483023"/>
                <a:gd name="connsiteX51" fmla="*/ 1325880 w 1554480"/>
                <a:gd name="connsiteY51" fmla="*/ 90543 h 483023"/>
                <a:gd name="connsiteX52" fmla="*/ 1303020 w 1554480"/>
                <a:gd name="connsiteY52" fmla="*/ 86733 h 483023"/>
                <a:gd name="connsiteX53" fmla="*/ 1264920 w 1554480"/>
                <a:gd name="connsiteY53" fmla="*/ 79113 h 483023"/>
                <a:gd name="connsiteX54" fmla="*/ 1242060 w 1554480"/>
                <a:gd name="connsiteY54" fmla="*/ 75303 h 483023"/>
                <a:gd name="connsiteX55" fmla="*/ 1219200 w 1554480"/>
                <a:gd name="connsiteY55" fmla="*/ 67683 h 483023"/>
                <a:gd name="connsiteX56" fmla="*/ 1177290 w 1554480"/>
                <a:gd name="connsiteY56" fmla="*/ 60063 h 483023"/>
                <a:gd name="connsiteX57" fmla="*/ 1139190 w 1554480"/>
                <a:gd name="connsiteY57" fmla="*/ 52443 h 483023"/>
                <a:gd name="connsiteX58" fmla="*/ 1062990 w 1554480"/>
                <a:gd name="connsiteY58" fmla="*/ 48633 h 483023"/>
                <a:gd name="connsiteX59" fmla="*/ 1009650 w 1554480"/>
                <a:gd name="connsiteY59" fmla="*/ 37203 h 483023"/>
                <a:gd name="connsiteX60" fmla="*/ 982980 w 1554480"/>
                <a:gd name="connsiteY60" fmla="*/ 29583 h 483023"/>
                <a:gd name="connsiteX61" fmla="*/ 963930 w 1554480"/>
                <a:gd name="connsiteY61" fmla="*/ 25773 h 483023"/>
                <a:gd name="connsiteX62" fmla="*/ 944880 w 1554480"/>
                <a:gd name="connsiteY62" fmla="*/ 18153 h 483023"/>
                <a:gd name="connsiteX63" fmla="*/ 899160 w 1554480"/>
                <a:gd name="connsiteY63" fmla="*/ 14343 h 483023"/>
                <a:gd name="connsiteX64" fmla="*/ 800100 w 1554480"/>
                <a:gd name="connsiteY64" fmla="*/ 10533 h 483023"/>
                <a:gd name="connsiteX65" fmla="*/ 518160 w 1554480"/>
                <a:gd name="connsiteY65" fmla="*/ 2913 h 483023"/>
                <a:gd name="connsiteX66" fmla="*/ 259080 w 1554480"/>
                <a:gd name="connsiteY66" fmla="*/ 10533 h 483023"/>
                <a:gd name="connsiteX67" fmla="*/ 243840 w 1554480"/>
                <a:gd name="connsiteY67" fmla="*/ 14343 h 483023"/>
                <a:gd name="connsiteX68" fmla="*/ 232410 w 1554480"/>
                <a:gd name="connsiteY68" fmla="*/ 25773 h 483023"/>
                <a:gd name="connsiteX69" fmla="*/ 220980 w 1554480"/>
                <a:gd name="connsiteY69" fmla="*/ 33393 h 483023"/>
                <a:gd name="connsiteX70" fmla="*/ 201930 w 1554480"/>
                <a:gd name="connsiteY70" fmla="*/ 48633 h 483023"/>
                <a:gd name="connsiteX71" fmla="*/ 194310 w 1554480"/>
                <a:gd name="connsiteY71" fmla="*/ 60063 h 483023"/>
                <a:gd name="connsiteX72" fmla="*/ 182880 w 1554480"/>
                <a:gd name="connsiteY72" fmla="*/ 63873 h 483023"/>
                <a:gd name="connsiteX73" fmla="*/ 152400 w 1554480"/>
                <a:gd name="connsiteY73" fmla="*/ 75303 h 483023"/>
                <a:gd name="connsiteX74" fmla="*/ 118110 w 1554480"/>
                <a:gd name="connsiteY74" fmla="*/ 90543 h 483023"/>
                <a:gd name="connsiteX75" fmla="*/ 102870 w 1554480"/>
                <a:gd name="connsiteY75" fmla="*/ 98163 h 483023"/>
                <a:gd name="connsiteX76" fmla="*/ 80010 w 1554480"/>
                <a:gd name="connsiteY76" fmla="*/ 109593 h 483023"/>
                <a:gd name="connsiteX77" fmla="*/ 110490 w 1554480"/>
                <a:gd name="connsiteY77" fmla="*/ 82923 h 48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554480" h="483023">
                  <a:moveTo>
                    <a:pt x="110490" y="82923"/>
                  </a:moveTo>
                  <a:cubicBezTo>
                    <a:pt x="109855" y="79113"/>
                    <a:pt x="87357" y="83944"/>
                    <a:pt x="76200" y="86733"/>
                  </a:cubicBezTo>
                  <a:cubicBezTo>
                    <a:pt x="71758" y="87844"/>
                    <a:pt x="68866" y="92305"/>
                    <a:pt x="64770" y="94353"/>
                  </a:cubicBezTo>
                  <a:cubicBezTo>
                    <a:pt x="59304" y="97086"/>
                    <a:pt x="42983" y="100752"/>
                    <a:pt x="38100" y="101973"/>
                  </a:cubicBezTo>
                  <a:cubicBezTo>
                    <a:pt x="34290" y="104513"/>
                    <a:pt x="29531" y="106017"/>
                    <a:pt x="26670" y="109593"/>
                  </a:cubicBezTo>
                  <a:cubicBezTo>
                    <a:pt x="24161" y="112729"/>
                    <a:pt x="23520" y="117062"/>
                    <a:pt x="22860" y="121023"/>
                  </a:cubicBezTo>
                  <a:cubicBezTo>
                    <a:pt x="19700" y="139980"/>
                    <a:pt x="18400" y="159216"/>
                    <a:pt x="15240" y="178173"/>
                  </a:cubicBezTo>
                  <a:cubicBezTo>
                    <a:pt x="14580" y="182134"/>
                    <a:pt x="12404" y="185707"/>
                    <a:pt x="11430" y="189603"/>
                  </a:cubicBezTo>
                  <a:cubicBezTo>
                    <a:pt x="8010" y="203283"/>
                    <a:pt x="525" y="251223"/>
                    <a:pt x="0" y="254373"/>
                  </a:cubicBezTo>
                  <a:cubicBezTo>
                    <a:pt x="514" y="263111"/>
                    <a:pt x="-1630" y="322413"/>
                    <a:pt x="11430" y="342003"/>
                  </a:cubicBezTo>
                  <a:cubicBezTo>
                    <a:pt x="13970" y="345813"/>
                    <a:pt x="15474" y="350572"/>
                    <a:pt x="19050" y="353433"/>
                  </a:cubicBezTo>
                  <a:cubicBezTo>
                    <a:pt x="22186" y="355942"/>
                    <a:pt x="26670" y="355973"/>
                    <a:pt x="30480" y="357243"/>
                  </a:cubicBezTo>
                  <a:cubicBezTo>
                    <a:pt x="34290" y="361053"/>
                    <a:pt x="38461" y="364534"/>
                    <a:pt x="41910" y="368673"/>
                  </a:cubicBezTo>
                  <a:cubicBezTo>
                    <a:pt x="79829" y="414176"/>
                    <a:pt x="-23821" y="377811"/>
                    <a:pt x="171450" y="383913"/>
                  </a:cubicBezTo>
                  <a:cubicBezTo>
                    <a:pt x="200146" y="403043"/>
                    <a:pt x="163676" y="380581"/>
                    <a:pt x="198120" y="395343"/>
                  </a:cubicBezTo>
                  <a:cubicBezTo>
                    <a:pt x="234956" y="411130"/>
                    <a:pt x="181037" y="395835"/>
                    <a:pt x="224790" y="406773"/>
                  </a:cubicBezTo>
                  <a:cubicBezTo>
                    <a:pt x="226060" y="410583"/>
                    <a:pt x="225760" y="415363"/>
                    <a:pt x="228600" y="418203"/>
                  </a:cubicBezTo>
                  <a:cubicBezTo>
                    <a:pt x="231440" y="421043"/>
                    <a:pt x="236438" y="420217"/>
                    <a:pt x="240030" y="422013"/>
                  </a:cubicBezTo>
                  <a:cubicBezTo>
                    <a:pt x="244126" y="424061"/>
                    <a:pt x="247364" y="427585"/>
                    <a:pt x="251460" y="429633"/>
                  </a:cubicBezTo>
                  <a:cubicBezTo>
                    <a:pt x="255052" y="431429"/>
                    <a:pt x="259298" y="431647"/>
                    <a:pt x="262890" y="433443"/>
                  </a:cubicBezTo>
                  <a:cubicBezTo>
                    <a:pt x="292433" y="448215"/>
                    <a:pt x="257020" y="435296"/>
                    <a:pt x="285750" y="444873"/>
                  </a:cubicBezTo>
                  <a:cubicBezTo>
                    <a:pt x="287020" y="448683"/>
                    <a:pt x="286720" y="453463"/>
                    <a:pt x="289560" y="456303"/>
                  </a:cubicBezTo>
                  <a:cubicBezTo>
                    <a:pt x="292400" y="459143"/>
                    <a:pt x="297398" y="458317"/>
                    <a:pt x="300990" y="460113"/>
                  </a:cubicBezTo>
                  <a:cubicBezTo>
                    <a:pt x="305086" y="462161"/>
                    <a:pt x="308610" y="465193"/>
                    <a:pt x="312420" y="467733"/>
                  </a:cubicBezTo>
                  <a:cubicBezTo>
                    <a:pt x="313690" y="471543"/>
                    <a:pt x="312888" y="476935"/>
                    <a:pt x="316230" y="479163"/>
                  </a:cubicBezTo>
                  <a:cubicBezTo>
                    <a:pt x="321618" y="482755"/>
                    <a:pt x="328808" y="483204"/>
                    <a:pt x="335280" y="482973"/>
                  </a:cubicBezTo>
                  <a:cubicBezTo>
                    <a:pt x="364582" y="481927"/>
                    <a:pt x="393700" y="477893"/>
                    <a:pt x="422910" y="475353"/>
                  </a:cubicBezTo>
                  <a:cubicBezTo>
                    <a:pt x="427990" y="471543"/>
                    <a:pt x="432470" y="466763"/>
                    <a:pt x="438150" y="463923"/>
                  </a:cubicBezTo>
                  <a:cubicBezTo>
                    <a:pt x="445334" y="460331"/>
                    <a:pt x="461010" y="456303"/>
                    <a:pt x="461010" y="456303"/>
                  </a:cubicBezTo>
                  <a:cubicBezTo>
                    <a:pt x="471744" y="424102"/>
                    <a:pt x="462831" y="439308"/>
                    <a:pt x="533400" y="437253"/>
                  </a:cubicBezTo>
                  <a:cubicBezTo>
                    <a:pt x="641312" y="434110"/>
                    <a:pt x="749300" y="434713"/>
                    <a:pt x="857250" y="433443"/>
                  </a:cubicBezTo>
                  <a:lnTo>
                    <a:pt x="1082040" y="441063"/>
                  </a:lnTo>
                  <a:cubicBezTo>
                    <a:pt x="1093529" y="441570"/>
                    <a:pt x="1104867" y="443944"/>
                    <a:pt x="1116330" y="444873"/>
                  </a:cubicBezTo>
                  <a:cubicBezTo>
                    <a:pt x="1151864" y="447754"/>
                    <a:pt x="1187392" y="450967"/>
                    <a:pt x="1223010" y="452493"/>
                  </a:cubicBezTo>
                  <a:cubicBezTo>
                    <a:pt x="1276316" y="454778"/>
                    <a:pt x="1329690" y="455033"/>
                    <a:pt x="1383030" y="456303"/>
                  </a:cubicBezTo>
                  <a:cubicBezTo>
                    <a:pt x="1408060" y="457775"/>
                    <a:pt x="1469319" y="464306"/>
                    <a:pt x="1497330" y="456303"/>
                  </a:cubicBezTo>
                  <a:cubicBezTo>
                    <a:pt x="1501192" y="455200"/>
                    <a:pt x="1498912" y="448215"/>
                    <a:pt x="1501140" y="444873"/>
                  </a:cubicBezTo>
                  <a:cubicBezTo>
                    <a:pt x="1504129" y="440390"/>
                    <a:pt x="1508760" y="437253"/>
                    <a:pt x="1512570" y="433443"/>
                  </a:cubicBezTo>
                  <a:cubicBezTo>
                    <a:pt x="1513840" y="429633"/>
                    <a:pt x="1514584" y="425605"/>
                    <a:pt x="1516380" y="422013"/>
                  </a:cubicBezTo>
                  <a:cubicBezTo>
                    <a:pt x="1518428" y="417917"/>
                    <a:pt x="1522889" y="415025"/>
                    <a:pt x="1524000" y="410583"/>
                  </a:cubicBezTo>
                  <a:cubicBezTo>
                    <a:pt x="1529317" y="389314"/>
                    <a:pt x="1528497" y="366612"/>
                    <a:pt x="1535430" y="345813"/>
                  </a:cubicBezTo>
                  <a:cubicBezTo>
                    <a:pt x="1537970" y="338193"/>
                    <a:pt x="1539458" y="330137"/>
                    <a:pt x="1543050" y="322953"/>
                  </a:cubicBezTo>
                  <a:cubicBezTo>
                    <a:pt x="1553012" y="303029"/>
                    <a:pt x="1549292" y="313223"/>
                    <a:pt x="1554480" y="292473"/>
                  </a:cubicBezTo>
                  <a:cubicBezTo>
                    <a:pt x="1551940" y="265803"/>
                    <a:pt x="1549819" y="239090"/>
                    <a:pt x="1546860" y="212463"/>
                  </a:cubicBezTo>
                  <a:cubicBezTo>
                    <a:pt x="1546007" y="204785"/>
                    <a:pt x="1544071" y="197260"/>
                    <a:pt x="1543050" y="189603"/>
                  </a:cubicBezTo>
                  <a:cubicBezTo>
                    <a:pt x="1541530" y="178204"/>
                    <a:pt x="1542029" y="166470"/>
                    <a:pt x="1539240" y="155313"/>
                  </a:cubicBezTo>
                  <a:cubicBezTo>
                    <a:pt x="1538129" y="150871"/>
                    <a:pt x="1535066" y="146898"/>
                    <a:pt x="1531620" y="143883"/>
                  </a:cubicBezTo>
                  <a:cubicBezTo>
                    <a:pt x="1524728" y="137852"/>
                    <a:pt x="1508760" y="128643"/>
                    <a:pt x="1508760" y="128643"/>
                  </a:cubicBezTo>
                  <a:cubicBezTo>
                    <a:pt x="1493894" y="106344"/>
                    <a:pt x="1509186" y="123035"/>
                    <a:pt x="1470660" y="113403"/>
                  </a:cubicBezTo>
                  <a:cubicBezTo>
                    <a:pt x="1465150" y="112025"/>
                    <a:pt x="1461050" y="106534"/>
                    <a:pt x="1455420" y="105783"/>
                  </a:cubicBezTo>
                  <a:cubicBezTo>
                    <a:pt x="1422593" y="101406"/>
                    <a:pt x="1356360" y="98163"/>
                    <a:pt x="1356360" y="98163"/>
                  </a:cubicBezTo>
                  <a:cubicBezTo>
                    <a:pt x="1346200" y="95623"/>
                    <a:pt x="1336120" y="92737"/>
                    <a:pt x="1325880" y="90543"/>
                  </a:cubicBezTo>
                  <a:cubicBezTo>
                    <a:pt x="1318326" y="88924"/>
                    <a:pt x="1310613" y="88157"/>
                    <a:pt x="1303020" y="86733"/>
                  </a:cubicBezTo>
                  <a:cubicBezTo>
                    <a:pt x="1290290" y="84346"/>
                    <a:pt x="1277650" y="81500"/>
                    <a:pt x="1264920" y="79113"/>
                  </a:cubicBezTo>
                  <a:cubicBezTo>
                    <a:pt x="1257327" y="77689"/>
                    <a:pt x="1249554" y="77177"/>
                    <a:pt x="1242060" y="75303"/>
                  </a:cubicBezTo>
                  <a:cubicBezTo>
                    <a:pt x="1234268" y="73355"/>
                    <a:pt x="1226893" y="69991"/>
                    <a:pt x="1219200" y="67683"/>
                  </a:cubicBezTo>
                  <a:cubicBezTo>
                    <a:pt x="1199889" y="61890"/>
                    <a:pt x="1201185" y="64280"/>
                    <a:pt x="1177290" y="60063"/>
                  </a:cubicBezTo>
                  <a:cubicBezTo>
                    <a:pt x="1164536" y="57812"/>
                    <a:pt x="1152077" y="53732"/>
                    <a:pt x="1139190" y="52443"/>
                  </a:cubicBezTo>
                  <a:cubicBezTo>
                    <a:pt x="1113884" y="49912"/>
                    <a:pt x="1088390" y="49903"/>
                    <a:pt x="1062990" y="48633"/>
                  </a:cubicBezTo>
                  <a:cubicBezTo>
                    <a:pt x="990803" y="28008"/>
                    <a:pt x="1081296" y="52556"/>
                    <a:pt x="1009650" y="37203"/>
                  </a:cubicBezTo>
                  <a:cubicBezTo>
                    <a:pt x="1000609" y="35266"/>
                    <a:pt x="991950" y="31825"/>
                    <a:pt x="982980" y="29583"/>
                  </a:cubicBezTo>
                  <a:cubicBezTo>
                    <a:pt x="976698" y="28012"/>
                    <a:pt x="970133" y="27634"/>
                    <a:pt x="963930" y="25773"/>
                  </a:cubicBezTo>
                  <a:cubicBezTo>
                    <a:pt x="957379" y="23808"/>
                    <a:pt x="951615" y="19342"/>
                    <a:pt x="944880" y="18153"/>
                  </a:cubicBezTo>
                  <a:cubicBezTo>
                    <a:pt x="929820" y="15495"/>
                    <a:pt x="914432" y="15147"/>
                    <a:pt x="899160" y="14343"/>
                  </a:cubicBezTo>
                  <a:cubicBezTo>
                    <a:pt x="866161" y="12606"/>
                    <a:pt x="833130" y="11524"/>
                    <a:pt x="800100" y="10533"/>
                  </a:cubicBezTo>
                  <a:lnTo>
                    <a:pt x="518160" y="2913"/>
                  </a:lnTo>
                  <a:cubicBezTo>
                    <a:pt x="401424" y="4766"/>
                    <a:pt x="346094" y="-8804"/>
                    <a:pt x="259080" y="10533"/>
                  </a:cubicBezTo>
                  <a:cubicBezTo>
                    <a:pt x="253968" y="11669"/>
                    <a:pt x="248920" y="13073"/>
                    <a:pt x="243840" y="14343"/>
                  </a:cubicBezTo>
                  <a:cubicBezTo>
                    <a:pt x="240030" y="18153"/>
                    <a:pt x="236549" y="22324"/>
                    <a:pt x="232410" y="25773"/>
                  </a:cubicBezTo>
                  <a:cubicBezTo>
                    <a:pt x="228892" y="28704"/>
                    <a:pt x="224218" y="30155"/>
                    <a:pt x="220980" y="33393"/>
                  </a:cubicBezTo>
                  <a:cubicBezTo>
                    <a:pt x="203746" y="50627"/>
                    <a:pt x="224182" y="41216"/>
                    <a:pt x="201930" y="48633"/>
                  </a:cubicBezTo>
                  <a:cubicBezTo>
                    <a:pt x="199390" y="52443"/>
                    <a:pt x="197886" y="57202"/>
                    <a:pt x="194310" y="60063"/>
                  </a:cubicBezTo>
                  <a:cubicBezTo>
                    <a:pt x="191174" y="62572"/>
                    <a:pt x="186571" y="62291"/>
                    <a:pt x="182880" y="63873"/>
                  </a:cubicBezTo>
                  <a:cubicBezTo>
                    <a:pt x="154987" y="75827"/>
                    <a:pt x="180497" y="68279"/>
                    <a:pt x="152400" y="75303"/>
                  </a:cubicBezTo>
                  <a:cubicBezTo>
                    <a:pt x="118778" y="97718"/>
                    <a:pt x="172518" y="63339"/>
                    <a:pt x="118110" y="90543"/>
                  </a:cubicBezTo>
                  <a:cubicBezTo>
                    <a:pt x="113030" y="93083"/>
                    <a:pt x="108090" y="95926"/>
                    <a:pt x="102870" y="98163"/>
                  </a:cubicBezTo>
                  <a:cubicBezTo>
                    <a:pt x="97133" y="100622"/>
                    <a:pt x="83338" y="102937"/>
                    <a:pt x="80010" y="109593"/>
                  </a:cubicBezTo>
                  <a:cubicBezTo>
                    <a:pt x="78874" y="111865"/>
                    <a:pt x="111125" y="86733"/>
                    <a:pt x="110490" y="82923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3760470" y="2240280"/>
              <a:ext cx="967740" cy="384810"/>
            </a:xfrm>
            <a:custGeom>
              <a:avLst/>
              <a:gdLst>
                <a:gd name="connsiteX0" fmla="*/ 194310 w 967740"/>
                <a:gd name="connsiteY0" fmla="*/ 300990 h 384810"/>
                <a:gd name="connsiteX1" fmla="*/ 251460 w 967740"/>
                <a:gd name="connsiteY1" fmla="*/ 308610 h 384810"/>
                <a:gd name="connsiteX2" fmla="*/ 262890 w 967740"/>
                <a:gd name="connsiteY2" fmla="*/ 316230 h 384810"/>
                <a:gd name="connsiteX3" fmla="*/ 278130 w 967740"/>
                <a:gd name="connsiteY3" fmla="*/ 320040 h 384810"/>
                <a:gd name="connsiteX4" fmla="*/ 293370 w 967740"/>
                <a:gd name="connsiteY4" fmla="*/ 327660 h 384810"/>
                <a:gd name="connsiteX5" fmla="*/ 320040 w 967740"/>
                <a:gd name="connsiteY5" fmla="*/ 335280 h 384810"/>
                <a:gd name="connsiteX6" fmla="*/ 342900 w 967740"/>
                <a:gd name="connsiteY6" fmla="*/ 346710 h 384810"/>
                <a:gd name="connsiteX7" fmla="*/ 354330 w 967740"/>
                <a:gd name="connsiteY7" fmla="*/ 354330 h 384810"/>
                <a:gd name="connsiteX8" fmla="*/ 365760 w 967740"/>
                <a:gd name="connsiteY8" fmla="*/ 358140 h 384810"/>
                <a:gd name="connsiteX9" fmla="*/ 381000 w 967740"/>
                <a:gd name="connsiteY9" fmla="*/ 365760 h 384810"/>
                <a:gd name="connsiteX10" fmla="*/ 396240 w 967740"/>
                <a:gd name="connsiteY10" fmla="*/ 369570 h 384810"/>
                <a:gd name="connsiteX11" fmla="*/ 495300 w 967740"/>
                <a:gd name="connsiteY11" fmla="*/ 384810 h 384810"/>
                <a:gd name="connsiteX12" fmla="*/ 575310 w 967740"/>
                <a:gd name="connsiteY12" fmla="*/ 377190 h 384810"/>
                <a:gd name="connsiteX13" fmla="*/ 586740 w 967740"/>
                <a:gd name="connsiteY13" fmla="*/ 373380 h 384810"/>
                <a:gd name="connsiteX14" fmla="*/ 601980 w 967740"/>
                <a:gd name="connsiteY14" fmla="*/ 369570 h 384810"/>
                <a:gd name="connsiteX15" fmla="*/ 624840 w 967740"/>
                <a:gd name="connsiteY15" fmla="*/ 358140 h 384810"/>
                <a:gd name="connsiteX16" fmla="*/ 636270 w 967740"/>
                <a:gd name="connsiteY16" fmla="*/ 350520 h 384810"/>
                <a:gd name="connsiteX17" fmla="*/ 647700 w 967740"/>
                <a:gd name="connsiteY17" fmla="*/ 346710 h 384810"/>
                <a:gd name="connsiteX18" fmla="*/ 662940 w 967740"/>
                <a:gd name="connsiteY18" fmla="*/ 339090 h 384810"/>
                <a:gd name="connsiteX19" fmla="*/ 685800 w 967740"/>
                <a:gd name="connsiteY19" fmla="*/ 331470 h 384810"/>
                <a:gd name="connsiteX20" fmla="*/ 701040 w 967740"/>
                <a:gd name="connsiteY20" fmla="*/ 323850 h 384810"/>
                <a:gd name="connsiteX21" fmla="*/ 712470 w 967740"/>
                <a:gd name="connsiteY21" fmla="*/ 320040 h 384810"/>
                <a:gd name="connsiteX22" fmla="*/ 739140 w 967740"/>
                <a:gd name="connsiteY22" fmla="*/ 312420 h 384810"/>
                <a:gd name="connsiteX23" fmla="*/ 807720 w 967740"/>
                <a:gd name="connsiteY23" fmla="*/ 304800 h 384810"/>
                <a:gd name="connsiteX24" fmla="*/ 899160 w 967740"/>
                <a:gd name="connsiteY24" fmla="*/ 293370 h 384810"/>
                <a:gd name="connsiteX25" fmla="*/ 910590 w 967740"/>
                <a:gd name="connsiteY25" fmla="*/ 285750 h 384810"/>
                <a:gd name="connsiteX26" fmla="*/ 929640 w 967740"/>
                <a:gd name="connsiteY26" fmla="*/ 281940 h 384810"/>
                <a:gd name="connsiteX27" fmla="*/ 944880 w 967740"/>
                <a:gd name="connsiteY27" fmla="*/ 266700 h 384810"/>
                <a:gd name="connsiteX28" fmla="*/ 948690 w 967740"/>
                <a:gd name="connsiteY28" fmla="*/ 255270 h 384810"/>
                <a:gd name="connsiteX29" fmla="*/ 960120 w 967740"/>
                <a:gd name="connsiteY29" fmla="*/ 243840 h 384810"/>
                <a:gd name="connsiteX30" fmla="*/ 967740 w 967740"/>
                <a:gd name="connsiteY30" fmla="*/ 232410 h 384810"/>
                <a:gd name="connsiteX31" fmla="*/ 963930 w 967740"/>
                <a:gd name="connsiteY31" fmla="*/ 118110 h 384810"/>
                <a:gd name="connsiteX32" fmla="*/ 960120 w 967740"/>
                <a:gd name="connsiteY32" fmla="*/ 102870 h 384810"/>
                <a:gd name="connsiteX33" fmla="*/ 952500 w 967740"/>
                <a:gd name="connsiteY33" fmla="*/ 91440 h 384810"/>
                <a:gd name="connsiteX34" fmla="*/ 948690 w 967740"/>
                <a:gd name="connsiteY34" fmla="*/ 80010 h 384810"/>
                <a:gd name="connsiteX35" fmla="*/ 925830 w 967740"/>
                <a:gd name="connsiteY35" fmla="*/ 64770 h 384810"/>
                <a:gd name="connsiteX36" fmla="*/ 910590 w 967740"/>
                <a:gd name="connsiteY36" fmla="*/ 49530 h 384810"/>
                <a:gd name="connsiteX37" fmla="*/ 887730 w 967740"/>
                <a:gd name="connsiteY37" fmla="*/ 26670 h 384810"/>
                <a:gd name="connsiteX38" fmla="*/ 876300 w 967740"/>
                <a:gd name="connsiteY38" fmla="*/ 22860 h 384810"/>
                <a:gd name="connsiteX39" fmla="*/ 864870 w 967740"/>
                <a:gd name="connsiteY39" fmla="*/ 15240 h 384810"/>
                <a:gd name="connsiteX40" fmla="*/ 845820 w 967740"/>
                <a:gd name="connsiteY40" fmla="*/ 11430 h 384810"/>
                <a:gd name="connsiteX41" fmla="*/ 788670 w 967740"/>
                <a:gd name="connsiteY41" fmla="*/ 0 h 384810"/>
                <a:gd name="connsiteX42" fmla="*/ 480060 w 967740"/>
                <a:gd name="connsiteY42" fmla="*/ 7620 h 384810"/>
                <a:gd name="connsiteX43" fmla="*/ 441960 w 967740"/>
                <a:gd name="connsiteY43" fmla="*/ 11430 h 384810"/>
                <a:gd name="connsiteX44" fmla="*/ 384810 w 967740"/>
                <a:gd name="connsiteY44" fmla="*/ 26670 h 384810"/>
                <a:gd name="connsiteX45" fmla="*/ 373380 w 967740"/>
                <a:gd name="connsiteY45" fmla="*/ 34290 h 384810"/>
                <a:gd name="connsiteX46" fmla="*/ 361950 w 967740"/>
                <a:gd name="connsiteY46" fmla="*/ 38100 h 384810"/>
                <a:gd name="connsiteX47" fmla="*/ 346710 w 967740"/>
                <a:gd name="connsiteY47" fmla="*/ 45720 h 384810"/>
                <a:gd name="connsiteX48" fmla="*/ 243840 w 967740"/>
                <a:gd name="connsiteY48" fmla="*/ 41910 h 384810"/>
                <a:gd name="connsiteX49" fmla="*/ 201930 w 967740"/>
                <a:gd name="connsiteY49" fmla="*/ 38100 h 384810"/>
                <a:gd name="connsiteX50" fmla="*/ 87630 w 967740"/>
                <a:gd name="connsiteY50" fmla="*/ 45720 h 384810"/>
                <a:gd name="connsiteX51" fmla="*/ 72390 w 967740"/>
                <a:gd name="connsiteY51" fmla="*/ 49530 h 384810"/>
                <a:gd name="connsiteX52" fmla="*/ 60960 w 967740"/>
                <a:gd name="connsiteY52" fmla="*/ 57150 h 384810"/>
                <a:gd name="connsiteX53" fmla="*/ 49530 w 967740"/>
                <a:gd name="connsiteY53" fmla="*/ 60960 h 384810"/>
                <a:gd name="connsiteX54" fmla="*/ 38100 w 967740"/>
                <a:gd name="connsiteY54" fmla="*/ 72390 h 384810"/>
                <a:gd name="connsiteX55" fmla="*/ 15240 w 967740"/>
                <a:gd name="connsiteY55" fmla="*/ 87630 h 384810"/>
                <a:gd name="connsiteX56" fmla="*/ 0 w 967740"/>
                <a:gd name="connsiteY56" fmla="*/ 121920 h 384810"/>
                <a:gd name="connsiteX57" fmla="*/ 7620 w 967740"/>
                <a:gd name="connsiteY57" fmla="*/ 186690 h 384810"/>
                <a:gd name="connsiteX58" fmla="*/ 11430 w 967740"/>
                <a:gd name="connsiteY58" fmla="*/ 198120 h 384810"/>
                <a:gd name="connsiteX59" fmla="*/ 22860 w 967740"/>
                <a:gd name="connsiteY59" fmla="*/ 213360 h 384810"/>
                <a:gd name="connsiteX60" fmla="*/ 30480 w 967740"/>
                <a:gd name="connsiteY60" fmla="*/ 224790 h 384810"/>
                <a:gd name="connsiteX61" fmla="*/ 34290 w 967740"/>
                <a:gd name="connsiteY61" fmla="*/ 236220 h 384810"/>
                <a:gd name="connsiteX62" fmla="*/ 45720 w 967740"/>
                <a:gd name="connsiteY62" fmla="*/ 240030 h 384810"/>
                <a:gd name="connsiteX63" fmla="*/ 49530 w 967740"/>
                <a:gd name="connsiteY63" fmla="*/ 251460 h 384810"/>
                <a:gd name="connsiteX64" fmla="*/ 68580 w 967740"/>
                <a:gd name="connsiteY64" fmla="*/ 274320 h 384810"/>
                <a:gd name="connsiteX65" fmla="*/ 80010 w 967740"/>
                <a:gd name="connsiteY65" fmla="*/ 281940 h 384810"/>
                <a:gd name="connsiteX66" fmla="*/ 99060 w 967740"/>
                <a:gd name="connsiteY66" fmla="*/ 304800 h 384810"/>
                <a:gd name="connsiteX67" fmla="*/ 121920 w 967740"/>
                <a:gd name="connsiteY67" fmla="*/ 312420 h 384810"/>
                <a:gd name="connsiteX68" fmla="*/ 194310 w 967740"/>
                <a:gd name="connsiteY68" fmla="*/ 30099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967740" h="384810">
                  <a:moveTo>
                    <a:pt x="194310" y="300990"/>
                  </a:moveTo>
                  <a:cubicBezTo>
                    <a:pt x="198088" y="301410"/>
                    <a:pt x="242909" y="305760"/>
                    <a:pt x="251460" y="308610"/>
                  </a:cubicBezTo>
                  <a:cubicBezTo>
                    <a:pt x="255804" y="310058"/>
                    <a:pt x="258681" y="314426"/>
                    <a:pt x="262890" y="316230"/>
                  </a:cubicBezTo>
                  <a:cubicBezTo>
                    <a:pt x="267703" y="318293"/>
                    <a:pt x="273227" y="318201"/>
                    <a:pt x="278130" y="320040"/>
                  </a:cubicBezTo>
                  <a:cubicBezTo>
                    <a:pt x="283448" y="322034"/>
                    <a:pt x="288150" y="325423"/>
                    <a:pt x="293370" y="327660"/>
                  </a:cubicBezTo>
                  <a:cubicBezTo>
                    <a:pt x="301022" y="330940"/>
                    <a:pt x="312306" y="333347"/>
                    <a:pt x="320040" y="335280"/>
                  </a:cubicBezTo>
                  <a:cubicBezTo>
                    <a:pt x="352797" y="357118"/>
                    <a:pt x="311352" y="330936"/>
                    <a:pt x="342900" y="346710"/>
                  </a:cubicBezTo>
                  <a:cubicBezTo>
                    <a:pt x="346996" y="348758"/>
                    <a:pt x="350234" y="352282"/>
                    <a:pt x="354330" y="354330"/>
                  </a:cubicBezTo>
                  <a:cubicBezTo>
                    <a:pt x="357922" y="356126"/>
                    <a:pt x="362069" y="356558"/>
                    <a:pt x="365760" y="358140"/>
                  </a:cubicBezTo>
                  <a:cubicBezTo>
                    <a:pt x="370980" y="360377"/>
                    <a:pt x="375682" y="363766"/>
                    <a:pt x="381000" y="365760"/>
                  </a:cubicBezTo>
                  <a:cubicBezTo>
                    <a:pt x="385903" y="367599"/>
                    <a:pt x="391096" y="368590"/>
                    <a:pt x="396240" y="369570"/>
                  </a:cubicBezTo>
                  <a:cubicBezTo>
                    <a:pt x="458907" y="381507"/>
                    <a:pt x="446265" y="379362"/>
                    <a:pt x="495300" y="384810"/>
                  </a:cubicBezTo>
                  <a:cubicBezTo>
                    <a:pt x="521970" y="382270"/>
                    <a:pt x="548726" y="380513"/>
                    <a:pt x="575310" y="377190"/>
                  </a:cubicBezTo>
                  <a:cubicBezTo>
                    <a:pt x="579295" y="376692"/>
                    <a:pt x="582878" y="374483"/>
                    <a:pt x="586740" y="373380"/>
                  </a:cubicBezTo>
                  <a:cubicBezTo>
                    <a:pt x="591775" y="371941"/>
                    <a:pt x="596900" y="370840"/>
                    <a:pt x="601980" y="369570"/>
                  </a:cubicBezTo>
                  <a:cubicBezTo>
                    <a:pt x="634737" y="347732"/>
                    <a:pt x="593292" y="373914"/>
                    <a:pt x="624840" y="358140"/>
                  </a:cubicBezTo>
                  <a:cubicBezTo>
                    <a:pt x="628936" y="356092"/>
                    <a:pt x="632174" y="352568"/>
                    <a:pt x="636270" y="350520"/>
                  </a:cubicBezTo>
                  <a:cubicBezTo>
                    <a:pt x="639862" y="348724"/>
                    <a:pt x="644009" y="348292"/>
                    <a:pt x="647700" y="346710"/>
                  </a:cubicBezTo>
                  <a:cubicBezTo>
                    <a:pt x="652920" y="344473"/>
                    <a:pt x="657667" y="341199"/>
                    <a:pt x="662940" y="339090"/>
                  </a:cubicBezTo>
                  <a:cubicBezTo>
                    <a:pt x="670398" y="336107"/>
                    <a:pt x="678616" y="335062"/>
                    <a:pt x="685800" y="331470"/>
                  </a:cubicBezTo>
                  <a:cubicBezTo>
                    <a:pt x="690880" y="328930"/>
                    <a:pt x="695820" y="326087"/>
                    <a:pt x="701040" y="323850"/>
                  </a:cubicBezTo>
                  <a:cubicBezTo>
                    <a:pt x="704731" y="322268"/>
                    <a:pt x="708623" y="321194"/>
                    <a:pt x="712470" y="320040"/>
                  </a:cubicBezTo>
                  <a:cubicBezTo>
                    <a:pt x="721326" y="317383"/>
                    <a:pt x="730099" y="314357"/>
                    <a:pt x="739140" y="312420"/>
                  </a:cubicBezTo>
                  <a:cubicBezTo>
                    <a:pt x="756216" y="308761"/>
                    <a:pt x="793544" y="306089"/>
                    <a:pt x="807720" y="304800"/>
                  </a:cubicBezTo>
                  <a:cubicBezTo>
                    <a:pt x="876438" y="285166"/>
                    <a:pt x="775445" y="311927"/>
                    <a:pt x="899160" y="293370"/>
                  </a:cubicBezTo>
                  <a:cubicBezTo>
                    <a:pt x="903688" y="292691"/>
                    <a:pt x="906303" y="287358"/>
                    <a:pt x="910590" y="285750"/>
                  </a:cubicBezTo>
                  <a:cubicBezTo>
                    <a:pt x="916653" y="283476"/>
                    <a:pt x="923290" y="283210"/>
                    <a:pt x="929640" y="281940"/>
                  </a:cubicBezTo>
                  <a:cubicBezTo>
                    <a:pt x="939800" y="251460"/>
                    <a:pt x="924560" y="287020"/>
                    <a:pt x="944880" y="266700"/>
                  </a:cubicBezTo>
                  <a:cubicBezTo>
                    <a:pt x="947720" y="263860"/>
                    <a:pt x="946462" y="258612"/>
                    <a:pt x="948690" y="255270"/>
                  </a:cubicBezTo>
                  <a:cubicBezTo>
                    <a:pt x="951679" y="250787"/>
                    <a:pt x="956671" y="247979"/>
                    <a:pt x="960120" y="243840"/>
                  </a:cubicBezTo>
                  <a:cubicBezTo>
                    <a:pt x="963051" y="240322"/>
                    <a:pt x="965200" y="236220"/>
                    <a:pt x="967740" y="232410"/>
                  </a:cubicBezTo>
                  <a:cubicBezTo>
                    <a:pt x="966470" y="194310"/>
                    <a:pt x="966169" y="156165"/>
                    <a:pt x="963930" y="118110"/>
                  </a:cubicBezTo>
                  <a:cubicBezTo>
                    <a:pt x="963623" y="112883"/>
                    <a:pt x="962183" y="107683"/>
                    <a:pt x="960120" y="102870"/>
                  </a:cubicBezTo>
                  <a:cubicBezTo>
                    <a:pt x="958316" y="98661"/>
                    <a:pt x="954548" y="95536"/>
                    <a:pt x="952500" y="91440"/>
                  </a:cubicBezTo>
                  <a:cubicBezTo>
                    <a:pt x="950704" y="87848"/>
                    <a:pt x="950918" y="83352"/>
                    <a:pt x="948690" y="80010"/>
                  </a:cubicBezTo>
                  <a:cubicBezTo>
                    <a:pt x="940536" y="67779"/>
                    <a:pt x="937813" y="68764"/>
                    <a:pt x="925830" y="64770"/>
                  </a:cubicBezTo>
                  <a:cubicBezTo>
                    <a:pt x="917517" y="39832"/>
                    <a:pt x="929063" y="64308"/>
                    <a:pt x="910590" y="49530"/>
                  </a:cubicBezTo>
                  <a:cubicBezTo>
                    <a:pt x="875974" y="21837"/>
                    <a:pt x="939186" y="56073"/>
                    <a:pt x="887730" y="26670"/>
                  </a:cubicBezTo>
                  <a:cubicBezTo>
                    <a:pt x="884243" y="24677"/>
                    <a:pt x="879892" y="24656"/>
                    <a:pt x="876300" y="22860"/>
                  </a:cubicBezTo>
                  <a:cubicBezTo>
                    <a:pt x="872204" y="20812"/>
                    <a:pt x="869157" y="16848"/>
                    <a:pt x="864870" y="15240"/>
                  </a:cubicBezTo>
                  <a:cubicBezTo>
                    <a:pt x="858807" y="12966"/>
                    <a:pt x="852023" y="13291"/>
                    <a:pt x="845820" y="11430"/>
                  </a:cubicBezTo>
                  <a:cubicBezTo>
                    <a:pt x="799469" y="-2475"/>
                    <a:pt x="862409" y="7374"/>
                    <a:pt x="788670" y="0"/>
                  </a:cubicBezTo>
                  <a:lnTo>
                    <a:pt x="480060" y="7620"/>
                  </a:lnTo>
                  <a:cubicBezTo>
                    <a:pt x="467304" y="8041"/>
                    <a:pt x="454450" y="8801"/>
                    <a:pt x="441960" y="11430"/>
                  </a:cubicBezTo>
                  <a:cubicBezTo>
                    <a:pt x="283809" y="44725"/>
                    <a:pt x="494272" y="8426"/>
                    <a:pt x="384810" y="26670"/>
                  </a:cubicBezTo>
                  <a:cubicBezTo>
                    <a:pt x="381000" y="29210"/>
                    <a:pt x="377476" y="32242"/>
                    <a:pt x="373380" y="34290"/>
                  </a:cubicBezTo>
                  <a:cubicBezTo>
                    <a:pt x="369788" y="36086"/>
                    <a:pt x="365641" y="36518"/>
                    <a:pt x="361950" y="38100"/>
                  </a:cubicBezTo>
                  <a:cubicBezTo>
                    <a:pt x="356730" y="40337"/>
                    <a:pt x="351790" y="43180"/>
                    <a:pt x="346710" y="45720"/>
                  </a:cubicBezTo>
                  <a:lnTo>
                    <a:pt x="243840" y="41910"/>
                  </a:lnTo>
                  <a:cubicBezTo>
                    <a:pt x="229832" y="41173"/>
                    <a:pt x="215953" y="37758"/>
                    <a:pt x="201930" y="38100"/>
                  </a:cubicBezTo>
                  <a:cubicBezTo>
                    <a:pt x="163757" y="39031"/>
                    <a:pt x="125730" y="43180"/>
                    <a:pt x="87630" y="45720"/>
                  </a:cubicBezTo>
                  <a:cubicBezTo>
                    <a:pt x="82550" y="46990"/>
                    <a:pt x="77203" y="47467"/>
                    <a:pt x="72390" y="49530"/>
                  </a:cubicBezTo>
                  <a:cubicBezTo>
                    <a:pt x="68181" y="51334"/>
                    <a:pt x="65056" y="55102"/>
                    <a:pt x="60960" y="57150"/>
                  </a:cubicBezTo>
                  <a:cubicBezTo>
                    <a:pt x="57368" y="58946"/>
                    <a:pt x="53340" y="59690"/>
                    <a:pt x="49530" y="60960"/>
                  </a:cubicBezTo>
                  <a:cubicBezTo>
                    <a:pt x="45720" y="64770"/>
                    <a:pt x="42583" y="69401"/>
                    <a:pt x="38100" y="72390"/>
                  </a:cubicBezTo>
                  <a:cubicBezTo>
                    <a:pt x="5017" y="94446"/>
                    <a:pt x="51703" y="51167"/>
                    <a:pt x="15240" y="87630"/>
                  </a:cubicBezTo>
                  <a:cubicBezTo>
                    <a:pt x="6172" y="114834"/>
                    <a:pt x="12075" y="103807"/>
                    <a:pt x="0" y="121920"/>
                  </a:cubicBezTo>
                  <a:cubicBezTo>
                    <a:pt x="2909" y="159738"/>
                    <a:pt x="206" y="160740"/>
                    <a:pt x="7620" y="186690"/>
                  </a:cubicBezTo>
                  <a:cubicBezTo>
                    <a:pt x="8723" y="190552"/>
                    <a:pt x="9437" y="194633"/>
                    <a:pt x="11430" y="198120"/>
                  </a:cubicBezTo>
                  <a:cubicBezTo>
                    <a:pt x="14580" y="203633"/>
                    <a:pt x="19169" y="208193"/>
                    <a:pt x="22860" y="213360"/>
                  </a:cubicBezTo>
                  <a:cubicBezTo>
                    <a:pt x="25522" y="217086"/>
                    <a:pt x="28432" y="220694"/>
                    <a:pt x="30480" y="224790"/>
                  </a:cubicBezTo>
                  <a:cubicBezTo>
                    <a:pt x="32276" y="228382"/>
                    <a:pt x="31450" y="233380"/>
                    <a:pt x="34290" y="236220"/>
                  </a:cubicBezTo>
                  <a:cubicBezTo>
                    <a:pt x="37130" y="239060"/>
                    <a:pt x="41910" y="238760"/>
                    <a:pt x="45720" y="240030"/>
                  </a:cubicBezTo>
                  <a:cubicBezTo>
                    <a:pt x="46990" y="243840"/>
                    <a:pt x="47734" y="247868"/>
                    <a:pt x="49530" y="251460"/>
                  </a:cubicBezTo>
                  <a:cubicBezTo>
                    <a:pt x="53811" y="260023"/>
                    <a:pt x="61358" y="268301"/>
                    <a:pt x="68580" y="274320"/>
                  </a:cubicBezTo>
                  <a:cubicBezTo>
                    <a:pt x="72098" y="277251"/>
                    <a:pt x="76200" y="279400"/>
                    <a:pt x="80010" y="281940"/>
                  </a:cubicBezTo>
                  <a:cubicBezTo>
                    <a:pt x="84753" y="289054"/>
                    <a:pt x="91295" y="300486"/>
                    <a:pt x="99060" y="304800"/>
                  </a:cubicBezTo>
                  <a:cubicBezTo>
                    <a:pt x="106081" y="308701"/>
                    <a:pt x="114300" y="309880"/>
                    <a:pt x="121920" y="312420"/>
                  </a:cubicBezTo>
                  <a:lnTo>
                    <a:pt x="194310" y="30099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4792980" y="2190750"/>
              <a:ext cx="1005840" cy="461010"/>
            </a:xfrm>
            <a:custGeom>
              <a:avLst/>
              <a:gdLst>
                <a:gd name="connsiteX0" fmla="*/ 95250 w 1005840"/>
                <a:gd name="connsiteY0" fmla="*/ 87630 h 461010"/>
                <a:gd name="connsiteX1" fmla="*/ 76200 w 1005840"/>
                <a:gd name="connsiteY1" fmla="*/ 95250 h 461010"/>
                <a:gd name="connsiteX2" fmla="*/ 64770 w 1005840"/>
                <a:gd name="connsiteY2" fmla="*/ 102870 h 461010"/>
                <a:gd name="connsiteX3" fmla="*/ 49530 w 1005840"/>
                <a:gd name="connsiteY3" fmla="*/ 110490 h 461010"/>
                <a:gd name="connsiteX4" fmla="*/ 26670 w 1005840"/>
                <a:gd name="connsiteY4" fmla="*/ 121920 h 461010"/>
                <a:gd name="connsiteX5" fmla="*/ 11430 w 1005840"/>
                <a:gd name="connsiteY5" fmla="*/ 144780 h 461010"/>
                <a:gd name="connsiteX6" fmla="*/ 0 w 1005840"/>
                <a:gd name="connsiteY6" fmla="*/ 167640 h 461010"/>
                <a:gd name="connsiteX7" fmla="*/ 3810 w 1005840"/>
                <a:gd name="connsiteY7" fmla="*/ 308610 h 461010"/>
                <a:gd name="connsiteX8" fmla="*/ 7620 w 1005840"/>
                <a:gd name="connsiteY8" fmla="*/ 327660 h 461010"/>
                <a:gd name="connsiteX9" fmla="*/ 30480 w 1005840"/>
                <a:gd name="connsiteY9" fmla="*/ 339090 h 461010"/>
                <a:gd name="connsiteX10" fmla="*/ 87630 w 1005840"/>
                <a:gd name="connsiteY10" fmla="*/ 354330 h 461010"/>
                <a:gd name="connsiteX11" fmla="*/ 220980 w 1005840"/>
                <a:gd name="connsiteY11" fmla="*/ 365760 h 461010"/>
                <a:gd name="connsiteX12" fmla="*/ 240030 w 1005840"/>
                <a:gd name="connsiteY12" fmla="*/ 373380 h 461010"/>
                <a:gd name="connsiteX13" fmla="*/ 259080 w 1005840"/>
                <a:gd name="connsiteY13" fmla="*/ 377190 h 461010"/>
                <a:gd name="connsiteX14" fmla="*/ 419100 w 1005840"/>
                <a:gd name="connsiteY14" fmla="*/ 384810 h 461010"/>
                <a:gd name="connsiteX15" fmla="*/ 480060 w 1005840"/>
                <a:gd name="connsiteY15" fmla="*/ 388620 h 461010"/>
                <a:gd name="connsiteX16" fmla="*/ 560070 w 1005840"/>
                <a:gd name="connsiteY16" fmla="*/ 392430 h 461010"/>
                <a:gd name="connsiteX17" fmla="*/ 594360 w 1005840"/>
                <a:gd name="connsiteY17" fmla="*/ 400050 h 461010"/>
                <a:gd name="connsiteX18" fmla="*/ 624840 w 1005840"/>
                <a:gd name="connsiteY18" fmla="*/ 403860 h 461010"/>
                <a:gd name="connsiteX19" fmla="*/ 647700 w 1005840"/>
                <a:gd name="connsiteY19" fmla="*/ 411480 h 461010"/>
                <a:gd name="connsiteX20" fmla="*/ 666750 w 1005840"/>
                <a:gd name="connsiteY20" fmla="*/ 415290 h 461010"/>
                <a:gd name="connsiteX21" fmla="*/ 697230 w 1005840"/>
                <a:gd name="connsiteY21" fmla="*/ 426720 h 461010"/>
                <a:gd name="connsiteX22" fmla="*/ 723900 w 1005840"/>
                <a:gd name="connsiteY22" fmla="*/ 434340 h 461010"/>
                <a:gd name="connsiteX23" fmla="*/ 762000 w 1005840"/>
                <a:gd name="connsiteY23" fmla="*/ 438150 h 461010"/>
                <a:gd name="connsiteX24" fmla="*/ 788670 w 1005840"/>
                <a:gd name="connsiteY24" fmla="*/ 441960 h 461010"/>
                <a:gd name="connsiteX25" fmla="*/ 807720 w 1005840"/>
                <a:gd name="connsiteY25" fmla="*/ 449580 h 461010"/>
                <a:gd name="connsiteX26" fmla="*/ 826770 w 1005840"/>
                <a:gd name="connsiteY26" fmla="*/ 453390 h 461010"/>
                <a:gd name="connsiteX27" fmla="*/ 853440 w 1005840"/>
                <a:gd name="connsiteY27" fmla="*/ 461010 h 461010"/>
                <a:gd name="connsiteX28" fmla="*/ 914400 w 1005840"/>
                <a:gd name="connsiteY28" fmla="*/ 457200 h 461010"/>
                <a:gd name="connsiteX29" fmla="*/ 937260 w 1005840"/>
                <a:gd name="connsiteY29" fmla="*/ 453390 h 461010"/>
                <a:gd name="connsiteX30" fmla="*/ 986790 w 1005840"/>
                <a:gd name="connsiteY30" fmla="*/ 422910 h 461010"/>
                <a:gd name="connsiteX31" fmla="*/ 1002030 w 1005840"/>
                <a:gd name="connsiteY31" fmla="*/ 396240 h 461010"/>
                <a:gd name="connsiteX32" fmla="*/ 1005840 w 1005840"/>
                <a:gd name="connsiteY32" fmla="*/ 381000 h 461010"/>
                <a:gd name="connsiteX33" fmla="*/ 1002030 w 1005840"/>
                <a:gd name="connsiteY33" fmla="*/ 270510 h 461010"/>
                <a:gd name="connsiteX34" fmla="*/ 994410 w 1005840"/>
                <a:gd name="connsiteY34" fmla="*/ 140970 h 461010"/>
                <a:gd name="connsiteX35" fmla="*/ 990600 w 1005840"/>
                <a:gd name="connsiteY35" fmla="*/ 125730 h 461010"/>
                <a:gd name="connsiteX36" fmla="*/ 982980 w 1005840"/>
                <a:gd name="connsiteY36" fmla="*/ 114300 h 461010"/>
                <a:gd name="connsiteX37" fmla="*/ 975360 w 1005840"/>
                <a:gd name="connsiteY37" fmla="*/ 87630 h 461010"/>
                <a:gd name="connsiteX38" fmla="*/ 967740 w 1005840"/>
                <a:gd name="connsiteY38" fmla="*/ 76200 h 461010"/>
                <a:gd name="connsiteX39" fmla="*/ 963930 w 1005840"/>
                <a:gd name="connsiteY39" fmla="*/ 64770 h 461010"/>
                <a:gd name="connsiteX40" fmla="*/ 952500 w 1005840"/>
                <a:gd name="connsiteY40" fmla="*/ 60960 h 461010"/>
                <a:gd name="connsiteX41" fmla="*/ 941070 w 1005840"/>
                <a:gd name="connsiteY41" fmla="*/ 49530 h 461010"/>
                <a:gd name="connsiteX42" fmla="*/ 929640 w 1005840"/>
                <a:gd name="connsiteY42" fmla="*/ 45720 h 461010"/>
                <a:gd name="connsiteX43" fmla="*/ 918210 w 1005840"/>
                <a:gd name="connsiteY43" fmla="*/ 38100 h 461010"/>
                <a:gd name="connsiteX44" fmla="*/ 899160 w 1005840"/>
                <a:gd name="connsiteY44" fmla="*/ 34290 h 461010"/>
                <a:gd name="connsiteX45" fmla="*/ 876300 w 1005840"/>
                <a:gd name="connsiteY45" fmla="*/ 26670 h 461010"/>
                <a:gd name="connsiteX46" fmla="*/ 857250 w 1005840"/>
                <a:gd name="connsiteY46" fmla="*/ 22860 h 461010"/>
                <a:gd name="connsiteX47" fmla="*/ 765810 w 1005840"/>
                <a:gd name="connsiteY47" fmla="*/ 3810 h 461010"/>
                <a:gd name="connsiteX48" fmla="*/ 704850 w 1005840"/>
                <a:gd name="connsiteY48" fmla="*/ 0 h 461010"/>
                <a:gd name="connsiteX49" fmla="*/ 499110 w 1005840"/>
                <a:gd name="connsiteY49" fmla="*/ 7620 h 461010"/>
                <a:gd name="connsiteX50" fmla="*/ 472440 w 1005840"/>
                <a:gd name="connsiteY50" fmla="*/ 11430 h 461010"/>
                <a:gd name="connsiteX51" fmla="*/ 445770 w 1005840"/>
                <a:gd name="connsiteY51" fmla="*/ 19050 h 461010"/>
                <a:gd name="connsiteX52" fmla="*/ 278130 w 1005840"/>
                <a:gd name="connsiteY52" fmla="*/ 15240 h 461010"/>
                <a:gd name="connsiteX53" fmla="*/ 140970 w 1005840"/>
                <a:gd name="connsiteY53" fmla="*/ 22860 h 461010"/>
                <a:gd name="connsiteX54" fmla="*/ 133350 w 1005840"/>
                <a:gd name="connsiteY54" fmla="*/ 34290 h 461010"/>
                <a:gd name="connsiteX55" fmla="*/ 114300 w 1005840"/>
                <a:gd name="connsiteY55" fmla="*/ 49530 h 461010"/>
                <a:gd name="connsiteX56" fmla="*/ 99060 w 1005840"/>
                <a:gd name="connsiteY56" fmla="*/ 83820 h 461010"/>
                <a:gd name="connsiteX57" fmla="*/ 76200 w 1005840"/>
                <a:gd name="connsiteY57" fmla="*/ 95250 h 461010"/>
                <a:gd name="connsiteX58" fmla="*/ 95250 w 1005840"/>
                <a:gd name="connsiteY58" fmla="*/ 87630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" h="461010">
                  <a:moveTo>
                    <a:pt x="95250" y="87630"/>
                  </a:moveTo>
                  <a:cubicBezTo>
                    <a:pt x="88900" y="90170"/>
                    <a:pt x="82317" y="92191"/>
                    <a:pt x="76200" y="95250"/>
                  </a:cubicBezTo>
                  <a:cubicBezTo>
                    <a:pt x="72104" y="97298"/>
                    <a:pt x="68746" y="100598"/>
                    <a:pt x="64770" y="102870"/>
                  </a:cubicBezTo>
                  <a:cubicBezTo>
                    <a:pt x="59839" y="105688"/>
                    <a:pt x="54461" y="107672"/>
                    <a:pt x="49530" y="110490"/>
                  </a:cubicBezTo>
                  <a:cubicBezTo>
                    <a:pt x="28850" y="122307"/>
                    <a:pt x="47626" y="114935"/>
                    <a:pt x="26670" y="121920"/>
                  </a:cubicBezTo>
                  <a:cubicBezTo>
                    <a:pt x="21590" y="129540"/>
                    <a:pt x="14326" y="136092"/>
                    <a:pt x="11430" y="144780"/>
                  </a:cubicBezTo>
                  <a:cubicBezTo>
                    <a:pt x="6172" y="160554"/>
                    <a:pt x="9848" y="152868"/>
                    <a:pt x="0" y="167640"/>
                  </a:cubicBezTo>
                  <a:cubicBezTo>
                    <a:pt x="1270" y="214630"/>
                    <a:pt x="1574" y="261656"/>
                    <a:pt x="3810" y="308610"/>
                  </a:cubicBezTo>
                  <a:cubicBezTo>
                    <a:pt x="4118" y="315078"/>
                    <a:pt x="4407" y="322037"/>
                    <a:pt x="7620" y="327660"/>
                  </a:cubicBezTo>
                  <a:cubicBezTo>
                    <a:pt x="11096" y="333742"/>
                    <a:pt x="24613" y="337134"/>
                    <a:pt x="30480" y="339090"/>
                  </a:cubicBezTo>
                  <a:cubicBezTo>
                    <a:pt x="52561" y="361171"/>
                    <a:pt x="37001" y="350533"/>
                    <a:pt x="87630" y="354330"/>
                  </a:cubicBezTo>
                  <a:cubicBezTo>
                    <a:pt x="209354" y="363459"/>
                    <a:pt x="157485" y="356689"/>
                    <a:pt x="220980" y="365760"/>
                  </a:cubicBezTo>
                  <a:cubicBezTo>
                    <a:pt x="227330" y="368300"/>
                    <a:pt x="233479" y="371415"/>
                    <a:pt x="240030" y="373380"/>
                  </a:cubicBezTo>
                  <a:cubicBezTo>
                    <a:pt x="246233" y="375241"/>
                    <a:pt x="252617" y="376777"/>
                    <a:pt x="259080" y="377190"/>
                  </a:cubicBezTo>
                  <a:cubicBezTo>
                    <a:pt x="312372" y="380592"/>
                    <a:pt x="365771" y="382052"/>
                    <a:pt x="419100" y="384810"/>
                  </a:cubicBezTo>
                  <a:cubicBezTo>
                    <a:pt x="439432" y="385862"/>
                    <a:pt x="459730" y="387521"/>
                    <a:pt x="480060" y="388620"/>
                  </a:cubicBezTo>
                  <a:lnTo>
                    <a:pt x="560070" y="392430"/>
                  </a:lnTo>
                  <a:cubicBezTo>
                    <a:pt x="571500" y="394970"/>
                    <a:pt x="582829" y="398015"/>
                    <a:pt x="594360" y="400050"/>
                  </a:cubicBezTo>
                  <a:cubicBezTo>
                    <a:pt x="604443" y="401829"/>
                    <a:pt x="614828" y="401715"/>
                    <a:pt x="624840" y="403860"/>
                  </a:cubicBezTo>
                  <a:cubicBezTo>
                    <a:pt x="632694" y="405543"/>
                    <a:pt x="639951" y="409367"/>
                    <a:pt x="647700" y="411480"/>
                  </a:cubicBezTo>
                  <a:cubicBezTo>
                    <a:pt x="653948" y="413184"/>
                    <a:pt x="660400" y="414020"/>
                    <a:pt x="666750" y="415290"/>
                  </a:cubicBezTo>
                  <a:cubicBezTo>
                    <a:pt x="688924" y="426377"/>
                    <a:pt x="674405" y="420495"/>
                    <a:pt x="697230" y="426720"/>
                  </a:cubicBezTo>
                  <a:cubicBezTo>
                    <a:pt x="706150" y="429153"/>
                    <a:pt x="714795" y="432733"/>
                    <a:pt x="723900" y="434340"/>
                  </a:cubicBezTo>
                  <a:cubicBezTo>
                    <a:pt x="736469" y="436558"/>
                    <a:pt x="749324" y="436659"/>
                    <a:pt x="762000" y="438150"/>
                  </a:cubicBezTo>
                  <a:cubicBezTo>
                    <a:pt x="770919" y="439199"/>
                    <a:pt x="779780" y="440690"/>
                    <a:pt x="788670" y="441960"/>
                  </a:cubicBezTo>
                  <a:cubicBezTo>
                    <a:pt x="795020" y="444500"/>
                    <a:pt x="801169" y="447615"/>
                    <a:pt x="807720" y="449580"/>
                  </a:cubicBezTo>
                  <a:cubicBezTo>
                    <a:pt x="813923" y="451441"/>
                    <a:pt x="820488" y="451819"/>
                    <a:pt x="826770" y="453390"/>
                  </a:cubicBezTo>
                  <a:cubicBezTo>
                    <a:pt x="835740" y="455632"/>
                    <a:pt x="844550" y="458470"/>
                    <a:pt x="853440" y="461010"/>
                  </a:cubicBezTo>
                  <a:cubicBezTo>
                    <a:pt x="873760" y="459740"/>
                    <a:pt x="894124" y="459043"/>
                    <a:pt x="914400" y="457200"/>
                  </a:cubicBezTo>
                  <a:cubicBezTo>
                    <a:pt x="922093" y="456501"/>
                    <a:pt x="929931" y="455833"/>
                    <a:pt x="937260" y="453390"/>
                  </a:cubicBezTo>
                  <a:cubicBezTo>
                    <a:pt x="955391" y="447346"/>
                    <a:pt x="971714" y="434217"/>
                    <a:pt x="986790" y="422910"/>
                  </a:cubicBezTo>
                  <a:cubicBezTo>
                    <a:pt x="998443" y="387950"/>
                    <a:pt x="978964" y="442372"/>
                    <a:pt x="1002030" y="396240"/>
                  </a:cubicBezTo>
                  <a:cubicBezTo>
                    <a:pt x="1004372" y="391556"/>
                    <a:pt x="1004570" y="386080"/>
                    <a:pt x="1005840" y="381000"/>
                  </a:cubicBezTo>
                  <a:cubicBezTo>
                    <a:pt x="1004570" y="344170"/>
                    <a:pt x="1003783" y="307320"/>
                    <a:pt x="1002030" y="270510"/>
                  </a:cubicBezTo>
                  <a:cubicBezTo>
                    <a:pt x="999973" y="227304"/>
                    <a:pt x="997814" y="184090"/>
                    <a:pt x="994410" y="140970"/>
                  </a:cubicBezTo>
                  <a:cubicBezTo>
                    <a:pt x="993998" y="135750"/>
                    <a:pt x="992663" y="130543"/>
                    <a:pt x="990600" y="125730"/>
                  </a:cubicBezTo>
                  <a:cubicBezTo>
                    <a:pt x="988796" y="121521"/>
                    <a:pt x="985520" y="118110"/>
                    <a:pt x="982980" y="114300"/>
                  </a:cubicBezTo>
                  <a:cubicBezTo>
                    <a:pt x="981759" y="109417"/>
                    <a:pt x="978093" y="93096"/>
                    <a:pt x="975360" y="87630"/>
                  </a:cubicBezTo>
                  <a:cubicBezTo>
                    <a:pt x="973312" y="83534"/>
                    <a:pt x="969788" y="80296"/>
                    <a:pt x="967740" y="76200"/>
                  </a:cubicBezTo>
                  <a:cubicBezTo>
                    <a:pt x="965944" y="72608"/>
                    <a:pt x="966770" y="67610"/>
                    <a:pt x="963930" y="64770"/>
                  </a:cubicBezTo>
                  <a:cubicBezTo>
                    <a:pt x="961090" y="61930"/>
                    <a:pt x="956310" y="62230"/>
                    <a:pt x="952500" y="60960"/>
                  </a:cubicBezTo>
                  <a:cubicBezTo>
                    <a:pt x="948690" y="57150"/>
                    <a:pt x="945553" y="52519"/>
                    <a:pt x="941070" y="49530"/>
                  </a:cubicBezTo>
                  <a:cubicBezTo>
                    <a:pt x="937728" y="47302"/>
                    <a:pt x="933232" y="47516"/>
                    <a:pt x="929640" y="45720"/>
                  </a:cubicBezTo>
                  <a:cubicBezTo>
                    <a:pt x="925544" y="43672"/>
                    <a:pt x="922497" y="39708"/>
                    <a:pt x="918210" y="38100"/>
                  </a:cubicBezTo>
                  <a:cubicBezTo>
                    <a:pt x="912147" y="35826"/>
                    <a:pt x="905408" y="35994"/>
                    <a:pt x="899160" y="34290"/>
                  </a:cubicBezTo>
                  <a:cubicBezTo>
                    <a:pt x="891411" y="32177"/>
                    <a:pt x="884049" y="28783"/>
                    <a:pt x="876300" y="26670"/>
                  </a:cubicBezTo>
                  <a:cubicBezTo>
                    <a:pt x="870052" y="24966"/>
                    <a:pt x="863532" y="24431"/>
                    <a:pt x="857250" y="22860"/>
                  </a:cubicBezTo>
                  <a:cubicBezTo>
                    <a:pt x="819342" y="13383"/>
                    <a:pt x="816347" y="6969"/>
                    <a:pt x="765810" y="3810"/>
                  </a:cubicBezTo>
                  <a:lnTo>
                    <a:pt x="704850" y="0"/>
                  </a:lnTo>
                  <a:lnTo>
                    <a:pt x="499110" y="7620"/>
                  </a:lnTo>
                  <a:cubicBezTo>
                    <a:pt x="490141" y="8061"/>
                    <a:pt x="481221" y="9548"/>
                    <a:pt x="472440" y="11430"/>
                  </a:cubicBezTo>
                  <a:cubicBezTo>
                    <a:pt x="463399" y="13367"/>
                    <a:pt x="454660" y="16510"/>
                    <a:pt x="445770" y="19050"/>
                  </a:cubicBezTo>
                  <a:cubicBezTo>
                    <a:pt x="389890" y="17780"/>
                    <a:pt x="334024" y="15240"/>
                    <a:pt x="278130" y="15240"/>
                  </a:cubicBezTo>
                  <a:cubicBezTo>
                    <a:pt x="173642" y="15240"/>
                    <a:pt x="195342" y="11986"/>
                    <a:pt x="140970" y="22860"/>
                  </a:cubicBezTo>
                  <a:cubicBezTo>
                    <a:pt x="138430" y="26670"/>
                    <a:pt x="136926" y="31429"/>
                    <a:pt x="133350" y="34290"/>
                  </a:cubicBezTo>
                  <a:cubicBezTo>
                    <a:pt x="116967" y="47397"/>
                    <a:pt x="124842" y="25810"/>
                    <a:pt x="114300" y="49530"/>
                  </a:cubicBezTo>
                  <a:cubicBezTo>
                    <a:pt x="110767" y="57479"/>
                    <a:pt x="107980" y="76684"/>
                    <a:pt x="99060" y="83820"/>
                  </a:cubicBezTo>
                  <a:cubicBezTo>
                    <a:pt x="68072" y="108610"/>
                    <a:pt x="108318" y="63132"/>
                    <a:pt x="76200" y="95250"/>
                  </a:cubicBezTo>
                  <a:lnTo>
                    <a:pt x="95250" y="8763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2757851" y="2232660"/>
              <a:ext cx="949279" cy="381000"/>
            </a:xfrm>
            <a:custGeom>
              <a:avLst/>
              <a:gdLst>
                <a:gd name="connsiteX0" fmla="*/ 4399 w 949279"/>
                <a:gd name="connsiteY0" fmla="*/ 106680 h 381000"/>
                <a:gd name="connsiteX1" fmla="*/ 19639 w 949279"/>
                <a:gd name="connsiteY1" fmla="*/ 175260 h 381000"/>
                <a:gd name="connsiteX2" fmla="*/ 27259 w 949279"/>
                <a:gd name="connsiteY2" fmla="*/ 190500 h 381000"/>
                <a:gd name="connsiteX3" fmla="*/ 31069 w 949279"/>
                <a:gd name="connsiteY3" fmla="*/ 251460 h 381000"/>
                <a:gd name="connsiteX4" fmla="*/ 38689 w 949279"/>
                <a:gd name="connsiteY4" fmla="*/ 266700 h 381000"/>
                <a:gd name="connsiteX5" fmla="*/ 42499 w 949279"/>
                <a:gd name="connsiteY5" fmla="*/ 278130 h 381000"/>
                <a:gd name="connsiteX6" fmla="*/ 65359 w 949279"/>
                <a:gd name="connsiteY6" fmla="*/ 293370 h 381000"/>
                <a:gd name="connsiteX7" fmla="*/ 76789 w 949279"/>
                <a:gd name="connsiteY7" fmla="*/ 304800 h 381000"/>
                <a:gd name="connsiteX8" fmla="*/ 95839 w 949279"/>
                <a:gd name="connsiteY8" fmla="*/ 316230 h 381000"/>
                <a:gd name="connsiteX9" fmla="*/ 122509 w 949279"/>
                <a:gd name="connsiteY9" fmla="*/ 323850 h 381000"/>
                <a:gd name="connsiteX10" fmla="*/ 133939 w 949279"/>
                <a:gd name="connsiteY10" fmla="*/ 331470 h 381000"/>
                <a:gd name="connsiteX11" fmla="*/ 156799 w 949279"/>
                <a:gd name="connsiteY11" fmla="*/ 354330 h 381000"/>
                <a:gd name="connsiteX12" fmla="*/ 282529 w 949279"/>
                <a:gd name="connsiteY12" fmla="*/ 369570 h 381000"/>
                <a:gd name="connsiteX13" fmla="*/ 309199 w 949279"/>
                <a:gd name="connsiteY13" fmla="*/ 373380 h 381000"/>
                <a:gd name="connsiteX14" fmla="*/ 400639 w 949279"/>
                <a:gd name="connsiteY14" fmla="*/ 381000 h 381000"/>
                <a:gd name="connsiteX15" fmla="*/ 545419 w 949279"/>
                <a:gd name="connsiteY15" fmla="*/ 377190 h 381000"/>
                <a:gd name="connsiteX16" fmla="*/ 667339 w 949279"/>
                <a:gd name="connsiteY16" fmla="*/ 365760 h 381000"/>
                <a:gd name="connsiteX17" fmla="*/ 694009 w 949279"/>
                <a:gd name="connsiteY17" fmla="*/ 358140 h 381000"/>
                <a:gd name="connsiteX18" fmla="*/ 720679 w 949279"/>
                <a:gd name="connsiteY18" fmla="*/ 346710 h 381000"/>
                <a:gd name="connsiteX19" fmla="*/ 949279 w 949279"/>
                <a:gd name="connsiteY19" fmla="*/ 339090 h 381000"/>
                <a:gd name="connsiteX20" fmla="*/ 945469 w 949279"/>
                <a:gd name="connsiteY20" fmla="*/ 270510 h 381000"/>
                <a:gd name="connsiteX21" fmla="*/ 934039 w 949279"/>
                <a:gd name="connsiteY21" fmla="*/ 243840 h 381000"/>
                <a:gd name="connsiteX22" fmla="*/ 930229 w 949279"/>
                <a:gd name="connsiteY22" fmla="*/ 232410 h 381000"/>
                <a:gd name="connsiteX23" fmla="*/ 922609 w 949279"/>
                <a:gd name="connsiteY23" fmla="*/ 220980 h 381000"/>
                <a:gd name="connsiteX24" fmla="*/ 907369 w 949279"/>
                <a:gd name="connsiteY24" fmla="*/ 186690 h 381000"/>
                <a:gd name="connsiteX25" fmla="*/ 914989 w 949279"/>
                <a:gd name="connsiteY25" fmla="*/ 144780 h 381000"/>
                <a:gd name="connsiteX26" fmla="*/ 918799 w 949279"/>
                <a:gd name="connsiteY26" fmla="*/ 129540 h 381000"/>
                <a:gd name="connsiteX27" fmla="*/ 926419 w 949279"/>
                <a:gd name="connsiteY27" fmla="*/ 118110 h 381000"/>
                <a:gd name="connsiteX28" fmla="*/ 930229 w 949279"/>
                <a:gd name="connsiteY28" fmla="*/ 106680 h 381000"/>
                <a:gd name="connsiteX29" fmla="*/ 937849 w 949279"/>
                <a:gd name="connsiteY29" fmla="*/ 95250 h 381000"/>
                <a:gd name="connsiteX30" fmla="*/ 941659 w 949279"/>
                <a:gd name="connsiteY30" fmla="*/ 83820 h 381000"/>
                <a:gd name="connsiteX31" fmla="*/ 949279 w 949279"/>
                <a:gd name="connsiteY31" fmla="*/ 68580 h 381000"/>
                <a:gd name="connsiteX32" fmla="*/ 930229 w 949279"/>
                <a:gd name="connsiteY32" fmla="*/ 38100 h 381000"/>
                <a:gd name="connsiteX33" fmla="*/ 922609 w 949279"/>
                <a:gd name="connsiteY33" fmla="*/ 26670 h 381000"/>
                <a:gd name="connsiteX34" fmla="*/ 884509 w 949279"/>
                <a:gd name="connsiteY34" fmla="*/ 11430 h 381000"/>
                <a:gd name="connsiteX35" fmla="*/ 854029 w 949279"/>
                <a:gd name="connsiteY35" fmla="*/ 0 h 381000"/>
                <a:gd name="connsiteX36" fmla="*/ 774019 w 949279"/>
                <a:gd name="connsiteY36" fmla="*/ 7620 h 381000"/>
                <a:gd name="connsiteX37" fmla="*/ 751159 w 949279"/>
                <a:gd name="connsiteY37" fmla="*/ 11430 h 381000"/>
                <a:gd name="connsiteX38" fmla="*/ 678769 w 949279"/>
                <a:gd name="connsiteY38" fmla="*/ 26670 h 381000"/>
                <a:gd name="connsiteX39" fmla="*/ 549229 w 949279"/>
                <a:gd name="connsiteY39" fmla="*/ 38100 h 381000"/>
                <a:gd name="connsiteX40" fmla="*/ 522559 w 949279"/>
                <a:gd name="connsiteY40" fmla="*/ 45720 h 381000"/>
                <a:gd name="connsiteX41" fmla="*/ 480649 w 949279"/>
                <a:gd name="connsiteY41" fmla="*/ 53340 h 381000"/>
                <a:gd name="connsiteX42" fmla="*/ 461599 w 949279"/>
                <a:gd name="connsiteY42" fmla="*/ 60960 h 381000"/>
                <a:gd name="connsiteX43" fmla="*/ 301579 w 949279"/>
                <a:gd name="connsiteY43" fmla="*/ 57150 h 381000"/>
                <a:gd name="connsiteX44" fmla="*/ 255859 w 949279"/>
                <a:gd name="connsiteY44" fmla="*/ 49530 h 381000"/>
                <a:gd name="connsiteX45" fmla="*/ 164419 w 949279"/>
                <a:gd name="connsiteY45" fmla="*/ 41910 h 381000"/>
                <a:gd name="connsiteX46" fmla="*/ 76789 w 949279"/>
                <a:gd name="connsiteY46" fmla="*/ 45720 h 381000"/>
                <a:gd name="connsiteX47" fmla="*/ 46309 w 949279"/>
                <a:gd name="connsiteY47" fmla="*/ 53340 h 381000"/>
                <a:gd name="connsiteX48" fmla="*/ 12019 w 949279"/>
                <a:gd name="connsiteY48" fmla="*/ 64770 h 381000"/>
                <a:gd name="connsiteX49" fmla="*/ 8209 w 949279"/>
                <a:gd name="connsiteY49" fmla="*/ 76200 h 381000"/>
                <a:gd name="connsiteX50" fmla="*/ 589 w 949279"/>
                <a:gd name="connsiteY50" fmla="*/ 87630 h 381000"/>
                <a:gd name="connsiteX51" fmla="*/ 4399 w 949279"/>
                <a:gd name="connsiteY51" fmla="*/ 10668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49279" h="381000">
                  <a:moveTo>
                    <a:pt x="4399" y="106680"/>
                  </a:moveTo>
                  <a:cubicBezTo>
                    <a:pt x="7574" y="121285"/>
                    <a:pt x="12174" y="157841"/>
                    <a:pt x="19639" y="175260"/>
                  </a:cubicBezTo>
                  <a:cubicBezTo>
                    <a:pt x="21876" y="180480"/>
                    <a:pt x="24719" y="185420"/>
                    <a:pt x="27259" y="190500"/>
                  </a:cubicBezTo>
                  <a:cubicBezTo>
                    <a:pt x="28529" y="210820"/>
                    <a:pt x="28049" y="231326"/>
                    <a:pt x="31069" y="251460"/>
                  </a:cubicBezTo>
                  <a:cubicBezTo>
                    <a:pt x="31912" y="257077"/>
                    <a:pt x="36452" y="261480"/>
                    <a:pt x="38689" y="266700"/>
                  </a:cubicBezTo>
                  <a:cubicBezTo>
                    <a:pt x="40271" y="270391"/>
                    <a:pt x="39659" y="275290"/>
                    <a:pt x="42499" y="278130"/>
                  </a:cubicBezTo>
                  <a:cubicBezTo>
                    <a:pt x="48975" y="284606"/>
                    <a:pt x="58883" y="286894"/>
                    <a:pt x="65359" y="293370"/>
                  </a:cubicBezTo>
                  <a:cubicBezTo>
                    <a:pt x="69169" y="297180"/>
                    <a:pt x="72478" y="301567"/>
                    <a:pt x="76789" y="304800"/>
                  </a:cubicBezTo>
                  <a:cubicBezTo>
                    <a:pt x="82713" y="309243"/>
                    <a:pt x="89215" y="312918"/>
                    <a:pt x="95839" y="316230"/>
                  </a:cubicBezTo>
                  <a:cubicBezTo>
                    <a:pt x="101305" y="318963"/>
                    <a:pt x="117626" y="322629"/>
                    <a:pt x="122509" y="323850"/>
                  </a:cubicBezTo>
                  <a:cubicBezTo>
                    <a:pt x="126319" y="326390"/>
                    <a:pt x="130701" y="328232"/>
                    <a:pt x="133939" y="331470"/>
                  </a:cubicBezTo>
                  <a:cubicBezTo>
                    <a:pt x="149408" y="346939"/>
                    <a:pt x="131896" y="341878"/>
                    <a:pt x="156799" y="354330"/>
                  </a:cubicBezTo>
                  <a:cubicBezTo>
                    <a:pt x="190713" y="371287"/>
                    <a:pt x="263964" y="367932"/>
                    <a:pt x="282529" y="369570"/>
                  </a:cubicBezTo>
                  <a:cubicBezTo>
                    <a:pt x="291475" y="370359"/>
                    <a:pt x="300261" y="372515"/>
                    <a:pt x="309199" y="373380"/>
                  </a:cubicBezTo>
                  <a:cubicBezTo>
                    <a:pt x="339642" y="376326"/>
                    <a:pt x="370159" y="378460"/>
                    <a:pt x="400639" y="381000"/>
                  </a:cubicBezTo>
                  <a:lnTo>
                    <a:pt x="545419" y="377190"/>
                  </a:lnTo>
                  <a:cubicBezTo>
                    <a:pt x="595716" y="375292"/>
                    <a:pt x="616107" y="371787"/>
                    <a:pt x="667339" y="365760"/>
                  </a:cubicBezTo>
                  <a:cubicBezTo>
                    <a:pt x="672222" y="364539"/>
                    <a:pt x="688543" y="360873"/>
                    <a:pt x="694009" y="358140"/>
                  </a:cubicBezTo>
                  <a:cubicBezTo>
                    <a:pt x="707887" y="351201"/>
                    <a:pt x="703180" y="347530"/>
                    <a:pt x="720679" y="346710"/>
                  </a:cubicBezTo>
                  <a:cubicBezTo>
                    <a:pt x="796838" y="343140"/>
                    <a:pt x="873079" y="341630"/>
                    <a:pt x="949279" y="339090"/>
                  </a:cubicBezTo>
                  <a:cubicBezTo>
                    <a:pt x="948009" y="316230"/>
                    <a:pt x="947542" y="293311"/>
                    <a:pt x="945469" y="270510"/>
                  </a:cubicBezTo>
                  <a:cubicBezTo>
                    <a:pt x="943707" y="251127"/>
                    <a:pt x="941802" y="259365"/>
                    <a:pt x="934039" y="243840"/>
                  </a:cubicBezTo>
                  <a:cubicBezTo>
                    <a:pt x="932243" y="240248"/>
                    <a:pt x="932025" y="236002"/>
                    <a:pt x="930229" y="232410"/>
                  </a:cubicBezTo>
                  <a:cubicBezTo>
                    <a:pt x="928181" y="228314"/>
                    <a:pt x="924469" y="225164"/>
                    <a:pt x="922609" y="220980"/>
                  </a:cubicBezTo>
                  <a:cubicBezTo>
                    <a:pt x="904473" y="180174"/>
                    <a:pt x="924614" y="212558"/>
                    <a:pt x="907369" y="186690"/>
                  </a:cubicBezTo>
                  <a:cubicBezTo>
                    <a:pt x="913674" y="136253"/>
                    <a:pt x="907158" y="172188"/>
                    <a:pt x="914989" y="144780"/>
                  </a:cubicBezTo>
                  <a:cubicBezTo>
                    <a:pt x="916428" y="139745"/>
                    <a:pt x="916736" y="134353"/>
                    <a:pt x="918799" y="129540"/>
                  </a:cubicBezTo>
                  <a:cubicBezTo>
                    <a:pt x="920603" y="125331"/>
                    <a:pt x="924371" y="122206"/>
                    <a:pt x="926419" y="118110"/>
                  </a:cubicBezTo>
                  <a:cubicBezTo>
                    <a:pt x="928215" y="114518"/>
                    <a:pt x="928433" y="110272"/>
                    <a:pt x="930229" y="106680"/>
                  </a:cubicBezTo>
                  <a:cubicBezTo>
                    <a:pt x="932277" y="102584"/>
                    <a:pt x="935801" y="99346"/>
                    <a:pt x="937849" y="95250"/>
                  </a:cubicBezTo>
                  <a:cubicBezTo>
                    <a:pt x="939645" y="91658"/>
                    <a:pt x="940077" y="87511"/>
                    <a:pt x="941659" y="83820"/>
                  </a:cubicBezTo>
                  <a:cubicBezTo>
                    <a:pt x="943896" y="78600"/>
                    <a:pt x="946739" y="73660"/>
                    <a:pt x="949279" y="68580"/>
                  </a:cubicBezTo>
                  <a:cubicBezTo>
                    <a:pt x="942914" y="43122"/>
                    <a:pt x="950286" y="61500"/>
                    <a:pt x="930229" y="38100"/>
                  </a:cubicBezTo>
                  <a:cubicBezTo>
                    <a:pt x="927249" y="34623"/>
                    <a:pt x="926127" y="29601"/>
                    <a:pt x="922609" y="26670"/>
                  </a:cubicBezTo>
                  <a:cubicBezTo>
                    <a:pt x="914361" y="19797"/>
                    <a:pt x="892709" y="14710"/>
                    <a:pt x="884509" y="11430"/>
                  </a:cubicBezTo>
                  <a:cubicBezTo>
                    <a:pt x="861730" y="2318"/>
                    <a:pt x="871947" y="5973"/>
                    <a:pt x="854029" y="0"/>
                  </a:cubicBezTo>
                  <a:lnTo>
                    <a:pt x="774019" y="7620"/>
                  </a:lnTo>
                  <a:cubicBezTo>
                    <a:pt x="766341" y="8473"/>
                    <a:pt x="758623" y="9440"/>
                    <a:pt x="751159" y="11430"/>
                  </a:cubicBezTo>
                  <a:cubicBezTo>
                    <a:pt x="686201" y="28752"/>
                    <a:pt x="748518" y="19695"/>
                    <a:pt x="678769" y="26670"/>
                  </a:cubicBezTo>
                  <a:cubicBezTo>
                    <a:pt x="604788" y="45165"/>
                    <a:pt x="694861" y="24861"/>
                    <a:pt x="549229" y="38100"/>
                  </a:cubicBezTo>
                  <a:cubicBezTo>
                    <a:pt x="540021" y="38937"/>
                    <a:pt x="531568" y="43641"/>
                    <a:pt x="522559" y="45720"/>
                  </a:cubicBezTo>
                  <a:cubicBezTo>
                    <a:pt x="512108" y="48132"/>
                    <a:pt x="491517" y="50080"/>
                    <a:pt x="480649" y="53340"/>
                  </a:cubicBezTo>
                  <a:cubicBezTo>
                    <a:pt x="474098" y="55305"/>
                    <a:pt x="467949" y="58420"/>
                    <a:pt x="461599" y="60960"/>
                  </a:cubicBezTo>
                  <a:cubicBezTo>
                    <a:pt x="408259" y="59690"/>
                    <a:pt x="354852" y="60110"/>
                    <a:pt x="301579" y="57150"/>
                  </a:cubicBezTo>
                  <a:cubicBezTo>
                    <a:pt x="286153" y="56293"/>
                    <a:pt x="271256" y="50813"/>
                    <a:pt x="255859" y="49530"/>
                  </a:cubicBezTo>
                  <a:lnTo>
                    <a:pt x="164419" y="41910"/>
                  </a:lnTo>
                  <a:cubicBezTo>
                    <a:pt x="135209" y="43180"/>
                    <a:pt x="105891" y="42904"/>
                    <a:pt x="76789" y="45720"/>
                  </a:cubicBezTo>
                  <a:cubicBezTo>
                    <a:pt x="66365" y="46729"/>
                    <a:pt x="56244" y="50028"/>
                    <a:pt x="46309" y="53340"/>
                  </a:cubicBezTo>
                  <a:lnTo>
                    <a:pt x="12019" y="64770"/>
                  </a:lnTo>
                  <a:cubicBezTo>
                    <a:pt x="10749" y="68580"/>
                    <a:pt x="10005" y="72608"/>
                    <a:pt x="8209" y="76200"/>
                  </a:cubicBezTo>
                  <a:cubicBezTo>
                    <a:pt x="6161" y="80296"/>
                    <a:pt x="1487" y="83140"/>
                    <a:pt x="589" y="87630"/>
                  </a:cubicBezTo>
                  <a:cubicBezTo>
                    <a:pt x="-1154" y="96347"/>
                    <a:pt x="1224" y="92075"/>
                    <a:pt x="4399" y="106680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1828800" y="2247346"/>
              <a:ext cx="895350" cy="375950"/>
            </a:xfrm>
            <a:custGeom>
              <a:avLst/>
              <a:gdLst>
                <a:gd name="connsiteX0" fmla="*/ 15240 w 895350"/>
                <a:gd name="connsiteY0" fmla="*/ 19604 h 375950"/>
                <a:gd name="connsiteX1" fmla="*/ 7620 w 895350"/>
                <a:gd name="connsiteY1" fmla="*/ 111044 h 375950"/>
                <a:gd name="connsiteX2" fmla="*/ 0 w 895350"/>
                <a:gd name="connsiteY2" fmla="*/ 130094 h 375950"/>
                <a:gd name="connsiteX3" fmla="*/ 7620 w 895350"/>
                <a:gd name="connsiteY3" fmla="*/ 191054 h 375950"/>
                <a:gd name="connsiteX4" fmla="*/ 15240 w 895350"/>
                <a:gd name="connsiteY4" fmla="*/ 202484 h 375950"/>
                <a:gd name="connsiteX5" fmla="*/ 26670 w 895350"/>
                <a:gd name="connsiteY5" fmla="*/ 206294 h 375950"/>
                <a:gd name="connsiteX6" fmla="*/ 41910 w 895350"/>
                <a:gd name="connsiteY6" fmla="*/ 221534 h 375950"/>
                <a:gd name="connsiteX7" fmla="*/ 45720 w 895350"/>
                <a:gd name="connsiteY7" fmla="*/ 232964 h 375950"/>
                <a:gd name="connsiteX8" fmla="*/ 57150 w 895350"/>
                <a:gd name="connsiteY8" fmla="*/ 240584 h 375950"/>
                <a:gd name="connsiteX9" fmla="*/ 68580 w 895350"/>
                <a:gd name="connsiteY9" fmla="*/ 252014 h 375950"/>
                <a:gd name="connsiteX10" fmla="*/ 91440 w 895350"/>
                <a:gd name="connsiteY10" fmla="*/ 259634 h 375950"/>
                <a:gd name="connsiteX11" fmla="*/ 137160 w 895350"/>
                <a:gd name="connsiteY11" fmla="*/ 271064 h 375950"/>
                <a:gd name="connsiteX12" fmla="*/ 156210 w 895350"/>
                <a:gd name="connsiteY12" fmla="*/ 290114 h 375950"/>
                <a:gd name="connsiteX13" fmla="*/ 167640 w 895350"/>
                <a:gd name="connsiteY13" fmla="*/ 316784 h 375950"/>
                <a:gd name="connsiteX14" fmla="*/ 182880 w 895350"/>
                <a:gd name="connsiteY14" fmla="*/ 324404 h 375950"/>
                <a:gd name="connsiteX15" fmla="*/ 186690 w 895350"/>
                <a:gd name="connsiteY15" fmla="*/ 335834 h 375950"/>
                <a:gd name="connsiteX16" fmla="*/ 209550 w 895350"/>
                <a:gd name="connsiteY16" fmla="*/ 347264 h 375950"/>
                <a:gd name="connsiteX17" fmla="*/ 232410 w 895350"/>
                <a:gd name="connsiteY17" fmla="*/ 358694 h 375950"/>
                <a:gd name="connsiteX18" fmla="*/ 289560 w 895350"/>
                <a:gd name="connsiteY18" fmla="*/ 366314 h 375950"/>
                <a:gd name="connsiteX19" fmla="*/ 312420 w 895350"/>
                <a:gd name="connsiteY19" fmla="*/ 358694 h 375950"/>
                <a:gd name="connsiteX20" fmla="*/ 316230 w 895350"/>
                <a:gd name="connsiteY20" fmla="*/ 347264 h 375950"/>
                <a:gd name="connsiteX21" fmla="*/ 350520 w 895350"/>
                <a:gd name="connsiteY21" fmla="*/ 335834 h 375950"/>
                <a:gd name="connsiteX22" fmla="*/ 388620 w 895350"/>
                <a:gd name="connsiteY22" fmla="*/ 312974 h 375950"/>
                <a:gd name="connsiteX23" fmla="*/ 403860 w 895350"/>
                <a:gd name="connsiteY23" fmla="*/ 309164 h 375950"/>
                <a:gd name="connsiteX24" fmla="*/ 457200 w 895350"/>
                <a:gd name="connsiteY24" fmla="*/ 301544 h 375950"/>
                <a:gd name="connsiteX25" fmla="*/ 552450 w 895350"/>
                <a:gd name="connsiteY25" fmla="*/ 297734 h 375950"/>
                <a:gd name="connsiteX26" fmla="*/ 624840 w 895350"/>
                <a:gd name="connsiteY26" fmla="*/ 293924 h 375950"/>
                <a:gd name="connsiteX27" fmla="*/ 670560 w 895350"/>
                <a:gd name="connsiteY27" fmla="*/ 282494 h 375950"/>
                <a:gd name="connsiteX28" fmla="*/ 762000 w 895350"/>
                <a:gd name="connsiteY28" fmla="*/ 290114 h 375950"/>
                <a:gd name="connsiteX29" fmla="*/ 784860 w 895350"/>
                <a:gd name="connsiteY29" fmla="*/ 297734 h 375950"/>
                <a:gd name="connsiteX30" fmla="*/ 796290 w 895350"/>
                <a:gd name="connsiteY30" fmla="*/ 305354 h 375950"/>
                <a:gd name="connsiteX31" fmla="*/ 807720 w 895350"/>
                <a:gd name="connsiteY31" fmla="*/ 309164 h 375950"/>
                <a:gd name="connsiteX32" fmla="*/ 822960 w 895350"/>
                <a:gd name="connsiteY32" fmla="*/ 316784 h 375950"/>
                <a:gd name="connsiteX33" fmla="*/ 887730 w 895350"/>
                <a:gd name="connsiteY33" fmla="*/ 301544 h 375950"/>
                <a:gd name="connsiteX34" fmla="*/ 895350 w 895350"/>
                <a:gd name="connsiteY34" fmla="*/ 286304 h 375950"/>
                <a:gd name="connsiteX35" fmla="*/ 891540 w 895350"/>
                <a:gd name="connsiteY35" fmla="*/ 255824 h 375950"/>
                <a:gd name="connsiteX36" fmla="*/ 887730 w 895350"/>
                <a:gd name="connsiteY36" fmla="*/ 172004 h 375950"/>
                <a:gd name="connsiteX37" fmla="*/ 876300 w 895350"/>
                <a:gd name="connsiteY37" fmla="*/ 114854 h 375950"/>
                <a:gd name="connsiteX38" fmla="*/ 864870 w 895350"/>
                <a:gd name="connsiteY38" fmla="*/ 84374 h 375950"/>
                <a:gd name="connsiteX39" fmla="*/ 853440 w 895350"/>
                <a:gd name="connsiteY39" fmla="*/ 80564 h 375950"/>
                <a:gd name="connsiteX40" fmla="*/ 826770 w 895350"/>
                <a:gd name="connsiteY40" fmla="*/ 65324 h 375950"/>
                <a:gd name="connsiteX41" fmla="*/ 815340 w 895350"/>
                <a:gd name="connsiteY41" fmla="*/ 57704 h 375950"/>
                <a:gd name="connsiteX42" fmla="*/ 803910 w 895350"/>
                <a:gd name="connsiteY42" fmla="*/ 53894 h 375950"/>
                <a:gd name="connsiteX43" fmla="*/ 712470 w 895350"/>
                <a:gd name="connsiteY43" fmla="*/ 42464 h 375950"/>
                <a:gd name="connsiteX44" fmla="*/ 643890 w 895350"/>
                <a:gd name="connsiteY44" fmla="*/ 38654 h 375950"/>
                <a:gd name="connsiteX45" fmla="*/ 521970 w 895350"/>
                <a:gd name="connsiteY45" fmla="*/ 31034 h 375950"/>
                <a:gd name="connsiteX46" fmla="*/ 339090 w 895350"/>
                <a:gd name="connsiteY46" fmla="*/ 31034 h 375950"/>
                <a:gd name="connsiteX47" fmla="*/ 259080 w 895350"/>
                <a:gd name="connsiteY47" fmla="*/ 23414 h 375950"/>
                <a:gd name="connsiteX48" fmla="*/ 224790 w 895350"/>
                <a:gd name="connsiteY48" fmla="*/ 15794 h 375950"/>
                <a:gd name="connsiteX49" fmla="*/ 201930 w 895350"/>
                <a:gd name="connsiteY49" fmla="*/ 11984 h 375950"/>
                <a:gd name="connsiteX50" fmla="*/ 186690 w 895350"/>
                <a:gd name="connsiteY50" fmla="*/ 4364 h 375950"/>
                <a:gd name="connsiteX51" fmla="*/ 30480 w 895350"/>
                <a:gd name="connsiteY51" fmla="*/ 8174 h 375950"/>
                <a:gd name="connsiteX52" fmla="*/ 15240 w 895350"/>
                <a:gd name="connsiteY52" fmla="*/ 11984 h 375950"/>
                <a:gd name="connsiteX53" fmla="*/ 15240 w 895350"/>
                <a:gd name="connsiteY53" fmla="*/ 19604 h 37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5350" h="375950">
                  <a:moveTo>
                    <a:pt x="15240" y="19604"/>
                  </a:moveTo>
                  <a:cubicBezTo>
                    <a:pt x="13970" y="36114"/>
                    <a:pt x="13961" y="87794"/>
                    <a:pt x="7620" y="111044"/>
                  </a:cubicBezTo>
                  <a:cubicBezTo>
                    <a:pt x="5820" y="117642"/>
                    <a:pt x="2540" y="123744"/>
                    <a:pt x="0" y="130094"/>
                  </a:cubicBezTo>
                  <a:cubicBezTo>
                    <a:pt x="727" y="139548"/>
                    <a:pt x="-604" y="174606"/>
                    <a:pt x="7620" y="191054"/>
                  </a:cubicBezTo>
                  <a:cubicBezTo>
                    <a:pt x="9668" y="195150"/>
                    <a:pt x="11664" y="199623"/>
                    <a:pt x="15240" y="202484"/>
                  </a:cubicBezTo>
                  <a:cubicBezTo>
                    <a:pt x="18376" y="204993"/>
                    <a:pt x="22860" y="205024"/>
                    <a:pt x="26670" y="206294"/>
                  </a:cubicBezTo>
                  <a:cubicBezTo>
                    <a:pt x="36830" y="236774"/>
                    <a:pt x="21590" y="201214"/>
                    <a:pt x="41910" y="221534"/>
                  </a:cubicBezTo>
                  <a:cubicBezTo>
                    <a:pt x="44750" y="224374"/>
                    <a:pt x="43211" y="229828"/>
                    <a:pt x="45720" y="232964"/>
                  </a:cubicBezTo>
                  <a:cubicBezTo>
                    <a:pt x="48581" y="236540"/>
                    <a:pt x="53632" y="237653"/>
                    <a:pt x="57150" y="240584"/>
                  </a:cubicBezTo>
                  <a:cubicBezTo>
                    <a:pt x="61289" y="244033"/>
                    <a:pt x="63870" y="249397"/>
                    <a:pt x="68580" y="252014"/>
                  </a:cubicBezTo>
                  <a:cubicBezTo>
                    <a:pt x="75601" y="255915"/>
                    <a:pt x="84256" y="256042"/>
                    <a:pt x="91440" y="259634"/>
                  </a:cubicBezTo>
                  <a:cubicBezTo>
                    <a:pt x="115838" y="271833"/>
                    <a:pt x="101044" y="266550"/>
                    <a:pt x="137160" y="271064"/>
                  </a:cubicBezTo>
                  <a:cubicBezTo>
                    <a:pt x="147320" y="277837"/>
                    <a:pt x="151130" y="278261"/>
                    <a:pt x="156210" y="290114"/>
                  </a:cubicBezTo>
                  <a:cubicBezTo>
                    <a:pt x="161249" y="301871"/>
                    <a:pt x="157012" y="307927"/>
                    <a:pt x="167640" y="316784"/>
                  </a:cubicBezTo>
                  <a:cubicBezTo>
                    <a:pt x="172003" y="320420"/>
                    <a:pt x="177800" y="321864"/>
                    <a:pt x="182880" y="324404"/>
                  </a:cubicBezTo>
                  <a:cubicBezTo>
                    <a:pt x="184150" y="328214"/>
                    <a:pt x="184181" y="332698"/>
                    <a:pt x="186690" y="335834"/>
                  </a:cubicBezTo>
                  <a:cubicBezTo>
                    <a:pt x="193969" y="344933"/>
                    <a:pt x="200347" y="342663"/>
                    <a:pt x="209550" y="347264"/>
                  </a:cubicBezTo>
                  <a:cubicBezTo>
                    <a:pt x="239093" y="362036"/>
                    <a:pt x="203680" y="349117"/>
                    <a:pt x="232410" y="358694"/>
                  </a:cubicBezTo>
                  <a:cubicBezTo>
                    <a:pt x="241535" y="386068"/>
                    <a:pt x="233645" y="374701"/>
                    <a:pt x="289560" y="366314"/>
                  </a:cubicBezTo>
                  <a:cubicBezTo>
                    <a:pt x="297503" y="365123"/>
                    <a:pt x="312420" y="358694"/>
                    <a:pt x="312420" y="358694"/>
                  </a:cubicBezTo>
                  <a:cubicBezTo>
                    <a:pt x="313690" y="354884"/>
                    <a:pt x="313145" y="349835"/>
                    <a:pt x="316230" y="347264"/>
                  </a:cubicBezTo>
                  <a:cubicBezTo>
                    <a:pt x="322379" y="342140"/>
                    <a:pt x="342245" y="337903"/>
                    <a:pt x="350520" y="335834"/>
                  </a:cubicBezTo>
                  <a:cubicBezTo>
                    <a:pt x="361914" y="328238"/>
                    <a:pt x="375231" y="317995"/>
                    <a:pt x="388620" y="312974"/>
                  </a:cubicBezTo>
                  <a:cubicBezTo>
                    <a:pt x="393523" y="311135"/>
                    <a:pt x="398695" y="310025"/>
                    <a:pt x="403860" y="309164"/>
                  </a:cubicBezTo>
                  <a:cubicBezTo>
                    <a:pt x="421576" y="306211"/>
                    <a:pt x="439292" y="302922"/>
                    <a:pt x="457200" y="301544"/>
                  </a:cubicBezTo>
                  <a:cubicBezTo>
                    <a:pt x="488882" y="299107"/>
                    <a:pt x="520707" y="299177"/>
                    <a:pt x="552450" y="297734"/>
                  </a:cubicBezTo>
                  <a:lnTo>
                    <a:pt x="624840" y="293924"/>
                  </a:lnTo>
                  <a:cubicBezTo>
                    <a:pt x="628340" y="292924"/>
                    <a:pt x="663034" y="282234"/>
                    <a:pt x="670560" y="282494"/>
                  </a:cubicBezTo>
                  <a:cubicBezTo>
                    <a:pt x="701127" y="283548"/>
                    <a:pt x="731520" y="287574"/>
                    <a:pt x="762000" y="290114"/>
                  </a:cubicBezTo>
                  <a:cubicBezTo>
                    <a:pt x="769620" y="292654"/>
                    <a:pt x="778177" y="293279"/>
                    <a:pt x="784860" y="297734"/>
                  </a:cubicBezTo>
                  <a:cubicBezTo>
                    <a:pt x="788670" y="300274"/>
                    <a:pt x="792194" y="303306"/>
                    <a:pt x="796290" y="305354"/>
                  </a:cubicBezTo>
                  <a:cubicBezTo>
                    <a:pt x="799882" y="307150"/>
                    <a:pt x="804029" y="307582"/>
                    <a:pt x="807720" y="309164"/>
                  </a:cubicBezTo>
                  <a:cubicBezTo>
                    <a:pt x="812940" y="311401"/>
                    <a:pt x="817880" y="314244"/>
                    <a:pt x="822960" y="316784"/>
                  </a:cubicBezTo>
                  <a:cubicBezTo>
                    <a:pt x="903181" y="311770"/>
                    <a:pt x="874473" y="332477"/>
                    <a:pt x="887730" y="301544"/>
                  </a:cubicBezTo>
                  <a:cubicBezTo>
                    <a:pt x="889967" y="296324"/>
                    <a:pt x="892810" y="291384"/>
                    <a:pt x="895350" y="286304"/>
                  </a:cubicBezTo>
                  <a:cubicBezTo>
                    <a:pt x="894080" y="276144"/>
                    <a:pt x="892221" y="266040"/>
                    <a:pt x="891540" y="255824"/>
                  </a:cubicBezTo>
                  <a:cubicBezTo>
                    <a:pt x="889680" y="227917"/>
                    <a:pt x="890262" y="199858"/>
                    <a:pt x="887730" y="172004"/>
                  </a:cubicBezTo>
                  <a:cubicBezTo>
                    <a:pt x="884901" y="140880"/>
                    <a:pt x="881442" y="137991"/>
                    <a:pt x="876300" y="114854"/>
                  </a:cubicBezTo>
                  <a:cubicBezTo>
                    <a:pt x="873956" y="104304"/>
                    <a:pt x="874411" y="92007"/>
                    <a:pt x="864870" y="84374"/>
                  </a:cubicBezTo>
                  <a:cubicBezTo>
                    <a:pt x="861734" y="81865"/>
                    <a:pt x="857250" y="81834"/>
                    <a:pt x="853440" y="80564"/>
                  </a:cubicBezTo>
                  <a:cubicBezTo>
                    <a:pt x="831726" y="58850"/>
                    <a:pt x="853633" y="76837"/>
                    <a:pt x="826770" y="65324"/>
                  </a:cubicBezTo>
                  <a:cubicBezTo>
                    <a:pt x="822561" y="63520"/>
                    <a:pt x="819436" y="59752"/>
                    <a:pt x="815340" y="57704"/>
                  </a:cubicBezTo>
                  <a:cubicBezTo>
                    <a:pt x="811748" y="55908"/>
                    <a:pt x="807806" y="54868"/>
                    <a:pt x="803910" y="53894"/>
                  </a:cubicBezTo>
                  <a:cubicBezTo>
                    <a:pt x="776761" y="47107"/>
                    <a:pt x="732501" y="44088"/>
                    <a:pt x="712470" y="42464"/>
                  </a:cubicBezTo>
                  <a:cubicBezTo>
                    <a:pt x="689650" y="40614"/>
                    <a:pt x="666744" y="40025"/>
                    <a:pt x="643890" y="38654"/>
                  </a:cubicBezTo>
                  <a:lnTo>
                    <a:pt x="521970" y="31034"/>
                  </a:lnTo>
                  <a:cubicBezTo>
                    <a:pt x="430871" y="37107"/>
                    <a:pt x="466581" y="36577"/>
                    <a:pt x="339090" y="31034"/>
                  </a:cubicBezTo>
                  <a:cubicBezTo>
                    <a:pt x="323735" y="30366"/>
                    <a:pt x="278546" y="26849"/>
                    <a:pt x="259080" y="23414"/>
                  </a:cubicBezTo>
                  <a:cubicBezTo>
                    <a:pt x="247549" y="21379"/>
                    <a:pt x="236271" y="18090"/>
                    <a:pt x="224790" y="15794"/>
                  </a:cubicBezTo>
                  <a:cubicBezTo>
                    <a:pt x="217215" y="14279"/>
                    <a:pt x="209550" y="13254"/>
                    <a:pt x="201930" y="11984"/>
                  </a:cubicBezTo>
                  <a:cubicBezTo>
                    <a:pt x="196850" y="9444"/>
                    <a:pt x="192169" y="5858"/>
                    <a:pt x="186690" y="4364"/>
                  </a:cubicBezTo>
                  <a:cubicBezTo>
                    <a:pt x="144420" y="-7164"/>
                    <a:pt x="37878" y="7739"/>
                    <a:pt x="30480" y="8174"/>
                  </a:cubicBezTo>
                  <a:cubicBezTo>
                    <a:pt x="25400" y="9444"/>
                    <a:pt x="20450" y="12505"/>
                    <a:pt x="15240" y="11984"/>
                  </a:cubicBezTo>
                  <a:cubicBezTo>
                    <a:pt x="7248" y="11185"/>
                    <a:pt x="16510" y="3094"/>
                    <a:pt x="15240" y="19604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1055370" y="2198361"/>
              <a:ext cx="742950" cy="342909"/>
            </a:xfrm>
            <a:custGeom>
              <a:avLst/>
              <a:gdLst>
                <a:gd name="connsiteX0" fmla="*/ 41910 w 742950"/>
                <a:gd name="connsiteY0" fmla="*/ 64779 h 342909"/>
                <a:gd name="connsiteX1" fmla="*/ 30480 w 742950"/>
                <a:gd name="connsiteY1" fmla="*/ 87639 h 342909"/>
                <a:gd name="connsiteX2" fmla="*/ 19050 w 742950"/>
                <a:gd name="connsiteY2" fmla="*/ 110499 h 342909"/>
                <a:gd name="connsiteX3" fmla="*/ 11430 w 742950"/>
                <a:gd name="connsiteY3" fmla="*/ 137169 h 342909"/>
                <a:gd name="connsiteX4" fmla="*/ 0 w 742950"/>
                <a:gd name="connsiteY4" fmla="*/ 163839 h 342909"/>
                <a:gd name="connsiteX5" fmla="*/ 7620 w 742950"/>
                <a:gd name="connsiteY5" fmla="*/ 255279 h 342909"/>
                <a:gd name="connsiteX6" fmla="*/ 22860 w 742950"/>
                <a:gd name="connsiteY6" fmla="*/ 259089 h 342909"/>
                <a:gd name="connsiteX7" fmla="*/ 26670 w 742950"/>
                <a:gd name="connsiteY7" fmla="*/ 270519 h 342909"/>
                <a:gd name="connsiteX8" fmla="*/ 38100 w 742950"/>
                <a:gd name="connsiteY8" fmla="*/ 278139 h 342909"/>
                <a:gd name="connsiteX9" fmla="*/ 64770 w 742950"/>
                <a:gd name="connsiteY9" fmla="*/ 285759 h 342909"/>
                <a:gd name="connsiteX10" fmla="*/ 102870 w 742950"/>
                <a:gd name="connsiteY10" fmla="*/ 297189 h 342909"/>
                <a:gd name="connsiteX11" fmla="*/ 137160 w 742950"/>
                <a:gd name="connsiteY11" fmla="*/ 308619 h 342909"/>
                <a:gd name="connsiteX12" fmla="*/ 163830 w 742950"/>
                <a:gd name="connsiteY12" fmla="*/ 316239 h 342909"/>
                <a:gd name="connsiteX13" fmla="*/ 179070 w 742950"/>
                <a:gd name="connsiteY13" fmla="*/ 320049 h 342909"/>
                <a:gd name="connsiteX14" fmla="*/ 228600 w 742950"/>
                <a:gd name="connsiteY14" fmla="*/ 323859 h 342909"/>
                <a:gd name="connsiteX15" fmla="*/ 320040 w 742950"/>
                <a:gd name="connsiteY15" fmla="*/ 335289 h 342909"/>
                <a:gd name="connsiteX16" fmla="*/ 377190 w 742950"/>
                <a:gd name="connsiteY16" fmla="*/ 342909 h 342909"/>
                <a:gd name="connsiteX17" fmla="*/ 461010 w 742950"/>
                <a:gd name="connsiteY17" fmla="*/ 339099 h 342909"/>
                <a:gd name="connsiteX18" fmla="*/ 495300 w 742950"/>
                <a:gd name="connsiteY18" fmla="*/ 335289 h 342909"/>
                <a:gd name="connsiteX19" fmla="*/ 621030 w 742950"/>
                <a:gd name="connsiteY19" fmla="*/ 331479 h 342909"/>
                <a:gd name="connsiteX20" fmla="*/ 636270 w 742950"/>
                <a:gd name="connsiteY20" fmla="*/ 323859 h 342909"/>
                <a:gd name="connsiteX21" fmla="*/ 647700 w 742950"/>
                <a:gd name="connsiteY21" fmla="*/ 320049 h 342909"/>
                <a:gd name="connsiteX22" fmla="*/ 674370 w 742950"/>
                <a:gd name="connsiteY22" fmla="*/ 308619 h 342909"/>
                <a:gd name="connsiteX23" fmla="*/ 685800 w 742950"/>
                <a:gd name="connsiteY23" fmla="*/ 300999 h 342909"/>
                <a:gd name="connsiteX24" fmla="*/ 693420 w 742950"/>
                <a:gd name="connsiteY24" fmla="*/ 285759 h 342909"/>
                <a:gd name="connsiteX25" fmla="*/ 704850 w 742950"/>
                <a:gd name="connsiteY25" fmla="*/ 262899 h 342909"/>
                <a:gd name="connsiteX26" fmla="*/ 712470 w 742950"/>
                <a:gd name="connsiteY26" fmla="*/ 247659 h 342909"/>
                <a:gd name="connsiteX27" fmla="*/ 716280 w 742950"/>
                <a:gd name="connsiteY27" fmla="*/ 236229 h 342909"/>
                <a:gd name="connsiteX28" fmla="*/ 727710 w 742950"/>
                <a:gd name="connsiteY28" fmla="*/ 209559 h 342909"/>
                <a:gd name="connsiteX29" fmla="*/ 731520 w 742950"/>
                <a:gd name="connsiteY29" fmla="*/ 182889 h 342909"/>
                <a:gd name="connsiteX30" fmla="*/ 739140 w 742950"/>
                <a:gd name="connsiteY30" fmla="*/ 152409 h 342909"/>
                <a:gd name="connsiteX31" fmla="*/ 742950 w 742950"/>
                <a:gd name="connsiteY31" fmla="*/ 87639 h 342909"/>
                <a:gd name="connsiteX32" fmla="*/ 735330 w 742950"/>
                <a:gd name="connsiteY32" fmla="*/ 64779 h 342909"/>
                <a:gd name="connsiteX33" fmla="*/ 720090 w 742950"/>
                <a:gd name="connsiteY33" fmla="*/ 57159 h 342909"/>
                <a:gd name="connsiteX34" fmla="*/ 666750 w 742950"/>
                <a:gd name="connsiteY34" fmla="*/ 49539 h 342909"/>
                <a:gd name="connsiteX35" fmla="*/ 662940 w 742950"/>
                <a:gd name="connsiteY35" fmla="*/ 38109 h 342909"/>
                <a:gd name="connsiteX36" fmla="*/ 640080 w 742950"/>
                <a:gd name="connsiteY36" fmla="*/ 26679 h 342909"/>
                <a:gd name="connsiteX37" fmla="*/ 605790 w 742950"/>
                <a:gd name="connsiteY37" fmla="*/ 15249 h 342909"/>
                <a:gd name="connsiteX38" fmla="*/ 411480 w 742950"/>
                <a:gd name="connsiteY38" fmla="*/ 11439 h 342909"/>
                <a:gd name="connsiteX39" fmla="*/ 358140 w 742950"/>
                <a:gd name="connsiteY39" fmla="*/ 3819 h 342909"/>
                <a:gd name="connsiteX40" fmla="*/ 323850 w 742950"/>
                <a:gd name="connsiteY40" fmla="*/ 9 h 342909"/>
                <a:gd name="connsiteX41" fmla="*/ 118110 w 742950"/>
                <a:gd name="connsiteY41" fmla="*/ 7629 h 342909"/>
                <a:gd name="connsiteX42" fmla="*/ 83820 w 742950"/>
                <a:gd name="connsiteY42" fmla="*/ 22869 h 342909"/>
                <a:gd name="connsiteX43" fmla="*/ 64770 w 742950"/>
                <a:gd name="connsiteY43" fmla="*/ 38109 h 342909"/>
                <a:gd name="connsiteX44" fmla="*/ 30480 w 742950"/>
                <a:gd name="connsiteY44" fmla="*/ 64779 h 342909"/>
                <a:gd name="connsiteX45" fmla="*/ 41910 w 742950"/>
                <a:gd name="connsiteY45" fmla="*/ 64779 h 3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2950" h="342909">
                  <a:moveTo>
                    <a:pt x="41910" y="64779"/>
                  </a:moveTo>
                  <a:cubicBezTo>
                    <a:pt x="41910" y="68589"/>
                    <a:pt x="33940" y="79854"/>
                    <a:pt x="30480" y="87639"/>
                  </a:cubicBezTo>
                  <a:cubicBezTo>
                    <a:pt x="19964" y="111300"/>
                    <a:pt x="34893" y="86735"/>
                    <a:pt x="19050" y="110499"/>
                  </a:cubicBezTo>
                  <a:cubicBezTo>
                    <a:pt x="17117" y="118233"/>
                    <a:pt x="14710" y="129517"/>
                    <a:pt x="11430" y="137169"/>
                  </a:cubicBezTo>
                  <a:cubicBezTo>
                    <a:pt x="-2694" y="170125"/>
                    <a:pt x="8935" y="137034"/>
                    <a:pt x="0" y="163839"/>
                  </a:cubicBezTo>
                  <a:cubicBezTo>
                    <a:pt x="2540" y="194319"/>
                    <a:pt x="482" y="225538"/>
                    <a:pt x="7620" y="255279"/>
                  </a:cubicBezTo>
                  <a:cubicBezTo>
                    <a:pt x="8842" y="260371"/>
                    <a:pt x="18771" y="255818"/>
                    <a:pt x="22860" y="259089"/>
                  </a:cubicBezTo>
                  <a:cubicBezTo>
                    <a:pt x="25996" y="261598"/>
                    <a:pt x="24161" y="267383"/>
                    <a:pt x="26670" y="270519"/>
                  </a:cubicBezTo>
                  <a:cubicBezTo>
                    <a:pt x="29531" y="274095"/>
                    <a:pt x="34004" y="276091"/>
                    <a:pt x="38100" y="278139"/>
                  </a:cubicBezTo>
                  <a:cubicBezTo>
                    <a:pt x="44502" y="281340"/>
                    <a:pt x="58666" y="283928"/>
                    <a:pt x="64770" y="285759"/>
                  </a:cubicBezTo>
                  <a:cubicBezTo>
                    <a:pt x="111149" y="299673"/>
                    <a:pt x="67743" y="288407"/>
                    <a:pt x="102870" y="297189"/>
                  </a:cubicBezTo>
                  <a:cubicBezTo>
                    <a:pt x="123114" y="310685"/>
                    <a:pt x="105757" y="301372"/>
                    <a:pt x="137160" y="308619"/>
                  </a:cubicBezTo>
                  <a:cubicBezTo>
                    <a:pt x="146169" y="310698"/>
                    <a:pt x="154910" y="313806"/>
                    <a:pt x="163830" y="316239"/>
                  </a:cubicBezTo>
                  <a:cubicBezTo>
                    <a:pt x="168882" y="317617"/>
                    <a:pt x="173870" y="319437"/>
                    <a:pt x="179070" y="320049"/>
                  </a:cubicBezTo>
                  <a:cubicBezTo>
                    <a:pt x="195515" y="321984"/>
                    <a:pt x="212090" y="322589"/>
                    <a:pt x="228600" y="323859"/>
                  </a:cubicBezTo>
                  <a:cubicBezTo>
                    <a:pt x="293040" y="338179"/>
                    <a:pt x="232435" y="326528"/>
                    <a:pt x="320040" y="335289"/>
                  </a:cubicBezTo>
                  <a:cubicBezTo>
                    <a:pt x="339163" y="337201"/>
                    <a:pt x="358140" y="340369"/>
                    <a:pt x="377190" y="342909"/>
                  </a:cubicBezTo>
                  <a:lnTo>
                    <a:pt x="461010" y="339099"/>
                  </a:lnTo>
                  <a:cubicBezTo>
                    <a:pt x="472486" y="338359"/>
                    <a:pt x="483813" y="335836"/>
                    <a:pt x="495300" y="335289"/>
                  </a:cubicBezTo>
                  <a:cubicBezTo>
                    <a:pt x="537182" y="333295"/>
                    <a:pt x="579120" y="332749"/>
                    <a:pt x="621030" y="331479"/>
                  </a:cubicBezTo>
                  <a:cubicBezTo>
                    <a:pt x="626110" y="328939"/>
                    <a:pt x="631050" y="326096"/>
                    <a:pt x="636270" y="323859"/>
                  </a:cubicBezTo>
                  <a:cubicBezTo>
                    <a:pt x="639961" y="322277"/>
                    <a:pt x="644108" y="321845"/>
                    <a:pt x="647700" y="320049"/>
                  </a:cubicBezTo>
                  <a:cubicBezTo>
                    <a:pt x="674012" y="306893"/>
                    <a:pt x="642652" y="316548"/>
                    <a:pt x="674370" y="308619"/>
                  </a:cubicBezTo>
                  <a:cubicBezTo>
                    <a:pt x="678180" y="306079"/>
                    <a:pt x="682869" y="304517"/>
                    <a:pt x="685800" y="300999"/>
                  </a:cubicBezTo>
                  <a:cubicBezTo>
                    <a:pt x="689436" y="296636"/>
                    <a:pt x="690602" y="290690"/>
                    <a:pt x="693420" y="285759"/>
                  </a:cubicBezTo>
                  <a:cubicBezTo>
                    <a:pt x="714340" y="249150"/>
                    <a:pt x="689881" y="297826"/>
                    <a:pt x="704850" y="262899"/>
                  </a:cubicBezTo>
                  <a:cubicBezTo>
                    <a:pt x="707087" y="257679"/>
                    <a:pt x="710233" y="252879"/>
                    <a:pt x="712470" y="247659"/>
                  </a:cubicBezTo>
                  <a:cubicBezTo>
                    <a:pt x="714052" y="243968"/>
                    <a:pt x="714698" y="239920"/>
                    <a:pt x="716280" y="236229"/>
                  </a:cubicBezTo>
                  <a:cubicBezTo>
                    <a:pt x="730404" y="203273"/>
                    <a:pt x="718775" y="236364"/>
                    <a:pt x="727710" y="209559"/>
                  </a:cubicBezTo>
                  <a:cubicBezTo>
                    <a:pt x="728980" y="200669"/>
                    <a:pt x="729759" y="191695"/>
                    <a:pt x="731520" y="182889"/>
                  </a:cubicBezTo>
                  <a:cubicBezTo>
                    <a:pt x="733574" y="172620"/>
                    <a:pt x="737892" y="162807"/>
                    <a:pt x="739140" y="152409"/>
                  </a:cubicBezTo>
                  <a:cubicBezTo>
                    <a:pt x="741717" y="130936"/>
                    <a:pt x="741680" y="109229"/>
                    <a:pt x="742950" y="87639"/>
                  </a:cubicBezTo>
                  <a:cubicBezTo>
                    <a:pt x="740410" y="80019"/>
                    <a:pt x="740149" y="71205"/>
                    <a:pt x="735330" y="64779"/>
                  </a:cubicBezTo>
                  <a:cubicBezTo>
                    <a:pt x="731922" y="60235"/>
                    <a:pt x="725408" y="59153"/>
                    <a:pt x="720090" y="57159"/>
                  </a:cubicBezTo>
                  <a:cubicBezTo>
                    <a:pt x="705023" y="51509"/>
                    <a:pt x="679457" y="50810"/>
                    <a:pt x="666750" y="49539"/>
                  </a:cubicBezTo>
                  <a:cubicBezTo>
                    <a:pt x="665480" y="45729"/>
                    <a:pt x="665449" y="41245"/>
                    <a:pt x="662940" y="38109"/>
                  </a:cubicBezTo>
                  <a:cubicBezTo>
                    <a:pt x="655661" y="29010"/>
                    <a:pt x="649283" y="31280"/>
                    <a:pt x="640080" y="26679"/>
                  </a:cubicBezTo>
                  <a:cubicBezTo>
                    <a:pt x="620413" y="16846"/>
                    <a:pt x="636219" y="16317"/>
                    <a:pt x="605790" y="15249"/>
                  </a:cubicBezTo>
                  <a:cubicBezTo>
                    <a:pt x="541047" y="12977"/>
                    <a:pt x="476250" y="12709"/>
                    <a:pt x="411480" y="11439"/>
                  </a:cubicBezTo>
                  <a:lnTo>
                    <a:pt x="358140" y="3819"/>
                  </a:lnTo>
                  <a:cubicBezTo>
                    <a:pt x="346736" y="2332"/>
                    <a:pt x="335349" y="-174"/>
                    <a:pt x="323850" y="9"/>
                  </a:cubicBezTo>
                  <a:cubicBezTo>
                    <a:pt x="255232" y="1098"/>
                    <a:pt x="186690" y="5089"/>
                    <a:pt x="118110" y="7629"/>
                  </a:cubicBezTo>
                  <a:cubicBezTo>
                    <a:pt x="90906" y="16697"/>
                    <a:pt x="101933" y="10794"/>
                    <a:pt x="83820" y="22869"/>
                  </a:cubicBezTo>
                  <a:cubicBezTo>
                    <a:pt x="62904" y="54242"/>
                    <a:pt x="90251" y="18290"/>
                    <a:pt x="64770" y="38109"/>
                  </a:cubicBezTo>
                  <a:cubicBezTo>
                    <a:pt x="26220" y="68092"/>
                    <a:pt x="56922" y="55965"/>
                    <a:pt x="30480" y="64779"/>
                  </a:cubicBezTo>
                  <a:cubicBezTo>
                    <a:pt x="26268" y="77414"/>
                    <a:pt x="41910" y="60969"/>
                    <a:pt x="41910" y="64779"/>
                  </a:cubicBezTo>
                  <a:close/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2" name="Gleichschenkliges Dreieck 111"/>
          <p:cNvSpPr/>
          <p:nvPr/>
        </p:nvSpPr>
        <p:spPr>
          <a:xfrm rot="10800000">
            <a:off x="5658175" y="2124723"/>
            <a:ext cx="504055" cy="135302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Freihandform 112"/>
          <p:cNvSpPr/>
          <p:nvPr/>
        </p:nvSpPr>
        <p:spPr>
          <a:xfrm>
            <a:off x="4327300" y="3404671"/>
            <a:ext cx="4370070" cy="689610"/>
          </a:xfrm>
          <a:custGeom>
            <a:avLst/>
            <a:gdLst>
              <a:gd name="connsiteX0" fmla="*/ 0 w 4370070"/>
              <a:gd name="connsiteY0" fmla="*/ 586740 h 689610"/>
              <a:gd name="connsiteX1" fmla="*/ 38100 w 4370070"/>
              <a:gd name="connsiteY1" fmla="*/ 590550 h 689610"/>
              <a:gd name="connsiteX2" fmla="*/ 68580 w 4370070"/>
              <a:gd name="connsiteY2" fmla="*/ 598170 h 689610"/>
              <a:gd name="connsiteX3" fmla="*/ 87630 w 4370070"/>
              <a:gd name="connsiteY3" fmla="*/ 601980 h 689610"/>
              <a:gd name="connsiteX4" fmla="*/ 99060 w 4370070"/>
              <a:gd name="connsiteY4" fmla="*/ 605790 h 689610"/>
              <a:gd name="connsiteX5" fmla="*/ 247650 w 4370070"/>
              <a:gd name="connsiteY5" fmla="*/ 624840 h 689610"/>
              <a:gd name="connsiteX6" fmla="*/ 278130 w 4370070"/>
              <a:gd name="connsiteY6" fmla="*/ 636270 h 689610"/>
              <a:gd name="connsiteX7" fmla="*/ 327660 w 4370070"/>
              <a:gd name="connsiteY7" fmla="*/ 651510 h 689610"/>
              <a:gd name="connsiteX8" fmla="*/ 430530 w 4370070"/>
              <a:gd name="connsiteY8" fmla="*/ 647700 h 689610"/>
              <a:gd name="connsiteX9" fmla="*/ 441960 w 4370070"/>
              <a:gd name="connsiteY9" fmla="*/ 643890 h 689610"/>
              <a:gd name="connsiteX10" fmla="*/ 529590 w 4370070"/>
              <a:gd name="connsiteY10" fmla="*/ 655320 h 689610"/>
              <a:gd name="connsiteX11" fmla="*/ 556260 w 4370070"/>
              <a:gd name="connsiteY11" fmla="*/ 662940 h 689610"/>
              <a:gd name="connsiteX12" fmla="*/ 640080 w 4370070"/>
              <a:gd name="connsiteY12" fmla="*/ 670560 h 689610"/>
              <a:gd name="connsiteX13" fmla="*/ 674370 w 4370070"/>
              <a:gd name="connsiteY13" fmla="*/ 678180 h 689610"/>
              <a:gd name="connsiteX14" fmla="*/ 716280 w 4370070"/>
              <a:gd name="connsiteY14" fmla="*/ 681990 h 689610"/>
              <a:gd name="connsiteX15" fmla="*/ 781050 w 4370070"/>
              <a:gd name="connsiteY15" fmla="*/ 689610 h 689610"/>
              <a:gd name="connsiteX16" fmla="*/ 880110 w 4370070"/>
              <a:gd name="connsiteY16" fmla="*/ 685800 h 689610"/>
              <a:gd name="connsiteX17" fmla="*/ 914400 w 4370070"/>
              <a:gd name="connsiteY17" fmla="*/ 666750 h 689610"/>
              <a:gd name="connsiteX18" fmla="*/ 933450 w 4370070"/>
              <a:gd name="connsiteY18" fmla="*/ 659130 h 689610"/>
              <a:gd name="connsiteX19" fmla="*/ 998220 w 4370070"/>
              <a:gd name="connsiteY19" fmla="*/ 647700 h 689610"/>
              <a:gd name="connsiteX20" fmla="*/ 1021080 w 4370070"/>
              <a:gd name="connsiteY20" fmla="*/ 643890 h 689610"/>
              <a:gd name="connsiteX21" fmla="*/ 1059180 w 4370070"/>
              <a:gd name="connsiteY21" fmla="*/ 640080 h 689610"/>
              <a:gd name="connsiteX22" fmla="*/ 1123950 w 4370070"/>
              <a:gd name="connsiteY22" fmla="*/ 628650 h 689610"/>
              <a:gd name="connsiteX23" fmla="*/ 1261110 w 4370070"/>
              <a:gd name="connsiteY23" fmla="*/ 617220 h 689610"/>
              <a:gd name="connsiteX24" fmla="*/ 1451610 w 4370070"/>
              <a:gd name="connsiteY24" fmla="*/ 624840 h 689610"/>
              <a:gd name="connsiteX25" fmla="*/ 1478280 w 4370070"/>
              <a:gd name="connsiteY25" fmla="*/ 628650 h 689610"/>
              <a:gd name="connsiteX26" fmla="*/ 1493520 w 4370070"/>
              <a:gd name="connsiteY26" fmla="*/ 636270 h 689610"/>
              <a:gd name="connsiteX27" fmla="*/ 1516380 w 4370070"/>
              <a:gd name="connsiteY27" fmla="*/ 643890 h 689610"/>
              <a:gd name="connsiteX28" fmla="*/ 1565910 w 4370070"/>
              <a:gd name="connsiteY28" fmla="*/ 662940 h 689610"/>
              <a:gd name="connsiteX29" fmla="*/ 1607820 w 4370070"/>
              <a:gd name="connsiteY29" fmla="*/ 666750 h 689610"/>
              <a:gd name="connsiteX30" fmla="*/ 1771650 w 4370070"/>
              <a:gd name="connsiteY30" fmla="*/ 659130 h 689610"/>
              <a:gd name="connsiteX31" fmla="*/ 1786890 w 4370070"/>
              <a:gd name="connsiteY31" fmla="*/ 655320 h 689610"/>
              <a:gd name="connsiteX32" fmla="*/ 1821180 w 4370070"/>
              <a:gd name="connsiteY32" fmla="*/ 651510 h 689610"/>
              <a:gd name="connsiteX33" fmla="*/ 1847850 w 4370070"/>
              <a:gd name="connsiteY33" fmla="*/ 640080 h 689610"/>
              <a:gd name="connsiteX34" fmla="*/ 1863090 w 4370070"/>
              <a:gd name="connsiteY34" fmla="*/ 632460 h 689610"/>
              <a:gd name="connsiteX35" fmla="*/ 1874520 w 4370070"/>
              <a:gd name="connsiteY35" fmla="*/ 628650 h 689610"/>
              <a:gd name="connsiteX36" fmla="*/ 1889760 w 4370070"/>
              <a:gd name="connsiteY36" fmla="*/ 621030 h 689610"/>
              <a:gd name="connsiteX37" fmla="*/ 1912620 w 4370070"/>
              <a:gd name="connsiteY37" fmla="*/ 613410 h 689610"/>
              <a:gd name="connsiteX38" fmla="*/ 1935480 w 4370070"/>
              <a:gd name="connsiteY38" fmla="*/ 601980 h 689610"/>
              <a:gd name="connsiteX39" fmla="*/ 1950720 w 4370070"/>
              <a:gd name="connsiteY39" fmla="*/ 594360 h 689610"/>
              <a:gd name="connsiteX40" fmla="*/ 1962150 w 4370070"/>
              <a:gd name="connsiteY40" fmla="*/ 590550 h 689610"/>
              <a:gd name="connsiteX41" fmla="*/ 1973580 w 4370070"/>
              <a:gd name="connsiteY41" fmla="*/ 582930 h 689610"/>
              <a:gd name="connsiteX42" fmla="*/ 1988820 w 4370070"/>
              <a:gd name="connsiteY42" fmla="*/ 579120 h 689610"/>
              <a:gd name="connsiteX43" fmla="*/ 2030730 w 4370070"/>
              <a:gd name="connsiteY43" fmla="*/ 567690 h 689610"/>
              <a:gd name="connsiteX44" fmla="*/ 2057400 w 4370070"/>
              <a:gd name="connsiteY44" fmla="*/ 563880 h 689610"/>
              <a:gd name="connsiteX45" fmla="*/ 2091690 w 4370070"/>
              <a:gd name="connsiteY45" fmla="*/ 552450 h 689610"/>
              <a:gd name="connsiteX46" fmla="*/ 2114550 w 4370070"/>
              <a:gd name="connsiteY46" fmla="*/ 541020 h 689610"/>
              <a:gd name="connsiteX47" fmla="*/ 2118360 w 4370070"/>
              <a:gd name="connsiteY47" fmla="*/ 529590 h 689610"/>
              <a:gd name="connsiteX48" fmla="*/ 2129790 w 4370070"/>
              <a:gd name="connsiteY48" fmla="*/ 525780 h 689610"/>
              <a:gd name="connsiteX49" fmla="*/ 2152650 w 4370070"/>
              <a:gd name="connsiteY49" fmla="*/ 510540 h 689610"/>
              <a:gd name="connsiteX50" fmla="*/ 2164080 w 4370070"/>
              <a:gd name="connsiteY50" fmla="*/ 502920 h 689610"/>
              <a:gd name="connsiteX51" fmla="*/ 2171700 w 4370070"/>
              <a:gd name="connsiteY51" fmla="*/ 491490 h 689610"/>
              <a:gd name="connsiteX52" fmla="*/ 2183130 w 4370070"/>
              <a:gd name="connsiteY52" fmla="*/ 487680 h 689610"/>
              <a:gd name="connsiteX53" fmla="*/ 2198370 w 4370070"/>
              <a:gd name="connsiteY53" fmla="*/ 464820 h 689610"/>
              <a:gd name="connsiteX54" fmla="*/ 2205990 w 4370070"/>
              <a:gd name="connsiteY54" fmla="*/ 453390 h 689610"/>
              <a:gd name="connsiteX55" fmla="*/ 2217420 w 4370070"/>
              <a:gd name="connsiteY55" fmla="*/ 426720 h 689610"/>
              <a:gd name="connsiteX56" fmla="*/ 2217420 w 4370070"/>
              <a:gd name="connsiteY56" fmla="*/ 232410 h 689610"/>
              <a:gd name="connsiteX57" fmla="*/ 2221230 w 4370070"/>
              <a:gd name="connsiteY57" fmla="*/ 217170 h 689610"/>
              <a:gd name="connsiteX58" fmla="*/ 2244090 w 4370070"/>
              <a:gd name="connsiteY58" fmla="*/ 179070 h 689610"/>
              <a:gd name="connsiteX59" fmla="*/ 2247900 w 4370070"/>
              <a:gd name="connsiteY59" fmla="*/ 167640 h 689610"/>
              <a:gd name="connsiteX60" fmla="*/ 2259330 w 4370070"/>
              <a:gd name="connsiteY60" fmla="*/ 163830 h 689610"/>
              <a:gd name="connsiteX61" fmla="*/ 2270760 w 4370070"/>
              <a:gd name="connsiteY61" fmla="*/ 156210 h 689610"/>
              <a:gd name="connsiteX62" fmla="*/ 2282190 w 4370070"/>
              <a:gd name="connsiteY62" fmla="*/ 152400 h 689610"/>
              <a:gd name="connsiteX63" fmla="*/ 2297430 w 4370070"/>
              <a:gd name="connsiteY63" fmla="*/ 144780 h 689610"/>
              <a:gd name="connsiteX64" fmla="*/ 2308860 w 4370070"/>
              <a:gd name="connsiteY64" fmla="*/ 140970 h 689610"/>
              <a:gd name="connsiteX65" fmla="*/ 2320290 w 4370070"/>
              <a:gd name="connsiteY65" fmla="*/ 133350 h 689610"/>
              <a:gd name="connsiteX66" fmla="*/ 2346960 w 4370070"/>
              <a:gd name="connsiteY66" fmla="*/ 125730 h 689610"/>
              <a:gd name="connsiteX67" fmla="*/ 2369820 w 4370070"/>
              <a:gd name="connsiteY67" fmla="*/ 114300 h 689610"/>
              <a:gd name="connsiteX68" fmla="*/ 2385060 w 4370070"/>
              <a:gd name="connsiteY68" fmla="*/ 106680 h 689610"/>
              <a:gd name="connsiteX69" fmla="*/ 2396490 w 4370070"/>
              <a:gd name="connsiteY69" fmla="*/ 102870 h 689610"/>
              <a:gd name="connsiteX70" fmla="*/ 2407920 w 4370070"/>
              <a:gd name="connsiteY70" fmla="*/ 95250 h 689610"/>
              <a:gd name="connsiteX71" fmla="*/ 2423160 w 4370070"/>
              <a:gd name="connsiteY71" fmla="*/ 91440 h 689610"/>
              <a:gd name="connsiteX72" fmla="*/ 2434590 w 4370070"/>
              <a:gd name="connsiteY72" fmla="*/ 87630 h 689610"/>
              <a:gd name="connsiteX73" fmla="*/ 2480310 w 4370070"/>
              <a:gd name="connsiteY73" fmla="*/ 76200 h 689610"/>
              <a:gd name="connsiteX74" fmla="*/ 2510790 w 4370070"/>
              <a:gd name="connsiteY74" fmla="*/ 68580 h 689610"/>
              <a:gd name="connsiteX75" fmla="*/ 2533650 w 4370070"/>
              <a:gd name="connsiteY75" fmla="*/ 64770 h 689610"/>
              <a:gd name="connsiteX76" fmla="*/ 2552700 w 4370070"/>
              <a:gd name="connsiteY76" fmla="*/ 57150 h 689610"/>
              <a:gd name="connsiteX77" fmla="*/ 2602230 w 4370070"/>
              <a:gd name="connsiteY77" fmla="*/ 49530 h 689610"/>
              <a:gd name="connsiteX78" fmla="*/ 2628900 w 4370070"/>
              <a:gd name="connsiteY78" fmla="*/ 41910 h 689610"/>
              <a:gd name="connsiteX79" fmla="*/ 2640330 w 4370070"/>
              <a:gd name="connsiteY79" fmla="*/ 38100 h 689610"/>
              <a:gd name="connsiteX80" fmla="*/ 2655570 w 4370070"/>
              <a:gd name="connsiteY80" fmla="*/ 30480 h 689610"/>
              <a:gd name="connsiteX81" fmla="*/ 2678430 w 4370070"/>
              <a:gd name="connsiteY81" fmla="*/ 26670 h 689610"/>
              <a:gd name="connsiteX82" fmla="*/ 2705100 w 4370070"/>
              <a:gd name="connsiteY82" fmla="*/ 19050 h 689610"/>
              <a:gd name="connsiteX83" fmla="*/ 2747010 w 4370070"/>
              <a:gd name="connsiteY83" fmla="*/ 15240 h 689610"/>
              <a:gd name="connsiteX84" fmla="*/ 2777490 w 4370070"/>
              <a:gd name="connsiteY84" fmla="*/ 11430 h 689610"/>
              <a:gd name="connsiteX85" fmla="*/ 2819400 w 4370070"/>
              <a:gd name="connsiteY85" fmla="*/ 3810 h 689610"/>
              <a:gd name="connsiteX86" fmla="*/ 3025140 w 4370070"/>
              <a:gd name="connsiteY86" fmla="*/ 0 h 689610"/>
              <a:gd name="connsiteX87" fmla="*/ 3192780 w 4370070"/>
              <a:gd name="connsiteY87" fmla="*/ 3810 h 689610"/>
              <a:gd name="connsiteX88" fmla="*/ 3242310 w 4370070"/>
              <a:gd name="connsiteY88" fmla="*/ 7620 h 689610"/>
              <a:gd name="connsiteX89" fmla="*/ 3329940 w 4370070"/>
              <a:gd name="connsiteY89" fmla="*/ 11430 h 689610"/>
              <a:gd name="connsiteX90" fmla="*/ 3486150 w 4370070"/>
              <a:gd name="connsiteY90" fmla="*/ 22860 h 689610"/>
              <a:gd name="connsiteX91" fmla="*/ 3539490 w 4370070"/>
              <a:gd name="connsiteY91" fmla="*/ 34290 h 689610"/>
              <a:gd name="connsiteX92" fmla="*/ 3577590 w 4370070"/>
              <a:gd name="connsiteY92" fmla="*/ 41910 h 689610"/>
              <a:gd name="connsiteX93" fmla="*/ 3619500 w 4370070"/>
              <a:gd name="connsiteY93" fmla="*/ 45720 h 689610"/>
              <a:gd name="connsiteX94" fmla="*/ 3649980 w 4370070"/>
              <a:gd name="connsiteY94" fmla="*/ 49530 h 689610"/>
              <a:gd name="connsiteX95" fmla="*/ 3707130 w 4370070"/>
              <a:gd name="connsiteY95" fmla="*/ 60960 h 689610"/>
              <a:gd name="connsiteX96" fmla="*/ 3790950 w 4370070"/>
              <a:gd name="connsiteY96" fmla="*/ 72390 h 689610"/>
              <a:gd name="connsiteX97" fmla="*/ 4042410 w 4370070"/>
              <a:gd name="connsiteY97" fmla="*/ 64770 h 689610"/>
              <a:gd name="connsiteX98" fmla="*/ 4110990 w 4370070"/>
              <a:gd name="connsiteY98" fmla="*/ 60960 h 689610"/>
              <a:gd name="connsiteX99" fmla="*/ 4156710 w 4370070"/>
              <a:gd name="connsiteY99" fmla="*/ 49530 h 689610"/>
              <a:gd name="connsiteX100" fmla="*/ 4168140 w 4370070"/>
              <a:gd name="connsiteY100" fmla="*/ 45720 h 689610"/>
              <a:gd name="connsiteX101" fmla="*/ 4370070 w 4370070"/>
              <a:gd name="connsiteY101" fmla="*/ 34290 h 6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370070" h="689610">
                <a:moveTo>
                  <a:pt x="0" y="586740"/>
                </a:moveTo>
                <a:cubicBezTo>
                  <a:pt x="12700" y="588010"/>
                  <a:pt x="25510" y="588452"/>
                  <a:pt x="38100" y="590550"/>
                </a:cubicBezTo>
                <a:cubicBezTo>
                  <a:pt x="48430" y="592272"/>
                  <a:pt x="58376" y="595815"/>
                  <a:pt x="68580" y="598170"/>
                </a:cubicBezTo>
                <a:cubicBezTo>
                  <a:pt x="74890" y="599626"/>
                  <a:pt x="81348" y="600409"/>
                  <a:pt x="87630" y="601980"/>
                </a:cubicBezTo>
                <a:cubicBezTo>
                  <a:pt x="91526" y="602954"/>
                  <a:pt x="95078" y="605271"/>
                  <a:pt x="99060" y="605790"/>
                </a:cubicBezTo>
                <a:cubicBezTo>
                  <a:pt x="146585" y="611989"/>
                  <a:pt x="200750" y="613115"/>
                  <a:pt x="247650" y="624840"/>
                </a:cubicBezTo>
                <a:cubicBezTo>
                  <a:pt x="280646" y="633089"/>
                  <a:pt x="244924" y="622988"/>
                  <a:pt x="278130" y="636270"/>
                </a:cubicBezTo>
                <a:cubicBezTo>
                  <a:pt x="291310" y="641542"/>
                  <a:pt x="314506" y="647752"/>
                  <a:pt x="327660" y="651510"/>
                </a:cubicBezTo>
                <a:cubicBezTo>
                  <a:pt x="361950" y="650240"/>
                  <a:pt x="396292" y="649983"/>
                  <a:pt x="430530" y="647700"/>
                </a:cubicBezTo>
                <a:cubicBezTo>
                  <a:pt x="434537" y="647433"/>
                  <a:pt x="437949" y="643689"/>
                  <a:pt x="441960" y="643890"/>
                </a:cubicBezTo>
                <a:cubicBezTo>
                  <a:pt x="443083" y="643946"/>
                  <a:pt x="510631" y="650945"/>
                  <a:pt x="529590" y="655320"/>
                </a:cubicBezTo>
                <a:cubicBezTo>
                  <a:pt x="538599" y="657399"/>
                  <a:pt x="547155" y="661333"/>
                  <a:pt x="556260" y="662940"/>
                </a:cubicBezTo>
                <a:cubicBezTo>
                  <a:pt x="565801" y="664624"/>
                  <a:pt x="634092" y="670061"/>
                  <a:pt x="640080" y="670560"/>
                </a:cubicBezTo>
                <a:cubicBezTo>
                  <a:pt x="651510" y="673100"/>
                  <a:pt x="662791" y="676443"/>
                  <a:pt x="674370" y="678180"/>
                </a:cubicBezTo>
                <a:cubicBezTo>
                  <a:pt x="688242" y="680261"/>
                  <a:pt x="702332" y="680496"/>
                  <a:pt x="716280" y="681990"/>
                </a:cubicBezTo>
                <a:cubicBezTo>
                  <a:pt x="737895" y="684306"/>
                  <a:pt x="759460" y="687070"/>
                  <a:pt x="781050" y="689610"/>
                </a:cubicBezTo>
                <a:cubicBezTo>
                  <a:pt x="814070" y="688340"/>
                  <a:pt x="847144" y="688074"/>
                  <a:pt x="880110" y="685800"/>
                </a:cubicBezTo>
                <a:cubicBezTo>
                  <a:pt x="893418" y="684882"/>
                  <a:pt x="903729" y="671018"/>
                  <a:pt x="914400" y="666750"/>
                </a:cubicBezTo>
                <a:cubicBezTo>
                  <a:pt x="920750" y="664210"/>
                  <a:pt x="926781" y="660646"/>
                  <a:pt x="933450" y="659130"/>
                </a:cubicBezTo>
                <a:cubicBezTo>
                  <a:pt x="954828" y="654271"/>
                  <a:pt x="976621" y="651456"/>
                  <a:pt x="998220" y="647700"/>
                </a:cubicBezTo>
                <a:cubicBezTo>
                  <a:pt x="1005831" y="646376"/>
                  <a:pt x="1013393" y="644659"/>
                  <a:pt x="1021080" y="643890"/>
                </a:cubicBezTo>
                <a:lnTo>
                  <a:pt x="1059180" y="640080"/>
                </a:lnTo>
                <a:cubicBezTo>
                  <a:pt x="1099245" y="626725"/>
                  <a:pt x="1067235" y="635456"/>
                  <a:pt x="1123950" y="628650"/>
                </a:cubicBezTo>
                <a:cubicBezTo>
                  <a:pt x="1229822" y="615945"/>
                  <a:pt x="1120659" y="623604"/>
                  <a:pt x="1261110" y="617220"/>
                </a:cubicBezTo>
                <a:lnTo>
                  <a:pt x="1451610" y="624840"/>
                </a:lnTo>
                <a:cubicBezTo>
                  <a:pt x="1460578" y="625312"/>
                  <a:pt x="1469616" y="626287"/>
                  <a:pt x="1478280" y="628650"/>
                </a:cubicBezTo>
                <a:cubicBezTo>
                  <a:pt x="1483759" y="630144"/>
                  <a:pt x="1488247" y="634161"/>
                  <a:pt x="1493520" y="636270"/>
                </a:cubicBezTo>
                <a:cubicBezTo>
                  <a:pt x="1500978" y="639253"/>
                  <a:pt x="1509196" y="640298"/>
                  <a:pt x="1516380" y="643890"/>
                </a:cubicBezTo>
                <a:cubicBezTo>
                  <a:pt x="1531312" y="651356"/>
                  <a:pt x="1549745" y="661470"/>
                  <a:pt x="1565910" y="662940"/>
                </a:cubicBezTo>
                <a:lnTo>
                  <a:pt x="1607820" y="666750"/>
                </a:lnTo>
                <a:lnTo>
                  <a:pt x="1771650" y="659130"/>
                </a:lnTo>
                <a:cubicBezTo>
                  <a:pt x="1776876" y="658796"/>
                  <a:pt x="1781715" y="656116"/>
                  <a:pt x="1786890" y="655320"/>
                </a:cubicBezTo>
                <a:cubicBezTo>
                  <a:pt x="1798257" y="653571"/>
                  <a:pt x="1809750" y="652780"/>
                  <a:pt x="1821180" y="651510"/>
                </a:cubicBezTo>
                <a:cubicBezTo>
                  <a:pt x="1844343" y="636068"/>
                  <a:pt x="1819732" y="650624"/>
                  <a:pt x="1847850" y="640080"/>
                </a:cubicBezTo>
                <a:cubicBezTo>
                  <a:pt x="1853168" y="638086"/>
                  <a:pt x="1857870" y="634697"/>
                  <a:pt x="1863090" y="632460"/>
                </a:cubicBezTo>
                <a:cubicBezTo>
                  <a:pt x="1866781" y="630878"/>
                  <a:pt x="1870829" y="630232"/>
                  <a:pt x="1874520" y="628650"/>
                </a:cubicBezTo>
                <a:cubicBezTo>
                  <a:pt x="1879740" y="626413"/>
                  <a:pt x="1884487" y="623139"/>
                  <a:pt x="1889760" y="621030"/>
                </a:cubicBezTo>
                <a:cubicBezTo>
                  <a:pt x="1897218" y="618047"/>
                  <a:pt x="1905937" y="617865"/>
                  <a:pt x="1912620" y="613410"/>
                </a:cubicBezTo>
                <a:cubicBezTo>
                  <a:pt x="1934586" y="598766"/>
                  <a:pt x="1913396" y="611444"/>
                  <a:pt x="1935480" y="601980"/>
                </a:cubicBezTo>
                <a:cubicBezTo>
                  <a:pt x="1940700" y="599743"/>
                  <a:pt x="1945500" y="596597"/>
                  <a:pt x="1950720" y="594360"/>
                </a:cubicBezTo>
                <a:cubicBezTo>
                  <a:pt x="1954411" y="592778"/>
                  <a:pt x="1958558" y="592346"/>
                  <a:pt x="1962150" y="590550"/>
                </a:cubicBezTo>
                <a:cubicBezTo>
                  <a:pt x="1966246" y="588502"/>
                  <a:pt x="1969371" y="584734"/>
                  <a:pt x="1973580" y="582930"/>
                </a:cubicBezTo>
                <a:cubicBezTo>
                  <a:pt x="1978393" y="580867"/>
                  <a:pt x="1983785" y="580559"/>
                  <a:pt x="1988820" y="579120"/>
                </a:cubicBezTo>
                <a:cubicBezTo>
                  <a:pt x="2014365" y="571821"/>
                  <a:pt x="1985454" y="576745"/>
                  <a:pt x="2030730" y="567690"/>
                </a:cubicBezTo>
                <a:cubicBezTo>
                  <a:pt x="2039536" y="565929"/>
                  <a:pt x="2048510" y="565150"/>
                  <a:pt x="2057400" y="563880"/>
                </a:cubicBezTo>
                <a:cubicBezTo>
                  <a:pt x="2068830" y="560070"/>
                  <a:pt x="2081665" y="559133"/>
                  <a:pt x="2091690" y="552450"/>
                </a:cubicBezTo>
                <a:cubicBezTo>
                  <a:pt x="2106462" y="542602"/>
                  <a:pt x="2098776" y="546278"/>
                  <a:pt x="2114550" y="541020"/>
                </a:cubicBezTo>
                <a:cubicBezTo>
                  <a:pt x="2115820" y="537210"/>
                  <a:pt x="2115520" y="532430"/>
                  <a:pt x="2118360" y="529590"/>
                </a:cubicBezTo>
                <a:cubicBezTo>
                  <a:pt x="2121200" y="526750"/>
                  <a:pt x="2126279" y="527730"/>
                  <a:pt x="2129790" y="525780"/>
                </a:cubicBezTo>
                <a:cubicBezTo>
                  <a:pt x="2137796" y="521332"/>
                  <a:pt x="2145030" y="515620"/>
                  <a:pt x="2152650" y="510540"/>
                </a:cubicBezTo>
                <a:lnTo>
                  <a:pt x="2164080" y="502920"/>
                </a:lnTo>
                <a:cubicBezTo>
                  <a:pt x="2166620" y="499110"/>
                  <a:pt x="2168124" y="494351"/>
                  <a:pt x="2171700" y="491490"/>
                </a:cubicBezTo>
                <a:cubicBezTo>
                  <a:pt x="2174836" y="488981"/>
                  <a:pt x="2180290" y="490520"/>
                  <a:pt x="2183130" y="487680"/>
                </a:cubicBezTo>
                <a:cubicBezTo>
                  <a:pt x="2189606" y="481204"/>
                  <a:pt x="2193290" y="472440"/>
                  <a:pt x="2198370" y="464820"/>
                </a:cubicBezTo>
                <a:cubicBezTo>
                  <a:pt x="2200910" y="461010"/>
                  <a:pt x="2204542" y="457734"/>
                  <a:pt x="2205990" y="453390"/>
                </a:cubicBezTo>
                <a:cubicBezTo>
                  <a:pt x="2211596" y="436572"/>
                  <a:pt x="2208004" y="445552"/>
                  <a:pt x="2217420" y="426720"/>
                </a:cubicBezTo>
                <a:cubicBezTo>
                  <a:pt x="2214326" y="333906"/>
                  <a:pt x="2210672" y="316759"/>
                  <a:pt x="2217420" y="232410"/>
                </a:cubicBezTo>
                <a:cubicBezTo>
                  <a:pt x="2217838" y="227190"/>
                  <a:pt x="2219690" y="222175"/>
                  <a:pt x="2221230" y="217170"/>
                </a:cubicBezTo>
                <a:cubicBezTo>
                  <a:pt x="2232841" y="179433"/>
                  <a:pt x="2221593" y="186569"/>
                  <a:pt x="2244090" y="179070"/>
                </a:cubicBezTo>
                <a:cubicBezTo>
                  <a:pt x="2245360" y="175260"/>
                  <a:pt x="2245060" y="170480"/>
                  <a:pt x="2247900" y="167640"/>
                </a:cubicBezTo>
                <a:cubicBezTo>
                  <a:pt x="2250740" y="164800"/>
                  <a:pt x="2255738" y="165626"/>
                  <a:pt x="2259330" y="163830"/>
                </a:cubicBezTo>
                <a:cubicBezTo>
                  <a:pt x="2263426" y="161782"/>
                  <a:pt x="2266664" y="158258"/>
                  <a:pt x="2270760" y="156210"/>
                </a:cubicBezTo>
                <a:cubicBezTo>
                  <a:pt x="2274352" y="154414"/>
                  <a:pt x="2278499" y="153982"/>
                  <a:pt x="2282190" y="152400"/>
                </a:cubicBezTo>
                <a:cubicBezTo>
                  <a:pt x="2287410" y="150163"/>
                  <a:pt x="2292210" y="147017"/>
                  <a:pt x="2297430" y="144780"/>
                </a:cubicBezTo>
                <a:cubicBezTo>
                  <a:pt x="2301121" y="143198"/>
                  <a:pt x="2305268" y="142766"/>
                  <a:pt x="2308860" y="140970"/>
                </a:cubicBezTo>
                <a:cubicBezTo>
                  <a:pt x="2312956" y="138922"/>
                  <a:pt x="2316194" y="135398"/>
                  <a:pt x="2320290" y="133350"/>
                </a:cubicBezTo>
                <a:cubicBezTo>
                  <a:pt x="2325756" y="130617"/>
                  <a:pt x="2342077" y="126951"/>
                  <a:pt x="2346960" y="125730"/>
                </a:cubicBezTo>
                <a:cubicBezTo>
                  <a:pt x="2368926" y="111086"/>
                  <a:pt x="2347736" y="123764"/>
                  <a:pt x="2369820" y="114300"/>
                </a:cubicBezTo>
                <a:cubicBezTo>
                  <a:pt x="2375040" y="112063"/>
                  <a:pt x="2379840" y="108917"/>
                  <a:pt x="2385060" y="106680"/>
                </a:cubicBezTo>
                <a:cubicBezTo>
                  <a:pt x="2388751" y="105098"/>
                  <a:pt x="2392898" y="104666"/>
                  <a:pt x="2396490" y="102870"/>
                </a:cubicBezTo>
                <a:cubicBezTo>
                  <a:pt x="2400586" y="100822"/>
                  <a:pt x="2403711" y="97054"/>
                  <a:pt x="2407920" y="95250"/>
                </a:cubicBezTo>
                <a:cubicBezTo>
                  <a:pt x="2412733" y="93187"/>
                  <a:pt x="2418125" y="92879"/>
                  <a:pt x="2423160" y="91440"/>
                </a:cubicBezTo>
                <a:cubicBezTo>
                  <a:pt x="2427022" y="90337"/>
                  <a:pt x="2430830" y="89040"/>
                  <a:pt x="2434590" y="87630"/>
                </a:cubicBezTo>
                <a:cubicBezTo>
                  <a:pt x="2474206" y="72774"/>
                  <a:pt x="2430813" y="86099"/>
                  <a:pt x="2480310" y="76200"/>
                </a:cubicBezTo>
                <a:cubicBezTo>
                  <a:pt x="2490579" y="74146"/>
                  <a:pt x="2500550" y="70774"/>
                  <a:pt x="2510790" y="68580"/>
                </a:cubicBezTo>
                <a:cubicBezTo>
                  <a:pt x="2518344" y="66961"/>
                  <a:pt x="2526030" y="66040"/>
                  <a:pt x="2533650" y="64770"/>
                </a:cubicBezTo>
                <a:cubicBezTo>
                  <a:pt x="2540000" y="62230"/>
                  <a:pt x="2546013" y="58583"/>
                  <a:pt x="2552700" y="57150"/>
                </a:cubicBezTo>
                <a:cubicBezTo>
                  <a:pt x="2639373" y="38577"/>
                  <a:pt x="2554351" y="62588"/>
                  <a:pt x="2602230" y="49530"/>
                </a:cubicBezTo>
                <a:cubicBezTo>
                  <a:pt x="2611150" y="47097"/>
                  <a:pt x="2620044" y="44567"/>
                  <a:pt x="2628900" y="41910"/>
                </a:cubicBezTo>
                <a:cubicBezTo>
                  <a:pt x="2632747" y="40756"/>
                  <a:pt x="2636639" y="39682"/>
                  <a:pt x="2640330" y="38100"/>
                </a:cubicBezTo>
                <a:cubicBezTo>
                  <a:pt x="2645550" y="35863"/>
                  <a:pt x="2650130" y="32112"/>
                  <a:pt x="2655570" y="30480"/>
                </a:cubicBezTo>
                <a:cubicBezTo>
                  <a:pt x="2662969" y="28260"/>
                  <a:pt x="2670903" y="28407"/>
                  <a:pt x="2678430" y="26670"/>
                </a:cubicBezTo>
                <a:cubicBezTo>
                  <a:pt x="2687439" y="24591"/>
                  <a:pt x="2695980" y="20570"/>
                  <a:pt x="2705100" y="19050"/>
                </a:cubicBezTo>
                <a:cubicBezTo>
                  <a:pt x="2718937" y="16744"/>
                  <a:pt x="2733059" y="16708"/>
                  <a:pt x="2747010" y="15240"/>
                </a:cubicBezTo>
                <a:cubicBezTo>
                  <a:pt x="2757193" y="14168"/>
                  <a:pt x="2767376" y="13027"/>
                  <a:pt x="2777490" y="11430"/>
                </a:cubicBezTo>
                <a:cubicBezTo>
                  <a:pt x="2791515" y="9215"/>
                  <a:pt x="2805216" y="4465"/>
                  <a:pt x="2819400" y="3810"/>
                </a:cubicBezTo>
                <a:cubicBezTo>
                  <a:pt x="2887919" y="648"/>
                  <a:pt x="2956560" y="1270"/>
                  <a:pt x="3025140" y="0"/>
                </a:cubicBezTo>
                <a:lnTo>
                  <a:pt x="3192780" y="3810"/>
                </a:lnTo>
                <a:cubicBezTo>
                  <a:pt x="3209329" y="4391"/>
                  <a:pt x="3225777" y="6701"/>
                  <a:pt x="3242310" y="7620"/>
                </a:cubicBezTo>
                <a:cubicBezTo>
                  <a:pt x="3271503" y="9242"/>
                  <a:pt x="3300759" y="9606"/>
                  <a:pt x="3329940" y="11430"/>
                </a:cubicBezTo>
                <a:cubicBezTo>
                  <a:pt x="3382048" y="14687"/>
                  <a:pt x="3486150" y="22860"/>
                  <a:pt x="3486150" y="22860"/>
                </a:cubicBezTo>
                <a:cubicBezTo>
                  <a:pt x="3526264" y="36231"/>
                  <a:pt x="3491427" y="26280"/>
                  <a:pt x="3539490" y="34290"/>
                </a:cubicBezTo>
                <a:cubicBezTo>
                  <a:pt x="3552265" y="36419"/>
                  <a:pt x="3564769" y="40078"/>
                  <a:pt x="3577590" y="41910"/>
                </a:cubicBezTo>
                <a:cubicBezTo>
                  <a:pt x="3591477" y="43894"/>
                  <a:pt x="3605549" y="44252"/>
                  <a:pt x="3619500" y="45720"/>
                </a:cubicBezTo>
                <a:cubicBezTo>
                  <a:pt x="3629683" y="46792"/>
                  <a:pt x="3639820" y="48260"/>
                  <a:pt x="3649980" y="49530"/>
                </a:cubicBezTo>
                <a:cubicBezTo>
                  <a:pt x="3703366" y="64783"/>
                  <a:pt x="3648792" y="50665"/>
                  <a:pt x="3707130" y="60960"/>
                </a:cubicBezTo>
                <a:cubicBezTo>
                  <a:pt x="3780773" y="73956"/>
                  <a:pt x="3696952" y="65159"/>
                  <a:pt x="3790950" y="72390"/>
                </a:cubicBezTo>
                <a:lnTo>
                  <a:pt x="4042410" y="64770"/>
                </a:lnTo>
                <a:cubicBezTo>
                  <a:pt x="4065291" y="63953"/>
                  <a:pt x="4088296" y="63986"/>
                  <a:pt x="4110990" y="60960"/>
                </a:cubicBezTo>
                <a:cubicBezTo>
                  <a:pt x="4126561" y="58884"/>
                  <a:pt x="4141807" y="54498"/>
                  <a:pt x="4156710" y="49530"/>
                </a:cubicBezTo>
                <a:cubicBezTo>
                  <a:pt x="4160520" y="48260"/>
                  <a:pt x="4164153" y="46198"/>
                  <a:pt x="4168140" y="45720"/>
                </a:cubicBezTo>
                <a:cubicBezTo>
                  <a:pt x="4235011" y="37695"/>
                  <a:pt x="4302769" y="34290"/>
                  <a:pt x="4370070" y="3429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4012969" y="1053486"/>
            <a:ext cx="4998731" cy="472877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82050" y="4842654"/>
            <a:ext cx="307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Wundverschluss und Ende der </a:t>
            </a:r>
            <a:br>
              <a:rPr lang="de-DE" dirty="0"/>
            </a:br>
            <a:r>
              <a:rPr lang="de-DE" dirty="0"/>
              <a:t>unspezifischen Immunabwehr</a:t>
            </a:r>
          </a:p>
        </p:txBody>
      </p:sp>
      <p:sp>
        <p:nvSpPr>
          <p:cNvPr id="114" name="Textfeld 113"/>
          <p:cNvSpPr txBox="1"/>
          <p:nvPr/>
        </p:nvSpPr>
        <p:spPr>
          <a:xfrm>
            <a:off x="367230" y="4473322"/>
            <a:ext cx="211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Eiterbildung möglich</a:t>
            </a:r>
          </a:p>
        </p:txBody>
      </p:sp>
    </p:spTree>
    <p:extLst>
      <p:ext uri="{BB962C8B-B14F-4D97-AF65-F5344CB8AC3E}">
        <p14:creationId xmlns:p14="http://schemas.microsoft.com/office/powerpoint/2010/main" val="154163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71600" y="1173620"/>
            <a:ext cx="413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Bilder mit freundlicher Genehmigung von:</a:t>
            </a:r>
          </a:p>
        </p:txBody>
      </p:sp>
      <p:sp>
        <p:nvSpPr>
          <p:cNvPr id="3" name="Rechteck 2"/>
          <p:cNvSpPr/>
          <p:nvPr/>
        </p:nvSpPr>
        <p:spPr>
          <a:xfrm>
            <a:off x="2987824" y="19168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Florida Center for Instructional Technology</a:t>
            </a:r>
            <a:r>
              <a:rPr lang="en-US" dirty="0"/>
              <a:t>. </a:t>
            </a:r>
            <a:r>
              <a:rPr lang="en-US" i="1" dirty="0"/>
              <a:t>ClipArt ETC</a:t>
            </a:r>
            <a:r>
              <a:rPr lang="en-US" dirty="0"/>
              <a:t> is a part of the Educational Technology Clearinghouse and is produced by the Florida Center for Instructional Technology, College of Education, University of South Florida.</a:t>
            </a:r>
          </a:p>
          <a:p>
            <a:endParaRPr lang="en-US" dirty="0"/>
          </a:p>
          <a:p>
            <a:r>
              <a:rPr lang="en-US" dirty="0"/>
              <a:t>und</a:t>
            </a:r>
          </a:p>
          <a:p>
            <a:endParaRPr lang="en-US" dirty="0"/>
          </a:p>
          <a:p>
            <a:r>
              <a:rPr lang="de-DE" dirty="0"/>
              <a:t>Clever </a:t>
            </a:r>
            <a:r>
              <a:rPr lang="de-DE" dirty="0" err="1"/>
              <a:t>Prototypes</a:t>
            </a:r>
            <a:r>
              <a:rPr lang="de-DE" dirty="0"/>
              <a:t>, LLC     </a:t>
            </a:r>
            <a:br>
              <a:rPr lang="de-DE" dirty="0"/>
            </a:br>
            <a:r>
              <a:rPr lang="de-DE" dirty="0">
                <a:hlinkClick r:id="rId3"/>
              </a:rPr>
              <a:t>http://www.photosforclass.com/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2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dirty="0"/>
              <a:t>Angeborene Immunität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9792" y="1156102"/>
            <a:ext cx="346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oder unspezifisches Abwehrsystem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7145" y="2105987"/>
            <a:ext cx="1598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Kennzeichen</a:t>
            </a:r>
          </a:p>
        </p:txBody>
      </p:sp>
      <p:sp>
        <p:nvSpPr>
          <p:cNvPr id="6" name="Gefaltete Ecke 5"/>
          <p:cNvSpPr/>
          <p:nvPr/>
        </p:nvSpPr>
        <p:spPr>
          <a:xfrm>
            <a:off x="5148064" y="1877224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85861" y="274298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- Bei allen Lebewesen vorhanden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85862" y="3143588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prstClr val="white"/>
                </a:solidFill>
              </a:rPr>
              <a:t>- </a:t>
            </a:r>
            <a:r>
              <a:rPr lang="de-DE" sz="1600" b="1" dirty="0">
                <a:solidFill>
                  <a:schemeClr val="bg1"/>
                </a:solidFill>
              </a:rPr>
              <a:t>Alleiniges Abwehrsystem bei niedrigen Organismen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85862" y="3561819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Mit Geburt vorhanden und voll funktionsfähig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7145" y="3977143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Mit steigendem Alter schwächer     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705751"/>
            <a:ext cx="3600400" cy="25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dirty="0"/>
              <a:t>Angeborene Immunität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9792" y="1156102"/>
            <a:ext cx="346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oder unspezifisches Abwehrsystem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7145" y="2105987"/>
            <a:ext cx="1598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Kennzeichen</a:t>
            </a:r>
          </a:p>
        </p:txBody>
      </p:sp>
      <p:sp>
        <p:nvSpPr>
          <p:cNvPr id="6" name="Gefaltete Ecke 5"/>
          <p:cNvSpPr/>
          <p:nvPr/>
        </p:nvSpPr>
        <p:spPr>
          <a:xfrm>
            <a:off x="5148064" y="1877224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dirty="0">
                <a:solidFill>
                  <a:schemeClr val="tx1"/>
                </a:solidFill>
              </a:rPr>
              <a:t>Bei Eroberungen in </a:t>
            </a:r>
          </a:p>
          <a:p>
            <a:r>
              <a:rPr lang="de-DE" sz="1600" dirty="0">
                <a:solidFill>
                  <a:schemeClr val="tx1"/>
                </a:solidFill>
              </a:rPr>
              <a:t>Nord- und Südamerika </a:t>
            </a:r>
          </a:p>
          <a:p>
            <a:r>
              <a:rPr lang="de-DE" sz="1600" dirty="0">
                <a:solidFill>
                  <a:schemeClr val="tx1"/>
                </a:solidFill>
              </a:rPr>
              <a:t>starben viele </a:t>
            </a:r>
            <a:r>
              <a:rPr lang="de-DE" sz="1600" dirty="0" err="1">
                <a:solidFill>
                  <a:schemeClr val="tx1"/>
                </a:solidFill>
              </a:rPr>
              <a:t>Urein</a:t>
            </a:r>
            <a:r>
              <a:rPr lang="de-DE" sz="1600" dirty="0">
                <a:solidFill>
                  <a:schemeClr val="tx1"/>
                </a:solidFill>
              </a:rPr>
              <a:t>-</a:t>
            </a:r>
          </a:p>
          <a:p>
            <a:r>
              <a:rPr lang="de-DE" sz="1600" dirty="0" err="1">
                <a:solidFill>
                  <a:schemeClr val="tx1"/>
                </a:solidFill>
              </a:rPr>
              <a:t>wohner</a:t>
            </a:r>
            <a:r>
              <a:rPr lang="de-DE" sz="1600" dirty="0">
                <a:solidFill>
                  <a:schemeClr val="tx1"/>
                </a:solidFill>
              </a:rPr>
              <a:t> an Pocken, </a:t>
            </a:r>
          </a:p>
          <a:p>
            <a:r>
              <a:rPr lang="de-DE" sz="1600" dirty="0">
                <a:solidFill>
                  <a:schemeClr val="tx1"/>
                </a:solidFill>
              </a:rPr>
              <a:t>TBC etc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hteck 8"/>
          <p:cNvSpPr/>
          <p:nvPr/>
        </p:nvSpPr>
        <p:spPr>
          <a:xfrm>
            <a:off x="185861" y="274298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- Bei allen Lebewesen vorhanden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85862" y="3143588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prstClr val="white"/>
                </a:solidFill>
              </a:rPr>
              <a:t>- </a:t>
            </a:r>
            <a:r>
              <a:rPr lang="de-DE" sz="1600" b="1" dirty="0">
                <a:solidFill>
                  <a:schemeClr val="bg1"/>
                </a:solidFill>
              </a:rPr>
              <a:t>Alleiniges Abwehrsystem bei niedrigen Organismen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85862" y="3561819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Mit Geburt vorhanden und voll funktionsfähig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6297" y="3977143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Mit steigendem Alter schwächer      </a:t>
            </a:r>
          </a:p>
        </p:txBody>
      </p:sp>
      <p:sp>
        <p:nvSpPr>
          <p:cNvPr id="13" name="Rechteck 12"/>
          <p:cNvSpPr/>
          <p:nvPr/>
        </p:nvSpPr>
        <p:spPr>
          <a:xfrm>
            <a:off x="170315" y="4365104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Spezifisch bei unterschiedlichen Volksstämmen</a:t>
            </a:r>
          </a:p>
        </p:txBody>
      </p:sp>
      <p:pic>
        <p:nvPicPr>
          <p:cNvPr id="14" name="Picture 2" descr="Sarcophagu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33" y="1923439"/>
            <a:ext cx="1822338" cy="23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ntinou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2"/>
          <a:stretch/>
        </p:blipFill>
        <p:spPr bwMode="auto">
          <a:xfrm>
            <a:off x="7055436" y="2093052"/>
            <a:ext cx="1642843" cy="18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pach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02" y="4077072"/>
            <a:ext cx="1348910" cy="20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6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dirty="0"/>
              <a:t>Angeborene Immunität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9792" y="1156102"/>
            <a:ext cx="346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oder unspezifisches Abwehrsystem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7145" y="2105987"/>
            <a:ext cx="1598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Kennzeichen</a:t>
            </a:r>
          </a:p>
        </p:txBody>
      </p:sp>
      <p:sp>
        <p:nvSpPr>
          <p:cNvPr id="6" name="Gefaltete Ecke 5"/>
          <p:cNvSpPr/>
          <p:nvPr/>
        </p:nvSpPr>
        <p:spPr>
          <a:xfrm>
            <a:off x="5148064" y="1877224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85861" y="274298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- Bei allen Lebewesen vorhanden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85862" y="3143588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prstClr val="white"/>
                </a:solidFill>
              </a:rPr>
              <a:t>- </a:t>
            </a:r>
            <a:r>
              <a:rPr lang="de-DE" sz="1600" b="1" dirty="0">
                <a:solidFill>
                  <a:schemeClr val="bg1"/>
                </a:solidFill>
              </a:rPr>
              <a:t>Alleiniges Abwehrsystem bei niedrigen Organismen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85862" y="3561819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Mit Geburt vorhanden und voll funktionsfähig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6297" y="3977143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Mit steigendem Alter schwächer      </a:t>
            </a:r>
          </a:p>
        </p:txBody>
      </p:sp>
      <p:sp>
        <p:nvSpPr>
          <p:cNvPr id="13" name="Rechteck 12"/>
          <p:cNvSpPr/>
          <p:nvPr/>
        </p:nvSpPr>
        <p:spPr>
          <a:xfrm>
            <a:off x="170315" y="4365104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Spezifisch bei unterschiedlichen Volksstämmen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0315" y="4797152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Individuell unterschiedlich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10" y="2368575"/>
            <a:ext cx="3669321" cy="27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6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de-DE" dirty="0"/>
              <a:t>Angeborene Immunität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699792" y="1156102"/>
            <a:ext cx="346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oder unspezifisches Abwehrsystem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7145" y="2105987"/>
            <a:ext cx="1598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Kennzeichen</a:t>
            </a:r>
          </a:p>
        </p:txBody>
      </p:sp>
      <p:sp>
        <p:nvSpPr>
          <p:cNvPr id="6" name="Gefaltete Ecke 5"/>
          <p:cNvSpPr/>
          <p:nvPr/>
        </p:nvSpPr>
        <p:spPr>
          <a:xfrm>
            <a:off x="5148064" y="1877224"/>
            <a:ext cx="3744415" cy="47201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85861" y="274298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- Bei allen Lebewesen vorhanden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85862" y="3143588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prstClr val="white"/>
                </a:solidFill>
              </a:rPr>
              <a:t>- </a:t>
            </a:r>
            <a:r>
              <a:rPr lang="de-DE" sz="1600" b="1" dirty="0">
                <a:solidFill>
                  <a:schemeClr val="bg1"/>
                </a:solidFill>
              </a:rPr>
              <a:t>Alleiniges Abwehrsystem bei niedrigen Organismen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85862" y="3561819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Mit Geburt vorhanden und voll funktionsfähig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6297" y="3977143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Mit steigendem Alter schwächer      </a:t>
            </a:r>
          </a:p>
        </p:txBody>
      </p:sp>
      <p:sp>
        <p:nvSpPr>
          <p:cNvPr id="13" name="Rechteck 12"/>
          <p:cNvSpPr/>
          <p:nvPr/>
        </p:nvSpPr>
        <p:spPr>
          <a:xfrm>
            <a:off x="170315" y="4365104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Spezifisch bei unterschiedlichen Volksstämmen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170315" y="4797152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Individuell unterschiedlich</a:t>
            </a:r>
          </a:p>
        </p:txBody>
      </p:sp>
      <p:sp>
        <p:nvSpPr>
          <p:cNvPr id="15" name="Rechteck 14"/>
          <p:cNvSpPr/>
          <p:nvPr/>
        </p:nvSpPr>
        <p:spPr>
          <a:xfrm>
            <a:off x="162199" y="5229239"/>
            <a:ext cx="468052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bg1"/>
                </a:solidFill>
              </a:rPr>
              <a:t>- Vorher kein Kontakt mit Antigen notwendig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79" y="5421096"/>
            <a:ext cx="746955" cy="58323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69" y="2267608"/>
            <a:ext cx="460246" cy="104525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8696">
            <a:off x="7293199" y="2684429"/>
            <a:ext cx="1565504" cy="9241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2429" y="4055252"/>
            <a:ext cx="1442960" cy="108045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6" y="3678313"/>
            <a:ext cx="1721354" cy="75387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365103"/>
            <a:ext cx="373557" cy="146672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13972" y="5398516"/>
            <a:ext cx="881394" cy="99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6" name="Gefaltete Ecke 5"/>
          <p:cNvSpPr/>
          <p:nvPr/>
        </p:nvSpPr>
        <p:spPr>
          <a:xfrm>
            <a:off x="4860032" y="232487"/>
            <a:ext cx="4063689" cy="634250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altLang="de-DE" sz="1400" dirty="0"/>
          </a:p>
        </p:txBody>
      </p:sp>
      <p:sp>
        <p:nvSpPr>
          <p:cNvPr id="9" name="Rechteck 8"/>
          <p:cNvSpPr/>
          <p:nvPr/>
        </p:nvSpPr>
        <p:spPr>
          <a:xfrm>
            <a:off x="276013" y="74445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a) Schutz durch Körperoberfläche</a:t>
            </a:r>
          </a:p>
        </p:txBody>
      </p:sp>
      <p:sp>
        <p:nvSpPr>
          <p:cNvPr id="10" name="Rechteck 9"/>
          <p:cNvSpPr/>
          <p:nvPr/>
        </p:nvSpPr>
        <p:spPr>
          <a:xfrm>
            <a:off x="557696" y="1145058"/>
            <a:ext cx="334325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prstClr val="white"/>
                </a:solidFill>
              </a:rPr>
              <a:t>Mechanische Barrieren verhindern den Zutritt von Antigenen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11387" y="1821431"/>
            <a:ext cx="299386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tx2"/>
                </a:solidFill>
              </a:rPr>
              <a:t>- Haut</a:t>
            </a:r>
          </a:p>
        </p:txBody>
      </p:sp>
      <p:sp>
        <p:nvSpPr>
          <p:cNvPr id="15" name="Rechteck 14"/>
          <p:cNvSpPr/>
          <p:nvPr/>
        </p:nvSpPr>
        <p:spPr>
          <a:xfrm>
            <a:off x="911387" y="2217491"/>
            <a:ext cx="29938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tx2"/>
                </a:solidFill>
              </a:rPr>
              <a:t>- Schleimhaut</a:t>
            </a:r>
          </a:p>
        </p:txBody>
      </p:sp>
      <p:sp>
        <p:nvSpPr>
          <p:cNvPr id="16" name="Rechteck 15"/>
          <p:cNvSpPr/>
          <p:nvPr/>
        </p:nvSpPr>
        <p:spPr>
          <a:xfrm>
            <a:off x="905823" y="2609068"/>
            <a:ext cx="2999361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tx2"/>
                </a:solidFill>
              </a:rPr>
              <a:t>- Hautfalten  z.B. Augenlider</a:t>
            </a:r>
          </a:p>
        </p:txBody>
      </p:sp>
      <p:sp>
        <p:nvSpPr>
          <p:cNvPr id="17" name="Rechteck 16"/>
          <p:cNvSpPr/>
          <p:nvPr/>
        </p:nvSpPr>
        <p:spPr>
          <a:xfrm>
            <a:off x="488877" y="3423411"/>
            <a:ext cx="3416375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Chemische Barrieren </a:t>
            </a:r>
            <a:r>
              <a:rPr lang="de-DE" sz="1600" b="1" dirty="0">
                <a:solidFill>
                  <a:prstClr val="white"/>
                </a:solidFill>
              </a:rPr>
              <a:t>verhindern den Zutritt von Antigenen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911386" y="4053551"/>
            <a:ext cx="299386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tx2"/>
                </a:solidFill>
              </a:rPr>
              <a:t>- Magensäure</a:t>
            </a:r>
          </a:p>
        </p:txBody>
      </p:sp>
      <p:sp>
        <p:nvSpPr>
          <p:cNvPr id="18" name="Rechteck 17"/>
          <p:cNvSpPr/>
          <p:nvPr/>
        </p:nvSpPr>
        <p:spPr>
          <a:xfrm>
            <a:off x="911387" y="4470986"/>
            <a:ext cx="299942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tx2"/>
                </a:solidFill>
              </a:rPr>
              <a:t>- Lysozym</a:t>
            </a:r>
          </a:p>
        </p:txBody>
      </p:sp>
      <p:sp>
        <p:nvSpPr>
          <p:cNvPr id="20" name="Rechteck 19"/>
          <p:cNvSpPr/>
          <p:nvPr/>
        </p:nvSpPr>
        <p:spPr>
          <a:xfrm>
            <a:off x="520876" y="5301208"/>
            <a:ext cx="338437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prstClr val="white"/>
                </a:solidFill>
              </a:rPr>
              <a:t>Biologische Barrieren verhindern den Zutritt von Antigenen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66911" y="5976292"/>
            <a:ext cx="30383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tx2"/>
                </a:solidFill>
              </a:rPr>
              <a:t>- Mundflora</a:t>
            </a:r>
          </a:p>
        </p:txBody>
      </p:sp>
      <p:sp>
        <p:nvSpPr>
          <p:cNvPr id="22" name="Rechteck 21"/>
          <p:cNvSpPr/>
          <p:nvPr/>
        </p:nvSpPr>
        <p:spPr>
          <a:xfrm>
            <a:off x="862517" y="6397540"/>
            <a:ext cx="304273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tx2"/>
                </a:solidFill>
              </a:rPr>
              <a:t>- Darmflora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139952" y="869487"/>
            <a:ext cx="504056" cy="579987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PASS I V E R </a:t>
            </a:r>
          </a:p>
          <a:p>
            <a:pPr algn="ctr"/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SCHUTZ</a:t>
            </a:r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911387" y="2993176"/>
            <a:ext cx="2999361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tx2"/>
                </a:solidFill>
              </a:rPr>
              <a:t>- Schutzreflexe (Niesen, Husten)</a:t>
            </a:r>
          </a:p>
        </p:txBody>
      </p:sp>
      <p:sp>
        <p:nvSpPr>
          <p:cNvPr id="23" name="Rechteck 22"/>
          <p:cNvSpPr/>
          <p:nvPr/>
        </p:nvSpPr>
        <p:spPr>
          <a:xfrm>
            <a:off x="911387" y="4869160"/>
            <a:ext cx="299942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schemeClr val="tx2"/>
                </a:solidFill>
              </a:rPr>
              <a:t>- Komplementsystem</a:t>
            </a:r>
          </a:p>
        </p:txBody>
      </p:sp>
      <p:pic>
        <p:nvPicPr>
          <p:cNvPr id="3076" name="Picture 4" descr="Section of Skin Showing Chief Layer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21957"/>
          <a:stretch/>
        </p:blipFill>
        <p:spPr bwMode="auto">
          <a:xfrm>
            <a:off x="5036764" y="695588"/>
            <a:ext cx="2754497" cy="26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rior of the Stomac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91751"/>
            <a:ext cx="2699998" cy="17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772400" y="1647073"/>
            <a:ext cx="1007970" cy="172354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Unterhaut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800" dirty="0"/>
          </a:p>
        </p:txBody>
      </p:sp>
      <p:sp>
        <p:nvSpPr>
          <p:cNvPr id="3" name="Rechteck 2"/>
          <p:cNvSpPr/>
          <p:nvPr/>
        </p:nvSpPr>
        <p:spPr>
          <a:xfrm>
            <a:off x="7791260" y="631410"/>
            <a:ext cx="989109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de-DE" sz="1200" dirty="0">
                <a:solidFill>
                  <a:prstClr val="black"/>
                </a:solidFill>
              </a:rPr>
              <a:t>Epidermis</a:t>
            </a:r>
          </a:p>
        </p:txBody>
      </p:sp>
      <p:sp>
        <p:nvSpPr>
          <p:cNvPr id="4" name="Rechteck 3"/>
          <p:cNvSpPr/>
          <p:nvPr/>
        </p:nvSpPr>
        <p:spPr>
          <a:xfrm>
            <a:off x="7791261" y="908409"/>
            <a:ext cx="989109" cy="738664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Lederhaut</a:t>
            </a:r>
          </a:p>
          <a:p>
            <a:pPr lvl="0"/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2"/>
          <a:stretch/>
        </p:blipFill>
        <p:spPr>
          <a:xfrm>
            <a:off x="5179686" y="5129328"/>
            <a:ext cx="1825923" cy="1427735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6284227" y="6006623"/>
            <a:ext cx="1474317" cy="461897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Lysozym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7005609" y="4898379"/>
            <a:ext cx="1474317" cy="461897"/>
          </a:xfrm>
          <a:prstGeom prst="roundRect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Salzsäure</a:t>
            </a:r>
          </a:p>
        </p:txBody>
      </p:sp>
      <p:sp>
        <p:nvSpPr>
          <p:cNvPr id="8" name="Rechteck 7"/>
          <p:cNvSpPr/>
          <p:nvPr/>
        </p:nvSpPr>
        <p:spPr>
          <a:xfrm>
            <a:off x="5036763" y="857109"/>
            <a:ext cx="2754497" cy="281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altLang="de-DE" sz="1400" dirty="0">
                <a:solidFill>
                  <a:schemeClr val="bg1"/>
                </a:solidFill>
              </a:rPr>
              <a:t>Tote Zellen: </a:t>
            </a:r>
            <a:r>
              <a:rPr lang="de-DE" altLang="de-DE" sz="1400" dirty="0"/>
              <a:t>Mechanischer Schutz</a:t>
            </a:r>
          </a:p>
        </p:txBody>
      </p:sp>
      <p:sp>
        <p:nvSpPr>
          <p:cNvPr id="24" name="Rechteck 23"/>
          <p:cNvSpPr/>
          <p:nvPr/>
        </p:nvSpPr>
        <p:spPr>
          <a:xfrm>
            <a:off x="5027232" y="412022"/>
            <a:ext cx="2763607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de-DE" altLang="de-DE" sz="1200" dirty="0">
                <a:solidFill>
                  <a:prstClr val="white"/>
                </a:solidFill>
              </a:rPr>
              <a:t>Schweiß enthält Milchsäure  fungizid/ bakterizid</a:t>
            </a:r>
          </a:p>
        </p:txBody>
      </p:sp>
      <p:sp>
        <p:nvSpPr>
          <p:cNvPr id="25" name="Rechteck 24"/>
          <p:cNvSpPr/>
          <p:nvPr/>
        </p:nvSpPr>
        <p:spPr>
          <a:xfrm>
            <a:off x="5076056" y="1462407"/>
            <a:ext cx="270587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de-DE" altLang="de-DE" sz="1400" dirty="0">
                <a:solidFill>
                  <a:schemeClr val="bg1"/>
                </a:solidFill>
              </a:rPr>
              <a:t>Lebende Zellen: </a:t>
            </a:r>
          </a:p>
          <a:p>
            <a:r>
              <a:rPr lang="de-DE" altLang="de-DE" sz="1400" dirty="0">
                <a:solidFill>
                  <a:schemeClr val="bg1"/>
                </a:solidFill>
              </a:rPr>
              <a:t>Bildung von Ersatzzellen</a:t>
            </a:r>
          </a:p>
          <a:p>
            <a:r>
              <a:rPr lang="de-DE" altLang="de-DE" sz="1400" dirty="0">
                <a:solidFill>
                  <a:schemeClr val="bg1"/>
                </a:solidFill>
              </a:rPr>
              <a:t>Pigmentierung</a:t>
            </a:r>
          </a:p>
        </p:txBody>
      </p:sp>
    </p:spTree>
    <p:extLst>
      <p:ext uri="{BB962C8B-B14F-4D97-AF65-F5344CB8AC3E}">
        <p14:creationId xmlns:p14="http://schemas.microsoft.com/office/powerpoint/2010/main" val="20071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7" grpId="0" animBg="1"/>
      <p:bldP spid="19" grpId="0" animBg="1"/>
      <p:bldP spid="23" grpId="0" animBg="1"/>
      <p:bldP spid="2" grpId="0" animBg="1"/>
      <p:bldP spid="3" grpId="0" animBg="1"/>
      <p:bldP spid="4" grpId="0" animBg="1"/>
      <p:bldP spid="12" grpId="0" animBg="1"/>
      <p:bldP spid="26" grpId="0" animBg="1"/>
      <p:bldP spid="8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efaltete Ecke 38"/>
          <p:cNvSpPr/>
          <p:nvPr/>
        </p:nvSpPr>
        <p:spPr>
          <a:xfrm>
            <a:off x="4860032" y="232487"/>
            <a:ext cx="4063689" cy="634250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 rot="20006773">
            <a:off x="5335751" y="910072"/>
            <a:ext cx="1827591" cy="1900738"/>
          </a:xfrm>
          <a:custGeom>
            <a:avLst/>
            <a:gdLst/>
            <a:ahLst/>
            <a:cxnLst/>
            <a:rect l="l" t="t" r="r" b="b"/>
            <a:pathLst>
              <a:path w="1827591" h="1900738">
                <a:moveTo>
                  <a:pt x="966562" y="1865949"/>
                </a:moveTo>
                <a:cubicBezTo>
                  <a:pt x="968276" y="1865155"/>
                  <a:pt x="953685" y="1877723"/>
                  <a:pt x="955163" y="1874775"/>
                </a:cubicBezTo>
                <a:cubicBezTo>
                  <a:pt x="962727" y="1868614"/>
                  <a:pt x="965892" y="1866260"/>
                  <a:pt x="966562" y="1865949"/>
                </a:cubicBezTo>
                <a:close/>
                <a:moveTo>
                  <a:pt x="1436755" y="96719"/>
                </a:moveTo>
                <a:cubicBezTo>
                  <a:pt x="1450581" y="103915"/>
                  <a:pt x="1449102" y="109759"/>
                  <a:pt x="1460260" y="117745"/>
                </a:cubicBezTo>
                <a:cubicBezTo>
                  <a:pt x="1478507" y="130802"/>
                  <a:pt x="1465091" y="117813"/>
                  <a:pt x="1467899" y="120670"/>
                </a:cubicBezTo>
                <a:lnTo>
                  <a:pt x="1477889" y="130361"/>
                </a:lnTo>
                <a:cubicBezTo>
                  <a:pt x="1504298" y="142958"/>
                  <a:pt x="1457675" y="120057"/>
                  <a:pt x="1510209" y="151386"/>
                </a:cubicBezTo>
                <a:cubicBezTo>
                  <a:pt x="1513937" y="153609"/>
                  <a:pt x="1518044" y="154190"/>
                  <a:pt x="1521962" y="155592"/>
                </a:cubicBezTo>
                <a:cubicBezTo>
                  <a:pt x="1528813" y="158043"/>
                  <a:pt x="1533535" y="167212"/>
                  <a:pt x="1539590" y="172412"/>
                </a:cubicBezTo>
                <a:cubicBezTo>
                  <a:pt x="1543346" y="175638"/>
                  <a:pt x="1547317" y="178353"/>
                  <a:pt x="1551343" y="180823"/>
                </a:cubicBezTo>
                <a:cubicBezTo>
                  <a:pt x="1554190" y="182569"/>
                  <a:pt x="1557387" y="183045"/>
                  <a:pt x="1560157" y="185028"/>
                </a:cubicBezTo>
                <a:cubicBezTo>
                  <a:pt x="1565265" y="188683"/>
                  <a:pt x="1570006" y="193311"/>
                  <a:pt x="1574848" y="197643"/>
                </a:cubicBezTo>
                <a:cubicBezTo>
                  <a:pt x="1577843" y="200322"/>
                  <a:pt x="1580417" y="204063"/>
                  <a:pt x="1583662" y="206054"/>
                </a:cubicBezTo>
                <a:cubicBezTo>
                  <a:pt x="1597878" y="214773"/>
                  <a:pt x="1594033" y="207988"/>
                  <a:pt x="1596213" y="211191"/>
                </a:cubicBezTo>
                <a:lnTo>
                  <a:pt x="1601292" y="218669"/>
                </a:lnTo>
                <a:cubicBezTo>
                  <a:pt x="1604230" y="220070"/>
                  <a:pt x="1607140" y="221601"/>
                  <a:pt x="1610106" y="222874"/>
                </a:cubicBezTo>
                <a:cubicBezTo>
                  <a:pt x="1616935" y="225807"/>
                  <a:pt x="1624627" y="225876"/>
                  <a:pt x="1630674" y="231285"/>
                </a:cubicBezTo>
                <a:cubicBezTo>
                  <a:pt x="1633300" y="233634"/>
                  <a:pt x="1632632" y="239695"/>
                  <a:pt x="1633611" y="243900"/>
                </a:cubicBezTo>
                <a:cubicBezTo>
                  <a:pt x="1636549" y="245301"/>
                  <a:pt x="1639438" y="246939"/>
                  <a:pt x="1642426" y="248105"/>
                </a:cubicBezTo>
                <a:cubicBezTo>
                  <a:pt x="1650217" y="251147"/>
                  <a:pt x="1658871" y="250902"/>
                  <a:pt x="1665931" y="256516"/>
                </a:cubicBezTo>
                <a:cubicBezTo>
                  <a:pt x="1668638" y="258668"/>
                  <a:pt x="1667890" y="264926"/>
                  <a:pt x="1668869" y="269131"/>
                </a:cubicBezTo>
                <a:cubicBezTo>
                  <a:pt x="1668869" y="269131"/>
                  <a:pt x="1681083" y="273236"/>
                  <a:pt x="1686498" y="277541"/>
                </a:cubicBezTo>
                <a:cubicBezTo>
                  <a:pt x="1690130" y="280430"/>
                  <a:pt x="1692157" y="286287"/>
                  <a:pt x="1695313" y="290157"/>
                </a:cubicBezTo>
                <a:cubicBezTo>
                  <a:pt x="1715098" y="314429"/>
                  <a:pt x="1704473" y="298879"/>
                  <a:pt x="1707150" y="302792"/>
                </a:cubicBezTo>
                <a:lnTo>
                  <a:pt x="1715879" y="315388"/>
                </a:lnTo>
                <a:cubicBezTo>
                  <a:pt x="1730304" y="322270"/>
                  <a:pt x="1723291" y="316822"/>
                  <a:pt x="1723692" y="322269"/>
                </a:cubicBezTo>
                <a:lnTo>
                  <a:pt x="1727632" y="332209"/>
                </a:lnTo>
                <a:cubicBezTo>
                  <a:pt x="1739023" y="352587"/>
                  <a:pt x="1735785" y="336389"/>
                  <a:pt x="1736569" y="340393"/>
                </a:cubicBezTo>
                <a:lnTo>
                  <a:pt x="1739385" y="353235"/>
                </a:lnTo>
                <a:cubicBezTo>
                  <a:pt x="1751167" y="364477"/>
                  <a:pt x="1754991" y="366934"/>
                  <a:pt x="1765828" y="386876"/>
                </a:cubicBezTo>
                <a:cubicBezTo>
                  <a:pt x="1767729" y="390375"/>
                  <a:pt x="1767787" y="395287"/>
                  <a:pt x="1768766" y="399491"/>
                </a:cubicBezTo>
                <a:cubicBezTo>
                  <a:pt x="1770725" y="403697"/>
                  <a:pt x="1771885" y="408950"/>
                  <a:pt x="1774642" y="412107"/>
                </a:cubicBezTo>
                <a:cubicBezTo>
                  <a:pt x="1777061" y="414876"/>
                  <a:pt x="1781522" y="412851"/>
                  <a:pt x="1783457" y="416312"/>
                </a:cubicBezTo>
                <a:cubicBezTo>
                  <a:pt x="1785979" y="420825"/>
                  <a:pt x="1785415" y="427526"/>
                  <a:pt x="1786395" y="433133"/>
                </a:cubicBezTo>
                <a:lnTo>
                  <a:pt x="1792271" y="445749"/>
                </a:lnTo>
                <a:cubicBezTo>
                  <a:pt x="1805739" y="474663"/>
                  <a:pt x="1801791" y="461393"/>
                  <a:pt x="1806962" y="483595"/>
                </a:cubicBezTo>
                <a:cubicBezTo>
                  <a:pt x="1809900" y="496211"/>
                  <a:pt x="1812441" y="509030"/>
                  <a:pt x="1815776" y="521442"/>
                </a:cubicBezTo>
                <a:cubicBezTo>
                  <a:pt x="1817348" y="527292"/>
                  <a:pt x="1820932" y="532079"/>
                  <a:pt x="1821652" y="538262"/>
                </a:cubicBezTo>
                <a:cubicBezTo>
                  <a:pt x="1823913" y="557669"/>
                  <a:pt x="1823537" y="577518"/>
                  <a:pt x="1824591" y="597135"/>
                </a:cubicBezTo>
                <a:cubicBezTo>
                  <a:pt x="1825496" y="613964"/>
                  <a:pt x="1828019" y="641289"/>
                  <a:pt x="1827529" y="647597"/>
                </a:cubicBezTo>
                <a:cubicBezTo>
                  <a:pt x="1827123" y="652834"/>
                  <a:pt x="1823995" y="636928"/>
                  <a:pt x="1821652" y="634981"/>
                </a:cubicBezTo>
                <a:cubicBezTo>
                  <a:pt x="1820591" y="641063"/>
                  <a:pt x="1817501" y="646040"/>
                  <a:pt x="1815776" y="651802"/>
                </a:cubicBezTo>
                <a:cubicBezTo>
                  <a:pt x="1814557" y="655876"/>
                  <a:pt x="1814058" y="660343"/>
                  <a:pt x="1812838" y="664418"/>
                </a:cubicBezTo>
                <a:cubicBezTo>
                  <a:pt x="1811113" y="670179"/>
                  <a:pt x="1808687" y="675476"/>
                  <a:pt x="1806962" y="681238"/>
                </a:cubicBezTo>
                <a:cubicBezTo>
                  <a:pt x="1804432" y="689689"/>
                  <a:pt x="1802578" y="702132"/>
                  <a:pt x="1801086" y="710674"/>
                </a:cubicBezTo>
                <a:cubicBezTo>
                  <a:pt x="1791925" y="730342"/>
                  <a:pt x="1796405" y="718619"/>
                  <a:pt x="1795575" y="728912"/>
                </a:cubicBezTo>
                <a:lnTo>
                  <a:pt x="1792271" y="748521"/>
                </a:lnTo>
                <a:cubicBezTo>
                  <a:pt x="1791012" y="754525"/>
                  <a:pt x="1787653" y="759338"/>
                  <a:pt x="1786395" y="765341"/>
                </a:cubicBezTo>
                <a:cubicBezTo>
                  <a:pt x="1784683" y="773508"/>
                  <a:pt x="1784436" y="782162"/>
                  <a:pt x="1783457" y="790573"/>
                </a:cubicBezTo>
                <a:cubicBezTo>
                  <a:pt x="1781498" y="798983"/>
                  <a:pt x="1778723" y="807091"/>
                  <a:pt x="1777581" y="815803"/>
                </a:cubicBezTo>
                <a:cubicBezTo>
                  <a:pt x="1776346" y="825227"/>
                  <a:pt x="1772012" y="903035"/>
                  <a:pt x="1771705" y="908317"/>
                </a:cubicBezTo>
                <a:cubicBezTo>
                  <a:pt x="1766409" y="915896"/>
                  <a:pt x="1760081" y="923302"/>
                  <a:pt x="1757013" y="933548"/>
                </a:cubicBezTo>
                <a:cubicBezTo>
                  <a:pt x="1751322" y="952557"/>
                  <a:pt x="1756272" y="948930"/>
                  <a:pt x="1752566" y="952165"/>
                </a:cubicBezTo>
                <a:lnTo>
                  <a:pt x="1745261" y="958779"/>
                </a:lnTo>
                <a:cubicBezTo>
                  <a:pt x="1722596" y="969591"/>
                  <a:pt x="1739910" y="959229"/>
                  <a:pt x="1740539" y="964186"/>
                </a:cubicBezTo>
                <a:lnTo>
                  <a:pt x="1733508" y="975600"/>
                </a:lnTo>
                <a:cubicBezTo>
                  <a:pt x="1731870" y="977475"/>
                  <a:pt x="1729843" y="978344"/>
                  <a:pt x="1727458" y="977765"/>
                </a:cubicBezTo>
                <a:lnTo>
                  <a:pt x="1300352" y="764316"/>
                </a:lnTo>
                <a:cubicBezTo>
                  <a:pt x="1252875" y="740590"/>
                  <a:pt x="1194935" y="753590"/>
                  <a:pt x="1151243" y="793772"/>
                </a:cubicBezTo>
                <a:lnTo>
                  <a:pt x="1140002" y="794777"/>
                </a:lnTo>
                <a:cubicBezTo>
                  <a:pt x="1135984" y="795353"/>
                  <a:pt x="1131610" y="795777"/>
                  <a:pt x="1128250" y="798983"/>
                </a:cubicBezTo>
                <a:cubicBezTo>
                  <a:pt x="1125311" y="801786"/>
                  <a:pt x="1124332" y="807393"/>
                  <a:pt x="1122373" y="811598"/>
                </a:cubicBezTo>
                <a:cubicBezTo>
                  <a:pt x="1118455" y="814401"/>
                  <a:pt x="1113424" y="815193"/>
                  <a:pt x="1110620" y="820008"/>
                </a:cubicBezTo>
                <a:cubicBezTo>
                  <a:pt x="1108035" y="824449"/>
                  <a:pt x="1108129" y="831085"/>
                  <a:pt x="1107682" y="836829"/>
                </a:cubicBezTo>
                <a:cubicBezTo>
                  <a:pt x="1107390" y="840598"/>
                  <a:pt x="1107137" y="844372"/>
                  <a:pt x="1107117" y="848161"/>
                </a:cubicBezTo>
                <a:lnTo>
                  <a:pt x="1102238" y="854926"/>
                </a:lnTo>
                <a:cubicBezTo>
                  <a:pt x="1060359" y="938726"/>
                  <a:pt x="1081171" y="1034015"/>
                  <a:pt x="1148702" y="1067765"/>
                </a:cubicBezTo>
                <a:lnTo>
                  <a:pt x="1365200" y="1175960"/>
                </a:lnTo>
                <a:lnTo>
                  <a:pt x="1377992" y="1194269"/>
                </a:lnTo>
                <a:cubicBezTo>
                  <a:pt x="1382986" y="1201416"/>
                  <a:pt x="1385094" y="1211893"/>
                  <a:pt x="1389745" y="1219500"/>
                </a:cubicBezTo>
                <a:cubicBezTo>
                  <a:pt x="1400479" y="1237057"/>
                  <a:pt x="1398001" y="1224125"/>
                  <a:pt x="1398883" y="1228548"/>
                </a:cubicBezTo>
                <a:lnTo>
                  <a:pt x="1401497" y="1240526"/>
                </a:lnTo>
                <a:cubicBezTo>
                  <a:pt x="1404436" y="1244731"/>
                  <a:pt x="1408007" y="1248193"/>
                  <a:pt x="1410312" y="1253141"/>
                </a:cubicBezTo>
                <a:cubicBezTo>
                  <a:pt x="1412030" y="1256829"/>
                  <a:pt x="1412888" y="1261355"/>
                  <a:pt x="1413250" y="1265757"/>
                </a:cubicBezTo>
                <a:cubicBezTo>
                  <a:pt x="1414856" y="1285296"/>
                  <a:pt x="1415209" y="1305006"/>
                  <a:pt x="1416188" y="1324629"/>
                </a:cubicBezTo>
                <a:cubicBezTo>
                  <a:pt x="1414230" y="1328834"/>
                  <a:pt x="1412064" y="1332857"/>
                  <a:pt x="1410312" y="1337245"/>
                </a:cubicBezTo>
                <a:cubicBezTo>
                  <a:pt x="1407239" y="1344940"/>
                  <a:pt x="1403331" y="1359852"/>
                  <a:pt x="1398559" y="1366681"/>
                </a:cubicBezTo>
                <a:cubicBezTo>
                  <a:pt x="1388592" y="1380947"/>
                  <a:pt x="1390182" y="1371826"/>
                  <a:pt x="1389187" y="1376735"/>
                </a:cubicBezTo>
                <a:lnTo>
                  <a:pt x="1386807" y="1387707"/>
                </a:lnTo>
                <a:cubicBezTo>
                  <a:pt x="1386807" y="1387707"/>
                  <a:pt x="1375356" y="1395485"/>
                  <a:pt x="1369178" y="1396117"/>
                </a:cubicBezTo>
                <a:cubicBezTo>
                  <a:pt x="1320295" y="1401115"/>
                  <a:pt x="1271240" y="1401724"/>
                  <a:pt x="1222271" y="1404527"/>
                </a:cubicBezTo>
                <a:cubicBezTo>
                  <a:pt x="1211497" y="1403126"/>
                  <a:pt x="1200604" y="1403013"/>
                  <a:pt x="1189950" y="1400322"/>
                </a:cubicBezTo>
                <a:cubicBezTo>
                  <a:pt x="1183851" y="1398782"/>
                  <a:pt x="1178254" y="1394460"/>
                  <a:pt x="1172322" y="1391912"/>
                </a:cubicBezTo>
                <a:cubicBezTo>
                  <a:pt x="1165117" y="1388819"/>
                  <a:pt x="1134756" y="1379465"/>
                  <a:pt x="1134126" y="1379296"/>
                </a:cubicBezTo>
                <a:cubicBezTo>
                  <a:pt x="1127319" y="1377470"/>
                  <a:pt x="1120365" y="1376918"/>
                  <a:pt x="1113559" y="1375092"/>
                </a:cubicBezTo>
                <a:cubicBezTo>
                  <a:pt x="1104684" y="1372709"/>
                  <a:pt x="1095969" y="1369216"/>
                  <a:pt x="1087115" y="1366681"/>
                </a:cubicBezTo>
                <a:cubicBezTo>
                  <a:pt x="1081274" y="1365009"/>
                  <a:pt x="1075266" y="1364544"/>
                  <a:pt x="1069486" y="1362476"/>
                </a:cubicBezTo>
                <a:cubicBezTo>
                  <a:pt x="1052509" y="1356401"/>
                  <a:pt x="1053586" y="1352099"/>
                  <a:pt x="1037167" y="1349861"/>
                </a:cubicBezTo>
                <a:cubicBezTo>
                  <a:pt x="1021537" y="1347730"/>
                  <a:pt x="1005827" y="1347057"/>
                  <a:pt x="990157" y="1345655"/>
                </a:cubicBezTo>
                <a:cubicBezTo>
                  <a:pt x="987218" y="1348458"/>
                  <a:pt x="984500" y="1351805"/>
                  <a:pt x="981342" y="1354065"/>
                </a:cubicBezTo>
                <a:cubicBezTo>
                  <a:pt x="978572" y="1356047"/>
                  <a:pt x="974717" y="1355136"/>
                  <a:pt x="972528" y="1358271"/>
                </a:cubicBezTo>
                <a:cubicBezTo>
                  <a:pt x="970338" y="1361405"/>
                  <a:pt x="970974" y="1366921"/>
                  <a:pt x="969589" y="1370886"/>
                </a:cubicBezTo>
                <a:cubicBezTo>
                  <a:pt x="968010" y="1375406"/>
                  <a:pt x="965671" y="1379296"/>
                  <a:pt x="963713" y="1383502"/>
                </a:cubicBezTo>
                <a:cubicBezTo>
                  <a:pt x="955884" y="1400311"/>
                  <a:pt x="955834" y="1440263"/>
                  <a:pt x="954899" y="1454989"/>
                </a:cubicBezTo>
                <a:lnTo>
                  <a:pt x="960775" y="1471810"/>
                </a:lnTo>
                <a:cubicBezTo>
                  <a:pt x="963545" y="1479739"/>
                  <a:pt x="964136" y="1488940"/>
                  <a:pt x="966651" y="1497041"/>
                </a:cubicBezTo>
                <a:cubicBezTo>
                  <a:pt x="973061" y="1517680"/>
                  <a:pt x="972116" y="1502465"/>
                  <a:pt x="981342" y="1522272"/>
                </a:cubicBezTo>
                <a:cubicBezTo>
                  <a:pt x="983060" y="1525960"/>
                  <a:pt x="983301" y="1530682"/>
                  <a:pt x="984280" y="1534888"/>
                </a:cubicBezTo>
                <a:cubicBezTo>
                  <a:pt x="990779" y="1544189"/>
                  <a:pt x="994880" y="1548409"/>
                  <a:pt x="998971" y="1560119"/>
                </a:cubicBezTo>
                <a:cubicBezTo>
                  <a:pt x="1000356" y="1564084"/>
                  <a:pt x="999974" y="1569273"/>
                  <a:pt x="1001909" y="1572734"/>
                </a:cubicBezTo>
                <a:cubicBezTo>
                  <a:pt x="1013301" y="1593113"/>
                  <a:pt x="1010061" y="1576914"/>
                  <a:pt x="1010845" y="1580918"/>
                </a:cubicBezTo>
                <a:lnTo>
                  <a:pt x="1013662" y="1593760"/>
                </a:lnTo>
                <a:cubicBezTo>
                  <a:pt x="1015656" y="1597567"/>
                  <a:pt x="1026205" y="1617049"/>
                  <a:pt x="1028352" y="1623196"/>
                </a:cubicBezTo>
                <a:cubicBezTo>
                  <a:pt x="1029737" y="1627161"/>
                  <a:pt x="1030311" y="1631606"/>
                  <a:pt x="1031290" y="1635812"/>
                </a:cubicBezTo>
                <a:cubicBezTo>
                  <a:pt x="1034229" y="1640017"/>
                  <a:pt x="1038247" y="1643108"/>
                  <a:pt x="1040105" y="1648427"/>
                </a:cubicBezTo>
                <a:cubicBezTo>
                  <a:pt x="1042338" y="1654820"/>
                  <a:pt x="1042424" y="1662361"/>
                  <a:pt x="1043043" y="1669453"/>
                </a:cubicBezTo>
                <a:cubicBezTo>
                  <a:pt x="1044385" y="1684816"/>
                  <a:pt x="1045002" y="1700291"/>
                  <a:pt x="1045981" y="1715710"/>
                </a:cubicBezTo>
                <a:cubicBezTo>
                  <a:pt x="1044022" y="1726924"/>
                  <a:pt x="1041921" y="1738089"/>
                  <a:pt x="1040105" y="1749352"/>
                </a:cubicBezTo>
                <a:cubicBezTo>
                  <a:pt x="1038982" y="1756316"/>
                  <a:pt x="1039400" y="1763985"/>
                  <a:pt x="1037167" y="1770377"/>
                </a:cubicBezTo>
                <a:cubicBezTo>
                  <a:pt x="1035309" y="1775697"/>
                  <a:pt x="1030657" y="1778045"/>
                  <a:pt x="1028353" y="1782993"/>
                </a:cubicBezTo>
                <a:cubicBezTo>
                  <a:pt x="1026634" y="1786681"/>
                  <a:pt x="1026394" y="1791404"/>
                  <a:pt x="1025414" y="1795608"/>
                </a:cubicBezTo>
                <a:lnTo>
                  <a:pt x="1016600" y="1799814"/>
                </a:lnTo>
                <a:cubicBezTo>
                  <a:pt x="1012658" y="1801695"/>
                  <a:pt x="1010723" y="1808224"/>
                  <a:pt x="1007786" y="1812429"/>
                </a:cubicBezTo>
                <a:lnTo>
                  <a:pt x="981342" y="1850276"/>
                </a:lnTo>
                <a:cubicBezTo>
                  <a:pt x="977922" y="1854192"/>
                  <a:pt x="973153" y="1855043"/>
                  <a:pt x="969589" y="1858686"/>
                </a:cubicBezTo>
                <a:cubicBezTo>
                  <a:pt x="959577" y="1868922"/>
                  <a:pt x="955719" y="1873400"/>
                  <a:pt x="955163" y="1874775"/>
                </a:cubicBezTo>
                <a:lnTo>
                  <a:pt x="949023" y="1879712"/>
                </a:lnTo>
                <a:cubicBezTo>
                  <a:pt x="945956" y="1882219"/>
                  <a:pt x="943634" y="1886896"/>
                  <a:pt x="940208" y="1888122"/>
                </a:cubicBezTo>
                <a:cubicBezTo>
                  <a:pt x="931604" y="1891201"/>
                  <a:pt x="922609" y="1891401"/>
                  <a:pt x="913765" y="1892328"/>
                </a:cubicBezTo>
                <a:lnTo>
                  <a:pt x="819744" y="1900738"/>
                </a:lnTo>
                <a:cubicBezTo>
                  <a:pt x="744555" y="1893563"/>
                  <a:pt x="805756" y="1901481"/>
                  <a:pt x="740414" y="1888122"/>
                </a:cubicBezTo>
                <a:cubicBezTo>
                  <a:pt x="731634" y="1886328"/>
                  <a:pt x="722598" y="1886858"/>
                  <a:pt x="713971" y="1883917"/>
                </a:cubicBezTo>
                <a:cubicBezTo>
                  <a:pt x="701919" y="1879810"/>
                  <a:pt x="690466" y="1872704"/>
                  <a:pt x="678713" y="1867097"/>
                </a:cubicBezTo>
                <a:cubicBezTo>
                  <a:pt x="662413" y="1863763"/>
                  <a:pt x="647688" y="1861521"/>
                  <a:pt x="631702" y="1854481"/>
                </a:cubicBezTo>
                <a:cubicBezTo>
                  <a:pt x="627516" y="1852637"/>
                  <a:pt x="623867" y="1848874"/>
                  <a:pt x="619949" y="1846070"/>
                </a:cubicBezTo>
                <a:cubicBezTo>
                  <a:pt x="612114" y="1844669"/>
                  <a:pt x="604104" y="1844607"/>
                  <a:pt x="596444" y="1841866"/>
                </a:cubicBezTo>
                <a:cubicBezTo>
                  <a:pt x="592195" y="1840345"/>
                  <a:pt x="588793" y="1835657"/>
                  <a:pt x="584692" y="1833455"/>
                </a:cubicBezTo>
                <a:cubicBezTo>
                  <a:pt x="580911" y="1831426"/>
                  <a:pt x="576835" y="1830770"/>
                  <a:pt x="572939" y="1829250"/>
                </a:cubicBezTo>
                <a:cubicBezTo>
                  <a:pt x="566061" y="1826565"/>
                  <a:pt x="559136" y="1824066"/>
                  <a:pt x="552372" y="1820839"/>
                </a:cubicBezTo>
                <a:cubicBezTo>
                  <a:pt x="544434" y="1817052"/>
                  <a:pt x="536748" y="1812252"/>
                  <a:pt x="528867" y="1808224"/>
                </a:cubicBezTo>
                <a:cubicBezTo>
                  <a:pt x="523034" y="1805242"/>
                  <a:pt x="517171" y="1802362"/>
                  <a:pt x="511238" y="1799814"/>
                </a:cubicBezTo>
                <a:cubicBezTo>
                  <a:pt x="507370" y="1798153"/>
                  <a:pt x="503197" y="1797885"/>
                  <a:pt x="499486" y="1795608"/>
                </a:cubicBezTo>
                <a:cubicBezTo>
                  <a:pt x="496240" y="1793617"/>
                  <a:pt x="493609" y="1790001"/>
                  <a:pt x="490671" y="1787198"/>
                </a:cubicBezTo>
                <a:cubicBezTo>
                  <a:pt x="487733" y="1785797"/>
                  <a:pt x="484757" y="1784550"/>
                  <a:pt x="481857" y="1782993"/>
                </a:cubicBezTo>
                <a:cubicBezTo>
                  <a:pt x="476918" y="1780343"/>
                  <a:pt x="472169" y="1776970"/>
                  <a:pt x="467166" y="1774583"/>
                </a:cubicBezTo>
                <a:cubicBezTo>
                  <a:pt x="463335" y="1772755"/>
                  <a:pt x="459162" y="1772524"/>
                  <a:pt x="455413" y="1770377"/>
                </a:cubicBezTo>
                <a:cubicBezTo>
                  <a:pt x="449313" y="1766885"/>
                  <a:pt x="443788" y="1761581"/>
                  <a:pt x="437784" y="1757762"/>
                </a:cubicBezTo>
                <a:cubicBezTo>
                  <a:pt x="424100" y="1749058"/>
                  <a:pt x="431334" y="1756149"/>
                  <a:pt x="428075" y="1752862"/>
                </a:cubicBezTo>
                <a:lnTo>
                  <a:pt x="420155" y="1745146"/>
                </a:lnTo>
                <a:cubicBezTo>
                  <a:pt x="416238" y="1743745"/>
                  <a:pt x="411909" y="1743809"/>
                  <a:pt x="408403" y="1740942"/>
                </a:cubicBezTo>
                <a:cubicBezTo>
                  <a:pt x="404795" y="1737991"/>
                  <a:pt x="402913" y="1731894"/>
                  <a:pt x="399589" y="1728325"/>
                </a:cubicBezTo>
                <a:cubicBezTo>
                  <a:pt x="395020" y="1723422"/>
                  <a:pt x="389649" y="1720244"/>
                  <a:pt x="384898" y="1715710"/>
                </a:cubicBezTo>
                <a:cubicBezTo>
                  <a:pt x="380823" y="1711823"/>
                  <a:pt x="377444" y="1706451"/>
                  <a:pt x="373145" y="1703095"/>
                </a:cubicBezTo>
                <a:cubicBezTo>
                  <a:pt x="366597" y="1697983"/>
                  <a:pt x="359368" y="1694897"/>
                  <a:pt x="352578" y="1690479"/>
                </a:cubicBezTo>
                <a:cubicBezTo>
                  <a:pt x="348591" y="1687886"/>
                  <a:pt x="344191" y="1686082"/>
                  <a:pt x="340826" y="1682069"/>
                </a:cubicBezTo>
                <a:cubicBezTo>
                  <a:pt x="338113" y="1678834"/>
                  <a:pt x="336908" y="1673659"/>
                  <a:pt x="334950" y="1669453"/>
                </a:cubicBezTo>
                <a:cubicBezTo>
                  <a:pt x="334950" y="1669453"/>
                  <a:pt x="322861" y="1665008"/>
                  <a:pt x="317321" y="1661043"/>
                </a:cubicBezTo>
                <a:cubicBezTo>
                  <a:pt x="308121" y="1654459"/>
                  <a:pt x="293416" y="1631035"/>
                  <a:pt x="287939" y="1623196"/>
                </a:cubicBezTo>
                <a:cubicBezTo>
                  <a:pt x="285001" y="1621794"/>
                  <a:pt x="281814" y="1621190"/>
                  <a:pt x="279124" y="1618991"/>
                </a:cubicBezTo>
                <a:cubicBezTo>
                  <a:pt x="263265" y="1606022"/>
                  <a:pt x="266521" y="1599821"/>
                  <a:pt x="249743" y="1581145"/>
                </a:cubicBezTo>
                <a:cubicBezTo>
                  <a:pt x="239166" y="1569370"/>
                  <a:pt x="241369" y="1580935"/>
                  <a:pt x="240488" y="1576099"/>
                </a:cubicBezTo>
                <a:lnTo>
                  <a:pt x="237990" y="1564324"/>
                </a:lnTo>
                <a:cubicBezTo>
                  <a:pt x="224462" y="1551415"/>
                  <a:pt x="231489" y="1558791"/>
                  <a:pt x="228214" y="1553724"/>
                </a:cubicBezTo>
                <a:lnTo>
                  <a:pt x="220361" y="1543298"/>
                </a:lnTo>
                <a:cubicBezTo>
                  <a:pt x="215642" y="1537388"/>
                  <a:pt x="210688" y="1531863"/>
                  <a:pt x="205671" y="1526478"/>
                </a:cubicBezTo>
                <a:cubicBezTo>
                  <a:pt x="202846" y="1523445"/>
                  <a:pt x="199117" y="1521950"/>
                  <a:pt x="196856" y="1518067"/>
                </a:cubicBezTo>
                <a:cubicBezTo>
                  <a:pt x="194052" y="1513252"/>
                  <a:pt x="192938" y="1506854"/>
                  <a:pt x="190980" y="1501246"/>
                </a:cubicBezTo>
                <a:cubicBezTo>
                  <a:pt x="170322" y="1483507"/>
                  <a:pt x="179346" y="1492556"/>
                  <a:pt x="172493" y="1482088"/>
                </a:cubicBezTo>
                <a:lnTo>
                  <a:pt x="158660" y="1463400"/>
                </a:lnTo>
                <a:cubicBezTo>
                  <a:pt x="156021" y="1460042"/>
                  <a:pt x="152343" y="1458563"/>
                  <a:pt x="149846" y="1454989"/>
                </a:cubicBezTo>
                <a:cubicBezTo>
                  <a:pt x="147349" y="1451415"/>
                  <a:pt x="145928" y="1446579"/>
                  <a:pt x="143970" y="1442374"/>
                </a:cubicBezTo>
                <a:cubicBezTo>
                  <a:pt x="141664" y="1437426"/>
                  <a:pt x="138093" y="1433964"/>
                  <a:pt x="135155" y="1429758"/>
                </a:cubicBezTo>
                <a:lnTo>
                  <a:pt x="108712" y="1391912"/>
                </a:lnTo>
                <a:cubicBezTo>
                  <a:pt x="106366" y="1388135"/>
                  <a:pt x="104794" y="1383502"/>
                  <a:pt x="102836" y="1379296"/>
                </a:cubicBezTo>
                <a:cubicBezTo>
                  <a:pt x="94528" y="1370379"/>
                  <a:pt x="89277" y="1367659"/>
                  <a:pt x="85206" y="1354065"/>
                </a:cubicBezTo>
                <a:cubicBezTo>
                  <a:pt x="83616" y="1348753"/>
                  <a:pt x="83248" y="1342852"/>
                  <a:pt x="82268" y="1337245"/>
                </a:cubicBezTo>
                <a:cubicBezTo>
                  <a:pt x="79330" y="1333040"/>
                  <a:pt x="76114" y="1329198"/>
                  <a:pt x="73454" y="1324630"/>
                </a:cubicBezTo>
                <a:cubicBezTo>
                  <a:pt x="71193" y="1320747"/>
                  <a:pt x="69630" y="1316126"/>
                  <a:pt x="67578" y="1312013"/>
                </a:cubicBezTo>
                <a:cubicBezTo>
                  <a:pt x="64731" y="1306310"/>
                  <a:pt x="61702" y="1300800"/>
                  <a:pt x="58763" y="1295193"/>
                </a:cubicBezTo>
                <a:cubicBezTo>
                  <a:pt x="55047" y="1288100"/>
                  <a:pt x="54845" y="1278372"/>
                  <a:pt x="52887" y="1269962"/>
                </a:cubicBezTo>
                <a:cubicBezTo>
                  <a:pt x="49949" y="1264355"/>
                  <a:pt x="46451" y="1259268"/>
                  <a:pt x="44073" y="1253141"/>
                </a:cubicBezTo>
                <a:cubicBezTo>
                  <a:pt x="36465" y="1233542"/>
                  <a:pt x="40206" y="1236022"/>
                  <a:pt x="35258" y="1219500"/>
                </a:cubicBezTo>
                <a:cubicBezTo>
                  <a:pt x="33533" y="1213738"/>
                  <a:pt x="31107" y="1208441"/>
                  <a:pt x="29381" y="1202679"/>
                </a:cubicBezTo>
                <a:cubicBezTo>
                  <a:pt x="26854" y="1194236"/>
                  <a:pt x="24996" y="1181775"/>
                  <a:pt x="23506" y="1173243"/>
                </a:cubicBezTo>
                <a:cubicBezTo>
                  <a:pt x="21252" y="1160342"/>
                  <a:pt x="17816" y="1147920"/>
                  <a:pt x="14691" y="1135397"/>
                </a:cubicBezTo>
                <a:cubicBezTo>
                  <a:pt x="12917" y="1128288"/>
                  <a:pt x="10094" y="1121694"/>
                  <a:pt x="8815" y="1114371"/>
                </a:cubicBezTo>
                <a:cubicBezTo>
                  <a:pt x="5287" y="1094177"/>
                  <a:pt x="3163" y="1030825"/>
                  <a:pt x="2938" y="1021857"/>
                </a:cubicBezTo>
                <a:cubicBezTo>
                  <a:pt x="1505" y="964406"/>
                  <a:pt x="979" y="906916"/>
                  <a:pt x="0" y="849445"/>
                </a:cubicBezTo>
                <a:cubicBezTo>
                  <a:pt x="1959" y="835427"/>
                  <a:pt x="4036" y="821443"/>
                  <a:pt x="5876" y="807393"/>
                </a:cubicBezTo>
                <a:cubicBezTo>
                  <a:pt x="6974" y="799013"/>
                  <a:pt x="7476" y="790470"/>
                  <a:pt x="8815" y="782162"/>
                </a:cubicBezTo>
                <a:cubicBezTo>
                  <a:pt x="10418" y="772218"/>
                  <a:pt x="13293" y="762732"/>
                  <a:pt x="14691" y="752726"/>
                </a:cubicBezTo>
                <a:cubicBezTo>
                  <a:pt x="16239" y="741644"/>
                  <a:pt x="16257" y="730213"/>
                  <a:pt x="17629" y="719084"/>
                </a:cubicBezTo>
                <a:cubicBezTo>
                  <a:pt x="19198" y="706358"/>
                  <a:pt x="21936" y="693964"/>
                  <a:pt x="23505" y="681238"/>
                </a:cubicBezTo>
                <a:cubicBezTo>
                  <a:pt x="24878" y="670109"/>
                  <a:pt x="25327" y="658784"/>
                  <a:pt x="26444" y="647597"/>
                </a:cubicBezTo>
                <a:cubicBezTo>
                  <a:pt x="27287" y="639156"/>
                  <a:pt x="28402" y="630776"/>
                  <a:pt x="29381" y="622366"/>
                </a:cubicBezTo>
                <a:cubicBezTo>
                  <a:pt x="31340" y="613956"/>
                  <a:pt x="33478" y="605626"/>
                  <a:pt x="35258" y="597135"/>
                </a:cubicBezTo>
                <a:cubicBezTo>
                  <a:pt x="36418" y="591599"/>
                  <a:pt x="36605" y="585626"/>
                  <a:pt x="38196" y="580314"/>
                </a:cubicBezTo>
                <a:cubicBezTo>
                  <a:pt x="50369" y="539662"/>
                  <a:pt x="38577" y="599161"/>
                  <a:pt x="47010" y="550878"/>
                </a:cubicBezTo>
                <a:cubicBezTo>
                  <a:pt x="48969" y="546673"/>
                  <a:pt x="51134" y="542650"/>
                  <a:pt x="52887" y="538262"/>
                </a:cubicBezTo>
                <a:cubicBezTo>
                  <a:pt x="55060" y="532820"/>
                  <a:pt x="56217" y="526543"/>
                  <a:pt x="58763" y="521442"/>
                </a:cubicBezTo>
                <a:cubicBezTo>
                  <a:pt x="61178" y="516602"/>
                  <a:pt x="64918" y="513395"/>
                  <a:pt x="67578" y="508826"/>
                </a:cubicBezTo>
                <a:cubicBezTo>
                  <a:pt x="69838" y="504943"/>
                  <a:pt x="71193" y="500093"/>
                  <a:pt x="73454" y="496211"/>
                </a:cubicBezTo>
                <a:cubicBezTo>
                  <a:pt x="76114" y="491642"/>
                  <a:pt x="79963" y="488543"/>
                  <a:pt x="82268" y="483595"/>
                </a:cubicBezTo>
                <a:cubicBezTo>
                  <a:pt x="83986" y="479907"/>
                  <a:pt x="83489" y="474668"/>
                  <a:pt x="85206" y="470980"/>
                </a:cubicBezTo>
                <a:cubicBezTo>
                  <a:pt x="96211" y="447355"/>
                  <a:pt x="93390" y="461848"/>
                  <a:pt x="94239" y="457916"/>
                </a:cubicBezTo>
                <a:lnTo>
                  <a:pt x="96959" y="445749"/>
                </a:lnTo>
                <a:cubicBezTo>
                  <a:pt x="96959" y="445749"/>
                  <a:pt x="109595" y="436075"/>
                  <a:pt x="114588" y="428928"/>
                </a:cubicBezTo>
                <a:cubicBezTo>
                  <a:pt x="116778" y="425794"/>
                  <a:pt x="116547" y="420518"/>
                  <a:pt x="117526" y="416312"/>
                </a:cubicBezTo>
                <a:lnTo>
                  <a:pt x="126341" y="407902"/>
                </a:lnTo>
                <a:cubicBezTo>
                  <a:pt x="129798" y="404603"/>
                  <a:pt x="132217" y="399492"/>
                  <a:pt x="135155" y="395287"/>
                </a:cubicBezTo>
                <a:lnTo>
                  <a:pt x="161598" y="357440"/>
                </a:lnTo>
                <a:cubicBezTo>
                  <a:pt x="195876" y="308381"/>
                  <a:pt x="157191" y="347627"/>
                  <a:pt x="182166" y="323798"/>
                </a:cubicBezTo>
                <a:cubicBezTo>
                  <a:pt x="194792" y="317776"/>
                  <a:pt x="189390" y="321848"/>
                  <a:pt x="192654" y="314594"/>
                </a:cubicBezTo>
                <a:lnTo>
                  <a:pt x="199795" y="302772"/>
                </a:lnTo>
                <a:cubicBezTo>
                  <a:pt x="202291" y="299198"/>
                  <a:pt x="205614" y="297041"/>
                  <a:pt x="208609" y="294362"/>
                </a:cubicBezTo>
                <a:cubicBezTo>
                  <a:pt x="213451" y="290030"/>
                  <a:pt x="218548" y="286280"/>
                  <a:pt x="223300" y="281747"/>
                </a:cubicBezTo>
                <a:cubicBezTo>
                  <a:pt x="234606" y="270959"/>
                  <a:pt x="234789" y="269508"/>
                  <a:pt x="243867" y="256516"/>
                </a:cubicBezTo>
                <a:cubicBezTo>
                  <a:pt x="249452" y="254916"/>
                  <a:pt x="261350" y="252415"/>
                  <a:pt x="267372" y="248105"/>
                </a:cubicBezTo>
                <a:cubicBezTo>
                  <a:pt x="282824" y="237048"/>
                  <a:pt x="269869" y="237013"/>
                  <a:pt x="293815" y="235490"/>
                </a:cubicBezTo>
                <a:lnTo>
                  <a:pt x="408403" y="231285"/>
                </a:lnTo>
                <a:cubicBezTo>
                  <a:pt x="420156" y="234088"/>
                  <a:pt x="431855" y="237391"/>
                  <a:pt x="443661" y="239695"/>
                </a:cubicBezTo>
                <a:cubicBezTo>
                  <a:pt x="453413" y="241599"/>
                  <a:pt x="463368" y="241304"/>
                  <a:pt x="473042" y="243900"/>
                </a:cubicBezTo>
                <a:cubicBezTo>
                  <a:pt x="479130" y="245534"/>
                  <a:pt x="484738" y="249762"/>
                  <a:pt x="490671" y="252310"/>
                </a:cubicBezTo>
                <a:cubicBezTo>
                  <a:pt x="494539" y="253971"/>
                  <a:pt x="498506" y="255114"/>
                  <a:pt x="502424" y="256516"/>
                </a:cubicBezTo>
                <a:cubicBezTo>
                  <a:pt x="511238" y="257917"/>
                  <a:pt x="520195" y="258061"/>
                  <a:pt x="528867" y="260720"/>
                </a:cubicBezTo>
                <a:cubicBezTo>
                  <a:pt x="534024" y="262302"/>
                  <a:pt x="538517" y="266911"/>
                  <a:pt x="543558" y="269131"/>
                </a:cubicBezTo>
                <a:cubicBezTo>
                  <a:pt x="553628" y="273566"/>
                  <a:pt x="570447" y="278804"/>
                  <a:pt x="581754" y="281747"/>
                </a:cubicBezTo>
                <a:cubicBezTo>
                  <a:pt x="587615" y="283272"/>
                  <a:pt x="593439" y="285384"/>
                  <a:pt x="599383" y="285952"/>
                </a:cubicBezTo>
                <a:lnTo>
                  <a:pt x="713971" y="294362"/>
                </a:lnTo>
                <a:cubicBezTo>
                  <a:pt x="740885" y="287943"/>
                  <a:pt x="728584" y="292307"/>
                  <a:pt x="732279" y="288702"/>
                </a:cubicBezTo>
                <a:lnTo>
                  <a:pt x="743352" y="281747"/>
                </a:lnTo>
                <a:cubicBezTo>
                  <a:pt x="750879" y="277707"/>
                  <a:pt x="756819" y="278417"/>
                  <a:pt x="763919" y="273336"/>
                </a:cubicBezTo>
                <a:cubicBezTo>
                  <a:pt x="767077" y="271076"/>
                  <a:pt x="769575" y="267186"/>
                  <a:pt x="772734" y="264926"/>
                </a:cubicBezTo>
                <a:cubicBezTo>
                  <a:pt x="775504" y="262944"/>
                  <a:pt x="778777" y="262702"/>
                  <a:pt x="781548" y="260720"/>
                </a:cubicBezTo>
                <a:cubicBezTo>
                  <a:pt x="797095" y="249594"/>
                  <a:pt x="784012" y="255198"/>
                  <a:pt x="799177" y="239695"/>
                </a:cubicBezTo>
                <a:cubicBezTo>
                  <a:pt x="802741" y="236052"/>
                  <a:pt x="807126" y="234395"/>
                  <a:pt x="810929" y="231285"/>
                </a:cubicBezTo>
                <a:cubicBezTo>
                  <a:pt x="813995" y="228777"/>
                  <a:pt x="816586" y="225135"/>
                  <a:pt x="819744" y="222874"/>
                </a:cubicBezTo>
                <a:cubicBezTo>
                  <a:pt x="822514" y="220892"/>
                  <a:pt x="826840" y="222357"/>
                  <a:pt x="828558" y="218669"/>
                </a:cubicBezTo>
                <a:cubicBezTo>
                  <a:pt x="831329" y="212722"/>
                  <a:pt x="830517" y="204652"/>
                  <a:pt x="831496" y="197643"/>
                </a:cubicBezTo>
                <a:cubicBezTo>
                  <a:pt x="838000" y="191437"/>
                  <a:pt x="844601" y="186331"/>
                  <a:pt x="849125" y="176617"/>
                </a:cubicBezTo>
                <a:cubicBezTo>
                  <a:pt x="850843" y="172929"/>
                  <a:pt x="850844" y="168076"/>
                  <a:pt x="852063" y="164002"/>
                </a:cubicBezTo>
                <a:cubicBezTo>
                  <a:pt x="853789" y="158240"/>
                  <a:pt x="856214" y="152943"/>
                  <a:pt x="857940" y="147181"/>
                </a:cubicBezTo>
                <a:cubicBezTo>
                  <a:pt x="859159" y="143107"/>
                  <a:pt x="859493" y="138530"/>
                  <a:pt x="860878" y="134565"/>
                </a:cubicBezTo>
                <a:cubicBezTo>
                  <a:pt x="869421" y="110114"/>
                  <a:pt x="865954" y="125982"/>
                  <a:pt x="866802" y="122068"/>
                </a:cubicBezTo>
                <a:lnTo>
                  <a:pt x="869692" y="109334"/>
                </a:lnTo>
                <a:cubicBezTo>
                  <a:pt x="871651" y="105130"/>
                  <a:pt x="873989" y="101240"/>
                  <a:pt x="875569" y="96719"/>
                </a:cubicBezTo>
                <a:cubicBezTo>
                  <a:pt x="876953" y="92754"/>
                  <a:pt x="876317" y="87238"/>
                  <a:pt x="878507" y="84103"/>
                </a:cubicBezTo>
                <a:cubicBezTo>
                  <a:pt x="890260" y="67283"/>
                  <a:pt x="886587" y="85156"/>
                  <a:pt x="887321" y="80951"/>
                </a:cubicBezTo>
                <a:lnTo>
                  <a:pt x="890260" y="67283"/>
                </a:lnTo>
                <a:cubicBezTo>
                  <a:pt x="893198" y="65881"/>
                  <a:pt x="896497" y="65537"/>
                  <a:pt x="899074" y="63078"/>
                </a:cubicBezTo>
                <a:cubicBezTo>
                  <a:pt x="911779" y="50955"/>
                  <a:pt x="903247" y="50305"/>
                  <a:pt x="916703" y="42052"/>
                </a:cubicBezTo>
                <a:cubicBezTo>
                  <a:pt x="932240" y="32521"/>
                  <a:pt x="926621" y="41306"/>
                  <a:pt x="929905" y="36184"/>
                </a:cubicBezTo>
                <a:lnTo>
                  <a:pt x="937270" y="25231"/>
                </a:lnTo>
                <a:cubicBezTo>
                  <a:pt x="940208" y="23829"/>
                  <a:pt x="943238" y="22772"/>
                  <a:pt x="946084" y="21026"/>
                </a:cubicBezTo>
                <a:cubicBezTo>
                  <a:pt x="949653" y="18838"/>
                  <a:pt x="961428" y="8797"/>
                  <a:pt x="966651" y="8410"/>
                </a:cubicBezTo>
                <a:lnTo>
                  <a:pt x="1128250" y="0"/>
                </a:lnTo>
                <a:cubicBezTo>
                  <a:pt x="1186916" y="11195"/>
                  <a:pt x="1157534" y="6999"/>
                  <a:pt x="1216394" y="12616"/>
                </a:cubicBezTo>
                <a:cubicBezTo>
                  <a:pt x="1227319" y="13658"/>
                  <a:pt x="1237947" y="18173"/>
                  <a:pt x="1248714" y="21026"/>
                </a:cubicBezTo>
                <a:cubicBezTo>
                  <a:pt x="1264390" y="25181"/>
                  <a:pt x="1280123" y="28940"/>
                  <a:pt x="1295724" y="33641"/>
                </a:cubicBezTo>
                <a:cubicBezTo>
                  <a:pt x="1298755" y="34554"/>
                  <a:pt x="1301550" y="36681"/>
                  <a:pt x="1304539" y="37847"/>
                </a:cubicBezTo>
                <a:cubicBezTo>
                  <a:pt x="1312330" y="40888"/>
                  <a:pt x="1320278" y="43082"/>
                  <a:pt x="1328044" y="46257"/>
                </a:cubicBezTo>
                <a:cubicBezTo>
                  <a:pt x="1334000" y="48693"/>
                  <a:pt x="1339740" y="52121"/>
                  <a:pt x="1345673" y="54668"/>
                </a:cubicBezTo>
                <a:cubicBezTo>
                  <a:pt x="1359702" y="60691"/>
                  <a:pt x="1357386" y="56742"/>
                  <a:pt x="1372116" y="67283"/>
                </a:cubicBezTo>
                <a:cubicBezTo>
                  <a:pt x="1375274" y="69543"/>
                  <a:pt x="1377992" y="72890"/>
                  <a:pt x="1380930" y="75693"/>
                </a:cubicBezTo>
                <a:cubicBezTo>
                  <a:pt x="1380930" y="75693"/>
                  <a:pt x="1400766" y="79899"/>
                  <a:pt x="1410312" y="84103"/>
                </a:cubicBezTo>
                <a:cubicBezTo>
                  <a:pt x="1413687" y="85589"/>
                  <a:pt x="1416188" y="89710"/>
                  <a:pt x="1419126" y="92514"/>
                </a:cubicBezTo>
                <a:cubicBezTo>
                  <a:pt x="1425003" y="93915"/>
                  <a:pt x="1431157" y="93806"/>
                  <a:pt x="1436755" y="967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9" name="Rechteck 8"/>
          <p:cNvSpPr/>
          <p:nvPr/>
        </p:nvSpPr>
        <p:spPr>
          <a:xfrm>
            <a:off x="276013" y="74445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b) Schutz durch zelluläre Systeme</a:t>
            </a:r>
          </a:p>
        </p:txBody>
      </p:sp>
      <p:sp>
        <p:nvSpPr>
          <p:cNvPr id="10" name="Rechteck 9"/>
          <p:cNvSpPr/>
          <p:nvPr/>
        </p:nvSpPr>
        <p:spPr>
          <a:xfrm>
            <a:off x="557696" y="1268760"/>
            <a:ext cx="33432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prstClr val="white"/>
                </a:solidFill>
              </a:rPr>
              <a:t>Phagozyten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5577" y="1821431"/>
            <a:ext cx="3149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Vernichtung von Antigenen durch Fresszellen (Phagozytose)  </a:t>
            </a:r>
            <a:r>
              <a:rPr lang="de-DE" sz="1600" b="1" dirty="0"/>
              <a:t> </a:t>
            </a:r>
            <a:endParaRPr lang="de-DE" sz="1600" dirty="0"/>
          </a:p>
        </p:txBody>
      </p:sp>
      <p:sp>
        <p:nvSpPr>
          <p:cNvPr id="7" name="Abgerundetes Rechteck 6"/>
          <p:cNvSpPr/>
          <p:nvPr/>
        </p:nvSpPr>
        <p:spPr>
          <a:xfrm>
            <a:off x="4139952" y="869487"/>
            <a:ext cx="504056" cy="579987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AKT I VER </a:t>
            </a:r>
          </a:p>
          <a:p>
            <a:pPr algn="ctr"/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SCHUTZ</a:t>
            </a:r>
            <a:endParaRPr lang="de-DE" sz="2400" dirty="0"/>
          </a:p>
        </p:txBody>
      </p:sp>
      <p:sp>
        <p:nvSpPr>
          <p:cNvPr id="29" name="Flussdiagramm: Grenzstelle 28"/>
          <p:cNvSpPr/>
          <p:nvPr/>
        </p:nvSpPr>
        <p:spPr>
          <a:xfrm>
            <a:off x="8172400" y="869541"/>
            <a:ext cx="432048" cy="185185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lussdiagramm: Verbindungsstelle 42"/>
          <p:cNvSpPr/>
          <p:nvPr/>
        </p:nvSpPr>
        <p:spPr>
          <a:xfrm>
            <a:off x="5687936" y="2113818"/>
            <a:ext cx="288032" cy="288032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8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3" grpId="0" animBg="1"/>
      <p:bldP spid="7" grpId="0" animBg="1"/>
      <p:bldP spid="29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efaltete Ecke 38"/>
          <p:cNvSpPr/>
          <p:nvPr/>
        </p:nvSpPr>
        <p:spPr>
          <a:xfrm>
            <a:off x="4860032" y="232487"/>
            <a:ext cx="4063689" cy="634250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 rot="20006773">
            <a:off x="5335751" y="910072"/>
            <a:ext cx="1827591" cy="1900738"/>
          </a:xfrm>
          <a:custGeom>
            <a:avLst/>
            <a:gdLst/>
            <a:ahLst/>
            <a:cxnLst/>
            <a:rect l="l" t="t" r="r" b="b"/>
            <a:pathLst>
              <a:path w="1827591" h="1900738">
                <a:moveTo>
                  <a:pt x="966562" y="1865949"/>
                </a:moveTo>
                <a:cubicBezTo>
                  <a:pt x="968276" y="1865155"/>
                  <a:pt x="953685" y="1877723"/>
                  <a:pt x="955163" y="1874775"/>
                </a:cubicBezTo>
                <a:cubicBezTo>
                  <a:pt x="962727" y="1868614"/>
                  <a:pt x="965892" y="1866260"/>
                  <a:pt x="966562" y="1865949"/>
                </a:cubicBezTo>
                <a:close/>
                <a:moveTo>
                  <a:pt x="1436755" y="96719"/>
                </a:moveTo>
                <a:cubicBezTo>
                  <a:pt x="1450581" y="103915"/>
                  <a:pt x="1449102" y="109759"/>
                  <a:pt x="1460260" y="117745"/>
                </a:cubicBezTo>
                <a:cubicBezTo>
                  <a:pt x="1478507" y="130802"/>
                  <a:pt x="1465091" y="117813"/>
                  <a:pt x="1467899" y="120670"/>
                </a:cubicBezTo>
                <a:lnTo>
                  <a:pt x="1477889" y="130361"/>
                </a:lnTo>
                <a:cubicBezTo>
                  <a:pt x="1504298" y="142958"/>
                  <a:pt x="1457675" y="120057"/>
                  <a:pt x="1510209" y="151386"/>
                </a:cubicBezTo>
                <a:cubicBezTo>
                  <a:pt x="1513937" y="153609"/>
                  <a:pt x="1518044" y="154190"/>
                  <a:pt x="1521962" y="155592"/>
                </a:cubicBezTo>
                <a:cubicBezTo>
                  <a:pt x="1528813" y="158043"/>
                  <a:pt x="1533535" y="167212"/>
                  <a:pt x="1539590" y="172412"/>
                </a:cubicBezTo>
                <a:cubicBezTo>
                  <a:pt x="1543346" y="175638"/>
                  <a:pt x="1547317" y="178353"/>
                  <a:pt x="1551343" y="180823"/>
                </a:cubicBezTo>
                <a:cubicBezTo>
                  <a:pt x="1554190" y="182569"/>
                  <a:pt x="1557387" y="183045"/>
                  <a:pt x="1560157" y="185028"/>
                </a:cubicBezTo>
                <a:cubicBezTo>
                  <a:pt x="1565265" y="188683"/>
                  <a:pt x="1570006" y="193311"/>
                  <a:pt x="1574848" y="197643"/>
                </a:cubicBezTo>
                <a:cubicBezTo>
                  <a:pt x="1577843" y="200322"/>
                  <a:pt x="1580417" y="204063"/>
                  <a:pt x="1583662" y="206054"/>
                </a:cubicBezTo>
                <a:cubicBezTo>
                  <a:pt x="1597878" y="214773"/>
                  <a:pt x="1594033" y="207988"/>
                  <a:pt x="1596213" y="211191"/>
                </a:cubicBezTo>
                <a:lnTo>
                  <a:pt x="1601292" y="218669"/>
                </a:lnTo>
                <a:cubicBezTo>
                  <a:pt x="1604230" y="220070"/>
                  <a:pt x="1607140" y="221601"/>
                  <a:pt x="1610106" y="222874"/>
                </a:cubicBezTo>
                <a:cubicBezTo>
                  <a:pt x="1616935" y="225807"/>
                  <a:pt x="1624627" y="225876"/>
                  <a:pt x="1630674" y="231285"/>
                </a:cubicBezTo>
                <a:cubicBezTo>
                  <a:pt x="1633300" y="233634"/>
                  <a:pt x="1632632" y="239695"/>
                  <a:pt x="1633611" y="243900"/>
                </a:cubicBezTo>
                <a:cubicBezTo>
                  <a:pt x="1636549" y="245301"/>
                  <a:pt x="1639438" y="246939"/>
                  <a:pt x="1642426" y="248105"/>
                </a:cubicBezTo>
                <a:cubicBezTo>
                  <a:pt x="1650217" y="251147"/>
                  <a:pt x="1658871" y="250902"/>
                  <a:pt x="1665931" y="256516"/>
                </a:cubicBezTo>
                <a:cubicBezTo>
                  <a:pt x="1668638" y="258668"/>
                  <a:pt x="1667890" y="264926"/>
                  <a:pt x="1668869" y="269131"/>
                </a:cubicBezTo>
                <a:cubicBezTo>
                  <a:pt x="1668869" y="269131"/>
                  <a:pt x="1681083" y="273236"/>
                  <a:pt x="1686498" y="277541"/>
                </a:cubicBezTo>
                <a:cubicBezTo>
                  <a:pt x="1690130" y="280430"/>
                  <a:pt x="1692157" y="286287"/>
                  <a:pt x="1695313" y="290157"/>
                </a:cubicBezTo>
                <a:cubicBezTo>
                  <a:pt x="1715098" y="314429"/>
                  <a:pt x="1704473" y="298879"/>
                  <a:pt x="1707150" y="302792"/>
                </a:cubicBezTo>
                <a:lnTo>
                  <a:pt x="1715879" y="315388"/>
                </a:lnTo>
                <a:cubicBezTo>
                  <a:pt x="1730304" y="322270"/>
                  <a:pt x="1723291" y="316822"/>
                  <a:pt x="1723692" y="322269"/>
                </a:cubicBezTo>
                <a:lnTo>
                  <a:pt x="1727632" y="332209"/>
                </a:lnTo>
                <a:cubicBezTo>
                  <a:pt x="1739023" y="352587"/>
                  <a:pt x="1735785" y="336389"/>
                  <a:pt x="1736569" y="340393"/>
                </a:cubicBezTo>
                <a:lnTo>
                  <a:pt x="1739385" y="353235"/>
                </a:lnTo>
                <a:cubicBezTo>
                  <a:pt x="1751167" y="364477"/>
                  <a:pt x="1754991" y="366934"/>
                  <a:pt x="1765828" y="386876"/>
                </a:cubicBezTo>
                <a:cubicBezTo>
                  <a:pt x="1767729" y="390375"/>
                  <a:pt x="1767787" y="395287"/>
                  <a:pt x="1768766" y="399491"/>
                </a:cubicBezTo>
                <a:cubicBezTo>
                  <a:pt x="1770725" y="403697"/>
                  <a:pt x="1771885" y="408950"/>
                  <a:pt x="1774642" y="412107"/>
                </a:cubicBezTo>
                <a:cubicBezTo>
                  <a:pt x="1777061" y="414876"/>
                  <a:pt x="1781522" y="412851"/>
                  <a:pt x="1783457" y="416312"/>
                </a:cubicBezTo>
                <a:cubicBezTo>
                  <a:pt x="1785979" y="420825"/>
                  <a:pt x="1785415" y="427526"/>
                  <a:pt x="1786395" y="433133"/>
                </a:cubicBezTo>
                <a:lnTo>
                  <a:pt x="1792271" y="445749"/>
                </a:lnTo>
                <a:cubicBezTo>
                  <a:pt x="1805739" y="474663"/>
                  <a:pt x="1801791" y="461393"/>
                  <a:pt x="1806962" y="483595"/>
                </a:cubicBezTo>
                <a:cubicBezTo>
                  <a:pt x="1809900" y="496211"/>
                  <a:pt x="1812441" y="509030"/>
                  <a:pt x="1815776" y="521442"/>
                </a:cubicBezTo>
                <a:cubicBezTo>
                  <a:pt x="1817348" y="527292"/>
                  <a:pt x="1820932" y="532079"/>
                  <a:pt x="1821652" y="538262"/>
                </a:cubicBezTo>
                <a:cubicBezTo>
                  <a:pt x="1823913" y="557669"/>
                  <a:pt x="1823537" y="577518"/>
                  <a:pt x="1824591" y="597135"/>
                </a:cubicBezTo>
                <a:cubicBezTo>
                  <a:pt x="1825496" y="613964"/>
                  <a:pt x="1828019" y="641289"/>
                  <a:pt x="1827529" y="647597"/>
                </a:cubicBezTo>
                <a:cubicBezTo>
                  <a:pt x="1827123" y="652834"/>
                  <a:pt x="1823995" y="636928"/>
                  <a:pt x="1821652" y="634981"/>
                </a:cubicBezTo>
                <a:cubicBezTo>
                  <a:pt x="1820591" y="641063"/>
                  <a:pt x="1817501" y="646040"/>
                  <a:pt x="1815776" y="651802"/>
                </a:cubicBezTo>
                <a:cubicBezTo>
                  <a:pt x="1814557" y="655876"/>
                  <a:pt x="1814058" y="660343"/>
                  <a:pt x="1812838" y="664418"/>
                </a:cubicBezTo>
                <a:cubicBezTo>
                  <a:pt x="1811113" y="670179"/>
                  <a:pt x="1808687" y="675476"/>
                  <a:pt x="1806962" y="681238"/>
                </a:cubicBezTo>
                <a:cubicBezTo>
                  <a:pt x="1804432" y="689689"/>
                  <a:pt x="1802578" y="702132"/>
                  <a:pt x="1801086" y="710674"/>
                </a:cubicBezTo>
                <a:cubicBezTo>
                  <a:pt x="1791925" y="730342"/>
                  <a:pt x="1796405" y="718619"/>
                  <a:pt x="1795575" y="728912"/>
                </a:cubicBezTo>
                <a:lnTo>
                  <a:pt x="1792271" y="748521"/>
                </a:lnTo>
                <a:cubicBezTo>
                  <a:pt x="1791012" y="754525"/>
                  <a:pt x="1787653" y="759338"/>
                  <a:pt x="1786395" y="765341"/>
                </a:cubicBezTo>
                <a:cubicBezTo>
                  <a:pt x="1784683" y="773508"/>
                  <a:pt x="1784436" y="782162"/>
                  <a:pt x="1783457" y="790573"/>
                </a:cubicBezTo>
                <a:cubicBezTo>
                  <a:pt x="1781498" y="798983"/>
                  <a:pt x="1778723" y="807091"/>
                  <a:pt x="1777581" y="815803"/>
                </a:cubicBezTo>
                <a:cubicBezTo>
                  <a:pt x="1776346" y="825227"/>
                  <a:pt x="1772012" y="903035"/>
                  <a:pt x="1771705" y="908317"/>
                </a:cubicBezTo>
                <a:cubicBezTo>
                  <a:pt x="1766409" y="915896"/>
                  <a:pt x="1760081" y="923302"/>
                  <a:pt x="1757013" y="933548"/>
                </a:cubicBezTo>
                <a:cubicBezTo>
                  <a:pt x="1751322" y="952557"/>
                  <a:pt x="1756272" y="948930"/>
                  <a:pt x="1752566" y="952165"/>
                </a:cubicBezTo>
                <a:lnTo>
                  <a:pt x="1745261" y="958779"/>
                </a:lnTo>
                <a:cubicBezTo>
                  <a:pt x="1722596" y="969591"/>
                  <a:pt x="1739910" y="959229"/>
                  <a:pt x="1740539" y="964186"/>
                </a:cubicBezTo>
                <a:lnTo>
                  <a:pt x="1733508" y="975600"/>
                </a:lnTo>
                <a:cubicBezTo>
                  <a:pt x="1731870" y="977475"/>
                  <a:pt x="1729843" y="978344"/>
                  <a:pt x="1727458" y="977765"/>
                </a:cubicBezTo>
                <a:lnTo>
                  <a:pt x="1300352" y="764316"/>
                </a:lnTo>
                <a:cubicBezTo>
                  <a:pt x="1252875" y="740590"/>
                  <a:pt x="1194935" y="753590"/>
                  <a:pt x="1151243" y="793772"/>
                </a:cubicBezTo>
                <a:lnTo>
                  <a:pt x="1140002" y="794777"/>
                </a:lnTo>
                <a:cubicBezTo>
                  <a:pt x="1135984" y="795353"/>
                  <a:pt x="1131610" y="795777"/>
                  <a:pt x="1128250" y="798983"/>
                </a:cubicBezTo>
                <a:cubicBezTo>
                  <a:pt x="1125311" y="801786"/>
                  <a:pt x="1124332" y="807393"/>
                  <a:pt x="1122373" y="811598"/>
                </a:cubicBezTo>
                <a:cubicBezTo>
                  <a:pt x="1118455" y="814401"/>
                  <a:pt x="1113424" y="815193"/>
                  <a:pt x="1110620" y="820008"/>
                </a:cubicBezTo>
                <a:cubicBezTo>
                  <a:pt x="1108035" y="824449"/>
                  <a:pt x="1108129" y="831085"/>
                  <a:pt x="1107682" y="836829"/>
                </a:cubicBezTo>
                <a:cubicBezTo>
                  <a:pt x="1107390" y="840598"/>
                  <a:pt x="1107137" y="844372"/>
                  <a:pt x="1107117" y="848161"/>
                </a:cubicBezTo>
                <a:lnTo>
                  <a:pt x="1102238" y="854926"/>
                </a:lnTo>
                <a:cubicBezTo>
                  <a:pt x="1060359" y="938726"/>
                  <a:pt x="1081171" y="1034015"/>
                  <a:pt x="1148702" y="1067765"/>
                </a:cubicBezTo>
                <a:lnTo>
                  <a:pt x="1365200" y="1175960"/>
                </a:lnTo>
                <a:lnTo>
                  <a:pt x="1377992" y="1194269"/>
                </a:lnTo>
                <a:cubicBezTo>
                  <a:pt x="1382986" y="1201416"/>
                  <a:pt x="1385094" y="1211893"/>
                  <a:pt x="1389745" y="1219500"/>
                </a:cubicBezTo>
                <a:cubicBezTo>
                  <a:pt x="1400479" y="1237057"/>
                  <a:pt x="1398001" y="1224125"/>
                  <a:pt x="1398883" y="1228548"/>
                </a:cubicBezTo>
                <a:lnTo>
                  <a:pt x="1401497" y="1240526"/>
                </a:lnTo>
                <a:cubicBezTo>
                  <a:pt x="1404436" y="1244731"/>
                  <a:pt x="1408007" y="1248193"/>
                  <a:pt x="1410312" y="1253141"/>
                </a:cubicBezTo>
                <a:cubicBezTo>
                  <a:pt x="1412030" y="1256829"/>
                  <a:pt x="1412888" y="1261355"/>
                  <a:pt x="1413250" y="1265757"/>
                </a:cubicBezTo>
                <a:cubicBezTo>
                  <a:pt x="1414856" y="1285296"/>
                  <a:pt x="1415209" y="1305006"/>
                  <a:pt x="1416188" y="1324629"/>
                </a:cubicBezTo>
                <a:cubicBezTo>
                  <a:pt x="1414230" y="1328834"/>
                  <a:pt x="1412064" y="1332857"/>
                  <a:pt x="1410312" y="1337245"/>
                </a:cubicBezTo>
                <a:cubicBezTo>
                  <a:pt x="1407239" y="1344940"/>
                  <a:pt x="1403331" y="1359852"/>
                  <a:pt x="1398559" y="1366681"/>
                </a:cubicBezTo>
                <a:cubicBezTo>
                  <a:pt x="1388592" y="1380947"/>
                  <a:pt x="1390182" y="1371826"/>
                  <a:pt x="1389187" y="1376735"/>
                </a:cubicBezTo>
                <a:lnTo>
                  <a:pt x="1386807" y="1387707"/>
                </a:lnTo>
                <a:cubicBezTo>
                  <a:pt x="1386807" y="1387707"/>
                  <a:pt x="1375356" y="1395485"/>
                  <a:pt x="1369178" y="1396117"/>
                </a:cubicBezTo>
                <a:cubicBezTo>
                  <a:pt x="1320295" y="1401115"/>
                  <a:pt x="1271240" y="1401724"/>
                  <a:pt x="1222271" y="1404527"/>
                </a:cubicBezTo>
                <a:cubicBezTo>
                  <a:pt x="1211497" y="1403126"/>
                  <a:pt x="1200604" y="1403013"/>
                  <a:pt x="1189950" y="1400322"/>
                </a:cubicBezTo>
                <a:cubicBezTo>
                  <a:pt x="1183851" y="1398782"/>
                  <a:pt x="1178254" y="1394460"/>
                  <a:pt x="1172322" y="1391912"/>
                </a:cubicBezTo>
                <a:cubicBezTo>
                  <a:pt x="1165117" y="1388819"/>
                  <a:pt x="1134756" y="1379465"/>
                  <a:pt x="1134126" y="1379296"/>
                </a:cubicBezTo>
                <a:cubicBezTo>
                  <a:pt x="1127319" y="1377470"/>
                  <a:pt x="1120365" y="1376918"/>
                  <a:pt x="1113559" y="1375092"/>
                </a:cubicBezTo>
                <a:cubicBezTo>
                  <a:pt x="1104684" y="1372709"/>
                  <a:pt x="1095969" y="1369216"/>
                  <a:pt x="1087115" y="1366681"/>
                </a:cubicBezTo>
                <a:cubicBezTo>
                  <a:pt x="1081274" y="1365009"/>
                  <a:pt x="1075266" y="1364544"/>
                  <a:pt x="1069486" y="1362476"/>
                </a:cubicBezTo>
                <a:cubicBezTo>
                  <a:pt x="1052509" y="1356401"/>
                  <a:pt x="1053586" y="1352099"/>
                  <a:pt x="1037167" y="1349861"/>
                </a:cubicBezTo>
                <a:cubicBezTo>
                  <a:pt x="1021537" y="1347730"/>
                  <a:pt x="1005827" y="1347057"/>
                  <a:pt x="990157" y="1345655"/>
                </a:cubicBezTo>
                <a:cubicBezTo>
                  <a:pt x="987218" y="1348458"/>
                  <a:pt x="984500" y="1351805"/>
                  <a:pt x="981342" y="1354065"/>
                </a:cubicBezTo>
                <a:cubicBezTo>
                  <a:pt x="978572" y="1356047"/>
                  <a:pt x="974717" y="1355136"/>
                  <a:pt x="972528" y="1358271"/>
                </a:cubicBezTo>
                <a:cubicBezTo>
                  <a:pt x="970338" y="1361405"/>
                  <a:pt x="970974" y="1366921"/>
                  <a:pt x="969589" y="1370886"/>
                </a:cubicBezTo>
                <a:cubicBezTo>
                  <a:pt x="968010" y="1375406"/>
                  <a:pt x="965671" y="1379296"/>
                  <a:pt x="963713" y="1383502"/>
                </a:cubicBezTo>
                <a:cubicBezTo>
                  <a:pt x="955884" y="1400311"/>
                  <a:pt x="955834" y="1440263"/>
                  <a:pt x="954899" y="1454989"/>
                </a:cubicBezTo>
                <a:lnTo>
                  <a:pt x="960775" y="1471810"/>
                </a:lnTo>
                <a:cubicBezTo>
                  <a:pt x="963545" y="1479739"/>
                  <a:pt x="964136" y="1488940"/>
                  <a:pt x="966651" y="1497041"/>
                </a:cubicBezTo>
                <a:cubicBezTo>
                  <a:pt x="973061" y="1517680"/>
                  <a:pt x="972116" y="1502465"/>
                  <a:pt x="981342" y="1522272"/>
                </a:cubicBezTo>
                <a:cubicBezTo>
                  <a:pt x="983060" y="1525960"/>
                  <a:pt x="983301" y="1530682"/>
                  <a:pt x="984280" y="1534888"/>
                </a:cubicBezTo>
                <a:cubicBezTo>
                  <a:pt x="990779" y="1544189"/>
                  <a:pt x="994880" y="1548409"/>
                  <a:pt x="998971" y="1560119"/>
                </a:cubicBezTo>
                <a:cubicBezTo>
                  <a:pt x="1000356" y="1564084"/>
                  <a:pt x="999974" y="1569273"/>
                  <a:pt x="1001909" y="1572734"/>
                </a:cubicBezTo>
                <a:cubicBezTo>
                  <a:pt x="1013301" y="1593113"/>
                  <a:pt x="1010061" y="1576914"/>
                  <a:pt x="1010845" y="1580918"/>
                </a:cubicBezTo>
                <a:lnTo>
                  <a:pt x="1013662" y="1593760"/>
                </a:lnTo>
                <a:cubicBezTo>
                  <a:pt x="1015656" y="1597567"/>
                  <a:pt x="1026205" y="1617049"/>
                  <a:pt x="1028352" y="1623196"/>
                </a:cubicBezTo>
                <a:cubicBezTo>
                  <a:pt x="1029737" y="1627161"/>
                  <a:pt x="1030311" y="1631606"/>
                  <a:pt x="1031290" y="1635812"/>
                </a:cubicBezTo>
                <a:cubicBezTo>
                  <a:pt x="1034229" y="1640017"/>
                  <a:pt x="1038247" y="1643108"/>
                  <a:pt x="1040105" y="1648427"/>
                </a:cubicBezTo>
                <a:cubicBezTo>
                  <a:pt x="1042338" y="1654820"/>
                  <a:pt x="1042424" y="1662361"/>
                  <a:pt x="1043043" y="1669453"/>
                </a:cubicBezTo>
                <a:cubicBezTo>
                  <a:pt x="1044385" y="1684816"/>
                  <a:pt x="1045002" y="1700291"/>
                  <a:pt x="1045981" y="1715710"/>
                </a:cubicBezTo>
                <a:cubicBezTo>
                  <a:pt x="1044022" y="1726924"/>
                  <a:pt x="1041921" y="1738089"/>
                  <a:pt x="1040105" y="1749352"/>
                </a:cubicBezTo>
                <a:cubicBezTo>
                  <a:pt x="1038982" y="1756316"/>
                  <a:pt x="1039400" y="1763985"/>
                  <a:pt x="1037167" y="1770377"/>
                </a:cubicBezTo>
                <a:cubicBezTo>
                  <a:pt x="1035309" y="1775697"/>
                  <a:pt x="1030657" y="1778045"/>
                  <a:pt x="1028353" y="1782993"/>
                </a:cubicBezTo>
                <a:cubicBezTo>
                  <a:pt x="1026634" y="1786681"/>
                  <a:pt x="1026394" y="1791404"/>
                  <a:pt x="1025414" y="1795608"/>
                </a:cubicBezTo>
                <a:lnTo>
                  <a:pt x="1016600" y="1799814"/>
                </a:lnTo>
                <a:cubicBezTo>
                  <a:pt x="1012658" y="1801695"/>
                  <a:pt x="1010723" y="1808224"/>
                  <a:pt x="1007786" y="1812429"/>
                </a:cubicBezTo>
                <a:lnTo>
                  <a:pt x="981342" y="1850276"/>
                </a:lnTo>
                <a:cubicBezTo>
                  <a:pt x="977922" y="1854192"/>
                  <a:pt x="973153" y="1855043"/>
                  <a:pt x="969589" y="1858686"/>
                </a:cubicBezTo>
                <a:cubicBezTo>
                  <a:pt x="959577" y="1868922"/>
                  <a:pt x="955719" y="1873400"/>
                  <a:pt x="955163" y="1874775"/>
                </a:cubicBezTo>
                <a:lnTo>
                  <a:pt x="949023" y="1879712"/>
                </a:lnTo>
                <a:cubicBezTo>
                  <a:pt x="945956" y="1882219"/>
                  <a:pt x="943634" y="1886896"/>
                  <a:pt x="940208" y="1888122"/>
                </a:cubicBezTo>
                <a:cubicBezTo>
                  <a:pt x="931604" y="1891201"/>
                  <a:pt x="922609" y="1891401"/>
                  <a:pt x="913765" y="1892328"/>
                </a:cubicBezTo>
                <a:lnTo>
                  <a:pt x="819744" y="1900738"/>
                </a:lnTo>
                <a:cubicBezTo>
                  <a:pt x="744555" y="1893563"/>
                  <a:pt x="805756" y="1901481"/>
                  <a:pt x="740414" y="1888122"/>
                </a:cubicBezTo>
                <a:cubicBezTo>
                  <a:pt x="731634" y="1886328"/>
                  <a:pt x="722598" y="1886858"/>
                  <a:pt x="713971" y="1883917"/>
                </a:cubicBezTo>
                <a:cubicBezTo>
                  <a:pt x="701919" y="1879810"/>
                  <a:pt x="690466" y="1872704"/>
                  <a:pt x="678713" y="1867097"/>
                </a:cubicBezTo>
                <a:cubicBezTo>
                  <a:pt x="662413" y="1863763"/>
                  <a:pt x="647688" y="1861521"/>
                  <a:pt x="631702" y="1854481"/>
                </a:cubicBezTo>
                <a:cubicBezTo>
                  <a:pt x="627516" y="1852637"/>
                  <a:pt x="623867" y="1848874"/>
                  <a:pt x="619949" y="1846070"/>
                </a:cubicBezTo>
                <a:cubicBezTo>
                  <a:pt x="612114" y="1844669"/>
                  <a:pt x="604104" y="1844607"/>
                  <a:pt x="596444" y="1841866"/>
                </a:cubicBezTo>
                <a:cubicBezTo>
                  <a:pt x="592195" y="1840345"/>
                  <a:pt x="588793" y="1835657"/>
                  <a:pt x="584692" y="1833455"/>
                </a:cubicBezTo>
                <a:cubicBezTo>
                  <a:pt x="580911" y="1831426"/>
                  <a:pt x="576835" y="1830770"/>
                  <a:pt x="572939" y="1829250"/>
                </a:cubicBezTo>
                <a:cubicBezTo>
                  <a:pt x="566061" y="1826565"/>
                  <a:pt x="559136" y="1824066"/>
                  <a:pt x="552372" y="1820839"/>
                </a:cubicBezTo>
                <a:cubicBezTo>
                  <a:pt x="544434" y="1817052"/>
                  <a:pt x="536748" y="1812252"/>
                  <a:pt x="528867" y="1808224"/>
                </a:cubicBezTo>
                <a:cubicBezTo>
                  <a:pt x="523034" y="1805242"/>
                  <a:pt x="517171" y="1802362"/>
                  <a:pt x="511238" y="1799814"/>
                </a:cubicBezTo>
                <a:cubicBezTo>
                  <a:pt x="507370" y="1798153"/>
                  <a:pt x="503197" y="1797885"/>
                  <a:pt x="499486" y="1795608"/>
                </a:cubicBezTo>
                <a:cubicBezTo>
                  <a:pt x="496240" y="1793617"/>
                  <a:pt x="493609" y="1790001"/>
                  <a:pt x="490671" y="1787198"/>
                </a:cubicBezTo>
                <a:cubicBezTo>
                  <a:pt x="487733" y="1785797"/>
                  <a:pt x="484757" y="1784550"/>
                  <a:pt x="481857" y="1782993"/>
                </a:cubicBezTo>
                <a:cubicBezTo>
                  <a:pt x="476918" y="1780343"/>
                  <a:pt x="472169" y="1776970"/>
                  <a:pt x="467166" y="1774583"/>
                </a:cubicBezTo>
                <a:cubicBezTo>
                  <a:pt x="463335" y="1772755"/>
                  <a:pt x="459162" y="1772524"/>
                  <a:pt x="455413" y="1770377"/>
                </a:cubicBezTo>
                <a:cubicBezTo>
                  <a:pt x="449313" y="1766885"/>
                  <a:pt x="443788" y="1761581"/>
                  <a:pt x="437784" y="1757762"/>
                </a:cubicBezTo>
                <a:cubicBezTo>
                  <a:pt x="424100" y="1749058"/>
                  <a:pt x="431334" y="1756149"/>
                  <a:pt x="428075" y="1752862"/>
                </a:cubicBezTo>
                <a:lnTo>
                  <a:pt x="420155" y="1745146"/>
                </a:lnTo>
                <a:cubicBezTo>
                  <a:pt x="416238" y="1743745"/>
                  <a:pt x="411909" y="1743809"/>
                  <a:pt x="408403" y="1740942"/>
                </a:cubicBezTo>
                <a:cubicBezTo>
                  <a:pt x="404795" y="1737991"/>
                  <a:pt x="402913" y="1731894"/>
                  <a:pt x="399589" y="1728325"/>
                </a:cubicBezTo>
                <a:cubicBezTo>
                  <a:pt x="395020" y="1723422"/>
                  <a:pt x="389649" y="1720244"/>
                  <a:pt x="384898" y="1715710"/>
                </a:cubicBezTo>
                <a:cubicBezTo>
                  <a:pt x="380823" y="1711823"/>
                  <a:pt x="377444" y="1706451"/>
                  <a:pt x="373145" y="1703095"/>
                </a:cubicBezTo>
                <a:cubicBezTo>
                  <a:pt x="366597" y="1697983"/>
                  <a:pt x="359368" y="1694897"/>
                  <a:pt x="352578" y="1690479"/>
                </a:cubicBezTo>
                <a:cubicBezTo>
                  <a:pt x="348591" y="1687886"/>
                  <a:pt x="344191" y="1686082"/>
                  <a:pt x="340826" y="1682069"/>
                </a:cubicBezTo>
                <a:cubicBezTo>
                  <a:pt x="338113" y="1678834"/>
                  <a:pt x="336908" y="1673659"/>
                  <a:pt x="334950" y="1669453"/>
                </a:cubicBezTo>
                <a:cubicBezTo>
                  <a:pt x="334950" y="1669453"/>
                  <a:pt x="322861" y="1665008"/>
                  <a:pt x="317321" y="1661043"/>
                </a:cubicBezTo>
                <a:cubicBezTo>
                  <a:pt x="308121" y="1654459"/>
                  <a:pt x="293416" y="1631035"/>
                  <a:pt x="287939" y="1623196"/>
                </a:cubicBezTo>
                <a:cubicBezTo>
                  <a:pt x="285001" y="1621794"/>
                  <a:pt x="281814" y="1621190"/>
                  <a:pt x="279124" y="1618991"/>
                </a:cubicBezTo>
                <a:cubicBezTo>
                  <a:pt x="263265" y="1606022"/>
                  <a:pt x="266521" y="1599821"/>
                  <a:pt x="249743" y="1581145"/>
                </a:cubicBezTo>
                <a:cubicBezTo>
                  <a:pt x="239166" y="1569370"/>
                  <a:pt x="241369" y="1580935"/>
                  <a:pt x="240488" y="1576099"/>
                </a:cubicBezTo>
                <a:lnTo>
                  <a:pt x="237990" y="1564324"/>
                </a:lnTo>
                <a:cubicBezTo>
                  <a:pt x="224462" y="1551415"/>
                  <a:pt x="231489" y="1558791"/>
                  <a:pt x="228214" y="1553724"/>
                </a:cubicBezTo>
                <a:lnTo>
                  <a:pt x="220361" y="1543298"/>
                </a:lnTo>
                <a:cubicBezTo>
                  <a:pt x="215642" y="1537388"/>
                  <a:pt x="210688" y="1531863"/>
                  <a:pt x="205671" y="1526478"/>
                </a:cubicBezTo>
                <a:cubicBezTo>
                  <a:pt x="202846" y="1523445"/>
                  <a:pt x="199117" y="1521950"/>
                  <a:pt x="196856" y="1518067"/>
                </a:cubicBezTo>
                <a:cubicBezTo>
                  <a:pt x="194052" y="1513252"/>
                  <a:pt x="192938" y="1506854"/>
                  <a:pt x="190980" y="1501246"/>
                </a:cubicBezTo>
                <a:cubicBezTo>
                  <a:pt x="170322" y="1483507"/>
                  <a:pt x="179346" y="1492556"/>
                  <a:pt x="172493" y="1482088"/>
                </a:cubicBezTo>
                <a:lnTo>
                  <a:pt x="158660" y="1463400"/>
                </a:lnTo>
                <a:cubicBezTo>
                  <a:pt x="156021" y="1460042"/>
                  <a:pt x="152343" y="1458563"/>
                  <a:pt x="149846" y="1454989"/>
                </a:cubicBezTo>
                <a:cubicBezTo>
                  <a:pt x="147349" y="1451415"/>
                  <a:pt x="145928" y="1446579"/>
                  <a:pt x="143970" y="1442374"/>
                </a:cubicBezTo>
                <a:cubicBezTo>
                  <a:pt x="141664" y="1437426"/>
                  <a:pt x="138093" y="1433964"/>
                  <a:pt x="135155" y="1429758"/>
                </a:cubicBezTo>
                <a:lnTo>
                  <a:pt x="108712" y="1391912"/>
                </a:lnTo>
                <a:cubicBezTo>
                  <a:pt x="106366" y="1388135"/>
                  <a:pt x="104794" y="1383502"/>
                  <a:pt x="102836" y="1379296"/>
                </a:cubicBezTo>
                <a:cubicBezTo>
                  <a:pt x="94528" y="1370379"/>
                  <a:pt x="89277" y="1367659"/>
                  <a:pt x="85206" y="1354065"/>
                </a:cubicBezTo>
                <a:cubicBezTo>
                  <a:pt x="83616" y="1348753"/>
                  <a:pt x="83248" y="1342852"/>
                  <a:pt x="82268" y="1337245"/>
                </a:cubicBezTo>
                <a:cubicBezTo>
                  <a:pt x="79330" y="1333040"/>
                  <a:pt x="76114" y="1329198"/>
                  <a:pt x="73454" y="1324630"/>
                </a:cubicBezTo>
                <a:cubicBezTo>
                  <a:pt x="71193" y="1320747"/>
                  <a:pt x="69630" y="1316126"/>
                  <a:pt x="67578" y="1312013"/>
                </a:cubicBezTo>
                <a:cubicBezTo>
                  <a:pt x="64731" y="1306310"/>
                  <a:pt x="61702" y="1300800"/>
                  <a:pt x="58763" y="1295193"/>
                </a:cubicBezTo>
                <a:cubicBezTo>
                  <a:pt x="55047" y="1288100"/>
                  <a:pt x="54845" y="1278372"/>
                  <a:pt x="52887" y="1269962"/>
                </a:cubicBezTo>
                <a:cubicBezTo>
                  <a:pt x="49949" y="1264355"/>
                  <a:pt x="46451" y="1259268"/>
                  <a:pt x="44073" y="1253141"/>
                </a:cubicBezTo>
                <a:cubicBezTo>
                  <a:pt x="36465" y="1233542"/>
                  <a:pt x="40206" y="1236022"/>
                  <a:pt x="35258" y="1219500"/>
                </a:cubicBezTo>
                <a:cubicBezTo>
                  <a:pt x="33533" y="1213738"/>
                  <a:pt x="31107" y="1208441"/>
                  <a:pt x="29381" y="1202679"/>
                </a:cubicBezTo>
                <a:cubicBezTo>
                  <a:pt x="26854" y="1194236"/>
                  <a:pt x="24996" y="1181775"/>
                  <a:pt x="23506" y="1173243"/>
                </a:cubicBezTo>
                <a:cubicBezTo>
                  <a:pt x="21252" y="1160342"/>
                  <a:pt x="17816" y="1147920"/>
                  <a:pt x="14691" y="1135397"/>
                </a:cubicBezTo>
                <a:cubicBezTo>
                  <a:pt x="12917" y="1128288"/>
                  <a:pt x="10094" y="1121694"/>
                  <a:pt x="8815" y="1114371"/>
                </a:cubicBezTo>
                <a:cubicBezTo>
                  <a:pt x="5287" y="1094177"/>
                  <a:pt x="3163" y="1030825"/>
                  <a:pt x="2938" y="1021857"/>
                </a:cubicBezTo>
                <a:cubicBezTo>
                  <a:pt x="1505" y="964406"/>
                  <a:pt x="979" y="906916"/>
                  <a:pt x="0" y="849445"/>
                </a:cubicBezTo>
                <a:cubicBezTo>
                  <a:pt x="1959" y="835427"/>
                  <a:pt x="4036" y="821443"/>
                  <a:pt x="5876" y="807393"/>
                </a:cubicBezTo>
                <a:cubicBezTo>
                  <a:pt x="6974" y="799013"/>
                  <a:pt x="7476" y="790470"/>
                  <a:pt x="8815" y="782162"/>
                </a:cubicBezTo>
                <a:cubicBezTo>
                  <a:pt x="10418" y="772218"/>
                  <a:pt x="13293" y="762732"/>
                  <a:pt x="14691" y="752726"/>
                </a:cubicBezTo>
                <a:cubicBezTo>
                  <a:pt x="16239" y="741644"/>
                  <a:pt x="16257" y="730213"/>
                  <a:pt x="17629" y="719084"/>
                </a:cubicBezTo>
                <a:cubicBezTo>
                  <a:pt x="19198" y="706358"/>
                  <a:pt x="21936" y="693964"/>
                  <a:pt x="23505" y="681238"/>
                </a:cubicBezTo>
                <a:cubicBezTo>
                  <a:pt x="24878" y="670109"/>
                  <a:pt x="25327" y="658784"/>
                  <a:pt x="26444" y="647597"/>
                </a:cubicBezTo>
                <a:cubicBezTo>
                  <a:pt x="27287" y="639156"/>
                  <a:pt x="28402" y="630776"/>
                  <a:pt x="29381" y="622366"/>
                </a:cubicBezTo>
                <a:cubicBezTo>
                  <a:pt x="31340" y="613956"/>
                  <a:pt x="33478" y="605626"/>
                  <a:pt x="35258" y="597135"/>
                </a:cubicBezTo>
                <a:cubicBezTo>
                  <a:pt x="36418" y="591599"/>
                  <a:pt x="36605" y="585626"/>
                  <a:pt x="38196" y="580314"/>
                </a:cubicBezTo>
                <a:cubicBezTo>
                  <a:pt x="50369" y="539662"/>
                  <a:pt x="38577" y="599161"/>
                  <a:pt x="47010" y="550878"/>
                </a:cubicBezTo>
                <a:cubicBezTo>
                  <a:pt x="48969" y="546673"/>
                  <a:pt x="51134" y="542650"/>
                  <a:pt x="52887" y="538262"/>
                </a:cubicBezTo>
                <a:cubicBezTo>
                  <a:pt x="55060" y="532820"/>
                  <a:pt x="56217" y="526543"/>
                  <a:pt x="58763" y="521442"/>
                </a:cubicBezTo>
                <a:cubicBezTo>
                  <a:pt x="61178" y="516602"/>
                  <a:pt x="64918" y="513395"/>
                  <a:pt x="67578" y="508826"/>
                </a:cubicBezTo>
                <a:cubicBezTo>
                  <a:pt x="69838" y="504943"/>
                  <a:pt x="71193" y="500093"/>
                  <a:pt x="73454" y="496211"/>
                </a:cubicBezTo>
                <a:cubicBezTo>
                  <a:pt x="76114" y="491642"/>
                  <a:pt x="79963" y="488543"/>
                  <a:pt x="82268" y="483595"/>
                </a:cubicBezTo>
                <a:cubicBezTo>
                  <a:pt x="83986" y="479907"/>
                  <a:pt x="83489" y="474668"/>
                  <a:pt x="85206" y="470980"/>
                </a:cubicBezTo>
                <a:cubicBezTo>
                  <a:pt x="96211" y="447355"/>
                  <a:pt x="93390" y="461848"/>
                  <a:pt x="94239" y="457916"/>
                </a:cubicBezTo>
                <a:lnTo>
                  <a:pt x="96959" y="445749"/>
                </a:lnTo>
                <a:cubicBezTo>
                  <a:pt x="96959" y="445749"/>
                  <a:pt x="109595" y="436075"/>
                  <a:pt x="114588" y="428928"/>
                </a:cubicBezTo>
                <a:cubicBezTo>
                  <a:pt x="116778" y="425794"/>
                  <a:pt x="116547" y="420518"/>
                  <a:pt x="117526" y="416312"/>
                </a:cubicBezTo>
                <a:lnTo>
                  <a:pt x="126341" y="407902"/>
                </a:lnTo>
                <a:cubicBezTo>
                  <a:pt x="129798" y="404603"/>
                  <a:pt x="132217" y="399492"/>
                  <a:pt x="135155" y="395287"/>
                </a:cubicBezTo>
                <a:lnTo>
                  <a:pt x="161598" y="357440"/>
                </a:lnTo>
                <a:cubicBezTo>
                  <a:pt x="195876" y="308381"/>
                  <a:pt x="157191" y="347627"/>
                  <a:pt x="182166" y="323798"/>
                </a:cubicBezTo>
                <a:cubicBezTo>
                  <a:pt x="194792" y="317776"/>
                  <a:pt x="189390" y="321848"/>
                  <a:pt x="192654" y="314594"/>
                </a:cubicBezTo>
                <a:lnTo>
                  <a:pt x="199795" y="302772"/>
                </a:lnTo>
                <a:cubicBezTo>
                  <a:pt x="202291" y="299198"/>
                  <a:pt x="205614" y="297041"/>
                  <a:pt x="208609" y="294362"/>
                </a:cubicBezTo>
                <a:cubicBezTo>
                  <a:pt x="213451" y="290030"/>
                  <a:pt x="218548" y="286280"/>
                  <a:pt x="223300" y="281747"/>
                </a:cubicBezTo>
                <a:cubicBezTo>
                  <a:pt x="234606" y="270959"/>
                  <a:pt x="234789" y="269508"/>
                  <a:pt x="243867" y="256516"/>
                </a:cubicBezTo>
                <a:cubicBezTo>
                  <a:pt x="249452" y="254916"/>
                  <a:pt x="261350" y="252415"/>
                  <a:pt x="267372" y="248105"/>
                </a:cubicBezTo>
                <a:cubicBezTo>
                  <a:pt x="282824" y="237048"/>
                  <a:pt x="269869" y="237013"/>
                  <a:pt x="293815" y="235490"/>
                </a:cubicBezTo>
                <a:lnTo>
                  <a:pt x="408403" y="231285"/>
                </a:lnTo>
                <a:cubicBezTo>
                  <a:pt x="420156" y="234088"/>
                  <a:pt x="431855" y="237391"/>
                  <a:pt x="443661" y="239695"/>
                </a:cubicBezTo>
                <a:cubicBezTo>
                  <a:pt x="453413" y="241599"/>
                  <a:pt x="463368" y="241304"/>
                  <a:pt x="473042" y="243900"/>
                </a:cubicBezTo>
                <a:cubicBezTo>
                  <a:pt x="479130" y="245534"/>
                  <a:pt x="484738" y="249762"/>
                  <a:pt x="490671" y="252310"/>
                </a:cubicBezTo>
                <a:cubicBezTo>
                  <a:pt x="494539" y="253971"/>
                  <a:pt x="498506" y="255114"/>
                  <a:pt x="502424" y="256516"/>
                </a:cubicBezTo>
                <a:cubicBezTo>
                  <a:pt x="511238" y="257917"/>
                  <a:pt x="520195" y="258061"/>
                  <a:pt x="528867" y="260720"/>
                </a:cubicBezTo>
                <a:cubicBezTo>
                  <a:pt x="534024" y="262302"/>
                  <a:pt x="538517" y="266911"/>
                  <a:pt x="543558" y="269131"/>
                </a:cubicBezTo>
                <a:cubicBezTo>
                  <a:pt x="553628" y="273566"/>
                  <a:pt x="570447" y="278804"/>
                  <a:pt x="581754" y="281747"/>
                </a:cubicBezTo>
                <a:cubicBezTo>
                  <a:pt x="587615" y="283272"/>
                  <a:pt x="593439" y="285384"/>
                  <a:pt x="599383" y="285952"/>
                </a:cubicBezTo>
                <a:lnTo>
                  <a:pt x="713971" y="294362"/>
                </a:lnTo>
                <a:cubicBezTo>
                  <a:pt x="740885" y="287943"/>
                  <a:pt x="728584" y="292307"/>
                  <a:pt x="732279" y="288702"/>
                </a:cubicBezTo>
                <a:lnTo>
                  <a:pt x="743352" y="281747"/>
                </a:lnTo>
                <a:cubicBezTo>
                  <a:pt x="750879" y="277707"/>
                  <a:pt x="756819" y="278417"/>
                  <a:pt x="763919" y="273336"/>
                </a:cubicBezTo>
                <a:cubicBezTo>
                  <a:pt x="767077" y="271076"/>
                  <a:pt x="769575" y="267186"/>
                  <a:pt x="772734" y="264926"/>
                </a:cubicBezTo>
                <a:cubicBezTo>
                  <a:pt x="775504" y="262944"/>
                  <a:pt x="778777" y="262702"/>
                  <a:pt x="781548" y="260720"/>
                </a:cubicBezTo>
                <a:cubicBezTo>
                  <a:pt x="797095" y="249594"/>
                  <a:pt x="784012" y="255198"/>
                  <a:pt x="799177" y="239695"/>
                </a:cubicBezTo>
                <a:cubicBezTo>
                  <a:pt x="802741" y="236052"/>
                  <a:pt x="807126" y="234395"/>
                  <a:pt x="810929" y="231285"/>
                </a:cubicBezTo>
                <a:cubicBezTo>
                  <a:pt x="813995" y="228777"/>
                  <a:pt x="816586" y="225135"/>
                  <a:pt x="819744" y="222874"/>
                </a:cubicBezTo>
                <a:cubicBezTo>
                  <a:pt x="822514" y="220892"/>
                  <a:pt x="826840" y="222357"/>
                  <a:pt x="828558" y="218669"/>
                </a:cubicBezTo>
                <a:cubicBezTo>
                  <a:pt x="831329" y="212722"/>
                  <a:pt x="830517" y="204652"/>
                  <a:pt x="831496" y="197643"/>
                </a:cubicBezTo>
                <a:cubicBezTo>
                  <a:pt x="838000" y="191437"/>
                  <a:pt x="844601" y="186331"/>
                  <a:pt x="849125" y="176617"/>
                </a:cubicBezTo>
                <a:cubicBezTo>
                  <a:pt x="850843" y="172929"/>
                  <a:pt x="850844" y="168076"/>
                  <a:pt x="852063" y="164002"/>
                </a:cubicBezTo>
                <a:cubicBezTo>
                  <a:pt x="853789" y="158240"/>
                  <a:pt x="856214" y="152943"/>
                  <a:pt x="857940" y="147181"/>
                </a:cubicBezTo>
                <a:cubicBezTo>
                  <a:pt x="859159" y="143107"/>
                  <a:pt x="859493" y="138530"/>
                  <a:pt x="860878" y="134565"/>
                </a:cubicBezTo>
                <a:cubicBezTo>
                  <a:pt x="869421" y="110114"/>
                  <a:pt x="865954" y="125982"/>
                  <a:pt x="866802" y="122068"/>
                </a:cubicBezTo>
                <a:lnTo>
                  <a:pt x="869692" y="109334"/>
                </a:lnTo>
                <a:cubicBezTo>
                  <a:pt x="871651" y="105130"/>
                  <a:pt x="873989" y="101240"/>
                  <a:pt x="875569" y="96719"/>
                </a:cubicBezTo>
                <a:cubicBezTo>
                  <a:pt x="876953" y="92754"/>
                  <a:pt x="876317" y="87238"/>
                  <a:pt x="878507" y="84103"/>
                </a:cubicBezTo>
                <a:cubicBezTo>
                  <a:pt x="890260" y="67283"/>
                  <a:pt x="886587" y="85156"/>
                  <a:pt x="887321" y="80951"/>
                </a:cubicBezTo>
                <a:lnTo>
                  <a:pt x="890260" y="67283"/>
                </a:lnTo>
                <a:cubicBezTo>
                  <a:pt x="893198" y="65881"/>
                  <a:pt x="896497" y="65537"/>
                  <a:pt x="899074" y="63078"/>
                </a:cubicBezTo>
                <a:cubicBezTo>
                  <a:pt x="911779" y="50955"/>
                  <a:pt x="903247" y="50305"/>
                  <a:pt x="916703" y="42052"/>
                </a:cubicBezTo>
                <a:cubicBezTo>
                  <a:pt x="932240" y="32521"/>
                  <a:pt x="926621" y="41306"/>
                  <a:pt x="929905" y="36184"/>
                </a:cubicBezTo>
                <a:lnTo>
                  <a:pt x="937270" y="25231"/>
                </a:lnTo>
                <a:cubicBezTo>
                  <a:pt x="940208" y="23829"/>
                  <a:pt x="943238" y="22772"/>
                  <a:pt x="946084" y="21026"/>
                </a:cubicBezTo>
                <a:cubicBezTo>
                  <a:pt x="949653" y="18838"/>
                  <a:pt x="961428" y="8797"/>
                  <a:pt x="966651" y="8410"/>
                </a:cubicBezTo>
                <a:lnTo>
                  <a:pt x="1128250" y="0"/>
                </a:lnTo>
                <a:cubicBezTo>
                  <a:pt x="1186916" y="11195"/>
                  <a:pt x="1157534" y="6999"/>
                  <a:pt x="1216394" y="12616"/>
                </a:cubicBezTo>
                <a:cubicBezTo>
                  <a:pt x="1227319" y="13658"/>
                  <a:pt x="1237947" y="18173"/>
                  <a:pt x="1248714" y="21026"/>
                </a:cubicBezTo>
                <a:cubicBezTo>
                  <a:pt x="1264390" y="25181"/>
                  <a:pt x="1280123" y="28940"/>
                  <a:pt x="1295724" y="33641"/>
                </a:cubicBezTo>
                <a:cubicBezTo>
                  <a:pt x="1298755" y="34554"/>
                  <a:pt x="1301550" y="36681"/>
                  <a:pt x="1304539" y="37847"/>
                </a:cubicBezTo>
                <a:cubicBezTo>
                  <a:pt x="1312330" y="40888"/>
                  <a:pt x="1320278" y="43082"/>
                  <a:pt x="1328044" y="46257"/>
                </a:cubicBezTo>
                <a:cubicBezTo>
                  <a:pt x="1334000" y="48693"/>
                  <a:pt x="1339740" y="52121"/>
                  <a:pt x="1345673" y="54668"/>
                </a:cubicBezTo>
                <a:cubicBezTo>
                  <a:pt x="1359702" y="60691"/>
                  <a:pt x="1357386" y="56742"/>
                  <a:pt x="1372116" y="67283"/>
                </a:cubicBezTo>
                <a:cubicBezTo>
                  <a:pt x="1375274" y="69543"/>
                  <a:pt x="1377992" y="72890"/>
                  <a:pt x="1380930" y="75693"/>
                </a:cubicBezTo>
                <a:cubicBezTo>
                  <a:pt x="1380930" y="75693"/>
                  <a:pt x="1400766" y="79899"/>
                  <a:pt x="1410312" y="84103"/>
                </a:cubicBezTo>
                <a:cubicBezTo>
                  <a:pt x="1413687" y="85589"/>
                  <a:pt x="1416188" y="89710"/>
                  <a:pt x="1419126" y="92514"/>
                </a:cubicBezTo>
                <a:cubicBezTo>
                  <a:pt x="1425003" y="93915"/>
                  <a:pt x="1431157" y="93806"/>
                  <a:pt x="1436755" y="967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67297" y="232488"/>
            <a:ext cx="186345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Funktionsweise</a:t>
            </a:r>
          </a:p>
        </p:txBody>
      </p:sp>
      <p:sp>
        <p:nvSpPr>
          <p:cNvPr id="9" name="Rechteck 8"/>
          <p:cNvSpPr/>
          <p:nvPr/>
        </p:nvSpPr>
        <p:spPr>
          <a:xfrm>
            <a:off x="276013" y="744456"/>
            <a:ext cx="3306886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1" dirty="0">
                <a:solidFill>
                  <a:prstClr val="white"/>
                </a:solidFill>
              </a:rPr>
              <a:t>b) Schutz durch zelluläre Systeme</a:t>
            </a:r>
          </a:p>
        </p:txBody>
      </p:sp>
      <p:sp>
        <p:nvSpPr>
          <p:cNvPr id="10" name="Rechteck 9"/>
          <p:cNvSpPr/>
          <p:nvPr/>
        </p:nvSpPr>
        <p:spPr>
          <a:xfrm>
            <a:off x="557696" y="1268760"/>
            <a:ext cx="33432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b="1" dirty="0" err="1">
                <a:solidFill>
                  <a:prstClr val="white"/>
                </a:solidFill>
              </a:rPr>
              <a:t>Phagozyten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5577" y="1821431"/>
            <a:ext cx="3149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dirty="0"/>
              <a:t>Vernichtung von Antigenen durch Fresszellen (Phagozytose)  </a:t>
            </a:r>
            <a:r>
              <a:rPr lang="de-DE" sz="1600" b="1" dirty="0"/>
              <a:t> </a:t>
            </a:r>
            <a:endParaRPr lang="de-DE" sz="1600" dirty="0"/>
          </a:p>
        </p:txBody>
      </p:sp>
      <p:sp>
        <p:nvSpPr>
          <p:cNvPr id="7" name="Abgerundetes Rechteck 6"/>
          <p:cNvSpPr/>
          <p:nvPr/>
        </p:nvSpPr>
        <p:spPr>
          <a:xfrm>
            <a:off x="4139952" y="869487"/>
            <a:ext cx="504056" cy="579987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AKT I VER </a:t>
            </a:r>
          </a:p>
          <a:p>
            <a:pPr algn="ctr"/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400" dirty="0">
                <a:solidFill>
                  <a:schemeClr val="tx1"/>
                </a:solidFill>
              </a:rPr>
              <a:t>SCHUTZ</a:t>
            </a:r>
            <a:endParaRPr lang="de-DE" sz="2400" dirty="0"/>
          </a:p>
        </p:txBody>
      </p:sp>
      <p:sp>
        <p:nvSpPr>
          <p:cNvPr id="29" name="Flussdiagramm: Grenzstelle 28"/>
          <p:cNvSpPr/>
          <p:nvPr/>
        </p:nvSpPr>
        <p:spPr>
          <a:xfrm>
            <a:off x="8172400" y="869541"/>
            <a:ext cx="432048" cy="185185"/>
          </a:xfrm>
          <a:prstGeom prst="flowChartTermina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6219903" y="1196752"/>
            <a:ext cx="2168521" cy="1089536"/>
            <a:chOff x="4788024" y="3140968"/>
            <a:chExt cx="2168521" cy="1089536"/>
          </a:xfrm>
        </p:grpSpPr>
        <p:sp>
          <p:nvSpPr>
            <p:cNvPr id="32" name="Ellipse 31"/>
            <p:cNvSpPr/>
            <p:nvPr/>
          </p:nvSpPr>
          <p:spPr>
            <a:xfrm>
              <a:off x="4788024" y="3140968"/>
              <a:ext cx="914400" cy="91440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Abgerundetes Rechteck 32"/>
            <p:cNvSpPr/>
            <p:nvPr/>
          </p:nvSpPr>
          <p:spPr>
            <a:xfrm rot="1603615" flipV="1">
              <a:off x="5532882" y="4102331"/>
              <a:ext cx="1423663" cy="128173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4" y="3212976"/>
            <a:ext cx="2451411" cy="2376264"/>
          </a:xfrm>
          <a:prstGeom prst="ellipse">
            <a:avLst/>
          </a:prstGeom>
          <a:solidFill>
            <a:srgbClr val="66FF66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0" name="Gruppieren 39"/>
          <p:cNvGrpSpPr/>
          <p:nvPr/>
        </p:nvGrpSpPr>
        <p:grpSpPr>
          <a:xfrm>
            <a:off x="755577" y="2564904"/>
            <a:ext cx="852614" cy="341045"/>
            <a:chOff x="1464" y="997381"/>
            <a:chExt cx="852614" cy="341045"/>
          </a:xfrm>
        </p:grpSpPr>
        <p:sp>
          <p:nvSpPr>
            <p:cNvPr id="41" name="Eingekerbter Richtungspfeil 40"/>
            <p:cNvSpPr/>
            <p:nvPr/>
          </p:nvSpPr>
          <p:spPr>
            <a:xfrm>
              <a:off x="1464" y="997381"/>
              <a:ext cx="852614" cy="341045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ingekerbter Richtungspfeil 4"/>
            <p:cNvSpPr/>
            <p:nvPr/>
          </p:nvSpPr>
          <p:spPr>
            <a:xfrm>
              <a:off x="171987" y="997381"/>
              <a:ext cx="511569" cy="341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800" kern="1200" dirty="0"/>
                <a:t>anheften</a:t>
              </a:r>
            </a:p>
          </p:txBody>
        </p:sp>
      </p:grpSp>
      <p:sp>
        <p:nvSpPr>
          <p:cNvPr id="17" name="Flussdiagramm: Verbindungsstelle 16"/>
          <p:cNvSpPr/>
          <p:nvPr/>
        </p:nvSpPr>
        <p:spPr>
          <a:xfrm>
            <a:off x="5687936" y="2113818"/>
            <a:ext cx="288032" cy="288032"/>
          </a:xfrm>
          <a:prstGeom prst="flowChartConnecto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771254" y="3047941"/>
            <a:ext cx="3080666" cy="338554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Schlüssel-Schloss-Prinzip</a:t>
            </a:r>
          </a:p>
        </p:txBody>
      </p:sp>
    </p:spTree>
    <p:extLst>
      <p:ext uri="{BB962C8B-B14F-4D97-AF65-F5344CB8AC3E}">
        <p14:creationId xmlns:p14="http://schemas.microsoft.com/office/powerpoint/2010/main" val="11078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25127E-6 C -0.00121 0.0051 -0.00225 0.01111 -0.00434 0.01574 C -0.00451 0.0169 -0.00468 0.01805 -0.00503 0.01898 C -0.00538 0.0199 -0.00607 0.0206 -0.00625 0.02152 C -0.00711 0.02523 -0.00816 0.03309 -0.00816 0.03309 C -0.0085 0.03818 -0.00763 0.04859 -0.0125 0.05045 C -0.01336 0.05438 -0.01441 0.0597 -0.01736 0.06132 C -0.02031 0.06687 -0.01857 0.06548 -0.0217 0.0671 C -0.02378 0.06965 -0.02274 0.0715 -0.02552 0.07289 C -0.02621 0.07613 -0.02673 0.07682 -0.02916 0.07775 C -0.03125 0.08515 -0.02812 0.07613 -0.03177 0.08122 C -0.03472 0.08538 -0.02934 0.08261 -0.0342 0.08446 C -0.03628 0.08885 -0.03923 0.08932 -0.04288 0.09117 C -0.04687 0.09325 -0.05538 0.09279 -0.05538 0.09279 C -0.06701 0.09672 -0.05399 0.09279 -0.07708 0.09533 C -0.08125 0.09579 -0.08611 0.09927 -0.0901 0.0995 C -0.09982 0.10019 -0.10954 0.09996 -0.11927 0.10019 C -0.12708 0.10204 -0.12743 0.10274 -0.13784 0.10343 C -0.15503 0.10621 -0.17274 0.10436 -0.1901 0.10436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Macintosh PowerPoint</Application>
  <PresentationFormat>Bildschirmpräsentation (4:3)</PresentationFormat>
  <Paragraphs>228</Paragraphs>
  <Slides>22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Calibri</vt:lpstr>
      <vt:lpstr>Larissa</vt:lpstr>
      <vt:lpstr>Angeborene Immunität</vt:lpstr>
      <vt:lpstr>Angeborene Immunität</vt:lpstr>
      <vt:lpstr>Angeborene Immunität</vt:lpstr>
      <vt:lpstr>Angeborene Immunität</vt:lpstr>
      <vt:lpstr>Angeborene Immunität</vt:lpstr>
      <vt:lpstr>Angeborene Immunität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Bogner</dc:creator>
  <cp:lastModifiedBy>Heiner Götz</cp:lastModifiedBy>
  <cp:revision>84</cp:revision>
  <dcterms:created xsi:type="dcterms:W3CDTF">2015-01-15T06:42:32Z</dcterms:created>
  <dcterms:modified xsi:type="dcterms:W3CDTF">2021-09-13T18:23:35Z</dcterms:modified>
</cp:coreProperties>
</file>