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  <p:sldId id="261" r:id="rId5"/>
    <p:sldId id="262" r:id="rId6"/>
    <p:sldId id="263" r:id="rId7"/>
    <p:sldId id="266" r:id="rId8"/>
    <p:sldId id="267" r:id="rId9"/>
    <p:sldId id="265" r:id="rId10"/>
    <p:sldId id="264" r:id="rId11"/>
    <p:sldId id="269" r:id="rId12"/>
    <p:sldId id="268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89" autoAdjust="0"/>
    <p:restoredTop sz="94660"/>
  </p:normalViewPr>
  <p:slideViewPr>
    <p:cSldViewPr>
      <p:cViewPr varScale="1">
        <p:scale>
          <a:sx n="103" d="100"/>
          <a:sy n="103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1263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4673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884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5078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629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5462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644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8073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1272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5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356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694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otosforclass.com/" TargetMode="External"/><Relationship Id="rId2" Type="http://schemas.openxmlformats.org/officeDocument/2006/relationships/hyperlink" Target="http://fcit.usf.ed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3" y="-9167"/>
            <a:ext cx="8229600" cy="1143000"/>
          </a:xfrm>
        </p:spPr>
        <p:txBody>
          <a:bodyPr/>
          <a:lstStyle/>
          <a:p>
            <a:r>
              <a:rPr lang="de-DE" dirty="0" smtClean="0"/>
              <a:t>Erworbene Immunität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709732" y="926937"/>
            <a:ext cx="3321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</a:t>
            </a:r>
            <a:r>
              <a:rPr lang="de-DE" dirty="0" smtClean="0"/>
              <a:t>der  spezifisches  Abwehrsystem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5785671" cy="537321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213" y="1468028"/>
            <a:ext cx="3725787" cy="538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4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feld 18"/>
          <p:cNvSpPr txBox="1"/>
          <p:nvPr/>
        </p:nvSpPr>
        <p:spPr>
          <a:xfrm>
            <a:off x="395536" y="332656"/>
            <a:ext cx="2688044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1. Anatomische Strukturen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363284" y="836712"/>
            <a:ext cx="31676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Das </a:t>
            </a:r>
            <a:r>
              <a:rPr lang="de-DE" dirty="0" smtClean="0"/>
              <a:t>Lymphsystem* </a:t>
            </a:r>
            <a:r>
              <a:rPr lang="de-DE" dirty="0"/>
              <a:t>besteht </a:t>
            </a:r>
            <a:r>
              <a:rPr lang="de-DE" dirty="0" smtClean="0"/>
              <a:t>aus:</a:t>
            </a:r>
          </a:p>
          <a:p>
            <a:r>
              <a:rPr lang="de-DE" dirty="0"/>
              <a:t>-</a:t>
            </a:r>
            <a:r>
              <a:rPr lang="de-DE" dirty="0" smtClean="0"/>
              <a:t>    einem Gefäßsystem  </a:t>
            </a:r>
          </a:p>
        </p:txBody>
      </p:sp>
      <p:grpSp>
        <p:nvGrpSpPr>
          <p:cNvPr id="1028" name="Gruppieren 1027"/>
          <p:cNvGrpSpPr/>
          <p:nvPr/>
        </p:nvGrpSpPr>
        <p:grpSpPr>
          <a:xfrm>
            <a:off x="6031540" y="2284580"/>
            <a:ext cx="3082238" cy="5040560"/>
            <a:chOff x="5076056" y="1340768"/>
            <a:chExt cx="3082238" cy="5040560"/>
          </a:xfrm>
        </p:grpSpPr>
        <p:sp>
          <p:nvSpPr>
            <p:cNvPr id="21" name="Freihandform 20"/>
            <p:cNvSpPr/>
            <p:nvPr/>
          </p:nvSpPr>
          <p:spPr>
            <a:xfrm>
              <a:off x="5868144" y="1340768"/>
              <a:ext cx="2290150" cy="5040560"/>
            </a:xfrm>
            <a:custGeom>
              <a:avLst/>
              <a:gdLst>
                <a:gd name="connsiteX0" fmla="*/ 335451 w 2290150"/>
                <a:gd name="connsiteY0" fmla="*/ 1499389 h 5100194"/>
                <a:gd name="connsiteX1" fmla="*/ 352490 w 2290150"/>
                <a:gd name="connsiteY1" fmla="*/ 1470992 h 5100194"/>
                <a:gd name="connsiteX2" fmla="*/ 352490 w 2290150"/>
                <a:gd name="connsiteY2" fmla="*/ 1385799 h 5100194"/>
                <a:gd name="connsiteX3" fmla="*/ 318413 w 2290150"/>
                <a:gd name="connsiteY3" fmla="*/ 1363081 h 5100194"/>
                <a:gd name="connsiteX4" fmla="*/ 295695 w 2290150"/>
                <a:gd name="connsiteY4" fmla="*/ 1329004 h 5100194"/>
                <a:gd name="connsiteX5" fmla="*/ 261618 w 2290150"/>
                <a:gd name="connsiteY5" fmla="*/ 1306286 h 5100194"/>
                <a:gd name="connsiteX6" fmla="*/ 255938 w 2290150"/>
                <a:gd name="connsiteY6" fmla="*/ 1289248 h 5100194"/>
                <a:gd name="connsiteX7" fmla="*/ 221861 w 2290150"/>
                <a:gd name="connsiteY7" fmla="*/ 1266530 h 5100194"/>
                <a:gd name="connsiteX8" fmla="*/ 199143 w 2290150"/>
                <a:gd name="connsiteY8" fmla="*/ 1232453 h 5100194"/>
                <a:gd name="connsiteX9" fmla="*/ 187784 w 2290150"/>
                <a:gd name="connsiteY9" fmla="*/ 1215414 h 5100194"/>
                <a:gd name="connsiteX10" fmla="*/ 170746 w 2290150"/>
                <a:gd name="connsiteY10" fmla="*/ 1198376 h 5100194"/>
                <a:gd name="connsiteX11" fmla="*/ 165066 w 2290150"/>
                <a:gd name="connsiteY11" fmla="*/ 1181337 h 5100194"/>
                <a:gd name="connsiteX12" fmla="*/ 130989 w 2290150"/>
                <a:gd name="connsiteY12" fmla="*/ 1118863 h 5100194"/>
                <a:gd name="connsiteX13" fmla="*/ 113951 w 2290150"/>
                <a:gd name="connsiteY13" fmla="*/ 1079106 h 5100194"/>
                <a:gd name="connsiteX14" fmla="*/ 96912 w 2290150"/>
                <a:gd name="connsiteY14" fmla="*/ 1045029 h 5100194"/>
                <a:gd name="connsiteX15" fmla="*/ 74194 w 2290150"/>
                <a:gd name="connsiteY15" fmla="*/ 988234 h 5100194"/>
                <a:gd name="connsiteX16" fmla="*/ 57156 w 2290150"/>
                <a:gd name="connsiteY16" fmla="*/ 954157 h 5100194"/>
                <a:gd name="connsiteX17" fmla="*/ 45797 w 2290150"/>
                <a:gd name="connsiteY17" fmla="*/ 914400 h 5100194"/>
                <a:gd name="connsiteX18" fmla="*/ 34438 w 2290150"/>
                <a:gd name="connsiteY18" fmla="*/ 891682 h 5100194"/>
                <a:gd name="connsiteX19" fmla="*/ 28758 w 2290150"/>
                <a:gd name="connsiteY19" fmla="*/ 874644 h 5100194"/>
                <a:gd name="connsiteX20" fmla="*/ 17399 w 2290150"/>
                <a:gd name="connsiteY20" fmla="*/ 846246 h 5100194"/>
                <a:gd name="connsiteX21" fmla="*/ 11720 w 2290150"/>
                <a:gd name="connsiteY21" fmla="*/ 817849 h 5100194"/>
                <a:gd name="connsiteX22" fmla="*/ 361 w 2290150"/>
                <a:gd name="connsiteY22" fmla="*/ 789451 h 5100194"/>
                <a:gd name="connsiteX23" fmla="*/ 6040 w 2290150"/>
                <a:gd name="connsiteY23" fmla="*/ 630425 h 5100194"/>
                <a:gd name="connsiteX24" fmla="*/ 11720 w 2290150"/>
                <a:gd name="connsiteY24" fmla="*/ 602028 h 5100194"/>
                <a:gd name="connsiteX25" fmla="*/ 23079 w 2290150"/>
                <a:gd name="connsiteY25" fmla="*/ 562271 h 5100194"/>
                <a:gd name="connsiteX26" fmla="*/ 40117 w 2290150"/>
                <a:gd name="connsiteY26" fmla="*/ 511156 h 5100194"/>
                <a:gd name="connsiteX27" fmla="*/ 51476 w 2290150"/>
                <a:gd name="connsiteY27" fmla="*/ 471399 h 5100194"/>
                <a:gd name="connsiteX28" fmla="*/ 62835 w 2290150"/>
                <a:gd name="connsiteY28" fmla="*/ 454361 h 5100194"/>
                <a:gd name="connsiteX29" fmla="*/ 68515 w 2290150"/>
                <a:gd name="connsiteY29" fmla="*/ 431643 h 5100194"/>
                <a:gd name="connsiteX30" fmla="*/ 85553 w 2290150"/>
                <a:gd name="connsiteY30" fmla="*/ 391886 h 5100194"/>
                <a:gd name="connsiteX31" fmla="*/ 91233 w 2290150"/>
                <a:gd name="connsiteY31" fmla="*/ 363489 h 5100194"/>
                <a:gd name="connsiteX32" fmla="*/ 102592 w 2290150"/>
                <a:gd name="connsiteY32" fmla="*/ 340771 h 5100194"/>
                <a:gd name="connsiteX33" fmla="*/ 108271 w 2290150"/>
                <a:gd name="connsiteY33" fmla="*/ 323732 h 5100194"/>
                <a:gd name="connsiteX34" fmla="*/ 119630 w 2290150"/>
                <a:gd name="connsiteY34" fmla="*/ 301014 h 5100194"/>
                <a:gd name="connsiteX35" fmla="*/ 125310 w 2290150"/>
                <a:gd name="connsiteY35" fmla="*/ 283976 h 5100194"/>
                <a:gd name="connsiteX36" fmla="*/ 136669 w 2290150"/>
                <a:gd name="connsiteY36" fmla="*/ 266937 h 5100194"/>
                <a:gd name="connsiteX37" fmla="*/ 148028 w 2290150"/>
                <a:gd name="connsiteY37" fmla="*/ 227181 h 5100194"/>
                <a:gd name="connsiteX38" fmla="*/ 159387 w 2290150"/>
                <a:gd name="connsiteY38" fmla="*/ 210142 h 5100194"/>
                <a:gd name="connsiteX39" fmla="*/ 176425 w 2290150"/>
                <a:gd name="connsiteY39" fmla="*/ 170385 h 5100194"/>
                <a:gd name="connsiteX40" fmla="*/ 182105 w 2290150"/>
                <a:gd name="connsiteY40" fmla="*/ 153347 h 5100194"/>
                <a:gd name="connsiteX41" fmla="*/ 199143 w 2290150"/>
                <a:gd name="connsiteY41" fmla="*/ 141988 h 5100194"/>
                <a:gd name="connsiteX42" fmla="*/ 221861 w 2290150"/>
                <a:gd name="connsiteY42" fmla="*/ 107911 h 5100194"/>
                <a:gd name="connsiteX43" fmla="*/ 238900 w 2290150"/>
                <a:gd name="connsiteY43" fmla="*/ 102231 h 5100194"/>
                <a:gd name="connsiteX44" fmla="*/ 272977 w 2290150"/>
                <a:gd name="connsiteY44" fmla="*/ 73834 h 5100194"/>
                <a:gd name="connsiteX45" fmla="*/ 278656 w 2290150"/>
                <a:gd name="connsiteY45" fmla="*/ 56795 h 5100194"/>
                <a:gd name="connsiteX46" fmla="*/ 312733 w 2290150"/>
                <a:gd name="connsiteY46" fmla="*/ 45436 h 5100194"/>
                <a:gd name="connsiteX47" fmla="*/ 329772 w 2290150"/>
                <a:gd name="connsiteY47" fmla="*/ 34077 h 5100194"/>
                <a:gd name="connsiteX48" fmla="*/ 352490 w 2290150"/>
                <a:gd name="connsiteY48" fmla="*/ 28398 h 5100194"/>
                <a:gd name="connsiteX49" fmla="*/ 386567 w 2290150"/>
                <a:gd name="connsiteY49" fmla="*/ 17039 h 5100194"/>
                <a:gd name="connsiteX50" fmla="*/ 414964 w 2290150"/>
                <a:gd name="connsiteY50" fmla="*/ 11359 h 5100194"/>
                <a:gd name="connsiteX51" fmla="*/ 443362 w 2290150"/>
                <a:gd name="connsiteY51" fmla="*/ 0 h 5100194"/>
                <a:gd name="connsiteX52" fmla="*/ 693260 w 2290150"/>
                <a:gd name="connsiteY52" fmla="*/ 11359 h 5100194"/>
                <a:gd name="connsiteX53" fmla="*/ 761414 w 2290150"/>
                <a:gd name="connsiteY53" fmla="*/ 22718 h 5100194"/>
                <a:gd name="connsiteX54" fmla="*/ 784132 w 2290150"/>
                <a:gd name="connsiteY54" fmla="*/ 28398 h 5100194"/>
                <a:gd name="connsiteX55" fmla="*/ 823889 w 2290150"/>
                <a:gd name="connsiteY55" fmla="*/ 39757 h 5100194"/>
                <a:gd name="connsiteX56" fmla="*/ 840927 w 2290150"/>
                <a:gd name="connsiteY56" fmla="*/ 45436 h 5100194"/>
                <a:gd name="connsiteX57" fmla="*/ 863645 w 2290150"/>
                <a:gd name="connsiteY57" fmla="*/ 56795 h 5100194"/>
                <a:gd name="connsiteX58" fmla="*/ 914761 w 2290150"/>
                <a:gd name="connsiteY58" fmla="*/ 62475 h 5100194"/>
                <a:gd name="connsiteX59" fmla="*/ 954517 w 2290150"/>
                <a:gd name="connsiteY59" fmla="*/ 79513 h 5100194"/>
                <a:gd name="connsiteX60" fmla="*/ 971556 w 2290150"/>
                <a:gd name="connsiteY60" fmla="*/ 85193 h 5100194"/>
                <a:gd name="connsiteX61" fmla="*/ 1005633 w 2290150"/>
                <a:gd name="connsiteY61" fmla="*/ 102231 h 5100194"/>
                <a:gd name="connsiteX62" fmla="*/ 1016992 w 2290150"/>
                <a:gd name="connsiteY62" fmla="*/ 119270 h 5100194"/>
                <a:gd name="connsiteX63" fmla="*/ 1034030 w 2290150"/>
                <a:gd name="connsiteY63" fmla="*/ 124949 h 5100194"/>
                <a:gd name="connsiteX64" fmla="*/ 1068107 w 2290150"/>
                <a:gd name="connsiteY64" fmla="*/ 141988 h 5100194"/>
                <a:gd name="connsiteX65" fmla="*/ 1090825 w 2290150"/>
                <a:gd name="connsiteY65" fmla="*/ 164706 h 5100194"/>
                <a:gd name="connsiteX66" fmla="*/ 1102184 w 2290150"/>
                <a:gd name="connsiteY66" fmla="*/ 181745 h 5100194"/>
                <a:gd name="connsiteX67" fmla="*/ 1119223 w 2290150"/>
                <a:gd name="connsiteY67" fmla="*/ 193104 h 5100194"/>
                <a:gd name="connsiteX68" fmla="*/ 1141941 w 2290150"/>
                <a:gd name="connsiteY68" fmla="*/ 221501 h 5100194"/>
                <a:gd name="connsiteX69" fmla="*/ 1147620 w 2290150"/>
                <a:gd name="connsiteY69" fmla="*/ 238540 h 5100194"/>
                <a:gd name="connsiteX70" fmla="*/ 1164659 w 2290150"/>
                <a:gd name="connsiteY70" fmla="*/ 255578 h 5100194"/>
                <a:gd name="connsiteX71" fmla="*/ 1181697 w 2290150"/>
                <a:gd name="connsiteY71" fmla="*/ 289655 h 5100194"/>
                <a:gd name="connsiteX72" fmla="*/ 1187377 w 2290150"/>
                <a:gd name="connsiteY72" fmla="*/ 306694 h 5100194"/>
                <a:gd name="connsiteX73" fmla="*/ 1204415 w 2290150"/>
                <a:gd name="connsiteY73" fmla="*/ 318053 h 5100194"/>
                <a:gd name="connsiteX74" fmla="*/ 1215774 w 2290150"/>
                <a:gd name="connsiteY74" fmla="*/ 335091 h 5100194"/>
                <a:gd name="connsiteX75" fmla="*/ 1238492 w 2290150"/>
                <a:gd name="connsiteY75" fmla="*/ 386207 h 5100194"/>
                <a:gd name="connsiteX76" fmla="*/ 1244172 w 2290150"/>
                <a:gd name="connsiteY76" fmla="*/ 408925 h 5100194"/>
                <a:gd name="connsiteX77" fmla="*/ 1255531 w 2290150"/>
                <a:gd name="connsiteY77" fmla="*/ 431643 h 5100194"/>
                <a:gd name="connsiteX78" fmla="*/ 1261210 w 2290150"/>
                <a:gd name="connsiteY78" fmla="*/ 465720 h 5100194"/>
                <a:gd name="connsiteX79" fmla="*/ 1249851 w 2290150"/>
                <a:gd name="connsiteY79" fmla="*/ 675861 h 5100194"/>
                <a:gd name="connsiteX80" fmla="*/ 1244172 w 2290150"/>
                <a:gd name="connsiteY80" fmla="*/ 726977 h 5100194"/>
                <a:gd name="connsiteX81" fmla="*/ 1232813 w 2290150"/>
                <a:gd name="connsiteY81" fmla="*/ 749695 h 5100194"/>
                <a:gd name="connsiteX82" fmla="*/ 1221454 w 2290150"/>
                <a:gd name="connsiteY82" fmla="*/ 800810 h 5100194"/>
                <a:gd name="connsiteX83" fmla="*/ 1210095 w 2290150"/>
                <a:gd name="connsiteY83" fmla="*/ 823528 h 5100194"/>
                <a:gd name="connsiteX84" fmla="*/ 1193056 w 2290150"/>
                <a:gd name="connsiteY84" fmla="*/ 857605 h 5100194"/>
                <a:gd name="connsiteX85" fmla="*/ 1176018 w 2290150"/>
                <a:gd name="connsiteY85" fmla="*/ 903041 h 5100194"/>
                <a:gd name="connsiteX86" fmla="*/ 1164659 w 2290150"/>
                <a:gd name="connsiteY86" fmla="*/ 959836 h 5100194"/>
                <a:gd name="connsiteX87" fmla="*/ 1153300 w 2290150"/>
                <a:gd name="connsiteY87" fmla="*/ 976875 h 5100194"/>
                <a:gd name="connsiteX88" fmla="*/ 1147620 w 2290150"/>
                <a:gd name="connsiteY88" fmla="*/ 999593 h 5100194"/>
                <a:gd name="connsiteX89" fmla="*/ 1136261 w 2290150"/>
                <a:gd name="connsiteY89" fmla="*/ 1033670 h 5100194"/>
                <a:gd name="connsiteX90" fmla="*/ 1130582 w 2290150"/>
                <a:gd name="connsiteY90" fmla="*/ 1073426 h 5100194"/>
                <a:gd name="connsiteX91" fmla="*/ 1119223 w 2290150"/>
                <a:gd name="connsiteY91" fmla="*/ 1113183 h 5100194"/>
                <a:gd name="connsiteX92" fmla="*/ 1107864 w 2290150"/>
                <a:gd name="connsiteY92" fmla="*/ 1204055 h 5100194"/>
                <a:gd name="connsiteX93" fmla="*/ 1096505 w 2290150"/>
                <a:gd name="connsiteY93" fmla="*/ 1243812 h 5100194"/>
                <a:gd name="connsiteX94" fmla="*/ 1102184 w 2290150"/>
                <a:gd name="connsiteY94" fmla="*/ 1323325 h 5100194"/>
                <a:gd name="connsiteX95" fmla="*/ 1113543 w 2290150"/>
                <a:gd name="connsiteY95" fmla="*/ 1357402 h 5100194"/>
                <a:gd name="connsiteX96" fmla="*/ 1130582 w 2290150"/>
                <a:gd name="connsiteY96" fmla="*/ 1363081 h 5100194"/>
                <a:gd name="connsiteX97" fmla="*/ 1158979 w 2290150"/>
                <a:gd name="connsiteY97" fmla="*/ 1391479 h 5100194"/>
                <a:gd name="connsiteX98" fmla="*/ 1187377 w 2290150"/>
                <a:gd name="connsiteY98" fmla="*/ 1414197 h 5100194"/>
                <a:gd name="connsiteX99" fmla="*/ 1227133 w 2290150"/>
                <a:gd name="connsiteY99" fmla="*/ 1459633 h 5100194"/>
                <a:gd name="connsiteX100" fmla="*/ 1238492 w 2290150"/>
                <a:gd name="connsiteY100" fmla="*/ 1476671 h 5100194"/>
                <a:gd name="connsiteX101" fmla="*/ 1255531 w 2290150"/>
                <a:gd name="connsiteY101" fmla="*/ 1510748 h 5100194"/>
                <a:gd name="connsiteX102" fmla="*/ 1278249 w 2290150"/>
                <a:gd name="connsiteY102" fmla="*/ 1561864 h 5100194"/>
                <a:gd name="connsiteX103" fmla="*/ 1295287 w 2290150"/>
                <a:gd name="connsiteY103" fmla="*/ 1567543 h 5100194"/>
                <a:gd name="connsiteX104" fmla="*/ 1300967 w 2290150"/>
                <a:gd name="connsiteY104" fmla="*/ 1584582 h 5100194"/>
                <a:gd name="connsiteX105" fmla="*/ 1335044 w 2290150"/>
                <a:gd name="connsiteY105" fmla="*/ 1618659 h 5100194"/>
                <a:gd name="connsiteX106" fmla="*/ 1352082 w 2290150"/>
                <a:gd name="connsiteY106" fmla="*/ 1624338 h 5100194"/>
                <a:gd name="connsiteX107" fmla="*/ 1374800 w 2290150"/>
                <a:gd name="connsiteY107" fmla="*/ 1647056 h 5100194"/>
                <a:gd name="connsiteX108" fmla="*/ 1380480 w 2290150"/>
                <a:gd name="connsiteY108" fmla="*/ 1664095 h 5100194"/>
                <a:gd name="connsiteX109" fmla="*/ 1397518 w 2290150"/>
                <a:gd name="connsiteY109" fmla="*/ 1669774 h 5100194"/>
                <a:gd name="connsiteX110" fmla="*/ 1420236 w 2290150"/>
                <a:gd name="connsiteY110" fmla="*/ 1681133 h 5100194"/>
                <a:gd name="connsiteX111" fmla="*/ 1437275 w 2290150"/>
                <a:gd name="connsiteY111" fmla="*/ 1686813 h 5100194"/>
                <a:gd name="connsiteX112" fmla="*/ 1471352 w 2290150"/>
                <a:gd name="connsiteY112" fmla="*/ 1703851 h 5100194"/>
                <a:gd name="connsiteX113" fmla="*/ 1488390 w 2290150"/>
                <a:gd name="connsiteY113" fmla="*/ 1715210 h 5100194"/>
                <a:gd name="connsiteX114" fmla="*/ 1528147 w 2290150"/>
                <a:gd name="connsiteY114" fmla="*/ 1726569 h 5100194"/>
                <a:gd name="connsiteX115" fmla="*/ 1573583 w 2290150"/>
                <a:gd name="connsiteY115" fmla="*/ 1743608 h 5100194"/>
                <a:gd name="connsiteX116" fmla="*/ 1624699 w 2290150"/>
                <a:gd name="connsiteY116" fmla="*/ 1760646 h 5100194"/>
                <a:gd name="connsiteX117" fmla="*/ 1658776 w 2290150"/>
                <a:gd name="connsiteY117" fmla="*/ 1777685 h 5100194"/>
                <a:gd name="connsiteX118" fmla="*/ 1675814 w 2290150"/>
                <a:gd name="connsiteY118" fmla="*/ 1789044 h 5100194"/>
                <a:gd name="connsiteX119" fmla="*/ 1704212 w 2290150"/>
                <a:gd name="connsiteY119" fmla="*/ 1794723 h 5100194"/>
                <a:gd name="connsiteX120" fmla="*/ 1726930 w 2290150"/>
                <a:gd name="connsiteY120" fmla="*/ 1806082 h 5100194"/>
                <a:gd name="connsiteX121" fmla="*/ 1766686 w 2290150"/>
                <a:gd name="connsiteY121" fmla="*/ 1817441 h 5100194"/>
                <a:gd name="connsiteX122" fmla="*/ 1783725 w 2290150"/>
                <a:gd name="connsiteY122" fmla="*/ 1828800 h 5100194"/>
                <a:gd name="connsiteX123" fmla="*/ 1800763 w 2290150"/>
                <a:gd name="connsiteY123" fmla="*/ 1845839 h 5100194"/>
                <a:gd name="connsiteX124" fmla="*/ 1834840 w 2290150"/>
                <a:gd name="connsiteY124" fmla="*/ 1857198 h 5100194"/>
                <a:gd name="connsiteX125" fmla="*/ 1851879 w 2290150"/>
                <a:gd name="connsiteY125" fmla="*/ 1868557 h 5100194"/>
                <a:gd name="connsiteX126" fmla="*/ 1880276 w 2290150"/>
                <a:gd name="connsiteY126" fmla="*/ 1891275 h 5100194"/>
                <a:gd name="connsiteX127" fmla="*/ 1931392 w 2290150"/>
                <a:gd name="connsiteY127" fmla="*/ 1931031 h 5100194"/>
                <a:gd name="connsiteX128" fmla="*/ 1948430 w 2290150"/>
                <a:gd name="connsiteY128" fmla="*/ 1948070 h 5100194"/>
                <a:gd name="connsiteX129" fmla="*/ 1954110 w 2290150"/>
                <a:gd name="connsiteY129" fmla="*/ 1965108 h 5100194"/>
                <a:gd name="connsiteX130" fmla="*/ 1988187 w 2290150"/>
                <a:gd name="connsiteY130" fmla="*/ 1999185 h 5100194"/>
                <a:gd name="connsiteX131" fmla="*/ 2005225 w 2290150"/>
                <a:gd name="connsiteY131" fmla="*/ 2021904 h 5100194"/>
                <a:gd name="connsiteX132" fmla="*/ 2027943 w 2290150"/>
                <a:gd name="connsiteY132" fmla="*/ 2073019 h 5100194"/>
                <a:gd name="connsiteX133" fmla="*/ 2044982 w 2290150"/>
                <a:gd name="connsiteY133" fmla="*/ 2084378 h 5100194"/>
                <a:gd name="connsiteX134" fmla="*/ 2067700 w 2290150"/>
                <a:gd name="connsiteY134" fmla="*/ 2135494 h 5100194"/>
                <a:gd name="connsiteX135" fmla="*/ 2084738 w 2290150"/>
                <a:gd name="connsiteY135" fmla="*/ 2175250 h 5100194"/>
                <a:gd name="connsiteX136" fmla="*/ 2090418 w 2290150"/>
                <a:gd name="connsiteY136" fmla="*/ 2192289 h 5100194"/>
                <a:gd name="connsiteX137" fmla="*/ 2101777 w 2290150"/>
                <a:gd name="connsiteY137" fmla="*/ 2215007 h 5100194"/>
                <a:gd name="connsiteX138" fmla="*/ 2124495 w 2290150"/>
                <a:gd name="connsiteY138" fmla="*/ 2339956 h 5100194"/>
                <a:gd name="connsiteX139" fmla="*/ 2130174 w 2290150"/>
                <a:gd name="connsiteY139" fmla="*/ 2379712 h 5100194"/>
                <a:gd name="connsiteX140" fmla="*/ 2141533 w 2290150"/>
                <a:gd name="connsiteY140" fmla="*/ 2447866 h 5100194"/>
                <a:gd name="connsiteX141" fmla="*/ 2147213 w 2290150"/>
                <a:gd name="connsiteY141" fmla="*/ 2629610 h 5100194"/>
                <a:gd name="connsiteX142" fmla="*/ 2135854 w 2290150"/>
                <a:gd name="connsiteY142" fmla="*/ 2726162 h 5100194"/>
                <a:gd name="connsiteX143" fmla="*/ 2130174 w 2290150"/>
                <a:gd name="connsiteY143" fmla="*/ 2822713 h 5100194"/>
                <a:gd name="connsiteX144" fmla="*/ 2141533 w 2290150"/>
                <a:gd name="connsiteY144" fmla="*/ 3492895 h 5100194"/>
                <a:gd name="connsiteX145" fmla="*/ 2158572 w 2290150"/>
                <a:gd name="connsiteY145" fmla="*/ 3600805 h 5100194"/>
                <a:gd name="connsiteX146" fmla="*/ 2169931 w 2290150"/>
                <a:gd name="connsiteY146" fmla="*/ 3663280 h 5100194"/>
                <a:gd name="connsiteX147" fmla="*/ 2181290 w 2290150"/>
                <a:gd name="connsiteY147" fmla="*/ 3685998 h 5100194"/>
                <a:gd name="connsiteX148" fmla="*/ 2198328 w 2290150"/>
                <a:gd name="connsiteY148" fmla="*/ 3782549 h 5100194"/>
                <a:gd name="connsiteX149" fmla="*/ 2204008 w 2290150"/>
                <a:gd name="connsiteY149" fmla="*/ 3827985 h 5100194"/>
                <a:gd name="connsiteX150" fmla="*/ 2215367 w 2290150"/>
                <a:gd name="connsiteY150" fmla="*/ 3884781 h 5100194"/>
                <a:gd name="connsiteX151" fmla="*/ 2232405 w 2290150"/>
                <a:gd name="connsiteY151" fmla="*/ 4412974 h 5100194"/>
                <a:gd name="connsiteX152" fmla="*/ 2243764 w 2290150"/>
                <a:gd name="connsiteY152" fmla="*/ 4543603 h 5100194"/>
                <a:gd name="connsiteX153" fmla="*/ 2255123 w 2290150"/>
                <a:gd name="connsiteY153" fmla="*/ 4600398 h 5100194"/>
                <a:gd name="connsiteX154" fmla="*/ 2272162 w 2290150"/>
                <a:gd name="connsiteY154" fmla="*/ 4753745 h 5100194"/>
                <a:gd name="connsiteX155" fmla="*/ 2277841 w 2290150"/>
                <a:gd name="connsiteY155" fmla="*/ 4838937 h 5100194"/>
                <a:gd name="connsiteX156" fmla="*/ 2289200 w 2290150"/>
                <a:gd name="connsiteY156" fmla="*/ 4952527 h 5100194"/>
                <a:gd name="connsiteX157" fmla="*/ 2289200 w 2290150"/>
                <a:gd name="connsiteY157" fmla="*/ 5100194 h 5100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2290150" h="5100194">
                  <a:moveTo>
                    <a:pt x="335451" y="1499389"/>
                  </a:moveTo>
                  <a:cubicBezTo>
                    <a:pt x="341131" y="1489923"/>
                    <a:pt x="348007" y="1481079"/>
                    <a:pt x="352490" y="1470992"/>
                  </a:cubicBezTo>
                  <a:cubicBezTo>
                    <a:pt x="362717" y="1447981"/>
                    <a:pt x="360277" y="1402486"/>
                    <a:pt x="352490" y="1385799"/>
                  </a:cubicBezTo>
                  <a:cubicBezTo>
                    <a:pt x="346717" y="1373428"/>
                    <a:pt x="318413" y="1363081"/>
                    <a:pt x="318413" y="1363081"/>
                  </a:cubicBezTo>
                  <a:cubicBezTo>
                    <a:pt x="310840" y="1351722"/>
                    <a:pt x="307054" y="1336577"/>
                    <a:pt x="295695" y="1329004"/>
                  </a:cubicBezTo>
                  <a:lnTo>
                    <a:pt x="261618" y="1306286"/>
                  </a:lnTo>
                  <a:cubicBezTo>
                    <a:pt x="259725" y="1300607"/>
                    <a:pt x="260171" y="1293481"/>
                    <a:pt x="255938" y="1289248"/>
                  </a:cubicBezTo>
                  <a:cubicBezTo>
                    <a:pt x="246285" y="1279595"/>
                    <a:pt x="221861" y="1266530"/>
                    <a:pt x="221861" y="1266530"/>
                  </a:cubicBezTo>
                  <a:lnTo>
                    <a:pt x="199143" y="1232453"/>
                  </a:lnTo>
                  <a:cubicBezTo>
                    <a:pt x="195357" y="1226773"/>
                    <a:pt x="192611" y="1220241"/>
                    <a:pt x="187784" y="1215414"/>
                  </a:cubicBezTo>
                  <a:lnTo>
                    <a:pt x="170746" y="1198376"/>
                  </a:lnTo>
                  <a:cubicBezTo>
                    <a:pt x="168853" y="1192696"/>
                    <a:pt x="167743" y="1186692"/>
                    <a:pt x="165066" y="1181337"/>
                  </a:cubicBezTo>
                  <a:cubicBezTo>
                    <a:pt x="144330" y="1139867"/>
                    <a:pt x="156719" y="1196063"/>
                    <a:pt x="130989" y="1118863"/>
                  </a:cubicBezTo>
                  <a:cubicBezTo>
                    <a:pt x="117674" y="1078913"/>
                    <a:pt x="135001" y="1128221"/>
                    <a:pt x="113951" y="1079106"/>
                  </a:cubicBezTo>
                  <a:cubicBezTo>
                    <a:pt x="99843" y="1046187"/>
                    <a:pt x="118740" y="1077770"/>
                    <a:pt x="96912" y="1045029"/>
                  </a:cubicBezTo>
                  <a:cubicBezTo>
                    <a:pt x="71052" y="967449"/>
                    <a:pt x="99268" y="1046743"/>
                    <a:pt x="74194" y="988234"/>
                  </a:cubicBezTo>
                  <a:cubicBezTo>
                    <a:pt x="60086" y="955313"/>
                    <a:pt x="78986" y="986901"/>
                    <a:pt x="57156" y="954157"/>
                  </a:cubicBezTo>
                  <a:cubicBezTo>
                    <a:pt x="54276" y="942636"/>
                    <a:pt x="50683" y="925802"/>
                    <a:pt x="45797" y="914400"/>
                  </a:cubicBezTo>
                  <a:cubicBezTo>
                    <a:pt x="42462" y="906618"/>
                    <a:pt x="37773" y="899464"/>
                    <a:pt x="34438" y="891682"/>
                  </a:cubicBezTo>
                  <a:cubicBezTo>
                    <a:pt x="32080" y="886179"/>
                    <a:pt x="30860" y="880249"/>
                    <a:pt x="28758" y="874644"/>
                  </a:cubicBezTo>
                  <a:cubicBezTo>
                    <a:pt x="25178" y="865098"/>
                    <a:pt x="21185" y="855712"/>
                    <a:pt x="17399" y="846246"/>
                  </a:cubicBezTo>
                  <a:cubicBezTo>
                    <a:pt x="15506" y="836780"/>
                    <a:pt x="14494" y="827095"/>
                    <a:pt x="11720" y="817849"/>
                  </a:cubicBezTo>
                  <a:cubicBezTo>
                    <a:pt x="8791" y="808084"/>
                    <a:pt x="670" y="799641"/>
                    <a:pt x="361" y="789451"/>
                  </a:cubicBezTo>
                  <a:cubicBezTo>
                    <a:pt x="-1246" y="736433"/>
                    <a:pt x="2831" y="683370"/>
                    <a:pt x="6040" y="630425"/>
                  </a:cubicBezTo>
                  <a:cubicBezTo>
                    <a:pt x="6624" y="620790"/>
                    <a:pt x="9379" y="611393"/>
                    <a:pt x="11720" y="602028"/>
                  </a:cubicBezTo>
                  <a:cubicBezTo>
                    <a:pt x="15063" y="588657"/>
                    <a:pt x="18968" y="575426"/>
                    <a:pt x="23079" y="562271"/>
                  </a:cubicBezTo>
                  <a:cubicBezTo>
                    <a:pt x="28436" y="545129"/>
                    <a:pt x="35761" y="528580"/>
                    <a:pt x="40117" y="511156"/>
                  </a:cubicBezTo>
                  <a:cubicBezTo>
                    <a:pt x="41935" y="503884"/>
                    <a:pt x="47404" y="479542"/>
                    <a:pt x="51476" y="471399"/>
                  </a:cubicBezTo>
                  <a:cubicBezTo>
                    <a:pt x="54529" y="465294"/>
                    <a:pt x="59049" y="460040"/>
                    <a:pt x="62835" y="454361"/>
                  </a:cubicBezTo>
                  <a:cubicBezTo>
                    <a:pt x="64728" y="446788"/>
                    <a:pt x="65774" y="438952"/>
                    <a:pt x="68515" y="431643"/>
                  </a:cubicBezTo>
                  <a:cubicBezTo>
                    <a:pt x="80709" y="399126"/>
                    <a:pt x="78500" y="420100"/>
                    <a:pt x="85553" y="391886"/>
                  </a:cubicBezTo>
                  <a:cubicBezTo>
                    <a:pt x="87894" y="382521"/>
                    <a:pt x="88180" y="372647"/>
                    <a:pt x="91233" y="363489"/>
                  </a:cubicBezTo>
                  <a:cubicBezTo>
                    <a:pt x="93910" y="355457"/>
                    <a:pt x="99257" y="348553"/>
                    <a:pt x="102592" y="340771"/>
                  </a:cubicBezTo>
                  <a:cubicBezTo>
                    <a:pt x="104950" y="335268"/>
                    <a:pt x="105913" y="329235"/>
                    <a:pt x="108271" y="323732"/>
                  </a:cubicBezTo>
                  <a:cubicBezTo>
                    <a:pt x="111606" y="315950"/>
                    <a:pt x="116295" y="308796"/>
                    <a:pt x="119630" y="301014"/>
                  </a:cubicBezTo>
                  <a:cubicBezTo>
                    <a:pt x="121988" y="295511"/>
                    <a:pt x="122633" y="289331"/>
                    <a:pt x="125310" y="283976"/>
                  </a:cubicBezTo>
                  <a:cubicBezTo>
                    <a:pt x="128363" y="277871"/>
                    <a:pt x="132883" y="272617"/>
                    <a:pt x="136669" y="266937"/>
                  </a:cubicBezTo>
                  <a:cubicBezTo>
                    <a:pt x="138490" y="259652"/>
                    <a:pt x="143952" y="235333"/>
                    <a:pt x="148028" y="227181"/>
                  </a:cubicBezTo>
                  <a:cubicBezTo>
                    <a:pt x="151081" y="221076"/>
                    <a:pt x="155601" y="215822"/>
                    <a:pt x="159387" y="210142"/>
                  </a:cubicBezTo>
                  <a:cubicBezTo>
                    <a:pt x="171205" y="162867"/>
                    <a:pt x="156816" y="209602"/>
                    <a:pt x="176425" y="170385"/>
                  </a:cubicBezTo>
                  <a:cubicBezTo>
                    <a:pt x="179102" y="165030"/>
                    <a:pt x="178365" y="158022"/>
                    <a:pt x="182105" y="153347"/>
                  </a:cubicBezTo>
                  <a:cubicBezTo>
                    <a:pt x="186369" y="148017"/>
                    <a:pt x="193464" y="145774"/>
                    <a:pt x="199143" y="141988"/>
                  </a:cubicBezTo>
                  <a:cubicBezTo>
                    <a:pt x="205098" y="124125"/>
                    <a:pt x="203629" y="120066"/>
                    <a:pt x="221861" y="107911"/>
                  </a:cubicBezTo>
                  <a:cubicBezTo>
                    <a:pt x="226842" y="104590"/>
                    <a:pt x="233220" y="104124"/>
                    <a:pt x="238900" y="102231"/>
                  </a:cubicBezTo>
                  <a:cubicBezTo>
                    <a:pt x="278198" y="43285"/>
                    <a:pt x="215324" y="131489"/>
                    <a:pt x="272977" y="73834"/>
                  </a:cubicBezTo>
                  <a:cubicBezTo>
                    <a:pt x="277210" y="69601"/>
                    <a:pt x="273784" y="60275"/>
                    <a:pt x="278656" y="56795"/>
                  </a:cubicBezTo>
                  <a:cubicBezTo>
                    <a:pt x="288399" y="49835"/>
                    <a:pt x="302770" y="52078"/>
                    <a:pt x="312733" y="45436"/>
                  </a:cubicBezTo>
                  <a:cubicBezTo>
                    <a:pt x="318413" y="41650"/>
                    <a:pt x="323498" y="36766"/>
                    <a:pt x="329772" y="34077"/>
                  </a:cubicBezTo>
                  <a:cubicBezTo>
                    <a:pt x="336947" y="31002"/>
                    <a:pt x="345013" y="30641"/>
                    <a:pt x="352490" y="28398"/>
                  </a:cubicBezTo>
                  <a:cubicBezTo>
                    <a:pt x="363959" y="24958"/>
                    <a:pt x="375015" y="20190"/>
                    <a:pt x="386567" y="17039"/>
                  </a:cubicBezTo>
                  <a:cubicBezTo>
                    <a:pt x="395880" y="14499"/>
                    <a:pt x="405718" y="14133"/>
                    <a:pt x="414964" y="11359"/>
                  </a:cubicBezTo>
                  <a:cubicBezTo>
                    <a:pt x="424729" y="8429"/>
                    <a:pt x="433896" y="3786"/>
                    <a:pt x="443362" y="0"/>
                  </a:cubicBezTo>
                  <a:cubicBezTo>
                    <a:pt x="504504" y="1853"/>
                    <a:pt x="617780" y="1514"/>
                    <a:pt x="693260" y="11359"/>
                  </a:cubicBezTo>
                  <a:cubicBezTo>
                    <a:pt x="716098" y="14338"/>
                    <a:pt x="738777" y="18473"/>
                    <a:pt x="761414" y="22718"/>
                  </a:cubicBezTo>
                  <a:cubicBezTo>
                    <a:pt x="769086" y="24157"/>
                    <a:pt x="776601" y="26344"/>
                    <a:pt x="784132" y="28398"/>
                  </a:cubicBezTo>
                  <a:cubicBezTo>
                    <a:pt x="797429" y="32025"/>
                    <a:pt x="810688" y="35797"/>
                    <a:pt x="823889" y="39757"/>
                  </a:cubicBezTo>
                  <a:cubicBezTo>
                    <a:pt x="829623" y="41477"/>
                    <a:pt x="835425" y="43078"/>
                    <a:pt x="840927" y="45436"/>
                  </a:cubicBezTo>
                  <a:cubicBezTo>
                    <a:pt x="848709" y="48771"/>
                    <a:pt x="855395" y="54891"/>
                    <a:pt x="863645" y="56795"/>
                  </a:cubicBezTo>
                  <a:cubicBezTo>
                    <a:pt x="880349" y="60650"/>
                    <a:pt x="897722" y="60582"/>
                    <a:pt x="914761" y="62475"/>
                  </a:cubicBezTo>
                  <a:cubicBezTo>
                    <a:pt x="954713" y="75791"/>
                    <a:pt x="905398" y="58462"/>
                    <a:pt x="954517" y="79513"/>
                  </a:cubicBezTo>
                  <a:cubicBezTo>
                    <a:pt x="960020" y="81871"/>
                    <a:pt x="966201" y="82516"/>
                    <a:pt x="971556" y="85193"/>
                  </a:cubicBezTo>
                  <a:cubicBezTo>
                    <a:pt x="1015588" y="107210"/>
                    <a:pt x="962811" y="87959"/>
                    <a:pt x="1005633" y="102231"/>
                  </a:cubicBezTo>
                  <a:cubicBezTo>
                    <a:pt x="1009419" y="107911"/>
                    <a:pt x="1011662" y="115006"/>
                    <a:pt x="1016992" y="119270"/>
                  </a:cubicBezTo>
                  <a:cubicBezTo>
                    <a:pt x="1021667" y="123010"/>
                    <a:pt x="1028675" y="122272"/>
                    <a:pt x="1034030" y="124949"/>
                  </a:cubicBezTo>
                  <a:cubicBezTo>
                    <a:pt x="1078077" y="146972"/>
                    <a:pt x="1025275" y="127709"/>
                    <a:pt x="1068107" y="141988"/>
                  </a:cubicBezTo>
                  <a:cubicBezTo>
                    <a:pt x="1080500" y="179163"/>
                    <a:pt x="1063288" y="142675"/>
                    <a:pt x="1090825" y="164706"/>
                  </a:cubicBezTo>
                  <a:cubicBezTo>
                    <a:pt x="1096155" y="168970"/>
                    <a:pt x="1097357" y="176918"/>
                    <a:pt x="1102184" y="181745"/>
                  </a:cubicBezTo>
                  <a:cubicBezTo>
                    <a:pt x="1107011" y="186572"/>
                    <a:pt x="1113543" y="189318"/>
                    <a:pt x="1119223" y="193104"/>
                  </a:cubicBezTo>
                  <a:cubicBezTo>
                    <a:pt x="1133498" y="235930"/>
                    <a:pt x="1112581" y="184800"/>
                    <a:pt x="1141941" y="221501"/>
                  </a:cubicBezTo>
                  <a:cubicBezTo>
                    <a:pt x="1145681" y="226176"/>
                    <a:pt x="1144299" y="233559"/>
                    <a:pt x="1147620" y="238540"/>
                  </a:cubicBezTo>
                  <a:cubicBezTo>
                    <a:pt x="1152075" y="245223"/>
                    <a:pt x="1158979" y="249899"/>
                    <a:pt x="1164659" y="255578"/>
                  </a:cubicBezTo>
                  <a:cubicBezTo>
                    <a:pt x="1178931" y="298400"/>
                    <a:pt x="1159680" y="245623"/>
                    <a:pt x="1181697" y="289655"/>
                  </a:cubicBezTo>
                  <a:cubicBezTo>
                    <a:pt x="1184374" y="295010"/>
                    <a:pt x="1183637" y="302019"/>
                    <a:pt x="1187377" y="306694"/>
                  </a:cubicBezTo>
                  <a:cubicBezTo>
                    <a:pt x="1191641" y="312024"/>
                    <a:pt x="1198736" y="314267"/>
                    <a:pt x="1204415" y="318053"/>
                  </a:cubicBezTo>
                  <a:cubicBezTo>
                    <a:pt x="1208201" y="323732"/>
                    <a:pt x="1213002" y="328854"/>
                    <a:pt x="1215774" y="335091"/>
                  </a:cubicBezTo>
                  <a:cubicBezTo>
                    <a:pt x="1242811" y="395923"/>
                    <a:pt x="1212784" y="347644"/>
                    <a:pt x="1238492" y="386207"/>
                  </a:cubicBezTo>
                  <a:cubicBezTo>
                    <a:pt x="1240385" y="393780"/>
                    <a:pt x="1241431" y="401616"/>
                    <a:pt x="1244172" y="408925"/>
                  </a:cubicBezTo>
                  <a:cubicBezTo>
                    <a:pt x="1247145" y="416852"/>
                    <a:pt x="1253098" y="423534"/>
                    <a:pt x="1255531" y="431643"/>
                  </a:cubicBezTo>
                  <a:cubicBezTo>
                    <a:pt x="1258840" y="442673"/>
                    <a:pt x="1259317" y="454361"/>
                    <a:pt x="1261210" y="465720"/>
                  </a:cubicBezTo>
                  <a:cubicBezTo>
                    <a:pt x="1257424" y="535767"/>
                    <a:pt x="1254416" y="605860"/>
                    <a:pt x="1249851" y="675861"/>
                  </a:cubicBezTo>
                  <a:cubicBezTo>
                    <a:pt x="1248735" y="692968"/>
                    <a:pt x="1248027" y="710272"/>
                    <a:pt x="1244172" y="726977"/>
                  </a:cubicBezTo>
                  <a:cubicBezTo>
                    <a:pt x="1242268" y="735227"/>
                    <a:pt x="1235786" y="741768"/>
                    <a:pt x="1232813" y="749695"/>
                  </a:cubicBezTo>
                  <a:cubicBezTo>
                    <a:pt x="1221887" y="778831"/>
                    <a:pt x="1232256" y="768403"/>
                    <a:pt x="1221454" y="800810"/>
                  </a:cubicBezTo>
                  <a:cubicBezTo>
                    <a:pt x="1218777" y="808842"/>
                    <a:pt x="1213430" y="815746"/>
                    <a:pt x="1210095" y="823528"/>
                  </a:cubicBezTo>
                  <a:cubicBezTo>
                    <a:pt x="1195987" y="856447"/>
                    <a:pt x="1214884" y="824864"/>
                    <a:pt x="1193056" y="857605"/>
                  </a:cubicBezTo>
                  <a:cubicBezTo>
                    <a:pt x="1178481" y="915909"/>
                    <a:pt x="1198289" y="843652"/>
                    <a:pt x="1176018" y="903041"/>
                  </a:cubicBezTo>
                  <a:cubicBezTo>
                    <a:pt x="1158957" y="948536"/>
                    <a:pt x="1184291" y="900938"/>
                    <a:pt x="1164659" y="959836"/>
                  </a:cubicBezTo>
                  <a:cubicBezTo>
                    <a:pt x="1162500" y="966312"/>
                    <a:pt x="1157086" y="971195"/>
                    <a:pt x="1153300" y="976875"/>
                  </a:cubicBezTo>
                  <a:cubicBezTo>
                    <a:pt x="1151407" y="984448"/>
                    <a:pt x="1149863" y="992116"/>
                    <a:pt x="1147620" y="999593"/>
                  </a:cubicBezTo>
                  <a:cubicBezTo>
                    <a:pt x="1144179" y="1011061"/>
                    <a:pt x="1138953" y="1022003"/>
                    <a:pt x="1136261" y="1033670"/>
                  </a:cubicBezTo>
                  <a:cubicBezTo>
                    <a:pt x="1133251" y="1046714"/>
                    <a:pt x="1133387" y="1060337"/>
                    <a:pt x="1130582" y="1073426"/>
                  </a:cubicBezTo>
                  <a:cubicBezTo>
                    <a:pt x="1127694" y="1086903"/>
                    <a:pt x="1122111" y="1099706"/>
                    <a:pt x="1119223" y="1113183"/>
                  </a:cubicBezTo>
                  <a:cubicBezTo>
                    <a:pt x="1108736" y="1162122"/>
                    <a:pt x="1118072" y="1149609"/>
                    <a:pt x="1107864" y="1204055"/>
                  </a:cubicBezTo>
                  <a:cubicBezTo>
                    <a:pt x="1105324" y="1217602"/>
                    <a:pt x="1100291" y="1230560"/>
                    <a:pt x="1096505" y="1243812"/>
                  </a:cubicBezTo>
                  <a:cubicBezTo>
                    <a:pt x="1098398" y="1270316"/>
                    <a:pt x="1098242" y="1297047"/>
                    <a:pt x="1102184" y="1323325"/>
                  </a:cubicBezTo>
                  <a:cubicBezTo>
                    <a:pt x="1103960" y="1335166"/>
                    <a:pt x="1102184" y="1353616"/>
                    <a:pt x="1113543" y="1357402"/>
                  </a:cubicBezTo>
                  <a:lnTo>
                    <a:pt x="1130582" y="1363081"/>
                  </a:lnTo>
                  <a:cubicBezTo>
                    <a:pt x="1160871" y="1408515"/>
                    <a:pt x="1121119" y="1353619"/>
                    <a:pt x="1158979" y="1391479"/>
                  </a:cubicBezTo>
                  <a:cubicBezTo>
                    <a:pt x="1184668" y="1417168"/>
                    <a:pt x="1154206" y="1403139"/>
                    <a:pt x="1187377" y="1414197"/>
                  </a:cubicBezTo>
                  <a:cubicBezTo>
                    <a:pt x="1213881" y="1453953"/>
                    <a:pt x="1198736" y="1440701"/>
                    <a:pt x="1227133" y="1459633"/>
                  </a:cubicBezTo>
                  <a:cubicBezTo>
                    <a:pt x="1230919" y="1465312"/>
                    <a:pt x="1235439" y="1470566"/>
                    <a:pt x="1238492" y="1476671"/>
                  </a:cubicBezTo>
                  <a:cubicBezTo>
                    <a:pt x="1262006" y="1523699"/>
                    <a:pt x="1222979" y="1461921"/>
                    <a:pt x="1255531" y="1510748"/>
                  </a:cubicBezTo>
                  <a:cubicBezTo>
                    <a:pt x="1259002" y="1521160"/>
                    <a:pt x="1265976" y="1552046"/>
                    <a:pt x="1278249" y="1561864"/>
                  </a:cubicBezTo>
                  <a:cubicBezTo>
                    <a:pt x="1282924" y="1565604"/>
                    <a:pt x="1289608" y="1565650"/>
                    <a:pt x="1295287" y="1567543"/>
                  </a:cubicBezTo>
                  <a:cubicBezTo>
                    <a:pt x="1297180" y="1573223"/>
                    <a:pt x="1298290" y="1579227"/>
                    <a:pt x="1300967" y="1584582"/>
                  </a:cubicBezTo>
                  <a:cubicBezTo>
                    <a:pt x="1309223" y="1601094"/>
                    <a:pt x="1318450" y="1609177"/>
                    <a:pt x="1335044" y="1618659"/>
                  </a:cubicBezTo>
                  <a:cubicBezTo>
                    <a:pt x="1340242" y="1621629"/>
                    <a:pt x="1346403" y="1622445"/>
                    <a:pt x="1352082" y="1624338"/>
                  </a:cubicBezTo>
                  <a:cubicBezTo>
                    <a:pt x="1367229" y="1669777"/>
                    <a:pt x="1344509" y="1616765"/>
                    <a:pt x="1374800" y="1647056"/>
                  </a:cubicBezTo>
                  <a:cubicBezTo>
                    <a:pt x="1379033" y="1651289"/>
                    <a:pt x="1376247" y="1659862"/>
                    <a:pt x="1380480" y="1664095"/>
                  </a:cubicBezTo>
                  <a:cubicBezTo>
                    <a:pt x="1384713" y="1668328"/>
                    <a:pt x="1392016" y="1667416"/>
                    <a:pt x="1397518" y="1669774"/>
                  </a:cubicBezTo>
                  <a:cubicBezTo>
                    <a:pt x="1405300" y="1673109"/>
                    <a:pt x="1412454" y="1677798"/>
                    <a:pt x="1420236" y="1681133"/>
                  </a:cubicBezTo>
                  <a:cubicBezTo>
                    <a:pt x="1425739" y="1683491"/>
                    <a:pt x="1431920" y="1684136"/>
                    <a:pt x="1437275" y="1686813"/>
                  </a:cubicBezTo>
                  <a:cubicBezTo>
                    <a:pt x="1481307" y="1708830"/>
                    <a:pt x="1428530" y="1689579"/>
                    <a:pt x="1471352" y="1703851"/>
                  </a:cubicBezTo>
                  <a:cubicBezTo>
                    <a:pt x="1477031" y="1707637"/>
                    <a:pt x="1482285" y="1712157"/>
                    <a:pt x="1488390" y="1715210"/>
                  </a:cubicBezTo>
                  <a:cubicBezTo>
                    <a:pt x="1496541" y="1719286"/>
                    <a:pt x="1520864" y="1724748"/>
                    <a:pt x="1528147" y="1726569"/>
                  </a:cubicBezTo>
                  <a:cubicBezTo>
                    <a:pt x="1567907" y="1746449"/>
                    <a:pt x="1533376" y="1731237"/>
                    <a:pt x="1573583" y="1743608"/>
                  </a:cubicBezTo>
                  <a:cubicBezTo>
                    <a:pt x="1590749" y="1748890"/>
                    <a:pt x="1624699" y="1760646"/>
                    <a:pt x="1624699" y="1760646"/>
                  </a:cubicBezTo>
                  <a:cubicBezTo>
                    <a:pt x="1673526" y="1793198"/>
                    <a:pt x="1611748" y="1754171"/>
                    <a:pt x="1658776" y="1777685"/>
                  </a:cubicBezTo>
                  <a:cubicBezTo>
                    <a:pt x="1664881" y="1780738"/>
                    <a:pt x="1669423" y="1786647"/>
                    <a:pt x="1675814" y="1789044"/>
                  </a:cubicBezTo>
                  <a:cubicBezTo>
                    <a:pt x="1684853" y="1792433"/>
                    <a:pt x="1694746" y="1792830"/>
                    <a:pt x="1704212" y="1794723"/>
                  </a:cubicBezTo>
                  <a:cubicBezTo>
                    <a:pt x="1711785" y="1798509"/>
                    <a:pt x="1719148" y="1802747"/>
                    <a:pt x="1726930" y="1806082"/>
                  </a:cubicBezTo>
                  <a:cubicBezTo>
                    <a:pt x="1738343" y="1810973"/>
                    <a:pt x="1755150" y="1814557"/>
                    <a:pt x="1766686" y="1817441"/>
                  </a:cubicBezTo>
                  <a:cubicBezTo>
                    <a:pt x="1772366" y="1821227"/>
                    <a:pt x="1778481" y="1824430"/>
                    <a:pt x="1783725" y="1828800"/>
                  </a:cubicBezTo>
                  <a:cubicBezTo>
                    <a:pt x="1789895" y="1833942"/>
                    <a:pt x="1793742" y="1841938"/>
                    <a:pt x="1800763" y="1845839"/>
                  </a:cubicBezTo>
                  <a:cubicBezTo>
                    <a:pt x="1811230" y="1851654"/>
                    <a:pt x="1824877" y="1850556"/>
                    <a:pt x="1834840" y="1857198"/>
                  </a:cubicBezTo>
                  <a:lnTo>
                    <a:pt x="1851879" y="1868557"/>
                  </a:lnTo>
                  <a:cubicBezTo>
                    <a:pt x="1883058" y="1915323"/>
                    <a:pt x="1842292" y="1861731"/>
                    <a:pt x="1880276" y="1891275"/>
                  </a:cubicBezTo>
                  <a:cubicBezTo>
                    <a:pt x="1937738" y="1935968"/>
                    <a:pt x="1891976" y="1917894"/>
                    <a:pt x="1931392" y="1931031"/>
                  </a:cubicBezTo>
                  <a:cubicBezTo>
                    <a:pt x="1937071" y="1936711"/>
                    <a:pt x="1943975" y="1941387"/>
                    <a:pt x="1948430" y="1948070"/>
                  </a:cubicBezTo>
                  <a:cubicBezTo>
                    <a:pt x="1951751" y="1953051"/>
                    <a:pt x="1950435" y="1960382"/>
                    <a:pt x="1954110" y="1965108"/>
                  </a:cubicBezTo>
                  <a:cubicBezTo>
                    <a:pt x="1963973" y="1977788"/>
                    <a:pt x="1978549" y="1986333"/>
                    <a:pt x="1988187" y="1999185"/>
                  </a:cubicBezTo>
                  <a:lnTo>
                    <a:pt x="2005225" y="2021904"/>
                  </a:lnTo>
                  <a:cubicBezTo>
                    <a:pt x="2010955" y="2044821"/>
                    <a:pt x="2010605" y="2052792"/>
                    <a:pt x="2027943" y="2073019"/>
                  </a:cubicBezTo>
                  <a:cubicBezTo>
                    <a:pt x="2032385" y="2078202"/>
                    <a:pt x="2039302" y="2080592"/>
                    <a:pt x="2044982" y="2084378"/>
                  </a:cubicBezTo>
                  <a:cubicBezTo>
                    <a:pt x="2058500" y="2124931"/>
                    <a:pt x="2049699" y="2108492"/>
                    <a:pt x="2067700" y="2135494"/>
                  </a:cubicBezTo>
                  <a:cubicBezTo>
                    <a:pt x="2081016" y="2175446"/>
                    <a:pt x="2063687" y="2126131"/>
                    <a:pt x="2084738" y="2175250"/>
                  </a:cubicBezTo>
                  <a:cubicBezTo>
                    <a:pt x="2087096" y="2180753"/>
                    <a:pt x="2088060" y="2186786"/>
                    <a:pt x="2090418" y="2192289"/>
                  </a:cubicBezTo>
                  <a:cubicBezTo>
                    <a:pt x="2093753" y="2200071"/>
                    <a:pt x="2097991" y="2207434"/>
                    <a:pt x="2101777" y="2215007"/>
                  </a:cubicBezTo>
                  <a:cubicBezTo>
                    <a:pt x="2130655" y="2417152"/>
                    <a:pt x="2097715" y="2206051"/>
                    <a:pt x="2124495" y="2339956"/>
                  </a:cubicBezTo>
                  <a:cubicBezTo>
                    <a:pt x="2127120" y="2353083"/>
                    <a:pt x="2128086" y="2366489"/>
                    <a:pt x="2130174" y="2379712"/>
                  </a:cubicBezTo>
                  <a:cubicBezTo>
                    <a:pt x="2133766" y="2402462"/>
                    <a:pt x="2137747" y="2425148"/>
                    <a:pt x="2141533" y="2447866"/>
                  </a:cubicBezTo>
                  <a:cubicBezTo>
                    <a:pt x="2143426" y="2508447"/>
                    <a:pt x="2148450" y="2569012"/>
                    <a:pt x="2147213" y="2629610"/>
                  </a:cubicBezTo>
                  <a:cubicBezTo>
                    <a:pt x="2146552" y="2662009"/>
                    <a:pt x="2138702" y="2693881"/>
                    <a:pt x="2135854" y="2726162"/>
                  </a:cubicBezTo>
                  <a:cubicBezTo>
                    <a:pt x="2133020" y="2758277"/>
                    <a:pt x="2132067" y="2790529"/>
                    <a:pt x="2130174" y="2822713"/>
                  </a:cubicBezTo>
                  <a:cubicBezTo>
                    <a:pt x="2133960" y="3046107"/>
                    <a:pt x="2136298" y="3269530"/>
                    <a:pt x="2141533" y="3492895"/>
                  </a:cubicBezTo>
                  <a:cubicBezTo>
                    <a:pt x="2142837" y="3548525"/>
                    <a:pt x="2148694" y="3548118"/>
                    <a:pt x="2158572" y="3600805"/>
                  </a:cubicBezTo>
                  <a:cubicBezTo>
                    <a:pt x="2161942" y="3618781"/>
                    <a:pt x="2162994" y="3644781"/>
                    <a:pt x="2169931" y="3663280"/>
                  </a:cubicBezTo>
                  <a:cubicBezTo>
                    <a:pt x="2172904" y="3671207"/>
                    <a:pt x="2177504" y="3678425"/>
                    <a:pt x="2181290" y="3685998"/>
                  </a:cubicBezTo>
                  <a:cubicBezTo>
                    <a:pt x="2194887" y="3808379"/>
                    <a:pt x="2177171" y="3669713"/>
                    <a:pt x="2198328" y="3782549"/>
                  </a:cubicBezTo>
                  <a:cubicBezTo>
                    <a:pt x="2201141" y="3797551"/>
                    <a:pt x="2201499" y="3812929"/>
                    <a:pt x="2204008" y="3827985"/>
                  </a:cubicBezTo>
                  <a:cubicBezTo>
                    <a:pt x="2207182" y="3847029"/>
                    <a:pt x="2211581" y="3865849"/>
                    <a:pt x="2215367" y="3884781"/>
                  </a:cubicBezTo>
                  <a:cubicBezTo>
                    <a:pt x="2230948" y="4180841"/>
                    <a:pt x="2210204" y="3769156"/>
                    <a:pt x="2232405" y="4412974"/>
                  </a:cubicBezTo>
                  <a:cubicBezTo>
                    <a:pt x="2232854" y="4425984"/>
                    <a:pt x="2240786" y="4523750"/>
                    <a:pt x="2243764" y="4543603"/>
                  </a:cubicBezTo>
                  <a:cubicBezTo>
                    <a:pt x="2246628" y="4562696"/>
                    <a:pt x="2251337" y="4581466"/>
                    <a:pt x="2255123" y="4600398"/>
                  </a:cubicBezTo>
                  <a:cubicBezTo>
                    <a:pt x="2272558" y="4844472"/>
                    <a:pt x="2247409" y="4522712"/>
                    <a:pt x="2272162" y="4753745"/>
                  </a:cubicBezTo>
                  <a:cubicBezTo>
                    <a:pt x="2275194" y="4782043"/>
                    <a:pt x="2275411" y="4810581"/>
                    <a:pt x="2277841" y="4838937"/>
                  </a:cubicBezTo>
                  <a:cubicBezTo>
                    <a:pt x="2281091" y="4876850"/>
                    <a:pt x="2287547" y="4914511"/>
                    <a:pt x="2289200" y="4952527"/>
                  </a:cubicBezTo>
                  <a:cubicBezTo>
                    <a:pt x="2291338" y="5001703"/>
                    <a:pt x="2289200" y="5050972"/>
                    <a:pt x="2289200" y="5100194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Freihandform 27"/>
            <p:cNvSpPr/>
            <p:nvPr/>
          </p:nvSpPr>
          <p:spPr>
            <a:xfrm>
              <a:off x="5076056" y="2852936"/>
              <a:ext cx="1142427" cy="3135086"/>
            </a:xfrm>
            <a:custGeom>
              <a:avLst/>
              <a:gdLst>
                <a:gd name="connsiteX0" fmla="*/ 63321 w 1142427"/>
                <a:gd name="connsiteY0" fmla="*/ 3135086 h 3135086"/>
                <a:gd name="connsiteX1" fmla="*/ 57642 w 1142427"/>
                <a:gd name="connsiteY1" fmla="*/ 3072611 h 3135086"/>
                <a:gd name="connsiteX2" fmla="*/ 46283 w 1142427"/>
                <a:gd name="connsiteY2" fmla="*/ 3044214 h 3135086"/>
                <a:gd name="connsiteX3" fmla="*/ 29244 w 1142427"/>
                <a:gd name="connsiteY3" fmla="*/ 2998778 h 3135086"/>
                <a:gd name="connsiteX4" fmla="*/ 34924 w 1142427"/>
                <a:gd name="connsiteY4" fmla="*/ 2697764 h 3135086"/>
                <a:gd name="connsiteX5" fmla="*/ 51962 w 1142427"/>
                <a:gd name="connsiteY5" fmla="*/ 2612572 h 3135086"/>
                <a:gd name="connsiteX6" fmla="*/ 57642 w 1142427"/>
                <a:gd name="connsiteY6" fmla="*/ 2561456 h 3135086"/>
                <a:gd name="connsiteX7" fmla="*/ 69001 w 1142427"/>
                <a:gd name="connsiteY7" fmla="*/ 2533058 h 3135086"/>
                <a:gd name="connsiteX8" fmla="*/ 74680 w 1142427"/>
                <a:gd name="connsiteY8" fmla="*/ 2464904 h 3135086"/>
                <a:gd name="connsiteX9" fmla="*/ 63321 w 1142427"/>
                <a:gd name="connsiteY9" fmla="*/ 1772005 h 3135086"/>
                <a:gd name="connsiteX10" fmla="*/ 57642 w 1142427"/>
                <a:gd name="connsiteY10" fmla="*/ 1743608 h 3135086"/>
                <a:gd name="connsiteX11" fmla="*/ 46283 w 1142427"/>
                <a:gd name="connsiteY11" fmla="*/ 1715210 h 3135086"/>
                <a:gd name="connsiteX12" fmla="*/ 40603 w 1142427"/>
                <a:gd name="connsiteY12" fmla="*/ 1669774 h 3135086"/>
                <a:gd name="connsiteX13" fmla="*/ 23565 w 1142427"/>
                <a:gd name="connsiteY13" fmla="*/ 1624338 h 3135086"/>
                <a:gd name="connsiteX14" fmla="*/ 6526 w 1142427"/>
                <a:gd name="connsiteY14" fmla="*/ 1516427 h 3135086"/>
                <a:gd name="connsiteX15" fmla="*/ 847 w 1142427"/>
                <a:gd name="connsiteY15" fmla="*/ 1431235 h 3135086"/>
                <a:gd name="connsiteX16" fmla="*/ 17885 w 1142427"/>
                <a:gd name="connsiteY16" fmla="*/ 954157 h 3135086"/>
                <a:gd name="connsiteX17" fmla="*/ 23565 w 1142427"/>
                <a:gd name="connsiteY17" fmla="*/ 874644 h 3135086"/>
                <a:gd name="connsiteX18" fmla="*/ 34924 w 1142427"/>
                <a:gd name="connsiteY18" fmla="*/ 834887 h 3135086"/>
                <a:gd name="connsiteX19" fmla="*/ 40603 w 1142427"/>
                <a:gd name="connsiteY19" fmla="*/ 766733 h 3135086"/>
                <a:gd name="connsiteX20" fmla="*/ 51962 w 1142427"/>
                <a:gd name="connsiteY20" fmla="*/ 732656 h 3135086"/>
                <a:gd name="connsiteX21" fmla="*/ 69001 w 1142427"/>
                <a:gd name="connsiteY21" fmla="*/ 687220 h 3135086"/>
                <a:gd name="connsiteX22" fmla="*/ 80360 w 1142427"/>
                <a:gd name="connsiteY22" fmla="*/ 647463 h 3135086"/>
                <a:gd name="connsiteX23" fmla="*/ 91719 w 1142427"/>
                <a:gd name="connsiteY23" fmla="*/ 619066 h 3135086"/>
                <a:gd name="connsiteX24" fmla="*/ 97398 w 1142427"/>
                <a:gd name="connsiteY24" fmla="*/ 602027 h 3135086"/>
                <a:gd name="connsiteX25" fmla="*/ 108757 w 1142427"/>
                <a:gd name="connsiteY25" fmla="*/ 579309 h 3135086"/>
                <a:gd name="connsiteX26" fmla="*/ 114437 w 1142427"/>
                <a:gd name="connsiteY26" fmla="*/ 562271 h 3135086"/>
                <a:gd name="connsiteX27" fmla="*/ 131475 w 1142427"/>
                <a:gd name="connsiteY27" fmla="*/ 545232 h 3135086"/>
                <a:gd name="connsiteX28" fmla="*/ 137155 w 1142427"/>
                <a:gd name="connsiteY28" fmla="*/ 522514 h 3135086"/>
                <a:gd name="connsiteX29" fmla="*/ 154193 w 1142427"/>
                <a:gd name="connsiteY29" fmla="*/ 505476 h 3135086"/>
                <a:gd name="connsiteX30" fmla="*/ 165552 w 1142427"/>
                <a:gd name="connsiteY30" fmla="*/ 488437 h 3135086"/>
                <a:gd name="connsiteX31" fmla="*/ 176911 w 1142427"/>
                <a:gd name="connsiteY31" fmla="*/ 465719 h 3135086"/>
                <a:gd name="connsiteX32" fmla="*/ 188270 w 1142427"/>
                <a:gd name="connsiteY32" fmla="*/ 448681 h 3135086"/>
                <a:gd name="connsiteX33" fmla="*/ 205309 w 1142427"/>
                <a:gd name="connsiteY33" fmla="*/ 420283 h 3135086"/>
                <a:gd name="connsiteX34" fmla="*/ 222347 w 1142427"/>
                <a:gd name="connsiteY34" fmla="*/ 408924 h 3135086"/>
                <a:gd name="connsiteX35" fmla="*/ 245065 w 1142427"/>
                <a:gd name="connsiteY35" fmla="*/ 380527 h 3135086"/>
                <a:gd name="connsiteX36" fmla="*/ 250745 w 1142427"/>
                <a:gd name="connsiteY36" fmla="*/ 363488 h 3135086"/>
                <a:gd name="connsiteX37" fmla="*/ 301860 w 1142427"/>
                <a:gd name="connsiteY37" fmla="*/ 323732 h 3135086"/>
                <a:gd name="connsiteX38" fmla="*/ 318899 w 1142427"/>
                <a:gd name="connsiteY38" fmla="*/ 312373 h 3135086"/>
                <a:gd name="connsiteX39" fmla="*/ 341617 w 1142427"/>
                <a:gd name="connsiteY39" fmla="*/ 295334 h 3135086"/>
                <a:gd name="connsiteX40" fmla="*/ 364335 w 1142427"/>
                <a:gd name="connsiteY40" fmla="*/ 289655 h 3135086"/>
                <a:gd name="connsiteX41" fmla="*/ 381373 w 1142427"/>
                <a:gd name="connsiteY41" fmla="*/ 278296 h 3135086"/>
                <a:gd name="connsiteX42" fmla="*/ 460886 w 1142427"/>
                <a:gd name="connsiteY42" fmla="*/ 266937 h 3135086"/>
                <a:gd name="connsiteX43" fmla="*/ 568797 w 1142427"/>
                <a:gd name="connsiteY43" fmla="*/ 249898 h 3135086"/>
                <a:gd name="connsiteX44" fmla="*/ 619913 w 1142427"/>
                <a:gd name="connsiteY44" fmla="*/ 238539 h 3135086"/>
                <a:gd name="connsiteX45" fmla="*/ 688067 w 1142427"/>
                <a:gd name="connsiteY45" fmla="*/ 232860 h 3135086"/>
                <a:gd name="connsiteX46" fmla="*/ 784618 w 1142427"/>
                <a:gd name="connsiteY46" fmla="*/ 215821 h 3135086"/>
                <a:gd name="connsiteX47" fmla="*/ 801657 w 1142427"/>
                <a:gd name="connsiteY47" fmla="*/ 210142 h 3135086"/>
                <a:gd name="connsiteX48" fmla="*/ 818695 w 1142427"/>
                <a:gd name="connsiteY48" fmla="*/ 198783 h 3135086"/>
                <a:gd name="connsiteX49" fmla="*/ 835734 w 1142427"/>
                <a:gd name="connsiteY49" fmla="*/ 193103 h 3135086"/>
                <a:gd name="connsiteX50" fmla="*/ 892529 w 1142427"/>
                <a:gd name="connsiteY50" fmla="*/ 159026 h 3135086"/>
                <a:gd name="connsiteX51" fmla="*/ 909567 w 1142427"/>
                <a:gd name="connsiteY51" fmla="*/ 153347 h 3135086"/>
                <a:gd name="connsiteX52" fmla="*/ 932285 w 1142427"/>
                <a:gd name="connsiteY52" fmla="*/ 141988 h 3135086"/>
                <a:gd name="connsiteX53" fmla="*/ 949324 w 1142427"/>
                <a:gd name="connsiteY53" fmla="*/ 136308 h 3135086"/>
                <a:gd name="connsiteX54" fmla="*/ 983401 w 1142427"/>
                <a:gd name="connsiteY54" fmla="*/ 119270 h 3135086"/>
                <a:gd name="connsiteX55" fmla="*/ 1023157 w 1142427"/>
                <a:gd name="connsiteY55" fmla="*/ 96552 h 3135086"/>
                <a:gd name="connsiteX56" fmla="*/ 1062914 w 1142427"/>
                <a:gd name="connsiteY56" fmla="*/ 68154 h 3135086"/>
                <a:gd name="connsiteX57" fmla="*/ 1079952 w 1142427"/>
                <a:gd name="connsiteY57" fmla="*/ 62475 h 3135086"/>
                <a:gd name="connsiteX58" fmla="*/ 1085632 w 1142427"/>
                <a:gd name="connsiteY58" fmla="*/ 45436 h 3135086"/>
                <a:gd name="connsiteX59" fmla="*/ 1102670 w 1142427"/>
                <a:gd name="connsiteY59" fmla="*/ 39757 h 3135086"/>
                <a:gd name="connsiteX60" fmla="*/ 1119709 w 1142427"/>
                <a:gd name="connsiteY60" fmla="*/ 28398 h 3135086"/>
                <a:gd name="connsiteX61" fmla="*/ 1125388 w 1142427"/>
                <a:gd name="connsiteY61" fmla="*/ 5680 h 3135086"/>
                <a:gd name="connsiteX62" fmla="*/ 1142427 w 1142427"/>
                <a:gd name="connsiteY62" fmla="*/ 0 h 313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142427" h="3135086">
                  <a:moveTo>
                    <a:pt x="63321" y="3135086"/>
                  </a:moveTo>
                  <a:cubicBezTo>
                    <a:pt x="61428" y="3114261"/>
                    <a:pt x="61496" y="3093164"/>
                    <a:pt x="57642" y="3072611"/>
                  </a:cubicBezTo>
                  <a:cubicBezTo>
                    <a:pt x="55763" y="3062591"/>
                    <a:pt x="49507" y="3053886"/>
                    <a:pt x="46283" y="3044214"/>
                  </a:cubicBezTo>
                  <a:cubicBezTo>
                    <a:pt x="30817" y="2997817"/>
                    <a:pt x="52481" y="3045252"/>
                    <a:pt x="29244" y="2998778"/>
                  </a:cubicBezTo>
                  <a:cubicBezTo>
                    <a:pt x="11548" y="2874896"/>
                    <a:pt x="20968" y="2958285"/>
                    <a:pt x="34924" y="2697764"/>
                  </a:cubicBezTo>
                  <a:cubicBezTo>
                    <a:pt x="38029" y="2639794"/>
                    <a:pt x="35459" y="2653828"/>
                    <a:pt x="51962" y="2612572"/>
                  </a:cubicBezTo>
                  <a:cubicBezTo>
                    <a:pt x="53855" y="2595533"/>
                    <a:pt x="54050" y="2578219"/>
                    <a:pt x="57642" y="2561456"/>
                  </a:cubicBezTo>
                  <a:cubicBezTo>
                    <a:pt x="59778" y="2551487"/>
                    <a:pt x="67229" y="2543098"/>
                    <a:pt x="69001" y="2533058"/>
                  </a:cubicBezTo>
                  <a:cubicBezTo>
                    <a:pt x="72963" y="2510608"/>
                    <a:pt x="72787" y="2487622"/>
                    <a:pt x="74680" y="2464904"/>
                  </a:cubicBezTo>
                  <a:cubicBezTo>
                    <a:pt x="70894" y="2233938"/>
                    <a:pt x="68776" y="2002938"/>
                    <a:pt x="63321" y="1772005"/>
                  </a:cubicBezTo>
                  <a:cubicBezTo>
                    <a:pt x="63093" y="1762355"/>
                    <a:pt x="60416" y="1752854"/>
                    <a:pt x="57642" y="1743608"/>
                  </a:cubicBezTo>
                  <a:cubicBezTo>
                    <a:pt x="54713" y="1733843"/>
                    <a:pt x="50069" y="1724676"/>
                    <a:pt x="46283" y="1715210"/>
                  </a:cubicBezTo>
                  <a:cubicBezTo>
                    <a:pt x="44390" y="1700065"/>
                    <a:pt x="44035" y="1684646"/>
                    <a:pt x="40603" y="1669774"/>
                  </a:cubicBezTo>
                  <a:cubicBezTo>
                    <a:pt x="38165" y="1659209"/>
                    <a:pt x="25924" y="1637313"/>
                    <a:pt x="23565" y="1624338"/>
                  </a:cubicBezTo>
                  <a:cubicBezTo>
                    <a:pt x="17051" y="1588509"/>
                    <a:pt x="6526" y="1516427"/>
                    <a:pt x="6526" y="1516427"/>
                  </a:cubicBezTo>
                  <a:cubicBezTo>
                    <a:pt x="4633" y="1488030"/>
                    <a:pt x="541" y="1459694"/>
                    <a:pt x="847" y="1431235"/>
                  </a:cubicBezTo>
                  <a:cubicBezTo>
                    <a:pt x="5268" y="1020125"/>
                    <a:pt x="-11512" y="1130556"/>
                    <a:pt x="17885" y="954157"/>
                  </a:cubicBezTo>
                  <a:cubicBezTo>
                    <a:pt x="19778" y="927653"/>
                    <a:pt x="19807" y="900949"/>
                    <a:pt x="23565" y="874644"/>
                  </a:cubicBezTo>
                  <a:cubicBezTo>
                    <a:pt x="25514" y="861000"/>
                    <a:pt x="32774" y="848501"/>
                    <a:pt x="34924" y="834887"/>
                  </a:cubicBezTo>
                  <a:cubicBezTo>
                    <a:pt x="38479" y="812369"/>
                    <a:pt x="36855" y="789220"/>
                    <a:pt x="40603" y="766733"/>
                  </a:cubicBezTo>
                  <a:cubicBezTo>
                    <a:pt x="42571" y="754922"/>
                    <a:pt x="48521" y="744124"/>
                    <a:pt x="51962" y="732656"/>
                  </a:cubicBezTo>
                  <a:cubicBezTo>
                    <a:pt x="63561" y="693993"/>
                    <a:pt x="49958" y="725305"/>
                    <a:pt x="69001" y="687220"/>
                  </a:cubicBezTo>
                  <a:cubicBezTo>
                    <a:pt x="73478" y="669312"/>
                    <a:pt x="74247" y="663763"/>
                    <a:pt x="80360" y="647463"/>
                  </a:cubicBezTo>
                  <a:cubicBezTo>
                    <a:pt x="83940" y="637917"/>
                    <a:pt x="88139" y="628612"/>
                    <a:pt x="91719" y="619066"/>
                  </a:cubicBezTo>
                  <a:cubicBezTo>
                    <a:pt x="93821" y="613460"/>
                    <a:pt x="95040" y="607530"/>
                    <a:pt x="97398" y="602027"/>
                  </a:cubicBezTo>
                  <a:cubicBezTo>
                    <a:pt x="100733" y="594245"/>
                    <a:pt x="105422" y="587091"/>
                    <a:pt x="108757" y="579309"/>
                  </a:cubicBezTo>
                  <a:cubicBezTo>
                    <a:pt x="111115" y="573806"/>
                    <a:pt x="111116" y="567252"/>
                    <a:pt x="114437" y="562271"/>
                  </a:cubicBezTo>
                  <a:cubicBezTo>
                    <a:pt x="118892" y="555588"/>
                    <a:pt x="125796" y="550912"/>
                    <a:pt x="131475" y="545232"/>
                  </a:cubicBezTo>
                  <a:cubicBezTo>
                    <a:pt x="133368" y="537659"/>
                    <a:pt x="133282" y="529291"/>
                    <a:pt x="137155" y="522514"/>
                  </a:cubicBezTo>
                  <a:cubicBezTo>
                    <a:pt x="141140" y="515540"/>
                    <a:pt x="149051" y="511646"/>
                    <a:pt x="154193" y="505476"/>
                  </a:cubicBezTo>
                  <a:cubicBezTo>
                    <a:pt x="158563" y="500232"/>
                    <a:pt x="162165" y="494364"/>
                    <a:pt x="165552" y="488437"/>
                  </a:cubicBezTo>
                  <a:cubicBezTo>
                    <a:pt x="169753" y="481086"/>
                    <a:pt x="172710" y="473070"/>
                    <a:pt x="176911" y="465719"/>
                  </a:cubicBezTo>
                  <a:cubicBezTo>
                    <a:pt x="180298" y="459793"/>
                    <a:pt x="184652" y="454469"/>
                    <a:pt x="188270" y="448681"/>
                  </a:cubicBezTo>
                  <a:cubicBezTo>
                    <a:pt x="194121" y="439320"/>
                    <a:pt x="198125" y="428665"/>
                    <a:pt x="205309" y="420283"/>
                  </a:cubicBezTo>
                  <a:cubicBezTo>
                    <a:pt x="209751" y="415100"/>
                    <a:pt x="216668" y="412710"/>
                    <a:pt x="222347" y="408924"/>
                  </a:cubicBezTo>
                  <a:cubicBezTo>
                    <a:pt x="236624" y="366097"/>
                    <a:pt x="215705" y="417228"/>
                    <a:pt x="245065" y="380527"/>
                  </a:cubicBezTo>
                  <a:cubicBezTo>
                    <a:pt x="248805" y="375852"/>
                    <a:pt x="247069" y="368214"/>
                    <a:pt x="250745" y="363488"/>
                  </a:cubicBezTo>
                  <a:cubicBezTo>
                    <a:pt x="277562" y="329009"/>
                    <a:pt x="273865" y="333063"/>
                    <a:pt x="301860" y="323732"/>
                  </a:cubicBezTo>
                  <a:cubicBezTo>
                    <a:pt x="307540" y="319946"/>
                    <a:pt x="313344" y="316341"/>
                    <a:pt x="318899" y="312373"/>
                  </a:cubicBezTo>
                  <a:cubicBezTo>
                    <a:pt x="326602" y="306871"/>
                    <a:pt x="333150" y="299567"/>
                    <a:pt x="341617" y="295334"/>
                  </a:cubicBezTo>
                  <a:cubicBezTo>
                    <a:pt x="348599" y="291843"/>
                    <a:pt x="356762" y="291548"/>
                    <a:pt x="364335" y="289655"/>
                  </a:cubicBezTo>
                  <a:cubicBezTo>
                    <a:pt x="370014" y="285869"/>
                    <a:pt x="374898" y="280455"/>
                    <a:pt x="381373" y="278296"/>
                  </a:cubicBezTo>
                  <a:cubicBezTo>
                    <a:pt x="392386" y="274625"/>
                    <a:pt x="454548" y="268055"/>
                    <a:pt x="460886" y="266937"/>
                  </a:cubicBezTo>
                  <a:cubicBezTo>
                    <a:pt x="572281" y="247280"/>
                    <a:pt x="449173" y="261861"/>
                    <a:pt x="568797" y="249898"/>
                  </a:cubicBezTo>
                  <a:cubicBezTo>
                    <a:pt x="585836" y="246112"/>
                    <a:pt x="602634" y="241007"/>
                    <a:pt x="619913" y="238539"/>
                  </a:cubicBezTo>
                  <a:cubicBezTo>
                    <a:pt x="642481" y="235315"/>
                    <a:pt x="665383" y="235128"/>
                    <a:pt x="688067" y="232860"/>
                  </a:cubicBezTo>
                  <a:cubicBezTo>
                    <a:pt x="729670" y="228700"/>
                    <a:pt x="742791" y="226277"/>
                    <a:pt x="784618" y="215821"/>
                  </a:cubicBezTo>
                  <a:cubicBezTo>
                    <a:pt x="790426" y="214369"/>
                    <a:pt x="795977" y="212035"/>
                    <a:pt x="801657" y="210142"/>
                  </a:cubicBezTo>
                  <a:cubicBezTo>
                    <a:pt x="807336" y="206356"/>
                    <a:pt x="812590" y="201836"/>
                    <a:pt x="818695" y="198783"/>
                  </a:cubicBezTo>
                  <a:cubicBezTo>
                    <a:pt x="824050" y="196106"/>
                    <a:pt x="830500" y="196011"/>
                    <a:pt x="835734" y="193103"/>
                  </a:cubicBezTo>
                  <a:cubicBezTo>
                    <a:pt x="881152" y="167871"/>
                    <a:pt x="854936" y="175137"/>
                    <a:pt x="892529" y="159026"/>
                  </a:cubicBezTo>
                  <a:cubicBezTo>
                    <a:pt x="898031" y="156668"/>
                    <a:pt x="904065" y="155705"/>
                    <a:pt x="909567" y="153347"/>
                  </a:cubicBezTo>
                  <a:cubicBezTo>
                    <a:pt x="917349" y="150012"/>
                    <a:pt x="924503" y="145323"/>
                    <a:pt x="932285" y="141988"/>
                  </a:cubicBezTo>
                  <a:cubicBezTo>
                    <a:pt x="937788" y="139630"/>
                    <a:pt x="943969" y="138985"/>
                    <a:pt x="949324" y="136308"/>
                  </a:cubicBezTo>
                  <a:cubicBezTo>
                    <a:pt x="993356" y="114291"/>
                    <a:pt x="940579" y="133542"/>
                    <a:pt x="983401" y="119270"/>
                  </a:cubicBezTo>
                  <a:cubicBezTo>
                    <a:pt x="1038332" y="78071"/>
                    <a:pt x="979795" y="118232"/>
                    <a:pt x="1023157" y="96552"/>
                  </a:cubicBezTo>
                  <a:cubicBezTo>
                    <a:pt x="1040745" y="87758"/>
                    <a:pt x="1044896" y="78450"/>
                    <a:pt x="1062914" y="68154"/>
                  </a:cubicBezTo>
                  <a:cubicBezTo>
                    <a:pt x="1068112" y="65184"/>
                    <a:pt x="1074273" y="64368"/>
                    <a:pt x="1079952" y="62475"/>
                  </a:cubicBezTo>
                  <a:cubicBezTo>
                    <a:pt x="1081845" y="56795"/>
                    <a:pt x="1081399" y="49669"/>
                    <a:pt x="1085632" y="45436"/>
                  </a:cubicBezTo>
                  <a:cubicBezTo>
                    <a:pt x="1089865" y="41203"/>
                    <a:pt x="1097315" y="42434"/>
                    <a:pt x="1102670" y="39757"/>
                  </a:cubicBezTo>
                  <a:cubicBezTo>
                    <a:pt x="1108775" y="36704"/>
                    <a:pt x="1114029" y="32184"/>
                    <a:pt x="1119709" y="28398"/>
                  </a:cubicBezTo>
                  <a:cubicBezTo>
                    <a:pt x="1121602" y="20825"/>
                    <a:pt x="1120512" y="11775"/>
                    <a:pt x="1125388" y="5680"/>
                  </a:cubicBezTo>
                  <a:cubicBezTo>
                    <a:pt x="1129128" y="1005"/>
                    <a:pt x="1142427" y="0"/>
                    <a:pt x="1142427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Freihandform 28"/>
            <p:cNvSpPr/>
            <p:nvPr/>
          </p:nvSpPr>
          <p:spPr>
            <a:xfrm>
              <a:off x="5548874" y="3788194"/>
              <a:ext cx="124949" cy="272650"/>
            </a:xfrm>
            <a:custGeom>
              <a:avLst/>
              <a:gdLst>
                <a:gd name="connsiteX0" fmla="*/ 0 w 124949"/>
                <a:gd name="connsiteY0" fmla="*/ 0 h 272650"/>
                <a:gd name="connsiteX1" fmla="*/ 28398 w 124949"/>
                <a:gd name="connsiteY1" fmla="*/ 34077 h 272650"/>
                <a:gd name="connsiteX2" fmla="*/ 39757 w 124949"/>
                <a:gd name="connsiteY2" fmla="*/ 68154 h 272650"/>
                <a:gd name="connsiteX3" fmla="*/ 51116 w 124949"/>
                <a:gd name="connsiteY3" fmla="*/ 90872 h 272650"/>
                <a:gd name="connsiteX4" fmla="*/ 56795 w 124949"/>
                <a:gd name="connsiteY4" fmla="*/ 107910 h 272650"/>
                <a:gd name="connsiteX5" fmla="*/ 73834 w 124949"/>
                <a:gd name="connsiteY5" fmla="*/ 119269 h 272650"/>
                <a:gd name="connsiteX6" fmla="*/ 85193 w 124949"/>
                <a:gd name="connsiteY6" fmla="*/ 136308 h 272650"/>
                <a:gd name="connsiteX7" fmla="*/ 96552 w 124949"/>
                <a:gd name="connsiteY7" fmla="*/ 187423 h 272650"/>
                <a:gd name="connsiteX8" fmla="*/ 107911 w 124949"/>
                <a:gd name="connsiteY8" fmla="*/ 204462 h 272650"/>
                <a:gd name="connsiteX9" fmla="*/ 124949 w 124949"/>
                <a:gd name="connsiteY9" fmla="*/ 272616 h 2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949" h="272650">
                  <a:moveTo>
                    <a:pt x="0" y="0"/>
                  </a:moveTo>
                  <a:cubicBezTo>
                    <a:pt x="9466" y="11359"/>
                    <a:pt x="20948" y="21305"/>
                    <a:pt x="28398" y="34077"/>
                  </a:cubicBezTo>
                  <a:cubicBezTo>
                    <a:pt x="34431" y="44419"/>
                    <a:pt x="34402" y="57445"/>
                    <a:pt x="39757" y="68154"/>
                  </a:cubicBezTo>
                  <a:cubicBezTo>
                    <a:pt x="43543" y="75727"/>
                    <a:pt x="47781" y="83090"/>
                    <a:pt x="51116" y="90872"/>
                  </a:cubicBezTo>
                  <a:cubicBezTo>
                    <a:pt x="53474" y="96374"/>
                    <a:pt x="53055" y="103235"/>
                    <a:pt x="56795" y="107910"/>
                  </a:cubicBezTo>
                  <a:cubicBezTo>
                    <a:pt x="61059" y="113240"/>
                    <a:pt x="68154" y="115483"/>
                    <a:pt x="73834" y="119269"/>
                  </a:cubicBezTo>
                  <a:cubicBezTo>
                    <a:pt x="77620" y="124949"/>
                    <a:pt x="82796" y="129917"/>
                    <a:pt x="85193" y="136308"/>
                  </a:cubicBezTo>
                  <a:cubicBezTo>
                    <a:pt x="93287" y="157892"/>
                    <a:pt x="87816" y="167038"/>
                    <a:pt x="96552" y="187423"/>
                  </a:cubicBezTo>
                  <a:cubicBezTo>
                    <a:pt x="99241" y="193697"/>
                    <a:pt x="104125" y="198782"/>
                    <a:pt x="107911" y="204462"/>
                  </a:cubicBezTo>
                  <a:cubicBezTo>
                    <a:pt x="113904" y="276389"/>
                    <a:pt x="90793" y="272616"/>
                    <a:pt x="124949" y="27261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Freihandform 29"/>
            <p:cNvSpPr/>
            <p:nvPr/>
          </p:nvSpPr>
          <p:spPr>
            <a:xfrm>
              <a:off x="5611349" y="4060844"/>
              <a:ext cx="283975" cy="1908313"/>
            </a:xfrm>
            <a:custGeom>
              <a:avLst/>
              <a:gdLst>
                <a:gd name="connsiteX0" fmla="*/ 0 w 283975"/>
                <a:gd name="connsiteY0" fmla="*/ 1908313 h 1908313"/>
                <a:gd name="connsiteX1" fmla="*/ 11359 w 283975"/>
                <a:gd name="connsiteY1" fmla="*/ 1879915 h 1908313"/>
                <a:gd name="connsiteX2" fmla="*/ 28397 w 283975"/>
                <a:gd name="connsiteY2" fmla="*/ 1862877 h 1908313"/>
                <a:gd name="connsiteX3" fmla="*/ 39756 w 283975"/>
                <a:gd name="connsiteY3" fmla="*/ 1828800 h 1908313"/>
                <a:gd name="connsiteX4" fmla="*/ 51115 w 283975"/>
                <a:gd name="connsiteY4" fmla="*/ 1811761 h 1908313"/>
                <a:gd name="connsiteX5" fmla="*/ 68154 w 283975"/>
                <a:gd name="connsiteY5" fmla="*/ 1772005 h 1908313"/>
                <a:gd name="connsiteX6" fmla="*/ 90872 w 283975"/>
                <a:gd name="connsiteY6" fmla="*/ 1732248 h 1908313"/>
                <a:gd name="connsiteX7" fmla="*/ 107910 w 283975"/>
                <a:gd name="connsiteY7" fmla="*/ 1692492 h 1908313"/>
                <a:gd name="connsiteX8" fmla="*/ 124949 w 283975"/>
                <a:gd name="connsiteY8" fmla="*/ 1658415 h 1908313"/>
                <a:gd name="connsiteX9" fmla="*/ 141987 w 283975"/>
                <a:gd name="connsiteY9" fmla="*/ 1590261 h 1908313"/>
                <a:gd name="connsiteX10" fmla="*/ 153346 w 283975"/>
                <a:gd name="connsiteY10" fmla="*/ 1499389 h 1908313"/>
                <a:gd name="connsiteX11" fmla="*/ 164705 w 283975"/>
                <a:gd name="connsiteY11" fmla="*/ 1448273 h 1908313"/>
                <a:gd name="connsiteX12" fmla="*/ 170385 w 283975"/>
                <a:gd name="connsiteY12" fmla="*/ 1368760 h 1908313"/>
                <a:gd name="connsiteX13" fmla="*/ 181744 w 283975"/>
                <a:gd name="connsiteY13" fmla="*/ 1351721 h 1908313"/>
                <a:gd name="connsiteX14" fmla="*/ 193103 w 283975"/>
                <a:gd name="connsiteY14" fmla="*/ 1311965 h 1908313"/>
                <a:gd name="connsiteX15" fmla="*/ 204462 w 283975"/>
                <a:gd name="connsiteY15" fmla="*/ 1294926 h 1908313"/>
                <a:gd name="connsiteX16" fmla="*/ 221500 w 283975"/>
                <a:gd name="connsiteY16" fmla="*/ 1255170 h 1908313"/>
                <a:gd name="connsiteX17" fmla="*/ 227180 w 283975"/>
                <a:gd name="connsiteY17" fmla="*/ 1232452 h 1908313"/>
                <a:gd name="connsiteX18" fmla="*/ 238539 w 283975"/>
                <a:gd name="connsiteY18" fmla="*/ 1209734 h 1908313"/>
                <a:gd name="connsiteX19" fmla="*/ 249898 w 283975"/>
                <a:gd name="connsiteY19" fmla="*/ 1158618 h 1908313"/>
                <a:gd name="connsiteX20" fmla="*/ 261257 w 283975"/>
                <a:gd name="connsiteY20" fmla="*/ 1141580 h 1908313"/>
                <a:gd name="connsiteX21" fmla="*/ 266936 w 283975"/>
                <a:gd name="connsiteY21" fmla="*/ 1124541 h 1908313"/>
                <a:gd name="connsiteX22" fmla="*/ 283975 w 283975"/>
                <a:gd name="connsiteY22" fmla="*/ 1084785 h 1908313"/>
                <a:gd name="connsiteX23" fmla="*/ 272616 w 283975"/>
                <a:gd name="connsiteY23" fmla="*/ 874643 h 1908313"/>
                <a:gd name="connsiteX24" fmla="*/ 266936 w 283975"/>
                <a:gd name="connsiteY24" fmla="*/ 857605 h 1908313"/>
                <a:gd name="connsiteX25" fmla="*/ 255577 w 283975"/>
                <a:gd name="connsiteY25" fmla="*/ 834887 h 1908313"/>
                <a:gd name="connsiteX26" fmla="*/ 238539 w 283975"/>
                <a:gd name="connsiteY26" fmla="*/ 783771 h 1908313"/>
                <a:gd name="connsiteX27" fmla="*/ 221500 w 283975"/>
                <a:gd name="connsiteY27" fmla="*/ 744015 h 1908313"/>
                <a:gd name="connsiteX28" fmla="*/ 210141 w 283975"/>
                <a:gd name="connsiteY28" fmla="*/ 692899 h 1908313"/>
                <a:gd name="connsiteX29" fmla="*/ 198782 w 283975"/>
                <a:gd name="connsiteY29" fmla="*/ 675861 h 1908313"/>
                <a:gd name="connsiteX30" fmla="*/ 181744 w 283975"/>
                <a:gd name="connsiteY30" fmla="*/ 636104 h 1908313"/>
                <a:gd name="connsiteX31" fmla="*/ 159026 w 283975"/>
                <a:gd name="connsiteY31" fmla="*/ 596348 h 1908313"/>
                <a:gd name="connsiteX32" fmla="*/ 153346 w 283975"/>
                <a:gd name="connsiteY32" fmla="*/ 579309 h 1908313"/>
                <a:gd name="connsiteX33" fmla="*/ 141987 w 283975"/>
                <a:gd name="connsiteY33" fmla="*/ 556591 h 1908313"/>
                <a:gd name="connsiteX34" fmla="*/ 124949 w 283975"/>
                <a:gd name="connsiteY34" fmla="*/ 516835 h 1908313"/>
                <a:gd name="connsiteX35" fmla="*/ 119269 w 283975"/>
                <a:gd name="connsiteY35" fmla="*/ 465719 h 1908313"/>
                <a:gd name="connsiteX36" fmla="*/ 102231 w 283975"/>
                <a:gd name="connsiteY36" fmla="*/ 386206 h 1908313"/>
                <a:gd name="connsiteX37" fmla="*/ 96551 w 283975"/>
                <a:gd name="connsiteY37" fmla="*/ 363488 h 1908313"/>
                <a:gd name="connsiteX38" fmla="*/ 85192 w 283975"/>
                <a:gd name="connsiteY38" fmla="*/ 340770 h 1908313"/>
                <a:gd name="connsiteX39" fmla="*/ 79513 w 283975"/>
                <a:gd name="connsiteY39" fmla="*/ 301013 h 1908313"/>
                <a:gd name="connsiteX40" fmla="*/ 68154 w 283975"/>
                <a:gd name="connsiteY40" fmla="*/ 272616 h 1908313"/>
                <a:gd name="connsiteX41" fmla="*/ 62474 w 283975"/>
                <a:gd name="connsiteY41" fmla="*/ 215821 h 1908313"/>
                <a:gd name="connsiteX42" fmla="*/ 45436 w 283975"/>
                <a:gd name="connsiteY42" fmla="*/ 147667 h 1908313"/>
                <a:gd name="connsiteX43" fmla="*/ 39756 w 283975"/>
                <a:gd name="connsiteY43" fmla="*/ 0 h 190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83975" h="1908313">
                  <a:moveTo>
                    <a:pt x="0" y="1908313"/>
                  </a:moveTo>
                  <a:cubicBezTo>
                    <a:pt x="3786" y="1898847"/>
                    <a:pt x="5956" y="1888561"/>
                    <a:pt x="11359" y="1879915"/>
                  </a:cubicBezTo>
                  <a:cubicBezTo>
                    <a:pt x="15616" y="1873104"/>
                    <a:pt x="24496" y="1869898"/>
                    <a:pt x="28397" y="1862877"/>
                  </a:cubicBezTo>
                  <a:cubicBezTo>
                    <a:pt x="34212" y="1852410"/>
                    <a:pt x="33114" y="1838763"/>
                    <a:pt x="39756" y="1828800"/>
                  </a:cubicBezTo>
                  <a:lnTo>
                    <a:pt x="51115" y="1811761"/>
                  </a:lnTo>
                  <a:cubicBezTo>
                    <a:pt x="62938" y="1764474"/>
                    <a:pt x="48541" y="1811232"/>
                    <a:pt x="68154" y="1772005"/>
                  </a:cubicBezTo>
                  <a:cubicBezTo>
                    <a:pt x="89836" y="1728640"/>
                    <a:pt x="49670" y="1787182"/>
                    <a:pt x="90872" y="1732248"/>
                  </a:cubicBezTo>
                  <a:cubicBezTo>
                    <a:pt x="104188" y="1692296"/>
                    <a:pt x="86859" y="1741611"/>
                    <a:pt x="107910" y="1692492"/>
                  </a:cubicBezTo>
                  <a:cubicBezTo>
                    <a:pt x="122018" y="1659573"/>
                    <a:pt x="103121" y="1691156"/>
                    <a:pt x="124949" y="1658415"/>
                  </a:cubicBezTo>
                  <a:cubicBezTo>
                    <a:pt x="139573" y="1556040"/>
                    <a:pt x="119942" y="1671089"/>
                    <a:pt x="141987" y="1590261"/>
                  </a:cubicBezTo>
                  <a:cubicBezTo>
                    <a:pt x="148770" y="1565390"/>
                    <a:pt x="149867" y="1521427"/>
                    <a:pt x="153346" y="1499389"/>
                  </a:cubicBezTo>
                  <a:cubicBezTo>
                    <a:pt x="156068" y="1482148"/>
                    <a:pt x="160919" y="1465312"/>
                    <a:pt x="164705" y="1448273"/>
                  </a:cubicBezTo>
                  <a:cubicBezTo>
                    <a:pt x="166598" y="1421769"/>
                    <a:pt x="165767" y="1394928"/>
                    <a:pt x="170385" y="1368760"/>
                  </a:cubicBezTo>
                  <a:cubicBezTo>
                    <a:pt x="171571" y="1362038"/>
                    <a:pt x="179055" y="1357995"/>
                    <a:pt x="181744" y="1351721"/>
                  </a:cubicBezTo>
                  <a:cubicBezTo>
                    <a:pt x="192668" y="1326230"/>
                    <a:pt x="182045" y="1334080"/>
                    <a:pt x="193103" y="1311965"/>
                  </a:cubicBezTo>
                  <a:cubicBezTo>
                    <a:pt x="196156" y="1305860"/>
                    <a:pt x="200676" y="1300606"/>
                    <a:pt x="204462" y="1294926"/>
                  </a:cubicBezTo>
                  <a:cubicBezTo>
                    <a:pt x="220764" y="1229712"/>
                    <a:pt x="197969" y="1310073"/>
                    <a:pt x="221500" y="1255170"/>
                  </a:cubicBezTo>
                  <a:cubicBezTo>
                    <a:pt x="224575" y="1247995"/>
                    <a:pt x="224439" y="1239761"/>
                    <a:pt x="227180" y="1232452"/>
                  </a:cubicBezTo>
                  <a:cubicBezTo>
                    <a:pt x="230153" y="1224525"/>
                    <a:pt x="235204" y="1217516"/>
                    <a:pt x="238539" y="1209734"/>
                  </a:cubicBezTo>
                  <a:cubicBezTo>
                    <a:pt x="254126" y="1173362"/>
                    <a:pt x="231179" y="1214773"/>
                    <a:pt x="249898" y="1158618"/>
                  </a:cubicBezTo>
                  <a:cubicBezTo>
                    <a:pt x="252057" y="1152143"/>
                    <a:pt x="257471" y="1147259"/>
                    <a:pt x="261257" y="1141580"/>
                  </a:cubicBezTo>
                  <a:cubicBezTo>
                    <a:pt x="263150" y="1135900"/>
                    <a:pt x="264578" y="1130044"/>
                    <a:pt x="266936" y="1124541"/>
                  </a:cubicBezTo>
                  <a:cubicBezTo>
                    <a:pt x="287997" y="1075396"/>
                    <a:pt x="270650" y="1124755"/>
                    <a:pt x="283975" y="1084785"/>
                  </a:cubicBezTo>
                  <a:cubicBezTo>
                    <a:pt x="280189" y="1014738"/>
                    <a:pt x="277863" y="944596"/>
                    <a:pt x="272616" y="874643"/>
                  </a:cubicBezTo>
                  <a:cubicBezTo>
                    <a:pt x="272168" y="868673"/>
                    <a:pt x="269294" y="863108"/>
                    <a:pt x="266936" y="857605"/>
                  </a:cubicBezTo>
                  <a:cubicBezTo>
                    <a:pt x="263601" y="849823"/>
                    <a:pt x="259363" y="842460"/>
                    <a:pt x="255577" y="834887"/>
                  </a:cubicBezTo>
                  <a:cubicBezTo>
                    <a:pt x="241971" y="780457"/>
                    <a:pt x="259921" y="847917"/>
                    <a:pt x="238539" y="783771"/>
                  </a:cubicBezTo>
                  <a:cubicBezTo>
                    <a:pt x="226314" y="747098"/>
                    <a:pt x="241464" y="773960"/>
                    <a:pt x="221500" y="744015"/>
                  </a:cubicBezTo>
                  <a:cubicBezTo>
                    <a:pt x="220488" y="738955"/>
                    <a:pt x="213151" y="699922"/>
                    <a:pt x="210141" y="692899"/>
                  </a:cubicBezTo>
                  <a:cubicBezTo>
                    <a:pt x="207452" y="686625"/>
                    <a:pt x="202568" y="681540"/>
                    <a:pt x="198782" y="675861"/>
                  </a:cubicBezTo>
                  <a:cubicBezTo>
                    <a:pt x="186964" y="628586"/>
                    <a:pt x="201353" y="675321"/>
                    <a:pt x="181744" y="636104"/>
                  </a:cubicBezTo>
                  <a:cubicBezTo>
                    <a:pt x="160062" y="592741"/>
                    <a:pt x="200224" y="651281"/>
                    <a:pt x="159026" y="596348"/>
                  </a:cubicBezTo>
                  <a:cubicBezTo>
                    <a:pt x="157133" y="590668"/>
                    <a:pt x="155704" y="584812"/>
                    <a:pt x="153346" y="579309"/>
                  </a:cubicBezTo>
                  <a:cubicBezTo>
                    <a:pt x="150011" y="571527"/>
                    <a:pt x="144960" y="564518"/>
                    <a:pt x="141987" y="556591"/>
                  </a:cubicBezTo>
                  <a:cubicBezTo>
                    <a:pt x="126270" y="514677"/>
                    <a:pt x="147968" y="551363"/>
                    <a:pt x="124949" y="516835"/>
                  </a:cubicBezTo>
                  <a:cubicBezTo>
                    <a:pt x="123056" y="499796"/>
                    <a:pt x="121693" y="482690"/>
                    <a:pt x="119269" y="465719"/>
                  </a:cubicBezTo>
                  <a:cubicBezTo>
                    <a:pt x="117457" y="453033"/>
                    <a:pt x="102504" y="387391"/>
                    <a:pt x="102231" y="386206"/>
                  </a:cubicBezTo>
                  <a:cubicBezTo>
                    <a:pt x="100476" y="378600"/>
                    <a:pt x="99292" y="370797"/>
                    <a:pt x="96551" y="363488"/>
                  </a:cubicBezTo>
                  <a:cubicBezTo>
                    <a:pt x="93578" y="355561"/>
                    <a:pt x="88978" y="348343"/>
                    <a:pt x="85192" y="340770"/>
                  </a:cubicBezTo>
                  <a:cubicBezTo>
                    <a:pt x="83299" y="327518"/>
                    <a:pt x="82760" y="314000"/>
                    <a:pt x="79513" y="301013"/>
                  </a:cubicBezTo>
                  <a:cubicBezTo>
                    <a:pt x="77040" y="291123"/>
                    <a:pt x="70153" y="282613"/>
                    <a:pt x="68154" y="272616"/>
                  </a:cubicBezTo>
                  <a:cubicBezTo>
                    <a:pt x="64423" y="253959"/>
                    <a:pt x="64989" y="234680"/>
                    <a:pt x="62474" y="215821"/>
                  </a:cubicBezTo>
                  <a:cubicBezTo>
                    <a:pt x="59330" y="192239"/>
                    <a:pt x="51970" y="170534"/>
                    <a:pt x="45436" y="147667"/>
                  </a:cubicBezTo>
                  <a:cubicBezTo>
                    <a:pt x="37868" y="49295"/>
                    <a:pt x="39756" y="98517"/>
                    <a:pt x="39756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Freihandform 30"/>
            <p:cNvSpPr/>
            <p:nvPr/>
          </p:nvSpPr>
          <p:spPr>
            <a:xfrm>
              <a:off x="7303841" y="3788194"/>
              <a:ext cx="278296" cy="2044667"/>
            </a:xfrm>
            <a:custGeom>
              <a:avLst/>
              <a:gdLst>
                <a:gd name="connsiteX0" fmla="*/ 278296 w 278296"/>
                <a:gd name="connsiteY0" fmla="*/ 2044667 h 2044667"/>
                <a:gd name="connsiteX1" fmla="*/ 238539 w 278296"/>
                <a:gd name="connsiteY1" fmla="*/ 1931077 h 2044667"/>
                <a:gd name="connsiteX2" fmla="*/ 215821 w 278296"/>
                <a:gd name="connsiteY2" fmla="*/ 1897000 h 2044667"/>
                <a:gd name="connsiteX3" fmla="*/ 204462 w 278296"/>
                <a:gd name="connsiteY3" fmla="*/ 1879962 h 2044667"/>
                <a:gd name="connsiteX4" fmla="*/ 181744 w 278296"/>
                <a:gd name="connsiteY4" fmla="*/ 1840205 h 2044667"/>
                <a:gd name="connsiteX5" fmla="*/ 159026 w 278296"/>
                <a:gd name="connsiteY5" fmla="*/ 1811808 h 2044667"/>
                <a:gd name="connsiteX6" fmla="*/ 141988 w 278296"/>
                <a:gd name="connsiteY6" fmla="*/ 1777731 h 2044667"/>
                <a:gd name="connsiteX7" fmla="*/ 130629 w 278296"/>
                <a:gd name="connsiteY7" fmla="*/ 1760692 h 2044667"/>
                <a:gd name="connsiteX8" fmla="*/ 113590 w 278296"/>
                <a:gd name="connsiteY8" fmla="*/ 1726615 h 2044667"/>
                <a:gd name="connsiteX9" fmla="*/ 90872 w 278296"/>
                <a:gd name="connsiteY9" fmla="*/ 1669820 h 2044667"/>
                <a:gd name="connsiteX10" fmla="*/ 85193 w 278296"/>
                <a:gd name="connsiteY10" fmla="*/ 1635743 h 2044667"/>
                <a:gd name="connsiteX11" fmla="*/ 73834 w 278296"/>
                <a:gd name="connsiteY11" fmla="*/ 1613025 h 2044667"/>
                <a:gd name="connsiteX12" fmla="*/ 56795 w 278296"/>
                <a:gd name="connsiteY12" fmla="*/ 1573268 h 2044667"/>
                <a:gd name="connsiteX13" fmla="*/ 51116 w 278296"/>
                <a:gd name="connsiteY13" fmla="*/ 1539191 h 2044667"/>
                <a:gd name="connsiteX14" fmla="*/ 34077 w 278296"/>
                <a:gd name="connsiteY14" fmla="*/ 1493755 h 2044667"/>
                <a:gd name="connsiteX15" fmla="*/ 28398 w 278296"/>
                <a:gd name="connsiteY15" fmla="*/ 1448319 h 2044667"/>
                <a:gd name="connsiteX16" fmla="*/ 17038 w 278296"/>
                <a:gd name="connsiteY16" fmla="*/ 1425601 h 2044667"/>
                <a:gd name="connsiteX17" fmla="*/ 11359 w 278296"/>
                <a:gd name="connsiteY17" fmla="*/ 1391524 h 2044667"/>
                <a:gd name="connsiteX18" fmla="*/ 0 w 278296"/>
                <a:gd name="connsiteY18" fmla="*/ 1351768 h 2044667"/>
                <a:gd name="connsiteX19" fmla="*/ 5679 w 278296"/>
                <a:gd name="connsiteY19" fmla="*/ 1204101 h 2044667"/>
                <a:gd name="connsiteX20" fmla="*/ 11359 w 278296"/>
                <a:gd name="connsiteY20" fmla="*/ 1170024 h 2044667"/>
                <a:gd name="connsiteX21" fmla="*/ 22718 w 278296"/>
                <a:gd name="connsiteY21" fmla="*/ 1147306 h 2044667"/>
                <a:gd name="connsiteX22" fmla="*/ 28398 w 278296"/>
                <a:gd name="connsiteY22" fmla="*/ 1113229 h 2044667"/>
                <a:gd name="connsiteX23" fmla="*/ 39757 w 278296"/>
                <a:gd name="connsiteY23" fmla="*/ 1096190 h 2044667"/>
                <a:gd name="connsiteX24" fmla="*/ 62475 w 278296"/>
                <a:gd name="connsiteY24" fmla="*/ 1033716 h 2044667"/>
                <a:gd name="connsiteX25" fmla="*/ 68154 w 278296"/>
                <a:gd name="connsiteY25" fmla="*/ 999639 h 2044667"/>
                <a:gd name="connsiteX26" fmla="*/ 79513 w 278296"/>
                <a:gd name="connsiteY26" fmla="*/ 982600 h 2044667"/>
                <a:gd name="connsiteX27" fmla="*/ 85193 w 278296"/>
                <a:gd name="connsiteY27" fmla="*/ 948523 h 2044667"/>
                <a:gd name="connsiteX28" fmla="*/ 96552 w 278296"/>
                <a:gd name="connsiteY28" fmla="*/ 914446 h 2044667"/>
                <a:gd name="connsiteX29" fmla="*/ 102231 w 278296"/>
                <a:gd name="connsiteY29" fmla="*/ 834933 h 2044667"/>
                <a:gd name="connsiteX30" fmla="*/ 90872 w 278296"/>
                <a:gd name="connsiteY30" fmla="*/ 573676 h 2044667"/>
                <a:gd name="connsiteX31" fmla="*/ 85193 w 278296"/>
                <a:gd name="connsiteY31" fmla="*/ 494163 h 2044667"/>
                <a:gd name="connsiteX32" fmla="*/ 73834 w 278296"/>
                <a:gd name="connsiteY32" fmla="*/ 408970 h 2044667"/>
                <a:gd name="connsiteX33" fmla="*/ 56795 w 278296"/>
                <a:gd name="connsiteY33" fmla="*/ 232906 h 2044667"/>
                <a:gd name="connsiteX34" fmla="*/ 62475 w 278296"/>
                <a:gd name="connsiteY34" fmla="*/ 153393 h 2044667"/>
                <a:gd name="connsiteX35" fmla="*/ 73834 w 278296"/>
                <a:gd name="connsiteY35" fmla="*/ 130675 h 2044667"/>
                <a:gd name="connsiteX36" fmla="*/ 85193 w 278296"/>
                <a:gd name="connsiteY36" fmla="*/ 90918 h 2044667"/>
                <a:gd name="connsiteX37" fmla="*/ 96552 w 278296"/>
                <a:gd name="connsiteY37" fmla="*/ 73880 h 2044667"/>
                <a:gd name="connsiteX38" fmla="*/ 119270 w 278296"/>
                <a:gd name="connsiteY38" fmla="*/ 39803 h 2044667"/>
                <a:gd name="connsiteX39" fmla="*/ 136308 w 278296"/>
                <a:gd name="connsiteY39" fmla="*/ 34123 h 2044667"/>
                <a:gd name="connsiteX40" fmla="*/ 170385 w 278296"/>
                <a:gd name="connsiteY40" fmla="*/ 17085 h 2044667"/>
                <a:gd name="connsiteX41" fmla="*/ 181744 w 278296"/>
                <a:gd name="connsiteY41" fmla="*/ 46 h 204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78296" h="2044667">
                  <a:moveTo>
                    <a:pt x="278296" y="2044667"/>
                  </a:moveTo>
                  <a:cubicBezTo>
                    <a:pt x="269160" y="1989857"/>
                    <a:pt x="273934" y="2001867"/>
                    <a:pt x="238539" y="1931077"/>
                  </a:cubicBezTo>
                  <a:cubicBezTo>
                    <a:pt x="232434" y="1918866"/>
                    <a:pt x="223394" y="1908359"/>
                    <a:pt x="215821" y="1897000"/>
                  </a:cubicBezTo>
                  <a:lnTo>
                    <a:pt x="204462" y="1879962"/>
                  </a:lnTo>
                  <a:cubicBezTo>
                    <a:pt x="192451" y="1831915"/>
                    <a:pt x="208814" y="1880809"/>
                    <a:pt x="181744" y="1840205"/>
                  </a:cubicBezTo>
                  <a:cubicBezTo>
                    <a:pt x="159798" y="1807286"/>
                    <a:pt x="197133" y="1837212"/>
                    <a:pt x="159026" y="1811808"/>
                  </a:cubicBezTo>
                  <a:cubicBezTo>
                    <a:pt x="126472" y="1762975"/>
                    <a:pt x="165502" y="1824760"/>
                    <a:pt x="141988" y="1777731"/>
                  </a:cubicBezTo>
                  <a:cubicBezTo>
                    <a:pt x="138935" y="1771626"/>
                    <a:pt x="133682" y="1766797"/>
                    <a:pt x="130629" y="1760692"/>
                  </a:cubicBezTo>
                  <a:cubicBezTo>
                    <a:pt x="107114" y="1713663"/>
                    <a:pt x="146144" y="1775448"/>
                    <a:pt x="113590" y="1726615"/>
                  </a:cubicBezTo>
                  <a:cubicBezTo>
                    <a:pt x="99554" y="1684506"/>
                    <a:pt x="107586" y="1703247"/>
                    <a:pt x="90872" y="1669820"/>
                  </a:cubicBezTo>
                  <a:cubicBezTo>
                    <a:pt x="88979" y="1658461"/>
                    <a:pt x="88502" y="1646773"/>
                    <a:pt x="85193" y="1635743"/>
                  </a:cubicBezTo>
                  <a:cubicBezTo>
                    <a:pt x="82760" y="1627634"/>
                    <a:pt x="77169" y="1620807"/>
                    <a:pt x="73834" y="1613025"/>
                  </a:cubicBezTo>
                  <a:cubicBezTo>
                    <a:pt x="48763" y="1554527"/>
                    <a:pt x="94467" y="1648612"/>
                    <a:pt x="56795" y="1573268"/>
                  </a:cubicBezTo>
                  <a:cubicBezTo>
                    <a:pt x="54902" y="1561909"/>
                    <a:pt x="53614" y="1550432"/>
                    <a:pt x="51116" y="1539191"/>
                  </a:cubicBezTo>
                  <a:cubicBezTo>
                    <a:pt x="48892" y="1529181"/>
                    <a:pt x="36283" y="1499271"/>
                    <a:pt x="34077" y="1493755"/>
                  </a:cubicBezTo>
                  <a:cubicBezTo>
                    <a:pt x="32184" y="1478610"/>
                    <a:pt x="32100" y="1463126"/>
                    <a:pt x="28398" y="1448319"/>
                  </a:cubicBezTo>
                  <a:cubicBezTo>
                    <a:pt x="26344" y="1440105"/>
                    <a:pt x="19471" y="1433711"/>
                    <a:pt x="17038" y="1425601"/>
                  </a:cubicBezTo>
                  <a:cubicBezTo>
                    <a:pt x="13729" y="1414571"/>
                    <a:pt x="13948" y="1402745"/>
                    <a:pt x="11359" y="1391524"/>
                  </a:cubicBezTo>
                  <a:cubicBezTo>
                    <a:pt x="8260" y="1378095"/>
                    <a:pt x="3786" y="1365020"/>
                    <a:pt x="0" y="1351768"/>
                  </a:cubicBezTo>
                  <a:cubicBezTo>
                    <a:pt x="1893" y="1302546"/>
                    <a:pt x="2606" y="1253264"/>
                    <a:pt x="5679" y="1204101"/>
                  </a:cubicBezTo>
                  <a:cubicBezTo>
                    <a:pt x="6397" y="1192608"/>
                    <a:pt x="8050" y="1181054"/>
                    <a:pt x="11359" y="1170024"/>
                  </a:cubicBezTo>
                  <a:cubicBezTo>
                    <a:pt x="13792" y="1161915"/>
                    <a:pt x="18932" y="1154879"/>
                    <a:pt x="22718" y="1147306"/>
                  </a:cubicBezTo>
                  <a:cubicBezTo>
                    <a:pt x="24611" y="1135947"/>
                    <a:pt x="24756" y="1124154"/>
                    <a:pt x="28398" y="1113229"/>
                  </a:cubicBezTo>
                  <a:cubicBezTo>
                    <a:pt x="30557" y="1106753"/>
                    <a:pt x="37424" y="1102605"/>
                    <a:pt x="39757" y="1096190"/>
                  </a:cubicBezTo>
                  <a:cubicBezTo>
                    <a:pt x="65785" y="1024612"/>
                    <a:pt x="36766" y="1072278"/>
                    <a:pt x="62475" y="1033716"/>
                  </a:cubicBezTo>
                  <a:cubicBezTo>
                    <a:pt x="64368" y="1022357"/>
                    <a:pt x="64513" y="1010564"/>
                    <a:pt x="68154" y="999639"/>
                  </a:cubicBezTo>
                  <a:cubicBezTo>
                    <a:pt x="70313" y="993163"/>
                    <a:pt x="77354" y="989076"/>
                    <a:pt x="79513" y="982600"/>
                  </a:cubicBezTo>
                  <a:cubicBezTo>
                    <a:pt x="83155" y="971675"/>
                    <a:pt x="82400" y="959695"/>
                    <a:pt x="85193" y="948523"/>
                  </a:cubicBezTo>
                  <a:cubicBezTo>
                    <a:pt x="88097" y="936907"/>
                    <a:pt x="92766" y="925805"/>
                    <a:pt x="96552" y="914446"/>
                  </a:cubicBezTo>
                  <a:cubicBezTo>
                    <a:pt x="98445" y="887942"/>
                    <a:pt x="102674" y="861501"/>
                    <a:pt x="102231" y="834933"/>
                  </a:cubicBezTo>
                  <a:cubicBezTo>
                    <a:pt x="100778" y="747777"/>
                    <a:pt x="95225" y="660735"/>
                    <a:pt x="90872" y="573676"/>
                  </a:cubicBezTo>
                  <a:cubicBezTo>
                    <a:pt x="89545" y="547137"/>
                    <a:pt x="87927" y="520594"/>
                    <a:pt x="85193" y="494163"/>
                  </a:cubicBezTo>
                  <a:cubicBezTo>
                    <a:pt x="82245" y="465666"/>
                    <a:pt x="76685" y="437477"/>
                    <a:pt x="73834" y="408970"/>
                  </a:cubicBezTo>
                  <a:cubicBezTo>
                    <a:pt x="46848" y="139115"/>
                    <a:pt x="92359" y="517416"/>
                    <a:pt x="56795" y="232906"/>
                  </a:cubicBezTo>
                  <a:cubicBezTo>
                    <a:pt x="58688" y="206402"/>
                    <a:pt x="58106" y="179603"/>
                    <a:pt x="62475" y="153393"/>
                  </a:cubicBezTo>
                  <a:cubicBezTo>
                    <a:pt x="63867" y="145042"/>
                    <a:pt x="70861" y="138602"/>
                    <a:pt x="73834" y="130675"/>
                  </a:cubicBezTo>
                  <a:cubicBezTo>
                    <a:pt x="79296" y="116109"/>
                    <a:pt x="78325" y="104655"/>
                    <a:pt x="85193" y="90918"/>
                  </a:cubicBezTo>
                  <a:cubicBezTo>
                    <a:pt x="88246" y="84813"/>
                    <a:pt x="92766" y="79559"/>
                    <a:pt x="96552" y="73880"/>
                  </a:cubicBezTo>
                  <a:cubicBezTo>
                    <a:pt x="102506" y="56015"/>
                    <a:pt x="101035" y="51959"/>
                    <a:pt x="119270" y="39803"/>
                  </a:cubicBezTo>
                  <a:cubicBezTo>
                    <a:pt x="124251" y="36482"/>
                    <a:pt x="130953" y="36800"/>
                    <a:pt x="136308" y="34123"/>
                  </a:cubicBezTo>
                  <a:cubicBezTo>
                    <a:pt x="180339" y="12107"/>
                    <a:pt x="127567" y="31357"/>
                    <a:pt x="170385" y="17085"/>
                  </a:cubicBezTo>
                  <a:cubicBezTo>
                    <a:pt x="176664" y="-1750"/>
                    <a:pt x="170078" y="46"/>
                    <a:pt x="181744" y="4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4" name="Freihandform 1023"/>
            <p:cNvSpPr/>
            <p:nvPr/>
          </p:nvSpPr>
          <p:spPr>
            <a:xfrm>
              <a:off x="5514795" y="4475448"/>
              <a:ext cx="193105" cy="1476671"/>
            </a:xfrm>
            <a:custGeom>
              <a:avLst/>
              <a:gdLst>
                <a:gd name="connsiteX0" fmla="*/ 193105 w 193105"/>
                <a:gd name="connsiteY0" fmla="*/ 0 h 1476671"/>
                <a:gd name="connsiteX1" fmla="*/ 176067 w 193105"/>
                <a:gd name="connsiteY1" fmla="*/ 90872 h 1476671"/>
                <a:gd name="connsiteX2" fmla="*/ 164708 w 193105"/>
                <a:gd name="connsiteY2" fmla="*/ 119270 h 1476671"/>
                <a:gd name="connsiteX3" fmla="*/ 147669 w 193105"/>
                <a:gd name="connsiteY3" fmla="*/ 164706 h 1476671"/>
                <a:gd name="connsiteX4" fmla="*/ 153349 w 193105"/>
                <a:gd name="connsiteY4" fmla="*/ 584989 h 1476671"/>
                <a:gd name="connsiteX5" fmla="*/ 147669 w 193105"/>
                <a:gd name="connsiteY5" fmla="*/ 726977 h 1476671"/>
                <a:gd name="connsiteX6" fmla="*/ 130631 w 193105"/>
                <a:gd name="connsiteY6" fmla="*/ 903041 h 1476671"/>
                <a:gd name="connsiteX7" fmla="*/ 124951 w 193105"/>
                <a:gd name="connsiteY7" fmla="*/ 942798 h 1476671"/>
                <a:gd name="connsiteX8" fmla="*/ 113592 w 193105"/>
                <a:gd name="connsiteY8" fmla="*/ 971195 h 1476671"/>
                <a:gd name="connsiteX9" fmla="*/ 96554 w 193105"/>
                <a:gd name="connsiteY9" fmla="*/ 1005272 h 1476671"/>
                <a:gd name="connsiteX10" fmla="*/ 90874 w 193105"/>
                <a:gd name="connsiteY10" fmla="*/ 1039350 h 1476671"/>
                <a:gd name="connsiteX11" fmla="*/ 85195 w 193105"/>
                <a:gd name="connsiteY11" fmla="*/ 1079106 h 1476671"/>
                <a:gd name="connsiteX12" fmla="*/ 73836 w 193105"/>
                <a:gd name="connsiteY12" fmla="*/ 1096145 h 1476671"/>
                <a:gd name="connsiteX13" fmla="*/ 68156 w 193105"/>
                <a:gd name="connsiteY13" fmla="*/ 1130222 h 1476671"/>
                <a:gd name="connsiteX14" fmla="*/ 51118 w 193105"/>
                <a:gd name="connsiteY14" fmla="*/ 1169978 h 1476671"/>
                <a:gd name="connsiteX15" fmla="*/ 17041 w 193105"/>
                <a:gd name="connsiteY15" fmla="*/ 1351722 h 1476671"/>
                <a:gd name="connsiteX16" fmla="*/ 2 w 193105"/>
                <a:gd name="connsiteY16" fmla="*/ 1476671 h 147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3105" h="1476671">
                  <a:moveTo>
                    <a:pt x="193105" y="0"/>
                  </a:moveTo>
                  <a:cubicBezTo>
                    <a:pt x="188764" y="26051"/>
                    <a:pt x="182121" y="68169"/>
                    <a:pt x="176067" y="90872"/>
                  </a:cubicBezTo>
                  <a:cubicBezTo>
                    <a:pt x="173440" y="100723"/>
                    <a:pt x="167932" y="109598"/>
                    <a:pt x="164708" y="119270"/>
                  </a:cubicBezTo>
                  <a:cubicBezTo>
                    <a:pt x="149243" y="165665"/>
                    <a:pt x="170905" y="118234"/>
                    <a:pt x="147669" y="164706"/>
                  </a:cubicBezTo>
                  <a:cubicBezTo>
                    <a:pt x="109425" y="317695"/>
                    <a:pt x="148787" y="151540"/>
                    <a:pt x="153349" y="584989"/>
                  </a:cubicBezTo>
                  <a:cubicBezTo>
                    <a:pt x="153848" y="632354"/>
                    <a:pt x="149683" y="679653"/>
                    <a:pt x="147669" y="726977"/>
                  </a:cubicBezTo>
                  <a:cubicBezTo>
                    <a:pt x="139496" y="919047"/>
                    <a:pt x="151747" y="790426"/>
                    <a:pt x="130631" y="903041"/>
                  </a:cubicBezTo>
                  <a:cubicBezTo>
                    <a:pt x="128164" y="916199"/>
                    <a:pt x="128198" y="929811"/>
                    <a:pt x="124951" y="942798"/>
                  </a:cubicBezTo>
                  <a:cubicBezTo>
                    <a:pt x="122478" y="952688"/>
                    <a:pt x="117172" y="961649"/>
                    <a:pt x="113592" y="971195"/>
                  </a:cubicBezTo>
                  <a:cubicBezTo>
                    <a:pt x="103514" y="998071"/>
                    <a:pt x="113789" y="979421"/>
                    <a:pt x="96554" y="1005272"/>
                  </a:cubicBezTo>
                  <a:cubicBezTo>
                    <a:pt x="94661" y="1016631"/>
                    <a:pt x="92625" y="1027968"/>
                    <a:pt x="90874" y="1039350"/>
                  </a:cubicBezTo>
                  <a:cubicBezTo>
                    <a:pt x="88838" y="1052581"/>
                    <a:pt x="89041" y="1066284"/>
                    <a:pt x="85195" y="1079106"/>
                  </a:cubicBezTo>
                  <a:cubicBezTo>
                    <a:pt x="83234" y="1085644"/>
                    <a:pt x="77622" y="1090465"/>
                    <a:pt x="73836" y="1096145"/>
                  </a:cubicBezTo>
                  <a:cubicBezTo>
                    <a:pt x="71943" y="1107504"/>
                    <a:pt x="71465" y="1119192"/>
                    <a:pt x="68156" y="1130222"/>
                  </a:cubicBezTo>
                  <a:cubicBezTo>
                    <a:pt x="55507" y="1172384"/>
                    <a:pt x="58493" y="1134945"/>
                    <a:pt x="51118" y="1169978"/>
                  </a:cubicBezTo>
                  <a:cubicBezTo>
                    <a:pt x="51113" y="1170000"/>
                    <a:pt x="17044" y="1351700"/>
                    <a:pt x="17041" y="1351722"/>
                  </a:cubicBezTo>
                  <a:cubicBezTo>
                    <a:pt x="-560" y="1469056"/>
                    <a:pt x="2" y="1427025"/>
                    <a:pt x="2" y="1476671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5" name="Freihandform 1024"/>
            <p:cNvSpPr/>
            <p:nvPr/>
          </p:nvSpPr>
          <p:spPr>
            <a:xfrm>
              <a:off x="7389034" y="4679911"/>
              <a:ext cx="329412" cy="1590260"/>
            </a:xfrm>
            <a:custGeom>
              <a:avLst/>
              <a:gdLst>
                <a:gd name="connsiteX0" fmla="*/ 0 w 329412"/>
                <a:gd name="connsiteY0" fmla="*/ 0 h 1590260"/>
                <a:gd name="connsiteX1" fmla="*/ 11359 w 329412"/>
                <a:gd name="connsiteY1" fmla="*/ 62474 h 1590260"/>
                <a:gd name="connsiteX2" fmla="*/ 22718 w 329412"/>
                <a:gd name="connsiteY2" fmla="*/ 79513 h 1590260"/>
                <a:gd name="connsiteX3" fmla="*/ 34077 w 329412"/>
                <a:gd name="connsiteY3" fmla="*/ 119269 h 1590260"/>
                <a:gd name="connsiteX4" fmla="*/ 45436 w 329412"/>
                <a:gd name="connsiteY4" fmla="*/ 136308 h 1590260"/>
                <a:gd name="connsiteX5" fmla="*/ 62474 w 329412"/>
                <a:gd name="connsiteY5" fmla="*/ 176064 h 1590260"/>
                <a:gd name="connsiteX6" fmla="*/ 68154 w 329412"/>
                <a:gd name="connsiteY6" fmla="*/ 193103 h 1590260"/>
                <a:gd name="connsiteX7" fmla="*/ 79513 w 329412"/>
                <a:gd name="connsiteY7" fmla="*/ 215821 h 1590260"/>
                <a:gd name="connsiteX8" fmla="*/ 90872 w 329412"/>
                <a:gd name="connsiteY8" fmla="*/ 249898 h 1590260"/>
                <a:gd name="connsiteX9" fmla="*/ 102231 w 329412"/>
                <a:gd name="connsiteY9" fmla="*/ 272616 h 1590260"/>
                <a:gd name="connsiteX10" fmla="*/ 107910 w 329412"/>
                <a:gd name="connsiteY10" fmla="*/ 289654 h 1590260"/>
                <a:gd name="connsiteX11" fmla="*/ 119269 w 329412"/>
                <a:gd name="connsiteY11" fmla="*/ 306693 h 1590260"/>
                <a:gd name="connsiteX12" fmla="*/ 124949 w 329412"/>
                <a:gd name="connsiteY12" fmla="*/ 329411 h 1590260"/>
                <a:gd name="connsiteX13" fmla="*/ 136308 w 329412"/>
                <a:gd name="connsiteY13" fmla="*/ 363488 h 1590260"/>
                <a:gd name="connsiteX14" fmla="*/ 147667 w 329412"/>
                <a:gd name="connsiteY14" fmla="*/ 443001 h 1590260"/>
                <a:gd name="connsiteX15" fmla="*/ 159026 w 329412"/>
                <a:gd name="connsiteY15" fmla="*/ 482757 h 1590260"/>
                <a:gd name="connsiteX16" fmla="*/ 176064 w 329412"/>
                <a:gd name="connsiteY16" fmla="*/ 539552 h 1590260"/>
                <a:gd name="connsiteX17" fmla="*/ 181744 w 329412"/>
                <a:gd name="connsiteY17" fmla="*/ 573629 h 1590260"/>
                <a:gd name="connsiteX18" fmla="*/ 187423 w 329412"/>
                <a:gd name="connsiteY18" fmla="*/ 613386 h 1590260"/>
                <a:gd name="connsiteX19" fmla="*/ 198782 w 329412"/>
                <a:gd name="connsiteY19" fmla="*/ 636104 h 1590260"/>
                <a:gd name="connsiteX20" fmla="*/ 204462 w 329412"/>
                <a:gd name="connsiteY20" fmla="*/ 670181 h 1590260"/>
                <a:gd name="connsiteX21" fmla="*/ 215821 w 329412"/>
                <a:gd name="connsiteY21" fmla="*/ 692899 h 1590260"/>
                <a:gd name="connsiteX22" fmla="*/ 232859 w 329412"/>
                <a:gd name="connsiteY22" fmla="*/ 789450 h 1590260"/>
                <a:gd name="connsiteX23" fmla="*/ 238539 w 329412"/>
                <a:gd name="connsiteY23" fmla="*/ 829207 h 1590260"/>
                <a:gd name="connsiteX24" fmla="*/ 244218 w 329412"/>
                <a:gd name="connsiteY24" fmla="*/ 886002 h 1590260"/>
                <a:gd name="connsiteX25" fmla="*/ 255577 w 329412"/>
                <a:gd name="connsiteY25" fmla="*/ 920079 h 1590260"/>
                <a:gd name="connsiteX26" fmla="*/ 261257 w 329412"/>
                <a:gd name="connsiteY26" fmla="*/ 982554 h 1590260"/>
                <a:gd name="connsiteX27" fmla="*/ 272616 w 329412"/>
                <a:gd name="connsiteY27" fmla="*/ 1016631 h 1590260"/>
                <a:gd name="connsiteX28" fmla="*/ 289654 w 329412"/>
                <a:gd name="connsiteY28" fmla="*/ 1096144 h 1590260"/>
                <a:gd name="connsiteX29" fmla="*/ 306693 w 329412"/>
                <a:gd name="connsiteY29" fmla="*/ 1453952 h 1590260"/>
                <a:gd name="connsiteX30" fmla="*/ 312372 w 329412"/>
                <a:gd name="connsiteY30" fmla="*/ 1488029 h 1590260"/>
                <a:gd name="connsiteX31" fmla="*/ 323731 w 329412"/>
                <a:gd name="connsiteY31" fmla="*/ 1544824 h 1590260"/>
                <a:gd name="connsiteX32" fmla="*/ 329411 w 329412"/>
                <a:gd name="connsiteY32" fmla="*/ 1590260 h 159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29412" h="1590260">
                  <a:moveTo>
                    <a:pt x="0" y="0"/>
                  </a:moveTo>
                  <a:cubicBezTo>
                    <a:pt x="1317" y="9219"/>
                    <a:pt x="5619" y="49081"/>
                    <a:pt x="11359" y="62474"/>
                  </a:cubicBezTo>
                  <a:cubicBezTo>
                    <a:pt x="14048" y="68748"/>
                    <a:pt x="18932" y="73833"/>
                    <a:pt x="22718" y="79513"/>
                  </a:cubicBezTo>
                  <a:cubicBezTo>
                    <a:pt x="24539" y="86798"/>
                    <a:pt x="30001" y="111117"/>
                    <a:pt x="34077" y="119269"/>
                  </a:cubicBezTo>
                  <a:cubicBezTo>
                    <a:pt x="37130" y="125374"/>
                    <a:pt x="41650" y="130628"/>
                    <a:pt x="45436" y="136308"/>
                  </a:cubicBezTo>
                  <a:cubicBezTo>
                    <a:pt x="58752" y="176260"/>
                    <a:pt x="41423" y="126945"/>
                    <a:pt x="62474" y="176064"/>
                  </a:cubicBezTo>
                  <a:cubicBezTo>
                    <a:pt x="64832" y="181567"/>
                    <a:pt x="65796" y="187600"/>
                    <a:pt x="68154" y="193103"/>
                  </a:cubicBezTo>
                  <a:cubicBezTo>
                    <a:pt x="71489" y="200885"/>
                    <a:pt x="76369" y="207960"/>
                    <a:pt x="79513" y="215821"/>
                  </a:cubicBezTo>
                  <a:cubicBezTo>
                    <a:pt x="83960" y="226938"/>
                    <a:pt x="85517" y="239189"/>
                    <a:pt x="90872" y="249898"/>
                  </a:cubicBezTo>
                  <a:cubicBezTo>
                    <a:pt x="94658" y="257471"/>
                    <a:pt x="98896" y="264834"/>
                    <a:pt x="102231" y="272616"/>
                  </a:cubicBezTo>
                  <a:cubicBezTo>
                    <a:pt x="104589" y="278118"/>
                    <a:pt x="105233" y="284299"/>
                    <a:pt x="107910" y="289654"/>
                  </a:cubicBezTo>
                  <a:cubicBezTo>
                    <a:pt x="110963" y="295759"/>
                    <a:pt x="115483" y="301013"/>
                    <a:pt x="119269" y="306693"/>
                  </a:cubicBezTo>
                  <a:cubicBezTo>
                    <a:pt x="121162" y="314266"/>
                    <a:pt x="122706" y="321934"/>
                    <a:pt x="124949" y="329411"/>
                  </a:cubicBezTo>
                  <a:cubicBezTo>
                    <a:pt x="128390" y="340879"/>
                    <a:pt x="133960" y="351747"/>
                    <a:pt x="136308" y="363488"/>
                  </a:cubicBezTo>
                  <a:cubicBezTo>
                    <a:pt x="141559" y="389741"/>
                    <a:pt x="140312" y="417258"/>
                    <a:pt x="147667" y="443001"/>
                  </a:cubicBezTo>
                  <a:cubicBezTo>
                    <a:pt x="151453" y="456253"/>
                    <a:pt x="155927" y="469328"/>
                    <a:pt x="159026" y="482757"/>
                  </a:cubicBezTo>
                  <a:cubicBezTo>
                    <a:pt x="171148" y="535289"/>
                    <a:pt x="155841" y="499106"/>
                    <a:pt x="176064" y="539552"/>
                  </a:cubicBezTo>
                  <a:cubicBezTo>
                    <a:pt x="177957" y="550911"/>
                    <a:pt x="179993" y="562247"/>
                    <a:pt x="181744" y="573629"/>
                  </a:cubicBezTo>
                  <a:cubicBezTo>
                    <a:pt x="183780" y="586860"/>
                    <a:pt x="183901" y="600471"/>
                    <a:pt x="187423" y="613386"/>
                  </a:cubicBezTo>
                  <a:cubicBezTo>
                    <a:pt x="189651" y="621554"/>
                    <a:pt x="194996" y="628531"/>
                    <a:pt x="198782" y="636104"/>
                  </a:cubicBezTo>
                  <a:cubicBezTo>
                    <a:pt x="200675" y="647463"/>
                    <a:pt x="201153" y="659151"/>
                    <a:pt x="204462" y="670181"/>
                  </a:cubicBezTo>
                  <a:cubicBezTo>
                    <a:pt x="206895" y="678290"/>
                    <a:pt x="214161" y="684597"/>
                    <a:pt x="215821" y="692899"/>
                  </a:cubicBezTo>
                  <a:cubicBezTo>
                    <a:pt x="242874" y="828168"/>
                    <a:pt x="203269" y="700681"/>
                    <a:pt x="232859" y="789450"/>
                  </a:cubicBezTo>
                  <a:cubicBezTo>
                    <a:pt x="234752" y="802702"/>
                    <a:pt x="236975" y="815912"/>
                    <a:pt x="238539" y="829207"/>
                  </a:cubicBezTo>
                  <a:cubicBezTo>
                    <a:pt x="240762" y="848103"/>
                    <a:pt x="240712" y="867302"/>
                    <a:pt x="244218" y="886002"/>
                  </a:cubicBezTo>
                  <a:cubicBezTo>
                    <a:pt x="246425" y="897770"/>
                    <a:pt x="251791" y="908720"/>
                    <a:pt x="255577" y="920079"/>
                  </a:cubicBezTo>
                  <a:cubicBezTo>
                    <a:pt x="257470" y="940904"/>
                    <a:pt x="257623" y="961961"/>
                    <a:pt x="261257" y="982554"/>
                  </a:cubicBezTo>
                  <a:cubicBezTo>
                    <a:pt x="263338" y="994345"/>
                    <a:pt x="270409" y="1004863"/>
                    <a:pt x="272616" y="1016631"/>
                  </a:cubicBezTo>
                  <a:cubicBezTo>
                    <a:pt x="288268" y="1100112"/>
                    <a:pt x="265723" y="1048282"/>
                    <a:pt x="289654" y="1096144"/>
                  </a:cubicBezTo>
                  <a:cubicBezTo>
                    <a:pt x="294201" y="1205273"/>
                    <a:pt x="299850" y="1351307"/>
                    <a:pt x="306693" y="1453952"/>
                  </a:cubicBezTo>
                  <a:cubicBezTo>
                    <a:pt x="307459" y="1465442"/>
                    <a:pt x="310250" y="1476711"/>
                    <a:pt x="312372" y="1488029"/>
                  </a:cubicBezTo>
                  <a:cubicBezTo>
                    <a:pt x="315930" y="1507005"/>
                    <a:pt x="320376" y="1525811"/>
                    <a:pt x="323731" y="1544824"/>
                  </a:cubicBezTo>
                  <a:cubicBezTo>
                    <a:pt x="329679" y="1578527"/>
                    <a:pt x="329411" y="1572315"/>
                    <a:pt x="329411" y="159026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4" name="Gruppieren 13"/>
          <p:cNvGrpSpPr/>
          <p:nvPr/>
        </p:nvGrpSpPr>
        <p:grpSpPr>
          <a:xfrm>
            <a:off x="7596941" y="3025090"/>
            <a:ext cx="1158801" cy="3827985"/>
            <a:chOff x="7596941" y="3025090"/>
            <a:chExt cx="1158801" cy="3827985"/>
          </a:xfrm>
        </p:grpSpPr>
        <p:sp>
          <p:nvSpPr>
            <p:cNvPr id="1029" name="Freihandform 1028"/>
            <p:cNvSpPr/>
            <p:nvPr/>
          </p:nvSpPr>
          <p:spPr>
            <a:xfrm>
              <a:off x="7767330" y="5041135"/>
              <a:ext cx="124949" cy="198961"/>
            </a:xfrm>
            <a:custGeom>
              <a:avLst/>
              <a:gdLst>
                <a:gd name="connsiteX0" fmla="*/ 0 w 124949"/>
                <a:gd name="connsiteY0" fmla="*/ 198961 h 198961"/>
                <a:gd name="connsiteX1" fmla="*/ 68154 w 124949"/>
                <a:gd name="connsiteY1" fmla="*/ 147845 h 198961"/>
                <a:gd name="connsiteX2" fmla="*/ 85192 w 124949"/>
                <a:gd name="connsiteY2" fmla="*/ 113768 h 198961"/>
                <a:gd name="connsiteX3" fmla="*/ 102231 w 124949"/>
                <a:gd name="connsiteY3" fmla="*/ 108089 h 198961"/>
                <a:gd name="connsiteX4" fmla="*/ 124949 w 124949"/>
                <a:gd name="connsiteY4" fmla="*/ 56973 h 198961"/>
                <a:gd name="connsiteX5" fmla="*/ 113590 w 124949"/>
                <a:gd name="connsiteY5" fmla="*/ 34255 h 198961"/>
                <a:gd name="connsiteX6" fmla="*/ 96551 w 124949"/>
                <a:gd name="connsiteY6" fmla="*/ 28576 h 198961"/>
                <a:gd name="connsiteX7" fmla="*/ 68154 w 124949"/>
                <a:gd name="connsiteY7" fmla="*/ 17217 h 198961"/>
                <a:gd name="connsiteX8" fmla="*/ 45436 w 124949"/>
                <a:gd name="connsiteY8" fmla="*/ 178 h 198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949" h="198961">
                  <a:moveTo>
                    <a:pt x="0" y="198961"/>
                  </a:moveTo>
                  <a:cubicBezTo>
                    <a:pt x="27829" y="182263"/>
                    <a:pt x="44578" y="174368"/>
                    <a:pt x="68154" y="147845"/>
                  </a:cubicBezTo>
                  <a:cubicBezTo>
                    <a:pt x="93481" y="119353"/>
                    <a:pt x="50570" y="141465"/>
                    <a:pt x="85192" y="113768"/>
                  </a:cubicBezTo>
                  <a:cubicBezTo>
                    <a:pt x="89867" y="110028"/>
                    <a:pt x="96551" y="109982"/>
                    <a:pt x="102231" y="108089"/>
                  </a:cubicBezTo>
                  <a:cubicBezTo>
                    <a:pt x="115749" y="67536"/>
                    <a:pt x="106948" y="83975"/>
                    <a:pt x="124949" y="56973"/>
                  </a:cubicBezTo>
                  <a:cubicBezTo>
                    <a:pt x="121163" y="49400"/>
                    <a:pt x="119577" y="40242"/>
                    <a:pt x="113590" y="34255"/>
                  </a:cubicBezTo>
                  <a:cubicBezTo>
                    <a:pt x="109357" y="30022"/>
                    <a:pt x="102157" y="30678"/>
                    <a:pt x="96551" y="28576"/>
                  </a:cubicBezTo>
                  <a:cubicBezTo>
                    <a:pt x="87005" y="24996"/>
                    <a:pt x="77620" y="21003"/>
                    <a:pt x="68154" y="17217"/>
                  </a:cubicBezTo>
                  <a:cubicBezTo>
                    <a:pt x="54695" y="-2972"/>
                    <a:pt x="63621" y="178"/>
                    <a:pt x="45436" y="178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0" name="Freihandform 1029"/>
            <p:cNvSpPr/>
            <p:nvPr/>
          </p:nvSpPr>
          <p:spPr>
            <a:xfrm>
              <a:off x="7892279" y="4842531"/>
              <a:ext cx="215935" cy="210141"/>
            </a:xfrm>
            <a:custGeom>
              <a:avLst/>
              <a:gdLst>
                <a:gd name="connsiteX0" fmla="*/ 0 w 215935"/>
                <a:gd name="connsiteY0" fmla="*/ 210141 h 210141"/>
                <a:gd name="connsiteX1" fmla="*/ 79513 w 215935"/>
                <a:gd name="connsiteY1" fmla="*/ 187423 h 210141"/>
                <a:gd name="connsiteX2" fmla="*/ 102231 w 215935"/>
                <a:gd name="connsiteY2" fmla="*/ 181744 h 210141"/>
                <a:gd name="connsiteX3" fmla="*/ 119269 w 215935"/>
                <a:gd name="connsiteY3" fmla="*/ 170385 h 210141"/>
                <a:gd name="connsiteX4" fmla="*/ 198782 w 215935"/>
                <a:gd name="connsiteY4" fmla="*/ 147667 h 210141"/>
                <a:gd name="connsiteX5" fmla="*/ 215821 w 215935"/>
                <a:gd name="connsiteY5" fmla="*/ 130628 h 210141"/>
                <a:gd name="connsiteX6" fmla="*/ 187423 w 215935"/>
                <a:gd name="connsiteY6" fmla="*/ 102231 h 210141"/>
                <a:gd name="connsiteX7" fmla="*/ 102231 w 215935"/>
                <a:gd name="connsiteY7" fmla="*/ 28397 h 210141"/>
                <a:gd name="connsiteX8" fmla="*/ 96551 w 215935"/>
                <a:gd name="connsiteY8" fmla="*/ 11359 h 210141"/>
                <a:gd name="connsiteX9" fmla="*/ 79513 w 215935"/>
                <a:gd name="connsiteY9" fmla="*/ 5679 h 210141"/>
                <a:gd name="connsiteX10" fmla="*/ 73833 w 215935"/>
                <a:gd name="connsiteY10" fmla="*/ 0 h 21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935" h="210141">
                  <a:moveTo>
                    <a:pt x="0" y="210141"/>
                  </a:moveTo>
                  <a:lnTo>
                    <a:pt x="79513" y="187423"/>
                  </a:lnTo>
                  <a:cubicBezTo>
                    <a:pt x="87034" y="185334"/>
                    <a:pt x="95056" y="184819"/>
                    <a:pt x="102231" y="181744"/>
                  </a:cubicBezTo>
                  <a:cubicBezTo>
                    <a:pt x="108505" y="179055"/>
                    <a:pt x="113032" y="173157"/>
                    <a:pt x="119269" y="170385"/>
                  </a:cubicBezTo>
                  <a:cubicBezTo>
                    <a:pt x="140220" y="161073"/>
                    <a:pt x="178154" y="152824"/>
                    <a:pt x="198782" y="147667"/>
                  </a:cubicBezTo>
                  <a:cubicBezTo>
                    <a:pt x="204462" y="141987"/>
                    <a:pt x="214500" y="138551"/>
                    <a:pt x="215821" y="130628"/>
                  </a:cubicBezTo>
                  <a:cubicBezTo>
                    <a:pt x="217826" y="118601"/>
                    <a:pt x="192991" y="106685"/>
                    <a:pt x="187423" y="102231"/>
                  </a:cubicBezTo>
                  <a:cubicBezTo>
                    <a:pt x="125484" y="52680"/>
                    <a:pt x="136815" y="62983"/>
                    <a:pt x="102231" y="28397"/>
                  </a:cubicBezTo>
                  <a:cubicBezTo>
                    <a:pt x="100338" y="22718"/>
                    <a:pt x="100784" y="15592"/>
                    <a:pt x="96551" y="11359"/>
                  </a:cubicBezTo>
                  <a:cubicBezTo>
                    <a:pt x="92318" y="7126"/>
                    <a:pt x="84868" y="8356"/>
                    <a:pt x="79513" y="5679"/>
                  </a:cubicBezTo>
                  <a:cubicBezTo>
                    <a:pt x="77118" y="4482"/>
                    <a:pt x="75726" y="1893"/>
                    <a:pt x="73833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1" name="Freihandform 1030"/>
            <p:cNvSpPr/>
            <p:nvPr/>
          </p:nvSpPr>
          <p:spPr>
            <a:xfrm>
              <a:off x="7897627" y="5064031"/>
              <a:ext cx="165037" cy="210142"/>
            </a:xfrm>
            <a:custGeom>
              <a:avLst/>
              <a:gdLst>
                <a:gd name="connsiteX0" fmla="*/ 165037 w 165037"/>
                <a:gd name="connsiteY0" fmla="*/ 210142 h 210142"/>
                <a:gd name="connsiteX1" fmla="*/ 136639 w 165037"/>
                <a:gd name="connsiteY1" fmla="*/ 141988 h 210142"/>
                <a:gd name="connsiteX2" fmla="*/ 125280 w 165037"/>
                <a:gd name="connsiteY2" fmla="*/ 107911 h 210142"/>
                <a:gd name="connsiteX3" fmla="*/ 91203 w 165037"/>
                <a:gd name="connsiteY3" fmla="*/ 79513 h 210142"/>
                <a:gd name="connsiteX4" fmla="*/ 57126 w 165037"/>
                <a:gd name="connsiteY4" fmla="*/ 56795 h 210142"/>
                <a:gd name="connsiteX5" fmla="*/ 40088 w 165037"/>
                <a:gd name="connsiteY5" fmla="*/ 45436 h 210142"/>
                <a:gd name="connsiteX6" fmla="*/ 17370 w 165037"/>
                <a:gd name="connsiteY6" fmla="*/ 39757 h 210142"/>
                <a:gd name="connsiteX7" fmla="*/ 11690 w 165037"/>
                <a:gd name="connsiteY7" fmla="*/ 22718 h 210142"/>
                <a:gd name="connsiteX8" fmla="*/ 6011 w 165037"/>
                <a:gd name="connsiteY8" fmla="*/ 0 h 21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037" h="210142">
                  <a:moveTo>
                    <a:pt x="165037" y="210142"/>
                  </a:moveTo>
                  <a:cubicBezTo>
                    <a:pt x="155571" y="187424"/>
                    <a:pt x="145559" y="164926"/>
                    <a:pt x="136639" y="141988"/>
                  </a:cubicBezTo>
                  <a:cubicBezTo>
                    <a:pt x="132299" y="130829"/>
                    <a:pt x="135242" y="114553"/>
                    <a:pt x="125280" y="107911"/>
                  </a:cubicBezTo>
                  <a:cubicBezTo>
                    <a:pt x="64391" y="67317"/>
                    <a:pt x="156806" y="130538"/>
                    <a:pt x="91203" y="79513"/>
                  </a:cubicBezTo>
                  <a:cubicBezTo>
                    <a:pt x="80427" y="71132"/>
                    <a:pt x="68485" y="64368"/>
                    <a:pt x="57126" y="56795"/>
                  </a:cubicBezTo>
                  <a:cubicBezTo>
                    <a:pt x="51447" y="53009"/>
                    <a:pt x="46710" y="47091"/>
                    <a:pt x="40088" y="45436"/>
                  </a:cubicBezTo>
                  <a:lnTo>
                    <a:pt x="17370" y="39757"/>
                  </a:lnTo>
                  <a:cubicBezTo>
                    <a:pt x="15477" y="34077"/>
                    <a:pt x="14367" y="28073"/>
                    <a:pt x="11690" y="22718"/>
                  </a:cubicBezTo>
                  <a:cubicBezTo>
                    <a:pt x="986" y="1311"/>
                    <a:pt x="-5335" y="11346"/>
                    <a:pt x="6011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2" name="Freihandform 1031"/>
            <p:cNvSpPr/>
            <p:nvPr/>
          </p:nvSpPr>
          <p:spPr>
            <a:xfrm>
              <a:off x="8068343" y="4751659"/>
              <a:ext cx="170572" cy="187423"/>
            </a:xfrm>
            <a:custGeom>
              <a:avLst/>
              <a:gdLst>
                <a:gd name="connsiteX0" fmla="*/ 0 w 170572"/>
                <a:gd name="connsiteY0" fmla="*/ 187423 h 187423"/>
                <a:gd name="connsiteX1" fmla="*/ 51116 w 170572"/>
                <a:gd name="connsiteY1" fmla="*/ 170385 h 187423"/>
                <a:gd name="connsiteX2" fmla="*/ 73834 w 170572"/>
                <a:gd name="connsiteY2" fmla="*/ 159026 h 187423"/>
                <a:gd name="connsiteX3" fmla="*/ 90872 w 170572"/>
                <a:gd name="connsiteY3" fmla="*/ 153346 h 187423"/>
                <a:gd name="connsiteX4" fmla="*/ 107911 w 170572"/>
                <a:gd name="connsiteY4" fmla="*/ 141987 h 187423"/>
                <a:gd name="connsiteX5" fmla="*/ 141988 w 170572"/>
                <a:gd name="connsiteY5" fmla="*/ 130628 h 187423"/>
                <a:gd name="connsiteX6" fmla="*/ 164706 w 170572"/>
                <a:gd name="connsiteY6" fmla="*/ 79513 h 187423"/>
                <a:gd name="connsiteX7" fmla="*/ 170385 w 170572"/>
                <a:gd name="connsiteY7" fmla="*/ 39756 h 187423"/>
                <a:gd name="connsiteX8" fmla="*/ 159026 w 170572"/>
                <a:gd name="connsiteY8" fmla="*/ 17038 h 187423"/>
                <a:gd name="connsiteX9" fmla="*/ 147667 w 170572"/>
                <a:gd name="connsiteY9" fmla="*/ 0 h 187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572" h="187423">
                  <a:moveTo>
                    <a:pt x="0" y="187423"/>
                  </a:moveTo>
                  <a:cubicBezTo>
                    <a:pt x="17039" y="181744"/>
                    <a:pt x="34353" y="176832"/>
                    <a:pt x="51116" y="170385"/>
                  </a:cubicBezTo>
                  <a:cubicBezTo>
                    <a:pt x="59018" y="167346"/>
                    <a:pt x="66052" y="162361"/>
                    <a:pt x="73834" y="159026"/>
                  </a:cubicBezTo>
                  <a:cubicBezTo>
                    <a:pt x="79337" y="156668"/>
                    <a:pt x="85517" y="156023"/>
                    <a:pt x="90872" y="153346"/>
                  </a:cubicBezTo>
                  <a:cubicBezTo>
                    <a:pt x="96977" y="150293"/>
                    <a:pt x="101673" y="144759"/>
                    <a:pt x="107911" y="141987"/>
                  </a:cubicBezTo>
                  <a:cubicBezTo>
                    <a:pt x="118852" y="137124"/>
                    <a:pt x="141988" y="130628"/>
                    <a:pt x="141988" y="130628"/>
                  </a:cubicBezTo>
                  <a:cubicBezTo>
                    <a:pt x="155505" y="90076"/>
                    <a:pt x="146705" y="106513"/>
                    <a:pt x="164706" y="79513"/>
                  </a:cubicBezTo>
                  <a:cubicBezTo>
                    <a:pt x="166599" y="66261"/>
                    <a:pt x="171597" y="53088"/>
                    <a:pt x="170385" y="39756"/>
                  </a:cubicBezTo>
                  <a:cubicBezTo>
                    <a:pt x="169618" y="31324"/>
                    <a:pt x="163227" y="24389"/>
                    <a:pt x="159026" y="17038"/>
                  </a:cubicBezTo>
                  <a:cubicBezTo>
                    <a:pt x="155639" y="11112"/>
                    <a:pt x="147667" y="0"/>
                    <a:pt x="147667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3" name="Ellipse 1032"/>
            <p:cNvSpPr/>
            <p:nvPr/>
          </p:nvSpPr>
          <p:spPr>
            <a:xfrm>
              <a:off x="8153629" y="4553031"/>
              <a:ext cx="130701" cy="21602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4" name="Freihandform 1033"/>
            <p:cNvSpPr/>
            <p:nvPr/>
          </p:nvSpPr>
          <p:spPr>
            <a:xfrm>
              <a:off x="8267126" y="4564235"/>
              <a:ext cx="278296" cy="68154"/>
            </a:xfrm>
            <a:custGeom>
              <a:avLst/>
              <a:gdLst>
                <a:gd name="connsiteX0" fmla="*/ 0 w 278296"/>
                <a:gd name="connsiteY0" fmla="*/ 39757 h 68154"/>
                <a:gd name="connsiteX1" fmla="*/ 45436 w 278296"/>
                <a:gd name="connsiteY1" fmla="*/ 5679 h 68154"/>
                <a:gd name="connsiteX2" fmla="*/ 68154 w 278296"/>
                <a:gd name="connsiteY2" fmla="*/ 0 h 68154"/>
                <a:gd name="connsiteX3" fmla="*/ 153346 w 278296"/>
                <a:gd name="connsiteY3" fmla="*/ 11359 h 68154"/>
                <a:gd name="connsiteX4" fmla="*/ 176064 w 278296"/>
                <a:gd name="connsiteY4" fmla="*/ 17039 h 68154"/>
                <a:gd name="connsiteX5" fmla="*/ 210142 w 278296"/>
                <a:gd name="connsiteY5" fmla="*/ 34077 h 68154"/>
                <a:gd name="connsiteX6" fmla="*/ 221501 w 278296"/>
                <a:gd name="connsiteY6" fmla="*/ 51116 h 68154"/>
                <a:gd name="connsiteX7" fmla="*/ 238539 w 278296"/>
                <a:gd name="connsiteY7" fmla="*/ 56795 h 68154"/>
                <a:gd name="connsiteX8" fmla="*/ 255578 w 278296"/>
                <a:gd name="connsiteY8" fmla="*/ 68154 h 68154"/>
                <a:gd name="connsiteX9" fmla="*/ 278296 w 278296"/>
                <a:gd name="connsiteY9" fmla="*/ 51116 h 6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296" h="68154">
                  <a:moveTo>
                    <a:pt x="0" y="39757"/>
                  </a:moveTo>
                  <a:cubicBezTo>
                    <a:pt x="2846" y="37480"/>
                    <a:pt x="35701" y="9851"/>
                    <a:pt x="45436" y="5679"/>
                  </a:cubicBezTo>
                  <a:cubicBezTo>
                    <a:pt x="52611" y="2604"/>
                    <a:pt x="60581" y="1893"/>
                    <a:pt x="68154" y="0"/>
                  </a:cubicBezTo>
                  <a:cubicBezTo>
                    <a:pt x="96551" y="3786"/>
                    <a:pt x="125048" y="6891"/>
                    <a:pt x="153346" y="11359"/>
                  </a:cubicBezTo>
                  <a:cubicBezTo>
                    <a:pt x="161056" y="12576"/>
                    <a:pt x="168889" y="13964"/>
                    <a:pt x="176064" y="17039"/>
                  </a:cubicBezTo>
                  <a:cubicBezTo>
                    <a:pt x="253102" y="50056"/>
                    <a:pt x="138373" y="10157"/>
                    <a:pt x="210142" y="34077"/>
                  </a:cubicBezTo>
                  <a:cubicBezTo>
                    <a:pt x="213928" y="39757"/>
                    <a:pt x="216171" y="46852"/>
                    <a:pt x="221501" y="51116"/>
                  </a:cubicBezTo>
                  <a:cubicBezTo>
                    <a:pt x="226176" y="54856"/>
                    <a:pt x="233184" y="54118"/>
                    <a:pt x="238539" y="56795"/>
                  </a:cubicBezTo>
                  <a:cubicBezTo>
                    <a:pt x="244644" y="59848"/>
                    <a:pt x="249898" y="64368"/>
                    <a:pt x="255578" y="68154"/>
                  </a:cubicBezTo>
                  <a:cubicBezTo>
                    <a:pt x="274844" y="55310"/>
                    <a:pt x="267789" y="61621"/>
                    <a:pt x="278296" y="51116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5" name="Freihandform 1034"/>
            <p:cNvSpPr/>
            <p:nvPr/>
          </p:nvSpPr>
          <p:spPr>
            <a:xfrm>
              <a:off x="8511345" y="4683505"/>
              <a:ext cx="63306" cy="249898"/>
            </a:xfrm>
            <a:custGeom>
              <a:avLst/>
              <a:gdLst>
                <a:gd name="connsiteX0" fmla="*/ 51115 w 63306"/>
                <a:gd name="connsiteY0" fmla="*/ 249898 h 249898"/>
                <a:gd name="connsiteX1" fmla="*/ 56795 w 63306"/>
                <a:gd name="connsiteY1" fmla="*/ 176064 h 249898"/>
                <a:gd name="connsiteX2" fmla="*/ 51115 w 63306"/>
                <a:gd name="connsiteY2" fmla="*/ 159026 h 249898"/>
                <a:gd name="connsiteX3" fmla="*/ 34077 w 63306"/>
                <a:gd name="connsiteY3" fmla="*/ 153346 h 249898"/>
                <a:gd name="connsiteX4" fmla="*/ 28397 w 63306"/>
                <a:gd name="connsiteY4" fmla="*/ 136308 h 249898"/>
                <a:gd name="connsiteX5" fmla="*/ 0 w 63306"/>
                <a:gd name="connsiteY5" fmla="*/ 102231 h 249898"/>
                <a:gd name="connsiteX6" fmla="*/ 22718 w 63306"/>
                <a:gd name="connsiteY6" fmla="*/ 45436 h 249898"/>
                <a:gd name="connsiteX7" fmla="*/ 39756 w 63306"/>
                <a:gd name="connsiteY7" fmla="*/ 39756 h 249898"/>
                <a:gd name="connsiteX8" fmla="*/ 45436 w 63306"/>
                <a:gd name="connsiteY8" fmla="*/ 0 h 24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306" h="249898">
                  <a:moveTo>
                    <a:pt x="51115" y="249898"/>
                  </a:moveTo>
                  <a:cubicBezTo>
                    <a:pt x="66693" y="210953"/>
                    <a:pt x="65909" y="226190"/>
                    <a:pt x="56795" y="176064"/>
                  </a:cubicBezTo>
                  <a:cubicBezTo>
                    <a:pt x="55724" y="170174"/>
                    <a:pt x="55348" y="163259"/>
                    <a:pt x="51115" y="159026"/>
                  </a:cubicBezTo>
                  <a:cubicBezTo>
                    <a:pt x="46882" y="154793"/>
                    <a:pt x="39756" y="155239"/>
                    <a:pt x="34077" y="153346"/>
                  </a:cubicBezTo>
                  <a:cubicBezTo>
                    <a:pt x="32184" y="147667"/>
                    <a:pt x="31074" y="141663"/>
                    <a:pt x="28397" y="136308"/>
                  </a:cubicBezTo>
                  <a:cubicBezTo>
                    <a:pt x="20489" y="120492"/>
                    <a:pt x="12562" y="114793"/>
                    <a:pt x="0" y="102231"/>
                  </a:cubicBezTo>
                  <a:cubicBezTo>
                    <a:pt x="5048" y="61841"/>
                    <a:pt x="-6360" y="59976"/>
                    <a:pt x="22718" y="45436"/>
                  </a:cubicBezTo>
                  <a:cubicBezTo>
                    <a:pt x="28073" y="42759"/>
                    <a:pt x="34077" y="41649"/>
                    <a:pt x="39756" y="39756"/>
                  </a:cubicBezTo>
                  <a:cubicBezTo>
                    <a:pt x="47831" y="15534"/>
                    <a:pt x="45436" y="28705"/>
                    <a:pt x="4543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6" name="Freihandform 1035"/>
            <p:cNvSpPr/>
            <p:nvPr/>
          </p:nvSpPr>
          <p:spPr>
            <a:xfrm>
              <a:off x="8380716" y="4484690"/>
              <a:ext cx="240419" cy="380559"/>
            </a:xfrm>
            <a:custGeom>
              <a:avLst/>
              <a:gdLst>
                <a:gd name="connsiteX0" fmla="*/ 0 w 240419"/>
                <a:gd name="connsiteY0" fmla="*/ 380559 h 380559"/>
                <a:gd name="connsiteX1" fmla="*/ 28397 w 240419"/>
                <a:gd name="connsiteY1" fmla="*/ 363520 h 380559"/>
                <a:gd name="connsiteX2" fmla="*/ 85193 w 240419"/>
                <a:gd name="connsiteY2" fmla="*/ 306725 h 380559"/>
                <a:gd name="connsiteX3" fmla="*/ 107911 w 240419"/>
                <a:gd name="connsiteY3" fmla="*/ 278328 h 380559"/>
                <a:gd name="connsiteX4" fmla="*/ 119270 w 240419"/>
                <a:gd name="connsiteY4" fmla="*/ 261289 h 380559"/>
                <a:gd name="connsiteX5" fmla="*/ 141988 w 240419"/>
                <a:gd name="connsiteY5" fmla="*/ 255610 h 380559"/>
                <a:gd name="connsiteX6" fmla="*/ 159026 w 240419"/>
                <a:gd name="connsiteY6" fmla="*/ 249930 h 380559"/>
                <a:gd name="connsiteX7" fmla="*/ 204462 w 240419"/>
                <a:gd name="connsiteY7" fmla="*/ 232892 h 380559"/>
                <a:gd name="connsiteX8" fmla="*/ 227180 w 240419"/>
                <a:gd name="connsiteY8" fmla="*/ 221533 h 380559"/>
                <a:gd name="connsiteX9" fmla="*/ 227180 w 240419"/>
                <a:gd name="connsiteY9" fmla="*/ 164738 h 380559"/>
                <a:gd name="connsiteX10" fmla="*/ 210142 w 240419"/>
                <a:gd name="connsiteY10" fmla="*/ 159058 h 380559"/>
                <a:gd name="connsiteX11" fmla="*/ 181744 w 240419"/>
                <a:gd name="connsiteY11" fmla="*/ 107943 h 380559"/>
                <a:gd name="connsiteX12" fmla="*/ 153347 w 240419"/>
                <a:gd name="connsiteY12" fmla="*/ 68186 h 380559"/>
                <a:gd name="connsiteX13" fmla="*/ 130629 w 240419"/>
                <a:gd name="connsiteY13" fmla="*/ 17070 h 380559"/>
                <a:gd name="connsiteX14" fmla="*/ 113590 w 240419"/>
                <a:gd name="connsiteY14" fmla="*/ 32 h 38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0419" h="380559">
                  <a:moveTo>
                    <a:pt x="0" y="380559"/>
                  </a:moveTo>
                  <a:cubicBezTo>
                    <a:pt x="9466" y="374879"/>
                    <a:pt x="20260" y="370979"/>
                    <a:pt x="28397" y="363520"/>
                  </a:cubicBezTo>
                  <a:cubicBezTo>
                    <a:pt x="112678" y="286261"/>
                    <a:pt x="37832" y="338298"/>
                    <a:pt x="85193" y="306725"/>
                  </a:cubicBezTo>
                  <a:cubicBezTo>
                    <a:pt x="96249" y="273555"/>
                    <a:pt x="82221" y="304018"/>
                    <a:pt x="107911" y="278328"/>
                  </a:cubicBezTo>
                  <a:cubicBezTo>
                    <a:pt x="112738" y="273501"/>
                    <a:pt x="113590" y="265075"/>
                    <a:pt x="119270" y="261289"/>
                  </a:cubicBezTo>
                  <a:cubicBezTo>
                    <a:pt x="125765" y="256959"/>
                    <a:pt x="134483" y="257754"/>
                    <a:pt x="141988" y="255610"/>
                  </a:cubicBezTo>
                  <a:cubicBezTo>
                    <a:pt x="147744" y="253965"/>
                    <a:pt x="153671" y="252607"/>
                    <a:pt x="159026" y="249930"/>
                  </a:cubicBezTo>
                  <a:cubicBezTo>
                    <a:pt x="198021" y="230432"/>
                    <a:pt x="149681" y="243848"/>
                    <a:pt x="204462" y="232892"/>
                  </a:cubicBezTo>
                  <a:cubicBezTo>
                    <a:pt x="212035" y="229106"/>
                    <a:pt x="221193" y="227520"/>
                    <a:pt x="227180" y="221533"/>
                  </a:cubicBezTo>
                  <a:cubicBezTo>
                    <a:pt x="236579" y="212134"/>
                    <a:pt x="251561" y="172866"/>
                    <a:pt x="227180" y="164738"/>
                  </a:cubicBezTo>
                  <a:lnTo>
                    <a:pt x="210142" y="159058"/>
                  </a:lnTo>
                  <a:cubicBezTo>
                    <a:pt x="194432" y="111933"/>
                    <a:pt x="220810" y="186079"/>
                    <a:pt x="181744" y="107943"/>
                  </a:cubicBezTo>
                  <a:cubicBezTo>
                    <a:pt x="166793" y="78040"/>
                    <a:pt x="176372" y="91211"/>
                    <a:pt x="153347" y="68186"/>
                  </a:cubicBezTo>
                  <a:cubicBezTo>
                    <a:pt x="145403" y="36414"/>
                    <a:pt x="151098" y="49820"/>
                    <a:pt x="130629" y="17070"/>
                  </a:cubicBezTo>
                  <a:cubicBezTo>
                    <a:pt x="118996" y="-1543"/>
                    <a:pt x="125880" y="32"/>
                    <a:pt x="113590" y="32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7" name="Freihandform 1036"/>
            <p:cNvSpPr/>
            <p:nvPr/>
          </p:nvSpPr>
          <p:spPr>
            <a:xfrm>
              <a:off x="8403434" y="4592633"/>
              <a:ext cx="352308" cy="96556"/>
            </a:xfrm>
            <a:custGeom>
              <a:avLst/>
              <a:gdLst>
                <a:gd name="connsiteX0" fmla="*/ 0 w 352308"/>
                <a:gd name="connsiteY0" fmla="*/ 79513 h 96556"/>
                <a:gd name="connsiteX1" fmla="*/ 107911 w 352308"/>
                <a:gd name="connsiteY1" fmla="*/ 90872 h 96556"/>
                <a:gd name="connsiteX2" fmla="*/ 130629 w 352308"/>
                <a:gd name="connsiteY2" fmla="*/ 96551 h 96556"/>
                <a:gd name="connsiteX3" fmla="*/ 329411 w 352308"/>
                <a:gd name="connsiteY3" fmla="*/ 85192 h 96556"/>
                <a:gd name="connsiteX4" fmla="*/ 340770 w 352308"/>
                <a:gd name="connsiteY4" fmla="*/ 62474 h 96556"/>
                <a:gd name="connsiteX5" fmla="*/ 352129 w 352308"/>
                <a:gd name="connsiteY5" fmla="*/ 45436 h 96556"/>
                <a:gd name="connsiteX6" fmla="*/ 346450 w 352308"/>
                <a:gd name="connsiteY6" fmla="*/ 0 h 9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308" h="96556">
                  <a:moveTo>
                    <a:pt x="0" y="79513"/>
                  </a:moveTo>
                  <a:cubicBezTo>
                    <a:pt x="35970" y="83299"/>
                    <a:pt x="72046" y="86194"/>
                    <a:pt x="107911" y="90872"/>
                  </a:cubicBezTo>
                  <a:cubicBezTo>
                    <a:pt x="115651" y="91882"/>
                    <a:pt x="122826" y="96751"/>
                    <a:pt x="130629" y="96551"/>
                  </a:cubicBezTo>
                  <a:cubicBezTo>
                    <a:pt x="196976" y="94850"/>
                    <a:pt x="263150" y="88978"/>
                    <a:pt x="329411" y="85192"/>
                  </a:cubicBezTo>
                  <a:cubicBezTo>
                    <a:pt x="333197" y="77619"/>
                    <a:pt x="336569" y="69825"/>
                    <a:pt x="340770" y="62474"/>
                  </a:cubicBezTo>
                  <a:cubicBezTo>
                    <a:pt x="344157" y="56548"/>
                    <a:pt x="351511" y="52234"/>
                    <a:pt x="352129" y="45436"/>
                  </a:cubicBezTo>
                  <a:cubicBezTo>
                    <a:pt x="353511" y="30236"/>
                    <a:pt x="346450" y="0"/>
                    <a:pt x="346450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8" name="Freihandform 1037"/>
            <p:cNvSpPr/>
            <p:nvPr/>
          </p:nvSpPr>
          <p:spPr>
            <a:xfrm>
              <a:off x="8181765" y="4348414"/>
              <a:ext cx="159194" cy="193103"/>
            </a:xfrm>
            <a:custGeom>
              <a:avLst/>
              <a:gdLst>
                <a:gd name="connsiteX0" fmla="*/ 159194 w 159194"/>
                <a:gd name="connsiteY0" fmla="*/ 193103 h 193103"/>
                <a:gd name="connsiteX1" fmla="*/ 91040 w 159194"/>
                <a:gd name="connsiteY1" fmla="*/ 113590 h 193103"/>
                <a:gd name="connsiteX2" fmla="*/ 22886 w 159194"/>
                <a:gd name="connsiteY2" fmla="*/ 73833 h 193103"/>
                <a:gd name="connsiteX3" fmla="*/ 168 w 159194"/>
                <a:gd name="connsiteY3" fmla="*/ 39756 h 193103"/>
                <a:gd name="connsiteX4" fmla="*/ 11527 w 159194"/>
                <a:gd name="connsiteY4" fmla="*/ 17038 h 193103"/>
                <a:gd name="connsiteX5" fmla="*/ 17207 w 159194"/>
                <a:gd name="connsiteY5" fmla="*/ 0 h 193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194" h="193103">
                  <a:moveTo>
                    <a:pt x="159194" y="193103"/>
                  </a:moveTo>
                  <a:cubicBezTo>
                    <a:pt x="141006" y="170368"/>
                    <a:pt x="109230" y="129640"/>
                    <a:pt x="91040" y="113590"/>
                  </a:cubicBezTo>
                  <a:cubicBezTo>
                    <a:pt x="56982" y="83538"/>
                    <a:pt x="52909" y="83841"/>
                    <a:pt x="22886" y="73833"/>
                  </a:cubicBezTo>
                  <a:cubicBezTo>
                    <a:pt x="15399" y="66346"/>
                    <a:pt x="-1887" y="54140"/>
                    <a:pt x="168" y="39756"/>
                  </a:cubicBezTo>
                  <a:cubicBezTo>
                    <a:pt x="1365" y="31375"/>
                    <a:pt x="8192" y="24820"/>
                    <a:pt x="11527" y="17038"/>
                  </a:cubicBezTo>
                  <a:cubicBezTo>
                    <a:pt x="13885" y="11535"/>
                    <a:pt x="17207" y="0"/>
                    <a:pt x="17207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9" name="Freihandform 1038"/>
            <p:cNvSpPr/>
            <p:nvPr/>
          </p:nvSpPr>
          <p:spPr>
            <a:xfrm>
              <a:off x="8039946" y="5085193"/>
              <a:ext cx="153346" cy="86749"/>
            </a:xfrm>
            <a:custGeom>
              <a:avLst/>
              <a:gdLst>
                <a:gd name="connsiteX0" fmla="*/ 0 w 153346"/>
                <a:gd name="connsiteY0" fmla="*/ 86749 h 86749"/>
                <a:gd name="connsiteX1" fmla="*/ 22718 w 153346"/>
                <a:gd name="connsiteY1" fmla="*/ 58351 h 86749"/>
                <a:gd name="connsiteX2" fmla="*/ 73833 w 153346"/>
                <a:gd name="connsiteY2" fmla="*/ 35633 h 86749"/>
                <a:gd name="connsiteX3" fmla="*/ 79513 w 153346"/>
                <a:gd name="connsiteY3" fmla="*/ 1556 h 86749"/>
                <a:gd name="connsiteX4" fmla="*/ 96551 w 153346"/>
                <a:gd name="connsiteY4" fmla="*/ 7236 h 86749"/>
                <a:gd name="connsiteX5" fmla="*/ 113590 w 153346"/>
                <a:gd name="connsiteY5" fmla="*/ 24274 h 86749"/>
                <a:gd name="connsiteX6" fmla="*/ 153346 w 153346"/>
                <a:gd name="connsiteY6" fmla="*/ 46992 h 86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346" h="86749">
                  <a:moveTo>
                    <a:pt x="0" y="86749"/>
                  </a:moveTo>
                  <a:cubicBezTo>
                    <a:pt x="7573" y="77283"/>
                    <a:pt x="12076" y="64156"/>
                    <a:pt x="22718" y="58351"/>
                  </a:cubicBezTo>
                  <a:cubicBezTo>
                    <a:pt x="88849" y="22279"/>
                    <a:pt x="45045" y="78816"/>
                    <a:pt x="73833" y="35633"/>
                  </a:cubicBezTo>
                  <a:cubicBezTo>
                    <a:pt x="75726" y="24274"/>
                    <a:pt x="72319" y="10548"/>
                    <a:pt x="79513" y="1556"/>
                  </a:cubicBezTo>
                  <a:cubicBezTo>
                    <a:pt x="83253" y="-3119"/>
                    <a:pt x="91570" y="3915"/>
                    <a:pt x="96551" y="7236"/>
                  </a:cubicBezTo>
                  <a:cubicBezTo>
                    <a:pt x="103234" y="11691"/>
                    <a:pt x="106569" y="20373"/>
                    <a:pt x="113590" y="24274"/>
                  </a:cubicBezTo>
                  <a:cubicBezTo>
                    <a:pt x="157542" y="48691"/>
                    <a:pt x="140241" y="20780"/>
                    <a:pt x="153346" y="46992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0" name="Freihandform 1039"/>
            <p:cNvSpPr/>
            <p:nvPr/>
          </p:nvSpPr>
          <p:spPr>
            <a:xfrm>
              <a:off x="7733253" y="4937978"/>
              <a:ext cx="255577" cy="57899"/>
            </a:xfrm>
            <a:custGeom>
              <a:avLst/>
              <a:gdLst>
                <a:gd name="connsiteX0" fmla="*/ 255577 w 255577"/>
                <a:gd name="connsiteY0" fmla="*/ 57899 h 57899"/>
                <a:gd name="connsiteX1" fmla="*/ 221500 w 255577"/>
                <a:gd name="connsiteY1" fmla="*/ 40861 h 57899"/>
                <a:gd name="connsiteX2" fmla="*/ 204462 w 255577"/>
                <a:gd name="connsiteY2" fmla="*/ 29502 h 57899"/>
                <a:gd name="connsiteX3" fmla="*/ 181744 w 255577"/>
                <a:gd name="connsiteY3" fmla="*/ 23822 h 57899"/>
                <a:gd name="connsiteX4" fmla="*/ 164705 w 255577"/>
                <a:gd name="connsiteY4" fmla="*/ 18143 h 57899"/>
                <a:gd name="connsiteX5" fmla="*/ 141987 w 255577"/>
                <a:gd name="connsiteY5" fmla="*/ 6784 h 57899"/>
                <a:gd name="connsiteX6" fmla="*/ 0 w 255577"/>
                <a:gd name="connsiteY6" fmla="*/ 1104 h 57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5577" h="57899">
                  <a:moveTo>
                    <a:pt x="255577" y="57899"/>
                  </a:moveTo>
                  <a:cubicBezTo>
                    <a:pt x="244218" y="52220"/>
                    <a:pt x="232602" y="47028"/>
                    <a:pt x="221500" y="40861"/>
                  </a:cubicBezTo>
                  <a:cubicBezTo>
                    <a:pt x="215533" y="37546"/>
                    <a:pt x="210736" y="32191"/>
                    <a:pt x="204462" y="29502"/>
                  </a:cubicBezTo>
                  <a:cubicBezTo>
                    <a:pt x="197287" y="26427"/>
                    <a:pt x="189249" y="25966"/>
                    <a:pt x="181744" y="23822"/>
                  </a:cubicBezTo>
                  <a:cubicBezTo>
                    <a:pt x="175988" y="22177"/>
                    <a:pt x="170208" y="20501"/>
                    <a:pt x="164705" y="18143"/>
                  </a:cubicBezTo>
                  <a:cubicBezTo>
                    <a:pt x="156923" y="14808"/>
                    <a:pt x="150155" y="9012"/>
                    <a:pt x="141987" y="6784"/>
                  </a:cubicBezTo>
                  <a:cubicBezTo>
                    <a:pt x="103490" y="-3716"/>
                    <a:pt x="26539" y="1104"/>
                    <a:pt x="0" y="1104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1" name="Freihandform 1040"/>
            <p:cNvSpPr/>
            <p:nvPr/>
          </p:nvSpPr>
          <p:spPr>
            <a:xfrm>
              <a:off x="7629599" y="4990198"/>
              <a:ext cx="211564" cy="181744"/>
            </a:xfrm>
            <a:custGeom>
              <a:avLst/>
              <a:gdLst>
                <a:gd name="connsiteX0" fmla="*/ 211564 w 211564"/>
                <a:gd name="connsiteY0" fmla="*/ 181744 h 181744"/>
                <a:gd name="connsiteX1" fmla="*/ 171808 w 211564"/>
                <a:gd name="connsiteY1" fmla="*/ 164705 h 181744"/>
                <a:gd name="connsiteX2" fmla="*/ 115013 w 211564"/>
                <a:gd name="connsiteY2" fmla="*/ 147667 h 181744"/>
                <a:gd name="connsiteX3" fmla="*/ 97974 w 211564"/>
                <a:gd name="connsiteY3" fmla="*/ 136308 h 181744"/>
                <a:gd name="connsiteX4" fmla="*/ 69577 w 211564"/>
                <a:gd name="connsiteY4" fmla="*/ 130628 h 181744"/>
                <a:gd name="connsiteX5" fmla="*/ 52538 w 211564"/>
                <a:gd name="connsiteY5" fmla="*/ 124949 h 181744"/>
                <a:gd name="connsiteX6" fmla="*/ 35500 w 211564"/>
                <a:gd name="connsiteY6" fmla="*/ 113590 h 181744"/>
                <a:gd name="connsiteX7" fmla="*/ 18461 w 211564"/>
                <a:gd name="connsiteY7" fmla="*/ 79513 h 181744"/>
                <a:gd name="connsiteX8" fmla="*/ 12782 w 211564"/>
                <a:gd name="connsiteY8" fmla="*/ 56795 h 181744"/>
                <a:gd name="connsiteX9" fmla="*/ 1423 w 211564"/>
                <a:gd name="connsiteY9" fmla="*/ 0 h 18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1564" h="181744">
                  <a:moveTo>
                    <a:pt x="211564" y="181744"/>
                  </a:moveTo>
                  <a:cubicBezTo>
                    <a:pt x="198312" y="176064"/>
                    <a:pt x="185404" y="169504"/>
                    <a:pt x="171808" y="164705"/>
                  </a:cubicBezTo>
                  <a:cubicBezTo>
                    <a:pt x="153170" y="158127"/>
                    <a:pt x="133461" y="154762"/>
                    <a:pt x="115013" y="147667"/>
                  </a:cubicBezTo>
                  <a:cubicBezTo>
                    <a:pt x="108642" y="145217"/>
                    <a:pt x="104365" y="138705"/>
                    <a:pt x="97974" y="136308"/>
                  </a:cubicBezTo>
                  <a:cubicBezTo>
                    <a:pt x="88935" y="132918"/>
                    <a:pt x="78942" y="132969"/>
                    <a:pt x="69577" y="130628"/>
                  </a:cubicBezTo>
                  <a:cubicBezTo>
                    <a:pt x="63769" y="129176"/>
                    <a:pt x="58218" y="126842"/>
                    <a:pt x="52538" y="124949"/>
                  </a:cubicBezTo>
                  <a:cubicBezTo>
                    <a:pt x="46859" y="121163"/>
                    <a:pt x="40326" y="118417"/>
                    <a:pt x="35500" y="113590"/>
                  </a:cubicBezTo>
                  <a:cubicBezTo>
                    <a:pt x="25545" y="103635"/>
                    <a:pt x="22156" y="92445"/>
                    <a:pt x="18461" y="79513"/>
                  </a:cubicBezTo>
                  <a:cubicBezTo>
                    <a:pt x="16317" y="72008"/>
                    <a:pt x="15857" y="63970"/>
                    <a:pt x="12782" y="56795"/>
                  </a:cubicBezTo>
                  <a:cubicBezTo>
                    <a:pt x="-5928" y="13137"/>
                    <a:pt x="1423" y="76853"/>
                    <a:pt x="1423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2" name="Freihandform 1041"/>
            <p:cNvSpPr/>
            <p:nvPr/>
          </p:nvSpPr>
          <p:spPr>
            <a:xfrm>
              <a:off x="7812766" y="4774377"/>
              <a:ext cx="73833" cy="164705"/>
            </a:xfrm>
            <a:custGeom>
              <a:avLst/>
              <a:gdLst>
                <a:gd name="connsiteX0" fmla="*/ 39756 w 73833"/>
                <a:gd name="connsiteY0" fmla="*/ 164705 h 164705"/>
                <a:gd name="connsiteX1" fmla="*/ 11359 w 73833"/>
                <a:gd name="connsiteY1" fmla="*/ 96551 h 164705"/>
                <a:gd name="connsiteX2" fmla="*/ 0 w 73833"/>
                <a:gd name="connsiteY2" fmla="*/ 62474 h 164705"/>
                <a:gd name="connsiteX3" fmla="*/ 5679 w 73833"/>
                <a:gd name="connsiteY3" fmla="*/ 34077 h 164705"/>
                <a:gd name="connsiteX4" fmla="*/ 39756 w 73833"/>
                <a:gd name="connsiteY4" fmla="*/ 17038 h 164705"/>
                <a:gd name="connsiteX5" fmla="*/ 56795 w 73833"/>
                <a:gd name="connsiteY5" fmla="*/ 5679 h 164705"/>
                <a:gd name="connsiteX6" fmla="*/ 73833 w 73833"/>
                <a:gd name="connsiteY6" fmla="*/ 0 h 164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33" h="164705">
                  <a:moveTo>
                    <a:pt x="39756" y="164705"/>
                  </a:moveTo>
                  <a:cubicBezTo>
                    <a:pt x="30290" y="141987"/>
                    <a:pt x="19142" y="119899"/>
                    <a:pt x="11359" y="96551"/>
                  </a:cubicBezTo>
                  <a:lnTo>
                    <a:pt x="0" y="62474"/>
                  </a:lnTo>
                  <a:cubicBezTo>
                    <a:pt x="1893" y="53008"/>
                    <a:pt x="890" y="42458"/>
                    <a:pt x="5679" y="34077"/>
                  </a:cubicBezTo>
                  <a:cubicBezTo>
                    <a:pt x="12189" y="22685"/>
                    <a:pt x="29845" y="21994"/>
                    <a:pt x="39756" y="17038"/>
                  </a:cubicBezTo>
                  <a:cubicBezTo>
                    <a:pt x="45861" y="13985"/>
                    <a:pt x="50690" y="8732"/>
                    <a:pt x="56795" y="5679"/>
                  </a:cubicBezTo>
                  <a:cubicBezTo>
                    <a:pt x="62150" y="3002"/>
                    <a:pt x="73833" y="0"/>
                    <a:pt x="73833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3" name="Freihandform 1042"/>
            <p:cNvSpPr/>
            <p:nvPr/>
          </p:nvSpPr>
          <p:spPr>
            <a:xfrm>
              <a:off x="8056984" y="4217785"/>
              <a:ext cx="204462" cy="227180"/>
            </a:xfrm>
            <a:custGeom>
              <a:avLst/>
              <a:gdLst>
                <a:gd name="connsiteX0" fmla="*/ 204462 w 204462"/>
                <a:gd name="connsiteY0" fmla="*/ 227180 h 227180"/>
                <a:gd name="connsiteX1" fmla="*/ 187424 w 204462"/>
                <a:gd name="connsiteY1" fmla="*/ 96552 h 227180"/>
                <a:gd name="connsiteX2" fmla="*/ 181744 w 204462"/>
                <a:gd name="connsiteY2" fmla="*/ 79513 h 227180"/>
                <a:gd name="connsiteX3" fmla="*/ 170385 w 204462"/>
                <a:gd name="connsiteY3" fmla="*/ 62475 h 227180"/>
                <a:gd name="connsiteX4" fmla="*/ 153347 w 204462"/>
                <a:gd name="connsiteY4" fmla="*/ 56795 h 227180"/>
                <a:gd name="connsiteX5" fmla="*/ 102231 w 204462"/>
                <a:gd name="connsiteY5" fmla="*/ 39757 h 227180"/>
                <a:gd name="connsiteX6" fmla="*/ 79513 w 204462"/>
                <a:gd name="connsiteY6" fmla="*/ 28398 h 227180"/>
                <a:gd name="connsiteX7" fmla="*/ 62475 w 204462"/>
                <a:gd name="connsiteY7" fmla="*/ 22718 h 227180"/>
                <a:gd name="connsiteX8" fmla="*/ 5680 w 204462"/>
                <a:gd name="connsiteY8" fmla="*/ 0 h 227180"/>
                <a:gd name="connsiteX9" fmla="*/ 0 w 204462"/>
                <a:gd name="connsiteY9" fmla="*/ 0 h 227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4462" h="227180">
                  <a:moveTo>
                    <a:pt x="204462" y="227180"/>
                  </a:moveTo>
                  <a:cubicBezTo>
                    <a:pt x="197869" y="164549"/>
                    <a:pt x="200670" y="142912"/>
                    <a:pt x="187424" y="96552"/>
                  </a:cubicBezTo>
                  <a:cubicBezTo>
                    <a:pt x="185779" y="90795"/>
                    <a:pt x="184421" y="84868"/>
                    <a:pt x="181744" y="79513"/>
                  </a:cubicBezTo>
                  <a:cubicBezTo>
                    <a:pt x="178691" y="73408"/>
                    <a:pt x="175715" y="66739"/>
                    <a:pt x="170385" y="62475"/>
                  </a:cubicBezTo>
                  <a:cubicBezTo>
                    <a:pt x="165710" y="58735"/>
                    <a:pt x="158850" y="59153"/>
                    <a:pt x="153347" y="56795"/>
                  </a:cubicBezTo>
                  <a:cubicBezTo>
                    <a:pt x="112201" y="39160"/>
                    <a:pt x="150098" y="49329"/>
                    <a:pt x="102231" y="39757"/>
                  </a:cubicBezTo>
                  <a:cubicBezTo>
                    <a:pt x="94658" y="35971"/>
                    <a:pt x="87295" y="31733"/>
                    <a:pt x="79513" y="28398"/>
                  </a:cubicBezTo>
                  <a:cubicBezTo>
                    <a:pt x="74010" y="26040"/>
                    <a:pt x="67978" y="25076"/>
                    <a:pt x="62475" y="22718"/>
                  </a:cubicBezTo>
                  <a:cubicBezTo>
                    <a:pt x="46636" y="15930"/>
                    <a:pt x="22916" y="0"/>
                    <a:pt x="5680" y="0"/>
                  </a:cubicBez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4" name="Freihandform 1043"/>
            <p:cNvSpPr/>
            <p:nvPr/>
          </p:nvSpPr>
          <p:spPr>
            <a:xfrm>
              <a:off x="7880920" y="4274580"/>
              <a:ext cx="283975" cy="107911"/>
            </a:xfrm>
            <a:custGeom>
              <a:avLst/>
              <a:gdLst>
                <a:gd name="connsiteX0" fmla="*/ 283975 w 283975"/>
                <a:gd name="connsiteY0" fmla="*/ 0 h 107911"/>
                <a:gd name="connsiteX1" fmla="*/ 249898 w 283975"/>
                <a:gd name="connsiteY1" fmla="*/ 17039 h 107911"/>
                <a:gd name="connsiteX2" fmla="*/ 210141 w 283975"/>
                <a:gd name="connsiteY2" fmla="*/ 45436 h 107911"/>
                <a:gd name="connsiteX3" fmla="*/ 193103 w 283975"/>
                <a:gd name="connsiteY3" fmla="*/ 51116 h 107911"/>
                <a:gd name="connsiteX4" fmla="*/ 176064 w 283975"/>
                <a:gd name="connsiteY4" fmla="*/ 68154 h 107911"/>
                <a:gd name="connsiteX5" fmla="*/ 170385 w 283975"/>
                <a:gd name="connsiteY5" fmla="*/ 85193 h 107911"/>
                <a:gd name="connsiteX6" fmla="*/ 136308 w 283975"/>
                <a:gd name="connsiteY6" fmla="*/ 107911 h 107911"/>
                <a:gd name="connsiteX7" fmla="*/ 73833 w 283975"/>
                <a:gd name="connsiteY7" fmla="*/ 90872 h 107911"/>
                <a:gd name="connsiteX8" fmla="*/ 56795 w 283975"/>
                <a:gd name="connsiteY8" fmla="*/ 79513 h 107911"/>
                <a:gd name="connsiteX9" fmla="*/ 39756 w 283975"/>
                <a:gd name="connsiteY9" fmla="*/ 62475 h 107911"/>
                <a:gd name="connsiteX10" fmla="*/ 22718 w 283975"/>
                <a:gd name="connsiteY10" fmla="*/ 56795 h 107911"/>
                <a:gd name="connsiteX11" fmla="*/ 0 w 283975"/>
                <a:gd name="connsiteY11" fmla="*/ 34077 h 107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3975" h="107911">
                  <a:moveTo>
                    <a:pt x="283975" y="0"/>
                  </a:moveTo>
                  <a:cubicBezTo>
                    <a:pt x="272616" y="5680"/>
                    <a:pt x="260788" y="10505"/>
                    <a:pt x="249898" y="17039"/>
                  </a:cubicBezTo>
                  <a:cubicBezTo>
                    <a:pt x="237031" y="24759"/>
                    <a:pt x="224014" y="38499"/>
                    <a:pt x="210141" y="45436"/>
                  </a:cubicBezTo>
                  <a:cubicBezTo>
                    <a:pt x="204786" y="48113"/>
                    <a:pt x="198782" y="49223"/>
                    <a:pt x="193103" y="51116"/>
                  </a:cubicBezTo>
                  <a:cubicBezTo>
                    <a:pt x="187423" y="56795"/>
                    <a:pt x="180519" y="61471"/>
                    <a:pt x="176064" y="68154"/>
                  </a:cubicBezTo>
                  <a:cubicBezTo>
                    <a:pt x="172743" y="73135"/>
                    <a:pt x="174618" y="80960"/>
                    <a:pt x="170385" y="85193"/>
                  </a:cubicBezTo>
                  <a:cubicBezTo>
                    <a:pt x="160732" y="94846"/>
                    <a:pt x="136308" y="107911"/>
                    <a:pt x="136308" y="107911"/>
                  </a:cubicBezTo>
                  <a:cubicBezTo>
                    <a:pt x="121069" y="104863"/>
                    <a:pt x="86184" y="99107"/>
                    <a:pt x="73833" y="90872"/>
                  </a:cubicBezTo>
                  <a:cubicBezTo>
                    <a:pt x="68154" y="87086"/>
                    <a:pt x="62039" y="83883"/>
                    <a:pt x="56795" y="79513"/>
                  </a:cubicBezTo>
                  <a:cubicBezTo>
                    <a:pt x="50625" y="74371"/>
                    <a:pt x="46439" y="66930"/>
                    <a:pt x="39756" y="62475"/>
                  </a:cubicBezTo>
                  <a:cubicBezTo>
                    <a:pt x="34775" y="59154"/>
                    <a:pt x="28397" y="58688"/>
                    <a:pt x="22718" y="56795"/>
                  </a:cubicBezTo>
                  <a:cubicBezTo>
                    <a:pt x="9011" y="36235"/>
                    <a:pt x="17464" y="42810"/>
                    <a:pt x="0" y="34077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5" name="Freihandform 1044"/>
            <p:cNvSpPr/>
            <p:nvPr/>
          </p:nvSpPr>
          <p:spPr>
            <a:xfrm>
              <a:off x="7920676" y="4047400"/>
              <a:ext cx="73834" cy="283975"/>
            </a:xfrm>
            <a:custGeom>
              <a:avLst/>
              <a:gdLst>
                <a:gd name="connsiteX0" fmla="*/ 22718 w 73834"/>
                <a:gd name="connsiteY0" fmla="*/ 283975 h 283975"/>
                <a:gd name="connsiteX1" fmla="*/ 34077 w 73834"/>
                <a:gd name="connsiteY1" fmla="*/ 244219 h 283975"/>
                <a:gd name="connsiteX2" fmla="*/ 39757 w 73834"/>
                <a:gd name="connsiteY2" fmla="*/ 215821 h 283975"/>
                <a:gd name="connsiteX3" fmla="*/ 51116 w 73834"/>
                <a:gd name="connsiteY3" fmla="*/ 193103 h 283975"/>
                <a:gd name="connsiteX4" fmla="*/ 73834 w 73834"/>
                <a:gd name="connsiteY4" fmla="*/ 136308 h 283975"/>
                <a:gd name="connsiteX5" fmla="*/ 56795 w 73834"/>
                <a:gd name="connsiteY5" fmla="*/ 39757 h 283975"/>
                <a:gd name="connsiteX6" fmla="*/ 39757 w 73834"/>
                <a:gd name="connsiteY6" fmla="*/ 34077 h 283975"/>
                <a:gd name="connsiteX7" fmla="*/ 22718 w 73834"/>
                <a:gd name="connsiteY7" fmla="*/ 17039 h 283975"/>
                <a:gd name="connsiteX8" fmla="*/ 0 w 73834"/>
                <a:gd name="connsiteY8" fmla="*/ 0 h 28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834" h="283975">
                  <a:moveTo>
                    <a:pt x="22718" y="283975"/>
                  </a:moveTo>
                  <a:cubicBezTo>
                    <a:pt x="26504" y="270723"/>
                    <a:pt x="30734" y="257590"/>
                    <a:pt x="34077" y="244219"/>
                  </a:cubicBezTo>
                  <a:cubicBezTo>
                    <a:pt x="36418" y="234854"/>
                    <a:pt x="36704" y="224979"/>
                    <a:pt x="39757" y="215821"/>
                  </a:cubicBezTo>
                  <a:cubicBezTo>
                    <a:pt x="42434" y="207789"/>
                    <a:pt x="47972" y="200964"/>
                    <a:pt x="51116" y="193103"/>
                  </a:cubicBezTo>
                  <a:cubicBezTo>
                    <a:pt x="79189" y="122921"/>
                    <a:pt x="47195" y="189586"/>
                    <a:pt x="73834" y="136308"/>
                  </a:cubicBezTo>
                  <a:cubicBezTo>
                    <a:pt x="72947" y="124774"/>
                    <a:pt x="77326" y="60289"/>
                    <a:pt x="56795" y="39757"/>
                  </a:cubicBezTo>
                  <a:cubicBezTo>
                    <a:pt x="52562" y="35524"/>
                    <a:pt x="45436" y="35970"/>
                    <a:pt x="39757" y="34077"/>
                  </a:cubicBezTo>
                  <a:cubicBezTo>
                    <a:pt x="34077" y="28398"/>
                    <a:pt x="28888" y="22181"/>
                    <a:pt x="22718" y="17039"/>
                  </a:cubicBezTo>
                  <a:cubicBezTo>
                    <a:pt x="-15808" y="-15065"/>
                    <a:pt x="18062" y="18062"/>
                    <a:pt x="0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6" name="Freihandform 1045"/>
            <p:cNvSpPr/>
            <p:nvPr/>
          </p:nvSpPr>
          <p:spPr>
            <a:xfrm>
              <a:off x="8000157" y="4058759"/>
              <a:ext cx="221533" cy="193103"/>
            </a:xfrm>
            <a:custGeom>
              <a:avLst/>
              <a:gdLst>
                <a:gd name="connsiteX0" fmla="*/ 221533 w 221533"/>
                <a:gd name="connsiteY0" fmla="*/ 193103 h 193103"/>
                <a:gd name="connsiteX1" fmla="*/ 210174 w 221533"/>
                <a:gd name="connsiteY1" fmla="*/ 141988 h 193103"/>
                <a:gd name="connsiteX2" fmla="*/ 193135 w 221533"/>
                <a:gd name="connsiteY2" fmla="*/ 136308 h 193103"/>
                <a:gd name="connsiteX3" fmla="*/ 153379 w 221533"/>
                <a:gd name="connsiteY3" fmla="*/ 113590 h 193103"/>
                <a:gd name="connsiteX4" fmla="*/ 119302 w 221533"/>
                <a:gd name="connsiteY4" fmla="*/ 96552 h 193103"/>
                <a:gd name="connsiteX5" fmla="*/ 79545 w 221533"/>
                <a:gd name="connsiteY5" fmla="*/ 79513 h 193103"/>
                <a:gd name="connsiteX6" fmla="*/ 51148 w 221533"/>
                <a:gd name="connsiteY6" fmla="*/ 45436 h 193103"/>
                <a:gd name="connsiteX7" fmla="*/ 34109 w 221533"/>
                <a:gd name="connsiteY7" fmla="*/ 34077 h 193103"/>
                <a:gd name="connsiteX8" fmla="*/ 17071 w 221533"/>
                <a:gd name="connsiteY8" fmla="*/ 17039 h 193103"/>
                <a:gd name="connsiteX9" fmla="*/ 32 w 221533"/>
                <a:gd name="connsiteY9" fmla="*/ 0 h 193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533" h="193103">
                  <a:moveTo>
                    <a:pt x="221533" y="193103"/>
                  </a:moveTo>
                  <a:cubicBezTo>
                    <a:pt x="217747" y="176065"/>
                    <a:pt x="217980" y="157599"/>
                    <a:pt x="210174" y="141988"/>
                  </a:cubicBezTo>
                  <a:cubicBezTo>
                    <a:pt x="207497" y="136633"/>
                    <a:pt x="198116" y="139629"/>
                    <a:pt x="193135" y="136308"/>
                  </a:cubicBezTo>
                  <a:cubicBezTo>
                    <a:pt x="152531" y="109238"/>
                    <a:pt x="201428" y="125603"/>
                    <a:pt x="153379" y="113590"/>
                  </a:cubicBezTo>
                  <a:cubicBezTo>
                    <a:pt x="120632" y="91760"/>
                    <a:pt x="152223" y="110661"/>
                    <a:pt x="119302" y="96552"/>
                  </a:cubicBezTo>
                  <a:cubicBezTo>
                    <a:pt x="70166" y="75494"/>
                    <a:pt x="119510" y="92835"/>
                    <a:pt x="79545" y="79513"/>
                  </a:cubicBezTo>
                  <a:cubicBezTo>
                    <a:pt x="68377" y="62762"/>
                    <a:pt x="67544" y="59100"/>
                    <a:pt x="51148" y="45436"/>
                  </a:cubicBezTo>
                  <a:cubicBezTo>
                    <a:pt x="45904" y="41066"/>
                    <a:pt x="39353" y="38447"/>
                    <a:pt x="34109" y="34077"/>
                  </a:cubicBezTo>
                  <a:cubicBezTo>
                    <a:pt x="27939" y="28935"/>
                    <a:pt x="23241" y="22181"/>
                    <a:pt x="17071" y="17039"/>
                  </a:cubicBezTo>
                  <a:cubicBezTo>
                    <a:pt x="-1543" y="1527"/>
                    <a:pt x="32" y="13367"/>
                    <a:pt x="32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7" name="Freihandform 1046"/>
            <p:cNvSpPr/>
            <p:nvPr/>
          </p:nvSpPr>
          <p:spPr>
            <a:xfrm>
              <a:off x="7778525" y="3996285"/>
              <a:ext cx="170549" cy="215821"/>
            </a:xfrm>
            <a:custGeom>
              <a:avLst/>
              <a:gdLst>
                <a:gd name="connsiteX0" fmla="*/ 170549 w 170549"/>
                <a:gd name="connsiteY0" fmla="*/ 215821 h 215821"/>
                <a:gd name="connsiteX1" fmla="*/ 79677 w 170549"/>
                <a:gd name="connsiteY1" fmla="*/ 141987 h 215821"/>
                <a:gd name="connsiteX2" fmla="*/ 51279 w 170549"/>
                <a:gd name="connsiteY2" fmla="*/ 130628 h 215821"/>
                <a:gd name="connsiteX3" fmla="*/ 28561 w 170549"/>
                <a:gd name="connsiteY3" fmla="*/ 96551 h 215821"/>
                <a:gd name="connsiteX4" fmla="*/ 17202 w 170549"/>
                <a:gd name="connsiteY4" fmla="*/ 79513 h 215821"/>
                <a:gd name="connsiteX5" fmla="*/ 164 w 170549"/>
                <a:gd name="connsiteY5" fmla="*/ 73833 h 215821"/>
                <a:gd name="connsiteX6" fmla="*/ 5843 w 170549"/>
                <a:gd name="connsiteY6" fmla="*/ 28397 h 215821"/>
                <a:gd name="connsiteX7" fmla="*/ 164 w 170549"/>
                <a:gd name="connsiteY7" fmla="*/ 5679 h 215821"/>
                <a:gd name="connsiteX8" fmla="*/ 164 w 170549"/>
                <a:gd name="connsiteY8" fmla="*/ 0 h 21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549" h="215821">
                  <a:moveTo>
                    <a:pt x="170549" y="215821"/>
                  </a:moveTo>
                  <a:cubicBezTo>
                    <a:pt x="88627" y="166667"/>
                    <a:pt x="225250" y="251167"/>
                    <a:pt x="79677" y="141987"/>
                  </a:cubicBezTo>
                  <a:cubicBezTo>
                    <a:pt x="71521" y="135870"/>
                    <a:pt x="60745" y="134414"/>
                    <a:pt x="51279" y="130628"/>
                  </a:cubicBezTo>
                  <a:lnTo>
                    <a:pt x="28561" y="96551"/>
                  </a:lnTo>
                  <a:cubicBezTo>
                    <a:pt x="24775" y="90872"/>
                    <a:pt x="23677" y="81672"/>
                    <a:pt x="17202" y="79513"/>
                  </a:cubicBezTo>
                  <a:lnTo>
                    <a:pt x="164" y="73833"/>
                  </a:lnTo>
                  <a:cubicBezTo>
                    <a:pt x="2057" y="58688"/>
                    <a:pt x="5843" y="43660"/>
                    <a:pt x="5843" y="28397"/>
                  </a:cubicBezTo>
                  <a:cubicBezTo>
                    <a:pt x="5843" y="20591"/>
                    <a:pt x="1695" y="13333"/>
                    <a:pt x="164" y="5679"/>
                  </a:cubicBezTo>
                  <a:cubicBezTo>
                    <a:pt x="-207" y="3823"/>
                    <a:pt x="164" y="1893"/>
                    <a:pt x="164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8" name="Freihandform 1047"/>
            <p:cNvSpPr/>
            <p:nvPr/>
          </p:nvSpPr>
          <p:spPr>
            <a:xfrm>
              <a:off x="7773009" y="3837259"/>
              <a:ext cx="102231" cy="295334"/>
            </a:xfrm>
            <a:custGeom>
              <a:avLst/>
              <a:gdLst>
                <a:gd name="connsiteX0" fmla="*/ 73834 w 102231"/>
                <a:gd name="connsiteY0" fmla="*/ 295334 h 295334"/>
                <a:gd name="connsiteX1" fmla="*/ 85193 w 102231"/>
                <a:gd name="connsiteY1" fmla="*/ 266936 h 295334"/>
                <a:gd name="connsiteX2" fmla="*/ 90872 w 102231"/>
                <a:gd name="connsiteY2" fmla="*/ 244218 h 295334"/>
                <a:gd name="connsiteX3" fmla="*/ 102231 w 102231"/>
                <a:gd name="connsiteY3" fmla="*/ 227180 h 295334"/>
                <a:gd name="connsiteX4" fmla="*/ 96552 w 102231"/>
                <a:gd name="connsiteY4" fmla="*/ 141987 h 295334"/>
                <a:gd name="connsiteX5" fmla="*/ 79513 w 102231"/>
                <a:gd name="connsiteY5" fmla="*/ 130628 h 295334"/>
                <a:gd name="connsiteX6" fmla="*/ 51116 w 102231"/>
                <a:gd name="connsiteY6" fmla="*/ 102231 h 295334"/>
                <a:gd name="connsiteX7" fmla="*/ 39757 w 102231"/>
                <a:gd name="connsiteY7" fmla="*/ 62474 h 295334"/>
                <a:gd name="connsiteX8" fmla="*/ 34077 w 102231"/>
                <a:gd name="connsiteY8" fmla="*/ 45436 h 295334"/>
                <a:gd name="connsiteX9" fmla="*/ 17039 w 102231"/>
                <a:gd name="connsiteY9" fmla="*/ 22718 h 295334"/>
                <a:gd name="connsiteX10" fmla="*/ 0 w 102231"/>
                <a:gd name="connsiteY10" fmla="*/ 0 h 29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231" h="295334">
                  <a:moveTo>
                    <a:pt x="73834" y="295334"/>
                  </a:moveTo>
                  <a:cubicBezTo>
                    <a:pt x="77620" y="285868"/>
                    <a:pt x="81969" y="276608"/>
                    <a:pt x="85193" y="266936"/>
                  </a:cubicBezTo>
                  <a:cubicBezTo>
                    <a:pt x="87661" y="259531"/>
                    <a:pt x="87797" y="251393"/>
                    <a:pt x="90872" y="244218"/>
                  </a:cubicBezTo>
                  <a:cubicBezTo>
                    <a:pt x="93561" y="237944"/>
                    <a:pt x="98445" y="232859"/>
                    <a:pt x="102231" y="227180"/>
                  </a:cubicBezTo>
                  <a:cubicBezTo>
                    <a:pt x="100338" y="198782"/>
                    <a:pt x="103071" y="169691"/>
                    <a:pt x="96552" y="141987"/>
                  </a:cubicBezTo>
                  <a:cubicBezTo>
                    <a:pt x="94989" y="135342"/>
                    <a:pt x="84340" y="135455"/>
                    <a:pt x="79513" y="130628"/>
                  </a:cubicBezTo>
                  <a:cubicBezTo>
                    <a:pt x="41646" y="92763"/>
                    <a:pt x="96555" y="132524"/>
                    <a:pt x="51116" y="102231"/>
                  </a:cubicBezTo>
                  <a:cubicBezTo>
                    <a:pt x="47330" y="88979"/>
                    <a:pt x="43718" y="75675"/>
                    <a:pt x="39757" y="62474"/>
                  </a:cubicBezTo>
                  <a:cubicBezTo>
                    <a:pt x="38037" y="56740"/>
                    <a:pt x="37047" y="50634"/>
                    <a:pt x="34077" y="45436"/>
                  </a:cubicBezTo>
                  <a:cubicBezTo>
                    <a:pt x="29381" y="37217"/>
                    <a:pt x="22718" y="30291"/>
                    <a:pt x="17039" y="22718"/>
                  </a:cubicBezTo>
                  <a:cubicBezTo>
                    <a:pt x="10020" y="1663"/>
                    <a:pt x="16714" y="8356"/>
                    <a:pt x="0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" name="Ellipse 56"/>
            <p:cNvSpPr/>
            <p:nvPr/>
          </p:nvSpPr>
          <p:spPr>
            <a:xfrm>
              <a:off x="7743831" y="3621235"/>
              <a:ext cx="130701" cy="21602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9" name="Freihandform 1048"/>
            <p:cNvSpPr/>
            <p:nvPr/>
          </p:nvSpPr>
          <p:spPr>
            <a:xfrm>
              <a:off x="7795727" y="3354501"/>
              <a:ext cx="96678" cy="289654"/>
            </a:xfrm>
            <a:custGeom>
              <a:avLst/>
              <a:gdLst>
                <a:gd name="connsiteX0" fmla="*/ 0 w 96678"/>
                <a:gd name="connsiteY0" fmla="*/ 289654 h 289654"/>
                <a:gd name="connsiteX1" fmla="*/ 11359 w 96678"/>
                <a:gd name="connsiteY1" fmla="*/ 238539 h 289654"/>
                <a:gd name="connsiteX2" fmla="*/ 28398 w 96678"/>
                <a:gd name="connsiteY2" fmla="*/ 227180 h 289654"/>
                <a:gd name="connsiteX3" fmla="*/ 39757 w 96678"/>
                <a:gd name="connsiteY3" fmla="*/ 204462 h 289654"/>
                <a:gd name="connsiteX4" fmla="*/ 45436 w 96678"/>
                <a:gd name="connsiteY4" fmla="*/ 187423 h 289654"/>
                <a:gd name="connsiteX5" fmla="*/ 56795 w 96678"/>
                <a:gd name="connsiteY5" fmla="*/ 164705 h 289654"/>
                <a:gd name="connsiteX6" fmla="*/ 68154 w 96678"/>
                <a:gd name="connsiteY6" fmla="*/ 113590 h 289654"/>
                <a:gd name="connsiteX7" fmla="*/ 85193 w 96678"/>
                <a:gd name="connsiteY7" fmla="*/ 102231 h 289654"/>
                <a:gd name="connsiteX8" fmla="*/ 96552 w 96678"/>
                <a:gd name="connsiteY8" fmla="*/ 85192 h 289654"/>
                <a:gd name="connsiteX9" fmla="*/ 90872 w 96678"/>
                <a:gd name="connsiteY9" fmla="*/ 68154 h 289654"/>
                <a:gd name="connsiteX10" fmla="*/ 85193 w 96678"/>
                <a:gd name="connsiteY10" fmla="*/ 45436 h 289654"/>
                <a:gd name="connsiteX11" fmla="*/ 68154 w 96678"/>
                <a:gd name="connsiteY11" fmla="*/ 17038 h 289654"/>
                <a:gd name="connsiteX12" fmla="*/ 56795 w 96678"/>
                <a:gd name="connsiteY12" fmla="*/ 0 h 2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678" h="289654">
                  <a:moveTo>
                    <a:pt x="0" y="289654"/>
                  </a:moveTo>
                  <a:cubicBezTo>
                    <a:pt x="57" y="289309"/>
                    <a:pt x="5473" y="245896"/>
                    <a:pt x="11359" y="238539"/>
                  </a:cubicBezTo>
                  <a:cubicBezTo>
                    <a:pt x="15623" y="233209"/>
                    <a:pt x="22718" y="230966"/>
                    <a:pt x="28398" y="227180"/>
                  </a:cubicBezTo>
                  <a:cubicBezTo>
                    <a:pt x="32184" y="219607"/>
                    <a:pt x="36422" y="212244"/>
                    <a:pt x="39757" y="204462"/>
                  </a:cubicBezTo>
                  <a:cubicBezTo>
                    <a:pt x="42115" y="198959"/>
                    <a:pt x="43078" y="192926"/>
                    <a:pt x="45436" y="187423"/>
                  </a:cubicBezTo>
                  <a:cubicBezTo>
                    <a:pt x="48771" y="179641"/>
                    <a:pt x="53009" y="172278"/>
                    <a:pt x="56795" y="164705"/>
                  </a:cubicBezTo>
                  <a:cubicBezTo>
                    <a:pt x="56852" y="164360"/>
                    <a:pt x="62268" y="120947"/>
                    <a:pt x="68154" y="113590"/>
                  </a:cubicBezTo>
                  <a:cubicBezTo>
                    <a:pt x="72418" y="108260"/>
                    <a:pt x="79513" y="106017"/>
                    <a:pt x="85193" y="102231"/>
                  </a:cubicBezTo>
                  <a:cubicBezTo>
                    <a:pt x="88979" y="96551"/>
                    <a:pt x="95430" y="91925"/>
                    <a:pt x="96552" y="85192"/>
                  </a:cubicBezTo>
                  <a:cubicBezTo>
                    <a:pt x="97536" y="79287"/>
                    <a:pt x="92517" y="73910"/>
                    <a:pt x="90872" y="68154"/>
                  </a:cubicBezTo>
                  <a:cubicBezTo>
                    <a:pt x="88728" y="60649"/>
                    <a:pt x="88363" y="52569"/>
                    <a:pt x="85193" y="45436"/>
                  </a:cubicBezTo>
                  <a:cubicBezTo>
                    <a:pt x="80710" y="35348"/>
                    <a:pt x="74005" y="26399"/>
                    <a:pt x="68154" y="17038"/>
                  </a:cubicBezTo>
                  <a:cubicBezTo>
                    <a:pt x="64536" y="11250"/>
                    <a:pt x="56795" y="0"/>
                    <a:pt x="56795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50" name="Freihandform 1049"/>
            <p:cNvSpPr/>
            <p:nvPr/>
          </p:nvSpPr>
          <p:spPr>
            <a:xfrm>
              <a:off x="7693481" y="3235231"/>
              <a:ext cx="136323" cy="295334"/>
            </a:xfrm>
            <a:custGeom>
              <a:avLst/>
              <a:gdLst>
                <a:gd name="connsiteX0" fmla="*/ 136323 w 136323"/>
                <a:gd name="connsiteY0" fmla="*/ 295334 h 295334"/>
                <a:gd name="connsiteX1" fmla="*/ 102246 w 136323"/>
                <a:gd name="connsiteY1" fmla="*/ 278296 h 295334"/>
                <a:gd name="connsiteX2" fmla="*/ 96567 w 136323"/>
                <a:gd name="connsiteY2" fmla="*/ 261257 h 295334"/>
                <a:gd name="connsiteX3" fmla="*/ 62490 w 136323"/>
                <a:gd name="connsiteY3" fmla="*/ 238539 h 295334"/>
                <a:gd name="connsiteX4" fmla="*/ 56810 w 136323"/>
                <a:gd name="connsiteY4" fmla="*/ 221501 h 295334"/>
                <a:gd name="connsiteX5" fmla="*/ 45451 w 136323"/>
                <a:gd name="connsiteY5" fmla="*/ 204462 h 295334"/>
                <a:gd name="connsiteX6" fmla="*/ 39772 w 136323"/>
                <a:gd name="connsiteY6" fmla="*/ 107911 h 295334"/>
                <a:gd name="connsiteX7" fmla="*/ 28413 w 136323"/>
                <a:gd name="connsiteY7" fmla="*/ 79513 h 295334"/>
                <a:gd name="connsiteX8" fmla="*/ 22733 w 136323"/>
                <a:gd name="connsiteY8" fmla="*/ 62475 h 295334"/>
                <a:gd name="connsiteX9" fmla="*/ 17054 w 136323"/>
                <a:gd name="connsiteY9" fmla="*/ 39757 h 295334"/>
                <a:gd name="connsiteX10" fmla="*/ 5695 w 136323"/>
                <a:gd name="connsiteY10" fmla="*/ 22718 h 295334"/>
                <a:gd name="connsiteX11" fmla="*/ 15 w 136323"/>
                <a:gd name="connsiteY11" fmla="*/ 0 h 29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6323" h="295334">
                  <a:moveTo>
                    <a:pt x="136323" y="295334"/>
                  </a:moveTo>
                  <a:cubicBezTo>
                    <a:pt x="124964" y="289655"/>
                    <a:pt x="111888" y="286561"/>
                    <a:pt x="102246" y="278296"/>
                  </a:cubicBezTo>
                  <a:cubicBezTo>
                    <a:pt x="97700" y="274400"/>
                    <a:pt x="100800" y="265490"/>
                    <a:pt x="96567" y="261257"/>
                  </a:cubicBezTo>
                  <a:cubicBezTo>
                    <a:pt x="86914" y="251604"/>
                    <a:pt x="62490" y="238539"/>
                    <a:pt x="62490" y="238539"/>
                  </a:cubicBezTo>
                  <a:cubicBezTo>
                    <a:pt x="60597" y="232860"/>
                    <a:pt x="59487" y="226856"/>
                    <a:pt x="56810" y="221501"/>
                  </a:cubicBezTo>
                  <a:cubicBezTo>
                    <a:pt x="53757" y="215396"/>
                    <a:pt x="46464" y="211213"/>
                    <a:pt x="45451" y="204462"/>
                  </a:cubicBezTo>
                  <a:cubicBezTo>
                    <a:pt x="40669" y="172579"/>
                    <a:pt x="44128" y="139855"/>
                    <a:pt x="39772" y="107911"/>
                  </a:cubicBezTo>
                  <a:cubicBezTo>
                    <a:pt x="38395" y="97809"/>
                    <a:pt x="31993" y="89059"/>
                    <a:pt x="28413" y="79513"/>
                  </a:cubicBezTo>
                  <a:cubicBezTo>
                    <a:pt x="26311" y="73908"/>
                    <a:pt x="24378" y="68231"/>
                    <a:pt x="22733" y="62475"/>
                  </a:cubicBezTo>
                  <a:cubicBezTo>
                    <a:pt x="20589" y="54970"/>
                    <a:pt x="20129" y="46932"/>
                    <a:pt x="17054" y="39757"/>
                  </a:cubicBezTo>
                  <a:cubicBezTo>
                    <a:pt x="14365" y="33483"/>
                    <a:pt x="8748" y="28823"/>
                    <a:pt x="5695" y="22718"/>
                  </a:cubicBezTo>
                  <a:cubicBezTo>
                    <a:pt x="-584" y="10161"/>
                    <a:pt x="15" y="9681"/>
                    <a:pt x="15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51" name="Freihandform 1050"/>
            <p:cNvSpPr/>
            <p:nvPr/>
          </p:nvSpPr>
          <p:spPr>
            <a:xfrm>
              <a:off x="7716214" y="3138680"/>
              <a:ext cx="159026" cy="193103"/>
            </a:xfrm>
            <a:custGeom>
              <a:avLst/>
              <a:gdLst>
                <a:gd name="connsiteX0" fmla="*/ 0 w 159026"/>
                <a:gd name="connsiteY0" fmla="*/ 193103 h 193103"/>
                <a:gd name="connsiteX1" fmla="*/ 34077 w 159026"/>
                <a:gd name="connsiteY1" fmla="*/ 176064 h 193103"/>
                <a:gd name="connsiteX2" fmla="*/ 45436 w 159026"/>
                <a:gd name="connsiteY2" fmla="*/ 153346 h 193103"/>
                <a:gd name="connsiteX3" fmla="*/ 56795 w 159026"/>
                <a:gd name="connsiteY3" fmla="*/ 136308 h 193103"/>
                <a:gd name="connsiteX4" fmla="*/ 73834 w 159026"/>
                <a:gd name="connsiteY4" fmla="*/ 102231 h 193103"/>
                <a:gd name="connsiteX5" fmla="*/ 79513 w 159026"/>
                <a:gd name="connsiteY5" fmla="*/ 62474 h 193103"/>
                <a:gd name="connsiteX6" fmla="*/ 96552 w 159026"/>
                <a:gd name="connsiteY6" fmla="*/ 51115 h 193103"/>
                <a:gd name="connsiteX7" fmla="*/ 113590 w 159026"/>
                <a:gd name="connsiteY7" fmla="*/ 34077 h 193103"/>
                <a:gd name="connsiteX8" fmla="*/ 130629 w 159026"/>
                <a:gd name="connsiteY8" fmla="*/ 22718 h 193103"/>
                <a:gd name="connsiteX9" fmla="*/ 159026 w 159026"/>
                <a:gd name="connsiteY9" fmla="*/ 0 h 193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9026" h="193103">
                  <a:moveTo>
                    <a:pt x="0" y="193103"/>
                  </a:moveTo>
                  <a:cubicBezTo>
                    <a:pt x="11359" y="187423"/>
                    <a:pt x="24519" y="184427"/>
                    <a:pt x="34077" y="176064"/>
                  </a:cubicBezTo>
                  <a:cubicBezTo>
                    <a:pt x="40449" y="170489"/>
                    <a:pt x="41235" y="160697"/>
                    <a:pt x="45436" y="153346"/>
                  </a:cubicBezTo>
                  <a:cubicBezTo>
                    <a:pt x="48823" y="147420"/>
                    <a:pt x="53742" y="142413"/>
                    <a:pt x="56795" y="136308"/>
                  </a:cubicBezTo>
                  <a:cubicBezTo>
                    <a:pt x="80309" y="89280"/>
                    <a:pt x="41282" y="151058"/>
                    <a:pt x="73834" y="102231"/>
                  </a:cubicBezTo>
                  <a:cubicBezTo>
                    <a:pt x="75727" y="88979"/>
                    <a:pt x="74076" y="74707"/>
                    <a:pt x="79513" y="62474"/>
                  </a:cubicBezTo>
                  <a:cubicBezTo>
                    <a:pt x="82285" y="56236"/>
                    <a:pt x="91308" y="55485"/>
                    <a:pt x="96552" y="51115"/>
                  </a:cubicBezTo>
                  <a:cubicBezTo>
                    <a:pt x="102722" y="45973"/>
                    <a:pt x="107420" y="39219"/>
                    <a:pt x="113590" y="34077"/>
                  </a:cubicBezTo>
                  <a:cubicBezTo>
                    <a:pt x="118834" y="29707"/>
                    <a:pt x="125385" y="27088"/>
                    <a:pt x="130629" y="22718"/>
                  </a:cubicBezTo>
                  <a:cubicBezTo>
                    <a:pt x="160677" y="-2322"/>
                    <a:pt x="135204" y="11910"/>
                    <a:pt x="15902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52" name="Freihandform 1051"/>
            <p:cNvSpPr/>
            <p:nvPr/>
          </p:nvSpPr>
          <p:spPr>
            <a:xfrm>
              <a:off x="7681977" y="3025090"/>
              <a:ext cx="96712" cy="159026"/>
            </a:xfrm>
            <a:custGeom>
              <a:avLst/>
              <a:gdLst>
                <a:gd name="connsiteX0" fmla="*/ 96712 w 96712"/>
                <a:gd name="connsiteY0" fmla="*/ 159026 h 159026"/>
                <a:gd name="connsiteX1" fmla="*/ 62635 w 96712"/>
                <a:gd name="connsiteY1" fmla="*/ 113590 h 159026"/>
                <a:gd name="connsiteX2" fmla="*/ 5840 w 96712"/>
                <a:gd name="connsiteY2" fmla="*/ 56795 h 159026"/>
                <a:gd name="connsiteX3" fmla="*/ 160 w 96712"/>
                <a:gd name="connsiteY3" fmla="*/ 34077 h 159026"/>
                <a:gd name="connsiteX4" fmla="*/ 34237 w 96712"/>
                <a:gd name="connsiteY4" fmla="*/ 11359 h 159026"/>
                <a:gd name="connsiteX5" fmla="*/ 39917 w 96712"/>
                <a:gd name="connsiteY5" fmla="*/ 0 h 159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712" h="159026">
                  <a:moveTo>
                    <a:pt x="96712" y="159026"/>
                  </a:moveTo>
                  <a:cubicBezTo>
                    <a:pt x="85353" y="143881"/>
                    <a:pt x="75552" y="127430"/>
                    <a:pt x="62635" y="113590"/>
                  </a:cubicBezTo>
                  <a:cubicBezTo>
                    <a:pt x="-11119" y="34567"/>
                    <a:pt x="36225" y="102371"/>
                    <a:pt x="5840" y="56795"/>
                  </a:cubicBezTo>
                  <a:cubicBezTo>
                    <a:pt x="3947" y="49222"/>
                    <a:pt x="-944" y="41804"/>
                    <a:pt x="160" y="34077"/>
                  </a:cubicBezTo>
                  <a:cubicBezTo>
                    <a:pt x="3769" y="8810"/>
                    <a:pt x="18710" y="20675"/>
                    <a:pt x="34237" y="11359"/>
                  </a:cubicBezTo>
                  <a:cubicBezTo>
                    <a:pt x="37867" y="9181"/>
                    <a:pt x="38024" y="3786"/>
                    <a:pt x="39917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53" name="Freihandform 1052"/>
            <p:cNvSpPr/>
            <p:nvPr/>
          </p:nvSpPr>
          <p:spPr>
            <a:xfrm>
              <a:off x="7727573" y="3263629"/>
              <a:ext cx="170385" cy="130628"/>
            </a:xfrm>
            <a:custGeom>
              <a:avLst/>
              <a:gdLst>
                <a:gd name="connsiteX0" fmla="*/ 0 w 170385"/>
                <a:gd name="connsiteY0" fmla="*/ 130628 h 130628"/>
                <a:gd name="connsiteX1" fmla="*/ 11359 w 170385"/>
                <a:gd name="connsiteY1" fmla="*/ 96551 h 130628"/>
                <a:gd name="connsiteX2" fmla="*/ 28398 w 170385"/>
                <a:gd name="connsiteY2" fmla="*/ 90872 h 130628"/>
                <a:gd name="connsiteX3" fmla="*/ 56795 w 170385"/>
                <a:gd name="connsiteY3" fmla="*/ 85192 h 130628"/>
                <a:gd name="connsiteX4" fmla="*/ 73834 w 170385"/>
                <a:gd name="connsiteY4" fmla="*/ 73833 h 130628"/>
                <a:gd name="connsiteX5" fmla="*/ 90872 w 170385"/>
                <a:gd name="connsiteY5" fmla="*/ 68154 h 130628"/>
                <a:gd name="connsiteX6" fmla="*/ 113590 w 170385"/>
                <a:gd name="connsiteY6" fmla="*/ 39756 h 130628"/>
                <a:gd name="connsiteX7" fmla="*/ 147667 w 170385"/>
                <a:gd name="connsiteY7" fmla="*/ 28397 h 130628"/>
                <a:gd name="connsiteX8" fmla="*/ 153347 w 170385"/>
                <a:gd name="connsiteY8" fmla="*/ 11359 h 130628"/>
                <a:gd name="connsiteX9" fmla="*/ 170385 w 170385"/>
                <a:gd name="connsiteY9" fmla="*/ 0 h 13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385" h="130628">
                  <a:moveTo>
                    <a:pt x="0" y="130628"/>
                  </a:moveTo>
                  <a:cubicBezTo>
                    <a:pt x="3786" y="119269"/>
                    <a:pt x="4399" y="106294"/>
                    <a:pt x="11359" y="96551"/>
                  </a:cubicBezTo>
                  <a:cubicBezTo>
                    <a:pt x="14839" y="91679"/>
                    <a:pt x="22590" y="92324"/>
                    <a:pt x="28398" y="90872"/>
                  </a:cubicBezTo>
                  <a:cubicBezTo>
                    <a:pt x="37763" y="88531"/>
                    <a:pt x="47329" y="87085"/>
                    <a:pt x="56795" y="85192"/>
                  </a:cubicBezTo>
                  <a:cubicBezTo>
                    <a:pt x="62475" y="81406"/>
                    <a:pt x="67729" y="76886"/>
                    <a:pt x="73834" y="73833"/>
                  </a:cubicBezTo>
                  <a:cubicBezTo>
                    <a:pt x="79189" y="71156"/>
                    <a:pt x="86639" y="72387"/>
                    <a:pt x="90872" y="68154"/>
                  </a:cubicBezTo>
                  <a:cubicBezTo>
                    <a:pt x="119201" y="39825"/>
                    <a:pt x="68209" y="59926"/>
                    <a:pt x="113590" y="39756"/>
                  </a:cubicBezTo>
                  <a:cubicBezTo>
                    <a:pt x="124531" y="34893"/>
                    <a:pt x="147667" y="28397"/>
                    <a:pt x="147667" y="28397"/>
                  </a:cubicBezTo>
                  <a:cubicBezTo>
                    <a:pt x="149560" y="22718"/>
                    <a:pt x="149607" y="16034"/>
                    <a:pt x="153347" y="11359"/>
                  </a:cubicBezTo>
                  <a:cubicBezTo>
                    <a:pt x="157611" y="6029"/>
                    <a:pt x="170385" y="0"/>
                    <a:pt x="170385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54" name="Freihandform 1053"/>
            <p:cNvSpPr/>
            <p:nvPr/>
          </p:nvSpPr>
          <p:spPr>
            <a:xfrm>
              <a:off x="7618581" y="5223057"/>
              <a:ext cx="165787" cy="443002"/>
            </a:xfrm>
            <a:custGeom>
              <a:avLst/>
              <a:gdLst>
                <a:gd name="connsiteX0" fmla="*/ 165787 w 165787"/>
                <a:gd name="connsiteY0" fmla="*/ 0 h 443002"/>
                <a:gd name="connsiteX1" fmla="*/ 160108 w 165787"/>
                <a:gd name="connsiteY1" fmla="*/ 136308 h 443002"/>
                <a:gd name="connsiteX2" fmla="*/ 148749 w 165787"/>
                <a:gd name="connsiteY2" fmla="*/ 170385 h 443002"/>
                <a:gd name="connsiteX3" fmla="*/ 114672 w 165787"/>
                <a:gd name="connsiteY3" fmla="*/ 181744 h 443002"/>
                <a:gd name="connsiteX4" fmla="*/ 80595 w 165787"/>
                <a:gd name="connsiteY4" fmla="*/ 210142 h 443002"/>
                <a:gd name="connsiteX5" fmla="*/ 46518 w 165787"/>
                <a:gd name="connsiteY5" fmla="*/ 221501 h 443002"/>
                <a:gd name="connsiteX6" fmla="*/ 23800 w 165787"/>
                <a:gd name="connsiteY6" fmla="*/ 232860 h 443002"/>
                <a:gd name="connsiteX7" fmla="*/ 18120 w 165787"/>
                <a:gd name="connsiteY7" fmla="*/ 249898 h 443002"/>
                <a:gd name="connsiteX8" fmla="*/ 1082 w 165787"/>
                <a:gd name="connsiteY8" fmla="*/ 255578 h 443002"/>
                <a:gd name="connsiteX9" fmla="*/ 18120 w 165787"/>
                <a:gd name="connsiteY9" fmla="*/ 380527 h 443002"/>
                <a:gd name="connsiteX10" fmla="*/ 18120 w 165787"/>
                <a:gd name="connsiteY10" fmla="*/ 443002 h 443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787" h="443002">
                  <a:moveTo>
                    <a:pt x="165787" y="0"/>
                  </a:moveTo>
                  <a:cubicBezTo>
                    <a:pt x="163894" y="45436"/>
                    <a:pt x="164633" y="91058"/>
                    <a:pt x="160108" y="136308"/>
                  </a:cubicBezTo>
                  <a:cubicBezTo>
                    <a:pt x="158917" y="148222"/>
                    <a:pt x="160108" y="166599"/>
                    <a:pt x="148749" y="170385"/>
                  </a:cubicBezTo>
                  <a:lnTo>
                    <a:pt x="114672" y="181744"/>
                  </a:lnTo>
                  <a:cubicBezTo>
                    <a:pt x="103973" y="192443"/>
                    <a:pt x="94827" y="203817"/>
                    <a:pt x="80595" y="210142"/>
                  </a:cubicBezTo>
                  <a:cubicBezTo>
                    <a:pt x="69654" y="215005"/>
                    <a:pt x="57227" y="216146"/>
                    <a:pt x="46518" y="221501"/>
                  </a:cubicBezTo>
                  <a:lnTo>
                    <a:pt x="23800" y="232860"/>
                  </a:lnTo>
                  <a:cubicBezTo>
                    <a:pt x="21907" y="238539"/>
                    <a:pt x="22353" y="245665"/>
                    <a:pt x="18120" y="249898"/>
                  </a:cubicBezTo>
                  <a:cubicBezTo>
                    <a:pt x="13887" y="254131"/>
                    <a:pt x="1434" y="249602"/>
                    <a:pt x="1082" y="255578"/>
                  </a:cubicBezTo>
                  <a:cubicBezTo>
                    <a:pt x="-4707" y="354000"/>
                    <a:pt x="14431" y="317801"/>
                    <a:pt x="18120" y="380527"/>
                  </a:cubicBezTo>
                  <a:cubicBezTo>
                    <a:pt x="19343" y="401316"/>
                    <a:pt x="18120" y="422177"/>
                    <a:pt x="18120" y="443002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55" name="Freihandform 1054"/>
            <p:cNvSpPr/>
            <p:nvPr/>
          </p:nvSpPr>
          <p:spPr>
            <a:xfrm>
              <a:off x="7648060" y="5569507"/>
              <a:ext cx="244219" cy="244219"/>
            </a:xfrm>
            <a:custGeom>
              <a:avLst/>
              <a:gdLst>
                <a:gd name="connsiteX0" fmla="*/ 0 w 244219"/>
                <a:gd name="connsiteY0" fmla="*/ 0 h 244219"/>
                <a:gd name="connsiteX1" fmla="*/ 85193 w 244219"/>
                <a:gd name="connsiteY1" fmla="*/ 45436 h 244219"/>
                <a:gd name="connsiteX2" fmla="*/ 130629 w 244219"/>
                <a:gd name="connsiteY2" fmla="*/ 68154 h 244219"/>
                <a:gd name="connsiteX3" fmla="*/ 153347 w 244219"/>
                <a:gd name="connsiteY3" fmla="*/ 102231 h 244219"/>
                <a:gd name="connsiteX4" fmla="*/ 170385 w 244219"/>
                <a:gd name="connsiteY4" fmla="*/ 141988 h 244219"/>
                <a:gd name="connsiteX5" fmla="*/ 187424 w 244219"/>
                <a:gd name="connsiteY5" fmla="*/ 147667 h 244219"/>
                <a:gd name="connsiteX6" fmla="*/ 210142 w 244219"/>
                <a:gd name="connsiteY6" fmla="*/ 198783 h 244219"/>
                <a:gd name="connsiteX7" fmla="*/ 232860 w 244219"/>
                <a:gd name="connsiteY7" fmla="*/ 238539 h 244219"/>
                <a:gd name="connsiteX8" fmla="*/ 244219 w 244219"/>
                <a:gd name="connsiteY8" fmla="*/ 244219 h 244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219" h="244219">
                  <a:moveTo>
                    <a:pt x="0" y="0"/>
                  </a:moveTo>
                  <a:cubicBezTo>
                    <a:pt x="68279" y="40968"/>
                    <a:pt x="-23143" y="-12898"/>
                    <a:pt x="85193" y="45436"/>
                  </a:cubicBezTo>
                  <a:cubicBezTo>
                    <a:pt x="134348" y="71904"/>
                    <a:pt x="60593" y="40140"/>
                    <a:pt x="130629" y="68154"/>
                  </a:cubicBezTo>
                  <a:cubicBezTo>
                    <a:pt x="138202" y="79513"/>
                    <a:pt x="150036" y="88987"/>
                    <a:pt x="153347" y="102231"/>
                  </a:cubicBezTo>
                  <a:cubicBezTo>
                    <a:pt x="156757" y="115873"/>
                    <a:pt x="158128" y="132183"/>
                    <a:pt x="170385" y="141988"/>
                  </a:cubicBezTo>
                  <a:cubicBezTo>
                    <a:pt x="175060" y="145728"/>
                    <a:pt x="181744" y="145774"/>
                    <a:pt x="187424" y="147667"/>
                  </a:cubicBezTo>
                  <a:cubicBezTo>
                    <a:pt x="200942" y="188220"/>
                    <a:pt x="192141" y="171781"/>
                    <a:pt x="210142" y="198783"/>
                  </a:cubicBezTo>
                  <a:cubicBezTo>
                    <a:pt x="216640" y="218278"/>
                    <a:pt x="215667" y="221346"/>
                    <a:pt x="232860" y="238539"/>
                  </a:cubicBezTo>
                  <a:cubicBezTo>
                    <a:pt x="235853" y="241532"/>
                    <a:pt x="240433" y="242326"/>
                    <a:pt x="244219" y="244219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" name="Freihandform 31"/>
            <p:cNvSpPr/>
            <p:nvPr/>
          </p:nvSpPr>
          <p:spPr>
            <a:xfrm>
              <a:off x="7596941" y="5597905"/>
              <a:ext cx="113594" cy="386206"/>
            </a:xfrm>
            <a:custGeom>
              <a:avLst/>
              <a:gdLst>
                <a:gd name="connsiteX0" fmla="*/ 113594 w 113594"/>
                <a:gd name="connsiteY0" fmla="*/ 0 h 386206"/>
                <a:gd name="connsiteX1" fmla="*/ 102235 w 113594"/>
                <a:gd name="connsiteY1" fmla="*/ 85192 h 386206"/>
                <a:gd name="connsiteX2" fmla="*/ 96555 w 113594"/>
                <a:gd name="connsiteY2" fmla="*/ 141987 h 386206"/>
                <a:gd name="connsiteX3" fmla="*/ 79517 w 113594"/>
                <a:gd name="connsiteY3" fmla="*/ 193103 h 386206"/>
                <a:gd name="connsiteX4" fmla="*/ 62478 w 113594"/>
                <a:gd name="connsiteY4" fmla="*/ 227180 h 386206"/>
                <a:gd name="connsiteX5" fmla="*/ 56799 w 113594"/>
                <a:gd name="connsiteY5" fmla="*/ 249898 h 386206"/>
                <a:gd name="connsiteX6" fmla="*/ 45440 w 113594"/>
                <a:gd name="connsiteY6" fmla="*/ 283975 h 386206"/>
                <a:gd name="connsiteX7" fmla="*/ 39760 w 113594"/>
                <a:gd name="connsiteY7" fmla="*/ 306693 h 386206"/>
                <a:gd name="connsiteX8" fmla="*/ 28401 w 113594"/>
                <a:gd name="connsiteY8" fmla="*/ 323731 h 386206"/>
                <a:gd name="connsiteX9" fmla="*/ 22722 w 113594"/>
                <a:gd name="connsiteY9" fmla="*/ 340770 h 386206"/>
                <a:gd name="connsiteX10" fmla="*/ 5683 w 113594"/>
                <a:gd name="connsiteY10" fmla="*/ 352129 h 386206"/>
                <a:gd name="connsiteX11" fmla="*/ 4 w 113594"/>
                <a:gd name="connsiteY11" fmla="*/ 386206 h 38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594" h="386206">
                  <a:moveTo>
                    <a:pt x="113594" y="0"/>
                  </a:moveTo>
                  <a:cubicBezTo>
                    <a:pt x="109808" y="28397"/>
                    <a:pt x="105648" y="56747"/>
                    <a:pt x="102235" y="85192"/>
                  </a:cubicBezTo>
                  <a:cubicBezTo>
                    <a:pt x="99968" y="104083"/>
                    <a:pt x="100475" y="123369"/>
                    <a:pt x="96555" y="141987"/>
                  </a:cubicBezTo>
                  <a:cubicBezTo>
                    <a:pt x="92855" y="159562"/>
                    <a:pt x="89480" y="178159"/>
                    <a:pt x="79517" y="193103"/>
                  </a:cubicBezTo>
                  <a:cubicBezTo>
                    <a:pt x="67072" y="211770"/>
                    <a:pt x="68356" y="206606"/>
                    <a:pt x="62478" y="227180"/>
                  </a:cubicBezTo>
                  <a:cubicBezTo>
                    <a:pt x="60334" y="234685"/>
                    <a:pt x="59042" y="242421"/>
                    <a:pt x="56799" y="249898"/>
                  </a:cubicBezTo>
                  <a:cubicBezTo>
                    <a:pt x="53359" y="261367"/>
                    <a:pt x="48881" y="272507"/>
                    <a:pt x="45440" y="283975"/>
                  </a:cubicBezTo>
                  <a:cubicBezTo>
                    <a:pt x="43197" y="291452"/>
                    <a:pt x="42835" y="299518"/>
                    <a:pt x="39760" y="306693"/>
                  </a:cubicBezTo>
                  <a:cubicBezTo>
                    <a:pt x="37071" y="312967"/>
                    <a:pt x="32187" y="318052"/>
                    <a:pt x="28401" y="323731"/>
                  </a:cubicBezTo>
                  <a:cubicBezTo>
                    <a:pt x="26508" y="329411"/>
                    <a:pt x="26462" y="336095"/>
                    <a:pt x="22722" y="340770"/>
                  </a:cubicBezTo>
                  <a:cubicBezTo>
                    <a:pt x="18458" y="346100"/>
                    <a:pt x="9070" y="346202"/>
                    <a:pt x="5683" y="352129"/>
                  </a:cubicBezTo>
                  <a:cubicBezTo>
                    <a:pt x="-367" y="362717"/>
                    <a:pt x="4" y="374730"/>
                    <a:pt x="4" y="386206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Freihandform 32"/>
            <p:cNvSpPr/>
            <p:nvPr/>
          </p:nvSpPr>
          <p:spPr>
            <a:xfrm>
              <a:off x="7670061" y="5796687"/>
              <a:ext cx="171102" cy="352129"/>
            </a:xfrm>
            <a:custGeom>
              <a:avLst/>
              <a:gdLst>
                <a:gd name="connsiteX0" fmla="*/ 171102 w 171102"/>
                <a:gd name="connsiteY0" fmla="*/ 352129 h 352129"/>
                <a:gd name="connsiteX1" fmla="*/ 154064 w 171102"/>
                <a:gd name="connsiteY1" fmla="*/ 323732 h 352129"/>
                <a:gd name="connsiteX2" fmla="*/ 114307 w 171102"/>
                <a:gd name="connsiteY2" fmla="*/ 266937 h 352129"/>
                <a:gd name="connsiteX3" fmla="*/ 97269 w 171102"/>
                <a:gd name="connsiteY3" fmla="*/ 232860 h 352129"/>
                <a:gd name="connsiteX4" fmla="*/ 80230 w 171102"/>
                <a:gd name="connsiteY4" fmla="*/ 221501 h 352129"/>
                <a:gd name="connsiteX5" fmla="*/ 57512 w 171102"/>
                <a:gd name="connsiteY5" fmla="*/ 187424 h 352129"/>
                <a:gd name="connsiteX6" fmla="*/ 23435 w 171102"/>
                <a:gd name="connsiteY6" fmla="*/ 153347 h 352129"/>
                <a:gd name="connsiteX7" fmla="*/ 717 w 171102"/>
                <a:gd name="connsiteY7" fmla="*/ 51116 h 352129"/>
                <a:gd name="connsiteX8" fmla="*/ 717 w 171102"/>
                <a:gd name="connsiteY8" fmla="*/ 0 h 35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102" h="352129">
                  <a:moveTo>
                    <a:pt x="171102" y="352129"/>
                  </a:moveTo>
                  <a:cubicBezTo>
                    <a:pt x="165423" y="342663"/>
                    <a:pt x="160187" y="332917"/>
                    <a:pt x="154064" y="323732"/>
                  </a:cubicBezTo>
                  <a:cubicBezTo>
                    <a:pt x="141245" y="304504"/>
                    <a:pt x="114307" y="266937"/>
                    <a:pt x="114307" y="266937"/>
                  </a:cubicBezTo>
                  <a:cubicBezTo>
                    <a:pt x="109688" y="253078"/>
                    <a:pt x="108280" y="243870"/>
                    <a:pt x="97269" y="232860"/>
                  </a:cubicBezTo>
                  <a:cubicBezTo>
                    <a:pt x="92442" y="228033"/>
                    <a:pt x="85910" y="225287"/>
                    <a:pt x="80230" y="221501"/>
                  </a:cubicBezTo>
                  <a:cubicBezTo>
                    <a:pt x="72657" y="210142"/>
                    <a:pt x="67165" y="197077"/>
                    <a:pt x="57512" y="187424"/>
                  </a:cubicBezTo>
                  <a:lnTo>
                    <a:pt x="23435" y="153347"/>
                  </a:lnTo>
                  <a:cubicBezTo>
                    <a:pt x="8950" y="109892"/>
                    <a:pt x="6048" y="107091"/>
                    <a:pt x="717" y="51116"/>
                  </a:cubicBezTo>
                  <a:cubicBezTo>
                    <a:pt x="-898" y="34154"/>
                    <a:pt x="717" y="17039"/>
                    <a:pt x="717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Freihandform 33"/>
            <p:cNvSpPr/>
            <p:nvPr/>
          </p:nvSpPr>
          <p:spPr>
            <a:xfrm>
              <a:off x="7750291" y="5370724"/>
              <a:ext cx="164706" cy="73834"/>
            </a:xfrm>
            <a:custGeom>
              <a:avLst/>
              <a:gdLst>
                <a:gd name="connsiteX0" fmla="*/ 0 w 164706"/>
                <a:gd name="connsiteY0" fmla="*/ 45436 h 73834"/>
                <a:gd name="connsiteX1" fmla="*/ 51116 w 164706"/>
                <a:gd name="connsiteY1" fmla="*/ 56795 h 73834"/>
                <a:gd name="connsiteX2" fmla="*/ 68154 w 164706"/>
                <a:gd name="connsiteY2" fmla="*/ 62475 h 73834"/>
                <a:gd name="connsiteX3" fmla="*/ 85193 w 164706"/>
                <a:gd name="connsiteY3" fmla="*/ 73834 h 73834"/>
                <a:gd name="connsiteX4" fmla="*/ 124949 w 164706"/>
                <a:gd name="connsiteY4" fmla="*/ 62475 h 73834"/>
                <a:gd name="connsiteX5" fmla="*/ 147667 w 164706"/>
                <a:gd name="connsiteY5" fmla="*/ 28398 h 73834"/>
                <a:gd name="connsiteX6" fmla="*/ 164706 w 164706"/>
                <a:gd name="connsiteY6" fmla="*/ 0 h 7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06" h="73834">
                  <a:moveTo>
                    <a:pt x="0" y="45436"/>
                  </a:moveTo>
                  <a:cubicBezTo>
                    <a:pt x="19506" y="49337"/>
                    <a:pt x="32412" y="51451"/>
                    <a:pt x="51116" y="56795"/>
                  </a:cubicBezTo>
                  <a:cubicBezTo>
                    <a:pt x="56872" y="58440"/>
                    <a:pt x="62799" y="59798"/>
                    <a:pt x="68154" y="62475"/>
                  </a:cubicBezTo>
                  <a:cubicBezTo>
                    <a:pt x="74259" y="65528"/>
                    <a:pt x="79513" y="70048"/>
                    <a:pt x="85193" y="73834"/>
                  </a:cubicBezTo>
                  <a:cubicBezTo>
                    <a:pt x="85387" y="73786"/>
                    <a:pt x="122234" y="65190"/>
                    <a:pt x="124949" y="62475"/>
                  </a:cubicBezTo>
                  <a:cubicBezTo>
                    <a:pt x="134602" y="52822"/>
                    <a:pt x="147667" y="28398"/>
                    <a:pt x="147667" y="28398"/>
                  </a:cubicBezTo>
                  <a:cubicBezTo>
                    <a:pt x="154374" y="1573"/>
                    <a:pt x="146365" y="9171"/>
                    <a:pt x="16470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Ellipse 67"/>
            <p:cNvSpPr/>
            <p:nvPr/>
          </p:nvSpPr>
          <p:spPr>
            <a:xfrm>
              <a:off x="7993620" y="6384922"/>
              <a:ext cx="130701" cy="21602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Freihandform 34"/>
            <p:cNvSpPr/>
            <p:nvPr/>
          </p:nvSpPr>
          <p:spPr>
            <a:xfrm>
              <a:off x="7733253" y="6086342"/>
              <a:ext cx="34077" cy="210141"/>
            </a:xfrm>
            <a:custGeom>
              <a:avLst/>
              <a:gdLst>
                <a:gd name="connsiteX0" fmla="*/ 34077 w 34077"/>
                <a:gd name="connsiteY0" fmla="*/ 0 h 210141"/>
                <a:gd name="connsiteX1" fmla="*/ 22718 w 34077"/>
                <a:gd name="connsiteY1" fmla="*/ 130628 h 210141"/>
                <a:gd name="connsiteX2" fmla="*/ 11359 w 34077"/>
                <a:gd name="connsiteY2" fmla="*/ 187423 h 210141"/>
                <a:gd name="connsiteX3" fmla="*/ 0 w 34077"/>
                <a:gd name="connsiteY3" fmla="*/ 210141 h 21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77" h="210141">
                  <a:moveTo>
                    <a:pt x="34077" y="0"/>
                  </a:moveTo>
                  <a:cubicBezTo>
                    <a:pt x="30291" y="43543"/>
                    <a:pt x="27067" y="87138"/>
                    <a:pt x="22718" y="130628"/>
                  </a:cubicBezTo>
                  <a:cubicBezTo>
                    <a:pt x="20673" y="151073"/>
                    <a:pt x="19267" y="168971"/>
                    <a:pt x="11359" y="187423"/>
                  </a:cubicBezTo>
                  <a:cubicBezTo>
                    <a:pt x="8024" y="195205"/>
                    <a:pt x="0" y="210141"/>
                    <a:pt x="0" y="210141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Freihandform 35"/>
            <p:cNvSpPr/>
            <p:nvPr/>
          </p:nvSpPr>
          <p:spPr>
            <a:xfrm>
              <a:off x="7807086" y="6097701"/>
              <a:ext cx="221501" cy="238539"/>
            </a:xfrm>
            <a:custGeom>
              <a:avLst/>
              <a:gdLst>
                <a:gd name="connsiteX0" fmla="*/ 0 w 221501"/>
                <a:gd name="connsiteY0" fmla="*/ 0 h 238539"/>
                <a:gd name="connsiteX1" fmla="*/ 107911 w 221501"/>
                <a:gd name="connsiteY1" fmla="*/ 56795 h 238539"/>
                <a:gd name="connsiteX2" fmla="*/ 147667 w 221501"/>
                <a:gd name="connsiteY2" fmla="*/ 85192 h 238539"/>
                <a:gd name="connsiteX3" fmla="*/ 164706 w 221501"/>
                <a:gd name="connsiteY3" fmla="*/ 90872 h 238539"/>
                <a:gd name="connsiteX4" fmla="*/ 204462 w 221501"/>
                <a:gd name="connsiteY4" fmla="*/ 141987 h 238539"/>
                <a:gd name="connsiteX5" fmla="*/ 210142 w 221501"/>
                <a:gd name="connsiteY5" fmla="*/ 159026 h 238539"/>
                <a:gd name="connsiteX6" fmla="*/ 221501 w 221501"/>
                <a:gd name="connsiteY6" fmla="*/ 181744 h 238539"/>
                <a:gd name="connsiteX7" fmla="*/ 210142 w 221501"/>
                <a:gd name="connsiteY7" fmla="*/ 215821 h 238539"/>
                <a:gd name="connsiteX8" fmla="*/ 198783 w 221501"/>
                <a:gd name="connsiteY8" fmla="*/ 238539 h 238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501" h="238539">
                  <a:moveTo>
                    <a:pt x="0" y="0"/>
                  </a:moveTo>
                  <a:cubicBezTo>
                    <a:pt x="70901" y="50642"/>
                    <a:pt x="7924" y="10134"/>
                    <a:pt x="107911" y="56795"/>
                  </a:cubicBezTo>
                  <a:cubicBezTo>
                    <a:pt x="119890" y="62386"/>
                    <a:pt x="137425" y="79340"/>
                    <a:pt x="147667" y="85192"/>
                  </a:cubicBezTo>
                  <a:cubicBezTo>
                    <a:pt x="152865" y="88162"/>
                    <a:pt x="159026" y="88979"/>
                    <a:pt x="164706" y="90872"/>
                  </a:cubicBezTo>
                  <a:cubicBezTo>
                    <a:pt x="191879" y="131632"/>
                    <a:pt x="177771" y="115296"/>
                    <a:pt x="204462" y="141987"/>
                  </a:cubicBezTo>
                  <a:cubicBezTo>
                    <a:pt x="206355" y="147667"/>
                    <a:pt x="207784" y="153523"/>
                    <a:pt x="210142" y="159026"/>
                  </a:cubicBezTo>
                  <a:cubicBezTo>
                    <a:pt x="213477" y="166808"/>
                    <a:pt x="221501" y="173278"/>
                    <a:pt x="221501" y="181744"/>
                  </a:cubicBezTo>
                  <a:cubicBezTo>
                    <a:pt x="221501" y="193717"/>
                    <a:pt x="215497" y="205112"/>
                    <a:pt x="210142" y="215821"/>
                  </a:cubicBezTo>
                  <a:lnTo>
                    <a:pt x="198783" y="238539"/>
                  </a:ln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Freihandform 36"/>
            <p:cNvSpPr/>
            <p:nvPr/>
          </p:nvSpPr>
          <p:spPr>
            <a:xfrm>
              <a:off x="7994510" y="6211291"/>
              <a:ext cx="232859" cy="232860"/>
            </a:xfrm>
            <a:custGeom>
              <a:avLst/>
              <a:gdLst>
                <a:gd name="connsiteX0" fmla="*/ 0 w 232859"/>
                <a:gd name="connsiteY0" fmla="*/ 0 h 232860"/>
                <a:gd name="connsiteX1" fmla="*/ 147667 w 232859"/>
                <a:gd name="connsiteY1" fmla="*/ 56795 h 232860"/>
                <a:gd name="connsiteX2" fmla="*/ 181744 w 232859"/>
                <a:gd name="connsiteY2" fmla="*/ 79513 h 232860"/>
                <a:gd name="connsiteX3" fmla="*/ 204462 w 232859"/>
                <a:gd name="connsiteY3" fmla="*/ 102231 h 232860"/>
                <a:gd name="connsiteX4" fmla="*/ 215821 w 232859"/>
                <a:gd name="connsiteY4" fmla="*/ 119269 h 232860"/>
                <a:gd name="connsiteX5" fmla="*/ 232859 w 232859"/>
                <a:gd name="connsiteY5" fmla="*/ 136308 h 232860"/>
                <a:gd name="connsiteX6" fmla="*/ 221500 w 232859"/>
                <a:gd name="connsiteY6" fmla="*/ 176064 h 232860"/>
                <a:gd name="connsiteX7" fmla="*/ 204462 w 232859"/>
                <a:gd name="connsiteY7" fmla="*/ 181744 h 232860"/>
                <a:gd name="connsiteX8" fmla="*/ 193103 w 232859"/>
                <a:gd name="connsiteY8" fmla="*/ 198783 h 232860"/>
                <a:gd name="connsiteX9" fmla="*/ 170385 w 232859"/>
                <a:gd name="connsiteY9" fmla="*/ 210142 h 232860"/>
                <a:gd name="connsiteX10" fmla="*/ 136308 w 232859"/>
                <a:gd name="connsiteY10" fmla="*/ 221501 h 232860"/>
                <a:gd name="connsiteX11" fmla="*/ 124949 w 232859"/>
                <a:gd name="connsiteY11" fmla="*/ 232860 h 23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859" h="232860">
                  <a:moveTo>
                    <a:pt x="0" y="0"/>
                  </a:moveTo>
                  <a:cubicBezTo>
                    <a:pt x="69871" y="11644"/>
                    <a:pt x="42188" y="4055"/>
                    <a:pt x="147667" y="56795"/>
                  </a:cubicBezTo>
                  <a:cubicBezTo>
                    <a:pt x="159878" y="62900"/>
                    <a:pt x="181744" y="79513"/>
                    <a:pt x="181744" y="79513"/>
                  </a:cubicBezTo>
                  <a:cubicBezTo>
                    <a:pt x="194134" y="116685"/>
                    <a:pt x="176925" y="80202"/>
                    <a:pt x="204462" y="102231"/>
                  </a:cubicBezTo>
                  <a:cubicBezTo>
                    <a:pt x="209792" y="106495"/>
                    <a:pt x="211451" y="114025"/>
                    <a:pt x="215821" y="119269"/>
                  </a:cubicBezTo>
                  <a:cubicBezTo>
                    <a:pt x="220963" y="125439"/>
                    <a:pt x="227180" y="130628"/>
                    <a:pt x="232859" y="136308"/>
                  </a:cubicBezTo>
                  <a:cubicBezTo>
                    <a:pt x="232809" y="136507"/>
                    <a:pt x="224218" y="173346"/>
                    <a:pt x="221500" y="176064"/>
                  </a:cubicBezTo>
                  <a:cubicBezTo>
                    <a:pt x="217267" y="180297"/>
                    <a:pt x="210141" y="179851"/>
                    <a:pt x="204462" y="181744"/>
                  </a:cubicBezTo>
                  <a:cubicBezTo>
                    <a:pt x="200676" y="187424"/>
                    <a:pt x="198347" y="194413"/>
                    <a:pt x="193103" y="198783"/>
                  </a:cubicBezTo>
                  <a:cubicBezTo>
                    <a:pt x="186599" y="204203"/>
                    <a:pt x="178246" y="206998"/>
                    <a:pt x="170385" y="210142"/>
                  </a:cubicBezTo>
                  <a:cubicBezTo>
                    <a:pt x="159268" y="214589"/>
                    <a:pt x="144774" y="213035"/>
                    <a:pt x="136308" y="221501"/>
                  </a:cubicBezTo>
                  <a:lnTo>
                    <a:pt x="124949" y="232860"/>
                  </a:ln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Freihandform 37"/>
            <p:cNvSpPr/>
            <p:nvPr/>
          </p:nvSpPr>
          <p:spPr>
            <a:xfrm>
              <a:off x="7835484" y="6194252"/>
              <a:ext cx="170385" cy="278503"/>
            </a:xfrm>
            <a:custGeom>
              <a:avLst/>
              <a:gdLst>
                <a:gd name="connsiteX0" fmla="*/ 28397 w 170385"/>
                <a:gd name="connsiteY0" fmla="*/ 0 h 278503"/>
                <a:gd name="connsiteX1" fmla="*/ 17038 w 170385"/>
                <a:gd name="connsiteY1" fmla="*/ 34077 h 278503"/>
                <a:gd name="connsiteX2" fmla="*/ 5679 w 170385"/>
                <a:gd name="connsiteY2" fmla="*/ 113590 h 278503"/>
                <a:gd name="connsiteX3" fmla="*/ 0 w 170385"/>
                <a:gd name="connsiteY3" fmla="*/ 141988 h 278503"/>
                <a:gd name="connsiteX4" fmla="*/ 11359 w 170385"/>
                <a:gd name="connsiteY4" fmla="*/ 221501 h 278503"/>
                <a:gd name="connsiteX5" fmla="*/ 17038 w 170385"/>
                <a:gd name="connsiteY5" fmla="*/ 238540 h 278503"/>
                <a:gd name="connsiteX6" fmla="*/ 68154 w 170385"/>
                <a:gd name="connsiteY6" fmla="*/ 272617 h 278503"/>
                <a:gd name="connsiteX7" fmla="*/ 170385 w 170385"/>
                <a:gd name="connsiteY7" fmla="*/ 278296 h 278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385" h="278503">
                  <a:moveTo>
                    <a:pt x="28397" y="0"/>
                  </a:moveTo>
                  <a:cubicBezTo>
                    <a:pt x="24611" y="11359"/>
                    <a:pt x="19386" y="22336"/>
                    <a:pt x="17038" y="34077"/>
                  </a:cubicBezTo>
                  <a:cubicBezTo>
                    <a:pt x="11787" y="60330"/>
                    <a:pt x="9855" y="87144"/>
                    <a:pt x="5679" y="113590"/>
                  </a:cubicBezTo>
                  <a:cubicBezTo>
                    <a:pt x="4173" y="123125"/>
                    <a:pt x="1893" y="132522"/>
                    <a:pt x="0" y="141988"/>
                  </a:cubicBezTo>
                  <a:cubicBezTo>
                    <a:pt x="3786" y="168492"/>
                    <a:pt x="6706" y="195135"/>
                    <a:pt x="11359" y="221501"/>
                  </a:cubicBezTo>
                  <a:cubicBezTo>
                    <a:pt x="12399" y="227397"/>
                    <a:pt x="13142" y="233994"/>
                    <a:pt x="17038" y="238540"/>
                  </a:cubicBezTo>
                  <a:cubicBezTo>
                    <a:pt x="24507" y="247254"/>
                    <a:pt x="53828" y="269311"/>
                    <a:pt x="68154" y="272617"/>
                  </a:cubicBezTo>
                  <a:cubicBezTo>
                    <a:pt x="100917" y="280177"/>
                    <a:pt x="137197" y="278296"/>
                    <a:pt x="170385" y="278296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Freihandform 38"/>
            <p:cNvSpPr/>
            <p:nvPr/>
          </p:nvSpPr>
          <p:spPr>
            <a:xfrm>
              <a:off x="7767330" y="5961393"/>
              <a:ext cx="380541" cy="56795"/>
            </a:xfrm>
            <a:custGeom>
              <a:avLst/>
              <a:gdLst>
                <a:gd name="connsiteX0" fmla="*/ 0 w 380541"/>
                <a:gd name="connsiteY0" fmla="*/ 56795 h 56795"/>
                <a:gd name="connsiteX1" fmla="*/ 346449 w 380541"/>
                <a:gd name="connsiteY1" fmla="*/ 45436 h 56795"/>
                <a:gd name="connsiteX2" fmla="*/ 374847 w 380541"/>
                <a:gd name="connsiteY2" fmla="*/ 22718 h 56795"/>
                <a:gd name="connsiteX3" fmla="*/ 380526 w 380541"/>
                <a:gd name="connsiteY3" fmla="*/ 0 h 5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541" h="56795">
                  <a:moveTo>
                    <a:pt x="0" y="56795"/>
                  </a:moveTo>
                  <a:lnTo>
                    <a:pt x="346449" y="45436"/>
                  </a:lnTo>
                  <a:cubicBezTo>
                    <a:pt x="365328" y="44551"/>
                    <a:pt x="365452" y="36809"/>
                    <a:pt x="374847" y="22718"/>
                  </a:cubicBezTo>
                  <a:cubicBezTo>
                    <a:pt x="381125" y="3883"/>
                    <a:pt x="380526" y="11666"/>
                    <a:pt x="38052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Freihandform 39"/>
            <p:cNvSpPr/>
            <p:nvPr/>
          </p:nvSpPr>
          <p:spPr>
            <a:xfrm>
              <a:off x="7982328" y="5779649"/>
              <a:ext cx="122233" cy="227180"/>
            </a:xfrm>
            <a:custGeom>
              <a:avLst/>
              <a:gdLst>
                <a:gd name="connsiteX0" fmla="*/ 6502 w 122233"/>
                <a:gd name="connsiteY0" fmla="*/ 227180 h 227180"/>
                <a:gd name="connsiteX1" fmla="*/ 6502 w 122233"/>
                <a:gd name="connsiteY1" fmla="*/ 136308 h 227180"/>
                <a:gd name="connsiteX2" fmla="*/ 17861 w 122233"/>
                <a:gd name="connsiteY2" fmla="*/ 119269 h 227180"/>
                <a:gd name="connsiteX3" fmla="*/ 63297 w 122233"/>
                <a:gd name="connsiteY3" fmla="*/ 107910 h 227180"/>
                <a:gd name="connsiteX4" fmla="*/ 86015 w 122233"/>
                <a:gd name="connsiteY4" fmla="*/ 96551 h 227180"/>
                <a:gd name="connsiteX5" fmla="*/ 91695 w 122233"/>
                <a:gd name="connsiteY5" fmla="*/ 79513 h 227180"/>
                <a:gd name="connsiteX6" fmla="*/ 108733 w 122233"/>
                <a:gd name="connsiteY6" fmla="*/ 68154 h 227180"/>
                <a:gd name="connsiteX7" fmla="*/ 120092 w 122233"/>
                <a:gd name="connsiteY7" fmla="*/ 0 h 227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233" h="227180">
                  <a:moveTo>
                    <a:pt x="6502" y="227180"/>
                  </a:moveTo>
                  <a:cubicBezTo>
                    <a:pt x="-39" y="187929"/>
                    <a:pt x="-4066" y="182103"/>
                    <a:pt x="6502" y="136308"/>
                  </a:cubicBezTo>
                  <a:cubicBezTo>
                    <a:pt x="8037" y="129657"/>
                    <a:pt x="12531" y="123533"/>
                    <a:pt x="17861" y="119269"/>
                  </a:cubicBezTo>
                  <a:cubicBezTo>
                    <a:pt x="23680" y="114614"/>
                    <a:pt x="61886" y="108192"/>
                    <a:pt x="63297" y="107910"/>
                  </a:cubicBezTo>
                  <a:cubicBezTo>
                    <a:pt x="70870" y="104124"/>
                    <a:pt x="80028" y="102538"/>
                    <a:pt x="86015" y="96551"/>
                  </a:cubicBezTo>
                  <a:cubicBezTo>
                    <a:pt x="90248" y="92318"/>
                    <a:pt x="87955" y="84188"/>
                    <a:pt x="91695" y="79513"/>
                  </a:cubicBezTo>
                  <a:cubicBezTo>
                    <a:pt x="95959" y="74183"/>
                    <a:pt x="103054" y="71940"/>
                    <a:pt x="108733" y="68154"/>
                  </a:cubicBezTo>
                  <a:cubicBezTo>
                    <a:pt x="129543" y="36938"/>
                    <a:pt x="120092" y="57941"/>
                    <a:pt x="120092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Freihandform 40"/>
            <p:cNvSpPr/>
            <p:nvPr/>
          </p:nvSpPr>
          <p:spPr>
            <a:xfrm>
              <a:off x="7914997" y="6029547"/>
              <a:ext cx="210141" cy="255577"/>
            </a:xfrm>
            <a:custGeom>
              <a:avLst/>
              <a:gdLst>
                <a:gd name="connsiteX0" fmla="*/ 0 w 210141"/>
                <a:gd name="connsiteY0" fmla="*/ 0 h 255577"/>
                <a:gd name="connsiteX1" fmla="*/ 5679 w 210141"/>
                <a:gd name="connsiteY1" fmla="*/ 28397 h 255577"/>
                <a:gd name="connsiteX2" fmla="*/ 17038 w 210141"/>
                <a:gd name="connsiteY2" fmla="*/ 68154 h 255577"/>
                <a:gd name="connsiteX3" fmla="*/ 22718 w 210141"/>
                <a:gd name="connsiteY3" fmla="*/ 107910 h 255577"/>
                <a:gd name="connsiteX4" fmla="*/ 79513 w 210141"/>
                <a:gd name="connsiteY4" fmla="*/ 113590 h 255577"/>
                <a:gd name="connsiteX5" fmla="*/ 113590 w 210141"/>
                <a:gd name="connsiteY5" fmla="*/ 141987 h 255577"/>
                <a:gd name="connsiteX6" fmla="*/ 130628 w 210141"/>
                <a:gd name="connsiteY6" fmla="*/ 164705 h 255577"/>
                <a:gd name="connsiteX7" fmla="*/ 164705 w 210141"/>
                <a:gd name="connsiteY7" fmla="*/ 193103 h 255577"/>
                <a:gd name="connsiteX8" fmla="*/ 187423 w 210141"/>
                <a:gd name="connsiteY8" fmla="*/ 215821 h 255577"/>
                <a:gd name="connsiteX9" fmla="*/ 193103 w 210141"/>
                <a:gd name="connsiteY9" fmla="*/ 232859 h 255577"/>
                <a:gd name="connsiteX10" fmla="*/ 210141 w 210141"/>
                <a:gd name="connsiteY10" fmla="*/ 255577 h 25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141" h="255577">
                  <a:moveTo>
                    <a:pt x="0" y="0"/>
                  </a:moveTo>
                  <a:cubicBezTo>
                    <a:pt x="1893" y="9466"/>
                    <a:pt x="3338" y="19032"/>
                    <a:pt x="5679" y="28397"/>
                  </a:cubicBezTo>
                  <a:cubicBezTo>
                    <a:pt x="9022" y="41768"/>
                    <a:pt x="14150" y="54677"/>
                    <a:pt x="17038" y="68154"/>
                  </a:cubicBezTo>
                  <a:cubicBezTo>
                    <a:pt x="19843" y="81243"/>
                    <a:pt x="11892" y="100036"/>
                    <a:pt x="22718" y="107910"/>
                  </a:cubicBezTo>
                  <a:cubicBezTo>
                    <a:pt x="38105" y="119101"/>
                    <a:pt x="60581" y="111697"/>
                    <a:pt x="79513" y="113590"/>
                  </a:cubicBezTo>
                  <a:cubicBezTo>
                    <a:pt x="97038" y="125274"/>
                    <a:pt x="99015" y="124983"/>
                    <a:pt x="113590" y="141987"/>
                  </a:cubicBezTo>
                  <a:cubicBezTo>
                    <a:pt x="119750" y="149174"/>
                    <a:pt x="124468" y="157518"/>
                    <a:pt x="130628" y="164705"/>
                  </a:cubicBezTo>
                  <a:cubicBezTo>
                    <a:pt x="157896" y="196518"/>
                    <a:pt x="136393" y="168835"/>
                    <a:pt x="164705" y="193103"/>
                  </a:cubicBezTo>
                  <a:cubicBezTo>
                    <a:pt x="172836" y="200073"/>
                    <a:pt x="179850" y="208248"/>
                    <a:pt x="187423" y="215821"/>
                  </a:cubicBezTo>
                  <a:cubicBezTo>
                    <a:pt x="189316" y="221500"/>
                    <a:pt x="190426" y="227504"/>
                    <a:pt x="193103" y="232859"/>
                  </a:cubicBezTo>
                  <a:cubicBezTo>
                    <a:pt x="199526" y="245704"/>
                    <a:pt x="202154" y="247590"/>
                    <a:pt x="210141" y="255577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Freihandform 41"/>
            <p:cNvSpPr/>
            <p:nvPr/>
          </p:nvSpPr>
          <p:spPr>
            <a:xfrm>
              <a:off x="7869561" y="6199932"/>
              <a:ext cx="79513" cy="221501"/>
            </a:xfrm>
            <a:custGeom>
              <a:avLst/>
              <a:gdLst>
                <a:gd name="connsiteX0" fmla="*/ 0 w 79513"/>
                <a:gd name="connsiteY0" fmla="*/ 221501 h 221501"/>
                <a:gd name="connsiteX1" fmla="*/ 22718 w 79513"/>
                <a:gd name="connsiteY1" fmla="*/ 193103 h 221501"/>
                <a:gd name="connsiteX2" fmla="*/ 34077 w 79513"/>
                <a:gd name="connsiteY2" fmla="*/ 170385 h 221501"/>
                <a:gd name="connsiteX3" fmla="*/ 51115 w 79513"/>
                <a:gd name="connsiteY3" fmla="*/ 159026 h 221501"/>
                <a:gd name="connsiteX4" fmla="*/ 56795 w 79513"/>
                <a:gd name="connsiteY4" fmla="*/ 141987 h 221501"/>
                <a:gd name="connsiteX5" fmla="*/ 68154 w 79513"/>
                <a:gd name="connsiteY5" fmla="*/ 124949 h 221501"/>
                <a:gd name="connsiteX6" fmla="*/ 79513 w 79513"/>
                <a:gd name="connsiteY6" fmla="*/ 102231 h 221501"/>
                <a:gd name="connsiteX7" fmla="*/ 73833 w 79513"/>
                <a:gd name="connsiteY7" fmla="*/ 17038 h 221501"/>
                <a:gd name="connsiteX8" fmla="*/ 62474 w 79513"/>
                <a:gd name="connsiteY8" fmla="*/ 0 h 22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513" h="221501">
                  <a:moveTo>
                    <a:pt x="0" y="221501"/>
                  </a:moveTo>
                  <a:cubicBezTo>
                    <a:pt x="7573" y="212035"/>
                    <a:pt x="15994" y="203189"/>
                    <a:pt x="22718" y="193103"/>
                  </a:cubicBezTo>
                  <a:cubicBezTo>
                    <a:pt x="27414" y="186058"/>
                    <a:pt x="28657" y="176889"/>
                    <a:pt x="34077" y="170385"/>
                  </a:cubicBezTo>
                  <a:cubicBezTo>
                    <a:pt x="38447" y="165141"/>
                    <a:pt x="45436" y="162812"/>
                    <a:pt x="51115" y="159026"/>
                  </a:cubicBezTo>
                  <a:cubicBezTo>
                    <a:pt x="53008" y="153346"/>
                    <a:pt x="54118" y="147342"/>
                    <a:pt x="56795" y="141987"/>
                  </a:cubicBezTo>
                  <a:cubicBezTo>
                    <a:pt x="59848" y="135882"/>
                    <a:pt x="64767" y="130875"/>
                    <a:pt x="68154" y="124949"/>
                  </a:cubicBezTo>
                  <a:cubicBezTo>
                    <a:pt x="72355" y="117598"/>
                    <a:pt x="75727" y="109804"/>
                    <a:pt x="79513" y="102231"/>
                  </a:cubicBezTo>
                  <a:cubicBezTo>
                    <a:pt x="77620" y="73833"/>
                    <a:pt x="78512" y="45111"/>
                    <a:pt x="73833" y="17038"/>
                  </a:cubicBezTo>
                  <a:cubicBezTo>
                    <a:pt x="72711" y="10305"/>
                    <a:pt x="62474" y="0"/>
                    <a:pt x="62474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Freihandform 42"/>
            <p:cNvSpPr/>
            <p:nvPr/>
          </p:nvSpPr>
          <p:spPr>
            <a:xfrm>
              <a:off x="8108100" y="6580459"/>
              <a:ext cx="193103" cy="238539"/>
            </a:xfrm>
            <a:custGeom>
              <a:avLst/>
              <a:gdLst>
                <a:gd name="connsiteX0" fmla="*/ 0 w 193103"/>
                <a:gd name="connsiteY0" fmla="*/ 0 h 238539"/>
                <a:gd name="connsiteX1" fmla="*/ 39756 w 193103"/>
                <a:gd name="connsiteY1" fmla="*/ 102231 h 238539"/>
                <a:gd name="connsiteX2" fmla="*/ 56795 w 193103"/>
                <a:gd name="connsiteY2" fmla="*/ 113590 h 238539"/>
                <a:gd name="connsiteX3" fmla="*/ 62474 w 193103"/>
                <a:gd name="connsiteY3" fmla="*/ 130628 h 238539"/>
                <a:gd name="connsiteX4" fmla="*/ 73833 w 193103"/>
                <a:gd name="connsiteY4" fmla="*/ 147667 h 238539"/>
                <a:gd name="connsiteX5" fmla="*/ 96551 w 193103"/>
                <a:gd name="connsiteY5" fmla="*/ 198782 h 238539"/>
                <a:gd name="connsiteX6" fmla="*/ 153346 w 193103"/>
                <a:gd name="connsiteY6" fmla="*/ 227180 h 238539"/>
                <a:gd name="connsiteX7" fmla="*/ 193103 w 193103"/>
                <a:gd name="connsiteY7" fmla="*/ 238539 h 238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103" h="238539">
                  <a:moveTo>
                    <a:pt x="0" y="0"/>
                  </a:moveTo>
                  <a:cubicBezTo>
                    <a:pt x="13252" y="34077"/>
                    <a:pt x="23405" y="69528"/>
                    <a:pt x="39756" y="102231"/>
                  </a:cubicBezTo>
                  <a:cubicBezTo>
                    <a:pt x="42809" y="108336"/>
                    <a:pt x="52531" y="108260"/>
                    <a:pt x="56795" y="113590"/>
                  </a:cubicBezTo>
                  <a:cubicBezTo>
                    <a:pt x="60535" y="118265"/>
                    <a:pt x="59797" y="125273"/>
                    <a:pt x="62474" y="130628"/>
                  </a:cubicBezTo>
                  <a:cubicBezTo>
                    <a:pt x="65527" y="136733"/>
                    <a:pt x="71061" y="141429"/>
                    <a:pt x="73833" y="147667"/>
                  </a:cubicBezTo>
                  <a:cubicBezTo>
                    <a:pt x="80372" y="162379"/>
                    <a:pt x="82529" y="186513"/>
                    <a:pt x="96551" y="198782"/>
                  </a:cubicBezTo>
                  <a:cubicBezTo>
                    <a:pt x="125461" y="224078"/>
                    <a:pt x="124052" y="219191"/>
                    <a:pt x="153346" y="227180"/>
                  </a:cubicBezTo>
                  <a:cubicBezTo>
                    <a:pt x="166643" y="230807"/>
                    <a:pt x="193103" y="238539"/>
                    <a:pt x="193103" y="238539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Freihandform 43"/>
            <p:cNvSpPr/>
            <p:nvPr/>
          </p:nvSpPr>
          <p:spPr>
            <a:xfrm>
              <a:off x="7869561" y="6671331"/>
              <a:ext cx="255577" cy="181744"/>
            </a:xfrm>
            <a:custGeom>
              <a:avLst/>
              <a:gdLst>
                <a:gd name="connsiteX0" fmla="*/ 255577 w 255577"/>
                <a:gd name="connsiteY0" fmla="*/ 0 h 181744"/>
                <a:gd name="connsiteX1" fmla="*/ 204462 w 255577"/>
                <a:gd name="connsiteY1" fmla="*/ 11359 h 181744"/>
                <a:gd name="connsiteX2" fmla="*/ 187423 w 255577"/>
                <a:gd name="connsiteY2" fmla="*/ 22718 h 181744"/>
                <a:gd name="connsiteX3" fmla="*/ 170385 w 255577"/>
                <a:gd name="connsiteY3" fmla="*/ 45436 h 181744"/>
                <a:gd name="connsiteX4" fmla="*/ 164705 w 255577"/>
                <a:gd name="connsiteY4" fmla="*/ 62474 h 181744"/>
                <a:gd name="connsiteX5" fmla="*/ 147667 w 255577"/>
                <a:gd name="connsiteY5" fmla="*/ 85192 h 181744"/>
                <a:gd name="connsiteX6" fmla="*/ 136308 w 255577"/>
                <a:gd name="connsiteY6" fmla="*/ 107910 h 181744"/>
                <a:gd name="connsiteX7" fmla="*/ 130628 w 255577"/>
                <a:gd name="connsiteY7" fmla="*/ 124949 h 181744"/>
                <a:gd name="connsiteX8" fmla="*/ 96551 w 255577"/>
                <a:gd name="connsiteY8" fmla="*/ 147667 h 181744"/>
                <a:gd name="connsiteX9" fmla="*/ 56795 w 255577"/>
                <a:gd name="connsiteY9" fmla="*/ 164705 h 181744"/>
                <a:gd name="connsiteX10" fmla="*/ 39756 w 255577"/>
                <a:gd name="connsiteY10" fmla="*/ 176064 h 181744"/>
                <a:gd name="connsiteX11" fmla="*/ 0 w 255577"/>
                <a:gd name="connsiteY11" fmla="*/ 181744 h 18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577" h="181744">
                  <a:moveTo>
                    <a:pt x="255577" y="0"/>
                  </a:moveTo>
                  <a:cubicBezTo>
                    <a:pt x="250517" y="1012"/>
                    <a:pt x="211485" y="8349"/>
                    <a:pt x="204462" y="11359"/>
                  </a:cubicBezTo>
                  <a:cubicBezTo>
                    <a:pt x="198188" y="14048"/>
                    <a:pt x="193103" y="18932"/>
                    <a:pt x="187423" y="22718"/>
                  </a:cubicBezTo>
                  <a:cubicBezTo>
                    <a:pt x="181744" y="30291"/>
                    <a:pt x="175081" y="37217"/>
                    <a:pt x="170385" y="45436"/>
                  </a:cubicBezTo>
                  <a:cubicBezTo>
                    <a:pt x="167415" y="50634"/>
                    <a:pt x="167675" y="57276"/>
                    <a:pt x="164705" y="62474"/>
                  </a:cubicBezTo>
                  <a:cubicBezTo>
                    <a:pt x="160009" y="70693"/>
                    <a:pt x="152684" y="77165"/>
                    <a:pt x="147667" y="85192"/>
                  </a:cubicBezTo>
                  <a:cubicBezTo>
                    <a:pt x="143180" y="92372"/>
                    <a:pt x="139643" y="100128"/>
                    <a:pt x="136308" y="107910"/>
                  </a:cubicBezTo>
                  <a:cubicBezTo>
                    <a:pt x="133950" y="113413"/>
                    <a:pt x="133949" y="119968"/>
                    <a:pt x="130628" y="124949"/>
                  </a:cubicBezTo>
                  <a:cubicBezTo>
                    <a:pt x="114479" y="149172"/>
                    <a:pt x="117391" y="137247"/>
                    <a:pt x="96551" y="147667"/>
                  </a:cubicBezTo>
                  <a:cubicBezTo>
                    <a:pt x="57332" y="167277"/>
                    <a:pt x="104074" y="152886"/>
                    <a:pt x="56795" y="164705"/>
                  </a:cubicBezTo>
                  <a:cubicBezTo>
                    <a:pt x="51115" y="168491"/>
                    <a:pt x="46294" y="174102"/>
                    <a:pt x="39756" y="176064"/>
                  </a:cubicBezTo>
                  <a:cubicBezTo>
                    <a:pt x="26934" y="179911"/>
                    <a:pt x="0" y="181744"/>
                    <a:pt x="0" y="181744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Freihandform 44"/>
            <p:cNvSpPr/>
            <p:nvPr/>
          </p:nvSpPr>
          <p:spPr>
            <a:xfrm>
              <a:off x="8017228" y="4740300"/>
              <a:ext cx="119301" cy="136308"/>
            </a:xfrm>
            <a:custGeom>
              <a:avLst/>
              <a:gdLst>
                <a:gd name="connsiteX0" fmla="*/ 0 w 119301"/>
                <a:gd name="connsiteY0" fmla="*/ 136308 h 136308"/>
                <a:gd name="connsiteX1" fmla="*/ 22718 w 119301"/>
                <a:gd name="connsiteY1" fmla="*/ 102231 h 136308"/>
                <a:gd name="connsiteX2" fmla="*/ 45436 w 119301"/>
                <a:gd name="connsiteY2" fmla="*/ 79513 h 136308"/>
                <a:gd name="connsiteX3" fmla="*/ 51115 w 119301"/>
                <a:gd name="connsiteY3" fmla="*/ 56795 h 136308"/>
                <a:gd name="connsiteX4" fmla="*/ 62474 w 119301"/>
                <a:gd name="connsiteY4" fmla="*/ 39756 h 136308"/>
                <a:gd name="connsiteX5" fmla="*/ 68154 w 119301"/>
                <a:gd name="connsiteY5" fmla="*/ 22718 h 136308"/>
                <a:gd name="connsiteX6" fmla="*/ 102231 w 119301"/>
                <a:gd name="connsiteY6" fmla="*/ 17038 h 136308"/>
                <a:gd name="connsiteX7" fmla="*/ 119269 w 119301"/>
                <a:gd name="connsiteY7" fmla="*/ 0 h 136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1" h="136308">
                  <a:moveTo>
                    <a:pt x="0" y="136308"/>
                  </a:moveTo>
                  <a:cubicBezTo>
                    <a:pt x="7573" y="124949"/>
                    <a:pt x="14190" y="112891"/>
                    <a:pt x="22718" y="102231"/>
                  </a:cubicBezTo>
                  <a:cubicBezTo>
                    <a:pt x="29408" y="93868"/>
                    <a:pt x="39760" y="88595"/>
                    <a:pt x="45436" y="79513"/>
                  </a:cubicBezTo>
                  <a:cubicBezTo>
                    <a:pt x="49573" y="72894"/>
                    <a:pt x="48040" y="63970"/>
                    <a:pt x="51115" y="56795"/>
                  </a:cubicBezTo>
                  <a:cubicBezTo>
                    <a:pt x="53804" y="50521"/>
                    <a:pt x="59421" y="45861"/>
                    <a:pt x="62474" y="39756"/>
                  </a:cubicBezTo>
                  <a:cubicBezTo>
                    <a:pt x="65151" y="34401"/>
                    <a:pt x="62956" y="25688"/>
                    <a:pt x="68154" y="22718"/>
                  </a:cubicBezTo>
                  <a:cubicBezTo>
                    <a:pt x="78152" y="17005"/>
                    <a:pt x="90872" y="18931"/>
                    <a:pt x="102231" y="17038"/>
                  </a:cubicBezTo>
                  <a:cubicBezTo>
                    <a:pt x="120844" y="4629"/>
                    <a:pt x="119269" y="12505"/>
                    <a:pt x="119269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" name="Freihandform 45"/>
            <p:cNvSpPr/>
            <p:nvPr/>
          </p:nvSpPr>
          <p:spPr>
            <a:xfrm>
              <a:off x="8056984" y="4376811"/>
              <a:ext cx="124949" cy="204463"/>
            </a:xfrm>
            <a:custGeom>
              <a:avLst/>
              <a:gdLst>
                <a:gd name="connsiteX0" fmla="*/ 124949 w 124949"/>
                <a:gd name="connsiteY0" fmla="*/ 204463 h 204463"/>
                <a:gd name="connsiteX1" fmla="*/ 96552 w 124949"/>
                <a:gd name="connsiteY1" fmla="*/ 181744 h 204463"/>
                <a:gd name="connsiteX2" fmla="*/ 102231 w 124949"/>
                <a:gd name="connsiteY2" fmla="*/ 130629 h 204463"/>
                <a:gd name="connsiteX3" fmla="*/ 90872 w 124949"/>
                <a:gd name="connsiteY3" fmla="*/ 85193 h 204463"/>
                <a:gd name="connsiteX4" fmla="*/ 73834 w 124949"/>
                <a:gd name="connsiteY4" fmla="*/ 73834 h 204463"/>
                <a:gd name="connsiteX5" fmla="*/ 51116 w 124949"/>
                <a:gd name="connsiteY5" fmla="*/ 51116 h 204463"/>
                <a:gd name="connsiteX6" fmla="*/ 17039 w 124949"/>
                <a:gd name="connsiteY6" fmla="*/ 28398 h 204463"/>
                <a:gd name="connsiteX7" fmla="*/ 0 w 124949"/>
                <a:gd name="connsiteY7" fmla="*/ 0 h 204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949" h="204463">
                  <a:moveTo>
                    <a:pt x="124949" y="204463"/>
                  </a:moveTo>
                  <a:cubicBezTo>
                    <a:pt x="115483" y="196890"/>
                    <a:pt x="100117" y="193330"/>
                    <a:pt x="96552" y="181744"/>
                  </a:cubicBezTo>
                  <a:cubicBezTo>
                    <a:pt x="91510" y="165359"/>
                    <a:pt x="102231" y="147772"/>
                    <a:pt x="102231" y="130629"/>
                  </a:cubicBezTo>
                  <a:cubicBezTo>
                    <a:pt x="102231" y="129565"/>
                    <a:pt x="95355" y="90797"/>
                    <a:pt x="90872" y="85193"/>
                  </a:cubicBezTo>
                  <a:cubicBezTo>
                    <a:pt x="86608" y="79863"/>
                    <a:pt x="79513" y="77620"/>
                    <a:pt x="73834" y="73834"/>
                  </a:cubicBezTo>
                  <a:cubicBezTo>
                    <a:pt x="63015" y="41378"/>
                    <a:pt x="77080" y="68425"/>
                    <a:pt x="51116" y="51116"/>
                  </a:cubicBezTo>
                  <a:cubicBezTo>
                    <a:pt x="8573" y="22754"/>
                    <a:pt x="57550" y="41901"/>
                    <a:pt x="17039" y="28398"/>
                  </a:cubicBezTo>
                  <a:cubicBezTo>
                    <a:pt x="9666" y="6279"/>
                    <a:pt x="15592" y="15592"/>
                    <a:pt x="0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" name="Freihandform 46"/>
            <p:cNvSpPr/>
            <p:nvPr/>
          </p:nvSpPr>
          <p:spPr>
            <a:xfrm>
              <a:off x="7807086" y="3716566"/>
              <a:ext cx="119993" cy="251321"/>
            </a:xfrm>
            <a:custGeom>
              <a:avLst/>
              <a:gdLst>
                <a:gd name="connsiteX0" fmla="*/ 39757 w 119993"/>
                <a:gd name="connsiteY0" fmla="*/ 251321 h 251321"/>
                <a:gd name="connsiteX1" fmla="*/ 51116 w 119993"/>
                <a:gd name="connsiteY1" fmla="*/ 222924 h 251321"/>
                <a:gd name="connsiteX2" fmla="*/ 62475 w 119993"/>
                <a:gd name="connsiteY2" fmla="*/ 200206 h 251321"/>
                <a:gd name="connsiteX3" fmla="*/ 68154 w 119993"/>
                <a:gd name="connsiteY3" fmla="*/ 183167 h 251321"/>
                <a:gd name="connsiteX4" fmla="*/ 79513 w 119993"/>
                <a:gd name="connsiteY4" fmla="*/ 160449 h 251321"/>
                <a:gd name="connsiteX5" fmla="*/ 85193 w 119993"/>
                <a:gd name="connsiteY5" fmla="*/ 143411 h 251321"/>
                <a:gd name="connsiteX6" fmla="*/ 102231 w 119993"/>
                <a:gd name="connsiteY6" fmla="*/ 137731 h 251321"/>
                <a:gd name="connsiteX7" fmla="*/ 107911 w 119993"/>
                <a:gd name="connsiteY7" fmla="*/ 120693 h 251321"/>
                <a:gd name="connsiteX8" fmla="*/ 119270 w 119993"/>
                <a:gd name="connsiteY8" fmla="*/ 103654 h 251321"/>
                <a:gd name="connsiteX9" fmla="*/ 113590 w 119993"/>
                <a:gd name="connsiteY9" fmla="*/ 12782 h 251321"/>
                <a:gd name="connsiteX10" fmla="*/ 96552 w 119993"/>
                <a:gd name="connsiteY10" fmla="*/ 1423 h 251321"/>
                <a:gd name="connsiteX11" fmla="*/ 0 w 119993"/>
                <a:gd name="connsiteY11" fmla="*/ 1423 h 25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993" h="251321">
                  <a:moveTo>
                    <a:pt x="39757" y="251321"/>
                  </a:moveTo>
                  <a:cubicBezTo>
                    <a:pt x="43543" y="241855"/>
                    <a:pt x="46975" y="232240"/>
                    <a:pt x="51116" y="222924"/>
                  </a:cubicBezTo>
                  <a:cubicBezTo>
                    <a:pt x="54555" y="215187"/>
                    <a:pt x="59140" y="207988"/>
                    <a:pt x="62475" y="200206"/>
                  </a:cubicBezTo>
                  <a:cubicBezTo>
                    <a:pt x="64833" y="194703"/>
                    <a:pt x="65796" y="188670"/>
                    <a:pt x="68154" y="183167"/>
                  </a:cubicBezTo>
                  <a:cubicBezTo>
                    <a:pt x="71489" y="175385"/>
                    <a:pt x="76178" y="168231"/>
                    <a:pt x="79513" y="160449"/>
                  </a:cubicBezTo>
                  <a:cubicBezTo>
                    <a:pt x="81871" y="154946"/>
                    <a:pt x="80960" y="147644"/>
                    <a:pt x="85193" y="143411"/>
                  </a:cubicBezTo>
                  <a:cubicBezTo>
                    <a:pt x="89426" y="139178"/>
                    <a:pt x="96552" y="139624"/>
                    <a:pt x="102231" y="137731"/>
                  </a:cubicBezTo>
                  <a:cubicBezTo>
                    <a:pt x="104124" y="132052"/>
                    <a:pt x="105234" y="126048"/>
                    <a:pt x="107911" y="120693"/>
                  </a:cubicBezTo>
                  <a:cubicBezTo>
                    <a:pt x="110964" y="114588"/>
                    <a:pt x="118911" y="110471"/>
                    <a:pt x="119270" y="103654"/>
                  </a:cubicBezTo>
                  <a:cubicBezTo>
                    <a:pt x="120865" y="73346"/>
                    <a:pt x="120174" y="42409"/>
                    <a:pt x="113590" y="12782"/>
                  </a:cubicBezTo>
                  <a:cubicBezTo>
                    <a:pt x="112109" y="6119"/>
                    <a:pt x="103344" y="2102"/>
                    <a:pt x="96552" y="1423"/>
                  </a:cubicBezTo>
                  <a:cubicBezTo>
                    <a:pt x="64528" y="-1779"/>
                    <a:pt x="32184" y="1423"/>
                    <a:pt x="0" y="1423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Freihandform 47"/>
            <p:cNvSpPr/>
            <p:nvPr/>
          </p:nvSpPr>
          <p:spPr>
            <a:xfrm>
              <a:off x="7636470" y="3706630"/>
              <a:ext cx="147898" cy="198783"/>
            </a:xfrm>
            <a:custGeom>
              <a:avLst/>
              <a:gdLst>
                <a:gd name="connsiteX0" fmla="*/ 147898 w 147898"/>
                <a:gd name="connsiteY0" fmla="*/ 198783 h 198783"/>
                <a:gd name="connsiteX1" fmla="*/ 108142 w 147898"/>
                <a:gd name="connsiteY1" fmla="*/ 181744 h 198783"/>
                <a:gd name="connsiteX2" fmla="*/ 51347 w 147898"/>
                <a:gd name="connsiteY2" fmla="*/ 164706 h 198783"/>
                <a:gd name="connsiteX3" fmla="*/ 34308 w 147898"/>
                <a:gd name="connsiteY3" fmla="*/ 153347 h 198783"/>
                <a:gd name="connsiteX4" fmla="*/ 17270 w 147898"/>
                <a:gd name="connsiteY4" fmla="*/ 147667 h 198783"/>
                <a:gd name="connsiteX5" fmla="*/ 11590 w 147898"/>
                <a:gd name="connsiteY5" fmla="*/ 130629 h 198783"/>
                <a:gd name="connsiteX6" fmla="*/ 231 w 147898"/>
                <a:gd name="connsiteY6" fmla="*/ 113590 h 198783"/>
                <a:gd name="connsiteX7" fmla="*/ 5911 w 147898"/>
                <a:gd name="connsiteY7" fmla="*/ 68154 h 198783"/>
                <a:gd name="connsiteX8" fmla="*/ 231 w 147898"/>
                <a:gd name="connsiteY8" fmla="*/ 0 h 19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898" h="198783">
                  <a:moveTo>
                    <a:pt x="147898" y="198783"/>
                  </a:moveTo>
                  <a:cubicBezTo>
                    <a:pt x="134646" y="193103"/>
                    <a:pt x="121738" y="186543"/>
                    <a:pt x="108142" y="181744"/>
                  </a:cubicBezTo>
                  <a:cubicBezTo>
                    <a:pt x="89504" y="175166"/>
                    <a:pt x="69795" y="171801"/>
                    <a:pt x="51347" y="164706"/>
                  </a:cubicBezTo>
                  <a:cubicBezTo>
                    <a:pt x="44976" y="162256"/>
                    <a:pt x="40413" y="156400"/>
                    <a:pt x="34308" y="153347"/>
                  </a:cubicBezTo>
                  <a:cubicBezTo>
                    <a:pt x="28953" y="150670"/>
                    <a:pt x="22949" y="149560"/>
                    <a:pt x="17270" y="147667"/>
                  </a:cubicBezTo>
                  <a:cubicBezTo>
                    <a:pt x="15377" y="141988"/>
                    <a:pt x="14267" y="135984"/>
                    <a:pt x="11590" y="130629"/>
                  </a:cubicBezTo>
                  <a:cubicBezTo>
                    <a:pt x="8537" y="124524"/>
                    <a:pt x="849" y="120388"/>
                    <a:pt x="231" y="113590"/>
                  </a:cubicBezTo>
                  <a:cubicBezTo>
                    <a:pt x="-1151" y="98389"/>
                    <a:pt x="4018" y="83299"/>
                    <a:pt x="5911" y="68154"/>
                  </a:cubicBezTo>
                  <a:lnTo>
                    <a:pt x="231" y="0"/>
                  </a:ln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" name="Freihandform 48"/>
            <p:cNvSpPr/>
            <p:nvPr/>
          </p:nvSpPr>
          <p:spPr>
            <a:xfrm>
              <a:off x="7642381" y="3657304"/>
              <a:ext cx="107910" cy="151557"/>
            </a:xfrm>
            <a:custGeom>
              <a:avLst/>
              <a:gdLst>
                <a:gd name="connsiteX0" fmla="*/ 0 w 107910"/>
                <a:gd name="connsiteY0" fmla="*/ 151557 h 151557"/>
                <a:gd name="connsiteX1" fmla="*/ 28397 w 107910"/>
                <a:gd name="connsiteY1" fmla="*/ 140198 h 151557"/>
                <a:gd name="connsiteX2" fmla="*/ 62474 w 107910"/>
                <a:gd name="connsiteY2" fmla="*/ 117480 h 151557"/>
                <a:gd name="connsiteX3" fmla="*/ 68154 w 107910"/>
                <a:gd name="connsiteY3" fmla="*/ 100442 h 151557"/>
                <a:gd name="connsiteX4" fmla="*/ 79513 w 107910"/>
                <a:gd name="connsiteY4" fmla="*/ 3890 h 151557"/>
                <a:gd name="connsiteX5" fmla="*/ 107910 w 107910"/>
                <a:gd name="connsiteY5" fmla="*/ 3890 h 15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910" h="151557">
                  <a:moveTo>
                    <a:pt x="0" y="151557"/>
                  </a:moveTo>
                  <a:cubicBezTo>
                    <a:pt x="9466" y="147771"/>
                    <a:pt x="19752" y="145601"/>
                    <a:pt x="28397" y="140198"/>
                  </a:cubicBezTo>
                  <a:cubicBezTo>
                    <a:pt x="77021" y="109809"/>
                    <a:pt x="17430" y="132496"/>
                    <a:pt x="62474" y="117480"/>
                  </a:cubicBezTo>
                  <a:cubicBezTo>
                    <a:pt x="64367" y="111801"/>
                    <a:pt x="67266" y="106362"/>
                    <a:pt x="68154" y="100442"/>
                  </a:cubicBezTo>
                  <a:cubicBezTo>
                    <a:pt x="72961" y="68395"/>
                    <a:pt x="67175" y="33855"/>
                    <a:pt x="79513" y="3890"/>
                  </a:cubicBezTo>
                  <a:cubicBezTo>
                    <a:pt x="83117" y="-4863"/>
                    <a:pt x="98444" y="3890"/>
                    <a:pt x="107910" y="389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0" name="Textfeld 49"/>
          <p:cNvSpPr txBox="1"/>
          <p:nvPr/>
        </p:nvSpPr>
        <p:spPr>
          <a:xfrm>
            <a:off x="251520" y="6111076"/>
            <a:ext cx="4968552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*</a:t>
            </a:r>
            <a:r>
              <a:rPr lang="de-DE" sz="1400" i="1" dirty="0" smtClean="0"/>
              <a:t>"</a:t>
            </a:r>
            <a:r>
              <a:rPr lang="de-DE" sz="1400" i="1" dirty="0" err="1" smtClean="0"/>
              <a:t>Lymph</a:t>
            </a:r>
            <a:r>
              <a:rPr lang="de-DE" sz="1400" i="1" dirty="0"/>
              <a:t>" </a:t>
            </a:r>
            <a:r>
              <a:rPr lang="de-DE" sz="1400" i="1" dirty="0" smtClean="0"/>
              <a:t>aus </a:t>
            </a:r>
            <a:r>
              <a:rPr lang="de-DE" sz="1400" i="1" dirty="0"/>
              <a:t>dem Griechischen </a:t>
            </a:r>
            <a:r>
              <a:rPr lang="de-DE" sz="1400" i="1" dirty="0" smtClean="0"/>
              <a:t>und bedeutet </a:t>
            </a:r>
            <a:r>
              <a:rPr lang="de-DE" sz="1400" i="1" dirty="0"/>
              <a:t>reiner, klarer </a:t>
            </a:r>
            <a:r>
              <a:rPr lang="de-DE" sz="1400" i="1" dirty="0" smtClean="0"/>
              <a:t>Strom</a:t>
            </a:r>
            <a:endParaRPr lang="de-DE" sz="1400" dirty="0"/>
          </a:p>
        </p:txBody>
      </p:sp>
      <p:sp>
        <p:nvSpPr>
          <p:cNvPr id="52" name="Gefaltete Ecke 51"/>
          <p:cNvSpPr/>
          <p:nvPr/>
        </p:nvSpPr>
        <p:spPr>
          <a:xfrm>
            <a:off x="251520" y="2857188"/>
            <a:ext cx="5400599" cy="2834783"/>
          </a:xfrm>
          <a:prstGeom prst="foldedCorner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endParaRPr lang="de-DE" sz="1600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/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-&gt; enthält </a:t>
            </a:r>
            <a:r>
              <a:rPr lang="de-DE" dirty="0">
                <a:solidFill>
                  <a:schemeClr val="tx1"/>
                </a:solidFill>
              </a:rPr>
              <a:t>Lymphe, die bei Austritt von Flüssigkeit aus </a:t>
            </a:r>
            <a:r>
              <a:rPr lang="de-DE" dirty="0" smtClean="0">
                <a:solidFill>
                  <a:schemeClr val="tx1"/>
                </a:solidFill>
              </a:rPr>
              <a:t/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     Arterien </a:t>
            </a:r>
            <a:r>
              <a:rPr lang="de-DE" dirty="0">
                <a:solidFill>
                  <a:schemeClr val="tx1"/>
                </a:solidFill>
              </a:rPr>
              <a:t>entsteht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-&gt; Lymphe </a:t>
            </a:r>
            <a:r>
              <a:rPr lang="de-DE" dirty="0">
                <a:solidFill>
                  <a:schemeClr val="tx1"/>
                </a:solidFill>
              </a:rPr>
              <a:t>besteht aus  Wasser, Mineralsalzen, Glucose, </a:t>
            </a:r>
            <a:r>
              <a:rPr lang="de-DE" dirty="0" smtClean="0">
                <a:solidFill>
                  <a:schemeClr val="tx1"/>
                </a:solidFill>
              </a:rPr>
              <a:t/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     AS und </a:t>
            </a:r>
            <a:r>
              <a:rPr lang="de-DE" dirty="0">
                <a:solidFill>
                  <a:schemeClr val="tx1"/>
                </a:solidFill>
              </a:rPr>
              <a:t>Blutzellen (Rote-,  Weiße </a:t>
            </a:r>
            <a:r>
              <a:rPr lang="de-DE" dirty="0" smtClean="0">
                <a:solidFill>
                  <a:schemeClr val="tx1"/>
                </a:solidFill>
              </a:rPr>
              <a:t>Blutkörperchen)</a:t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-&gt; dient </a:t>
            </a:r>
            <a:r>
              <a:rPr lang="de-DE" dirty="0">
                <a:solidFill>
                  <a:schemeClr val="tx1"/>
                </a:solidFill>
              </a:rPr>
              <a:t>der Nährstoff- und Sauerstoffversorgung der </a:t>
            </a:r>
            <a:r>
              <a:rPr lang="de-DE" dirty="0" smtClean="0">
                <a:solidFill>
                  <a:schemeClr val="tx1"/>
                </a:solidFill>
              </a:rPr>
              <a:t/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     Zelle</a:t>
            </a:r>
            <a:r>
              <a:rPr lang="de-DE" dirty="0">
                <a:solidFill>
                  <a:schemeClr val="tx1"/>
                </a:solidFill>
              </a:rPr>
              <a:t/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-&gt; Eingelagerte Lymphknoten </a:t>
            </a:r>
            <a:r>
              <a:rPr lang="de-DE" dirty="0">
                <a:solidFill>
                  <a:schemeClr val="tx1"/>
                </a:solidFill>
              </a:rPr>
              <a:t>filtrieren die </a:t>
            </a:r>
            <a:r>
              <a:rPr lang="de-DE" dirty="0" smtClean="0">
                <a:solidFill>
                  <a:schemeClr val="tx1"/>
                </a:solidFill>
              </a:rPr>
              <a:t>  </a:t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    Lymphflüssigkeit </a:t>
            </a:r>
            <a:r>
              <a:rPr lang="de-DE" dirty="0">
                <a:solidFill>
                  <a:schemeClr val="tx1"/>
                </a:solidFill>
              </a:rPr>
              <a:t>und </a:t>
            </a:r>
            <a:r>
              <a:rPr lang="de-DE" dirty="0" smtClean="0">
                <a:solidFill>
                  <a:schemeClr val="tx1"/>
                </a:solidFill>
              </a:rPr>
              <a:t>bekämpfen eingedrungene    </a:t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    Erreger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423446" y="4132593"/>
            <a:ext cx="1195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Lymphgefäß</a:t>
            </a:r>
            <a:endParaRPr lang="de-DE" sz="1600" dirty="0"/>
          </a:p>
        </p:txBody>
      </p:sp>
      <p:sp>
        <p:nvSpPr>
          <p:cNvPr id="3" name="Textfeld 2"/>
          <p:cNvSpPr txBox="1"/>
          <p:nvPr/>
        </p:nvSpPr>
        <p:spPr>
          <a:xfrm>
            <a:off x="6528936" y="4513387"/>
            <a:ext cx="1320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Lymphknoten</a:t>
            </a:r>
            <a:endParaRPr lang="de-DE" sz="1600" dirty="0"/>
          </a:p>
        </p:txBody>
      </p:sp>
      <p:cxnSp>
        <p:nvCxnSpPr>
          <p:cNvPr id="5" name="Gerade Verbindung 4"/>
          <p:cNvCxnSpPr/>
          <p:nvPr/>
        </p:nvCxnSpPr>
        <p:spPr>
          <a:xfrm flipH="1">
            <a:off x="7784368" y="4661043"/>
            <a:ext cx="303947" cy="216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>
            <a:stCxn id="1048" idx="0"/>
          </p:cNvCxnSpPr>
          <p:nvPr/>
        </p:nvCxnSpPr>
        <p:spPr>
          <a:xfrm flipH="1">
            <a:off x="7596941" y="4132593"/>
            <a:ext cx="249902" cy="141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82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/>
          <p:cNvSpPr txBox="1"/>
          <p:nvPr/>
        </p:nvSpPr>
        <p:spPr>
          <a:xfrm>
            <a:off x="363284" y="836712"/>
            <a:ext cx="30522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Das Lymphsystem besteht </a:t>
            </a:r>
            <a:r>
              <a:rPr lang="de-DE" dirty="0" smtClean="0"/>
              <a:t>aus:</a:t>
            </a:r>
          </a:p>
          <a:p>
            <a:r>
              <a:rPr lang="de-DE" dirty="0"/>
              <a:t>-</a:t>
            </a:r>
            <a:r>
              <a:rPr lang="de-DE" dirty="0" smtClean="0"/>
              <a:t>    einem Gefäßsystem  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lymphatischen Organen</a:t>
            </a:r>
            <a:br>
              <a:rPr lang="de-DE" dirty="0" smtClean="0"/>
            </a:br>
            <a:r>
              <a:rPr lang="de-DE" dirty="0" smtClean="0"/>
              <a:t>-&gt; primär</a:t>
            </a:r>
            <a:endParaRPr lang="de-DE" dirty="0"/>
          </a:p>
        </p:txBody>
      </p:sp>
      <p:grpSp>
        <p:nvGrpSpPr>
          <p:cNvPr id="1028" name="Gruppieren 1027"/>
          <p:cNvGrpSpPr/>
          <p:nvPr/>
        </p:nvGrpSpPr>
        <p:grpSpPr>
          <a:xfrm>
            <a:off x="6031540" y="2284580"/>
            <a:ext cx="3082238" cy="5040560"/>
            <a:chOff x="5076056" y="1340768"/>
            <a:chExt cx="3082238" cy="5040560"/>
          </a:xfrm>
        </p:grpSpPr>
        <p:sp>
          <p:nvSpPr>
            <p:cNvPr id="21" name="Freihandform 20"/>
            <p:cNvSpPr/>
            <p:nvPr/>
          </p:nvSpPr>
          <p:spPr>
            <a:xfrm>
              <a:off x="5868144" y="1340768"/>
              <a:ext cx="2290150" cy="5040560"/>
            </a:xfrm>
            <a:custGeom>
              <a:avLst/>
              <a:gdLst>
                <a:gd name="connsiteX0" fmla="*/ 335451 w 2290150"/>
                <a:gd name="connsiteY0" fmla="*/ 1499389 h 5100194"/>
                <a:gd name="connsiteX1" fmla="*/ 352490 w 2290150"/>
                <a:gd name="connsiteY1" fmla="*/ 1470992 h 5100194"/>
                <a:gd name="connsiteX2" fmla="*/ 352490 w 2290150"/>
                <a:gd name="connsiteY2" fmla="*/ 1385799 h 5100194"/>
                <a:gd name="connsiteX3" fmla="*/ 318413 w 2290150"/>
                <a:gd name="connsiteY3" fmla="*/ 1363081 h 5100194"/>
                <a:gd name="connsiteX4" fmla="*/ 295695 w 2290150"/>
                <a:gd name="connsiteY4" fmla="*/ 1329004 h 5100194"/>
                <a:gd name="connsiteX5" fmla="*/ 261618 w 2290150"/>
                <a:gd name="connsiteY5" fmla="*/ 1306286 h 5100194"/>
                <a:gd name="connsiteX6" fmla="*/ 255938 w 2290150"/>
                <a:gd name="connsiteY6" fmla="*/ 1289248 h 5100194"/>
                <a:gd name="connsiteX7" fmla="*/ 221861 w 2290150"/>
                <a:gd name="connsiteY7" fmla="*/ 1266530 h 5100194"/>
                <a:gd name="connsiteX8" fmla="*/ 199143 w 2290150"/>
                <a:gd name="connsiteY8" fmla="*/ 1232453 h 5100194"/>
                <a:gd name="connsiteX9" fmla="*/ 187784 w 2290150"/>
                <a:gd name="connsiteY9" fmla="*/ 1215414 h 5100194"/>
                <a:gd name="connsiteX10" fmla="*/ 170746 w 2290150"/>
                <a:gd name="connsiteY10" fmla="*/ 1198376 h 5100194"/>
                <a:gd name="connsiteX11" fmla="*/ 165066 w 2290150"/>
                <a:gd name="connsiteY11" fmla="*/ 1181337 h 5100194"/>
                <a:gd name="connsiteX12" fmla="*/ 130989 w 2290150"/>
                <a:gd name="connsiteY12" fmla="*/ 1118863 h 5100194"/>
                <a:gd name="connsiteX13" fmla="*/ 113951 w 2290150"/>
                <a:gd name="connsiteY13" fmla="*/ 1079106 h 5100194"/>
                <a:gd name="connsiteX14" fmla="*/ 96912 w 2290150"/>
                <a:gd name="connsiteY14" fmla="*/ 1045029 h 5100194"/>
                <a:gd name="connsiteX15" fmla="*/ 74194 w 2290150"/>
                <a:gd name="connsiteY15" fmla="*/ 988234 h 5100194"/>
                <a:gd name="connsiteX16" fmla="*/ 57156 w 2290150"/>
                <a:gd name="connsiteY16" fmla="*/ 954157 h 5100194"/>
                <a:gd name="connsiteX17" fmla="*/ 45797 w 2290150"/>
                <a:gd name="connsiteY17" fmla="*/ 914400 h 5100194"/>
                <a:gd name="connsiteX18" fmla="*/ 34438 w 2290150"/>
                <a:gd name="connsiteY18" fmla="*/ 891682 h 5100194"/>
                <a:gd name="connsiteX19" fmla="*/ 28758 w 2290150"/>
                <a:gd name="connsiteY19" fmla="*/ 874644 h 5100194"/>
                <a:gd name="connsiteX20" fmla="*/ 17399 w 2290150"/>
                <a:gd name="connsiteY20" fmla="*/ 846246 h 5100194"/>
                <a:gd name="connsiteX21" fmla="*/ 11720 w 2290150"/>
                <a:gd name="connsiteY21" fmla="*/ 817849 h 5100194"/>
                <a:gd name="connsiteX22" fmla="*/ 361 w 2290150"/>
                <a:gd name="connsiteY22" fmla="*/ 789451 h 5100194"/>
                <a:gd name="connsiteX23" fmla="*/ 6040 w 2290150"/>
                <a:gd name="connsiteY23" fmla="*/ 630425 h 5100194"/>
                <a:gd name="connsiteX24" fmla="*/ 11720 w 2290150"/>
                <a:gd name="connsiteY24" fmla="*/ 602028 h 5100194"/>
                <a:gd name="connsiteX25" fmla="*/ 23079 w 2290150"/>
                <a:gd name="connsiteY25" fmla="*/ 562271 h 5100194"/>
                <a:gd name="connsiteX26" fmla="*/ 40117 w 2290150"/>
                <a:gd name="connsiteY26" fmla="*/ 511156 h 5100194"/>
                <a:gd name="connsiteX27" fmla="*/ 51476 w 2290150"/>
                <a:gd name="connsiteY27" fmla="*/ 471399 h 5100194"/>
                <a:gd name="connsiteX28" fmla="*/ 62835 w 2290150"/>
                <a:gd name="connsiteY28" fmla="*/ 454361 h 5100194"/>
                <a:gd name="connsiteX29" fmla="*/ 68515 w 2290150"/>
                <a:gd name="connsiteY29" fmla="*/ 431643 h 5100194"/>
                <a:gd name="connsiteX30" fmla="*/ 85553 w 2290150"/>
                <a:gd name="connsiteY30" fmla="*/ 391886 h 5100194"/>
                <a:gd name="connsiteX31" fmla="*/ 91233 w 2290150"/>
                <a:gd name="connsiteY31" fmla="*/ 363489 h 5100194"/>
                <a:gd name="connsiteX32" fmla="*/ 102592 w 2290150"/>
                <a:gd name="connsiteY32" fmla="*/ 340771 h 5100194"/>
                <a:gd name="connsiteX33" fmla="*/ 108271 w 2290150"/>
                <a:gd name="connsiteY33" fmla="*/ 323732 h 5100194"/>
                <a:gd name="connsiteX34" fmla="*/ 119630 w 2290150"/>
                <a:gd name="connsiteY34" fmla="*/ 301014 h 5100194"/>
                <a:gd name="connsiteX35" fmla="*/ 125310 w 2290150"/>
                <a:gd name="connsiteY35" fmla="*/ 283976 h 5100194"/>
                <a:gd name="connsiteX36" fmla="*/ 136669 w 2290150"/>
                <a:gd name="connsiteY36" fmla="*/ 266937 h 5100194"/>
                <a:gd name="connsiteX37" fmla="*/ 148028 w 2290150"/>
                <a:gd name="connsiteY37" fmla="*/ 227181 h 5100194"/>
                <a:gd name="connsiteX38" fmla="*/ 159387 w 2290150"/>
                <a:gd name="connsiteY38" fmla="*/ 210142 h 5100194"/>
                <a:gd name="connsiteX39" fmla="*/ 176425 w 2290150"/>
                <a:gd name="connsiteY39" fmla="*/ 170385 h 5100194"/>
                <a:gd name="connsiteX40" fmla="*/ 182105 w 2290150"/>
                <a:gd name="connsiteY40" fmla="*/ 153347 h 5100194"/>
                <a:gd name="connsiteX41" fmla="*/ 199143 w 2290150"/>
                <a:gd name="connsiteY41" fmla="*/ 141988 h 5100194"/>
                <a:gd name="connsiteX42" fmla="*/ 221861 w 2290150"/>
                <a:gd name="connsiteY42" fmla="*/ 107911 h 5100194"/>
                <a:gd name="connsiteX43" fmla="*/ 238900 w 2290150"/>
                <a:gd name="connsiteY43" fmla="*/ 102231 h 5100194"/>
                <a:gd name="connsiteX44" fmla="*/ 272977 w 2290150"/>
                <a:gd name="connsiteY44" fmla="*/ 73834 h 5100194"/>
                <a:gd name="connsiteX45" fmla="*/ 278656 w 2290150"/>
                <a:gd name="connsiteY45" fmla="*/ 56795 h 5100194"/>
                <a:gd name="connsiteX46" fmla="*/ 312733 w 2290150"/>
                <a:gd name="connsiteY46" fmla="*/ 45436 h 5100194"/>
                <a:gd name="connsiteX47" fmla="*/ 329772 w 2290150"/>
                <a:gd name="connsiteY47" fmla="*/ 34077 h 5100194"/>
                <a:gd name="connsiteX48" fmla="*/ 352490 w 2290150"/>
                <a:gd name="connsiteY48" fmla="*/ 28398 h 5100194"/>
                <a:gd name="connsiteX49" fmla="*/ 386567 w 2290150"/>
                <a:gd name="connsiteY49" fmla="*/ 17039 h 5100194"/>
                <a:gd name="connsiteX50" fmla="*/ 414964 w 2290150"/>
                <a:gd name="connsiteY50" fmla="*/ 11359 h 5100194"/>
                <a:gd name="connsiteX51" fmla="*/ 443362 w 2290150"/>
                <a:gd name="connsiteY51" fmla="*/ 0 h 5100194"/>
                <a:gd name="connsiteX52" fmla="*/ 693260 w 2290150"/>
                <a:gd name="connsiteY52" fmla="*/ 11359 h 5100194"/>
                <a:gd name="connsiteX53" fmla="*/ 761414 w 2290150"/>
                <a:gd name="connsiteY53" fmla="*/ 22718 h 5100194"/>
                <a:gd name="connsiteX54" fmla="*/ 784132 w 2290150"/>
                <a:gd name="connsiteY54" fmla="*/ 28398 h 5100194"/>
                <a:gd name="connsiteX55" fmla="*/ 823889 w 2290150"/>
                <a:gd name="connsiteY55" fmla="*/ 39757 h 5100194"/>
                <a:gd name="connsiteX56" fmla="*/ 840927 w 2290150"/>
                <a:gd name="connsiteY56" fmla="*/ 45436 h 5100194"/>
                <a:gd name="connsiteX57" fmla="*/ 863645 w 2290150"/>
                <a:gd name="connsiteY57" fmla="*/ 56795 h 5100194"/>
                <a:gd name="connsiteX58" fmla="*/ 914761 w 2290150"/>
                <a:gd name="connsiteY58" fmla="*/ 62475 h 5100194"/>
                <a:gd name="connsiteX59" fmla="*/ 954517 w 2290150"/>
                <a:gd name="connsiteY59" fmla="*/ 79513 h 5100194"/>
                <a:gd name="connsiteX60" fmla="*/ 971556 w 2290150"/>
                <a:gd name="connsiteY60" fmla="*/ 85193 h 5100194"/>
                <a:gd name="connsiteX61" fmla="*/ 1005633 w 2290150"/>
                <a:gd name="connsiteY61" fmla="*/ 102231 h 5100194"/>
                <a:gd name="connsiteX62" fmla="*/ 1016992 w 2290150"/>
                <a:gd name="connsiteY62" fmla="*/ 119270 h 5100194"/>
                <a:gd name="connsiteX63" fmla="*/ 1034030 w 2290150"/>
                <a:gd name="connsiteY63" fmla="*/ 124949 h 5100194"/>
                <a:gd name="connsiteX64" fmla="*/ 1068107 w 2290150"/>
                <a:gd name="connsiteY64" fmla="*/ 141988 h 5100194"/>
                <a:gd name="connsiteX65" fmla="*/ 1090825 w 2290150"/>
                <a:gd name="connsiteY65" fmla="*/ 164706 h 5100194"/>
                <a:gd name="connsiteX66" fmla="*/ 1102184 w 2290150"/>
                <a:gd name="connsiteY66" fmla="*/ 181745 h 5100194"/>
                <a:gd name="connsiteX67" fmla="*/ 1119223 w 2290150"/>
                <a:gd name="connsiteY67" fmla="*/ 193104 h 5100194"/>
                <a:gd name="connsiteX68" fmla="*/ 1141941 w 2290150"/>
                <a:gd name="connsiteY68" fmla="*/ 221501 h 5100194"/>
                <a:gd name="connsiteX69" fmla="*/ 1147620 w 2290150"/>
                <a:gd name="connsiteY69" fmla="*/ 238540 h 5100194"/>
                <a:gd name="connsiteX70" fmla="*/ 1164659 w 2290150"/>
                <a:gd name="connsiteY70" fmla="*/ 255578 h 5100194"/>
                <a:gd name="connsiteX71" fmla="*/ 1181697 w 2290150"/>
                <a:gd name="connsiteY71" fmla="*/ 289655 h 5100194"/>
                <a:gd name="connsiteX72" fmla="*/ 1187377 w 2290150"/>
                <a:gd name="connsiteY72" fmla="*/ 306694 h 5100194"/>
                <a:gd name="connsiteX73" fmla="*/ 1204415 w 2290150"/>
                <a:gd name="connsiteY73" fmla="*/ 318053 h 5100194"/>
                <a:gd name="connsiteX74" fmla="*/ 1215774 w 2290150"/>
                <a:gd name="connsiteY74" fmla="*/ 335091 h 5100194"/>
                <a:gd name="connsiteX75" fmla="*/ 1238492 w 2290150"/>
                <a:gd name="connsiteY75" fmla="*/ 386207 h 5100194"/>
                <a:gd name="connsiteX76" fmla="*/ 1244172 w 2290150"/>
                <a:gd name="connsiteY76" fmla="*/ 408925 h 5100194"/>
                <a:gd name="connsiteX77" fmla="*/ 1255531 w 2290150"/>
                <a:gd name="connsiteY77" fmla="*/ 431643 h 5100194"/>
                <a:gd name="connsiteX78" fmla="*/ 1261210 w 2290150"/>
                <a:gd name="connsiteY78" fmla="*/ 465720 h 5100194"/>
                <a:gd name="connsiteX79" fmla="*/ 1249851 w 2290150"/>
                <a:gd name="connsiteY79" fmla="*/ 675861 h 5100194"/>
                <a:gd name="connsiteX80" fmla="*/ 1244172 w 2290150"/>
                <a:gd name="connsiteY80" fmla="*/ 726977 h 5100194"/>
                <a:gd name="connsiteX81" fmla="*/ 1232813 w 2290150"/>
                <a:gd name="connsiteY81" fmla="*/ 749695 h 5100194"/>
                <a:gd name="connsiteX82" fmla="*/ 1221454 w 2290150"/>
                <a:gd name="connsiteY82" fmla="*/ 800810 h 5100194"/>
                <a:gd name="connsiteX83" fmla="*/ 1210095 w 2290150"/>
                <a:gd name="connsiteY83" fmla="*/ 823528 h 5100194"/>
                <a:gd name="connsiteX84" fmla="*/ 1193056 w 2290150"/>
                <a:gd name="connsiteY84" fmla="*/ 857605 h 5100194"/>
                <a:gd name="connsiteX85" fmla="*/ 1176018 w 2290150"/>
                <a:gd name="connsiteY85" fmla="*/ 903041 h 5100194"/>
                <a:gd name="connsiteX86" fmla="*/ 1164659 w 2290150"/>
                <a:gd name="connsiteY86" fmla="*/ 959836 h 5100194"/>
                <a:gd name="connsiteX87" fmla="*/ 1153300 w 2290150"/>
                <a:gd name="connsiteY87" fmla="*/ 976875 h 5100194"/>
                <a:gd name="connsiteX88" fmla="*/ 1147620 w 2290150"/>
                <a:gd name="connsiteY88" fmla="*/ 999593 h 5100194"/>
                <a:gd name="connsiteX89" fmla="*/ 1136261 w 2290150"/>
                <a:gd name="connsiteY89" fmla="*/ 1033670 h 5100194"/>
                <a:gd name="connsiteX90" fmla="*/ 1130582 w 2290150"/>
                <a:gd name="connsiteY90" fmla="*/ 1073426 h 5100194"/>
                <a:gd name="connsiteX91" fmla="*/ 1119223 w 2290150"/>
                <a:gd name="connsiteY91" fmla="*/ 1113183 h 5100194"/>
                <a:gd name="connsiteX92" fmla="*/ 1107864 w 2290150"/>
                <a:gd name="connsiteY92" fmla="*/ 1204055 h 5100194"/>
                <a:gd name="connsiteX93" fmla="*/ 1096505 w 2290150"/>
                <a:gd name="connsiteY93" fmla="*/ 1243812 h 5100194"/>
                <a:gd name="connsiteX94" fmla="*/ 1102184 w 2290150"/>
                <a:gd name="connsiteY94" fmla="*/ 1323325 h 5100194"/>
                <a:gd name="connsiteX95" fmla="*/ 1113543 w 2290150"/>
                <a:gd name="connsiteY95" fmla="*/ 1357402 h 5100194"/>
                <a:gd name="connsiteX96" fmla="*/ 1130582 w 2290150"/>
                <a:gd name="connsiteY96" fmla="*/ 1363081 h 5100194"/>
                <a:gd name="connsiteX97" fmla="*/ 1158979 w 2290150"/>
                <a:gd name="connsiteY97" fmla="*/ 1391479 h 5100194"/>
                <a:gd name="connsiteX98" fmla="*/ 1187377 w 2290150"/>
                <a:gd name="connsiteY98" fmla="*/ 1414197 h 5100194"/>
                <a:gd name="connsiteX99" fmla="*/ 1227133 w 2290150"/>
                <a:gd name="connsiteY99" fmla="*/ 1459633 h 5100194"/>
                <a:gd name="connsiteX100" fmla="*/ 1238492 w 2290150"/>
                <a:gd name="connsiteY100" fmla="*/ 1476671 h 5100194"/>
                <a:gd name="connsiteX101" fmla="*/ 1255531 w 2290150"/>
                <a:gd name="connsiteY101" fmla="*/ 1510748 h 5100194"/>
                <a:gd name="connsiteX102" fmla="*/ 1278249 w 2290150"/>
                <a:gd name="connsiteY102" fmla="*/ 1561864 h 5100194"/>
                <a:gd name="connsiteX103" fmla="*/ 1295287 w 2290150"/>
                <a:gd name="connsiteY103" fmla="*/ 1567543 h 5100194"/>
                <a:gd name="connsiteX104" fmla="*/ 1300967 w 2290150"/>
                <a:gd name="connsiteY104" fmla="*/ 1584582 h 5100194"/>
                <a:gd name="connsiteX105" fmla="*/ 1335044 w 2290150"/>
                <a:gd name="connsiteY105" fmla="*/ 1618659 h 5100194"/>
                <a:gd name="connsiteX106" fmla="*/ 1352082 w 2290150"/>
                <a:gd name="connsiteY106" fmla="*/ 1624338 h 5100194"/>
                <a:gd name="connsiteX107" fmla="*/ 1374800 w 2290150"/>
                <a:gd name="connsiteY107" fmla="*/ 1647056 h 5100194"/>
                <a:gd name="connsiteX108" fmla="*/ 1380480 w 2290150"/>
                <a:gd name="connsiteY108" fmla="*/ 1664095 h 5100194"/>
                <a:gd name="connsiteX109" fmla="*/ 1397518 w 2290150"/>
                <a:gd name="connsiteY109" fmla="*/ 1669774 h 5100194"/>
                <a:gd name="connsiteX110" fmla="*/ 1420236 w 2290150"/>
                <a:gd name="connsiteY110" fmla="*/ 1681133 h 5100194"/>
                <a:gd name="connsiteX111" fmla="*/ 1437275 w 2290150"/>
                <a:gd name="connsiteY111" fmla="*/ 1686813 h 5100194"/>
                <a:gd name="connsiteX112" fmla="*/ 1471352 w 2290150"/>
                <a:gd name="connsiteY112" fmla="*/ 1703851 h 5100194"/>
                <a:gd name="connsiteX113" fmla="*/ 1488390 w 2290150"/>
                <a:gd name="connsiteY113" fmla="*/ 1715210 h 5100194"/>
                <a:gd name="connsiteX114" fmla="*/ 1528147 w 2290150"/>
                <a:gd name="connsiteY114" fmla="*/ 1726569 h 5100194"/>
                <a:gd name="connsiteX115" fmla="*/ 1573583 w 2290150"/>
                <a:gd name="connsiteY115" fmla="*/ 1743608 h 5100194"/>
                <a:gd name="connsiteX116" fmla="*/ 1624699 w 2290150"/>
                <a:gd name="connsiteY116" fmla="*/ 1760646 h 5100194"/>
                <a:gd name="connsiteX117" fmla="*/ 1658776 w 2290150"/>
                <a:gd name="connsiteY117" fmla="*/ 1777685 h 5100194"/>
                <a:gd name="connsiteX118" fmla="*/ 1675814 w 2290150"/>
                <a:gd name="connsiteY118" fmla="*/ 1789044 h 5100194"/>
                <a:gd name="connsiteX119" fmla="*/ 1704212 w 2290150"/>
                <a:gd name="connsiteY119" fmla="*/ 1794723 h 5100194"/>
                <a:gd name="connsiteX120" fmla="*/ 1726930 w 2290150"/>
                <a:gd name="connsiteY120" fmla="*/ 1806082 h 5100194"/>
                <a:gd name="connsiteX121" fmla="*/ 1766686 w 2290150"/>
                <a:gd name="connsiteY121" fmla="*/ 1817441 h 5100194"/>
                <a:gd name="connsiteX122" fmla="*/ 1783725 w 2290150"/>
                <a:gd name="connsiteY122" fmla="*/ 1828800 h 5100194"/>
                <a:gd name="connsiteX123" fmla="*/ 1800763 w 2290150"/>
                <a:gd name="connsiteY123" fmla="*/ 1845839 h 5100194"/>
                <a:gd name="connsiteX124" fmla="*/ 1834840 w 2290150"/>
                <a:gd name="connsiteY124" fmla="*/ 1857198 h 5100194"/>
                <a:gd name="connsiteX125" fmla="*/ 1851879 w 2290150"/>
                <a:gd name="connsiteY125" fmla="*/ 1868557 h 5100194"/>
                <a:gd name="connsiteX126" fmla="*/ 1880276 w 2290150"/>
                <a:gd name="connsiteY126" fmla="*/ 1891275 h 5100194"/>
                <a:gd name="connsiteX127" fmla="*/ 1931392 w 2290150"/>
                <a:gd name="connsiteY127" fmla="*/ 1931031 h 5100194"/>
                <a:gd name="connsiteX128" fmla="*/ 1948430 w 2290150"/>
                <a:gd name="connsiteY128" fmla="*/ 1948070 h 5100194"/>
                <a:gd name="connsiteX129" fmla="*/ 1954110 w 2290150"/>
                <a:gd name="connsiteY129" fmla="*/ 1965108 h 5100194"/>
                <a:gd name="connsiteX130" fmla="*/ 1988187 w 2290150"/>
                <a:gd name="connsiteY130" fmla="*/ 1999185 h 5100194"/>
                <a:gd name="connsiteX131" fmla="*/ 2005225 w 2290150"/>
                <a:gd name="connsiteY131" fmla="*/ 2021904 h 5100194"/>
                <a:gd name="connsiteX132" fmla="*/ 2027943 w 2290150"/>
                <a:gd name="connsiteY132" fmla="*/ 2073019 h 5100194"/>
                <a:gd name="connsiteX133" fmla="*/ 2044982 w 2290150"/>
                <a:gd name="connsiteY133" fmla="*/ 2084378 h 5100194"/>
                <a:gd name="connsiteX134" fmla="*/ 2067700 w 2290150"/>
                <a:gd name="connsiteY134" fmla="*/ 2135494 h 5100194"/>
                <a:gd name="connsiteX135" fmla="*/ 2084738 w 2290150"/>
                <a:gd name="connsiteY135" fmla="*/ 2175250 h 5100194"/>
                <a:gd name="connsiteX136" fmla="*/ 2090418 w 2290150"/>
                <a:gd name="connsiteY136" fmla="*/ 2192289 h 5100194"/>
                <a:gd name="connsiteX137" fmla="*/ 2101777 w 2290150"/>
                <a:gd name="connsiteY137" fmla="*/ 2215007 h 5100194"/>
                <a:gd name="connsiteX138" fmla="*/ 2124495 w 2290150"/>
                <a:gd name="connsiteY138" fmla="*/ 2339956 h 5100194"/>
                <a:gd name="connsiteX139" fmla="*/ 2130174 w 2290150"/>
                <a:gd name="connsiteY139" fmla="*/ 2379712 h 5100194"/>
                <a:gd name="connsiteX140" fmla="*/ 2141533 w 2290150"/>
                <a:gd name="connsiteY140" fmla="*/ 2447866 h 5100194"/>
                <a:gd name="connsiteX141" fmla="*/ 2147213 w 2290150"/>
                <a:gd name="connsiteY141" fmla="*/ 2629610 h 5100194"/>
                <a:gd name="connsiteX142" fmla="*/ 2135854 w 2290150"/>
                <a:gd name="connsiteY142" fmla="*/ 2726162 h 5100194"/>
                <a:gd name="connsiteX143" fmla="*/ 2130174 w 2290150"/>
                <a:gd name="connsiteY143" fmla="*/ 2822713 h 5100194"/>
                <a:gd name="connsiteX144" fmla="*/ 2141533 w 2290150"/>
                <a:gd name="connsiteY144" fmla="*/ 3492895 h 5100194"/>
                <a:gd name="connsiteX145" fmla="*/ 2158572 w 2290150"/>
                <a:gd name="connsiteY145" fmla="*/ 3600805 h 5100194"/>
                <a:gd name="connsiteX146" fmla="*/ 2169931 w 2290150"/>
                <a:gd name="connsiteY146" fmla="*/ 3663280 h 5100194"/>
                <a:gd name="connsiteX147" fmla="*/ 2181290 w 2290150"/>
                <a:gd name="connsiteY147" fmla="*/ 3685998 h 5100194"/>
                <a:gd name="connsiteX148" fmla="*/ 2198328 w 2290150"/>
                <a:gd name="connsiteY148" fmla="*/ 3782549 h 5100194"/>
                <a:gd name="connsiteX149" fmla="*/ 2204008 w 2290150"/>
                <a:gd name="connsiteY149" fmla="*/ 3827985 h 5100194"/>
                <a:gd name="connsiteX150" fmla="*/ 2215367 w 2290150"/>
                <a:gd name="connsiteY150" fmla="*/ 3884781 h 5100194"/>
                <a:gd name="connsiteX151" fmla="*/ 2232405 w 2290150"/>
                <a:gd name="connsiteY151" fmla="*/ 4412974 h 5100194"/>
                <a:gd name="connsiteX152" fmla="*/ 2243764 w 2290150"/>
                <a:gd name="connsiteY152" fmla="*/ 4543603 h 5100194"/>
                <a:gd name="connsiteX153" fmla="*/ 2255123 w 2290150"/>
                <a:gd name="connsiteY153" fmla="*/ 4600398 h 5100194"/>
                <a:gd name="connsiteX154" fmla="*/ 2272162 w 2290150"/>
                <a:gd name="connsiteY154" fmla="*/ 4753745 h 5100194"/>
                <a:gd name="connsiteX155" fmla="*/ 2277841 w 2290150"/>
                <a:gd name="connsiteY155" fmla="*/ 4838937 h 5100194"/>
                <a:gd name="connsiteX156" fmla="*/ 2289200 w 2290150"/>
                <a:gd name="connsiteY156" fmla="*/ 4952527 h 5100194"/>
                <a:gd name="connsiteX157" fmla="*/ 2289200 w 2290150"/>
                <a:gd name="connsiteY157" fmla="*/ 5100194 h 5100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2290150" h="5100194">
                  <a:moveTo>
                    <a:pt x="335451" y="1499389"/>
                  </a:moveTo>
                  <a:cubicBezTo>
                    <a:pt x="341131" y="1489923"/>
                    <a:pt x="348007" y="1481079"/>
                    <a:pt x="352490" y="1470992"/>
                  </a:cubicBezTo>
                  <a:cubicBezTo>
                    <a:pt x="362717" y="1447981"/>
                    <a:pt x="360277" y="1402486"/>
                    <a:pt x="352490" y="1385799"/>
                  </a:cubicBezTo>
                  <a:cubicBezTo>
                    <a:pt x="346717" y="1373428"/>
                    <a:pt x="318413" y="1363081"/>
                    <a:pt x="318413" y="1363081"/>
                  </a:cubicBezTo>
                  <a:cubicBezTo>
                    <a:pt x="310840" y="1351722"/>
                    <a:pt x="307054" y="1336577"/>
                    <a:pt x="295695" y="1329004"/>
                  </a:cubicBezTo>
                  <a:lnTo>
                    <a:pt x="261618" y="1306286"/>
                  </a:lnTo>
                  <a:cubicBezTo>
                    <a:pt x="259725" y="1300607"/>
                    <a:pt x="260171" y="1293481"/>
                    <a:pt x="255938" y="1289248"/>
                  </a:cubicBezTo>
                  <a:cubicBezTo>
                    <a:pt x="246285" y="1279595"/>
                    <a:pt x="221861" y="1266530"/>
                    <a:pt x="221861" y="1266530"/>
                  </a:cubicBezTo>
                  <a:lnTo>
                    <a:pt x="199143" y="1232453"/>
                  </a:lnTo>
                  <a:cubicBezTo>
                    <a:pt x="195357" y="1226773"/>
                    <a:pt x="192611" y="1220241"/>
                    <a:pt x="187784" y="1215414"/>
                  </a:cubicBezTo>
                  <a:lnTo>
                    <a:pt x="170746" y="1198376"/>
                  </a:lnTo>
                  <a:cubicBezTo>
                    <a:pt x="168853" y="1192696"/>
                    <a:pt x="167743" y="1186692"/>
                    <a:pt x="165066" y="1181337"/>
                  </a:cubicBezTo>
                  <a:cubicBezTo>
                    <a:pt x="144330" y="1139867"/>
                    <a:pt x="156719" y="1196063"/>
                    <a:pt x="130989" y="1118863"/>
                  </a:cubicBezTo>
                  <a:cubicBezTo>
                    <a:pt x="117674" y="1078913"/>
                    <a:pt x="135001" y="1128221"/>
                    <a:pt x="113951" y="1079106"/>
                  </a:cubicBezTo>
                  <a:cubicBezTo>
                    <a:pt x="99843" y="1046187"/>
                    <a:pt x="118740" y="1077770"/>
                    <a:pt x="96912" y="1045029"/>
                  </a:cubicBezTo>
                  <a:cubicBezTo>
                    <a:pt x="71052" y="967449"/>
                    <a:pt x="99268" y="1046743"/>
                    <a:pt x="74194" y="988234"/>
                  </a:cubicBezTo>
                  <a:cubicBezTo>
                    <a:pt x="60086" y="955313"/>
                    <a:pt x="78986" y="986901"/>
                    <a:pt x="57156" y="954157"/>
                  </a:cubicBezTo>
                  <a:cubicBezTo>
                    <a:pt x="54276" y="942636"/>
                    <a:pt x="50683" y="925802"/>
                    <a:pt x="45797" y="914400"/>
                  </a:cubicBezTo>
                  <a:cubicBezTo>
                    <a:pt x="42462" y="906618"/>
                    <a:pt x="37773" y="899464"/>
                    <a:pt x="34438" y="891682"/>
                  </a:cubicBezTo>
                  <a:cubicBezTo>
                    <a:pt x="32080" y="886179"/>
                    <a:pt x="30860" y="880249"/>
                    <a:pt x="28758" y="874644"/>
                  </a:cubicBezTo>
                  <a:cubicBezTo>
                    <a:pt x="25178" y="865098"/>
                    <a:pt x="21185" y="855712"/>
                    <a:pt x="17399" y="846246"/>
                  </a:cubicBezTo>
                  <a:cubicBezTo>
                    <a:pt x="15506" y="836780"/>
                    <a:pt x="14494" y="827095"/>
                    <a:pt x="11720" y="817849"/>
                  </a:cubicBezTo>
                  <a:cubicBezTo>
                    <a:pt x="8791" y="808084"/>
                    <a:pt x="670" y="799641"/>
                    <a:pt x="361" y="789451"/>
                  </a:cubicBezTo>
                  <a:cubicBezTo>
                    <a:pt x="-1246" y="736433"/>
                    <a:pt x="2831" y="683370"/>
                    <a:pt x="6040" y="630425"/>
                  </a:cubicBezTo>
                  <a:cubicBezTo>
                    <a:pt x="6624" y="620790"/>
                    <a:pt x="9379" y="611393"/>
                    <a:pt x="11720" y="602028"/>
                  </a:cubicBezTo>
                  <a:cubicBezTo>
                    <a:pt x="15063" y="588657"/>
                    <a:pt x="18968" y="575426"/>
                    <a:pt x="23079" y="562271"/>
                  </a:cubicBezTo>
                  <a:cubicBezTo>
                    <a:pt x="28436" y="545129"/>
                    <a:pt x="35761" y="528580"/>
                    <a:pt x="40117" y="511156"/>
                  </a:cubicBezTo>
                  <a:cubicBezTo>
                    <a:pt x="41935" y="503884"/>
                    <a:pt x="47404" y="479542"/>
                    <a:pt x="51476" y="471399"/>
                  </a:cubicBezTo>
                  <a:cubicBezTo>
                    <a:pt x="54529" y="465294"/>
                    <a:pt x="59049" y="460040"/>
                    <a:pt x="62835" y="454361"/>
                  </a:cubicBezTo>
                  <a:cubicBezTo>
                    <a:pt x="64728" y="446788"/>
                    <a:pt x="65774" y="438952"/>
                    <a:pt x="68515" y="431643"/>
                  </a:cubicBezTo>
                  <a:cubicBezTo>
                    <a:pt x="80709" y="399126"/>
                    <a:pt x="78500" y="420100"/>
                    <a:pt x="85553" y="391886"/>
                  </a:cubicBezTo>
                  <a:cubicBezTo>
                    <a:pt x="87894" y="382521"/>
                    <a:pt x="88180" y="372647"/>
                    <a:pt x="91233" y="363489"/>
                  </a:cubicBezTo>
                  <a:cubicBezTo>
                    <a:pt x="93910" y="355457"/>
                    <a:pt x="99257" y="348553"/>
                    <a:pt x="102592" y="340771"/>
                  </a:cubicBezTo>
                  <a:cubicBezTo>
                    <a:pt x="104950" y="335268"/>
                    <a:pt x="105913" y="329235"/>
                    <a:pt x="108271" y="323732"/>
                  </a:cubicBezTo>
                  <a:cubicBezTo>
                    <a:pt x="111606" y="315950"/>
                    <a:pt x="116295" y="308796"/>
                    <a:pt x="119630" y="301014"/>
                  </a:cubicBezTo>
                  <a:cubicBezTo>
                    <a:pt x="121988" y="295511"/>
                    <a:pt x="122633" y="289331"/>
                    <a:pt x="125310" y="283976"/>
                  </a:cubicBezTo>
                  <a:cubicBezTo>
                    <a:pt x="128363" y="277871"/>
                    <a:pt x="132883" y="272617"/>
                    <a:pt x="136669" y="266937"/>
                  </a:cubicBezTo>
                  <a:cubicBezTo>
                    <a:pt x="138490" y="259652"/>
                    <a:pt x="143952" y="235333"/>
                    <a:pt x="148028" y="227181"/>
                  </a:cubicBezTo>
                  <a:cubicBezTo>
                    <a:pt x="151081" y="221076"/>
                    <a:pt x="155601" y="215822"/>
                    <a:pt x="159387" y="210142"/>
                  </a:cubicBezTo>
                  <a:cubicBezTo>
                    <a:pt x="171205" y="162867"/>
                    <a:pt x="156816" y="209602"/>
                    <a:pt x="176425" y="170385"/>
                  </a:cubicBezTo>
                  <a:cubicBezTo>
                    <a:pt x="179102" y="165030"/>
                    <a:pt x="178365" y="158022"/>
                    <a:pt x="182105" y="153347"/>
                  </a:cubicBezTo>
                  <a:cubicBezTo>
                    <a:pt x="186369" y="148017"/>
                    <a:pt x="193464" y="145774"/>
                    <a:pt x="199143" y="141988"/>
                  </a:cubicBezTo>
                  <a:cubicBezTo>
                    <a:pt x="205098" y="124125"/>
                    <a:pt x="203629" y="120066"/>
                    <a:pt x="221861" y="107911"/>
                  </a:cubicBezTo>
                  <a:cubicBezTo>
                    <a:pt x="226842" y="104590"/>
                    <a:pt x="233220" y="104124"/>
                    <a:pt x="238900" y="102231"/>
                  </a:cubicBezTo>
                  <a:cubicBezTo>
                    <a:pt x="278198" y="43285"/>
                    <a:pt x="215324" y="131489"/>
                    <a:pt x="272977" y="73834"/>
                  </a:cubicBezTo>
                  <a:cubicBezTo>
                    <a:pt x="277210" y="69601"/>
                    <a:pt x="273784" y="60275"/>
                    <a:pt x="278656" y="56795"/>
                  </a:cubicBezTo>
                  <a:cubicBezTo>
                    <a:pt x="288399" y="49835"/>
                    <a:pt x="302770" y="52078"/>
                    <a:pt x="312733" y="45436"/>
                  </a:cubicBezTo>
                  <a:cubicBezTo>
                    <a:pt x="318413" y="41650"/>
                    <a:pt x="323498" y="36766"/>
                    <a:pt x="329772" y="34077"/>
                  </a:cubicBezTo>
                  <a:cubicBezTo>
                    <a:pt x="336947" y="31002"/>
                    <a:pt x="345013" y="30641"/>
                    <a:pt x="352490" y="28398"/>
                  </a:cubicBezTo>
                  <a:cubicBezTo>
                    <a:pt x="363959" y="24958"/>
                    <a:pt x="375015" y="20190"/>
                    <a:pt x="386567" y="17039"/>
                  </a:cubicBezTo>
                  <a:cubicBezTo>
                    <a:pt x="395880" y="14499"/>
                    <a:pt x="405718" y="14133"/>
                    <a:pt x="414964" y="11359"/>
                  </a:cubicBezTo>
                  <a:cubicBezTo>
                    <a:pt x="424729" y="8429"/>
                    <a:pt x="433896" y="3786"/>
                    <a:pt x="443362" y="0"/>
                  </a:cubicBezTo>
                  <a:cubicBezTo>
                    <a:pt x="504504" y="1853"/>
                    <a:pt x="617780" y="1514"/>
                    <a:pt x="693260" y="11359"/>
                  </a:cubicBezTo>
                  <a:cubicBezTo>
                    <a:pt x="716098" y="14338"/>
                    <a:pt x="738777" y="18473"/>
                    <a:pt x="761414" y="22718"/>
                  </a:cubicBezTo>
                  <a:cubicBezTo>
                    <a:pt x="769086" y="24157"/>
                    <a:pt x="776601" y="26344"/>
                    <a:pt x="784132" y="28398"/>
                  </a:cubicBezTo>
                  <a:cubicBezTo>
                    <a:pt x="797429" y="32025"/>
                    <a:pt x="810688" y="35797"/>
                    <a:pt x="823889" y="39757"/>
                  </a:cubicBezTo>
                  <a:cubicBezTo>
                    <a:pt x="829623" y="41477"/>
                    <a:pt x="835425" y="43078"/>
                    <a:pt x="840927" y="45436"/>
                  </a:cubicBezTo>
                  <a:cubicBezTo>
                    <a:pt x="848709" y="48771"/>
                    <a:pt x="855395" y="54891"/>
                    <a:pt x="863645" y="56795"/>
                  </a:cubicBezTo>
                  <a:cubicBezTo>
                    <a:pt x="880349" y="60650"/>
                    <a:pt x="897722" y="60582"/>
                    <a:pt x="914761" y="62475"/>
                  </a:cubicBezTo>
                  <a:cubicBezTo>
                    <a:pt x="954713" y="75791"/>
                    <a:pt x="905398" y="58462"/>
                    <a:pt x="954517" y="79513"/>
                  </a:cubicBezTo>
                  <a:cubicBezTo>
                    <a:pt x="960020" y="81871"/>
                    <a:pt x="966201" y="82516"/>
                    <a:pt x="971556" y="85193"/>
                  </a:cubicBezTo>
                  <a:cubicBezTo>
                    <a:pt x="1015588" y="107210"/>
                    <a:pt x="962811" y="87959"/>
                    <a:pt x="1005633" y="102231"/>
                  </a:cubicBezTo>
                  <a:cubicBezTo>
                    <a:pt x="1009419" y="107911"/>
                    <a:pt x="1011662" y="115006"/>
                    <a:pt x="1016992" y="119270"/>
                  </a:cubicBezTo>
                  <a:cubicBezTo>
                    <a:pt x="1021667" y="123010"/>
                    <a:pt x="1028675" y="122272"/>
                    <a:pt x="1034030" y="124949"/>
                  </a:cubicBezTo>
                  <a:cubicBezTo>
                    <a:pt x="1078077" y="146972"/>
                    <a:pt x="1025275" y="127709"/>
                    <a:pt x="1068107" y="141988"/>
                  </a:cubicBezTo>
                  <a:cubicBezTo>
                    <a:pt x="1080500" y="179163"/>
                    <a:pt x="1063288" y="142675"/>
                    <a:pt x="1090825" y="164706"/>
                  </a:cubicBezTo>
                  <a:cubicBezTo>
                    <a:pt x="1096155" y="168970"/>
                    <a:pt x="1097357" y="176918"/>
                    <a:pt x="1102184" y="181745"/>
                  </a:cubicBezTo>
                  <a:cubicBezTo>
                    <a:pt x="1107011" y="186572"/>
                    <a:pt x="1113543" y="189318"/>
                    <a:pt x="1119223" y="193104"/>
                  </a:cubicBezTo>
                  <a:cubicBezTo>
                    <a:pt x="1133498" y="235930"/>
                    <a:pt x="1112581" y="184800"/>
                    <a:pt x="1141941" y="221501"/>
                  </a:cubicBezTo>
                  <a:cubicBezTo>
                    <a:pt x="1145681" y="226176"/>
                    <a:pt x="1144299" y="233559"/>
                    <a:pt x="1147620" y="238540"/>
                  </a:cubicBezTo>
                  <a:cubicBezTo>
                    <a:pt x="1152075" y="245223"/>
                    <a:pt x="1158979" y="249899"/>
                    <a:pt x="1164659" y="255578"/>
                  </a:cubicBezTo>
                  <a:cubicBezTo>
                    <a:pt x="1178931" y="298400"/>
                    <a:pt x="1159680" y="245623"/>
                    <a:pt x="1181697" y="289655"/>
                  </a:cubicBezTo>
                  <a:cubicBezTo>
                    <a:pt x="1184374" y="295010"/>
                    <a:pt x="1183637" y="302019"/>
                    <a:pt x="1187377" y="306694"/>
                  </a:cubicBezTo>
                  <a:cubicBezTo>
                    <a:pt x="1191641" y="312024"/>
                    <a:pt x="1198736" y="314267"/>
                    <a:pt x="1204415" y="318053"/>
                  </a:cubicBezTo>
                  <a:cubicBezTo>
                    <a:pt x="1208201" y="323732"/>
                    <a:pt x="1213002" y="328854"/>
                    <a:pt x="1215774" y="335091"/>
                  </a:cubicBezTo>
                  <a:cubicBezTo>
                    <a:pt x="1242811" y="395923"/>
                    <a:pt x="1212784" y="347644"/>
                    <a:pt x="1238492" y="386207"/>
                  </a:cubicBezTo>
                  <a:cubicBezTo>
                    <a:pt x="1240385" y="393780"/>
                    <a:pt x="1241431" y="401616"/>
                    <a:pt x="1244172" y="408925"/>
                  </a:cubicBezTo>
                  <a:cubicBezTo>
                    <a:pt x="1247145" y="416852"/>
                    <a:pt x="1253098" y="423534"/>
                    <a:pt x="1255531" y="431643"/>
                  </a:cubicBezTo>
                  <a:cubicBezTo>
                    <a:pt x="1258840" y="442673"/>
                    <a:pt x="1259317" y="454361"/>
                    <a:pt x="1261210" y="465720"/>
                  </a:cubicBezTo>
                  <a:cubicBezTo>
                    <a:pt x="1257424" y="535767"/>
                    <a:pt x="1254416" y="605860"/>
                    <a:pt x="1249851" y="675861"/>
                  </a:cubicBezTo>
                  <a:cubicBezTo>
                    <a:pt x="1248735" y="692968"/>
                    <a:pt x="1248027" y="710272"/>
                    <a:pt x="1244172" y="726977"/>
                  </a:cubicBezTo>
                  <a:cubicBezTo>
                    <a:pt x="1242268" y="735227"/>
                    <a:pt x="1235786" y="741768"/>
                    <a:pt x="1232813" y="749695"/>
                  </a:cubicBezTo>
                  <a:cubicBezTo>
                    <a:pt x="1221887" y="778831"/>
                    <a:pt x="1232256" y="768403"/>
                    <a:pt x="1221454" y="800810"/>
                  </a:cubicBezTo>
                  <a:cubicBezTo>
                    <a:pt x="1218777" y="808842"/>
                    <a:pt x="1213430" y="815746"/>
                    <a:pt x="1210095" y="823528"/>
                  </a:cubicBezTo>
                  <a:cubicBezTo>
                    <a:pt x="1195987" y="856447"/>
                    <a:pt x="1214884" y="824864"/>
                    <a:pt x="1193056" y="857605"/>
                  </a:cubicBezTo>
                  <a:cubicBezTo>
                    <a:pt x="1178481" y="915909"/>
                    <a:pt x="1198289" y="843652"/>
                    <a:pt x="1176018" y="903041"/>
                  </a:cubicBezTo>
                  <a:cubicBezTo>
                    <a:pt x="1158957" y="948536"/>
                    <a:pt x="1184291" y="900938"/>
                    <a:pt x="1164659" y="959836"/>
                  </a:cubicBezTo>
                  <a:cubicBezTo>
                    <a:pt x="1162500" y="966312"/>
                    <a:pt x="1157086" y="971195"/>
                    <a:pt x="1153300" y="976875"/>
                  </a:cubicBezTo>
                  <a:cubicBezTo>
                    <a:pt x="1151407" y="984448"/>
                    <a:pt x="1149863" y="992116"/>
                    <a:pt x="1147620" y="999593"/>
                  </a:cubicBezTo>
                  <a:cubicBezTo>
                    <a:pt x="1144179" y="1011061"/>
                    <a:pt x="1138953" y="1022003"/>
                    <a:pt x="1136261" y="1033670"/>
                  </a:cubicBezTo>
                  <a:cubicBezTo>
                    <a:pt x="1133251" y="1046714"/>
                    <a:pt x="1133387" y="1060337"/>
                    <a:pt x="1130582" y="1073426"/>
                  </a:cubicBezTo>
                  <a:cubicBezTo>
                    <a:pt x="1127694" y="1086903"/>
                    <a:pt x="1122111" y="1099706"/>
                    <a:pt x="1119223" y="1113183"/>
                  </a:cubicBezTo>
                  <a:cubicBezTo>
                    <a:pt x="1108736" y="1162122"/>
                    <a:pt x="1118072" y="1149609"/>
                    <a:pt x="1107864" y="1204055"/>
                  </a:cubicBezTo>
                  <a:cubicBezTo>
                    <a:pt x="1105324" y="1217602"/>
                    <a:pt x="1100291" y="1230560"/>
                    <a:pt x="1096505" y="1243812"/>
                  </a:cubicBezTo>
                  <a:cubicBezTo>
                    <a:pt x="1098398" y="1270316"/>
                    <a:pt x="1098242" y="1297047"/>
                    <a:pt x="1102184" y="1323325"/>
                  </a:cubicBezTo>
                  <a:cubicBezTo>
                    <a:pt x="1103960" y="1335166"/>
                    <a:pt x="1102184" y="1353616"/>
                    <a:pt x="1113543" y="1357402"/>
                  </a:cubicBezTo>
                  <a:lnTo>
                    <a:pt x="1130582" y="1363081"/>
                  </a:lnTo>
                  <a:cubicBezTo>
                    <a:pt x="1160871" y="1408515"/>
                    <a:pt x="1121119" y="1353619"/>
                    <a:pt x="1158979" y="1391479"/>
                  </a:cubicBezTo>
                  <a:cubicBezTo>
                    <a:pt x="1184668" y="1417168"/>
                    <a:pt x="1154206" y="1403139"/>
                    <a:pt x="1187377" y="1414197"/>
                  </a:cubicBezTo>
                  <a:cubicBezTo>
                    <a:pt x="1213881" y="1453953"/>
                    <a:pt x="1198736" y="1440701"/>
                    <a:pt x="1227133" y="1459633"/>
                  </a:cubicBezTo>
                  <a:cubicBezTo>
                    <a:pt x="1230919" y="1465312"/>
                    <a:pt x="1235439" y="1470566"/>
                    <a:pt x="1238492" y="1476671"/>
                  </a:cubicBezTo>
                  <a:cubicBezTo>
                    <a:pt x="1262006" y="1523699"/>
                    <a:pt x="1222979" y="1461921"/>
                    <a:pt x="1255531" y="1510748"/>
                  </a:cubicBezTo>
                  <a:cubicBezTo>
                    <a:pt x="1259002" y="1521160"/>
                    <a:pt x="1265976" y="1552046"/>
                    <a:pt x="1278249" y="1561864"/>
                  </a:cubicBezTo>
                  <a:cubicBezTo>
                    <a:pt x="1282924" y="1565604"/>
                    <a:pt x="1289608" y="1565650"/>
                    <a:pt x="1295287" y="1567543"/>
                  </a:cubicBezTo>
                  <a:cubicBezTo>
                    <a:pt x="1297180" y="1573223"/>
                    <a:pt x="1298290" y="1579227"/>
                    <a:pt x="1300967" y="1584582"/>
                  </a:cubicBezTo>
                  <a:cubicBezTo>
                    <a:pt x="1309223" y="1601094"/>
                    <a:pt x="1318450" y="1609177"/>
                    <a:pt x="1335044" y="1618659"/>
                  </a:cubicBezTo>
                  <a:cubicBezTo>
                    <a:pt x="1340242" y="1621629"/>
                    <a:pt x="1346403" y="1622445"/>
                    <a:pt x="1352082" y="1624338"/>
                  </a:cubicBezTo>
                  <a:cubicBezTo>
                    <a:pt x="1367229" y="1669777"/>
                    <a:pt x="1344509" y="1616765"/>
                    <a:pt x="1374800" y="1647056"/>
                  </a:cubicBezTo>
                  <a:cubicBezTo>
                    <a:pt x="1379033" y="1651289"/>
                    <a:pt x="1376247" y="1659862"/>
                    <a:pt x="1380480" y="1664095"/>
                  </a:cubicBezTo>
                  <a:cubicBezTo>
                    <a:pt x="1384713" y="1668328"/>
                    <a:pt x="1392016" y="1667416"/>
                    <a:pt x="1397518" y="1669774"/>
                  </a:cubicBezTo>
                  <a:cubicBezTo>
                    <a:pt x="1405300" y="1673109"/>
                    <a:pt x="1412454" y="1677798"/>
                    <a:pt x="1420236" y="1681133"/>
                  </a:cubicBezTo>
                  <a:cubicBezTo>
                    <a:pt x="1425739" y="1683491"/>
                    <a:pt x="1431920" y="1684136"/>
                    <a:pt x="1437275" y="1686813"/>
                  </a:cubicBezTo>
                  <a:cubicBezTo>
                    <a:pt x="1481307" y="1708830"/>
                    <a:pt x="1428530" y="1689579"/>
                    <a:pt x="1471352" y="1703851"/>
                  </a:cubicBezTo>
                  <a:cubicBezTo>
                    <a:pt x="1477031" y="1707637"/>
                    <a:pt x="1482285" y="1712157"/>
                    <a:pt x="1488390" y="1715210"/>
                  </a:cubicBezTo>
                  <a:cubicBezTo>
                    <a:pt x="1496541" y="1719286"/>
                    <a:pt x="1520864" y="1724748"/>
                    <a:pt x="1528147" y="1726569"/>
                  </a:cubicBezTo>
                  <a:cubicBezTo>
                    <a:pt x="1567907" y="1746449"/>
                    <a:pt x="1533376" y="1731237"/>
                    <a:pt x="1573583" y="1743608"/>
                  </a:cubicBezTo>
                  <a:cubicBezTo>
                    <a:pt x="1590749" y="1748890"/>
                    <a:pt x="1624699" y="1760646"/>
                    <a:pt x="1624699" y="1760646"/>
                  </a:cubicBezTo>
                  <a:cubicBezTo>
                    <a:pt x="1673526" y="1793198"/>
                    <a:pt x="1611748" y="1754171"/>
                    <a:pt x="1658776" y="1777685"/>
                  </a:cubicBezTo>
                  <a:cubicBezTo>
                    <a:pt x="1664881" y="1780738"/>
                    <a:pt x="1669423" y="1786647"/>
                    <a:pt x="1675814" y="1789044"/>
                  </a:cubicBezTo>
                  <a:cubicBezTo>
                    <a:pt x="1684853" y="1792433"/>
                    <a:pt x="1694746" y="1792830"/>
                    <a:pt x="1704212" y="1794723"/>
                  </a:cubicBezTo>
                  <a:cubicBezTo>
                    <a:pt x="1711785" y="1798509"/>
                    <a:pt x="1719148" y="1802747"/>
                    <a:pt x="1726930" y="1806082"/>
                  </a:cubicBezTo>
                  <a:cubicBezTo>
                    <a:pt x="1738343" y="1810973"/>
                    <a:pt x="1755150" y="1814557"/>
                    <a:pt x="1766686" y="1817441"/>
                  </a:cubicBezTo>
                  <a:cubicBezTo>
                    <a:pt x="1772366" y="1821227"/>
                    <a:pt x="1778481" y="1824430"/>
                    <a:pt x="1783725" y="1828800"/>
                  </a:cubicBezTo>
                  <a:cubicBezTo>
                    <a:pt x="1789895" y="1833942"/>
                    <a:pt x="1793742" y="1841938"/>
                    <a:pt x="1800763" y="1845839"/>
                  </a:cubicBezTo>
                  <a:cubicBezTo>
                    <a:pt x="1811230" y="1851654"/>
                    <a:pt x="1824877" y="1850556"/>
                    <a:pt x="1834840" y="1857198"/>
                  </a:cubicBezTo>
                  <a:lnTo>
                    <a:pt x="1851879" y="1868557"/>
                  </a:lnTo>
                  <a:cubicBezTo>
                    <a:pt x="1883058" y="1915323"/>
                    <a:pt x="1842292" y="1861731"/>
                    <a:pt x="1880276" y="1891275"/>
                  </a:cubicBezTo>
                  <a:cubicBezTo>
                    <a:pt x="1937738" y="1935968"/>
                    <a:pt x="1891976" y="1917894"/>
                    <a:pt x="1931392" y="1931031"/>
                  </a:cubicBezTo>
                  <a:cubicBezTo>
                    <a:pt x="1937071" y="1936711"/>
                    <a:pt x="1943975" y="1941387"/>
                    <a:pt x="1948430" y="1948070"/>
                  </a:cubicBezTo>
                  <a:cubicBezTo>
                    <a:pt x="1951751" y="1953051"/>
                    <a:pt x="1950435" y="1960382"/>
                    <a:pt x="1954110" y="1965108"/>
                  </a:cubicBezTo>
                  <a:cubicBezTo>
                    <a:pt x="1963973" y="1977788"/>
                    <a:pt x="1978549" y="1986333"/>
                    <a:pt x="1988187" y="1999185"/>
                  </a:cubicBezTo>
                  <a:lnTo>
                    <a:pt x="2005225" y="2021904"/>
                  </a:lnTo>
                  <a:cubicBezTo>
                    <a:pt x="2010955" y="2044821"/>
                    <a:pt x="2010605" y="2052792"/>
                    <a:pt x="2027943" y="2073019"/>
                  </a:cubicBezTo>
                  <a:cubicBezTo>
                    <a:pt x="2032385" y="2078202"/>
                    <a:pt x="2039302" y="2080592"/>
                    <a:pt x="2044982" y="2084378"/>
                  </a:cubicBezTo>
                  <a:cubicBezTo>
                    <a:pt x="2058500" y="2124931"/>
                    <a:pt x="2049699" y="2108492"/>
                    <a:pt x="2067700" y="2135494"/>
                  </a:cubicBezTo>
                  <a:cubicBezTo>
                    <a:pt x="2081016" y="2175446"/>
                    <a:pt x="2063687" y="2126131"/>
                    <a:pt x="2084738" y="2175250"/>
                  </a:cubicBezTo>
                  <a:cubicBezTo>
                    <a:pt x="2087096" y="2180753"/>
                    <a:pt x="2088060" y="2186786"/>
                    <a:pt x="2090418" y="2192289"/>
                  </a:cubicBezTo>
                  <a:cubicBezTo>
                    <a:pt x="2093753" y="2200071"/>
                    <a:pt x="2097991" y="2207434"/>
                    <a:pt x="2101777" y="2215007"/>
                  </a:cubicBezTo>
                  <a:cubicBezTo>
                    <a:pt x="2130655" y="2417152"/>
                    <a:pt x="2097715" y="2206051"/>
                    <a:pt x="2124495" y="2339956"/>
                  </a:cubicBezTo>
                  <a:cubicBezTo>
                    <a:pt x="2127120" y="2353083"/>
                    <a:pt x="2128086" y="2366489"/>
                    <a:pt x="2130174" y="2379712"/>
                  </a:cubicBezTo>
                  <a:cubicBezTo>
                    <a:pt x="2133766" y="2402462"/>
                    <a:pt x="2137747" y="2425148"/>
                    <a:pt x="2141533" y="2447866"/>
                  </a:cubicBezTo>
                  <a:cubicBezTo>
                    <a:pt x="2143426" y="2508447"/>
                    <a:pt x="2148450" y="2569012"/>
                    <a:pt x="2147213" y="2629610"/>
                  </a:cubicBezTo>
                  <a:cubicBezTo>
                    <a:pt x="2146552" y="2662009"/>
                    <a:pt x="2138702" y="2693881"/>
                    <a:pt x="2135854" y="2726162"/>
                  </a:cubicBezTo>
                  <a:cubicBezTo>
                    <a:pt x="2133020" y="2758277"/>
                    <a:pt x="2132067" y="2790529"/>
                    <a:pt x="2130174" y="2822713"/>
                  </a:cubicBezTo>
                  <a:cubicBezTo>
                    <a:pt x="2133960" y="3046107"/>
                    <a:pt x="2136298" y="3269530"/>
                    <a:pt x="2141533" y="3492895"/>
                  </a:cubicBezTo>
                  <a:cubicBezTo>
                    <a:pt x="2142837" y="3548525"/>
                    <a:pt x="2148694" y="3548118"/>
                    <a:pt x="2158572" y="3600805"/>
                  </a:cubicBezTo>
                  <a:cubicBezTo>
                    <a:pt x="2161942" y="3618781"/>
                    <a:pt x="2162994" y="3644781"/>
                    <a:pt x="2169931" y="3663280"/>
                  </a:cubicBezTo>
                  <a:cubicBezTo>
                    <a:pt x="2172904" y="3671207"/>
                    <a:pt x="2177504" y="3678425"/>
                    <a:pt x="2181290" y="3685998"/>
                  </a:cubicBezTo>
                  <a:cubicBezTo>
                    <a:pt x="2194887" y="3808379"/>
                    <a:pt x="2177171" y="3669713"/>
                    <a:pt x="2198328" y="3782549"/>
                  </a:cubicBezTo>
                  <a:cubicBezTo>
                    <a:pt x="2201141" y="3797551"/>
                    <a:pt x="2201499" y="3812929"/>
                    <a:pt x="2204008" y="3827985"/>
                  </a:cubicBezTo>
                  <a:cubicBezTo>
                    <a:pt x="2207182" y="3847029"/>
                    <a:pt x="2211581" y="3865849"/>
                    <a:pt x="2215367" y="3884781"/>
                  </a:cubicBezTo>
                  <a:cubicBezTo>
                    <a:pt x="2230948" y="4180841"/>
                    <a:pt x="2210204" y="3769156"/>
                    <a:pt x="2232405" y="4412974"/>
                  </a:cubicBezTo>
                  <a:cubicBezTo>
                    <a:pt x="2232854" y="4425984"/>
                    <a:pt x="2240786" y="4523750"/>
                    <a:pt x="2243764" y="4543603"/>
                  </a:cubicBezTo>
                  <a:cubicBezTo>
                    <a:pt x="2246628" y="4562696"/>
                    <a:pt x="2251337" y="4581466"/>
                    <a:pt x="2255123" y="4600398"/>
                  </a:cubicBezTo>
                  <a:cubicBezTo>
                    <a:pt x="2272558" y="4844472"/>
                    <a:pt x="2247409" y="4522712"/>
                    <a:pt x="2272162" y="4753745"/>
                  </a:cubicBezTo>
                  <a:cubicBezTo>
                    <a:pt x="2275194" y="4782043"/>
                    <a:pt x="2275411" y="4810581"/>
                    <a:pt x="2277841" y="4838937"/>
                  </a:cubicBezTo>
                  <a:cubicBezTo>
                    <a:pt x="2281091" y="4876850"/>
                    <a:pt x="2287547" y="4914511"/>
                    <a:pt x="2289200" y="4952527"/>
                  </a:cubicBezTo>
                  <a:cubicBezTo>
                    <a:pt x="2291338" y="5001703"/>
                    <a:pt x="2289200" y="5050972"/>
                    <a:pt x="2289200" y="5100194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Freihandform 27"/>
            <p:cNvSpPr/>
            <p:nvPr/>
          </p:nvSpPr>
          <p:spPr>
            <a:xfrm>
              <a:off x="5076056" y="2852936"/>
              <a:ext cx="1142427" cy="3135086"/>
            </a:xfrm>
            <a:custGeom>
              <a:avLst/>
              <a:gdLst>
                <a:gd name="connsiteX0" fmla="*/ 63321 w 1142427"/>
                <a:gd name="connsiteY0" fmla="*/ 3135086 h 3135086"/>
                <a:gd name="connsiteX1" fmla="*/ 57642 w 1142427"/>
                <a:gd name="connsiteY1" fmla="*/ 3072611 h 3135086"/>
                <a:gd name="connsiteX2" fmla="*/ 46283 w 1142427"/>
                <a:gd name="connsiteY2" fmla="*/ 3044214 h 3135086"/>
                <a:gd name="connsiteX3" fmla="*/ 29244 w 1142427"/>
                <a:gd name="connsiteY3" fmla="*/ 2998778 h 3135086"/>
                <a:gd name="connsiteX4" fmla="*/ 34924 w 1142427"/>
                <a:gd name="connsiteY4" fmla="*/ 2697764 h 3135086"/>
                <a:gd name="connsiteX5" fmla="*/ 51962 w 1142427"/>
                <a:gd name="connsiteY5" fmla="*/ 2612572 h 3135086"/>
                <a:gd name="connsiteX6" fmla="*/ 57642 w 1142427"/>
                <a:gd name="connsiteY6" fmla="*/ 2561456 h 3135086"/>
                <a:gd name="connsiteX7" fmla="*/ 69001 w 1142427"/>
                <a:gd name="connsiteY7" fmla="*/ 2533058 h 3135086"/>
                <a:gd name="connsiteX8" fmla="*/ 74680 w 1142427"/>
                <a:gd name="connsiteY8" fmla="*/ 2464904 h 3135086"/>
                <a:gd name="connsiteX9" fmla="*/ 63321 w 1142427"/>
                <a:gd name="connsiteY9" fmla="*/ 1772005 h 3135086"/>
                <a:gd name="connsiteX10" fmla="*/ 57642 w 1142427"/>
                <a:gd name="connsiteY10" fmla="*/ 1743608 h 3135086"/>
                <a:gd name="connsiteX11" fmla="*/ 46283 w 1142427"/>
                <a:gd name="connsiteY11" fmla="*/ 1715210 h 3135086"/>
                <a:gd name="connsiteX12" fmla="*/ 40603 w 1142427"/>
                <a:gd name="connsiteY12" fmla="*/ 1669774 h 3135086"/>
                <a:gd name="connsiteX13" fmla="*/ 23565 w 1142427"/>
                <a:gd name="connsiteY13" fmla="*/ 1624338 h 3135086"/>
                <a:gd name="connsiteX14" fmla="*/ 6526 w 1142427"/>
                <a:gd name="connsiteY14" fmla="*/ 1516427 h 3135086"/>
                <a:gd name="connsiteX15" fmla="*/ 847 w 1142427"/>
                <a:gd name="connsiteY15" fmla="*/ 1431235 h 3135086"/>
                <a:gd name="connsiteX16" fmla="*/ 17885 w 1142427"/>
                <a:gd name="connsiteY16" fmla="*/ 954157 h 3135086"/>
                <a:gd name="connsiteX17" fmla="*/ 23565 w 1142427"/>
                <a:gd name="connsiteY17" fmla="*/ 874644 h 3135086"/>
                <a:gd name="connsiteX18" fmla="*/ 34924 w 1142427"/>
                <a:gd name="connsiteY18" fmla="*/ 834887 h 3135086"/>
                <a:gd name="connsiteX19" fmla="*/ 40603 w 1142427"/>
                <a:gd name="connsiteY19" fmla="*/ 766733 h 3135086"/>
                <a:gd name="connsiteX20" fmla="*/ 51962 w 1142427"/>
                <a:gd name="connsiteY20" fmla="*/ 732656 h 3135086"/>
                <a:gd name="connsiteX21" fmla="*/ 69001 w 1142427"/>
                <a:gd name="connsiteY21" fmla="*/ 687220 h 3135086"/>
                <a:gd name="connsiteX22" fmla="*/ 80360 w 1142427"/>
                <a:gd name="connsiteY22" fmla="*/ 647463 h 3135086"/>
                <a:gd name="connsiteX23" fmla="*/ 91719 w 1142427"/>
                <a:gd name="connsiteY23" fmla="*/ 619066 h 3135086"/>
                <a:gd name="connsiteX24" fmla="*/ 97398 w 1142427"/>
                <a:gd name="connsiteY24" fmla="*/ 602027 h 3135086"/>
                <a:gd name="connsiteX25" fmla="*/ 108757 w 1142427"/>
                <a:gd name="connsiteY25" fmla="*/ 579309 h 3135086"/>
                <a:gd name="connsiteX26" fmla="*/ 114437 w 1142427"/>
                <a:gd name="connsiteY26" fmla="*/ 562271 h 3135086"/>
                <a:gd name="connsiteX27" fmla="*/ 131475 w 1142427"/>
                <a:gd name="connsiteY27" fmla="*/ 545232 h 3135086"/>
                <a:gd name="connsiteX28" fmla="*/ 137155 w 1142427"/>
                <a:gd name="connsiteY28" fmla="*/ 522514 h 3135086"/>
                <a:gd name="connsiteX29" fmla="*/ 154193 w 1142427"/>
                <a:gd name="connsiteY29" fmla="*/ 505476 h 3135086"/>
                <a:gd name="connsiteX30" fmla="*/ 165552 w 1142427"/>
                <a:gd name="connsiteY30" fmla="*/ 488437 h 3135086"/>
                <a:gd name="connsiteX31" fmla="*/ 176911 w 1142427"/>
                <a:gd name="connsiteY31" fmla="*/ 465719 h 3135086"/>
                <a:gd name="connsiteX32" fmla="*/ 188270 w 1142427"/>
                <a:gd name="connsiteY32" fmla="*/ 448681 h 3135086"/>
                <a:gd name="connsiteX33" fmla="*/ 205309 w 1142427"/>
                <a:gd name="connsiteY33" fmla="*/ 420283 h 3135086"/>
                <a:gd name="connsiteX34" fmla="*/ 222347 w 1142427"/>
                <a:gd name="connsiteY34" fmla="*/ 408924 h 3135086"/>
                <a:gd name="connsiteX35" fmla="*/ 245065 w 1142427"/>
                <a:gd name="connsiteY35" fmla="*/ 380527 h 3135086"/>
                <a:gd name="connsiteX36" fmla="*/ 250745 w 1142427"/>
                <a:gd name="connsiteY36" fmla="*/ 363488 h 3135086"/>
                <a:gd name="connsiteX37" fmla="*/ 301860 w 1142427"/>
                <a:gd name="connsiteY37" fmla="*/ 323732 h 3135086"/>
                <a:gd name="connsiteX38" fmla="*/ 318899 w 1142427"/>
                <a:gd name="connsiteY38" fmla="*/ 312373 h 3135086"/>
                <a:gd name="connsiteX39" fmla="*/ 341617 w 1142427"/>
                <a:gd name="connsiteY39" fmla="*/ 295334 h 3135086"/>
                <a:gd name="connsiteX40" fmla="*/ 364335 w 1142427"/>
                <a:gd name="connsiteY40" fmla="*/ 289655 h 3135086"/>
                <a:gd name="connsiteX41" fmla="*/ 381373 w 1142427"/>
                <a:gd name="connsiteY41" fmla="*/ 278296 h 3135086"/>
                <a:gd name="connsiteX42" fmla="*/ 460886 w 1142427"/>
                <a:gd name="connsiteY42" fmla="*/ 266937 h 3135086"/>
                <a:gd name="connsiteX43" fmla="*/ 568797 w 1142427"/>
                <a:gd name="connsiteY43" fmla="*/ 249898 h 3135086"/>
                <a:gd name="connsiteX44" fmla="*/ 619913 w 1142427"/>
                <a:gd name="connsiteY44" fmla="*/ 238539 h 3135086"/>
                <a:gd name="connsiteX45" fmla="*/ 688067 w 1142427"/>
                <a:gd name="connsiteY45" fmla="*/ 232860 h 3135086"/>
                <a:gd name="connsiteX46" fmla="*/ 784618 w 1142427"/>
                <a:gd name="connsiteY46" fmla="*/ 215821 h 3135086"/>
                <a:gd name="connsiteX47" fmla="*/ 801657 w 1142427"/>
                <a:gd name="connsiteY47" fmla="*/ 210142 h 3135086"/>
                <a:gd name="connsiteX48" fmla="*/ 818695 w 1142427"/>
                <a:gd name="connsiteY48" fmla="*/ 198783 h 3135086"/>
                <a:gd name="connsiteX49" fmla="*/ 835734 w 1142427"/>
                <a:gd name="connsiteY49" fmla="*/ 193103 h 3135086"/>
                <a:gd name="connsiteX50" fmla="*/ 892529 w 1142427"/>
                <a:gd name="connsiteY50" fmla="*/ 159026 h 3135086"/>
                <a:gd name="connsiteX51" fmla="*/ 909567 w 1142427"/>
                <a:gd name="connsiteY51" fmla="*/ 153347 h 3135086"/>
                <a:gd name="connsiteX52" fmla="*/ 932285 w 1142427"/>
                <a:gd name="connsiteY52" fmla="*/ 141988 h 3135086"/>
                <a:gd name="connsiteX53" fmla="*/ 949324 w 1142427"/>
                <a:gd name="connsiteY53" fmla="*/ 136308 h 3135086"/>
                <a:gd name="connsiteX54" fmla="*/ 983401 w 1142427"/>
                <a:gd name="connsiteY54" fmla="*/ 119270 h 3135086"/>
                <a:gd name="connsiteX55" fmla="*/ 1023157 w 1142427"/>
                <a:gd name="connsiteY55" fmla="*/ 96552 h 3135086"/>
                <a:gd name="connsiteX56" fmla="*/ 1062914 w 1142427"/>
                <a:gd name="connsiteY56" fmla="*/ 68154 h 3135086"/>
                <a:gd name="connsiteX57" fmla="*/ 1079952 w 1142427"/>
                <a:gd name="connsiteY57" fmla="*/ 62475 h 3135086"/>
                <a:gd name="connsiteX58" fmla="*/ 1085632 w 1142427"/>
                <a:gd name="connsiteY58" fmla="*/ 45436 h 3135086"/>
                <a:gd name="connsiteX59" fmla="*/ 1102670 w 1142427"/>
                <a:gd name="connsiteY59" fmla="*/ 39757 h 3135086"/>
                <a:gd name="connsiteX60" fmla="*/ 1119709 w 1142427"/>
                <a:gd name="connsiteY60" fmla="*/ 28398 h 3135086"/>
                <a:gd name="connsiteX61" fmla="*/ 1125388 w 1142427"/>
                <a:gd name="connsiteY61" fmla="*/ 5680 h 3135086"/>
                <a:gd name="connsiteX62" fmla="*/ 1142427 w 1142427"/>
                <a:gd name="connsiteY62" fmla="*/ 0 h 313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142427" h="3135086">
                  <a:moveTo>
                    <a:pt x="63321" y="3135086"/>
                  </a:moveTo>
                  <a:cubicBezTo>
                    <a:pt x="61428" y="3114261"/>
                    <a:pt x="61496" y="3093164"/>
                    <a:pt x="57642" y="3072611"/>
                  </a:cubicBezTo>
                  <a:cubicBezTo>
                    <a:pt x="55763" y="3062591"/>
                    <a:pt x="49507" y="3053886"/>
                    <a:pt x="46283" y="3044214"/>
                  </a:cubicBezTo>
                  <a:cubicBezTo>
                    <a:pt x="30817" y="2997817"/>
                    <a:pt x="52481" y="3045252"/>
                    <a:pt x="29244" y="2998778"/>
                  </a:cubicBezTo>
                  <a:cubicBezTo>
                    <a:pt x="11548" y="2874896"/>
                    <a:pt x="20968" y="2958285"/>
                    <a:pt x="34924" y="2697764"/>
                  </a:cubicBezTo>
                  <a:cubicBezTo>
                    <a:pt x="38029" y="2639794"/>
                    <a:pt x="35459" y="2653828"/>
                    <a:pt x="51962" y="2612572"/>
                  </a:cubicBezTo>
                  <a:cubicBezTo>
                    <a:pt x="53855" y="2595533"/>
                    <a:pt x="54050" y="2578219"/>
                    <a:pt x="57642" y="2561456"/>
                  </a:cubicBezTo>
                  <a:cubicBezTo>
                    <a:pt x="59778" y="2551487"/>
                    <a:pt x="67229" y="2543098"/>
                    <a:pt x="69001" y="2533058"/>
                  </a:cubicBezTo>
                  <a:cubicBezTo>
                    <a:pt x="72963" y="2510608"/>
                    <a:pt x="72787" y="2487622"/>
                    <a:pt x="74680" y="2464904"/>
                  </a:cubicBezTo>
                  <a:cubicBezTo>
                    <a:pt x="70894" y="2233938"/>
                    <a:pt x="68776" y="2002938"/>
                    <a:pt x="63321" y="1772005"/>
                  </a:cubicBezTo>
                  <a:cubicBezTo>
                    <a:pt x="63093" y="1762355"/>
                    <a:pt x="60416" y="1752854"/>
                    <a:pt x="57642" y="1743608"/>
                  </a:cubicBezTo>
                  <a:cubicBezTo>
                    <a:pt x="54713" y="1733843"/>
                    <a:pt x="50069" y="1724676"/>
                    <a:pt x="46283" y="1715210"/>
                  </a:cubicBezTo>
                  <a:cubicBezTo>
                    <a:pt x="44390" y="1700065"/>
                    <a:pt x="44035" y="1684646"/>
                    <a:pt x="40603" y="1669774"/>
                  </a:cubicBezTo>
                  <a:cubicBezTo>
                    <a:pt x="38165" y="1659209"/>
                    <a:pt x="25924" y="1637313"/>
                    <a:pt x="23565" y="1624338"/>
                  </a:cubicBezTo>
                  <a:cubicBezTo>
                    <a:pt x="17051" y="1588509"/>
                    <a:pt x="6526" y="1516427"/>
                    <a:pt x="6526" y="1516427"/>
                  </a:cubicBezTo>
                  <a:cubicBezTo>
                    <a:pt x="4633" y="1488030"/>
                    <a:pt x="541" y="1459694"/>
                    <a:pt x="847" y="1431235"/>
                  </a:cubicBezTo>
                  <a:cubicBezTo>
                    <a:pt x="5268" y="1020125"/>
                    <a:pt x="-11512" y="1130556"/>
                    <a:pt x="17885" y="954157"/>
                  </a:cubicBezTo>
                  <a:cubicBezTo>
                    <a:pt x="19778" y="927653"/>
                    <a:pt x="19807" y="900949"/>
                    <a:pt x="23565" y="874644"/>
                  </a:cubicBezTo>
                  <a:cubicBezTo>
                    <a:pt x="25514" y="861000"/>
                    <a:pt x="32774" y="848501"/>
                    <a:pt x="34924" y="834887"/>
                  </a:cubicBezTo>
                  <a:cubicBezTo>
                    <a:pt x="38479" y="812369"/>
                    <a:pt x="36855" y="789220"/>
                    <a:pt x="40603" y="766733"/>
                  </a:cubicBezTo>
                  <a:cubicBezTo>
                    <a:pt x="42571" y="754922"/>
                    <a:pt x="48521" y="744124"/>
                    <a:pt x="51962" y="732656"/>
                  </a:cubicBezTo>
                  <a:cubicBezTo>
                    <a:pt x="63561" y="693993"/>
                    <a:pt x="49958" y="725305"/>
                    <a:pt x="69001" y="687220"/>
                  </a:cubicBezTo>
                  <a:cubicBezTo>
                    <a:pt x="73478" y="669312"/>
                    <a:pt x="74247" y="663763"/>
                    <a:pt x="80360" y="647463"/>
                  </a:cubicBezTo>
                  <a:cubicBezTo>
                    <a:pt x="83940" y="637917"/>
                    <a:pt x="88139" y="628612"/>
                    <a:pt x="91719" y="619066"/>
                  </a:cubicBezTo>
                  <a:cubicBezTo>
                    <a:pt x="93821" y="613460"/>
                    <a:pt x="95040" y="607530"/>
                    <a:pt x="97398" y="602027"/>
                  </a:cubicBezTo>
                  <a:cubicBezTo>
                    <a:pt x="100733" y="594245"/>
                    <a:pt x="105422" y="587091"/>
                    <a:pt x="108757" y="579309"/>
                  </a:cubicBezTo>
                  <a:cubicBezTo>
                    <a:pt x="111115" y="573806"/>
                    <a:pt x="111116" y="567252"/>
                    <a:pt x="114437" y="562271"/>
                  </a:cubicBezTo>
                  <a:cubicBezTo>
                    <a:pt x="118892" y="555588"/>
                    <a:pt x="125796" y="550912"/>
                    <a:pt x="131475" y="545232"/>
                  </a:cubicBezTo>
                  <a:cubicBezTo>
                    <a:pt x="133368" y="537659"/>
                    <a:pt x="133282" y="529291"/>
                    <a:pt x="137155" y="522514"/>
                  </a:cubicBezTo>
                  <a:cubicBezTo>
                    <a:pt x="141140" y="515540"/>
                    <a:pt x="149051" y="511646"/>
                    <a:pt x="154193" y="505476"/>
                  </a:cubicBezTo>
                  <a:cubicBezTo>
                    <a:pt x="158563" y="500232"/>
                    <a:pt x="162165" y="494364"/>
                    <a:pt x="165552" y="488437"/>
                  </a:cubicBezTo>
                  <a:cubicBezTo>
                    <a:pt x="169753" y="481086"/>
                    <a:pt x="172710" y="473070"/>
                    <a:pt x="176911" y="465719"/>
                  </a:cubicBezTo>
                  <a:cubicBezTo>
                    <a:pt x="180298" y="459793"/>
                    <a:pt x="184652" y="454469"/>
                    <a:pt x="188270" y="448681"/>
                  </a:cubicBezTo>
                  <a:cubicBezTo>
                    <a:pt x="194121" y="439320"/>
                    <a:pt x="198125" y="428665"/>
                    <a:pt x="205309" y="420283"/>
                  </a:cubicBezTo>
                  <a:cubicBezTo>
                    <a:pt x="209751" y="415100"/>
                    <a:pt x="216668" y="412710"/>
                    <a:pt x="222347" y="408924"/>
                  </a:cubicBezTo>
                  <a:cubicBezTo>
                    <a:pt x="236624" y="366097"/>
                    <a:pt x="215705" y="417228"/>
                    <a:pt x="245065" y="380527"/>
                  </a:cubicBezTo>
                  <a:cubicBezTo>
                    <a:pt x="248805" y="375852"/>
                    <a:pt x="247069" y="368214"/>
                    <a:pt x="250745" y="363488"/>
                  </a:cubicBezTo>
                  <a:cubicBezTo>
                    <a:pt x="277562" y="329009"/>
                    <a:pt x="273865" y="333063"/>
                    <a:pt x="301860" y="323732"/>
                  </a:cubicBezTo>
                  <a:cubicBezTo>
                    <a:pt x="307540" y="319946"/>
                    <a:pt x="313344" y="316341"/>
                    <a:pt x="318899" y="312373"/>
                  </a:cubicBezTo>
                  <a:cubicBezTo>
                    <a:pt x="326602" y="306871"/>
                    <a:pt x="333150" y="299567"/>
                    <a:pt x="341617" y="295334"/>
                  </a:cubicBezTo>
                  <a:cubicBezTo>
                    <a:pt x="348599" y="291843"/>
                    <a:pt x="356762" y="291548"/>
                    <a:pt x="364335" y="289655"/>
                  </a:cubicBezTo>
                  <a:cubicBezTo>
                    <a:pt x="370014" y="285869"/>
                    <a:pt x="374898" y="280455"/>
                    <a:pt x="381373" y="278296"/>
                  </a:cubicBezTo>
                  <a:cubicBezTo>
                    <a:pt x="392386" y="274625"/>
                    <a:pt x="454548" y="268055"/>
                    <a:pt x="460886" y="266937"/>
                  </a:cubicBezTo>
                  <a:cubicBezTo>
                    <a:pt x="572281" y="247280"/>
                    <a:pt x="449173" y="261861"/>
                    <a:pt x="568797" y="249898"/>
                  </a:cubicBezTo>
                  <a:cubicBezTo>
                    <a:pt x="585836" y="246112"/>
                    <a:pt x="602634" y="241007"/>
                    <a:pt x="619913" y="238539"/>
                  </a:cubicBezTo>
                  <a:cubicBezTo>
                    <a:pt x="642481" y="235315"/>
                    <a:pt x="665383" y="235128"/>
                    <a:pt x="688067" y="232860"/>
                  </a:cubicBezTo>
                  <a:cubicBezTo>
                    <a:pt x="729670" y="228700"/>
                    <a:pt x="742791" y="226277"/>
                    <a:pt x="784618" y="215821"/>
                  </a:cubicBezTo>
                  <a:cubicBezTo>
                    <a:pt x="790426" y="214369"/>
                    <a:pt x="795977" y="212035"/>
                    <a:pt x="801657" y="210142"/>
                  </a:cubicBezTo>
                  <a:cubicBezTo>
                    <a:pt x="807336" y="206356"/>
                    <a:pt x="812590" y="201836"/>
                    <a:pt x="818695" y="198783"/>
                  </a:cubicBezTo>
                  <a:cubicBezTo>
                    <a:pt x="824050" y="196106"/>
                    <a:pt x="830500" y="196011"/>
                    <a:pt x="835734" y="193103"/>
                  </a:cubicBezTo>
                  <a:cubicBezTo>
                    <a:pt x="881152" y="167871"/>
                    <a:pt x="854936" y="175137"/>
                    <a:pt x="892529" y="159026"/>
                  </a:cubicBezTo>
                  <a:cubicBezTo>
                    <a:pt x="898031" y="156668"/>
                    <a:pt x="904065" y="155705"/>
                    <a:pt x="909567" y="153347"/>
                  </a:cubicBezTo>
                  <a:cubicBezTo>
                    <a:pt x="917349" y="150012"/>
                    <a:pt x="924503" y="145323"/>
                    <a:pt x="932285" y="141988"/>
                  </a:cubicBezTo>
                  <a:cubicBezTo>
                    <a:pt x="937788" y="139630"/>
                    <a:pt x="943969" y="138985"/>
                    <a:pt x="949324" y="136308"/>
                  </a:cubicBezTo>
                  <a:cubicBezTo>
                    <a:pt x="993356" y="114291"/>
                    <a:pt x="940579" y="133542"/>
                    <a:pt x="983401" y="119270"/>
                  </a:cubicBezTo>
                  <a:cubicBezTo>
                    <a:pt x="1038332" y="78071"/>
                    <a:pt x="979795" y="118232"/>
                    <a:pt x="1023157" y="96552"/>
                  </a:cubicBezTo>
                  <a:cubicBezTo>
                    <a:pt x="1040745" y="87758"/>
                    <a:pt x="1044896" y="78450"/>
                    <a:pt x="1062914" y="68154"/>
                  </a:cubicBezTo>
                  <a:cubicBezTo>
                    <a:pt x="1068112" y="65184"/>
                    <a:pt x="1074273" y="64368"/>
                    <a:pt x="1079952" y="62475"/>
                  </a:cubicBezTo>
                  <a:cubicBezTo>
                    <a:pt x="1081845" y="56795"/>
                    <a:pt x="1081399" y="49669"/>
                    <a:pt x="1085632" y="45436"/>
                  </a:cubicBezTo>
                  <a:cubicBezTo>
                    <a:pt x="1089865" y="41203"/>
                    <a:pt x="1097315" y="42434"/>
                    <a:pt x="1102670" y="39757"/>
                  </a:cubicBezTo>
                  <a:cubicBezTo>
                    <a:pt x="1108775" y="36704"/>
                    <a:pt x="1114029" y="32184"/>
                    <a:pt x="1119709" y="28398"/>
                  </a:cubicBezTo>
                  <a:cubicBezTo>
                    <a:pt x="1121602" y="20825"/>
                    <a:pt x="1120512" y="11775"/>
                    <a:pt x="1125388" y="5680"/>
                  </a:cubicBezTo>
                  <a:cubicBezTo>
                    <a:pt x="1129128" y="1005"/>
                    <a:pt x="1142427" y="0"/>
                    <a:pt x="1142427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Freihandform 28"/>
            <p:cNvSpPr/>
            <p:nvPr/>
          </p:nvSpPr>
          <p:spPr>
            <a:xfrm>
              <a:off x="5548874" y="3788194"/>
              <a:ext cx="124949" cy="272650"/>
            </a:xfrm>
            <a:custGeom>
              <a:avLst/>
              <a:gdLst>
                <a:gd name="connsiteX0" fmla="*/ 0 w 124949"/>
                <a:gd name="connsiteY0" fmla="*/ 0 h 272650"/>
                <a:gd name="connsiteX1" fmla="*/ 28398 w 124949"/>
                <a:gd name="connsiteY1" fmla="*/ 34077 h 272650"/>
                <a:gd name="connsiteX2" fmla="*/ 39757 w 124949"/>
                <a:gd name="connsiteY2" fmla="*/ 68154 h 272650"/>
                <a:gd name="connsiteX3" fmla="*/ 51116 w 124949"/>
                <a:gd name="connsiteY3" fmla="*/ 90872 h 272650"/>
                <a:gd name="connsiteX4" fmla="*/ 56795 w 124949"/>
                <a:gd name="connsiteY4" fmla="*/ 107910 h 272650"/>
                <a:gd name="connsiteX5" fmla="*/ 73834 w 124949"/>
                <a:gd name="connsiteY5" fmla="*/ 119269 h 272650"/>
                <a:gd name="connsiteX6" fmla="*/ 85193 w 124949"/>
                <a:gd name="connsiteY6" fmla="*/ 136308 h 272650"/>
                <a:gd name="connsiteX7" fmla="*/ 96552 w 124949"/>
                <a:gd name="connsiteY7" fmla="*/ 187423 h 272650"/>
                <a:gd name="connsiteX8" fmla="*/ 107911 w 124949"/>
                <a:gd name="connsiteY8" fmla="*/ 204462 h 272650"/>
                <a:gd name="connsiteX9" fmla="*/ 124949 w 124949"/>
                <a:gd name="connsiteY9" fmla="*/ 272616 h 2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949" h="272650">
                  <a:moveTo>
                    <a:pt x="0" y="0"/>
                  </a:moveTo>
                  <a:cubicBezTo>
                    <a:pt x="9466" y="11359"/>
                    <a:pt x="20948" y="21305"/>
                    <a:pt x="28398" y="34077"/>
                  </a:cubicBezTo>
                  <a:cubicBezTo>
                    <a:pt x="34431" y="44419"/>
                    <a:pt x="34402" y="57445"/>
                    <a:pt x="39757" y="68154"/>
                  </a:cubicBezTo>
                  <a:cubicBezTo>
                    <a:pt x="43543" y="75727"/>
                    <a:pt x="47781" y="83090"/>
                    <a:pt x="51116" y="90872"/>
                  </a:cubicBezTo>
                  <a:cubicBezTo>
                    <a:pt x="53474" y="96374"/>
                    <a:pt x="53055" y="103235"/>
                    <a:pt x="56795" y="107910"/>
                  </a:cubicBezTo>
                  <a:cubicBezTo>
                    <a:pt x="61059" y="113240"/>
                    <a:pt x="68154" y="115483"/>
                    <a:pt x="73834" y="119269"/>
                  </a:cubicBezTo>
                  <a:cubicBezTo>
                    <a:pt x="77620" y="124949"/>
                    <a:pt x="82796" y="129917"/>
                    <a:pt x="85193" y="136308"/>
                  </a:cubicBezTo>
                  <a:cubicBezTo>
                    <a:pt x="93287" y="157892"/>
                    <a:pt x="87816" y="167038"/>
                    <a:pt x="96552" y="187423"/>
                  </a:cubicBezTo>
                  <a:cubicBezTo>
                    <a:pt x="99241" y="193697"/>
                    <a:pt x="104125" y="198782"/>
                    <a:pt x="107911" y="204462"/>
                  </a:cubicBezTo>
                  <a:cubicBezTo>
                    <a:pt x="113904" y="276389"/>
                    <a:pt x="90793" y="272616"/>
                    <a:pt x="124949" y="27261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Freihandform 29"/>
            <p:cNvSpPr/>
            <p:nvPr/>
          </p:nvSpPr>
          <p:spPr>
            <a:xfrm>
              <a:off x="5611349" y="4060844"/>
              <a:ext cx="283975" cy="1908313"/>
            </a:xfrm>
            <a:custGeom>
              <a:avLst/>
              <a:gdLst>
                <a:gd name="connsiteX0" fmla="*/ 0 w 283975"/>
                <a:gd name="connsiteY0" fmla="*/ 1908313 h 1908313"/>
                <a:gd name="connsiteX1" fmla="*/ 11359 w 283975"/>
                <a:gd name="connsiteY1" fmla="*/ 1879915 h 1908313"/>
                <a:gd name="connsiteX2" fmla="*/ 28397 w 283975"/>
                <a:gd name="connsiteY2" fmla="*/ 1862877 h 1908313"/>
                <a:gd name="connsiteX3" fmla="*/ 39756 w 283975"/>
                <a:gd name="connsiteY3" fmla="*/ 1828800 h 1908313"/>
                <a:gd name="connsiteX4" fmla="*/ 51115 w 283975"/>
                <a:gd name="connsiteY4" fmla="*/ 1811761 h 1908313"/>
                <a:gd name="connsiteX5" fmla="*/ 68154 w 283975"/>
                <a:gd name="connsiteY5" fmla="*/ 1772005 h 1908313"/>
                <a:gd name="connsiteX6" fmla="*/ 90872 w 283975"/>
                <a:gd name="connsiteY6" fmla="*/ 1732248 h 1908313"/>
                <a:gd name="connsiteX7" fmla="*/ 107910 w 283975"/>
                <a:gd name="connsiteY7" fmla="*/ 1692492 h 1908313"/>
                <a:gd name="connsiteX8" fmla="*/ 124949 w 283975"/>
                <a:gd name="connsiteY8" fmla="*/ 1658415 h 1908313"/>
                <a:gd name="connsiteX9" fmla="*/ 141987 w 283975"/>
                <a:gd name="connsiteY9" fmla="*/ 1590261 h 1908313"/>
                <a:gd name="connsiteX10" fmla="*/ 153346 w 283975"/>
                <a:gd name="connsiteY10" fmla="*/ 1499389 h 1908313"/>
                <a:gd name="connsiteX11" fmla="*/ 164705 w 283975"/>
                <a:gd name="connsiteY11" fmla="*/ 1448273 h 1908313"/>
                <a:gd name="connsiteX12" fmla="*/ 170385 w 283975"/>
                <a:gd name="connsiteY12" fmla="*/ 1368760 h 1908313"/>
                <a:gd name="connsiteX13" fmla="*/ 181744 w 283975"/>
                <a:gd name="connsiteY13" fmla="*/ 1351721 h 1908313"/>
                <a:gd name="connsiteX14" fmla="*/ 193103 w 283975"/>
                <a:gd name="connsiteY14" fmla="*/ 1311965 h 1908313"/>
                <a:gd name="connsiteX15" fmla="*/ 204462 w 283975"/>
                <a:gd name="connsiteY15" fmla="*/ 1294926 h 1908313"/>
                <a:gd name="connsiteX16" fmla="*/ 221500 w 283975"/>
                <a:gd name="connsiteY16" fmla="*/ 1255170 h 1908313"/>
                <a:gd name="connsiteX17" fmla="*/ 227180 w 283975"/>
                <a:gd name="connsiteY17" fmla="*/ 1232452 h 1908313"/>
                <a:gd name="connsiteX18" fmla="*/ 238539 w 283975"/>
                <a:gd name="connsiteY18" fmla="*/ 1209734 h 1908313"/>
                <a:gd name="connsiteX19" fmla="*/ 249898 w 283975"/>
                <a:gd name="connsiteY19" fmla="*/ 1158618 h 1908313"/>
                <a:gd name="connsiteX20" fmla="*/ 261257 w 283975"/>
                <a:gd name="connsiteY20" fmla="*/ 1141580 h 1908313"/>
                <a:gd name="connsiteX21" fmla="*/ 266936 w 283975"/>
                <a:gd name="connsiteY21" fmla="*/ 1124541 h 1908313"/>
                <a:gd name="connsiteX22" fmla="*/ 283975 w 283975"/>
                <a:gd name="connsiteY22" fmla="*/ 1084785 h 1908313"/>
                <a:gd name="connsiteX23" fmla="*/ 272616 w 283975"/>
                <a:gd name="connsiteY23" fmla="*/ 874643 h 1908313"/>
                <a:gd name="connsiteX24" fmla="*/ 266936 w 283975"/>
                <a:gd name="connsiteY24" fmla="*/ 857605 h 1908313"/>
                <a:gd name="connsiteX25" fmla="*/ 255577 w 283975"/>
                <a:gd name="connsiteY25" fmla="*/ 834887 h 1908313"/>
                <a:gd name="connsiteX26" fmla="*/ 238539 w 283975"/>
                <a:gd name="connsiteY26" fmla="*/ 783771 h 1908313"/>
                <a:gd name="connsiteX27" fmla="*/ 221500 w 283975"/>
                <a:gd name="connsiteY27" fmla="*/ 744015 h 1908313"/>
                <a:gd name="connsiteX28" fmla="*/ 210141 w 283975"/>
                <a:gd name="connsiteY28" fmla="*/ 692899 h 1908313"/>
                <a:gd name="connsiteX29" fmla="*/ 198782 w 283975"/>
                <a:gd name="connsiteY29" fmla="*/ 675861 h 1908313"/>
                <a:gd name="connsiteX30" fmla="*/ 181744 w 283975"/>
                <a:gd name="connsiteY30" fmla="*/ 636104 h 1908313"/>
                <a:gd name="connsiteX31" fmla="*/ 159026 w 283975"/>
                <a:gd name="connsiteY31" fmla="*/ 596348 h 1908313"/>
                <a:gd name="connsiteX32" fmla="*/ 153346 w 283975"/>
                <a:gd name="connsiteY32" fmla="*/ 579309 h 1908313"/>
                <a:gd name="connsiteX33" fmla="*/ 141987 w 283975"/>
                <a:gd name="connsiteY33" fmla="*/ 556591 h 1908313"/>
                <a:gd name="connsiteX34" fmla="*/ 124949 w 283975"/>
                <a:gd name="connsiteY34" fmla="*/ 516835 h 1908313"/>
                <a:gd name="connsiteX35" fmla="*/ 119269 w 283975"/>
                <a:gd name="connsiteY35" fmla="*/ 465719 h 1908313"/>
                <a:gd name="connsiteX36" fmla="*/ 102231 w 283975"/>
                <a:gd name="connsiteY36" fmla="*/ 386206 h 1908313"/>
                <a:gd name="connsiteX37" fmla="*/ 96551 w 283975"/>
                <a:gd name="connsiteY37" fmla="*/ 363488 h 1908313"/>
                <a:gd name="connsiteX38" fmla="*/ 85192 w 283975"/>
                <a:gd name="connsiteY38" fmla="*/ 340770 h 1908313"/>
                <a:gd name="connsiteX39" fmla="*/ 79513 w 283975"/>
                <a:gd name="connsiteY39" fmla="*/ 301013 h 1908313"/>
                <a:gd name="connsiteX40" fmla="*/ 68154 w 283975"/>
                <a:gd name="connsiteY40" fmla="*/ 272616 h 1908313"/>
                <a:gd name="connsiteX41" fmla="*/ 62474 w 283975"/>
                <a:gd name="connsiteY41" fmla="*/ 215821 h 1908313"/>
                <a:gd name="connsiteX42" fmla="*/ 45436 w 283975"/>
                <a:gd name="connsiteY42" fmla="*/ 147667 h 1908313"/>
                <a:gd name="connsiteX43" fmla="*/ 39756 w 283975"/>
                <a:gd name="connsiteY43" fmla="*/ 0 h 190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83975" h="1908313">
                  <a:moveTo>
                    <a:pt x="0" y="1908313"/>
                  </a:moveTo>
                  <a:cubicBezTo>
                    <a:pt x="3786" y="1898847"/>
                    <a:pt x="5956" y="1888561"/>
                    <a:pt x="11359" y="1879915"/>
                  </a:cubicBezTo>
                  <a:cubicBezTo>
                    <a:pt x="15616" y="1873104"/>
                    <a:pt x="24496" y="1869898"/>
                    <a:pt x="28397" y="1862877"/>
                  </a:cubicBezTo>
                  <a:cubicBezTo>
                    <a:pt x="34212" y="1852410"/>
                    <a:pt x="33114" y="1838763"/>
                    <a:pt x="39756" y="1828800"/>
                  </a:cubicBezTo>
                  <a:lnTo>
                    <a:pt x="51115" y="1811761"/>
                  </a:lnTo>
                  <a:cubicBezTo>
                    <a:pt x="62938" y="1764474"/>
                    <a:pt x="48541" y="1811232"/>
                    <a:pt x="68154" y="1772005"/>
                  </a:cubicBezTo>
                  <a:cubicBezTo>
                    <a:pt x="89836" y="1728640"/>
                    <a:pt x="49670" y="1787182"/>
                    <a:pt x="90872" y="1732248"/>
                  </a:cubicBezTo>
                  <a:cubicBezTo>
                    <a:pt x="104188" y="1692296"/>
                    <a:pt x="86859" y="1741611"/>
                    <a:pt x="107910" y="1692492"/>
                  </a:cubicBezTo>
                  <a:cubicBezTo>
                    <a:pt x="122018" y="1659573"/>
                    <a:pt x="103121" y="1691156"/>
                    <a:pt x="124949" y="1658415"/>
                  </a:cubicBezTo>
                  <a:cubicBezTo>
                    <a:pt x="139573" y="1556040"/>
                    <a:pt x="119942" y="1671089"/>
                    <a:pt x="141987" y="1590261"/>
                  </a:cubicBezTo>
                  <a:cubicBezTo>
                    <a:pt x="148770" y="1565390"/>
                    <a:pt x="149867" y="1521427"/>
                    <a:pt x="153346" y="1499389"/>
                  </a:cubicBezTo>
                  <a:cubicBezTo>
                    <a:pt x="156068" y="1482148"/>
                    <a:pt x="160919" y="1465312"/>
                    <a:pt x="164705" y="1448273"/>
                  </a:cubicBezTo>
                  <a:cubicBezTo>
                    <a:pt x="166598" y="1421769"/>
                    <a:pt x="165767" y="1394928"/>
                    <a:pt x="170385" y="1368760"/>
                  </a:cubicBezTo>
                  <a:cubicBezTo>
                    <a:pt x="171571" y="1362038"/>
                    <a:pt x="179055" y="1357995"/>
                    <a:pt x="181744" y="1351721"/>
                  </a:cubicBezTo>
                  <a:cubicBezTo>
                    <a:pt x="192668" y="1326230"/>
                    <a:pt x="182045" y="1334080"/>
                    <a:pt x="193103" y="1311965"/>
                  </a:cubicBezTo>
                  <a:cubicBezTo>
                    <a:pt x="196156" y="1305860"/>
                    <a:pt x="200676" y="1300606"/>
                    <a:pt x="204462" y="1294926"/>
                  </a:cubicBezTo>
                  <a:cubicBezTo>
                    <a:pt x="220764" y="1229712"/>
                    <a:pt x="197969" y="1310073"/>
                    <a:pt x="221500" y="1255170"/>
                  </a:cubicBezTo>
                  <a:cubicBezTo>
                    <a:pt x="224575" y="1247995"/>
                    <a:pt x="224439" y="1239761"/>
                    <a:pt x="227180" y="1232452"/>
                  </a:cubicBezTo>
                  <a:cubicBezTo>
                    <a:pt x="230153" y="1224525"/>
                    <a:pt x="235204" y="1217516"/>
                    <a:pt x="238539" y="1209734"/>
                  </a:cubicBezTo>
                  <a:cubicBezTo>
                    <a:pt x="254126" y="1173362"/>
                    <a:pt x="231179" y="1214773"/>
                    <a:pt x="249898" y="1158618"/>
                  </a:cubicBezTo>
                  <a:cubicBezTo>
                    <a:pt x="252057" y="1152143"/>
                    <a:pt x="257471" y="1147259"/>
                    <a:pt x="261257" y="1141580"/>
                  </a:cubicBezTo>
                  <a:cubicBezTo>
                    <a:pt x="263150" y="1135900"/>
                    <a:pt x="264578" y="1130044"/>
                    <a:pt x="266936" y="1124541"/>
                  </a:cubicBezTo>
                  <a:cubicBezTo>
                    <a:pt x="287997" y="1075396"/>
                    <a:pt x="270650" y="1124755"/>
                    <a:pt x="283975" y="1084785"/>
                  </a:cubicBezTo>
                  <a:cubicBezTo>
                    <a:pt x="280189" y="1014738"/>
                    <a:pt x="277863" y="944596"/>
                    <a:pt x="272616" y="874643"/>
                  </a:cubicBezTo>
                  <a:cubicBezTo>
                    <a:pt x="272168" y="868673"/>
                    <a:pt x="269294" y="863108"/>
                    <a:pt x="266936" y="857605"/>
                  </a:cubicBezTo>
                  <a:cubicBezTo>
                    <a:pt x="263601" y="849823"/>
                    <a:pt x="259363" y="842460"/>
                    <a:pt x="255577" y="834887"/>
                  </a:cubicBezTo>
                  <a:cubicBezTo>
                    <a:pt x="241971" y="780457"/>
                    <a:pt x="259921" y="847917"/>
                    <a:pt x="238539" y="783771"/>
                  </a:cubicBezTo>
                  <a:cubicBezTo>
                    <a:pt x="226314" y="747098"/>
                    <a:pt x="241464" y="773960"/>
                    <a:pt x="221500" y="744015"/>
                  </a:cubicBezTo>
                  <a:cubicBezTo>
                    <a:pt x="220488" y="738955"/>
                    <a:pt x="213151" y="699922"/>
                    <a:pt x="210141" y="692899"/>
                  </a:cubicBezTo>
                  <a:cubicBezTo>
                    <a:pt x="207452" y="686625"/>
                    <a:pt x="202568" y="681540"/>
                    <a:pt x="198782" y="675861"/>
                  </a:cubicBezTo>
                  <a:cubicBezTo>
                    <a:pt x="186964" y="628586"/>
                    <a:pt x="201353" y="675321"/>
                    <a:pt x="181744" y="636104"/>
                  </a:cubicBezTo>
                  <a:cubicBezTo>
                    <a:pt x="160062" y="592741"/>
                    <a:pt x="200224" y="651281"/>
                    <a:pt x="159026" y="596348"/>
                  </a:cubicBezTo>
                  <a:cubicBezTo>
                    <a:pt x="157133" y="590668"/>
                    <a:pt x="155704" y="584812"/>
                    <a:pt x="153346" y="579309"/>
                  </a:cubicBezTo>
                  <a:cubicBezTo>
                    <a:pt x="150011" y="571527"/>
                    <a:pt x="144960" y="564518"/>
                    <a:pt x="141987" y="556591"/>
                  </a:cubicBezTo>
                  <a:cubicBezTo>
                    <a:pt x="126270" y="514677"/>
                    <a:pt x="147968" y="551363"/>
                    <a:pt x="124949" y="516835"/>
                  </a:cubicBezTo>
                  <a:cubicBezTo>
                    <a:pt x="123056" y="499796"/>
                    <a:pt x="121693" y="482690"/>
                    <a:pt x="119269" y="465719"/>
                  </a:cubicBezTo>
                  <a:cubicBezTo>
                    <a:pt x="117457" y="453033"/>
                    <a:pt x="102504" y="387391"/>
                    <a:pt x="102231" y="386206"/>
                  </a:cubicBezTo>
                  <a:cubicBezTo>
                    <a:pt x="100476" y="378600"/>
                    <a:pt x="99292" y="370797"/>
                    <a:pt x="96551" y="363488"/>
                  </a:cubicBezTo>
                  <a:cubicBezTo>
                    <a:pt x="93578" y="355561"/>
                    <a:pt x="88978" y="348343"/>
                    <a:pt x="85192" y="340770"/>
                  </a:cubicBezTo>
                  <a:cubicBezTo>
                    <a:pt x="83299" y="327518"/>
                    <a:pt x="82760" y="314000"/>
                    <a:pt x="79513" y="301013"/>
                  </a:cubicBezTo>
                  <a:cubicBezTo>
                    <a:pt x="77040" y="291123"/>
                    <a:pt x="70153" y="282613"/>
                    <a:pt x="68154" y="272616"/>
                  </a:cubicBezTo>
                  <a:cubicBezTo>
                    <a:pt x="64423" y="253959"/>
                    <a:pt x="64989" y="234680"/>
                    <a:pt x="62474" y="215821"/>
                  </a:cubicBezTo>
                  <a:cubicBezTo>
                    <a:pt x="59330" y="192239"/>
                    <a:pt x="51970" y="170534"/>
                    <a:pt x="45436" y="147667"/>
                  </a:cubicBezTo>
                  <a:cubicBezTo>
                    <a:pt x="37868" y="49295"/>
                    <a:pt x="39756" y="98517"/>
                    <a:pt x="39756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Freihandform 30"/>
            <p:cNvSpPr/>
            <p:nvPr/>
          </p:nvSpPr>
          <p:spPr>
            <a:xfrm>
              <a:off x="7303841" y="3788194"/>
              <a:ext cx="278296" cy="2044667"/>
            </a:xfrm>
            <a:custGeom>
              <a:avLst/>
              <a:gdLst>
                <a:gd name="connsiteX0" fmla="*/ 278296 w 278296"/>
                <a:gd name="connsiteY0" fmla="*/ 2044667 h 2044667"/>
                <a:gd name="connsiteX1" fmla="*/ 238539 w 278296"/>
                <a:gd name="connsiteY1" fmla="*/ 1931077 h 2044667"/>
                <a:gd name="connsiteX2" fmla="*/ 215821 w 278296"/>
                <a:gd name="connsiteY2" fmla="*/ 1897000 h 2044667"/>
                <a:gd name="connsiteX3" fmla="*/ 204462 w 278296"/>
                <a:gd name="connsiteY3" fmla="*/ 1879962 h 2044667"/>
                <a:gd name="connsiteX4" fmla="*/ 181744 w 278296"/>
                <a:gd name="connsiteY4" fmla="*/ 1840205 h 2044667"/>
                <a:gd name="connsiteX5" fmla="*/ 159026 w 278296"/>
                <a:gd name="connsiteY5" fmla="*/ 1811808 h 2044667"/>
                <a:gd name="connsiteX6" fmla="*/ 141988 w 278296"/>
                <a:gd name="connsiteY6" fmla="*/ 1777731 h 2044667"/>
                <a:gd name="connsiteX7" fmla="*/ 130629 w 278296"/>
                <a:gd name="connsiteY7" fmla="*/ 1760692 h 2044667"/>
                <a:gd name="connsiteX8" fmla="*/ 113590 w 278296"/>
                <a:gd name="connsiteY8" fmla="*/ 1726615 h 2044667"/>
                <a:gd name="connsiteX9" fmla="*/ 90872 w 278296"/>
                <a:gd name="connsiteY9" fmla="*/ 1669820 h 2044667"/>
                <a:gd name="connsiteX10" fmla="*/ 85193 w 278296"/>
                <a:gd name="connsiteY10" fmla="*/ 1635743 h 2044667"/>
                <a:gd name="connsiteX11" fmla="*/ 73834 w 278296"/>
                <a:gd name="connsiteY11" fmla="*/ 1613025 h 2044667"/>
                <a:gd name="connsiteX12" fmla="*/ 56795 w 278296"/>
                <a:gd name="connsiteY12" fmla="*/ 1573268 h 2044667"/>
                <a:gd name="connsiteX13" fmla="*/ 51116 w 278296"/>
                <a:gd name="connsiteY13" fmla="*/ 1539191 h 2044667"/>
                <a:gd name="connsiteX14" fmla="*/ 34077 w 278296"/>
                <a:gd name="connsiteY14" fmla="*/ 1493755 h 2044667"/>
                <a:gd name="connsiteX15" fmla="*/ 28398 w 278296"/>
                <a:gd name="connsiteY15" fmla="*/ 1448319 h 2044667"/>
                <a:gd name="connsiteX16" fmla="*/ 17038 w 278296"/>
                <a:gd name="connsiteY16" fmla="*/ 1425601 h 2044667"/>
                <a:gd name="connsiteX17" fmla="*/ 11359 w 278296"/>
                <a:gd name="connsiteY17" fmla="*/ 1391524 h 2044667"/>
                <a:gd name="connsiteX18" fmla="*/ 0 w 278296"/>
                <a:gd name="connsiteY18" fmla="*/ 1351768 h 2044667"/>
                <a:gd name="connsiteX19" fmla="*/ 5679 w 278296"/>
                <a:gd name="connsiteY19" fmla="*/ 1204101 h 2044667"/>
                <a:gd name="connsiteX20" fmla="*/ 11359 w 278296"/>
                <a:gd name="connsiteY20" fmla="*/ 1170024 h 2044667"/>
                <a:gd name="connsiteX21" fmla="*/ 22718 w 278296"/>
                <a:gd name="connsiteY21" fmla="*/ 1147306 h 2044667"/>
                <a:gd name="connsiteX22" fmla="*/ 28398 w 278296"/>
                <a:gd name="connsiteY22" fmla="*/ 1113229 h 2044667"/>
                <a:gd name="connsiteX23" fmla="*/ 39757 w 278296"/>
                <a:gd name="connsiteY23" fmla="*/ 1096190 h 2044667"/>
                <a:gd name="connsiteX24" fmla="*/ 62475 w 278296"/>
                <a:gd name="connsiteY24" fmla="*/ 1033716 h 2044667"/>
                <a:gd name="connsiteX25" fmla="*/ 68154 w 278296"/>
                <a:gd name="connsiteY25" fmla="*/ 999639 h 2044667"/>
                <a:gd name="connsiteX26" fmla="*/ 79513 w 278296"/>
                <a:gd name="connsiteY26" fmla="*/ 982600 h 2044667"/>
                <a:gd name="connsiteX27" fmla="*/ 85193 w 278296"/>
                <a:gd name="connsiteY27" fmla="*/ 948523 h 2044667"/>
                <a:gd name="connsiteX28" fmla="*/ 96552 w 278296"/>
                <a:gd name="connsiteY28" fmla="*/ 914446 h 2044667"/>
                <a:gd name="connsiteX29" fmla="*/ 102231 w 278296"/>
                <a:gd name="connsiteY29" fmla="*/ 834933 h 2044667"/>
                <a:gd name="connsiteX30" fmla="*/ 90872 w 278296"/>
                <a:gd name="connsiteY30" fmla="*/ 573676 h 2044667"/>
                <a:gd name="connsiteX31" fmla="*/ 85193 w 278296"/>
                <a:gd name="connsiteY31" fmla="*/ 494163 h 2044667"/>
                <a:gd name="connsiteX32" fmla="*/ 73834 w 278296"/>
                <a:gd name="connsiteY32" fmla="*/ 408970 h 2044667"/>
                <a:gd name="connsiteX33" fmla="*/ 56795 w 278296"/>
                <a:gd name="connsiteY33" fmla="*/ 232906 h 2044667"/>
                <a:gd name="connsiteX34" fmla="*/ 62475 w 278296"/>
                <a:gd name="connsiteY34" fmla="*/ 153393 h 2044667"/>
                <a:gd name="connsiteX35" fmla="*/ 73834 w 278296"/>
                <a:gd name="connsiteY35" fmla="*/ 130675 h 2044667"/>
                <a:gd name="connsiteX36" fmla="*/ 85193 w 278296"/>
                <a:gd name="connsiteY36" fmla="*/ 90918 h 2044667"/>
                <a:gd name="connsiteX37" fmla="*/ 96552 w 278296"/>
                <a:gd name="connsiteY37" fmla="*/ 73880 h 2044667"/>
                <a:gd name="connsiteX38" fmla="*/ 119270 w 278296"/>
                <a:gd name="connsiteY38" fmla="*/ 39803 h 2044667"/>
                <a:gd name="connsiteX39" fmla="*/ 136308 w 278296"/>
                <a:gd name="connsiteY39" fmla="*/ 34123 h 2044667"/>
                <a:gd name="connsiteX40" fmla="*/ 170385 w 278296"/>
                <a:gd name="connsiteY40" fmla="*/ 17085 h 2044667"/>
                <a:gd name="connsiteX41" fmla="*/ 181744 w 278296"/>
                <a:gd name="connsiteY41" fmla="*/ 46 h 204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78296" h="2044667">
                  <a:moveTo>
                    <a:pt x="278296" y="2044667"/>
                  </a:moveTo>
                  <a:cubicBezTo>
                    <a:pt x="269160" y="1989857"/>
                    <a:pt x="273934" y="2001867"/>
                    <a:pt x="238539" y="1931077"/>
                  </a:cubicBezTo>
                  <a:cubicBezTo>
                    <a:pt x="232434" y="1918866"/>
                    <a:pt x="223394" y="1908359"/>
                    <a:pt x="215821" y="1897000"/>
                  </a:cubicBezTo>
                  <a:lnTo>
                    <a:pt x="204462" y="1879962"/>
                  </a:lnTo>
                  <a:cubicBezTo>
                    <a:pt x="192451" y="1831915"/>
                    <a:pt x="208814" y="1880809"/>
                    <a:pt x="181744" y="1840205"/>
                  </a:cubicBezTo>
                  <a:cubicBezTo>
                    <a:pt x="159798" y="1807286"/>
                    <a:pt x="197133" y="1837212"/>
                    <a:pt x="159026" y="1811808"/>
                  </a:cubicBezTo>
                  <a:cubicBezTo>
                    <a:pt x="126472" y="1762975"/>
                    <a:pt x="165502" y="1824760"/>
                    <a:pt x="141988" y="1777731"/>
                  </a:cubicBezTo>
                  <a:cubicBezTo>
                    <a:pt x="138935" y="1771626"/>
                    <a:pt x="133682" y="1766797"/>
                    <a:pt x="130629" y="1760692"/>
                  </a:cubicBezTo>
                  <a:cubicBezTo>
                    <a:pt x="107114" y="1713663"/>
                    <a:pt x="146144" y="1775448"/>
                    <a:pt x="113590" y="1726615"/>
                  </a:cubicBezTo>
                  <a:cubicBezTo>
                    <a:pt x="99554" y="1684506"/>
                    <a:pt x="107586" y="1703247"/>
                    <a:pt x="90872" y="1669820"/>
                  </a:cubicBezTo>
                  <a:cubicBezTo>
                    <a:pt x="88979" y="1658461"/>
                    <a:pt x="88502" y="1646773"/>
                    <a:pt x="85193" y="1635743"/>
                  </a:cubicBezTo>
                  <a:cubicBezTo>
                    <a:pt x="82760" y="1627634"/>
                    <a:pt x="77169" y="1620807"/>
                    <a:pt x="73834" y="1613025"/>
                  </a:cubicBezTo>
                  <a:cubicBezTo>
                    <a:pt x="48763" y="1554527"/>
                    <a:pt x="94467" y="1648612"/>
                    <a:pt x="56795" y="1573268"/>
                  </a:cubicBezTo>
                  <a:cubicBezTo>
                    <a:pt x="54902" y="1561909"/>
                    <a:pt x="53614" y="1550432"/>
                    <a:pt x="51116" y="1539191"/>
                  </a:cubicBezTo>
                  <a:cubicBezTo>
                    <a:pt x="48892" y="1529181"/>
                    <a:pt x="36283" y="1499271"/>
                    <a:pt x="34077" y="1493755"/>
                  </a:cubicBezTo>
                  <a:cubicBezTo>
                    <a:pt x="32184" y="1478610"/>
                    <a:pt x="32100" y="1463126"/>
                    <a:pt x="28398" y="1448319"/>
                  </a:cubicBezTo>
                  <a:cubicBezTo>
                    <a:pt x="26344" y="1440105"/>
                    <a:pt x="19471" y="1433711"/>
                    <a:pt x="17038" y="1425601"/>
                  </a:cubicBezTo>
                  <a:cubicBezTo>
                    <a:pt x="13729" y="1414571"/>
                    <a:pt x="13948" y="1402745"/>
                    <a:pt x="11359" y="1391524"/>
                  </a:cubicBezTo>
                  <a:cubicBezTo>
                    <a:pt x="8260" y="1378095"/>
                    <a:pt x="3786" y="1365020"/>
                    <a:pt x="0" y="1351768"/>
                  </a:cubicBezTo>
                  <a:cubicBezTo>
                    <a:pt x="1893" y="1302546"/>
                    <a:pt x="2606" y="1253264"/>
                    <a:pt x="5679" y="1204101"/>
                  </a:cubicBezTo>
                  <a:cubicBezTo>
                    <a:pt x="6397" y="1192608"/>
                    <a:pt x="8050" y="1181054"/>
                    <a:pt x="11359" y="1170024"/>
                  </a:cubicBezTo>
                  <a:cubicBezTo>
                    <a:pt x="13792" y="1161915"/>
                    <a:pt x="18932" y="1154879"/>
                    <a:pt x="22718" y="1147306"/>
                  </a:cubicBezTo>
                  <a:cubicBezTo>
                    <a:pt x="24611" y="1135947"/>
                    <a:pt x="24756" y="1124154"/>
                    <a:pt x="28398" y="1113229"/>
                  </a:cubicBezTo>
                  <a:cubicBezTo>
                    <a:pt x="30557" y="1106753"/>
                    <a:pt x="37424" y="1102605"/>
                    <a:pt x="39757" y="1096190"/>
                  </a:cubicBezTo>
                  <a:cubicBezTo>
                    <a:pt x="65785" y="1024612"/>
                    <a:pt x="36766" y="1072278"/>
                    <a:pt x="62475" y="1033716"/>
                  </a:cubicBezTo>
                  <a:cubicBezTo>
                    <a:pt x="64368" y="1022357"/>
                    <a:pt x="64513" y="1010564"/>
                    <a:pt x="68154" y="999639"/>
                  </a:cubicBezTo>
                  <a:cubicBezTo>
                    <a:pt x="70313" y="993163"/>
                    <a:pt x="77354" y="989076"/>
                    <a:pt x="79513" y="982600"/>
                  </a:cubicBezTo>
                  <a:cubicBezTo>
                    <a:pt x="83155" y="971675"/>
                    <a:pt x="82400" y="959695"/>
                    <a:pt x="85193" y="948523"/>
                  </a:cubicBezTo>
                  <a:cubicBezTo>
                    <a:pt x="88097" y="936907"/>
                    <a:pt x="92766" y="925805"/>
                    <a:pt x="96552" y="914446"/>
                  </a:cubicBezTo>
                  <a:cubicBezTo>
                    <a:pt x="98445" y="887942"/>
                    <a:pt x="102674" y="861501"/>
                    <a:pt x="102231" y="834933"/>
                  </a:cubicBezTo>
                  <a:cubicBezTo>
                    <a:pt x="100778" y="747777"/>
                    <a:pt x="95225" y="660735"/>
                    <a:pt x="90872" y="573676"/>
                  </a:cubicBezTo>
                  <a:cubicBezTo>
                    <a:pt x="89545" y="547137"/>
                    <a:pt x="87927" y="520594"/>
                    <a:pt x="85193" y="494163"/>
                  </a:cubicBezTo>
                  <a:cubicBezTo>
                    <a:pt x="82245" y="465666"/>
                    <a:pt x="76685" y="437477"/>
                    <a:pt x="73834" y="408970"/>
                  </a:cubicBezTo>
                  <a:cubicBezTo>
                    <a:pt x="46848" y="139115"/>
                    <a:pt x="92359" y="517416"/>
                    <a:pt x="56795" y="232906"/>
                  </a:cubicBezTo>
                  <a:cubicBezTo>
                    <a:pt x="58688" y="206402"/>
                    <a:pt x="58106" y="179603"/>
                    <a:pt x="62475" y="153393"/>
                  </a:cubicBezTo>
                  <a:cubicBezTo>
                    <a:pt x="63867" y="145042"/>
                    <a:pt x="70861" y="138602"/>
                    <a:pt x="73834" y="130675"/>
                  </a:cubicBezTo>
                  <a:cubicBezTo>
                    <a:pt x="79296" y="116109"/>
                    <a:pt x="78325" y="104655"/>
                    <a:pt x="85193" y="90918"/>
                  </a:cubicBezTo>
                  <a:cubicBezTo>
                    <a:pt x="88246" y="84813"/>
                    <a:pt x="92766" y="79559"/>
                    <a:pt x="96552" y="73880"/>
                  </a:cubicBezTo>
                  <a:cubicBezTo>
                    <a:pt x="102506" y="56015"/>
                    <a:pt x="101035" y="51959"/>
                    <a:pt x="119270" y="39803"/>
                  </a:cubicBezTo>
                  <a:cubicBezTo>
                    <a:pt x="124251" y="36482"/>
                    <a:pt x="130953" y="36800"/>
                    <a:pt x="136308" y="34123"/>
                  </a:cubicBezTo>
                  <a:cubicBezTo>
                    <a:pt x="180339" y="12107"/>
                    <a:pt x="127567" y="31357"/>
                    <a:pt x="170385" y="17085"/>
                  </a:cubicBezTo>
                  <a:cubicBezTo>
                    <a:pt x="176664" y="-1750"/>
                    <a:pt x="170078" y="46"/>
                    <a:pt x="181744" y="4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4" name="Freihandform 1023"/>
            <p:cNvSpPr/>
            <p:nvPr/>
          </p:nvSpPr>
          <p:spPr>
            <a:xfrm>
              <a:off x="5514795" y="4475448"/>
              <a:ext cx="193105" cy="1476671"/>
            </a:xfrm>
            <a:custGeom>
              <a:avLst/>
              <a:gdLst>
                <a:gd name="connsiteX0" fmla="*/ 193105 w 193105"/>
                <a:gd name="connsiteY0" fmla="*/ 0 h 1476671"/>
                <a:gd name="connsiteX1" fmla="*/ 176067 w 193105"/>
                <a:gd name="connsiteY1" fmla="*/ 90872 h 1476671"/>
                <a:gd name="connsiteX2" fmla="*/ 164708 w 193105"/>
                <a:gd name="connsiteY2" fmla="*/ 119270 h 1476671"/>
                <a:gd name="connsiteX3" fmla="*/ 147669 w 193105"/>
                <a:gd name="connsiteY3" fmla="*/ 164706 h 1476671"/>
                <a:gd name="connsiteX4" fmla="*/ 153349 w 193105"/>
                <a:gd name="connsiteY4" fmla="*/ 584989 h 1476671"/>
                <a:gd name="connsiteX5" fmla="*/ 147669 w 193105"/>
                <a:gd name="connsiteY5" fmla="*/ 726977 h 1476671"/>
                <a:gd name="connsiteX6" fmla="*/ 130631 w 193105"/>
                <a:gd name="connsiteY6" fmla="*/ 903041 h 1476671"/>
                <a:gd name="connsiteX7" fmla="*/ 124951 w 193105"/>
                <a:gd name="connsiteY7" fmla="*/ 942798 h 1476671"/>
                <a:gd name="connsiteX8" fmla="*/ 113592 w 193105"/>
                <a:gd name="connsiteY8" fmla="*/ 971195 h 1476671"/>
                <a:gd name="connsiteX9" fmla="*/ 96554 w 193105"/>
                <a:gd name="connsiteY9" fmla="*/ 1005272 h 1476671"/>
                <a:gd name="connsiteX10" fmla="*/ 90874 w 193105"/>
                <a:gd name="connsiteY10" fmla="*/ 1039350 h 1476671"/>
                <a:gd name="connsiteX11" fmla="*/ 85195 w 193105"/>
                <a:gd name="connsiteY11" fmla="*/ 1079106 h 1476671"/>
                <a:gd name="connsiteX12" fmla="*/ 73836 w 193105"/>
                <a:gd name="connsiteY12" fmla="*/ 1096145 h 1476671"/>
                <a:gd name="connsiteX13" fmla="*/ 68156 w 193105"/>
                <a:gd name="connsiteY13" fmla="*/ 1130222 h 1476671"/>
                <a:gd name="connsiteX14" fmla="*/ 51118 w 193105"/>
                <a:gd name="connsiteY14" fmla="*/ 1169978 h 1476671"/>
                <a:gd name="connsiteX15" fmla="*/ 17041 w 193105"/>
                <a:gd name="connsiteY15" fmla="*/ 1351722 h 1476671"/>
                <a:gd name="connsiteX16" fmla="*/ 2 w 193105"/>
                <a:gd name="connsiteY16" fmla="*/ 1476671 h 147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3105" h="1476671">
                  <a:moveTo>
                    <a:pt x="193105" y="0"/>
                  </a:moveTo>
                  <a:cubicBezTo>
                    <a:pt x="188764" y="26051"/>
                    <a:pt x="182121" y="68169"/>
                    <a:pt x="176067" y="90872"/>
                  </a:cubicBezTo>
                  <a:cubicBezTo>
                    <a:pt x="173440" y="100723"/>
                    <a:pt x="167932" y="109598"/>
                    <a:pt x="164708" y="119270"/>
                  </a:cubicBezTo>
                  <a:cubicBezTo>
                    <a:pt x="149243" y="165665"/>
                    <a:pt x="170905" y="118234"/>
                    <a:pt x="147669" y="164706"/>
                  </a:cubicBezTo>
                  <a:cubicBezTo>
                    <a:pt x="109425" y="317695"/>
                    <a:pt x="148787" y="151540"/>
                    <a:pt x="153349" y="584989"/>
                  </a:cubicBezTo>
                  <a:cubicBezTo>
                    <a:pt x="153848" y="632354"/>
                    <a:pt x="149683" y="679653"/>
                    <a:pt x="147669" y="726977"/>
                  </a:cubicBezTo>
                  <a:cubicBezTo>
                    <a:pt x="139496" y="919047"/>
                    <a:pt x="151747" y="790426"/>
                    <a:pt x="130631" y="903041"/>
                  </a:cubicBezTo>
                  <a:cubicBezTo>
                    <a:pt x="128164" y="916199"/>
                    <a:pt x="128198" y="929811"/>
                    <a:pt x="124951" y="942798"/>
                  </a:cubicBezTo>
                  <a:cubicBezTo>
                    <a:pt x="122478" y="952688"/>
                    <a:pt x="117172" y="961649"/>
                    <a:pt x="113592" y="971195"/>
                  </a:cubicBezTo>
                  <a:cubicBezTo>
                    <a:pt x="103514" y="998071"/>
                    <a:pt x="113789" y="979421"/>
                    <a:pt x="96554" y="1005272"/>
                  </a:cubicBezTo>
                  <a:cubicBezTo>
                    <a:pt x="94661" y="1016631"/>
                    <a:pt x="92625" y="1027968"/>
                    <a:pt x="90874" y="1039350"/>
                  </a:cubicBezTo>
                  <a:cubicBezTo>
                    <a:pt x="88838" y="1052581"/>
                    <a:pt x="89041" y="1066284"/>
                    <a:pt x="85195" y="1079106"/>
                  </a:cubicBezTo>
                  <a:cubicBezTo>
                    <a:pt x="83234" y="1085644"/>
                    <a:pt x="77622" y="1090465"/>
                    <a:pt x="73836" y="1096145"/>
                  </a:cubicBezTo>
                  <a:cubicBezTo>
                    <a:pt x="71943" y="1107504"/>
                    <a:pt x="71465" y="1119192"/>
                    <a:pt x="68156" y="1130222"/>
                  </a:cubicBezTo>
                  <a:cubicBezTo>
                    <a:pt x="55507" y="1172384"/>
                    <a:pt x="58493" y="1134945"/>
                    <a:pt x="51118" y="1169978"/>
                  </a:cubicBezTo>
                  <a:cubicBezTo>
                    <a:pt x="51113" y="1170000"/>
                    <a:pt x="17044" y="1351700"/>
                    <a:pt x="17041" y="1351722"/>
                  </a:cubicBezTo>
                  <a:cubicBezTo>
                    <a:pt x="-560" y="1469056"/>
                    <a:pt x="2" y="1427025"/>
                    <a:pt x="2" y="1476671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5" name="Freihandform 1024"/>
            <p:cNvSpPr/>
            <p:nvPr/>
          </p:nvSpPr>
          <p:spPr>
            <a:xfrm>
              <a:off x="7389034" y="4679911"/>
              <a:ext cx="329412" cy="1590260"/>
            </a:xfrm>
            <a:custGeom>
              <a:avLst/>
              <a:gdLst>
                <a:gd name="connsiteX0" fmla="*/ 0 w 329412"/>
                <a:gd name="connsiteY0" fmla="*/ 0 h 1590260"/>
                <a:gd name="connsiteX1" fmla="*/ 11359 w 329412"/>
                <a:gd name="connsiteY1" fmla="*/ 62474 h 1590260"/>
                <a:gd name="connsiteX2" fmla="*/ 22718 w 329412"/>
                <a:gd name="connsiteY2" fmla="*/ 79513 h 1590260"/>
                <a:gd name="connsiteX3" fmla="*/ 34077 w 329412"/>
                <a:gd name="connsiteY3" fmla="*/ 119269 h 1590260"/>
                <a:gd name="connsiteX4" fmla="*/ 45436 w 329412"/>
                <a:gd name="connsiteY4" fmla="*/ 136308 h 1590260"/>
                <a:gd name="connsiteX5" fmla="*/ 62474 w 329412"/>
                <a:gd name="connsiteY5" fmla="*/ 176064 h 1590260"/>
                <a:gd name="connsiteX6" fmla="*/ 68154 w 329412"/>
                <a:gd name="connsiteY6" fmla="*/ 193103 h 1590260"/>
                <a:gd name="connsiteX7" fmla="*/ 79513 w 329412"/>
                <a:gd name="connsiteY7" fmla="*/ 215821 h 1590260"/>
                <a:gd name="connsiteX8" fmla="*/ 90872 w 329412"/>
                <a:gd name="connsiteY8" fmla="*/ 249898 h 1590260"/>
                <a:gd name="connsiteX9" fmla="*/ 102231 w 329412"/>
                <a:gd name="connsiteY9" fmla="*/ 272616 h 1590260"/>
                <a:gd name="connsiteX10" fmla="*/ 107910 w 329412"/>
                <a:gd name="connsiteY10" fmla="*/ 289654 h 1590260"/>
                <a:gd name="connsiteX11" fmla="*/ 119269 w 329412"/>
                <a:gd name="connsiteY11" fmla="*/ 306693 h 1590260"/>
                <a:gd name="connsiteX12" fmla="*/ 124949 w 329412"/>
                <a:gd name="connsiteY12" fmla="*/ 329411 h 1590260"/>
                <a:gd name="connsiteX13" fmla="*/ 136308 w 329412"/>
                <a:gd name="connsiteY13" fmla="*/ 363488 h 1590260"/>
                <a:gd name="connsiteX14" fmla="*/ 147667 w 329412"/>
                <a:gd name="connsiteY14" fmla="*/ 443001 h 1590260"/>
                <a:gd name="connsiteX15" fmla="*/ 159026 w 329412"/>
                <a:gd name="connsiteY15" fmla="*/ 482757 h 1590260"/>
                <a:gd name="connsiteX16" fmla="*/ 176064 w 329412"/>
                <a:gd name="connsiteY16" fmla="*/ 539552 h 1590260"/>
                <a:gd name="connsiteX17" fmla="*/ 181744 w 329412"/>
                <a:gd name="connsiteY17" fmla="*/ 573629 h 1590260"/>
                <a:gd name="connsiteX18" fmla="*/ 187423 w 329412"/>
                <a:gd name="connsiteY18" fmla="*/ 613386 h 1590260"/>
                <a:gd name="connsiteX19" fmla="*/ 198782 w 329412"/>
                <a:gd name="connsiteY19" fmla="*/ 636104 h 1590260"/>
                <a:gd name="connsiteX20" fmla="*/ 204462 w 329412"/>
                <a:gd name="connsiteY20" fmla="*/ 670181 h 1590260"/>
                <a:gd name="connsiteX21" fmla="*/ 215821 w 329412"/>
                <a:gd name="connsiteY21" fmla="*/ 692899 h 1590260"/>
                <a:gd name="connsiteX22" fmla="*/ 232859 w 329412"/>
                <a:gd name="connsiteY22" fmla="*/ 789450 h 1590260"/>
                <a:gd name="connsiteX23" fmla="*/ 238539 w 329412"/>
                <a:gd name="connsiteY23" fmla="*/ 829207 h 1590260"/>
                <a:gd name="connsiteX24" fmla="*/ 244218 w 329412"/>
                <a:gd name="connsiteY24" fmla="*/ 886002 h 1590260"/>
                <a:gd name="connsiteX25" fmla="*/ 255577 w 329412"/>
                <a:gd name="connsiteY25" fmla="*/ 920079 h 1590260"/>
                <a:gd name="connsiteX26" fmla="*/ 261257 w 329412"/>
                <a:gd name="connsiteY26" fmla="*/ 982554 h 1590260"/>
                <a:gd name="connsiteX27" fmla="*/ 272616 w 329412"/>
                <a:gd name="connsiteY27" fmla="*/ 1016631 h 1590260"/>
                <a:gd name="connsiteX28" fmla="*/ 289654 w 329412"/>
                <a:gd name="connsiteY28" fmla="*/ 1096144 h 1590260"/>
                <a:gd name="connsiteX29" fmla="*/ 306693 w 329412"/>
                <a:gd name="connsiteY29" fmla="*/ 1453952 h 1590260"/>
                <a:gd name="connsiteX30" fmla="*/ 312372 w 329412"/>
                <a:gd name="connsiteY30" fmla="*/ 1488029 h 1590260"/>
                <a:gd name="connsiteX31" fmla="*/ 323731 w 329412"/>
                <a:gd name="connsiteY31" fmla="*/ 1544824 h 1590260"/>
                <a:gd name="connsiteX32" fmla="*/ 329411 w 329412"/>
                <a:gd name="connsiteY32" fmla="*/ 1590260 h 159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29412" h="1590260">
                  <a:moveTo>
                    <a:pt x="0" y="0"/>
                  </a:moveTo>
                  <a:cubicBezTo>
                    <a:pt x="1317" y="9219"/>
                    <a:pt x="5619" y="49081"/>
                    <a:pt x="11359" y="62474"/>
                  </a:cubicBezTo>
                  <a:cubicBezTo>
                    <a:pt x="14048" y="68748"/>
                    <a:pt x="18932" y="73833"/>
                    <a:pt x="22718" y="79513"/>
                  </a:cubicBezTo>
                  <a:cubicBezTo>
                    <a:pt x="24539" y="86798"/>
                    <a:pt x="30001" y="111117"/>
                    <a:pt x="34077" y="119269"/>
                  </a:cubicBezTo>
                  <a:cubicBezTo>
                    <a:pt x="37130" y="125374"/>
                    <a:pt x="41650" y="130628"/>
                    <a:pt x="45436" y="136308"/>
                  </a:cubicBezTo>
                  <a:cubicBezTo>
                    <a:pt x="58752" y="176260"/>
                    <a:pt x="41423" y="126945"/>
                    <a:pt x="62474" y="176064"/>
                  </a:cubicBezTo>
                  <a:cubicBezTo>
                    <a:pt x="64832" y="181567"/>
                    <a:pt x="65796" y="187600"/>
                    <a:pt x="68154" y="193103"/>
                  </a:cubicBezTo>
                  <a:cubicBezTo>
                    <a:pt x="71489" y="200885"/>
                    <a:pt x="76369" y="207960"/>
                    <a:pt x="79513" y="215821"/>
                  </a:cubicBezTo>
                  <a:cubicBezTo>
                    <a:pt x="83960" y="226938"/>
                    <a:pt x="85517" y="239189"/>
                    <a:pt x="90872" y="249898"/>
                  </a:cubicBezTo>
                  <a:cubicBezTo>
                    <a:pt x="94658" y="257471"/>
                    <a:pt x="98896" y="264834"/>
                    <a:pt x="102231" y="272616"/>
                  </a:cubicBezTo>
                  <a:cubicBezTo>
                    <a:pt x="104589" y="278118"/>
                    <a:pt x="105233" y="284299"/>
                    <a:pt x="107910" y="289654"/>
                  </a:cubicBezTo>
                  <a:cubicBezTo>
                    <a:pt x="110963" y="295759"/>
                    <a:pt x="115483" y="301013"/>
                    <a:pt x="119269" y="306693"/>
                  </a:cubicBezTo>
                  <a:cubicBezTo>
                    <a:pt x="121162" y="314266"/>
                    <a:pt x="122706" y="321934"/>
                    <a:pt x="124949" y="329411"/>
                  </a:cubicBezTo>
                  <a:cubicBezTo>
                    <a:pt x="128390" y="340879"/>
                    <a:pt x="133960" y="351747"/>
                    <a:pt x="136308" y="363488"/>
                  </a:cubicBezTo>
                  <a:cubicBezTo>
                    <a:pt x="141559" y="389741"/>
                    <a:pt x="140312" y="417258"/>
                    <a:pt x="147667" y="443001"/>
                  </a:cubicBezTo>
                  <a:cubicBezTo>
                    <a:pt x="151453" y="456253"/>
                    <a:pt x="155927" y="469328"/>
                    <a:pt x="159026" y="482757"/>
                  </a:cubicBezTo>
                  <a:cubicBezTo>
                    <a:pt x="171148" y="535289"/>
                    <a:pt x="155841" y="499106"/>
                    <a:pt x="176064" y="539552"/>
                  </a:cubicBezTo>
                  <a:cubicBezTo>
                    <a:pt x="177957" y="550911"/>
                    <a:pt x="179993" y="562247"/>
                    <a:pt x="181744" y="573629"/>
                  </a:cubicBezTo>
                  <a:cubicBezTo>
                    <a:pt x="183780" y="586860"/>
                    <a:pt x="183901" y="600471"/>
                    <a:pt x="187423" y="613386"/>
                  </a:cubicBezTo>
                  <a:cubicBezTo>
                    <a:pt x="189651" y="621554"/>
                    <a:pt x="194996" y="628531"/>
                    <a:pt x="198782" y="636104"/>
                  </a:cubicBezTo>
                  <a:cubicBezTo>
                    <a:pt x="200675" y="647463"/>
                    <a:pt x="201153" y="659151"/>
                    <a:pt x="204462" y="670181"/>
                  </a:cubicBezTo>
                  <a:cubicBezTo>
                    <a:pt x="206895" y="678290"/>
                    <a:pt x="214161" y="684597"/>
                    <a:pt x="215821" y="692899"/>
                  </a:cubicBezTo>
                  <a:cubicBezTo>
                    <a:pt x="242874" y="828168"/>
                    <a:pt x="203269" y="700681"/>
                    <a:pt x="232859" y="789450"/>
                  </a:cubicBezTo>
                  <a:cubicBezTo>
                    <a:pt x="234752" y="802702"/>
                    <a:pt x="236975" y="815912"/>
                    <a:pt x="238539" y="829207"/>
                  </a:cubicBezTo>
                  <a:cubicBezTo>
                    <a:pt x="240762" y="848103"/>
                    <a:pt x="240712" y="867302"/>
                    <a:pt x="244218" y="886002"/>
                  </a:cubicBezTo>
                  <a:cubicBezTo>
                    <a:pt x="246425" y="897770"/>
                    <a:pt x="251791" y="908720"/>
                    <a:pt x="255577" y="920079"/>
                  </a:cubicBezTo>
                  <a:cubicBezTo>
                    <a:pt x="257470" y="940904"/>
                    <a:pt x="257623" y="961961"/>
                    <a:pt x="261257" y="982554"/>
                  </a:cubicBezTo>
                  <a:cubicBezTo>
                    <a:pt x="263338" y="994345"/>
                    <a:pt x="270409" y="1004863"/>
                    <a:pt x="272616" y="1016631"/>
                  </a:cubicBezTo>
                  <a:cubicBezTo>
                    <a:pt x="288268" y="1100112"/>
                    <a:pt x="265723" y="1048282"/>
                    <a:pt x="289654" y="1096144"/>
                  </a:cubicBezTo>
                  <a:cubicBezTo>
                    <a:pt x="294201" y="1205273"/>
                    <a:pt x="299850" y="1351307"/>
                    <a:pt x="306693" y="1453952"/>
                  </a:cubicBezTo>
                  <a:cubicBezTo>
                    <a:pt x="307459" y="1465442"/>
                    <a:pt x="310250" y="1476711"/>
                    <a:pt x="312372" y="1488029"/>
                  </a:cubicBezTo>
                  <a:cubicBezTo>
                    <a:pt x="315930" y="1507005"/>
                    <a:pt x="320376" y="1525811"/>
                    <a:pt x="323731" y="1544824"/>
                  </a:cubicBezTo>
                  <a:cubicBezTo>
                    <a:pt x="329679" y="1578527"/>
                    <a:pt x="329411" y="1572315"/>
                    <a:pt x="329411" y="159026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2" name="Gefaltete Ecke 51"/>
          <p:cNvSpPr/>
          <p:nvPr/>
        </p:nvSpPr>
        <p:spPr>
          <a:xfrm>
            <a:off x="323528" y="2861349"/>
            <a:ext cx="5400599" cy="3736003"/>
          </a:xfrm>
          <a:prstGeom prst="foldedCorner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dirty="0" smtClean="0">
              <a:solidFill>
                <a:schemeClr val="tx1"/>
              </a:solidFill>
            </a:endParaRPr>
          </a:p>
          <a:p>
            <a:endParaRPr lang="de-DE" dirty="0">
              <a:solidFill>
                <a:schemeClr val="tx1"/>
              </a:solidFill>
            </a:endParaRPr>
          </a:p>
          <a:p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-&gt; </a:t>
            </a:r>
            <a:r>
              <a:rPr lang="de-DE" dirty="0" smtClean="0">
                <a:solidFill>
                  <a:srgbClr val="FF0000"/>
                </a:solidFill>
              </a:rPr>
              <a:t>Bildungsstätten von Immunzellen, nehmen an einer </a:t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dirty="0" smtClean="0">
                <a:solidFill>
                  <a:srgbClr val="FF0000"/>
                </a:solidFill>
              </a:rPr>
              <a:t>    Abwehrreaktion </a:t>
            </a:r>
            <a:r>
              <a:rPr lang="de-DE" u="sng" dirty="0" smtClean="0">
                <a:solidFill>
                  <a:srgbClr val="FF0000"/>
                </a:solidFill>
              </a:rPr>
              <a:t>nicht</a:t>
            </a:r>
            <a:r>
              <a:rPr lang="de-DE" dirty="0" smtClean="0">
                <a:solidFill>
                  <a:srgbClr val="FF0000"/>
                </a:solidFill>
              </a:rPr>
              <a:t> teil.</a:t>
            </a:r>
          </a:p>
          <a:p>
            <a:endParaRPr lang="de-DE" dirty="0" smtClean="0">
              <a:solidFill>
                <a:srgbClr val="FF0000"/>
              </a:solidFill>
            </a:endParaRPr>
          </a:p>
          <a:p>
            <a:r>
              <a:rPr lang="de-DE" sz="8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de-DE" dirty="0" smtClean="0">
                <a:solidFill>
                  <a:schemeClr val="tx1"/>
                </a:solidFill>
              </a:rPr>
              <a:t>-&gt; Knochenmark der Röhrenknochen und des Beckens </a:t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     bildet Stammzellen, die ins Blut abgegeben werden.</a:t>
            </a:r>
          </a:p>
          <a:p>
            <a:endParaRPr lang="de-DE" sz="800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                                    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5" name="Freihandform 4"/>
          <p:cNvSpPr/>
          <p:nvPr/>
        </p:nvSpPr>
        <p:spPr>
          <a:xfrm rot="1961298">
            <a:off x="6775190" y="6241799"/>
            <a:ext cx="533969" cy="874644"/>
          </a:xfrm>
          <a:custGeom>
            <a:avLst/>
            <a:gdLst>
              <a:gd name="connsiteX0" fmla="*/ 420499 w 551148"/>
              <a:gd name="connsiteY0" fmla="*/ 812169 h 874644"/>
              <a:gd name="connsiteX1" fmla="*/ 409140 w 551148"/>
              <a:gd name="connsiteY1" fmla="*/ 761054 h 874644"/>
              <a:gd name="connsiteX2" fmla="*/ 397781 w 551148"/>
              <a:gd name="connsiteY2" fmla="*/ 698579 h 874644"/>
              <a:gd name="connsiteX3" fmla="*/ 386422 w 551148"/>
              <a:gd name="connsiteY3" fmla="*/ 681541 h 874644"/>
              <a:gd name="connsiteX4" fmla="*/ 380742 w 551148"/>
              <a:gd name="connsiteY4" fmla="*/ 664502 h 874644"/>
              <a:gd name="connsiteX5" fmla="*/ 369383 w 551148"/>
              <a:gd name="connsiteY5" fmla="*/ 641784 h 874644"/>
              <a:gd name="connsiteX6" fmla="*/ 346665 w 551148"/>
              <a:gd name="connsiteY6" fmla="*/ 545233 h 874644"/>
              <a:gd name="connsiteX7" fmla="*/ 340986 w 551148"/>
              <a:gd name="connsiteY7" fmla="*/ 454360 h 874644"/>
              <a:gd name="connsiteX8" fmla="*/ 323947 w 551148"/>
              <a:gd name="connsiteY8" fmla="*/ 357809 h 874644"/>
              <a:gd name="connsiteX9" fmla="*/ 335306 w 551148"/>
              <a:gd name="connsiteY9" fmla="*/ 278296 h 874644"/>
              <a:gd name="connsiteX10" fmla="*/ 352345 w 551148"/>
              <a:gd name="connsiteY10" fmla="*/ 261257 h 874644"/>
              <a:gd name="connsiteX11" fmla="*/ 363704 w 551148"/>
              <a:gd name="connsiteY11" fmla="*/ 244219 h 874644"/>
              <a:gd name="connsiteX12" fmla="*/ 448896 w 551148"/>
              <a:gd name="connsiteY12" fmla="*/ 221501 h 874644"/>
              <a:gd name="connsiteX13" fmla="*/ 477294 w 551148"/>
              <a:gd name="connsiteY13" fmla="*/ 210142 h 874644"/>
              <a:gd name="connsiteX14" fmla="*/ 505691 w 551148"/>
              <a:gd name="connsiteY14" fmla="*/ 204462 h 874644"/>
              <a:gd name="connsiteX15" fmla="*/ 545448 w 551148"/>
              <a:gd name="connsiteY15" fmla="*/ 181744 h 874644"/>
              <a:gd name="connsiteX16" fmla="*/ 551127 w 551148"/>
              <a:gd name="connsiteY16" fmla="*/ 164706 h 874644"/>
              <a:gd name="connsiteX17" fmla="*/ 539768 w 551148"/>
              <a:gd name="connsiteY17" fmla="*/ 85193 h 874644"/>
              <a:gd name="connsiteX18" fmla="*/ 534089 w 551148"/>
              <a:gd name="connsiteY18" fmla="*/ 68154 h 874644"/>
              <a:gd name="connsiteX19" fmla="*/ 522730 w 551148"/>
              <a:gd name="connsiteY19" fmla="*/ 51116 h 874644"/>
              <a:gd name="connsiteX20" fmla="*/ 517050 w 551148"/>
              <a:gd name="connsiteY20" fmla="*/ 34077 h 874644"/>
              <a:gd name="connsiteX21" fmla="*/ 500012 w 551148"/>
              <a:gd name="connsiteY21" fmla="*/ 28398 h 874644"/>
              <a:gd name="connsiteX22" fmla="*/ 482973 w 551148"/>
              <a:gd name="connsiteY22" fmla="*/ 17039 h 874644"/>
              <a:gd name="connsiteX23" fmla="*/ 465935 w 551148"/>
              <a:gd name="connsiteY23" fmla="*/ 11359 h 874644"/>
              <a:gd name="connsiteX24" fmla="*/ 443217 w 551148"/>
              <a:gd name="connsiteY24" fmla="*/ 0 h 874644"/>
              <a:gd name="connsiteX25" fmla="*/ 386422 w 551148"/>
              <a:gd name="connsiteY25" fmla="*/ 5680 h 874644"/>
              <a:gd name="connsiteX26" fmla="*/ 369383 w 551148"/>
              <a:gd name="connsiteY26" fmla="*/ 22718 h 874644"/>
              <a:gd name="connsiteX27" fmla="*/ 346665 w 551148"/>
              <a:gd name="connsiteY27" fmla="*/ 34077 h 874644"/>
              <a:gd name="connsiteX28" fmla="*/ 340986 w 551148"/>
              <a:gd name="connsiteY28" fmla="*/ 51116 h 874644"/>
              <a:gd name="connsiteX29" fmla="*/ 312588 w 551148"/>
              <a:gd name="connsiteY29" fmla="*/ 79513 h 874644"/>
              <a:gd name="connsiteX30" fmla="*/ 289870 w 551148"/>
              <a:gd name="connsiteY30" fmla="*/ 85193 h 874644"/>
              <a:gd name="connsiteX31" fmla="*/ 255793 w 551148"/>
              <a:gd name="connsiteY31" fmla="*/ 56795 h 874644"/>
              <a:gd name="connsiteX32" fmla="*/ 250114 w 551148"/>
              <a:gd name="connsiteY32" fmla="*/ 39757 h 874644"/>
              <a:gd name="connsiteX33" fmla="*/ 210357 w 551148"/>
              <a:gd name="connsiteY33" fmla="*/ 28398 h 874644"/>
              <a:gd name="connsiteX34" fmla="*/ 187639 w 551148"/>
              <a:gd name="connsiteY34" fmla="*/ 17039 h 874644"/>
              <a:gd name="connsiteX35" fmla="*/ 62690 w 551148"/>
              <a:gd name="connsiteY35" fmla="*/ 22718 h 874644"/>
              <a:gd name="connsiteX36" fmla="*/ 45651 w 551148"/>
              <a:gd name="connsiteY36" fmla="*/ 28398 h 874644"/>
              <a:gd name="connsiteX37" fmla="*/ 39972 w 551148"/>
              <a:gd name="connsiteY37" fmla="*/ 45436 h 874644"/>
              <a:gd name="connsiteX38" fmla="*/ 22933 w 551148"/>
              <a:gd name="connsiteY38" fmla="*/ 62475 h 874644"/>
              <a:gd name="connsiteX39" fmla="*/ 17254 w 551148"/>
              <a:gd name="connsiteY39" fmla="*/ 79513 h 874644"/>
              <a:gd name="connsiteX40" fmla="*/ 215 w 551148"/>
              <a:gd name="connsiteY40" fmla="*/ 90872 h 874644"/>
              <a:gd name="connsiteX41" fmla="*/ 11574 w 551148"/>
              <a:gd name="connsiteY41" fmla="*/ 176065 h 874644"/>
              <a:gd name="connsiteX42" fmla="*/ 17254 w 551148"/>
              <a:gd name="connsiteY42" fmla="*/ 198783 h 874644"/>
              <a:gd name="connsiteX43" fmla="*/ 39972 w 551148"/>
              <a:gd name="connsiteY43" fmla="*/ 232860 h 874644"/>
              <a:gd name="connsiteX44" fmla="*/ 57010 w 551148"/>
              <a:gd name="connsiteY44" fmla="*/ 238539 h 874644"/>
              <a:gd name="connsiteX45" fmla="*/ 68369 w 551148"/>
              <a:gd name="connsiteY45" fmla="*/ 255578 h 874644"/>
              <a:gd name="connsiteX46" fmla="*/ 85408 w 551148"/>
              <a:gd name="connsiteY46" fmla="*/ 261257 h 874644"/>
              <a:gd name="connsiteX47" fmla="*/ 96767 w 551148"/>
              <a:gd name="connsiteY47" fmla="*/ 295334 h 874644"/>
              <a:gd name="connsiteX48" fmla="*/ 108126 w 551148"/>
              <a:gd name="connsiteY48" fmla="*/ 312373 h 874644"/>
              <a:gd name="connsiteX49" fmla="*/ 113805 w 551148"/>
              <a:gd name="connsiteY49" fmla="*/ 329411 h 874644"/>
              <a:gd name="connsiteX50" fmla="*/ 130844 w 551148"/>
              <a:gd name="connsiteY50" fmla="*/ 352129 h 874644"/>
              <a:gd name="connsiteX51" fmla="*/ 142203 w 551148"/>
              <a:gd name="connsiteY51" fmla="*/ 369168 h 874644"/>
              <a:gd name="connsiteX52" fmla="*/ 164921 w 551148"/>
              <a:gd name="connsiteY52" fmla="*/ 408924 h 874644"/>
              <a:gd name="connsiteX53" fmla="*/ 170600 w 551148"/>
              <a:gd name="connsiteY53" fmla="*/ 425963 h 874644"/>
              <a:gd name="connsiteX54" fmla="*/ 181959 w 551148"/>
              <a:gd name="connsiteY54" fmla="*/ 443001 h 874644"/>
              <a:gd name="connsiteX55" fmla="*/ 193318 w 551148"/>
              <a:gd name="connsiteY55" fmla="*/ 482758 h 874644"/>
              <a:gd name="connsiteX56" fmla="*/ 204677 w 551148"/>
              <a:gd name="connsiteY56" fmla="*/ 505476 h 874644"/>
              <a:gd name="connsiteX57" fmla="*/ 221716 w 551148"/>
              <a:gd name="connsiteY57" fmla="*/ 545233 h 874644"/>
              <a:gd name="connsiteX58" fmla="*/ 227396 w 551148"/>
              <a:gd name="connsiteY58" fmla="*/ 579310 h 874644"/>
              <a:gd name="connsiteX59" fmla="*/ 238755 w 551148"/>
              <a:gd name="connsiteY59" fmla="*/ 607707 h 874644"/>
              <a:gd name="connsiteX60" fmla="*/ 250114 w 551148"/>
              <a:gd name="connsiteY60" fmla="*/ 675861 h 874644"/>
              <a:gd name="connsiteX61" fmla="*/ 261473 w 551148"/>
              <a:gd name="connsiteY61" fmla="*/ 715618 h 874644"/>
              <a:gd name="connsiteX62" fmla="*/ 267152 w 551148"/>
              <a:gd name="connsiteY62" fmla="*/ 749695 h 874644"/>
              <a:gd name="connsiteX63" fmla="*/ 278511 w 551148"/>
              <a:gd name="connsiteY63" fmla="*/ 778092 h 874644"/>
              <a:gd name="connsiteX64" fmla="*/ 284191 w 551148"/>
              <a:gd name="connsiteY64" fmla="*/ 812169 h 874644"/>
              <a:gd name="connsiteX65" fmla="*/ 301229 w 551148"/>
              <a:gd name="connsiteY65" fmla="*/ 851926 h 874644"/>
              <a:gd name="connsiteX66" fmla="*/ 301229 w 551148"/>
              <a:gd name="connsiteY66" fmla="*/ 874644 h 874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51148" h="874644">
                <a:moveTo>
                  <a:pt x="420499" y="812169"/>
                </a:moveTo>
                <a:cubicBezTo>
                  <a:pt x="416713" y="795131"/>
                  <a:pt x="412357" y="778209"/>
                  <a:pt x="409140" y="761054"/>
                </a:cubicBezTo>
                <a:cubicBezTo>
                  <a:pt x="407094" y="750143"/>
                  <a:pt x="403944" y="712959"/>
                  <a:pt x="397781" y="698579"/>
                </a:cubicBezTo>
                <a:cubicBezTo>
                  <a:pt x="395092" y="692305"/>
                  <a:pt x="389475" y="687646"/>
                  <a:pt x="386422" y="681541"/>
                </a:cubicBezTo>
                <a:cubicBezTo>
                  <a:pt x="383745" y="676186"/>
                  <a:pt x="383100" y="670005"/>
                  <a:pt x="380742" y="664502"/>
                </a:cubicBezTo>
                <a:cubicBezTo>
                  <a:pt x="377407" y="656720"/>
                  <a:pt x="373169" y="649357"/>
                  <a:pt x="369383" y="641784"/>
                </a:cubicBezTo>
                <a:cubicBezTo>
                  <a:pt x="355321" y="571474"/>
                  <a:pt x="363328" y="603553"/>
                  <a:pt x="346665" y="545233"/>
                </a:cubicBezTo>
                <a:cubicBezTo>
                  <a:pt x="344772" y="514942"/>
                  <a:pt x="344638" y="484490"/>
                  <a:pt x="340986" y="454360"/>
                </a:cubicBezTo>
                <a:cubicBezTo>
                  <a:pt x="337053" y="421916"/>
                  <a:pt x="323947" y="357809"/>
                  <a:pt x="323947" y="357809"/>
                </a:cubicBezTo>
                <a:cubicBezTo>
                  <a:pt x="327733" y="331305"/>
                  <a:pt x="327751" y="303981"/>
                  <a:pt x="335306" y="278296"/>
                </a:cubicBezTo>
                <a:cubicBezTo>
                  <a:pt x="337572" y="270590"/>
                  <a:pt x="347203" y="267428"/>
                  <a:pt x="352345" y="261257"/>
                </a:cubicBezTo>
                <a:cubicBezTo>
                  <a:pt x="356715" y="256013"/>
                  <a:pt x="357712" y="247488"/>
                  <a:pt x="363704" y="244219"/>
                </a:cubicBezTo>
                <a:cubicBezTo>
                  <a:pt x="391005" y="229328"/>
                  <a:pt x="419377" y="226420"/>
                  <a:pt x="448896" y="221501"/>
                </a:cubicBezTo>
                <a:cubicBezTo>
                  <a:pt x="458362" y="217715"/>
                  <a:pt x="467529" y="213072"/>
                  <a:pt x="477294" y="210142"/>
                </a:cubicBezTo>
                <a:cubicBezTo>
                  <a:pt x="486540" y="207368"/>
                  <a:pt x="496533" y="207515"/>
                  <a:pt x="505691" y="204462"/>
                </a:cubicBezTo>
                <a:cubicBezTo>
                  <a:pt x="520102" y="199658"/>
                  <a:pt x="532984" y="190053"/>
                  <a:pt x="545448" y="181744"/>
                </a:cubicBezTo>
                <a:cubicBezTo>
                  <a:pt x="547341" y="176065"/>
                  <a:pt x="551479" y="170682"/>
                  <a:pt x="551127" y="164706"/>
                </a:cubicBezTo>
                <a:cubicBezTo>
                  <a:pt x="549555" y="137979"/>
                  <a:pt x="544421" y="111559"/>
                  <a:pt x="539768" y="85193"/>
                </a:cubicBezTo>
                <a:cubicBezTo>
                  <a:pt x="538728" y="79297"/>
                  <a:pt x="536766" y="73509"/>
                  <a:pt x="534089" y="68154"/>
                </a:cubicBezTo>
                <a:cubicBezTo>
                  <a:pt x="531036" y="62049"/>
                  <a:pt x="525783" y="57221"/>
                  <a:pt x="522730" y="51116"/>
                </a:cubicBezTo>
                <a:cubicBezTo>
                  <a:pt x="520053" y="45761"/>
                  <a:pt x="521283" y="38310"/>
                  <a:pt x="517050" y="34077"/>
                </a:cubicBezTo>
                <a:cubicBezTo>
                  <a:pt x="512817" y="29844"/>
                  <a:pt x="505691" y="30291"/>
                  <a:pt x="500012" y="28398"/>
                </a:cubicBezTo>
                <a:cubicBezTo>
                  <a:pt x="494332" y="24612"/>
                  <a:pt x="489078" y="20092"/>
                  <a:pt x="482973" y="17039"/>
                </a:cubicBezTo>
                <a:cubicBezTo>
                  <a:pt x="477618" y="14362"/>
                  <a:pt x="471438" y="13717"/>
                  <a:pt x="465935" y="11359"/>
                </a:cubicBezTo>
                <a:cubicBezTo>
                  <a:pt x="458153" y="8024"/>
                  <a:pt x="450790" y="3786"/>
                  <a:pt x="443217" y="0"/>
                </a:cubicBezTo>
                <a:cubicBezTo>
                  <a:pt x="424285" y="1893"/>
                  <a:pt x="404607" y="85"/>
                  <a:pt x="386422" y="5680"/>
                </a:cubicBezTo>
                <a:cubicBezTo>
                  <a:pt x="378745" y="8042"/>
                  <a:pt x="375919" y="18050"/>
                  <a:pt x="369383" y="22718"/>
                </a:cubicBezTo>
                <a:cubicBezTo>
                  <a:pt x="362493" y="27639"/>
                  <a:pt x="354238" y="30291"/>
                  <a:pt x="346665" y="34077"/>
                </a:cubicBezTo>
                <a:cubicBezTo>
                  <a:pt x="344772" y="39757"/>
                  <a:pt x="343663" y="45761"/>
                  <a:pt x="340986" y="51116"/>
                </a:cubicBezTo>
                <a:cubicBezTo>
                  <a:pt x="334102" y="64885"/>
                  <a:pt x="327045" y="73317"/>
                  <a:pt x="312588" y="79513"/>
                </a:cubicBezTo>
                <a:cubicBezTo>
                  <a:pt x="305413" y="82588"/>
                  <a:pt x="297443" y="83300"/>
                  <a:pt x="289870" y="85193"/>
                </a:cubicBezTo>
                <a:cubicBezTo>
                  <a:pt x="267684" y="74100"/>
                  <a:pt x="266497" y="78203"/>
                  <a:pt x="255793" y="56795"/>
                </a:cubicBezTo>
                <a:cubicBezTo>
                  <a:pt x="253116" y="51440"/>
                  <a:pt x="254347" y="43990"/>
                  <a:pt x="250114" y="39757"/>
                </a:cubicBezTo>
                <a:cubicBezTo>
                  <a:pt x="247397" y="37040"/>
                  <a:pt x="210556" y="28448"/>
                  <a:pt x="210357" y="28398"/>
                </a:cubicBezTo>
                <a:cubicBezTo>
                  <a:pt x="202784" y="24612"/>
                  <a:pt x="195889" y="18943"/>
                  <a:pt x="187639" y="17039"/>
                </a:cubicBezTo>
                <a:cubicBezTo>
                  <a:pt x="135376" y="4978"/>
                  <a:pt x="119187" y="14026"/>
                  <a:pt x="62690" y="22718"/>
                </a:cubicBezTo>
                <a:cubicBezTo>
                  <a:pt x="57010" y="24611"/>
                  <a:pt x="49884" y="24165"/>
                  <a:pt x="45651" y="28398"/>
                </a:cubicBezTo>
                <a:cubicBezTo>
                  <a:pt x="41418" y="32631"/>
                  <a:pt x="43293" y="40455"/>
                  <a:pt x="39972" y="45436"/>
                </a:cubicBezTo>
                <a:cubicBezTo>
                  <a:pt x="35517" y="52119"/>
                  <a:pt x="28613" y="56795"/>
                  <a:pt x="22933" y="62475"/>
                </a:cubicBezTo>
                <a:cubicBezTo>
                  <a:pt x="21040" y="68154"/>
                  <a:pt x="20994" y="74838"/>
                  <a:pt x="17254" y="79513"/>
                </a:cubicBezTo>
                <a:cubicBezTo>
                  <a:pt x="12990" y="84843"/>
                  <a:pt x="616" y="84058"/>
                  <a:pt x="215" y="90872"/>
                </a:cubicBezTo>
                <a:cubicBezTo>
                  <a:pt x="-1467" y="119472"/>
                  <a:pt x="7106" y="147767"/>
                  <a:pt x="11574" y="176065"/>
                </a:cubicBezTo>
                <a:cubicBezTo>
                  <a:pt x="12791" y="183775"/>
                  <a:pt x="13763" y="191801"/>
                  <a:pt x="17254" y="198783"/>
                </a:cubicBezTo>
                <a:cubicBezTo>
                  <a:pt x="23359" y="210994"/>
                  <a:pt x="27021" y="228543"/>
                  <a:pt x="39972" y="232860"/>
                </a:cubicBezTo>
                <a:lnTo>
                  <a:pt x="57010" y="238539"/>
                </a:lnTo>
                <a:cubicBezTo>
                  <a:pt x="60796" y="244219"/>
                  <a:pt x="63039" y="251314"/>
                  <a:pt x="68369" y="255578"/>
                </a:cubicBezTo>
                <a:cubicBezTo>
                  <a:pt x="73044" y="259318"/>
                  <a:pt x="81928" y="256385"/>
                  <a:pt x="85408" y="261257"/>
                </a:cubicBezTo>
                <a:cubicBezTo>
                  <a:pt x="92368" y="271000"/>
                  <a:pt x="90125" y="285371"/>
                  <a:pt x="96767" y="295334"/>
                </a:cubicBezTo>
                <a:lnTo>
                  <a:pt x="108126" y="312373"/>
                </a:lnTo>
                <a:cubicBezTo>
                  <a:pt x="110019" y="318052"/>
                  <a:pt x="110835" y="324213"/>
                  <a:pt x="113805" y="329411"/>
                </a:cubicBezTo>
                <a:cubicBezTo>
                  <a:pt x="118501" y="337630"/>
                  <a:pt x="125342" y="344426"/>
                  <a:pt x="130844" y="352129"/>
                </a:cubicBezTo>
                <a:cubicBezTo>
                  <a:pt x="134812" y="357684"/>
                  <a:pt x="138417" y="363488"/>
                  <a:pt x="142203" y="369168"/>
                </a:cubicBezTo>
                <a:cubicBezTo>
                  <a:pt x="155225" y="408235"/>
                  <a:pt x="137413" y="360784"/>
                  <a:pt x="164921" y="408924"/>
                </a:cubicBezTo>
                <a:cubicBezTo>
                  <a:pt x="167891" y="414122"/>
                  <a:pt x="167923" y="420608"/>
                  <a:pt x="170600" y="425963"/>
                </a:cubicBezTo>
                <a:cubicBezTo>
                  <a:pt x="173653" y="432068"/>
                  <a:pt x="178173" y="437322"/>
                  <a:pt x="181959" y="443001"/>
                </a:cubicBezTo>
                <a:cubicBezTo>
                  <a:pt x="184839" y="454522"/>
                  <a:pt x="188432" y="471356"/>
                  <a:pt x="193318" y="482758"/>
                </a:cubicBezTo>
                <a:cubicBezTo>
                  <a:pt x="196653" y="490540"/>
                  <a:pt x="201342" y="497694"/>
                  <a:pt x="204677" y="505476"/>
                </a:cubicBezTo>
                <a:cubicBezTo>
                  <a:pt x="229748" y="563974"/>
                  <a:pt x="184044" y="469889"/>
                  <a:pt x="221716" y="545233"/>
                </a:cubicBezTo>
                <a:cubicBezTo>
                  <a:pt x="223609" y="556592"/>
                  <a:pt x="224366" y="568200"/>
                  <a:pt x="227396" y="579310"/>
                </a:cubicBezTo>
                <a:cubicBezTo>
                  <a:pt x="230079" y="589146"/>
                  <a:pt x="236420" y="597783"/>
                  <a:pt x="238755" y="607707"/>
                </a:cubicBezTo>
                <a:cubicBezTo>
                  <a:pt x="244030" y="630126"/>
                  <a:pt x="243787" y="653716"/>
                  <a:pt x="250114" y="675861"/>
                </a:cubicBezTo>
                <a:cubicBezTo>
                  <a:pt x="253900" y="689113"/>
                  <a:pt x="258374" y="702188"/>
                  <a:pt x="261473" y="715618"/>
                </a:cubicBezTo>
                <a:cubicBezTo>
                  <a:pt x="264062" y="726839"/>
                  <a:pt x="264122" y="738585"/>
                  <a:pt x="267152" y="749695"/>
                </a:cubicBezTo>
                <a:cubicBezTo>
                  <a:pt x="269834" y="759531"/>
                  <a:pt x="274725" y="768626"/>
                  <a:pt x="278511" y="778092"/>
                </a:cubicBezTo>
                <a:cubicBezTo>
                  <a:pt x="280404" y="789451"/>
                  <a:pt x="280882" y="801139"/>
                  <a:pt x="284191" y="812169"/>
                </a:cubicBezTo>
                <a:cubicBezTo>
                  <a:pt x="290440" y="833000"/>
                  <a:pt x="298379" y="831976"/>
                  <a:pt x="301229" y="851926"/>
                </a:cubicBezTo>
                <a:cubicBezTo>
                  <a:pt x="302300" y="859423"/>
                  <a:pt x="301229" y="867071"/>
                  <a:pt x="301229" y="874644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395536" y="332656"/>
            <a:ext cx="2688044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1. Anatomische Strukturen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8" name="Freihandform 17"/>
          <p:cNvSpPr/>
          <p:nvPr/>
        </p:nvSpPr>
        <p:spPr>
          <a:xfrm rot="19452400" flipH="1">
            <a:off x="7898618" y="6224734"/>
            <a:ext cx="446957" cy="771351"/>
          </a:xfrm>
          <a:custGeom>
            <a:avLst/>
            <a:gdLst>
              <a:gd name="connsiteX0" fmla="*/ 420499 w 551148"/>
              <a:gd name="connsiteY0" fmla="*/ 812169 h 874644"/>
              <a:gd name="connsiteX1" fmla="*/ 409140 w 551148"/>
              <a:gd name="connsiteY1" fmla="*/ 761054 h 874644"/>
              <a:gd name="connsiteX2" fmla="*/ 397781 w 551148"/>
              <a:gd name="connsiteY2" fmla="*/ 698579 h 874644"/>
              <a:gd name="connsiteX3" fmla="*/ 386422 w 551148"/>
              <a:gd name="connsiteY3" fmla="*/ 681541 h 874644"/>
              <a:gd name="connsiteX4" fmla="*/ 380742 w 551148"/>
              <a:gd name="connsiteY4" fmla="*/ 664502 h 874644"/>
              <a:gd name="connsiteX5" fmla="*/ 369383 w 551148"/>
              <a:gd name="connsiteY5" fmla="*/ 641784 h 874644"/>
              <a:gd name="connsiteX6" fmla="*/ 346665 w 551148"/>
              <a:gd name="connsiteY6" fmla="*/ 545233 h 874644"/>
              <a:gd name="connsiteX7" fmla="*/ 340986 w 551148"/>
              <a:gd name="connsiteY7" fmla="*/ 454360 h 874644"/>
              <a:gd name="connsiteX8" fmla="*/ 323947 w 551148"/>
              <a:gd name="connsiteY8" fmla="*/ 357809 h 874644"/>
              <a:gd name="connsiteX9" fmla="*/ 335306 w 551148"/>
              <a:gd name="connsiteY9" fmla="*/ 278296 h 874644"/>
              <a:gd name="connsiteX10" fmla="*/ 352345 w 551148"/>
              <a:gd name="connsiteY10" fmla="*/ 261257 h 874644"/>
              <a:gd name="connsiteX11" fmla="*/ 363704 w 551148"/>
              <a:gd name="connsiteY11" fmla="*/ 244219 h 874644"/>
              <a:gd name="connsiteX12" fmla="*/ 448896 w 551148"/>
              <a:gd name="connsiteY12" fmla="*/ 221501 h 874644"/>
              <a:gd name="connsiteX13" fmla="*/ 477294 w 551148"/>
              <a:gd name="connsiteY13" fmla="*/ 210142 h 874644"/>
              <a:gd name="connsiteX14" fmla="*/ 505691 w 551148"/>
              <a:gd name="connsiteY14" fmla="*/ 204462 h 874644"/>
              <a:gd name="connsiteX15" fmla="*/ 545448 w 551148"/>
              <a:gd name="connsiteY15" fmla="*/ 181744 h 874644"/>
              <a:gd name="connsiteX16" fmla="*/ 551127 w 551148"/>
              <a:gd name="connsiteY16" fmla="*/ 164706 h 874644"/>
              <a:gd name="connsiteX17" fmla="*/ 539768 w 551148"/>
              <a:gd name="connsiteY17" fmla="*/ 85193 h 874644"/>
              <a:gd name="connsiteX18" fmla="*/ 534089 w 551148"/>
              <a:gd name="connsiteY18" fmla="*/ 68154 h 874644"/>
              <a:gd name="connsiteX19" fmla="*/ 522730 w 551148"/>
              <a:gd name="connsiteY19" fmla="*/ 51116 h 874644"/>
              <a:gd name="connsiteX20" fmla="*/ 517050 w 551148"/>
              <a:gd name="connsiteY20" fmla="*/ 34077 h 874644"/>
              <a:gd name="connsiteX21" fmla="*/ 500012 w 551148"/>
              <a:gd name="connsiteY21" fmla="*/ 28398 h 874644"/>
              <a:gd name="connsiteX22" fmla="*/ 482973 w 551148"/>
              <a:gd name="connsiteY22" fmla="*/ 17039 h 874644"/>
              <a:gd name="connsiteX23" fmla="*/ 465935 w 551148"/>
              <a:gd name="connsiteY23" fmla="*/ 11359 h 874644"/>
              <a:gd name="connsiteX24" fmla="*/ 443217 w 551148"/>
              <a:gd name="connsiteY24" fmla="*/ 0 h 874644"/>
              <a:gd name="connsiteX25" fmla="*/ 386422 w 551148"/>
              <a:gd name="connsiteY25" fmla="*/ 5680 h 874644"/>
              <a:gd name="connsiteX26" fmla="*/ 369383 w 551148"/>
              <a:gd name="connsiteY26" fmla="*/ 22718 h 874644"/>
              <a:gd name="connsiteX27" fmla="*/ 346665 w 551148"/>
              <a:gd name="connsiteY27" fmla="*/ 34077 h 874644"/>
              <a:gd name="connsiteX28" fmla="*/ 340986 w 551148"/>
              <a:gd name="connsiteY28" fmla="*/ 51116 h 874644"/>
              <a:gd name="connsiteX29" fmla="*/ 312588 w 551148"/>
              <a:gd name="connsiteY29" fmla="*/ 79513 h 874644"/>
              <a:gd name="connsiteX30" fmla="*/ 289870 w 551148"/>
              <a:gd name="connsiteY30" fmla="*/ 85193 h 874644"/>
              <a:gd name="connsiteX31" fmla="*/ 255793 w 551148"/>
              <a:gd name="connsiteY31" fmla="*/ 56795 h 874644"/>
              <a:gd name="connsiteX32" fmla="*/ 250114 w 551148"/>
              <a:gd name="connsiteY32" fmla="*/ 39757 h 874644"/>
              <a:gd name="connsiteX33" fmla="*/ 210357 w 551148"/>
              <a:gd name="connsiteY33" fmla="*/ 28398 h 874644"/>
              <a:gd name="connsiteX34" fmla="*/ 187639 w 551148"/>
              <a:gd name="connsiteY34" fmla="*/ 17039 h 874644"/>
              <a:gd name="connsiteX35" fmla="*/ 62690 w 551148"/>
              <a:gd name="connsiteY35" fmla="*/ 22718 h 874644"/>
              <a:gd name="connsiteX36" fmla="*/ 45651 w 551148"/>
              <a:gd name="connsiteY36" fmla="*/ 28398 h 874644"/>
              <a:gd name="connsiteX37" fmla="*/ 39972 w 551148"/>
              <a:gd name="connsiteY37" fmla="*/ 45436 h 874644"/>
              <a:gd name="connsiteX38" fmla="*/ 22933 w 551148"/>
              <a:gd name="connsiteY38" fmla="*/ 62475 h 874644"/>
              <a:gd name="connsiteX39" fmla="*/ 17254 w 551148"/>
              <a:gd name="connsiteY39" fmla="*/ 79513 h 874644"/>
              <a:gd name="connsiteX40" fmla="*/ 215 w 551148"/>
              <a:gd name="connsiteY40" fmla="*/ 90872 h 874644"/>
              <a:gd name="connsiteX41" fmla="*/ 11574 w 551148"/>
              <a:gd name="connsiteY41" fmla="*/ 176065 h 874644"/>
              <a:gd name="connsiteX42" fmla="*/ 17254 w 551148"/>
              <a:gd name="connsiteY42" fmla="*/ 198783 h 874644"/>
              <a:gd name="connsiteX43" fmla="*/ 39972 w 551148"/>
              <a:gd name="connsiteY43" fmla="*/ 232860 h 874644"/>
              <a:gd name="connsiteX44" fmla="*/ 57010 w 551148"/>
              <a:gd name="connsiteY44" fmla="*/ 238539 h 874644"/>
              <a:gd name="connsiteX45" fmla="*/ 68369 w 551148"/>
              <a:gd name="connsiteY45" fmla="*/ 255578 h 874644"/>
              <a:gd name="connsiteX46" fmla="*/ 85408 w 551148"/>
              <a:gd name="connsiteY46" fmla="*/ 261257 h 874644"/>
              <a:gd name="connsiteX47" fmla="*/ 96767 w 551148"/>
              <a:gd name="connsiteY47" fmla="*/ 295334 h 874644"/>
              <a:gd name="connsiteX48" fmla="*/ 108126 w 551148"/>
              <a:gd name="connsiteY48" fmla="*/ 312373 h 874644"/>
              <a:gd name="connsiteX49" fmla="*/ 113805 w 551148"/>
              <a:gd name="connsiteY49" fmla="*/ 329411 h 874644"/>
              <a:gd name="connsiteX50" fmla="*/ 130844 w 551148"/>
              <a:gd name="connsiteY50" fmla="*/ 352129 h 874644"/>
              <a:gd name="connsiteX51" fmla="*/ 142203 w 551148"/>
              <a:gd name="connsiteY51" fmla="*/ 369168 h 874644"/>
              <a:gd name="connsiteX52" fmla="*/ 164921 w 551148"/>
              <a:gd name="connsiteY52" fmla="*/ 408924 h 874644"/>
              <a:gd name="connsiteX53" fmla="*/ 170600 w 551148"/>
              <a:gd name="connsiteY53" fmla="*/ 425963 h 874644"/>
              <a:gd name="connsiteX54" fmla="*/ 181959 w 551148"/>
              <a:gd name="connsiteY54" fmla="*/ 443001 h 874644"/>
              <a:gd name="connsiteX55" fmla="*/ 193318 w 551148"/>
              <a:gd name="connsiteY55" fmla="*/ 482758 h 874644"/>
              <a:gd name="connsiteX56" fmla="*/ 204677 w 551148"/>
              <a:gd name="connsiteY56" fmla="*/ 505476 h 874644"/>
              <a:gd name="connsiteX57" fmla="*/ 221716 w 551148"/>
              <a:gd name="connsiteY57" fmla="*/ 545233 h 874644"/>
              <a:gd name="connsiteX58" fmla="*/ 227396 w 551148"/>
              <a:gd name="connsiteY58" fmla="*/ 579310 h 874644"/>
              <a:gd name="connsiteX59" fmla="*/ 238755 w 551148"/>
              <a:gd name="connsiteY59" fmla="*/ 607707 h 874644"/>
              <a:gd name="connsiteX60" fmla="*/ 250114 w 551148"/>
              <a:gd name="connsiteY60" fmla="*/ 675861 h 874644"/>
              <a:gd name="connsiteX61" fmla="*/ 261473 w 551148"/>
              <a:gd name="connsiteY61" fmla="*/ 715618 h 874644"/>
              <a:gd name="connsiteX62" fmla="*/ 267152 w 551148"/>
              <a:gd name="connsiteY62" fmla="*/ 749695 h 874644"/>
              <a:gd name="connsiteX63" fmla="*/ 278511 w 551148"/>
              <a:gd name="connsiteY63" fmla="*/ 778092 h 874644"/>
              <a:gd name="connsiteX64" fmla="*/ 284191 w 551148"/>
              <a:gd name="connsiteY64" fmla="*/ 812169 h 874644"/>
              <a:gd name="connsiteX65" fmla="*/ 301229 w 551148"/>
              <a:gd name="connsiteY65" fmla="*/ 851926 h 874644"/>
              <a:gd name="connsiteX66" fmla="*/ 301229 w 551148"/>
              <a:gd name="connsiteY66" fmla="*/ 874644 h 874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51148" h="874644">
                <a:moveTo>
                  <a:pt x="420499" y="812169"/>
                </a:moveTo>
                <a:cubicBezTo>
                  <a:pt x="416713" y="795131"/>
                  <a:pt x="412357" y="778209"/>
                  <a:pt x="409140" y="761054"/>
                </a:cubicBezTo>
                <a:cubicBezTo>
                  <a:pt x="407094" y="750143"/>
                  <a:pt x="403944" y="712959"/>
                  <a:pt x="397781" y="698579"/>
                </a:cubicBezTo>
                <a:cubicBezTo>
                  <a:pt x="395092" y="692305"/>
                  <a:pt x="389475" y="687646"/>
                  <a:pt x="386422" y="681541"/>
                </a:cubicBezTo>
                <a:cubicBezTo>
                  <a:pt x="383745" y="676186"/>
                  <a:pt x="383100" y="670005"/>
                  <a:pt x="380742" y="664502"/>
                </a:cubicBezTo>
                <a:cubicBezTo>
                  <a:pt x="377407" y="656720"/>
                  <a:pt x="373169" y="649357"/>
                  <a:pt x="369383" y="641784"/>
                </a:cubicBezTo>
                <a:cubicBezTo>
                  <a:pt x="355321" y="571474"/>
                  <a:pt x="363328" y="603553"/>
                  <a:pt x="346665" y="545233"/>
                </a:cubicBezTo>
                <a:cubicBezTo>
                  <a:pt x="344772" y="514942"/>
                  <a:pt x="344638" y="484490"/>
                  <a:pt x="340986" y="454360"/>
                </a:cubicBezTo>
                <a:cubicBezTo>
                  <a:pt x="337053" y="421916"/>
                  <a:pt x="323947" y="357809"/>
                  <a:pt x="323947" y="357809"/>
                </a:cubicBezTo>
                <a:cubicBezTo>
                  <a:pt x="327733" y="331305"/>
                  <a:pt x="327751" y="303981"/>
                  <a:pt x="335306" y="278296"/>
                </a:cubicBezTo>
                <a:cubicBezTo>
                  <a:pt x="337572" y="270590"/>
                  <a:pt x="347203" y="267428"/>
                  <a:pt x="352345" y="261257"/>
                </a:cubicBezTo>
                <a:cubicBezTo>
                  <a:pt x="356715" y="256013"/>
                  <a:pt x="357712" y="247488"/>
                  <a:pt x="363704" y="244219"/>
                </a:cubicBezTo>
                <a:cubicBezTo>
                  <a:pt x="391005" y="229328"/>
                  <a:pt x="419377" y="226420"/>
                  <a:pt x="448896" y="221501"/>
                </a:cubicBezTo>
                <a:cubicBezTo>
                  <a:pt x="458362" y="217715"/>
                  <a:pt x="467529" y="213072"/>
                  <a:pt x="477294" y="210142"/>
                </a:cubicBezTo>
                <a:cubicBezTo>
                  <a:pt x="486540" y="207368"/>
                  <a:pt x="496533" y="207515"/>
                  <a:pt x="505691" y="204462"/>
                </a:cubicBezTo>
                <a:cubicBezTo>
                  <a:pt x="520102" y="199658"/>
                  <a:pt x="532984" y="190053"/>
                  <a:pt x="545448" y="181744"/>
                </a:cubicBezTo>
                <a:cubicBezTo>
                  <a:pt x="547341" y="176065"/>
                  <a:pt x="551479" y="170682"/>
                  <a:pt x="551127" y="164706"/>
                </a:cubicBezTo>
                <a:cubicBezTo>
                  <a:pt x="549555" y="137979"/>
                  <a:pt x="544421" y="111559"/>
                  <a:pt x="539768" y="85193"/>
                </a:cubicBezTo>
                <a:cubicBezTo>
                  <a:pt x="538728" y="79297"/>
                  <a:pt x="536766" y="73509"/>
                  <a:pt x="534089" y="68154"/>
                </a:cubicBezTo>
                <a:cubicBezTo>
                  <a:pt x="531036" y="62049"/>
                  <a:pt x="525783" y="57221"/>
                  <a:pt x="522730" y="51116"/>
                </a:cubicBezTo>
                <a:cubicBezTo>
                  <a:pt x="520053" y="45761"/>
                  <a:pt x="521283" y="38310"/>
                  <a:pt x="517050" y="34077"/>
                </a:cubicBezTo>
                <a:cubicBezTo>
                  <a:pt x="512817" y="29844"/>
                  <a:pt x="505691" y="30291"/>
                  <a:pt x="500012" y="28398"/>
                </a:cubicBezTo>
                <a:cubicBezTo>
                  <a:pt x="494332" y="24612"/>
                  <a:pt x="489078" y="20092"/>
                  <a:pt x="482973" y="17039"/>
                </a:cubicBezTo>
                <a:cubicBezTo>
                  <a:pt x="477618" y="14362"/>
                  <a:pt x="471438" y="13717"/>
                  <a:pt x="465935" y="11359"/>
                </a:cubicBezTo>
                <a:cubicBezTo>
                  <a:pt x="458153" y="8024"/>
                  <a:pt x="450790" y="3786"/>
                  <a:pt x="443217" y="0"/>
                </a:cubicBezTo>
                <a:cubicBezTo>
                  <a:pt x="424285" y="1893"/>
                  <a:pt x="404607" y="85"/>
                  <a:pt x="386422" y="5680"/>
                </a:cubicBezTo>
                <a:cubicBezTo>
                  <a:pt x="378745" y="8042"/>
                  <a:pt x="375919" y="18050"/>
                  <a:pt x="369383" y="22718"/>
                </a:cubicBezTo>
                <a:cubicBezTo>
                  <a:pt x="362493" y="27639"/>
                  <a:pt x="354238" y="30291"/>
                  <a:pt x="346665" y="34077"/>
                </a:cubicBezTo>
                <a:cubicBezTo>
                  <a:pt x="344772" y="39757"/>
                  <a:pt x="343663" y="45761"/>
                  <a:pt x="340986" y="51116"/>
                </a:cubicBezTo>
                <a:cubicBezTo>
                  <a:pt x="334102" y="64885"/>
                  <a:pt x="327045" y="73317"/>
                  <a:pt x="312588" y="79513"/>
                </a:cubicBezTo>
                <a:cubicBezTo>
                  <a:pt x="305413" y="82588"/>
                  <a:pt x="297443" y="83300"/>
                  <a:pt x="289870" y="85193"/>
                </a:cubicBezTo>
                <a:cubicBezTo>
                  <a:pt x="267684" y="74100"/>
                  <a:pt x="266497" y="78203"/>
                  <a:pt x="255793" y="56795"/>
                </a:cubicBezTo>
                <a:cubicBezTo>
                  <a:pt x="253116" y="51440"/>
                  <a:pt x="254347" y="43990"/>
                  <a:pt x="250114" y="39757"/>
                </a:cubicBezTo>
                <a:cubicBezTo>
                  <a:pt x="247397" y="37040"/>
                  <a:pt x="210556" y="28448"/>
                  <a:pt x="210357" y="28398"/>
                </a:cubicBezTo>
                <a:cubicBezTo>
                  <a:pt x="202784" y="24612"/>
                  <a:pt x="195889" y="18943"/>
                  <a:pt x="187639" y="17039"/>
                </a:cubicBezTo>
                <a:cubicBezTo>
                  <a:pt x="135376" y="4978"/>
                  <a:pt x="119187" y="14026"/>
                  <a:pt x="62690" y="22718"/>
                </a:cubicBezTo>
                <a:cubicBezTo>
                  <a:pt x="57010" y="24611"/>
                  <a:pt x="49884" y="24165"/>
                  <a:pt x="45651" y="28398"/>
                </a:cubicBezTo>
                <a:cubicBezTo>
                  <a:pt x="41418" y="32631"/>
                  <a:pt x="43293" y="40455"/>
                  <a:pt x="39972" y="45436"/>
                </a:cubicBezTo>
                <a:cubicBezTo>
                  <a:pt x="35517" y="52119"/>
                  <a:pt x="28613" y="56795"/>
                  <a:pt x="22933" y="62475"/>
                </a:cubicBezTo>
                <a:cubicBezTo>
                  <a:pt x="21040" y="68154"/>
                  <a:pt x="20994" y="74838"/>
                  <a:pt x="17254" y="79513"/>
                </a:cubicBezTo>
                <a:cubicBezTo>
                  <a:pt x="12990" y="84843"/>
                  <a:pt x="616" y="84058"/>
                  <a:pt x="215" y="90872"/>
                </a:cubicBezTo>
                <a:cubicBezTo>
                  <a:pt x="-1467" y="119472"/>
                  <a:pt x="7106" y="147767"/>
                  <a:pt x="11574" y="176065"/>
                </a:cubicBezTo>
                <a:cubicBezTo>
                  <a:pt x="12791" y="183775"/>
                  <a:pt x="13763" y="191801"/>
                  <a:pt x="17254" y="198783"/>
                </a:cubicBezTo>
                <a:cubicBezTo>
                  <a:pt x="23359" y="210994"/>
                  <a:pt x="27021" y="228543"/>
                  <a:pt x="39972" y="232860"/>
                </a:cubicBezTo>
                <a:lnTo>
                  <a:pt x="57010" y="238539"/>
                </a:lnTo>
                <a:cubicBezTo>
                  <a:pt x="60796" y="244219"/>
                  <a:pt x="63039" y="251314"/>
                  <a:pt x="68369" y="255578"/>
                </a:cubicBezTo>
                <a:cubicBezTo>
                  <a:pt x="73044" y="259318"/>
                  <a:pt x="81928" y="256385"/>
                  <a:pt x="85408" y="261257"/>
                </a:cubicBezTo>
                <a:cubicBezTo>
                  <a:pt x="92368" y="271000"/>
                  <a:pt x="90125" y="285371"/>
                  <a:pt x="96767" y="295334"/>
                </a:cubicBezTo>
                <a:lnTo>
                  <a:pt x="108126" y="312373"/>
                </a:lnTo>
                <a:cubicBezTo>
                  <a:pt x="110019" y="318052"/>
                  <a:pt x="110835" y="324213"/>
                  <a:pt x="113805" y="329411"/>
                </a:cubicBezTo>
                <a:cubicBezTo>
                  <a:pt x="118501" y="337630"/>
                  <a:pt x="125342" y="344426"/>
                  <a:pt x="130844" y="352129"/>
                </a:cubicBezTo>
                <a:cubicBezTo>
                  <a:pt x="134812" y="357684"/>
                  <a:pt x="138417" y="363488"/>
                  <a:pt x="142203" y="369168"/>
                </a:cubicBezTo>
                <a:cubicBezTo>
                  <a:pt x="155225" y="408235"/>
                  <a:pt x="137413" y="360784"/>
                  <a:pt x="164921" y="408924"/>
                </a:cubicBezTo>
                <a:cubicBezTo>
                  <a:pt x="167891" y="414122"/>
                  <a:pt x="167923" y="420608"/>
                  <a:pt x="170600" y="425963"/>
                </a:cubicBezTo>
                <a:cubicBezTo>
                  <a:pt x="173653" y="432068"/>
                  <a:pt x="178173" y="437322"/>
                  <a:pt x="181959" y="443001"/>
                </a:cubicBezTo>
                <a:cubicBezTo>
                  <a:pt x="184839" y="454522"/>
                  <a:pt x="188432" y="471356"/>
                  <a:pt x="193318" y="482758"/>
                </a:cubicBezTo>
                <a:cubicBezTo>
                  <a:pt x="196653" y="490540"/>
                  <a:pt x="201342" y="497694"/>
                  <a:pt x="204677" y="505476"/>
                </a:cubicBezTo>
                <a:cubicBezTo>
                  <a:pt x="229748" y="563974"/>
                  <a:pt x="184044" y="469889"/>
                  <a:pt x="221716" y="545233"/>
                </a:cubicBezTo>
                <a:cubicBezTo>
                  <a:pt x="223609" y="556592"/>
                  <a:pt x="224366" y="568200"/>
                  <a:pt x="227396" y="579310"/>
                </a:cubicBezTo>
                <a:cubicBezTo>
                  <a:pt x="230079" y="589146"/>
                  <a:pt x="236420" y="597783"/>
                  <a:pt x="238755" y="607707"/>
                </a:cubicBezTo>
                <a:cubicBezTo>
                  <a:pt x="244030" y="630126"/>
                  <a:pt x="243787" y="653716"/>
                  <a:pt x="250114" y="675861"/>
                </a:cubicBezTo>
                <a:cubicBezTo>
                  <a:pt x="253900" y="689113"/>
                  <a:pt x="258374" y="702188"/>
                  <a:pt x="261473" y="715618"/>
                </a:cubicBezTo>
                <a:cubicBezTo>
                  <a:pt x="264062" y="726839"/>
                  <a:pt x="264122" y="738585"/>
                  <a:pt x="267152" y="749695"/>
                </a:cubicBezTo>
                <a:cubicBezTo>
                  <a:pt x="269834" y="759531"/>
                  <a:pt x="274725" y="768626"/>
                  <a:pt x="278511" y="778092"/>
                </a:cubicBezTo>
                <a:cubicBezTo>
                  <a:pt x="280404" y="789451"/>
                  <a:pt x="280882" y="801139"/>
                  <a:pt x="284191" y="812169"/>
                </a:cubicBezTo>
                <a:cubicBezTo>
                  <a:pt x="290440" y="833000"/>
                  <a:pt x="298379" y="831976"/>
                  <a:pt x="301229" y="851926"/>
                </a:cubicBezTo>
                <a:cubicBezTo>
                  <a:pt x="302300" y="859423"/>
                  <a:pt x="301229" y="867071"/>
                  <a:pt x="301229" y="874644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29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/>
          <p:cNvSpPr txBox="1"/>
          <p:nvPr/>
        </p:nvSpPr>
        <p:spPr>
          <a:xfrm>
            <a:off x="363284" y="836712"/>
            <a:ext cx="312963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Das Lymphsystem besteht </a:t>
            </a:r>
            <a:r>
              <a:rPr lang="de-DE" dirty="0" smtClean="0"/>
              <a:t>aus:</a:t>
            </a:r>
          </a:p>
          <a:p>
            <a:r>
              <a:rPr lang="de-DE" dirty="0"/>
              <a:t>-</a:t>
            </a:r>
            <a:r>
              <a:rPr lang="de-DE" dirty="0" smtClean="0"/>
              <a:t>    einem Gefäßsystem  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lymphatischen Organen</a:t>
            </a:r>
            <a:br>
              <a:rPr lang="de-DE" dirty="0" smtClean="0"/>
            </a:br>
            <a:r>
              <a:rPr lang="de-DE" dirty="0" smtClean="0"/>
              <a:t>-&gt; primär</a:t>
            </a:r>
            <a:r>
              <a:rPr lang="de-DE" dirty="0" smtClean="0">
                <a:solidFill>
                  <a:srgbClr val="FF0000"/>
                </a:solidFill>
              </a:rPr>
              <a:t/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dirty="0" smtClean="0"/>
              <a:t>-&gt;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smtClean="0"/>
              <a:t>sekundär</a:t>
            </a:r>
            <a:endParaRPr lang="de-DE" dirty="0"/>
          </a:p>
        </p:txBody>
      </p:sp>
      <p:grpSp>
        <p:nvGrpSpPr>
          <p:cNvPr id="1028" name="Gruppieren 1027"/>
          <p:cNvGrpSpPr/>
          <p:nvPr/>
        </p:nvGrpSpPr>
        <p:grpSpPr>
          <a:xfrm>
            <a:off x="6031540" y="2284580"/>
            <a:ext cx="3082238" cy="5040560"/>
            <a:chOff x="5076056" y="1340768"/>
            <a:chExt cx="3082238" cy="5040560"/>
          </a:xfrm>
        </p:grpSpPr>
        <p:sp>
          <p:nvSpPr>
            <p:cNvPr id="21" name="Freihandform 20"/>
            <p:cNvSpPr/>
            <p:nvPr/>
          </p:nvSpPr>
          <p:spPr>
            <a:xfrm>
              <a:off x="5868144" y="1340768"/>
              <a:ext cx="2290150" cy="5040560"/>
            </a:xfrm>
            <a:custGeom>
              <a:avLst/>
              <a:gdLst>
                <a:gd name="connsiteX0" fmla="*/ 335451 w 2290150"/>
                <a:gd name="connsiteY0" fmla="*/ 1499389 h 5100194"/>
                <a:gd name="connsiteX1" fmla="*/ 352490 w 2290150"/>
                <a:gd name="connsiteY1" fmla="*/ 1470992 h 5100194"/>
                <a:gd name="connsiteX2" fmla="*/ 352490 w 2290150"/>
                <a:gd name="connsiteY2" fmla="*/ 1385799 h 5100194"/>
                <a:gd name="connsiteX3" fmla="*/ 318413 w 2290150"/>
                <a:gd name="connsiteY3" fmla="*/ 1363081 h 5100194"/>
                <a:gd name="connsiteX4" fmla="*/ 295695 w 2290150"/>
                <a:gd name="connsiteY4" fmla="*/ 1329004 h 5100194"/>
                <a:gd name="connsiteX5" fmla="*/ 261618 w 2290150"/>
                <a:gd name="connsiteY5" fmla="*/ 1306286 h 5100194"/>
                <a:gd name="connsiteX6" fmla="*/ 255938 w 2290150"/>
                <a:gd name="connsiteY6" fmla="*/ 1289248 h 5100194"/>
                <a:gd name="connsiteX7" fmla="*/ 221861 w 2290150"/>
                <a:gd name="connsiteY7" fmla="*/ 1266530 h 5100194"/>
                <a:gd name="connsiteX8" fmla="*/ 199143 w 2290150"/>
                <a:gd name="connsiteY8" fmla="*/ 1232453 h 5100194"/>
                <a:gd name="connsiteX9" fmla="*/ 187784 w 2290150"/>
                <a:gd name="connsiteY9" fmla="*/ 1215414 h 5100194"/>
                <a:gd name="connsiteX10" fmla="*/ 170746 w 2290150"/>
                <a:gd name="connsiteY10" fmla="*/ 1198376 h 5100194"/>
                <a:gd name="connsiteX11" fmla="*/ 165066 w 2290150"/>
                <a:gd name="connsiteY11" fmla="*/ 1181337 h 5100194"/>
                <a:gd name="connsiteX12" fmla="*/ 130989 w 2290150"/>
                <a:gd name="connsiteY12" fmla="*/ 1118863 h 5100194"/>
                <a:gd name="connsiteX13" fmla="*/ 113951 w 2290150"/>
                <a:gd name="connsiteY13" fmla="*/ 1079106 h 5100194"/>
                <a:gd name="connsiteX14" fmla="*/ 96912 w 2290150"/>
                <a:gd name="connsiteY14" fmla="*/ 1045029 h 5100194"/>
                <a:gd name="connsiteX15" fmla="*/ 74194 w 2290150"/>
                <a:gd name="connsiteY15" fmla="*/ 988234 h 5100194"/>
                <a:gd name="connsiteX16" fmla="*/ 57156 w 2290150"/>
                <a:gd name="connsiteY16" fmla="*/ 954157 h 5100194"/>
                <a:gd name="connsiteX17" fmla="*/ 45797 w 2290150"/>
                <a:gd name="connsiteY17" fmla="*/ 914400 h 5100194"/>
                <a:gd name="connsiteX18" fmla="*/ 34438 w 2290150"/>
                <a:gd name="connsiteY18" fmla="*/ 891682 h 5100194"/>
                <a:gd name="connsiteX19" fmla="*/ 28758 w 2290150"/>
                <a:gd name="connsiteY19" fmla="*/ 874644 h 5100194"/>
                <a:gd name="connsiteX20" fmla="*/ 17399 w 2290150"/>
                <a:gd name="connsiteY20" fmla="*/ 846246 h 5100194"/>
                <a:gd name="connsiteX21" fmla="*/ 11720 w 2290150"/>
                <a:gd name="connsiteY21" fmla="*/ 817849 h 5100194"/>
                <a:gd name="connsiteX22" fmla="*/ 361 w 2290150"/>
                <a:gd name="connsiteY22" fmla="*/ 789451 h 5100194"/>
                <a:gd name="connsiteX23" fmla="*/ 6040 w 2290150"/>
                <a:gd name="connsiteY23" fmla="*/ 630425 h 5100194"/>
                <a:gd name="connsiteX24" fmla="*/ 11720 w 2290150"/>
                <a:gd name="connsiteY24" fmla="*/ 602028 h 5100194"/>
                <a:gd name="connsiteX25" fmla="*/ 23079 w 2290150"/>
                <a:gd name="connsiteY25" fmla="*/ 562271 h 5100194"/>
                <a:gd name="connsiteX26" fmla="*/ 40117 w 2290150"/>
                <a:gd name="connsiteY26" fmla="*/ 511156 h 5100194"/>
                <a:gd name="connsiteX27" fmla="*/ 51476 w 2290150"/>
                <a:gd name="connsiteY27" fmla="*/ 471399 h 5100194"/>
                <a:gd name="connsiteX28" fmla="*/ 62835 w 2290150"/>
                <a:gd name="connsiteY28" fmla="*/ 454361 h 5100194"/>
                <a:gd name="connsiteX29" fmla="*/ 68515 w 2290150"/>
                <a:gd name="connsiteY29" fmla="*/ 431643 h 5100194"/>
                <a:gd name="connsiteX30" fmla="*/ 85553 w 2290150"/>
                <a:gd name="connsiteY30" fmla="*/ 391886 h 5100194"/>
                <a:gd name="connsiteX31" fmla="*/ 91233 w 2290150"/>
                <a:gd name="connsiteY31" fmla="*/ 363489 h 5100194"/>
                <a:gd name="connsiteX32" fmla="*/ 102592 w 2290150"/>
                <a:gd name="connsiteY32" fmla="*/ 340771 h 5100194"/>
                <a:gd name="connsiteX33" fmla="*/ 108271 w 2290150"/>
                <a:gd name="connsiteY33" fmla="*/ 323732 h 5100194"/>
                <a:gd name="connsiteX34" fmla="*/ 119630 w 2290150"/>
                <a:gd name="connsiteY34" fmla="*/ 301014 h 5100194"/>
                <a:gd name="connsiteX35" fmla="*/ 125310 w 2290150"/>
                <a:gd name="connsiteY35" fmla="*/ 283976 h 5100194"/>
                <a:gd name="connsiteX36" fmla="*/ 136669 w 2290150"/>
                <a:gd name="connsiteY36" fmla="*/ 266937 h 5100194"/>
                <a:gd name="connsiteX37" fmla="*/ 148028 w 2290150"/>
                <a:gd name="connsiteY37" fmla="*/ 227181 h 5100194"/>
                <a:gd name="connsiteX38" fmla="*/ 159387 w 2290150"/>
                <a:gd name="connsiteY38" fmla="*/ 210142 h 5100194"/>
                <a:gd name="connsiteX39" fmla="*/ 176425 w 2290150"/>
                <a:gd name="connsiteY39" fmla="*/ 170385 h 5100194"/>
                <a:gd name="connsiteX40" fmla="*/ 182105 w 2290150"/>
                <a:gd name="connsiteY40" fmla="*/ 153347 h 5100194"/>
                <a:gd name="connsiteX41" fmla="*/ 199143 w 2290150"/>
                <a:gd name="connsiteY41" fmla="*/ 141988 h 5100194"/>
                <a:gd name="connsiteX42" fmla="*/ 221861 w 2290150"/>
                <a:gd name="connsiteY42" fmla="*/ 107911 h 5100194"/>
                <a:gd name="connsiteX43" fmla="*/ 238900 w 2290150"/>
                <a:gd name="connsiteY43" fmla="*/ 102231 h 5100194"/>
                <a:gd name="connsiteX44" fmla="*/ 272977 w 2290150"/>
                <a:gd name="connsiteY44" fmla="*/ 73834 h 5100194"/>
                <a:gd name="connsiteX45" fmla="*/ 278656 w 2290150"/>
                <a:gd name="connsiteY45" fmla="*/ 56795 h 5100194"/>
                <a:gd name="connsiteX46" fmla="*/ 312733 w 2290150"/>
                <a:gd name="connsiteY46" fmla="*/ 45436 h 5100194"/>
                <a:gd name="connsiteX47" fmla="*/ 329772 w 2290150"/>
                <a:gd name="connsiteY47" fmla="*/ 34077 h 5100194"/>
                <a:gd name="connsiteX48" fmla="*/ 352490 w 2290150"/>
                <a:gd name="connsiteY48" fmla="*/ 28398 h 5100194"/>
                <a:gd name="connsiteX49" fmla="*/ 386567 w 2290150"/>
                <a:gd name="connsiteY49" fmla="*/ 17039 h 5100194"/>
                <a:gd name="connsiteX50" fmla="*/ 414964 w 2290150"/>
                <a:gd name="connsiteY50" fmla="*/ 11359 h 5100194"/>
                <a:gd name="connsiteX51" fmla="*/ 443362 w 2290150"/>
                <a:gd name="connsiteY51" fmla="*/ 0 h 5100194"/>
                <a:gd name="connsiteX52" fmla="*/ 693260 w 2290150"/>
                <a:gd name="connsiteY52" fmla="*/ 11359 h 5100194"/>
                <a:gd name="connsiteX53" fmla="*/ 761414 w 2290150"/>
                <a:gd name="connsiteY53" fmla="*/ 22718 h 5100194"/>
                <a:gd name="connsiteX54" fmla="*/ 784132 w 2290150"/>
                <a:gd name="connsiteY54" fmla="*/ 28398 h 5100194"/>
                <a:gd name="connsiteX55" fmla="*/ 823889 w 2290150"/>
                <a:gd name="connsiteY55" fmla="*/ 39757 h 5100194"/>
                <a:gd name="connsiteX56" fmla="*/ 840927 w 2290150"/>
                <a:gd name="connsiteY56" fmla="*/ 45436 h 5100194"/>
                <a:gd name="connsiteX57" fmla="*/ 863645 w 2290150"/>
                <a:gd name="connsiteY57" fmla="*/ 56795 h 5100194"/>
                <a:gd name="connsiteX58" fmla="*/ 914761 w 2290150"/>
                <a:gd name="connsiteY58" fmla="*/ 62475 h 5100194"/>
                <a:gd name="connsiteX59" fmla="*/ 954517 w 2290150"/>
                <a:gd name="connsiteY59" fmla="*/ 79513 h 5100194"/>
                <a:gd name="connsiteX60" fmla="*/ 971556 w 2290150"/>
                <a:gd name="connsiteY60" fmla="*/ 85193 h 5100194"/>
                <a:gd name="connsiteX61" fmla="*/ 1005633 w 2290150"/>
                <a:gd name="connsiteY61" fmla="*/ 102231 h 5100194"/>
                <a:gd name="connsiteX62" fmla="*/ 1016992 w 2290150"/>
                <a:gd name="connsiteY62" fmla="*/ 119270 h 5100194"/>
                <a:gd name="connsiteX63" fmla="*/ 1034030 w 2290150"/>
                <a:gd name="connsiteY63" fmla="*/ 124949 h 5100194"/>
                <a:gd name="connsiteX64" fmla="*/ 1068107 w 2290150"/>
                <a:gd name="connsiteY64" fmla="*/ 141988 h 5100194"/>
                <a:gd name="connsiteX65" fmla="*/ 1090825 w 2290150"/>
                <a:gd name="connsiteY65" fmla="*/ 164706 h 5100194"/>
                <a:gd name="connsiteX66" fmla="*/ 1102184 w 2290150"/>
                <a:gd name="connsiteY66" fmla="*/ 181745 h 5100194"/>
                <a:gd name="connsiteX67" fmla="*/ 1119223 w 2290150"/>
                <a:gd name="connsiteY67" fmla="*/ 193104 h 5100194"/>
                <a:gd name="connsiteX68" fmla="*/ 1141941 w 2290150"/>
                <a:gd name="connsiteY68" fmla="*/ 221501 h 5100194"/>
                <a:gd name="connsiteX69" fmla="*/ 1147620 w 2290150"/>
                <a:gd name="connsiteY69" fmla="*/ 238540 h 5100194"/>
                <a:gd name="connsiteX70" fmla="*/ 1164659 w 2290150"/>
                <a:gd name="connsiteY70" fmla="*/ 255578 h 5100194"/>
                <a:gd name="connsiteX71" fmla="*/ 1181697 w 2290150"/>
                <a:gd name="connsiteY71" fmla="*/ 289655 h 5100194"/>
                <a:gd name="connsiteX72" fmla="*/ 1187377 w 2290150"/>
                <a:gd name="connsiteY72" fmla="*/ 306694 h 5100194"/>
                <a:gd name="connsiteX73" fmla="*/ 1204415 w 2290150"/>
                <a:gd name="connsiteY73" fmla="*/ 318053 h 5100194"/>
                <a:gd name="connsiteX74" fmla="*/ 1215774 w 2290150"/>
                <a:gd name="connsiteY74" fmla="*/ 335091 h 5100194"/>
                <a:gd name="connsiteX75" fmla="*/ 1238492 w 2290150"/>
                <a:gd name="connsiteY75" fmla="*/ 386207 h 5100194"/>
                <a:gd name="connsiteX76" fmla="*/ 1244172 w 2290150"/>
                <a:gd name="connsiteY76" fmla="*/ 408925 h 5100194"/>
                <a:gd name="connsiteX77" fmla="*/ 1255531 w 2290150"/>
                <a:gd name="connsiteY77" fmla="*/ 431643 h 5100194"/>
                <a:gd name="connsiteX78" fmla="*/ 1261210 w 2290150"/>
                <a:gd name="connsiteY78" fmla="*/ 465720 h 5100194"/>
                <a:gd name="connsiteX79" fmla="*/ 1249851 w 2290150"/>
                <a:gd name="connsiteY79" fmla="*/ 675861 h 5100194"/>
                <a:gd name="connsiteX80" fmla="*/ 1244172 w 2290150"/>
                <a:gd name="connsiteY80" fmla="*/ 726977 h 5100194"/>
                <a:gd name="connsiteX81" fmla="*/ 1232813 w 2290150"/>
                <a:gd name="connsiteY81" fmla="*/ 749695 h 5100194"/>
                <a:gd name="connsiteX82" fmla="*/ 1221454 w 2290150"/>
                <a:gd name="connsiteY82" fmla="*/ 800810 h 5100194"/>
                <a:gd name="connsiteX83" fmla="*/ 1210095 w 2290150"/>
                <a:gd name="connsiteY83" fmla="*/ 823528 h 5100194"/>
                <a:gd name="connsiteX84" fmla="*/ 1193056 w 2290150"/>
                <a:gd name="connsiteY84" fmla="*/ 857605 h 5100194"/>
                <a:gd name="connsiteX85" fmla="*/ 1176018 w 2290150"/>
                <a:gd name="connsiteY85" fmla="*/ 903041 h 5100194"/>
                <a:gd name="connsiteX86" fmla="*/ 1164659 w 2290150"/>
                <a:gd name="connsiteY86" fmla="*/ 959836 h 5100194"/>
                <a:gd name="connsiteX87" fmla="*/ 1153300 w 2290150"/>
                <a:gd name="connsiteY87" fmla="*/ 976875 h 5100194"/>
                <a:gd name="connsiteX88" fmla="*/ 1147620 w 2290150"/>
                <a:gd name="connsiteY88" fmla="*/ 999593 h 5100194"/>
                <a:gd name="connsiteX89" fmla="*/ 1136261 w 2290150"/>
                <a:gd name="connsiteY89" fmla="*/ 1033670 h 5100194"/>
                <a:gd name="connsiteX90" fmla="*/ 1130582 w 2290150"/>
                <a:gd name="connsiteY90" fmla="*/ 1073426 h 5100194"/>
                <a:gd name="connsiteX91" fmla="*/ 1119223 w 2290150"/>
                <a:gd name="connsiteY91" fmla="*/ 1113183 h 5100194"/>
                <a:gd name="connsiteX92" fmla="*/ 1107864 w 2290150"/>
                <a:gd name="connsiteY92" fmla="*/ 1204055 h 5100194"/>
                <a:gd name="connsiteX93" fmla="*/ 1096505 w 2290150"/>
                <a:gd name="connsiteY93" fmla="*/ 1243812 h 5100194"/>
                <a:gd name="connsiteX94" fmla="*/ 1102184 w 2290150"/>
                <a:gd name="connsiteY94" fmla="*/ 1323325 h 5100194"/>
                <a:gd name="connsiteX95" fmla="*/ 1113543 w 2290150"/>
                <a:gd name="connsiteY95" fmla="*/ 1357402 h 5100194"/>
                <a:gd name="connsiteX96" fmla="*/ 1130582 w 2290150"/>
                <a:gd name="connsiteY96" fmla="*/ 1363081 h 5100194"/>
                <a:gd name="connsiteX97" fmla="*/ 1158979 w 2290150"/>
                <a:gd name="connsiteY97" fmla="*/ 1391479 h 5100194"/>
                <a:gd name="connsiteX98" fmla="*/ 1187377 w 2290150"/>
                <a:gd name="connsiteY98" fmla="*/ 1414197 h 5100194"/>
                <a:gd name="connsiteX99" fmla="*/ 1227133 w 2290150"/>
                <a:gd name="connsiteY99" fmla="*/ 1459633 h 5100194"/>
                <a:gd name="connsiteX100" fmla="*/ 1238492 w 2290150"/>
                <a:gd name="connsiteY100" fmla="*/ 1476671 h 5100194"/>
                <a:gd name="connsiteX101" fmla="*/ 1255531 w 2290150"/>
                <a:gd name="connsiteY101" fmla="*/ 1510748 h 5100194"/>
                <a:gd name="connsiteX102" fmla="*/ 1278249 w 2290150"/>
                <a:gd name="connsiteY102" fmla="*/ 1561864 h 5100194"/>
                <a:gd name="connsiteX103" fmla="*/ 1295287 w 2290150"/>
                <a:gd name="connsiteY103" fmla="*/ 1567543 h 5100194"/>
                <a:gd name="connsiteX104" fmla="*/ 1300967 w 2290150"/>
                <a:gd name="connsiteY104" fmla="*/ 1584582 h 5100194"/>
                <a:gd name="connsiteX105" fmla="*/ 1335044 w 2290150"/>
                <a:gd name="connsiteY105" fmla="*/ 1618659 h 5100194"/>
                <a:gd name="connsiteX106" fmla="*/ 1352082 w 2290150"/>
                <a:gd name="connsiteY106" fmla="*/ 1624338 h 5100194"/>
                <a:gd name="connsiteX107" fmla="*/ 1374800 w 2290150"/>
                <a:gd name="connsiteY107" fmla="*/ 1647056 h 5100194"/>
                <a:gd name="connsiteX108" fmla="*/ 1380480 w 2290150"/>
                <a:gd name="connsiteY108" fmla="*/ 1664095 h 5100194"/>
                <a:gd name="connsiteX109" fmla="*/ 1397518 w 2290150"/>
                <a:gd name="connsiteY109" fmla="*/ 1669774 h 5100194"/>
                <a:gd name="connsiteX110" fmla="*/ 1420236 w 2290150"/>
                <a:gd name="connsiteY110" fmla="*/ 1681133 h 5100194"/>
                <a:gd name="connsiteX111" fmla="*/ 1437275 w 2290150"/>
                <a:gd name="connsiteY111" fmla="*/ 1686813 h 5100194"/>
                <a:gd name="connsiteX112" fmla="*/ 1471352 w 2290150"/>
                <a:gd name="connsiteY112" fmla="*/ 1703851 h 5100194"/>
                <a:gd name="connsiteX113" fmla="*/ 1488390 w 2290150"/>
                <a:gd name="connsiteY113" fmla="*/ 1715210 h 5100194"/>
                <a:gd name="connsiteX114" fmla="*/ 1528147 w 2290150"/>
                <a:gd name="connsiteY114" fmla="*/ 1726569 h 5100194"/>
                <a:gd name="connsiteX115" fmla="*/ 1573583 w 2290150"/>
                <a:gd name="connsiteY115" fmla="*/ 1743608 h 5100194"/>
                <a:gd name="connsiteX116" fmla="*/ 1624699 w 2290150"/>
                <a:gd name="connsiteY116" fmla="*/ 1760646 h 5100194"/>
                <a:gd name="connsiteX117" fmla="*/ 1658776 w 2290150"/>
                <a:gd name="connsiteY117" fmla="*/ 1777685 h 5100194"/>
                <a:gd name="connsiteX118" fmla="*/ 1675814 w 2290150"/>
                <a:gd name="connsiteY118" fmla="*/ 1789044 h 5100194"/>
                <a:gd name="connsiteX119" fmla="*/ 1704212 w 2290150"/>
                <a:gd name="connsiteY119" fmla="*/ 1794723 h 5100194"/>
                <a:gd name="connsiteX120" fmla="*/ 1726930 w 2290150"/>
                <a:gd name="connsiteY120" fmla="*/ 1806082 h 5100194"/>
                <a:gd name="connsiteX121" fmla="*/ 1766686 w 2290150"/>
                <a:gd name="connsiteY121" fmla="*/ 1817441 h 5100194"/>
                <a:gd name="connsiteX122" fmla="*/ 1783725 w 2290150"/>
                <a:gd name="connsiteY122" fmla="*/ 1828800 h 5100194"/>
                <a:gd name="connsiteX123" fmla="*/ 1800763 w 2290150"/>
                <a:gd name="connsiteY123" fmla="*/ 1845839 h 5100194"/>
                <a:gd name="connsiteX124" fmla="*/ 1834840 w 2290150"/>
                <a:gd name="connsiteY124" fmla="*/ 1857198 h 5100194"/>
                <a:gd name="connsiteX125" fmla="*/ 1851879 w 2290150"/>
                <a:gd name="connsiteY125" fmla="*/ 1868557 h 5100194"/>
                <a:gd name="connsiteX126" fmla="*/ 1880276 w 2290150"/>
                <a:gd name="connsiteY126" fmla="*/ 1891275 h 5100194"/>
                <a:gd name="connsiteX127" fmla="*/ 1931392 w 2290150"/>
                <a:gd name="connsiteY127" fmla="*/ 1931031 h 5100194"/>
                <a:gd name="connsiteX128" fmla="*/ 1948430 w 2290150"/>
                <a:gd name="connsiteY128" fmla="*/ 1948070 h 5100194"/>
                <a:gd name="connsiteX129" fmla="*/ 1954110 w 2290150"/>
                <a:gd name="connsiteY129" fmla="*/ 1965108 h 5100194"/>
                <a:gd name="connsiteX130" fmla="*/ 1988187 w 2290150"/>
                <a:gd name="connsiteY130" fmla="*/ 1999185 h 5100194"/>
                <a:gd name="connsiteX131" fmla="*/ 2005225 w 2290150"/>
                <a:gd name="connsiteY131" fmla="*/ 2021904 h 5100194"/>
                <a:gd name="connsiteX132" fmla="*/ 2027943 w 2290150"/>
                <a:gd name="connsiteY132" fmla="*/ 2073019 h 5100194"/>
                <a:gd name="connsiteX133" fmla="*/ 2044982 w 2290150"/>
                <a:gd name="connsiteY133" fmla="*/ 2084378 h 5100194"/>
                <a:gd name="connsiteX134" fmla="*/ 2067700 w 2290150"/>
                <a:gd name="connsiteY134" fmla="*/ 2135494 h 5100194"/>
                <a:gd name="connsiteX135" fmla="*/ 2084738 w 2290150"/>
                <a:gd name="connsiteY135" fmla="*/ 2175250 h 5100194"/>
                <a:gd name="connsiteX136" fmla="*/ 2090418 w 2290150"/>
                <a:gd name="connsiteY136" fmla="*/ 2192289 h 5100194"/>
                <a:gd name="connsiteX137" fmla="*/ 2101777 w 2290150"/>
                <a:gd name="connsiteY137" fmla="*/ 2215007 h 5100194"/>
                <a:gd name="connsiteX138" fmla="*/ 2124495 w 2290150"/>
                <a:gd name="connsiteY138" fmla="*/ 2339956 h 5100194"/>
                <a:gd name="connsiteX139" fmla="*/ 2130174 w 2290150"/>
                <a:gd name="connsiteY139" fmla="*/ 2379712 h 5100194"/>
                <a:gd name="connsiteX140" fmla="*/ 2141533 w 2290150"/>
                <a:gd name="connsiteY140" fmla="*/ 2447866 h 5100194"/>
                <a:gd name="connsiteX141" fmla="*/ 2147213 w 2290150"/>
                <a:gd name="connsiteY141" fmla="*/ 2629610 h 5100194"/>
                <a:gd name="connsiteX142" fmla="*/ 2135854 w 2290150"/>
                <a:gd name="connsiteY142" fmla="*/ 2726162 h 5100194"/>
                <a:gd name="connsiteX143" fmla="*/ 2130174 w 2290150"/>
                <a:gd name="connsiteY143" fmla="*/ 2822713 h 5100194"/>
                <a:gd name="connsiteX144" fmla="*/ 2141533 w 2290150"/>
                <a:gd name="connsiteY144" fmla="*/ 3492895 h 5100194"/>
                <a:gd name="connsiteX145" fmla="*/ 2158572 w 2290150"/>
                <a:gd name="connsiteY145" fmla="*/ 3600805 h 5100194"/>
                <a:gd name="connsiteX146" fmla="*/ 2169931 w 2290150"/>
                <a:gd name="connsiteY146" fmla="*/ 3663280 h 5100194"/>
                <a:gd name="connsiteX147" fmla="*/ 2181290 w 2290150"/>
                <a:gd name="connsiteY147" fmla="*/ 3685998 h 5100194"/>
                <a:gd name="connsiteX148" fmla="*/ 2198328 w 2290150"/>
                <a:gd name="connsiteY148" fmla="*/ 3782549 h 5100194"/>
                <a:gd name="connsiteX149" fmla="*/ 2204008 w 2290150"/>
                <a:gd name="connsiteY149" fmla="*/ 3827985 h 5100194"/>
                <a:gd name="connsiteX150" fmla="*/ 2215367 w 2290150"/>
                <a:gd name="connsiteY150" fmla="*/ 3884781 h 5100194"/>
                <a:gd name="connsiteX151" fmla="*/ 2232405 w 2290150"/>
                <a:gd name="connsiteY151" fmla="*/ 4412974 h 5100194"/>
                <a:gd name="connsiteX152" fmla="*/ 2243764 w 2290150"/>
                <a:gd name="connsiteY152" fmla="*/ 4543603 h 5100194"/>
                <a:gd name="connsiteX153" fmla="*/ 2255123 w 2290150"/>
                <a:gd name="connsiteY153" fmla="*/ 4600398 h 5100194"/>
                <a:gd name="connsiteX154" fmla="*/ 2272162 w 2290150"/>
                <a:gd name="connsiteY154" fmla="*/ 4753745 h 5100194"/>
                <a:gd name="connsiteX155" fmla="*/ 2277841 w 2290150"/>
                <a:gd name="connsiteY155" fmla="*/ 4838937 h 5100194"/>
                <a:gd name="connsiteX156" fmla="*/ 2289200 w 2290150"/>
                <a:gd name="connsiteY156" fmla="*/ 4952527 h 5100194"/>
                <a:gd name="connsiteX157" fmla="*/ 2289200 w 2290150"/>
                <a:gd name="connsiteY157" fmla="*/ 5100194 h 5100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2290150" h="5100194">
                  <a:moveTo>
                    <a:pt x="335451" y="1499389"/>
                  </a:moveTo>
                  <a:cubicBezTo>
                    <a:pt x="341131" y="1489923"/>
                    <a:pt x="348007" y="1481079"/>
                    <a:pt x="352490" y="1470992"/>
                  </a:cubicBezTo>
                  <a:cubicBezTo>
                    <a:pt x="362717" y="1447981"/>
                    <a:pt x="360277" y="1402486"/>
                    <a:pt x="352490" y="1385799"/>
                  </a:cubicBezTo>
                  <a:cubicBezTo>
                    <a:pt x="346717" y="1373428"/>
                    <a:pt x="318413" y="1363081"/>
                    <a:pt x="318413" y="1363081"/>
                  </a:cubicBezTo>
                  <a:cubicBezTo>
                    <a:pt x="310840" y="1351722"/>
                    <a:pt x="307054" y="1336577"/>
                    <a:pt x="295695" y="1329004"/>
                  </a:cubicBezTo>
                  <a:lnTo>
                    <a:pt x="261618" y="1306286"/>
                  </a:lnTo>
                  <a:cubicBezTo>
                    <a:pt x="259725" y="1300607"/>
                    <a:pt x="260171" y="1293481"/>
                    <a:pt x="255938" y="1289248"/>
                  </a:cubicBezTo>
                  <a:cubicBezTo>
                    <a:pt x="246285" y="1279595"/>
                    <a:pt x="221861" y="1266530"/>
                    <a:pt x="221861" y="1266530"/>
                  </a:cubicBezTo>
                  <a:lnTo>
                    <a:pt x="199143" y="1232453"/>
                  </a:lnTo>
                  <a:cubicBezTo>
                    <a:pt x="195357" y="1226773"/>
                    <a:pt x="192611" y="1220241"/>
                    <a:pt x="187784" y="1215414"/>
                  </a:cubicBezTo>
                  <a:lnTo>
                    <a:pt x="170746" y="1198376"/>
                  </a:lnTo>
                  <a:cubicBezTo>
                    <a:pt x="168853" y="1192696"/>
                    <a:pt x="167743" y="1186692"/>
                    <a:pt x="165066" y="1181337"/>
                  </a:cubicBezTo>
                  <a:cubicBezTo>
                    <a:pt x="144330" y="1139867"/>
                    <a:pt x="156719" y="1196063"/>
                    <a:pt x="130989" y="1118863"/>
                  </a:cubicBezTo>
                  <a:cubicBezTo>
                    <a:pt x="117674" y="1078913"/>
                    <a:pt x="135001" y="1128221"/>
                    <a:pt x="113951" y="1079106"/>
                  </a:cubicBezTo>
                  <a:cubicBezTo>
                    <a:pt x="99843" y="1046187"/>
                    <a:pt x="118740" y="1077770"/>
                    <a:pt x="96912" y="1045029"/>
                  </a:cubicBezTo>
                  <a:cubicBezTo>
                    <a:pt x="71052" y="967449"/>
                    <a:pt x="99268" y="1046743"/>
                    <a:pt x="74194" y="988234"/>
                  </a:cubicBezTo>
                  <a:cubicBezTo>
                    <a:pt x="60086" y="955313"/>
                    <a:pt x="78986" y="986901"/>
                    <a:pt x="57156" y="954157"/>
                  </a:cubicBezTo>
                  <a:cubicBezTo>
                    <a:pt x="54276" y="942636"/>
                    <a:pt x="50683" y="925802"/>
                    <a:pt x="45797" y="914400"/>
                  </a:cubicBezTo>
                  <a:cubicBezTo>
                    <a:pt x="42462" y="906618"/>
                    <a:pt x="37773" y="899464"/>
                    <a:pt x="34438" y="891682"/>
                  </a:cubicBezTo>
                  <a:cubicBezTo>
                    <a:pt x="32080" y="886179"/>
                    <a:pt x="30860" y="880249"/>
                    <a:pt x="28758" y="874644"/>
                  </a:cubicBezTo>
                  <a:cubicBezTo>
                    <a:pt x="25178" y="865098"/>
                    <a:pt x="21185" y="855712"/>
                    <a:pt x="17399" y="846246"/>
                  </a:cubicBezTo>
                  <a:cubicBezTo>
                    <a:pt x="15506" y="836780"/>
                    <a:pt x="14494" y="827095"/>
                    <a:pt x="11720" y="817849"/>
                  </a:cubicBezTo>
                  <a:cubicBezTo>
                    <a:pt x="8791" y="808084"/>
                    <a:pt x="670" y="799641"/>
                    <a:pt x="361" y="789451"/>
                  </a:cubicBezTo>
                  <a:cubicBezTo>
                    <a:pt x="-1246" y="736433"/>
                    <a:pt x="2831" y="683370"/>
                    <a:pt x="6040" y="630425"/>
                  </a:cubicBezTo>
                  <a:cubicBezTo>
                    <a:pt x="6624" y="620790"/>
                    <a:pt x="9379" y="611393"/>
                    <a:pt x="11720" y="602028"/>
                  </a:cubicBezTo>
                  <a:cubicBezTo>
                    <a:pt x="15063" y="588657"/>
                    <a:pt x="18968" y="575426"/>
                    <a:pt x="23079" y="562271"/>
                  </a:cubicBezTo>
                  <a:cubicBezTo>
                    <a:pt x="28436" y="545129"/>
                    <a:pt x="35761" y="528580"/>
                    <a:pt x="40117" y="511156"/>
                  </a:cubicBezTo>
                  <a:cubicBezTo>
                    <a:pt x="41935" y="503884"/>
                    <a:pt x="47404" y="479542"/>
                    <a:pt x="51476" y="471399"/>
                  </a:cubicBezTo>
                  <a:cubicBezTo>
                    <a:pt x="54529" y="465294"/>
                    <a:pt x="59049" y="460040"/>
                    <a:pt x="62835" y="454361"/>
                  </a:cubicBezTo>
                  <a:cubicBezTo>
                    <a:pt x="64728" y="446788"/>
                    <a:pt x="65774" y="438952"/>
                    <a:pt x="68515" y="431643"/>
                  </a:cubicBezTo>
                  <a:cubicBezTo>
                    <a:pt x="80709" y="399126"/>
                    <a:pt x="78500" y="420100"/>
                    <a:pt x="85553" y="391886"/>
                  </a:cubicBezTo>
                  <a:cubicBezTo>
                    <a:pt x="87894" y="382521"/>
                    <a:pt x="88180" y="372647"/>
                    <a:pt x="91233" y="363489"/>
                  </a:cubicBezTo>
                  <a:cubicBezTo>
                    <a:pt x="93910" y="355457"/>
                    <a:pt x="99257" y="348553"/>
                    <a:pt x="102592" y="340771"/>
                  </a:cubicBezTo>
                  <a:cubicBezTo>
                    <a:pt x="104950" y="335268"/>
                    <a:pt x="105913" y="329235"/>
                    <a:pt x="108271" y="323732"/>
                  </a:cubicBezTo>
                  <a:cubicBezTo>
                    <a:pt x="111606" y="315950"/>
                    <a:pt x="116295" y="308796"/>
                    <a:pt x="119630" y="301014"/>
                  </a:cubicBezTo>
                  <a:cubicBezTo>
                    <a:pt x="121988" y="295511"/>
                    <a:pt x="122633" y="289331"/>
                    <a:pt x="125310" y="283976"/>
                  </a:cubicBezTo>
                  <a:cubicBezTo>
                    <a:pt x="128363" y="277871"/>
                    <a:pt x="132883" y="272617"/>
                    <a:pt x="136669" y="266937"/>
                  </a:cubicBezTo>
                  <a:cubicBezTo>
                    <a:pt x="138490" y="259652"/>
                    <a:pt x="143952" y="235333"/>
                    <a:pt x="148028" y="227181"/>
                  </a:cubicBezTo>
                  <a:cubicBezTo>
                    <a:pt x="151081" y="221076"/>
                    <a:pt x="155601" y="215822"/>
                    <a:pt x="159387" y="210142"/>
                  </a:cubicBezTo>
                  <a:cubicBezTo>
                    <a:pt x="171205" y="162867"/>
                    <a:pt x="156816" y="209602"/>
                    <a:pt x="176425" y="170385"/>
                  </a:cubicBezTo>
                  <a:cubicBezTo>
                    <a:pt x="179102" y="165030"/>
                    <a:pt x="178365" y="158022"/>
                    <a:pt x="182105" y="153347"/>
                  </a:cubicBezTo>
                  <a:cubicBezTo>
                    <a:pt x="186369" y="148017"/>
                    <a:pt x="193464" y="145774"/>
                    <a:pt x="199143" y="141988"/>
                  </a:cubicBezTo>
                  <a:cubicBezTo>
                    <a:pt x="205098" y="124125"/>
                    <a:pt x="203629" y="120066"/>
                    <a:pt x="221861" y="107911"/>
                  </a:cubicBezTo>
                  <a:cubicBezTo>
                    <a:pt x="226842" y="104590"/>
                    <a:pt x="233220" y="104124"/>
                    <a:pt x="238900" y="102231"/>
                  </a:cubicBezTo>
                  <a:cubicBezTo>
                    <a:pt x="278198" y="43285"/>
                    <a:pt x="215324" y="131489"/>
                    <a:pt x="272977" y="73834"/>
                  </a:cubicBezTo>
                  <a:cubicBezTo>
                    <a:pt x="277210" y="69601"/>
                    <a:pt x="273784" y="60275"/>
                    <a:pt x="278656" y="56795"/>
                  </a:cubicBezTo>
                  <a:cubicBezTo>
                    <a:pt x="288399" y="49835"/>
                    <a:pt x="302770" y="52078"/>
                    <a:pt x="312733" y="45436"/>
                  </a:cubicBezTo>
                  <a:cubicBezTo>
                    <a:pt x="318413" y="41650"/>
                    <a:pt x="323498" y="36766"/>
                    <a:pt x="329772" y="34077"/>
                  </a:cubicBezTo>
                  <a:cubicBezTo>
                    <a:pt x="336947" y="31002"/>
                    <a:pt x="345013" y="30641"/>
                    <a:pt x="352490" y="28398"/>
                  </a:cubicBezTo>
                  <a:cubicBezTo>
                    <a:pt x="363959" y="24958"/>
                    <a:pt x="375015" y="20190"/>
                    <a:pt x="386567" y="17039"/>
                  </a:cubicBezTo>
                  <a:cubicBezTo>
                    <a:pt x="395880" y="14499"/>
                    <a:pt x="405718" y="14133"/>
                    <a:pt x="414964" y="11359"/>
                  </a:cubicBezTo>
                  <a:cubicBezTo>
                    <a:pt x="424729" y="8429"/>
                    <a:pt x="433896" y="3786"/>
                    <a:pt x="443362" y="0"/>
                  </a:cubicBezTo>
                  <a:cubicBezTo>
                    <a:pt x="504504" y="1853"/>
                    <a:pt x="617780" y="1514"/>
                    <a:pt x="693260" y="11359"/>
                  </a:cubicBezTo>
                  <a:cubicBezTo>
                    <a:pt x="716098" y="14338"/>
                    <a:pt x="738777" y="18473"/>
                    <a:pt x="761414" y="22718"/>
                  </a:cubicBezTo>
                  <a:cubicBezTo>
                    <a:pt x="769086" y="24157"/>
                    <a:pt x="776601" y="26344"/>
                    <a:pt x="784132" y="28398"/>
                  </a:cubicBezTo>
                  <a:cubicBezTo>
                    <a:pt x="797429" y="32025"/>
                    <a:pt x="810688" y="35797"/>
                    <a:pt x="823889" y="39757"/>
                  </a:cubicBezTo>
                  <a:cubicBezTo>
                    <a:pt x="829623" y="41477"/>
                    <a:pt x="835425" y="43078"/>
                    <a:pt x="840927" y="45436"/>
                  </a:cubicBezTo>
                  <a:cubicBezTo>
                    <a:pt x="848709" y="48771"/>
                    <a:pt x="855395" y="54891"/>
                    <a:pt x="863645" y="56795"/>
                  </a:cubicBezTo>
                  <a:cubicBezTo>
                    <a:pt x="880349" y="60650"/>
                    <a:pt x="897722" y="60582"/>
                    <a:pt x="914761" y="62475"/>
                  </a:cubicBezTo>
                  <a:cubicBezTo>
                    <a:pt x="954713" y="75791"/>
                    <a:pt x="905398" y="58462"/>
                    <a:pt x="954517" y="79513"/>
                  </a:cubicBezTo>
                  <a:cubicBezTo>
                    <a:pt x="960020" y="81871"/>
                    <a:pt x="966201" y="82516"/>
                    <a:pt x="971556" y="85193"/>
                  </a:cubicBezTo>
                  <a:cubicBezTo>
                    <a:pt x="1015588" y="107210"/>
                    <a:pt x="962811" y="87959"/>
                    <a:pt x="1005633" y="102231"/>
                  </a:cubicBezTo>
                  <a:cubicBezTo>
                    <a:pt x="1009419" y="107911"/>
                    <a:pt x="1011662" y="115006"/>
                    <a:pt x="1016992" y="119270"/>
                  </a:cubicBezTo>
                  <a:cubicBezTo>
                    <a:pt x="1021667" y="123010"/>
                    <a:pt x="1028675" y="122272"/>
                    <a:pt x="1034030" y="124949"/>
                  </a:cubicBezTo>
                  <a:cubicBezTo>
                    <a:pt x="1078077" y="146972"/>
                    <a:pt x="1025275" y="127709"/>
                    <a:pt x="1068107" y="141988"/>
                  </a:cubicBezTo>
                  <a:cubicBezTo>
                    <a:pt x="1080500" y="179163"/>
                    <a:pt x="1063288" y="142675"/>
                    <a:pt x="1090825" y="164706"/>
                  </a:cubicBezTo>
                  <a:cubicBezTo>
                    <a:pt x="1096155" y="168970"/>
                    <a:pt x="1097357" y="176918"/>
                    <a:pt x="1102184" y="181745"/>
                  </a:cubicBezTo>
                  <a:cubicBezTo>
                    <a:pt x="1107011" y="186572"/>
                    <a:pt x="1113543" y="189318"/>
                    <a:pt x="1119223" y="193104"/>
                  </a:cubicBezTo>
                  <a:cubicBezTo>
                    <a:pt x="1133498" y="235930"/>
                    <a:pt x="1112581" y="184800"/>
                    <a:pt x="1141941" y="221501"/>
                  </a:cubicBezTo>
                  <a:cubicBezTo>
                    <a:pt x="1145681" y="226176"/>
                    <a:pt x="1144299" y="233559"/>
                    <a:pt x="1147620" y="238540"/>
                  </a:cubicBezTo>
                  <a:cubicBezTo>
                    <a:pt x="1152075" y="245223"/>
                    <a:pt x="1158979" y="249899"/>
                    <a:pt x="1164659" y="255578"/>
                  </a:cubicBezTo>
                  <a:cubicBezTo>
                    <a:pt x="1178931" y="298400"/>
                    <a:pt x="1159680" y="245623"/>
                    <a:pt x="1181697" y="289655"/>
                  </a:cubicBezTo>
                  <a:cubicBezTo>
                    <a:pt x="1184374" y="295010"/>
                    <a:pt x="1183637" y="302019"/>
                    <a:pt x="1187377" y="306694"/>
                  </a:cubicBezTo>
                  <a:cubicBezTo>
                    <a:pt x="1191641" y="312024"/>
                    <a:pt x="1198736" y="314267"/>
                    <a:pt x="1204415" y="318053"/>
                  </a:cubicBezTo>
                  <a:cubicBezTo>
                    <a:pt x="1208201" y="323732"/>
                    <a:pt x="1213002" y="328854"/>
                    <a:pt x="1215774" y="335091"/>
                  </a:cubicBezTo>
                  <a:cubicBezTo>
                    <a:pt x="1242811" y="395923"/>
                    <a:pt x="1212784" y="347644"/>
                    <a:pt x="1238492" y="386207"/>
                  </a:cubicBezTo>
                  <a:cubicBezTo>
                    <a:pt x="1240385" y="393780"/>
                    <a:pt x="1241431" y="401616"/>
                    <a:pt x="1244172" y="408925"/>
                  </a:cubicBezTo>
                  <a:cubicBezTo>
                    <a:pt x="1247145" y="416852"/>
                    <a:pt x="1253098" y="423534"/>
                    <a:pt x="1255531" y="431643"/>
                  </a:cubicBezTo>
                  <a:cubicBezTo>
                    <a:pt x="1258840" y="442673"/>
                    <a:pt x="1259317" y="454361"/>
                    <a:pt x="1261210" y="465720"/>
                  </a:cubicBezTo>
                  <a:cubicBezTo>
                    <a:pt x="1257424" y="535767"/>
                    <a:pt x="1254416" y="605860"/>
                    <a:pt x="1249851" y="675861"/>
                  </a:cubicBezTo>
                  <a:cubicBezTo>
                    <a:pt x="1248735" y="692968"/>
                    <a:pt x="1248027" y="710272"/>
                    <a:pt x="1244172" y="726977"/>
                  </a:cubicBezTo>
                  <a:cubicBezTo>
                    <a:pt x="1242268" y="735227"/>
                    <a:pt x="1235786" y="741768"/>
                    <a:pt x="1232813" y="749695"/>
                  </a:cubicBezTo>
                  <a:cubicBezTo>
                    <a:pt x="1221887" y="778831"/>
                    <a:pt x="1232256" y="768403"/>
                    <a:pt x="1221454" y="800810"/>
                  </a:cubicBezTo>
                  <a:cubicBezTo>
                    <a:pt x="1218777" y="808842"/>
                    <a:pt x="1213430" y="815746"/>
                    <a:pt x="1210095" y="823528"/>
                  </a:cubicBezTo>
                  <a:cubicBezTo>
                    <a:pt x="1195987" y="856447"/>
                    <a:pt x="1214884" y="824864"/>
                    <a:pt x="1193056" y="857605"/>
                  </a:cubicBezTo>
                  <a:cubicBezTo>
                    <a:pt x="1178481" y="915909"/>
                    <a:pt x="1198289" y="843652"/>
                    <a:pt x="1176018" y="903041"/>
                  </a:cubicBezTo>
                  <a:cubicBezTo>
                    <a:pt x="1158957" y="948536"/>
                    <a:pt x="1184291" y="900938"/>
                    <a:pt x="1164659" y="959836"/>
                  </a:cubicBezTo>
                  <a:cubicBezTo>
                    <a:pt x="1162500" y="966312"/>
                    <a:pt x="1157086" y="971195"/>
                    <a:pt x="1153300" y="976875"/>
                  </a:cubicBezTo>
                  <a:cubicBezTo>
                    <a:pt x="1151407" y="984448"/>
                    <a:pt x="1149863" y="992116"/>
                    <a:pt x="1147620" y="999593"/>
                  </a:cubicBezTo>
                  <a:cubicBezTo>
                    <a:pt x="1144179" y="1011061"/>
                    <a:pt x="1138953" y="1022003"/>
                    <a:pt x="1136261" y="1033670"/>
                  </a:cubicBezTo>
                  <a:cubicBezTo>
                    <a:pt x="1133251" y="1046714"/>
                    <a:pt x="1133387" y="1060337"/>
                    <a:pt x="1130582" y="1073426"/>
                  </a:cubicBezTo>
                  <a:cubicBezTo>
                    <a:pt x="1127694" y="1086903"/>
                    <a:pt x="1122111" y="1099706"/>
                    <a:pt x="1119223" y="1113183"/>
                  </a:cubicBezTo>
                  <a:cubicBezTo>
                    <a:pt x="1108736" y="1162122"/>
                    <a:pt x="1118072" y="1149609"/>
                    <a:pt x="1107864" y="1204055"/>
                  </a:cubicBezTo>
                  <a:cubicBezTo>
                    <a:pt x="1105324" y="1217602"/>
                    <a:pt x="1100291" y="1230560"/>
                    <a:pt x="1096505" y="1243812"/>
                  </a:cubicBezTo>
                  <a:cubicBezTo>
                    <a:pt x="1098398" y="1270316"/>
                    <a:pt x="1098242" y="1297047"/>
                    <a:pt x="1102184" y="1323325"/>
                  </a:cubicBezTo>
                  <a:cubicBezTo>
                    <a:pt x="1103960" y="1335166"/>
                    <a:pt x="1102184" y="1353616"/>
                    <a:pt x="1113543" y="1357402"/>
                  </a:cubicBezTo>
                  <a:lnTo>
                    <a:pt x="1130582" y="1363081"/>
                  </a:lnTo>
                  <a:cubicBezTo>
                    <a:pt x="1160871" y="1408515"/>
                    <a:pt x="1121119" y="1353619"/>
                    <a:pt x="1158979" y="1391479"/>
                  </a:cubicBezTo>
                  <a:cubicBezTo>
                    <a:pt x="1184668" y="1417168"/>
                    <a:pt x="1154206" y="1403139"/>
                    <a:pt x="1187377" y="1414197"/>
                  </a:cubicBezTo>
                  <a:cubicBezTo>
                    <a:pt x="1213881" y="1453953"/>
                    <a:pt x="1198736" y="1440701"/>
                    <a:pt x="1227133" y="1459633"/>
                  </a:cubicBezTo>
                  <a:cubicBezTo>
                    <a:pt x="1230919" y="1465312"/>
                    <a:pt x="1235439" y="1470566"/>
                    <a:pt x="1238492" y="1476671"/>
                  </a:cubicBezTo>
                  <a:cubicBezTo>
                    <a:pt x="1262006" y="1523699"/>
                    <a:pt x="1222979" y="1461921"/>
                    <a:pt x="1255531" y="1510748"/>
                  </a:cubicBezTo>
                  <a:cubicBezTo>
                    <a:pt x="1259002" y="1521160"/>
                    <a:pt x="1265976" y="1552046"/>
                    <a:pt x="1278249" y="1561864"/>
                  </a:cubicBezTo>
                  <a:cubicBezTo>
                    <a:pt x="1282924" y="1565604"/>
                    <a:pt x="1289608" y="1565650"/>
                    <a:pt x="1295287" y="1567543"/>
                  </a:cubicBezTo>
                  <a:cubicBezTo>
                    <a:pt x="1297180" y="1573223"/>
                    <a:pt x="1298290" y="1579227"/>
                    <a:pt x="1300967" y="1584582"/>
                  </a:cubicBezTo>
                  <a:cubicBezTo>
                    <a:pt x="1309223" y="1601094"/>
                    <a:pt x="1318450" y="1609177"/>
                    <a:pt x="1335044" y="1618659"/>
                  </a:cubicBezTo>
                  <a:cubicBezTo>
                    <a:pt x="1340242" y="1621629"/>
                    <a:pt x="1346403" y="1622445"/>
                    <a:pt x="1352082" y="1624338"/>
                  </a:cubicBezTo>
                  <a:cubicBezTo>
                    <a:pt x="1367229" y="1669777"/>
                    <a:pt x="1344509" y="1616765"/>
                    <a:pt x="1374800" y="1647056"/>
                  </a:cubicBezTo>
                  <a:cubicBezTo>
                    <a:pt x="1379033" y="1651289"/>
                    <a:pt x="1376247" y="1659862"/>
                    <a:pt x="1380480" y="1664095"/>
                  </a:cubicBezTo>
                  <a:cubicBezTo>
                    <a:pt x="1384713" y="1668328"/>
                    <a:pt x="1392016" y="1667416"/>
                    <a:pt x="1397518" y="1669774"/>
                  </a:cubicBezTo>
                  <a:cubicBezTo>
                    <a:pt x="1405300" y="1673109"/>
                    <a:pt x="1412454" y="1677798"/>
                    <a:pt x="1420236" y="1681133"/>
                  </a:cubicBezTo>
                  <a:cubicBezTo>
                    <a:pt x="1425739" y="1683491"/>
                    <a:pt x="1431920" y="1684136"/>
                    <a:pt x="1437275" y="1686813"/>
                  </a:cubicBezTo>
                  <a:cubicBezTo>
                    <a:pt x="1481307" y="1708830"/>
                    <a:pt x="1428530" y="1689579"/>
                    <a:pt x="1471352" y="1703851"/>
                  </a:cubicBezTo>
                  <a:cubicBezTo>
                    <a:pt x="1477031" y="1707637"/>
                    <a:pt x="1482285" y="1712157"/>
                    <a:pt x="1488390" y="1715210"/>
                  </a:cubicBezTo>
                  <a:cubicBezTo>
                    <a:pt x="1496541" y="1719286"/>
                    <a:pt x="1520864" y="1724748"/>
                    <a:pt x="1528147" y="1726569"/>
                  </a:cubicBezTo>
                  <a:cubicBezTo>
                    <a:pt x="1567907" y="1746449"/>
                    <a:pt x="1533376" y="1731237"/>
                    <a:pt x="1573583" y="1743608"/>
                  </a:cubicBezTo>
                  <a:cubicBezTo>
                    <a:pt x="1590749" y="1748890"/>
                    <a:pt x="1624699" y="1760646"/>
                    <a:pt x="1624699" y="1760646"/>
                  </a:cubicBezTo>
                  <a:cubicBezTo>
                    <a:pt x="1673526" y="1793198"/>
                    <a:pt x="1611748" y="1754171"/>
                    <a:pt x="1658776" y="1777685"/>
                  </a:cubicBezTo>
                  <a:cubicBezTo>
                    <a:pt x="1664881" y="1780738"/>
                    <a:pt x="1669423" y="1786647"/>
                    <a:pt x="1675814" y="1789044"/>
                  </a:cubicBezTo>
                  <a:cubicBezTo>
                    <a:pt x="1684853" y="1792433"/>
                    <a:pt x="1694746" y="1792830"/>
                    <a:pt x="1704212" y="1794723"/>
                  </a:cubicBezTo>
                  <a:cubicBezTo>
                    <a:pt x="1711785" y="1798509"/>
                    <a:pt x="1719148" y="1802747"/>
                    <a:pt x="1726930" y="1806082"/>
                  </a:cubicBezTo>
                  <a:cubicBezTo>
                    <a:pt x="1738343" y="1810973"/>
                    <a:pt x="1755150" y="1814557"/>
                    <a:pt x="1766686" y="1817441"/>
                  </a:cubicBezTo>
                  <a:cubicBezTo>
                    <a:pt x="1772366" y="1821227"/>
                    <a:pt x="1778481" y="1824430"/>
                    <a:pt x="1783725" y="1828800"/>
                  </a:cubicBezTo>
                  <a:cubicBezTo>
                    <a:pt x="1789895" y="1833942"/>
                    <a:pt x="1793742" y="1841938"/>
                    <a:pt x="1800763" y="1845839"/>
                  </a:cubicBezTo>
                  <a:cubicBezTo>
                    <a:pt x="1811230" y="1851654"/>
                    <a:pt x="1824877" y="1850556"/>
                    <a:pt x="1834840" y="1857198"/>
                  </a:cubicBezTo>
                  <a:lnTo>
                    <a:pt x="1851879" y="1868557"/>
                  </a:lnTo>
                  <a:cubicBezTo>
                    <a:pt x="1883058" y="1915323"/>
                    <a:pt x="1842292" y="1861731"/>
                    <a:pt x="1880276" y="1891275"/>
                  </a:cubicBezTo>
                  <a:cubicBezTo>
                    <a:pt x="1937738" y="1935968"/>
                    <a:pt x="1891976" y="1917894"/>
                    <a:pt x="1931392" y="1931031"/>
                  </a:cubicBezTo>
                  <a:cubicBezTo>
                    <a:pt x="1937071" y="1936711"/>
                    <a:pt x="1943975" y="1941387"/>
                    <a:pt x="1948430" y="1948070"/>
                  </a:cubicBezTo>
                  <a:cubicBezTo>
                    <a:pt x="1951751" y="1953051"/>
                    <a:pt x="1950435" y="1960382"/>
                    <a:pt x="1954110" y="1965108"/>
                  </a:cubicBezTo>
                  <a:cubicBezTo>
                    <a:pt x="1963973" y="1977788"/>
                    <a:pt x="1978549" y="1986333"/>
                    <a:pt x="1988187" y="1999185"/>
                  </a:cubicBezTo>
                  <a:lnTo>
                    <a:pt x="2005225" y="2021904"/>
                  </a:lnTo>
                  <a:cubicBezTo>
                    <a:pt x="2010955" y="2044821"/>
                    <a:pt x="2010605" y="2052792"/>
                    <a:pt x="2027943" y="2073019"/>
                  </a:cubicBezTo>
                  <a:cubicBezTo>
                    <a:pt x="2032385" y="2078202"/>
                    <a:pt x="2039302" y="2080592"/>
                    <a:pt x="2044982" y="2084378"/>
                  </a:cubicBezTo>
                  <a:cubicBezTo>
                    <a:pt x="2058500" y="2124931"/>
                    <a:pt x="2049699" y="2108492"/>
                    <a:pt x="2067700" y="2135494"/>
                  </a:cubicBezTo>
                  <a:cubicBezTo>
                    <a:pt x="2081016" y="2175446"/>
                    <a:pt x="2063687" y="2126131"/>
                    <a:pt x="2084738" y="2175250"/>
                  </a:cubicBezTo>
                  <a:cubicBezTo>
                    <a:pt x="2087096" y="2180753"/>
                    <a:pt x="2088060" y="2186786"/>
                    <a:pt x="2090418" y="2192289"/>
                  </a:cubicBezTo>
                  <a:cubicBezTo>
                    <a:pt x="2093753" y="2200071"/>
                    <a:pt x="2097991" y="2207434"/>
                    <a:pt x="2101777" y="2215007"/>
                  </a:cubicBezTo>
                  <a:cubicBezTo>
                    <a:pt x="2130655" y="2417152"/>
                    <a:pt x="2097715" y="2206051"/>
                    <a:pt x="2124495" y="2339956"/>
                  </a:cubicBezTo>
                  <a:cubicBezTo>
                    <a:pt x="2127120" y="2353083"/>
                    <a:pt x="2128086" y="2366489"/>
                    <a:pt x="2130174" y="2379712"/>
                  </a:cubicBezTo>
                  <a:cubicBezTo>
                    <a:pt x="2133766" y="2402462"/>
                    <a:pt x="2137747" y="2425148"/>
                    <a:pt x="2141533" y="2447866"/>
                  </a:cubicBezTo>
                  <a:cubicBezTo>
                    <a:pt x="2143426" y="2508447"/>
                    <a:pt x="2148450" y="2569012"/>
                    <a:pt x="2147213" y="2629610"/>
                  </a:cubicBezTo>
                  <a:cubicBezTo>
                    <a:pt x="2146552" y="2662009"/>
                    <a:pt x="2138702" y="2693881"/>
                    <a:pt x="2135854" y="2726162"/>
                  </a:cubicBezTo>
                  <a:cubicBezTo>
                    <a:pt x="2133020" y="2758277"/>
                    <a:pt x="2132067" y="2790529"/>
                    <a:pt x="2130174" y="2822713"/>
                  </a:cubicBezTo>
                  <a:cubicBezTo>
                    <a:pt x="2133960" y="3046107"/>
                    <a:pt x="2136298" y="3269530"/>
                    <a:pt x="2141533" y="3492895"/>
                  </a:cubicBezTo>
                  <a:cubicBezTo>
                    <a:pt x="2142837" y="3548525"/>
                    <a:pt x="2148694" y="3548118"/>
                    <a:pt x="2158572" y="3600805"/>
                  </a:cubicBezTo>
                  <a:cubicBezTo>
                    <a:pt x="2161942" y="3618781"/>
                    <a:pt x="2162994" y="3644781"/>
                    <a:pt x="2169931" y="3663280"/>
                  </a:cubicBezTo>
                  <a:cubicBezTo>
                    <a:pt x="2172904" y="3671207"/>
                    <a:pt x="2177504" y="3678425"/>
                    <a:pt x="2181290" y="3685998"/>
                  </a:cubicBezTo>
                  <a:cubicBezTo>
                    <a:pt x="2194887" y="3808379"/>
                    <a:pt x="2177171" y="3669713"/>
                    <a:pt x="2198328" y="3782549"/>
                  </a:cubicBezTo>
                  <a:cubicBezTo>
                    <a:pt x="2201141" y="3797551"/>
                    <a:pt x="2201499" y="3812929"/>
                    <a:pt x="2204008" y="3827985"/>
                  </a:cubicBezTo>
                  <a:cubicBezTo>
                    <a:pt x="2207182" y="3847029"/>
                    <a:pt x="2211581" y="3865849"/>
                    <a:pt x="2215367" y="3884781"/>
                  </a:cubicBezTo>
                  <a:cubicBezTo>
                    <a:pt x="2230948" y="4180841"/>
                    <a:pt x="2210204" y="3769156"/>
                    <a:pt x="2232405" y="4412974"/>
                  </a:cubicBezTo>
                  <a:cubicBezTo>
                    <a:pt x="2232854" y="4425984"/>
                    <a:pt x="2240786" y="4523750"/>
                    <a:pt x="2243764" y="4543603"/>
                  </a:cubicBezTo>
                  <a:cubicBezTo>
                    <a:pt x="2246628" y="4562696"/>
                    <a:pt x="2251337" y="4581466"/>
                    <a:pt x="2255123" y="4600398"/>
                  </a:cubicBezTo>
                  <a:cubicBezTo>
                    <a:pt x="2272558" y="4844472"/>
                    <a:pt x="2247409" y="4522712"/>
                    <a:pt x="2272162" y="4753745"/>
                  </a:cubicBezTo>
                  <a:cubicBezTo>
                    <a:pt x="2275194" y="4782043"/>
                    <a:pt x="2275411" y="4810581"/>
                    <a:pt x="2277841" y="4838937"/>
                  </a:cubicBezTo>
                  <a:cubicBezTo>
                    <a:pt x="2281091" y="4876850"/>
                    <a:pt x="2287547" y="4914511"/>
                    <a:pt x="2289200" y="4952527"/>
                  </a:cubicBezTo>
                  <a:cubicBezTo>
                    <a:pt x="2291338" y="5001703"/>
                    <a:pt x="2289200" y="5050972"/>
                    <a:pt x="2289200" y="5100194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Freihandform 27"/>
            <p:cNvSpPr/>
            <p:nvPr/>
          </p:nvSpPr>
          <p:spPr>
            <a:xfrm>
              <a:off x="5076056" y="2852936"/>
              <a:ext cx="1142427" cy="3135086"/>
            </a:xfrm>
            <a:custGeom>
              <a:avLst/>
              <a:gdLst>
                <a:gd name="connsiteX0" fmla="*/ 63321 w 1142427"/>
                <a:gd name="connsiteY0" fmla="*/ 3135086 h 3135086"/>
                <a:gd name="connsiteX1" fmla="*/ 57642 w 1142427"/>
                <a:gd name="connsiteY1" fmla="*/ 3072611 h 3135086"/>
                <a:gd name="connsiteX2" fmla="*/ 46283 w 1142427"/>
                <a:gd name="connsiteY2" fmla="*/ 3044214 h 3135086"/>
                <a:gd name="connsiteX3" fmla="*/ 29244 w 1142427"/>
                <a:gd name="connsiteY3" fmla="*/ 2998778 h 3135086"/>
                <a:gd name="connsiteX4" fmla="*/ 34924 w 1142427"/>
                <a:gd name="connsiteY4" fmla="*/ 2697764 h 3135086"/>
                <a:gd name="connsiteX5" fmla="*/ 51962 w 1142427"/>
                <a:gd name="connsiteY5" fmla="*/ 2612572 h 3135086"/>
                <a:gd name="connsiteX6" fmla="*/ 57642 w 1142427"/>
                <a:gd name="connsiteY6" fmla="*/ 2561456 h 3135086"/>
                <a:gd name="connsiteX7" fmla="*/ 69001 w 1142427"/>
                <a:gd name="connsiteY7" fmla="*/ 2533058 h 3135086"/>
                <a:gd name="connsiteX8" fmla="*/ 74680 w 1142427"/>
                <a:gd name="connsiteY8" fmla="*/ 2464904 h 3135086"/>
                <a:gd name="connsiteX9" fmla="*/ 63321 w 1142427"/>
                <a:gd name="connsiteY9" fmla="*/ 1772005 h 3135086"/>
                <a:gd name="connsiteX10" fmla="*/ 57642 w 1142427"/>
                <a:gd name="connsiteY10" fmla="*/ 1743608 h 3135086"/>
                <a:gd name="connsiteX11" fmla="*/ 46283 w 1142427"/>
                <a:gd name="connsiteY11" fmla="*/ 1715210 h 3135086"/>
                <a:gd name="connsiteX12" fmla="*/ 40603 w 1142427"/>
                <a:gd name="connsiteY12" fmla="*/ 1669774 h 3135086"/>
                <a:gd name="connsiteX13" fmla="*/ 23565 w 1142427"/>
                <a:gd name="connsiteY13" fmla="*/ 1624338 h 3135086"/>
                <a:gd name="connsiteX14" fmla="*/ 6526 w 1142427"/>
                <a:gd name="connsiteY14" fmla="*/ 1516427 h 3135086"/>
                <a:gd name="connsiteX15" fmla="*/ 847 w 1142427"/>
                <a:gd name="connsiteY15" fmla="*/ 1431235 h 3135086"/>
                <a:gd name="connsiteX16" fmla="*/ 17885 w 1142427"/>
                <a:gd name="connsiteY16" fmla="*/ 954157 h 3135086"/>
                <a:gd name="connsiteX17" fmla="*/ 23565 w 1142427"/>
                <a:gd name="connsiteY17" fmla="*/ 874644 h 3135086"/>
                <a:gd name="connsiteX18" fmla="*/ 34924 w 1142427"/>
                <a:gd name="connsiteY18" fmla="*/ 834887 h 3135086"/>
                <a:gd name="connsiteX19" fmla="*/ 40603 w 1142427"/>
                <a:gd name="connsiteY19" fmla="*/ 766733 h 3135086"/>
                <a:gd name="connsiteX20" fmla="*/ 51962 w 1142427"/>
                <a:gd name="connsiteY20" fmla="*/ 732656 h 3135086"/>
                <a:gd name="connsiteX21" fmla="*/ 69001 w 1142427"/>
                <a:gd name="connsiteY21" fmla="*/ 687220 h 3135086"/>
                <a:gd name="connsiteX22" fmla="*/ 80360 w 1142427"/>
                <a:gd name="connsiteY22" fmla="*/ 647463 h 3135086"/>
                <a:gd name="connsiteX23" fmla="*/ 91719 w 1142427"/>
                <a:gd name="connsiteY23" fmla="*/ 619066 h 3135086"/>
                <a:gd name="connsiteX24" fmla="*/ 97398 w 1142427"/>
                <a:gd name="connsiteY24" fmla="*/ 602027 h 3135086"/>
                <a:gd name="connsiteX25" fmla="*/ 108757 w 1142427"/>
                <a:gd name="connsiteY25" fmla="*/ 579309 h 3135086"/>
                <a:gd name="connsiteX26" fmla="*/ 114437 w 1142427"/>
                <a:gd name="connsiteY26" fmla="*/ 562271 h 3135086"/>
                <a:gd name="connsiteX27" fmla="*/ 131475 w 1142427"/>
                <a:gd name="connsiteY27" fmla="*/ 545232 h 3135086"/>
                <a:gd name="connsiteX28" fmla="*/ 137155 w 1142427"/>
                <a:gd name="connsiteY28" fmla="*/ 522514 h 3135086"/>
                <a:gd name="connsiteX29" fmla="*/ 154193 w 1142427"/>
                <a:gd name="connsiteY29" fmla="*/ 505476 h 3135086"/>
                <a:gd name="connsiteX30" fmla="*/ 165552 w 1142427"/>
                <a:gd name="connsiteY30" fmla="*/ 488437 h 3135086"/>
                <a:gd name="connsiteX31" fmla="*/ 176911 w 1142427"/>
                <a:gd name="connsiteY31" fmla="*/ 465719 h 3135086"/>
                <a:gd name="connsiteX32" fmla="*/ 188270 w 1142427"/>
                <a:gd name="connsiteY32" fmla="*/ 448681 h 3135086"/>
                <a:gd name="connsiteX33" fmla="*/ 205309 w 1142427"/>
                <a:gd name="connsiteY33" fmla="*/ 420283 h 3135086"/>
                <a:gd name="connsiteX34" fmla="*/ 222347 w 1142427"/>
                <a:gd name="connsiteY34" fmla="*/ 408924 h 3135086"/>
                <a:gd name="connsiteX35" fmla="*/ 245065 w 1142427"/>
                <a:gd name="connsiteY35" fmla="*/ 380527 h 3135086"/>
                <a:gd name="connsiteX36" fmla="*/ 250745 w 1142427"/>
                <a:gd name="connsiteY36" fmla="*/ 363488 h 3135086"/>
                <a:gd name="connsiteX37" fmla="*/ 301860 w 1142427"/>
                <a:gd name="connsiteY37" fmla="*/ 323732 h 3135086"/>
                <a:gd name="connsiteX38" fmla="*/ 318899 w 1142427"/>
                <a:gd name="connsiteY38" fmla="*/ 312373 h 3135086"/>
                <a:gd name="connsiteX39" fmla="*/ 341617 w 1142427"/>
                <a:gd name="connsiteY39" fmla="*/ 295334 h 3135086"/>
                <a:gd name="connsiteX40" fmla="*/ 364335 w 1142427"/>
                <a:gd name="connsiteY40" fmla="*/ 289655 h 3135086"/>
                <a:gd name="connsiteX41" fmla="*/ 381373 w 1142427"/>
                <a:gd name="connsiteY41" fmla="*/ 278296 h 3135086"/>
                <a:gd name="connsiteX42" fmla="*/ 460886 w 1142427"/>
                <a:gd name="connsiteY42" fmla="*/ 266937 h 3135086"/>
                <a:gd name="connsiteX43" fmla="*/ 568797 w 1142427"/>
                <a:gd name="connsiteY43" fmla="*/ 249898 h 3135086"/>
                <a:gd name="connsiteX44" fmla="*/ 619913 w 1142427"/>
                <a:gd name="connsiteY44" fmla="*/ 238539 h 3135086"/>
                <a:gd name="connsiteX45" fmla="*/ 688067 w 1142427"/>
                <a:gd name="connsiteY45" fmla="*/ 232860 h 3135086"/>
                <a:gd name="connsiteX46" fmla="*/ 784618 w 1142427"/>
                <a:gd name="connsiteY46" fmla="*/ 215821 h 3135086"/>
                <a:gd name="connsiteX47" fmla="*/ 801657 w 1142427"/>
                <a:gd name="connsiteY47" fmla="*/ 210142 h 3135086"/>
                <a:gd name="connsiteX48" fmla="*/ 818695 w 1142427"/>
                <a:gd name="connsiteY48" fmla="*/ 198783 h 3135086"/>
                <a:gd name="connsiteX49" fmla="*/ 835734 w 1142427"/>
                <a:gd name="connsiteY49" fmla="*/ 193103 h 3135086"/>
                <a:gd name="connsiteX50" fmla="*/ 892529 w 1142427"/>
                <a:gd name="connsiteY50" fmla="*/ 159026 h 3135086"/>
                <a:gd name="connsiteX51" fmla="*/ 909567 w 1142427"/>
                <a:gd name="connsiteY51" fmla="*/ 153347 h 3135086"/>
                <a:gd name="connsiteX52" fmla="*/ 932285 w 1142427"/>
                <a:gd name="connsiteY52" fmla="*/ 141988 h 3135086"/>
                <a:gd name="connsiteX53" fmla="*/ 949324 w 1142427"/>
                <a:gd name="connsiteY53" fmla="*/ 136308 h 3135086"/>
                <a:gd name="connsiteX54" fmla="*/ 983401 w 1142427"/>
                <a:gd name="connsiteY54" fmla="*/ 119270 h 3135086"/>
                <a:gd name="connsiteX55" fmla="*/ 1023157 w 1142427"/>
                <a:gd name="connsiteY55" fmla="*/ 96552 h 3135086"/>
                <a:gd name="connsiteX56" fmla="*/ 1062914 w 1142427"/>
                <a:gd name="connsiteY56" fmla="*/ 68154 h 3135086"/>
                <a:gd name="connsiteX57" fmla="*/ 1079952 w 1142427"/>
                <a:gd name="connsiteY57" fmla="*/ 62475 h 3135086"/>
                <a:gd name="connsiteX58" fmla="*/ 1085632 w 1142427"/>
                <a:gd name="connsiteY58" fmla="*/ 45436 h 3135086"/>
                <a:gd name="connsiteX59" fmla="*/ 1102670 w 1142427"/>
                <a:gd name="connsiteY59" fmla="*/ 39757 h 3135086"/>
                <a:gd name="connsiteX60" fmla="*/ 1119709 w 1142427"/>
                <a:gd name="connsiteY60" fmla="*/ 28398 h 3135086"/>
                <a:gd name="connsiteX61" fmla="*/ 1125388 w 1142427"/>
                <a:gd name="connsiteY61" fmla="*/ 5680 h 3135086"/>
                <a:gd name="connsiteX62" fmla="*/ 1142427 w 1142427"/>
                <a:gd name="connsiteY62" fmla="*/ 0 h 313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142427" h="3135086">
                  <a:moveTo>
                    <a:pt x="63321" y="3135086"/>
                  </a:moveTo>
                  <a:cubicBezTo>
                    <a:pt x="61428" y="3114261"/>
                    <a:pt x="61496" y="3093164"/>
                    <a:pt x="57642" y="3072611"/>
                  </a:cubicBezTo>
                  <a:cubicBezTo>
                    <a:pt x="55763" y="3062591"/>
                    <a:pt x="49507" y="3053886"/>
                    <a:pt x="46283" y="3044214"/>
                  </a:cubicBezTo>
                  <a:cubicBezTo>
                    <a:pt x="30817" y="2997817"/>
                    <a:pt x="52481" y="3045252"/>
                    <a:pt x="29244" y="2998778"/>
                  </a:cubicBezTo>
                  <a:cubicBezTo>
                    <a:pt x="11548" y="2874896"/>
                    <a:pt x="20968" y="2958285"/>
                    <a:pt x="34924" y="2697764"/>
                  </a:cubicBezTo>
                  <a:cubicBezTo>
                    <a:pt x="38029" y="2639794"/>
                    <a:pt x="35459" y="2653828"/>
                    <a:pt x="51962" y="2612572"/>
                  </a:cubicBezTo>
                  <a:cubicBezTo>
                    <a:pt x="53855" y="2595533"/>
                    <a:pt x="54050" y="2578219"/>
                    <a:pt x="57642" y="2561456"/>
                  </a:cubicBezTo>
                  <a:cubicBezTo>
                    <a:pt x="59778" y="2551487"/>
                    <a:pt x="67229" y="2543098"/>
                    <a:pt x="69001" y="2533058"/>
                  </a:cubicBezTo>
                  <a:cubicBezTo>
                    <a:pt x="72963" y="2510608"/>
                    <a:pt x="72787" y="2487622"/>
                    <a:pt x="74680" y="2464904"/>
                  </a:cubicBezTo>
                  <a:cubicBezTo>
                    <a:pt x="70894" y="2233938"/>
                    <a:pt x="68776" y="2002938"/>
                    <a:pt x="63321" y="1772005"/>
                  </a:cubicBezTo>
                  <a:cubicBezTo>
                    <a:pt x="63093" y="1762355"/>
                    <a:pt x="60416" y="1752854"/>
                    <a:pt x="57642" y="1743608"/>
                  </a:cubicBezTo>
                  <a:cubicBezTo>
                    <a:pt x="54713" y="1733843"/>
                    <a:pt x="50069" y="1724676"/>
                    <a:pt x="46283" y="1715210"/>
                  </a:cubicBezTo>
                  <a:cubicBezTo>
                    <a:pt x="44390" y="1700065"/>
                    <a:pt x="44035" y="1684646"/>
                    <a:pt x="40603" y="1669774"/>
                  </a:cubicBezTo>
                  <a:cubicBezTo>
                    <a:pt x="38165" y="1659209"/>
                    <a:pt x="25924" y="1637313"/>
                    <a:pt x="23565" y="1624338"/>
                  </a:cubicBezTo>
                  <a:cubicBezTo>
                    <a:pt x="17051" y="1588509"/>
                    <a:pt x="6526" y="1516427"/>
                    <a:pt x="6526" y="1516427"/>
                  </a:cubicBezTo>
                  <a:cubicBezTo>
                    <a:pt x="4633" y="1488030"/>
                    <a:pt x="541" y="1459694"/>
                    <a:pt x="847" y="1431235"/>
                  </a:cubicBezTo>
                  <a:cubicBezTo>
                    <a:pt x="5268" y="1020125"/>
                    <a:pt x="-11512" y="1130556"/>
                    <a:pt x="17885" y="954157"/>
                  </a:cubicBezTo>
                  <a:cubicBezTo>
                    <a:pt x="19778" y="927653"/>
                    <a:pt x="19807" y="900949"/>
                    <a:pt x="23565" y="874644"/>
                  </a:cubicBezTo>
                  <a:cubicBezTo>
                    <a:pt x="25514" y="861000"/>
                    <a:pt x="32774" y="848501"/>
                    <a:pt x="34924" y="834887"/>
                  </a:cubicBezTo>
                  <a:cubicBezTo>
                    <a:pt x="38479" y="812369"/>
                    <a:pt x="36855" y="789220"/>
                    <a:pt x="40603" y="766733"/>
                  </a:cubicBezTo>
                  <a:cubicBezTo>
                    <a:pt x="42571" y="754922"/>
                    <a:pt x="48521" y="744124"/>
                    <a:pt x="51962" y="732656"/>
                  </a:cubicBezTo>
                  <a:cubicBezTo>
                    <a:pt x="63561" y="693993"/>
                    <a:pt x="49958" y="725305"/>
                    <a:pt x="69001" y="687220"/>
                  </a:cubicBezTo>
                  <a:cubicBezTo>
                    <a:pt x="73478" y="669312"/>
                    <a:pt x="74247" y="663763"/>
                    <a:pt x="80360" y="647463"/>
                  </a:cubicBezTo>
                  <a:cubicBezTo>
                    <a:pt x="83940" y="637917"/>
                    <a:pt x="88139" y="628612"/>
                    <a:pt x="91719" y="619066"/>
                  </a:cubicBezTo>
                  <a:cubicBezTo>
                    <a:pt x="93821" y="613460"/>
                    <a:pt x="95040" y="607530"/>
                    <a:pt x="97398" y="602027"/>
                  </a:cubicBezTo>
                  <a:cubicBezTo>
                    <a:pt x="100733" y="594245"/>
                    <a:pt x="105422" y="587091"/>
                    <a:pt x="108757" y="579309"/>
                  </a:cubicBezTo>
                  <a:cubicBezTo>
                    <a:pt x="111115" y="573806"/>
                    <a:pt x="111116" y="567252"/>
                    <a:pt x="114437" y="562271"/>
                  </a:cubicBezTo>
                  <a:cubicBezTo>
                    <a:pt x="118892" y="555588"/>
                    <a:pt x="125796" y="550912"/>
                    <a:pt x="131475" y="545232"/>
                  </a:cubicBezTo>
                  <a:cubicBezTo>
                    <a:pt x="133368" y="537659"/>
                    <a:pt x="133282" y="529291"/>
                    <a:pt x="137155" y="522514"/>
                  </a:cubicBezTo>
                  <a:cubicBezTo>
                    <a:pt x="141140" y="515540"/>
                    <a:pt x="149051" y="511646"/>
                    <a:pt x="154193" y="505476"/>
                  </a:cubicBezTo>
                  <a:cubicBezTo>
                    <a:pt x="158563" y="500232"/>
                    <a:pt x="162165" y="494364"/>
                    <a:pt x="165552" y="488437"/>
                  </a:cubicBezTo>
                  <a:cubicBezTo>
                    <a:pt x="169753" y="481086"/>
                    <a:pt x="172710" y="473070"/>
                    <a:pt x="176911" y="465719"/>
                  </a:cubicBezTo>
                  <a:cubicBezTo>
                    <a:pt x="180298" y="459793"/>
                    <a:pt x="184652" y="454469"/>
                    <a:pt x="188270" y="448681"/>
                  </a:cubicBezTo>
                  <a:cubicBezTo>
                    <a:pt x="194121" y="439320"/>
                    <a:pt x="198125" y="428665"/>
                    <a:pt x="205309" y="420283"/>
                  </a:cubicBezTo>
                  <a:cubicBezTo>
                    <a:pt x="209751" y="415100"/>
                    <a:pt x="216668" y="412710"/>
                    <a:pt x="222347" y="408924"/>
                  </a:cubicBezTo>
                  <a:cubicBezTo>
                    <a:pt x="236624" y="366097"/>
                    <a:pt x="215705" y="417228"/>
                    <a:pt x="245065" y="380527"/>
                  </a:cubicBezTo>
                  <a:cubicBezTo>
                    <a:pt x="248805" y="375852"/>
                    <a:pt x="247069" y="368214"/>
                    <a:pt x="250745" y="363488"/>
                  </a:cubicBezTo>
                  <a:cubicBezTo>
                    <a:pt x="277562" y="329009"/>
                    <a:pt x="273865" y="333063"/>
                    <a:pt x="301860" y="323732"/>
                  </a:cubicBezTo>
                  <a:cubicBezTo>
                    <a:pt x="307540" y="319946"/>
                    <a:pt x="313344" y="316341"/>
                    <a:pt x="318899" y="312373"/>
                  </a:cubicBezTo>
                  <a:cubicBezTo>
                    <a:pt x="326602" y="306871"/>
                    <a:pt x="333150" y="299567"/>
                    <a:pt x="341617" y="295334"/>
                  </a:cubicBezTo>
                  <a:cubicBezTo>
                    <a:pt x="348599" y="291843"/>
                    <a:pt x="356762" y="291548"/>
                    <a:pt x="364335" y="289655"/>
                  </a:cubicBezTo>
                  <a:cubicBezTo>
                    <a:pt x="370014" y="285869"/>
                    <a:pt x="374898" y="280455"/>
                    <a:pt x="381373" y="278296"/>
                  </a:cubicBezTo>
                  <a:cubicBezTo>
                    <a:pt x="392386" y="274625"/>
                    <a:pt x="454548" y="268055"/>
                    <a:pt x="460886" y="266937"/>
                  </a:cubicBezTo>
                  <a:cubicBezTo>
                    <a:pt x="572281" y="247280"/>
                    <a:pt x="449173" y="261861"/>
                    <a:pt x="568797" y="249898"/>
                  </a:cubicBezTo>
                  <a:cubicBezTo>
                    <a:pt x="585836" y="246112"/>
                    <a:pt x="602634" y="241007"/>
                    <a:pt x="619913" y="238539"/>
                  </a:cubicBezTo>
                  <a:cubicBezTo>
                    <a:pt x="642481" y="235315"/>
                    <a:pt x="665383" y="235128"/>
                    <a:pt x="688067" y="232860"/>
                  </a:cubicBezTo>
                  <a:cubicBezTo>
                    <a:pt x="729670" y="228700"/>
                    <a:pt x="742791" y="226277"/>
                    <a:pt x="784618" y="215821"/>
                  </a:cubicBezTo>
                  <a:cubicBezTo>
                    <a:pt x="790426" y="214369"/>
                    <a:pt x="795977" y="212035"/>
                    <a:pt x="801657" y="210142"/>
                  </a:cubicBezTo>
                  <a:cubicBezTo>
                    <a:pt x="807336" y="206356"/>
                    <a:pt x="812590" y="201836"/>
                    <a:pt x="818695" y="198783"/>
                  </a:cubicBezTo>
                  <a:cubicBezTo>
                    <a:pt x="824050" y="196106"/>
                    <a:pt x="830500" y="196011"/>
                    <a:pt x="835734" y="193103"/>
                  </a:cubicBezTo>
                  <a:cubicBezTo>
                    <a:pt x="881152" y="167871"/>
                    <a:pt x="854936" y="175137"/>
                    <a:pt x="892529" y="159026"/>
                  </a:cubicBezTo>
                  <a:cubicBezTo>
                    <a:pt x="898031" y="156668"/>
                    <a:pt x="904065" y="155705"/>
                    <a:pt x="909567" y="153347"/>
                  </a:cubicBezTo>
                  <a:cubicBezTo>
                    <a:pt x="917349" y="150012"/>
                    <a:pt x="924503" y="145323"/>
                    <a:pt x="932285" y="141988"/>
                  </a:cubicBezTo>
                  <a:cubicBezTo>
                    <a:pt x="937788" y="139630"/>
                    <a:pt x="943969" y="138985"/>
                    <a:pt x="949324" y="136308"/>
                  </a:cubicBezTo>
                  <a:cubicBezTo>
                    <a:pt x="993356" y="114291"/>
                    <a:pt x="940579" y="133542"/>
                    <a:pt x="983401" y="119270"/>
                  </a:cubicBezTo>
                  <a:cubicBezTo>
                    <a:pt x="1038332" y="78071"/>
                    <a:pt x="979795" y="118232"/>
                    <a:pt x="1023157" y="96552"/>
                  </a:cubicBezTo>
                  <a:cubicBezTo>
                    <a:pt x="1040745" y="87758"/>
                    <a:pt x="1044896" y="78450"/>
                    <a:pt x="1062914" y="68154"/>
                  </a:cubicBezTo>
                  <a:cubicBezTo>
                    <a:pt x="1068112" y="65184"/>
                    <a:pt x="1074273" y="64368"/>
                    <a:pt x="1079952" y="62475"/>
                  </a:cubicBezTo>
                  <a:cubicBezTo>
                    <a:pt x="1081845" y="56795"/>
                    <a:pt x="1081399" y="49669"/>
                    <a:pt x="1085632" y="45436"/>
                  </a:cubicBezTo>
                  <a:cubicBezTo>
                    <a:pt x="1089865" y="41203"/>
                    <a:pt x="1097315" y="42434"/>
                    <a:pt x="1102670" y="39757"/>
                  </a:cubicBezTo>
                  <a:cubicBezTo>
                    <a:pt x="1108775" y="36704"/>
                    <a:pt x="1114029" y="32184"/>
                    <a:pt x="1119709" y="28398"/>
                  </a:cubicBezTo>
                  <a:cubicBezTo>
                    <a:pt x="1121602" y="20825"/>
                    <a:pt x="1120512" y="11775"/>
                    <a:pt x="1125388" y="5680"/>
                  </a:cubicBezTo>
                  <a:cubicBezTo>
                    <a:pt x="1129128" y="1005"/>
                    <a:pt x="1142427" y="0"/>
                    <a:pt x="1142427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Freihandform 28"/>
            <p:cNvSpPr/>
            <p:nvPr/>
          </p:nvSpPr>
          <p:spPr>
            <a:xfrm>
              <a:off x="5548874" y="3788194"/>
              <a:ext cx="124949" cy="272650"/>
            </a:xfrm>
            <a:custGeom>
              <a:avLst/>
              <a:gdLst>
                <a:gd name="connsiteX0" fmla="*/ 0 w 124949"/>
                <a:gd name="connsiteY0" fmla="*/ 0 h 272650"/>
                <a:gd name="connsiteX1" fmla="*/ 28398 w 124949"/>
                <a:gd name="connsiteY1" fmla="*/ 34077 h 272650"/>
                <a:gd name="connsiteX2" fmla="*/ 39757 w 124949"/>
                <a:gd name="connsiteY2" fmla="*/ 68154 h 272650"/>
                <a:gd name="connsiteX3" fmla="*/ 51116 w 124949"/>
                <a:gd name="connsiteY3" fmla="*/ 90872 h 272650"/>
                <a:gd name="connsiteX4" fmla="*/ 56795 w 124949"/>
                <a:gd name="connsiteY4" fmla="*/ 107910 h 272650"/>
                <a:gd name="connsiteX5" fmla="*/ 73834 w 124949"/>
                <a:gd name="connsiteY5" fmla="*/ 119269 h 272650"/>
                <a:gd name="connsiteX6" fmla="*/ 85193 w 124949"/>
                <a:gd name="connsiteY6" fmla="*/ 136308 h 272650"/>
                <a:gd name="connsiteX7" fmla="*/ 96552 w 124949"/>
                <a:gd name="connsiteY7" fmla="*/ 187423 h 272650"/>
                <a:gd name="connsiteX8" fmla="*/ 107911 w 124949"/>
                <a:gd name="connsiteY8" fmla="*/ 204462 h 272650"/>
                <a:gd name="connsiteX9" fmla="*/ 124949 w 124949"/>
                <a:gd name="connsiteY9" fmla="*/ 272616 h 2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949" h="272650">
                  <a:moveTo>
                    <a:pt x="0" y="0"/>
                  </a:moveTo>
                  <a:cubicBezTo>
                    <a:pt x="9466" y="11359"/>
                    <a:pt x="20948" y="21305"/>
                    <a:pt x="28398" y="34077"/>
                  </a:cubicBezTo>
                  <a:cubicBezTo>
                    <a:pt x="34431" y="44419"/>
                    <a:pt x="34402" y="57445"/>
                    <a:pt x="39757" y="68154"/>
                  </a:cubicBezTo>
                  <a:cubicBezTo>
                    <a:pt x="43543" y="75727"/>
                    <a:pt x="47781" y="83090"/>
                    <a:pt x="51116" y="90872"/>
                  </a:cubicBezTo>
                  <a:cubicBezTo>
                    <a:pt x="53474" y="96374"/>
                    <a:pt x="53055" y="103235"/>
                    <a:pt x="56795" y="107910"/>
                  </a:cubicBezTo>
                  <a:cubicBezTo>
                    <a:pt x="61059" y="113240"/>
                    <a:pt x="68154" y="115483"/>
                    <a:pt x="73834" y="119269"/>
                  </a:cubicBezTo>
                  <a:cubicBezTo>
                    <a:pt x="77620" y="124949"/>
                    <a:pt x="82796" y="129917"/>
                    <a:pt x="85193" y="136308"/>
                  </a:cubicBezTo>
                  <a:cubicBezTo>
                    <a:pt x="93287" y="157892"/>
                    <a:pt x="87816" y="167038"/>
                    <a:pt x="96552" y="187423"/>
                  </a:cubicBezTo>
                  <a:cubicBezTo>
                    <a:pt x="99241" y="193697"/>
                    <a:pt x="104125" y="198782"/>
                    <a:pt x="107911" y="204462"/>
                  </a:cubicBezTo>
                  <a:cubicBezTo>
                    <a:pt x="113904" y="276389"/>
                    <a:pt x="90793" y="272616"/>
                    <a:pt x="124949" y="27261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Freihandform 29"/>
            <p:cNvSpPr/>
            <p:nvPr/>
          </p:nvSpPr>
          <p:spPr>
            <a:xfrm>
              <a:off x="5611349" y="4060844"/>
              <a:ext cx="283975" cy="1908313"/>
            </a:xfrm>
            <a:custGeom>
              <a:avLst/>
              <a:gdLst>
                <a:gd name="connsiteX0" fmla="*/ 0 w 283975"/>
                <a:gd name="connsiteY0" fmla="*/ 1908313 h 1908313"/>
                <a:gd name="connsiteX1" fmla="*/ 11359 w 283975"/>
                <a:gd name="connsiteY1" fmla="*/ 1879915 h 1908313"/>
                <a:gd name="connsiteX2" fmla="*/ 28397 w 283975"/>
                <a:gd name="connsiteY2" fmla="*/ 1862877 h 1908313"/>
                <a:gd name="connsiteX3" fmla="*/ 39756 w 283975"/>
                <a:gd name="connsiteY3" fmla="*/ 1828800 h 1908313"/>
                <a:gd name="connsiteX4" fmla="*/ 51115 w 283975"/>
                <a:gd name="connsiteY4" fmla="*/ 1811761 h 1908313"/>
                <a:gd name="connsiteX5" fmla="*/ 68154 w 283975"/>
                <a:gd name="connsiteY5" fmla="*/ 1772005 h 1908313"/>
                <a:gd name="connsiteX6" fmla="*/ 90872 w 283975"/>
                <a:gd name="connsiteY6" fmla="*/ 1732248 h 1908313"/>
                <a:gd name="connsiteX7" fmla="*/ 107910 w 283975"/>
                <a:gd name="connsiteY7" fmla="*/ 1692492 h 1908313"/>
                <a:gd name="connsiteX8" fmla="*/ 124949 w 283975"/>
                <a:gd name="connsiteY8" fmla="*/ 1658415 h 1908313"/>
                <a:gd name="connsiteX9" fmla="*/ 141987 w 283975"/>
                <a:gd name="connsiteY9" fmla="*/ 1590261 h 1908313"/>
                <a:gd name="connsiteX10" fmla="*/ 153346 w 283975"/>
                <a:gd name="connsiteY10" fmla="*/ 1499389 h 1908313"/>
                <a:gd name="connsiteX11" fmla="*/ 164705 w 283975"/>
                <a:gd name="connsiteY11" fmla="*/ 1448273 h 1908313"/>
                <a:gd name="connsiteX12" fmla="*/ 170385 w 283975"/>
                <a:gd name="connsiteY12" fmla="*/ 1368760 h 1908313"/>
                <a:gd name="connsiteX13" fmla="*/ 181744 w 283975"/>
                <a:gd name="connsiteY13" fmla="*/ 1351721 h 1908313"/>
                <a:gd name="connsiteX14" fmla="*/ 193103 w 283975"/>
                <a:gd name="connsiteY14" fmla="*/ 1311965 h 1908313"/>
                <a:gd name="connsiteX15" fmla="*/ 204462 w 283975"/>
                <a:gd name="connsiteY15" fmla="*/ 1294926 h 1908313"/>
                <a:gd name="connsiteX16" fmla="*/ 221500 w 283975"/>
                <a:gd name="connsiteY16" fmla="*/ 1255170 h 1908313"/>
                <a:gd name="connsiteX17" fmla="*/ 227180 w 283975"/>
                <a:gd name="connsiteY17" fmla="*/ 1232452 h 1908313"/>
                <a:gd name="connsiteX18" fmla="*/ 238539 w 283975"/>
                <a:gd name="connsiteY18" fmla="*/ 1209734 h 1908313"/>
                <a:gd name="connsiteX19" fmla="*/ 249898 w 283975"/>
                <a:gd name="connsiteY19" fmla="*/ 1158618 h 1908313"/>
                <a:gd name="connsiteX20" fmla="*/ 261257 w 283975"/>
                <a:gd name="connsiteY20" fmla="*/ 1141580 h 1908313"/>
                <a:gd name="connsiteX21" fmla="*/ 266936 w 283975"/>
                <a:gd name="connsiteY21" fmla="*/ 1124541 h 1908313"/>
                <a:gd name="connsiteX22" fmla="*/ 283975 w 283975"/>
                <a:gd name="connsiteY22" fmla="*/ 1084785 h 1908313"/>
                <a:gd name="connsiteX23" fmla="*/ 272616 w 283975"/>
                <a:gd name="connsiteY23" fmla="*/ 874643 h 1908313"/>
                <a:gd name="connsiteX24" fmla="*/ 266936 w 283975"/>
                <a:gd name="connsiteY24" fmla="*/ 857605 h 1908313"/>
                <a:gd name="connsiteX25" fmla="*/ 255577 w 283975"/>
                <a:gd name="connsiteY25" fmla="*/ 834887 h 1908313"/>
                <a:gd name="connsiteX26" fmla="*/ 238539 w 283975"/>
                <a:gd name="connsiteY26" fmla="*/ 783771 h 1908313"/>
                <a:gd name="connsiteX27" fmla="*/ 221500 w 283975"/>
                <a:gd name="connsiteY27" fmla="*/ 744015 h 1908313"/>
                <a:gd name="connsiteX28" fmla="*/ 210141 w 283975"/>
                <a:gd name="connsiteY28" fmla="*/ 692899 h 1908313"/>
                <a:gd name="connsiteX29" fmla="*/ 198782 w 283975"/>
                <a:gd name="connsiteY29" fmla="*/ 675861 h 1908313"/>
                <a:gd name="connsiteX30" fmla="*/ 181744 w 283975"/>
                <a:gd name="connsiteY30" fmla="*/ 636104 h 1908313"/>
                <a:gd name="connsiteX31" fmla="*/ 159026 w 283975"/>
                <a:gd name="connsiteY31" fmla="*/ 596348 h 1908313"/>
                <a:gd name="connsiteX32" fmla="*/ 153346 w 283975"/>
                <a:gd name="connsiteY32" fmla="*/ 579309 h 1908313"/>
                <a:gd name="connsiteX33" fmla="*/ 141987 w 283975"/>
                <a:gd name="connsiteY33" fmla="*/ 556591 h 1908313"/>
                <a:gd name="connsiteX34" fmla="*/ 124949 w 283975"/>
                <a:gd name="connsiteY34" fmla="*/ 516835 h 1908313"/>
                <a:gd name="connsiteX35" fmla="*/ 119269 w 283975"/>
                <a:gd name="connsiteY35" fmla="*/ 465719 h 1908313"/>
                <a:gd name="connsiteX36" fmla="*/ 102231 w 283975"/>
                <a:gd name="connsiteY36" fmla="*/ 386206 h 1908313"/>
                <a:gd name="connsiteX37" fmla="*/ 96551 w 283975"/>
                <a:gd name="connsiteY37" fmla="*/ 363488 h 1908313"/>
                <a:gd name="connsiteX38" fmla="*/ 85192 w 283975"/>
                <a:gd name="connsiteY38" fmla="*/ 340770 h 1908313"/>
                <a:gd name="connsiteX39" fmla="*/ 79513 w 283975"/>
                <a:gd name="connsiteY39" fmla="*/ 301013 h 1908313"/>
                <a:gd name="connsiteX40" fmla="*/ 68154 w 283975"/>
                <a:gd name="connsiteY40" fmla="*/ 272616 h 1908313"/>
                <a:gd name="connsiteX41" fmla="*/ 62474 w 283975"/>
                <a:gd name="connsiteY41" fmla="*/ 215821 h 1908313"/>
                <a:gd name="connsiteX42" fmla="*/ 45436 w 283975"/>
                <a:gd name="connsiteY42" fmla="*/ 147667 h 1908313"/>
                <a:gd name="connsiteX43" fmla="*/ 39756 w 283975"/>
                <a:gd name="connsiteY43" fmla="*/ 0 h 190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83975" h="1908313">
                  <a:moveTo>
                    <a:pt x="0" y="1908313"/>
                  </a:moveTo>
                  <a:cubicBezTo>
                    <a:pt x="3786" y="1898847"/>
                    <a:pt x="5956" y="1888561"/>
                    <a:pt x="11359" y="1879915"/>
                  </a:cubicBezTo>
                  <a:cubicBezTo>
                    <a:pt x="15616" y="1873104"/>
                    <a:pt x="24496" y="1869898"/>
                    <a:pt x="28397" y="1862877"/>
                  </a:cubicBezTo>
                  <a:cubicBezTo>
                    <a:pt x="34212" y="1852410"/>
                    <a:pt x="33114" y="1838763"/>
                    <a:pt x="39756" y="1828800"/>
                  </a:cubicBezTo>
                  <a:lnTo>
                    <a:pt x="51115" y="1811761"/>
                  </a:lnTo>
                  <a:cubicBezTo>
                    <a:pt x="62938" y="1764474"/>
                    <a:pt x="48541" y="1811232"/>
                    <a:pt x="68154" y="1772005"/>
                  </a:cubicBezTo>
                  <a:cubicBezTo>
                    <a:pt x="89836" y="1728640"/>
                    <a:pt x="49670" y="1787182"/>
                    <a:pt x="90872" y="1732248"/>
                  </a:cubicBezTo>
                  <a:cubicBezTo>
                    <a:pt x="104188" y="1692296"/>
                    <a:pt x="86859" y="1741611"/>
                    <a:pt x="107910" y="1692492"/>
                  </a:cubicBezTo>
                  <a:cubicBezTo>
                    <a:pt x="122018" y="1659573"/>
                    <a:pt x="103121" y="1691156"/>
                    <a:pt x="124949" y="1658415"/>
                  </a:cubicBezTo>
                  <a:cubicBezTo>
                    <a:pt x="139573" y="1556040"/>
                    <a:pt x="119942" y="1671089"/>
                    <a:pt x="141987" y="1590261"/>
                  </a:cubicBezTo>
                  <a:cubicBezTo>
                    <a:pt x="148770" y="1565390"/>
                    <a:pt x="149867" y="1521427"/>
                    <a:pt x="153346" y="1499389"/>
                  </a:cubicBezTo>
                  <a:cubicBezTo>
                    <a:pt x="156068" y="1482148"/>
                    <a:pt x="160919" y="1465312"/>
                    <a:pt x="164705" y="1448273"/>
                  </a:cubicBezTo>
                  <a:cubicBezTo>
                    <a:pt x="166598" y="1421769"/>
                    <a:pt x="165767" y="1394928"/>
                    <a:pt x="170385" y="1368760"/>
                  </a:cubicBezTo>
                  <a:cubicBezTo>
                    <a:pt x="171571" y="1362038"/>
                    <a:pt x="179055" y="1357995"/>
                    <a:pt x="181744" y="1351721"/>
                  </a:cubicBezTo>
                  <a:cubicBezTo>
                    <a:pt x="192668" y="1326230"/>
                    <a:pt x="182045" y="1334080"/>
                    <a:pt x="193103" y="1311965"/>
                  </a:cubicBezTo>
                  <a:cubicBezTo>
                    <a:pt x="196156" y="1305860"/>
                    <a:pt x="200676" y="1300606"/>
                    <a:pt x="204462" y="1294926"/>
                  </a:cubicBezTo>
                  <a:cubicBezTo>
                    <a:pt x="220764" y="1229712"/>
                    <a:pt x="197969" y="1310073"/>
                    <a:pt x="221500" y="1255170"/>
                  </a:cubicBezTo>
                  <a:cubicBezTo>
                    <a:pt x="224575" y="1247995"/>
                    <a:pt x="224439" y="1239761"/>
                    <a:pt x="227180" y="1232452"/>
                  </a:cubicBezTo>
                  <a:cubicBezTo>
                    <a:pt x="230153" y="1224525"/>
                    <a:pt x="235204" y="1217516"/>
                    <a:pt x="238539" y="1209734"/>
                  </a:cubicBezTo>
                  <a:cubicBezTo>
                    <a:pt x="254126" y="1173362"/>
                    <a:pt x="231179" y="1214773"/>
                    <a:pt x="249898" y="1158618"/>
                  </a:cubicBezTo>
                  <a:cubicBezTo>
                    <a:pt x="252057" y="1152143"/>
                    <a:pt x="257471" y="1147259"/>
                    <a:pt x="261257" y="1141580"/>
                  </a:cubicBezTo>
                  <a:cubicBezTo>
                    <a:pt x="263150" y="1135900"/>
                    <a:pt x="264578" y="1130044"/>
                    <a:pt x="266936" y="1124541"/>
                  </a:cubicBezTo>
                  <a:cubicBezTo>
                    <a:pt x="287997" y="1075396"/>
                    <a:pt x="270650" y="1124755"/>
                    <a:pt x="283975" y="1084785"/>
                  </a:cubicBezTo>
                  <a:cubicBezTo>
                    <a:pt x="280189" y="1014738"/>
                    <a:pt x="277863" y="944596"/>
                    <a:pt x="272616" y="874643"/>
                  </a:cubicBezTo>
                  <a:cubicBezTo>
                    <a:pt x="272168" y="868673"/>
                    <a:pt x="269294" y="863108"/>
                    <a:pt x="266936" y="857605"/>
                  </a:cubicBezTo>
                  <a:cubicBezTo>
                    <a:pt x="263601" y="849823"/>
                    <a:pt x="259363" y="842460"/>
                    <a:pt x="255577" y="834887"/>
                  </a:cubicBezTo>
                  <a:cubicBezTo>
                    <a:pt x="241971" y="780457"/>
                    <a:pt x="259921" y="847917"/>
                    <a:pt x="238539" y="783771"/>
                  </a:cubicBezTo>
                  <a:cubicBezTo>
                    <a:pt x="226314" y="747098"/>
                    <a:pt x="241464" y="773960"/>
                    <a:pt x="221500" y="744015"/>
                  </a:cubicBezTo>
                  <a:cubicBezTo>
                    <a:pt x="220488" y="738955"/>
                    <a:pt x="213151" y="699922"/>
                    <a:pt x="210141" y="692899"/>
                  </a:cubicBezTo>
                  <a:cubicBezTo>
                    <a:pt x="207452" y="686625"/>
                    <a:pt x="202568" y="681540"/>
                    <a:pt x="198782" y="675861"/>
                  </a:cubicBezTo>
                  <a:cubicBezTo>
                    <a:pt x="186964" y="628586"/>
                    <a:pt x="201353" y="675321"/>
                    <a:pt x="181744" y="636104"/>
                  </a:cubicBezTo>
                  <a:cubicBezTo>
                    <a:pt x="160062" y="592741"/>
                    <a:pt x="200224" y="651281"/>
                    <a:pt x="159026" y="596348"/>
                  </a:cubicBezTo>
                  <a:cubicBezTo>
                    <a:pt x="157133" y="590668"/>
                    <a:pt x="155704" y="584812"/>
                    <a:pt x="153346" y="579309"/>
                  </a:cubicBezTo>
                  <a:cubicBezTo>
                    <a:pt x="150011" y="571527"/>
                    <a:pt x="144960" y="564518"/>
                    <a:pt x="141987" y="556591"/>
                  </a:cubicBezTo>
                  <a:cubicBezTo>
                    <a:pt x="126270" y="514677"/>
                    <a:pt x="147968" y="551363"/>
                    <a:pt x="124949" y="516835"/>
                  </a:cubicBezTo>
                  <a:cubicBezTo>
                    <a:pt x="123056" y="499796"/>
                    <a:pt x="121693" y="482690"/>
                    <a:pt x="119269" y="465719"/>
                  </a:cubicBezTo>
                  <a:cubicBezTo>
                    <a:pt x="117457" y="453033"/>
                    <a:pt x="102504" y="387391"/>
                    <a:pt x="102231" y="386206"/>
                  </a:cubicBezTo>
                  <a:cubicBezTo>
                    <a:pt x="100476" y="378600"/>
                    <a:pt x="99292" y="370797"/>
                    <a:pt x="96551" y="363488"/>
                  </a:cubicBezTo>
                  <a:cubicBezTo>
                    <a:pt x="93578" y="355561"/>
                    <a:pt x="88978" y="348343"/>
                    <a:pt x="85192" y="340770"/>
                  </a:cubicBezTo>
                  <a:cubicBezTo>
                    <a:pt x="83299" y="327518"/>
                    <a:pt x="82760" y="314000"/>
                    <a:pt x="79513" y="301013"/>
                  </a:cubicBezTo>
                  <a:cubicBezTo>
                    <a:pt x="77040" y="291123"/>
                    <a:pt x="70153" y="282613"/>
                    <a:pt x="68154" y="272616"/>
                  </a:cubicBezTo>
                  <a:cubicBezTo>
                    <a:pt x="64423" y="253959"/>
                    <a:pt x="64989" y="234680"/>
                    <a:pt x="62474" y="215821"/>
                  </a:cubicBezTo>
                  <a:cubicBezTo>
                    <a:pt x="59330" y="192239"/>
                    <a:pt x="51970" y="170534"/>
                    <a:pt x="45436" y="147667"/>
                  </a:cubicBezTo>
                  <a:cubicBezTo>
                    <a:pt x="37868" y="49295"/>
                    <a:pt x="39756" y="98517"/>
                    <a:pt x="39756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Freihandform 30"/>
            <p:cNvSpPr/>
            <p:nvPr/>
          </p:nvSpPr>
          <p:spPr>
            <a:xfrm>
              <a:off x="7303841" y="3788194"/>
              <a:ext cx="278296" cy="2044667"/>
            </a:xfrm>
            <a:custGeom>
              <a:avLst/>
              <a:gdLst>
                <a:gd name="connsiteX0" fmla="*/ 278296 w 278296"/>
                <a:gd name="connsiteY0" fmla="*/ 2044667 h 2044667"/>
                <a:gd name="connsiteX1" fmla="*/ 238539 w 278296"/>
                <a:gd name="connsiteY1" fmla="*/ 1931077 h 2044667"/>
                <a:gd name="connsiteX2" fmla="*/ 215821 w 278296"/>
                <a:gd name="connsiteY2" fmla="*/ 1897000 h 2044667"/>
                <a:gd name="connsiteX3" fmla="*/ 204462 w 278296"/>
                <a:gd name="connsiteY3" fmla="*/ 1879962 h 2044667"/>
                <a:gd name="connsiteX4" fmla="*/ 181744 w 278296"/>
                <a:gd name="connsiteY4" fmla="*/ 1840205 h 2044667"/>
                <a:gd name="connsiteX5" fmla="*/ 159026 w 278296"/>
                <a:gd name="connsiteY5" fmla="*/ 1811808 h 2044667"/>
                <a:gd name="connsiteX6" fmla="*/ 141988 w 278296"/>
                <a:gd name="connsiteY6" fmla="*/ 1777731 h 2044667"/>
                <a:gd name="connsiteX7" fmla="*/ 130629 w 278296"/>
                <a:gd name="connsiteY7" fmla="*/ 1760692 h 2044667"/>
                <a:gd name="connsiteX8" fmla="*/ 113590 w 278296"/>
                <a:gd name="connsiteY8" fmla="*/ 1726615 h 2044667"/>
                <a:gd name="connsiteX9" fmla="*/ 90872 w 278296"/>
                <a:gd name="connsiteY9" fmla="*/ 1669820 h 2044667"/>
                <a:gd name="connsiteX10" fmla="*/ 85193 w 278296"/>
                <a:gd name="connsiteY10" fmla="*/ 1635743 h 2044667"/>
                <a:gd name="connsiteX11" fmla="*/ 73834 w 278296"/>
                <a:gd name="connsiteY11" fmla="*/ 1613025 h 2044667"/>
                <a:gd name="connsiteX12" fmla="*/ 56795 w 278296"/>
                <a:gd name="connsiteY12" fmla="*/ 1573268 h 2044667"/>
                <a:gd name="connsiteX13" fmla="*/ 51116 w 278296"/>
                <a:gd name="connsiteY13" fmla="*/ 1539191 h 2044667"/>
                <a:gd name="connsiteX14" fmla="*/ 34077 w 278296"/>
                <a:gd name="connsiteY14" fmla="*/ 1493755 h 2044667"/>
                <a:gd name="connsiteX15" fmla="*/ 28398 w 278296"/>
                <a:gd name="connsiteY15" fmla="*/ 1448319 h 2044667"/>
                <a:gd name="connsiteX16" fmla="*/ 17038 w 278296"/>
                <a:gd name="connsiteY16" fmla="*/ 1425601 h 2044667"/>
                <a:gd name="connsiteX17" fmla="*/ 11359 w 278296"/>
                <a:gd name="connsiteY17" fmla="*/ 1391524 h 2044667"/>
                <a:gd name="connsiteX18" fmla="*/ 0 w 278296"/>
                <a:gd name="connsiteY18" fmla="*/ 1351768 h 2044667"/>
                <a:gd name="connsiteX19" fmla="*/ 5679 w 278296"/>
                <a:gd name="connsiteY19" fmla="*/ 1204101 h 2044667"/>
                <a:gd name="connsiteX20" fmla="*/ 11359 w 278296"/>
                <a:gd name="connsiteY20" fmla="*/ 1170024 h 2044667"/>
                <a:gd name="connsiteX21" fmla="*/ 22718 w 278296"/>
                <a:gd name="connsiteY21" fmla="*/ 1147306 h 2044667"/>
                <a:gd name="connsiteX22" fmla="*/ 28398 w 278296"/>
                <a:gd name="connsiteY22" fmla="*/ 1113229 h 2044667"/>
                <a:gd name="connsiteX23" fmla="*/ 39757 w 278296"/>
                <a:gd name="connsiteY23" fmla="*/ 1096190 h 2044667"/>
                <a:gd name="connsiteX24" fmla="*/ 62475 w 278296"/>
                <a:gd name="connsiteY24" fmla="*/ 1033716 h 2044667"/>
                <a:gd name="connsiteX25" fmla="*/ 68154 w 278296"/>
                <a:gd name="connsiteY25" fmla="*/ 999639 h 2044667"/>
                <a:gd name="connsiteX26" fmla="*/ 79513 w 278296"/>
                <a:gd name="connsiteY26" fmla="*/ 982600 h 2044667"/>
                <a:gd name="connsiteX27" fmla="*/ 85193 w 278296"/>
                <a:gd name="connsiteY27" fmla="*/ 948523 h 2044667"/>
                <a:gd name="connsiteX28" fmla="*/ 96552 w 278296"/>
                <a:gd name="connsiteY28" fmla="*/ 914446 h 2044667"/>
                <a:gd name="connsiteX29" fmla="*/ 102231 w 278296"/>
                <a:gd name="connsiteY29" fmla="*/ 834933 h 2044667"/>
                <a:gd name="connsiteX30" fmla="*/ 90872 w 278296"/>
                <a:gd name="connsiteY30" fmla="*/ 573676 h 2044667"/>
                <a:gd name="connsiteX31" fmla="*/ 85193 w 278296"/>
                <a:gd name="connsiteY31" fmla="*/ 494163 h 2044667"/>
                <a:gd name="connsiteX32" fmla="*/ 73834 w 278296"/>
                <a:gd name="connsiteY32" fmla="*/ 408970 h 2044667"/>
                <a:gd name="connsiteX33" fmla="*/ 56795 w 278296"/>
                <a:gd name="connsiteY33" fmla="*/ 232906 h 2044667"/>
                <a:gd name="connsiteX34" fmla="*/ 62475 w 278296"/>
                <a:gd name="connsiteY34" fmla="*/ 153393 h 2044667"/>
                <a:gd name="connsiteX35" fmla="*/ 73834 w 278296"/>
                <a:gd name="connsiteY35" fmla="*/ 130675 h 2044667"/>
                <a:gd name="connsiteX36" fmla="*/ 85193 w 278296"/>
                <a:gd name="connsiteY36" fmla="*/ 90918 h 2044667"/>
                <a:gd name="connsiteX37" fmla="*/ 96552 w 278296"/>
                <a:gd name="connsiteY37" fmla="*/ 73880 h 2044667"/>
                <a:gd name="connsiteX38" fmla="*/ 119270 w 278296"/>
                <a:gd name="connsiteY38" fmla="*/ 39803 h 2044667"/>
                <a:gd name="connsiteX39" fmla="*/ 136308 w 278296"/>
                <a:gd name="connsiteY39" fmla="*/ 34123 h 2044667"/>
                <a:gd name="connsiteX40" fmla="*/ 170385 w 278296"/>
                <a:gd name="connsiteY40" fmla="*/ 17085 h 2044667"/>
                <a:gd name="connsiteX41" fmla="*/ 181744 w 278296"/>
                <a:gd name="connsiteY41" fmla="*/ 46 h 204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78296" h="2044667">
                  <a:moveTo>
                    <a:pt x="278296" y="2044667"/>
                  </a:moveTo>
                  <a:cubicBezTo>
                    <a:pt x="269160" y="1989857"/>
                    <a:pt x="273934" y="2001867"/>
                    <a:pt x="238539" y="1931077"/>
                  </a:cubicBezTo>
                  <a:cubicBezTo>
                    <a:pt x="232434" y="1918866"/>
                    <a:pt x="223394" y="1908359"/>
                    <a:pt x="215821" y="1897000"/>
                  </a:cubicBezTo>
                  <a:lnTo>
                    <a:pt x="204462" y="1879962"/>
                  </a:lnTo>
                  <a:cubicBezTo>
                    <a:pt x="192451" y="1831915"/>
                    <a:pt x="208814" y="1880809"/>
                    <a:pt x="181744" y="1840205"/>
                  </a:cubicBezTo>
                  <a:cubicBezTo>
                    <a:pt x="159798" y="1807286"/>
                    <a:pt x="197133" y="1837212"/>
                    <a:pt x="159026" y="1811808"/>
                  </a:cubicBezTo>
                  <a:cubicBezTo>
                    <a:pt x="126472" y="1762975"/>
                    <a:pt x="165502" y="1824760"/>
                    <a:pt x="141988" y="1777731"/>
                  </a:cubicBezTo>
                  <a:cubicBezTo>
                    <a:pt x="138935" y="1771626"/>
                    <a:pt x="133682" y="1766797"/>
                    <a:pt x="130629" y="1760692"/>
                  </a:cubicBezTo>
                  <a:cubicBezTo>
                    <a:pt x="107114" y="1713663"/>
                    <a:pt x="146144" y="1775448"/>
                    <a:pt x="113590" y="1726615"/>
                  </a:cubicBezTo>
                  <a:cubicBezTo>
                    <a:pt x="99554" y="1684506"/>
                    <a:pt x="107586" y="1703247"/>
                    <a:pt x="90872" y="1669820"/>
                  </a:cubicBezTo>
                  <a:cubicBezTo>
                    <a:pt x="88979" y="1658461"/>
                    <a:pt x="88502" y="1646773"/>
                    <a:pt x="85193" y="1635743"/>
                  </a:cubicBezTo>
                  <a:cubicBezTo>
                    <a:pt x="82760" y="1627634"/>
                    <a:pt x="77169" y="1620807"/>
                    <a:pt x="73834" y="1613025"/>
                  </a:cubicBezTo>
                  <a:cubicBezTo>
                    <a:pt x="48763" y="1554527"/>
                    <a:pt x="94467" y="1648612"/>
                    <a:pt x="56795" y="1573268"/>
                  </a:cubicBezTo>
                  <a:cubicBezTo>
                    <a:pt x="54902" y="1561909"/>
                    <a:pt x="53614" y="1550432"/>
                    <a:pt x="51116" y="1539191"/>
                  </a:cubicBezTo>
                  <a:cubicBezTo>
                    <a:pt x="48892" y="1529181"/>
                    <a:pt x="36283" y="1499271"/>
                    <a:pt x="34077" y="1493755"/>
                  </a:cubicBezTo>
                  <a:cubicBezTo>
                    <a:pt x="32184" y="1478610"/>
                    <a:pt x="32100" y="1463126"/>
                    <a:pt x="28398" y="1448319"/>
                  </a:cubicBezTo>
                  <a:cubicBezTo>
                    <a:pt x="26344" y="1440105"/>
                    <a:pt x="19471" y="1433711"/>
                    <a:pt x="17038" y="1425601"/>
                  </a:cubicBezTo>
                  <a:cubicBezTo>
                    <a:pt x="13729" y="1414571"/>
                    <a:pt x="13948" y="1402745"/>
                    <a:pt x="11359" y="1391524"/>
                  </a:cubicBezTo>
                  <a:cubicBezTo>
                    <a:pt x="8260" y="1378095"/>
                    <a:pt x="3786" y="1365020"/>
                    <a:pt x="0" y="1351768"/>
                  </a:cubicBezTo>
                  <a:cubicBezTo>
                    <a:pt x="1893" y="1302546"/>
                    <a:pt x="2606" y="1253264"/>
                    <a:pt x="5679" y="1204101"/>
                  </a:cubicBezTo>
                  <a:cubicBezTo>
                    <a:pt x="6397" y="1192608"/>
                    <a:pt x="8050" y="1181054"/>
                    <a:pt x="11359" y="1170024"/>
                  </a:cubicBezTo>
                  <a:cubicBezTo>
                    <a:pt x="13792" y="1161915"/>
                    <a:pt x="18932" y="1154879"/>
                    <a:pt x="22718" y="1147306"/>
                  </a:cubicBezTo>
                  <a:cubicBezTo>
                    <a:pt x="24611" y="1135947"/>
                    <a:pt x="24756" y="1124154"/>
                    <a:pt x="28398" y="1113229"/>
                  </a:cubicBezTo>
                  <a:cubicBezTo>
                    <a:pt x="30557" y="1106753"/>
                    <a:pt x="37424" y="1102605"/>
                    <a:pt x="39757" y="1096190"/>
                  </a:cubicBezTo>
                  <a:cubicBezTo>
                    <a:pt x="65785" y="1024612"/>
                    <a:pt x="36766" y="1072278"/>
                    <a:pt x="62475" y="1033716"/>
                  </a:cubicBezTo>
                  <a:cubicBezTo>
                    <a:pt x="64368" y="1022357"/>
                    <a:pt x="64513" y="1010564"/>
                    <a:pt x="68154" y="999639"/>
                  </a:cubicBezTo>
                  <a:cubicBezTo>
                    <a:pt x="70313" y="993163"/>
                    <a:pt x="77354" y="989076"/>
                    <a:pt x="79513" y="982600"/>
                  </a:cubicBezTo>
                  <a:cubicBezTo>
                    <a:pt x="83155" y="971675"/>
                    <a:pt x="82400" y="959695"/>
                    <a:pt x="85193" y="948523"/>
                  </a:cubicBezTo>
                  <a:cubicBezTo>
                    <a:pt x="88097" y="936907"/>
                    <a:pt x="92766" y="925805"/>
                    <a:pt x="96552" y="914446"/>
                  </a:cubicBezTo>
                  <a:cubicBezTo>
                    <a:pt x="98445" y="887942"/>
                    <a:pt x="102674" y="861501"/>
                    <a:pt x="102231" y="834933"/>
                  </a:cubicBezTo>
                  <a:cubicBezTo>
                    <a:pt x="100778" y="747777"/>
                    <a:pt x="95225" y="660735"/>
                    <a:pt x="90872" y="573676"/>
                  </a:cubicBezTo>
                  <a:cubicBezTo>
                    <a:pt x="89545" y="547137"/>
                    <a:pt x="87927" y="520594"/>
                    <a:pt x="85193" y="494163"/>
                  </a:cubicBezTo>
                  <a:cubicBezTo>
                    <a:pt x="82245" y="465666"/>
                    <a:pt x="76685" y="437477"/>
                    <a:pt x="73834" y="408970"/>
                  </a:cubicBezTo>
                  <a:cubicBezTo>
                    <a:pt x="46848" y="139115"/>
                    <a:pt x="92359" y="517416"/>
                    <a:pt x="56795" y="232906"/>
                  </a:cubicBezTo>
                  <a:cubicBezTo>
                    <a:pt x="58688" y="206402"/>
                    <a:pt x="58106" y="179603"/>
                    <a:pt x="62475" y="153393"/>
                  </a:cubicBezTo>
                  <a:cubicBezTo>
                    <a:pt x="63867" y="145042"/>
                    <a:pt x="70861" y="138602"/>
                    <a:pt x="73834" y="130675"/>
                  </a:cubicBezTo>
                  <a:cubicBezTo>
                    <a:pt x="79296" y="116109"/>
                    <a:pt x="78325" y="104655"/>
                    <a:pt x="85193" y="90918"/>
                  </a:cubicBezTo>
                  <a:cubicBezTo>
                    <a:pt x="88246" y="84813"/>
                    <a:pt x="92766" y="79559"/>
                    <a:pt x="96552" y="73880"/>
                  </a:cubicBezTo>
                  <a:cubicBezTo>
                    <a:pt x="102506" y="56015"/>
                    <a:pt x="101035" y="51959"/>
                    <a:pt x="119270" y="39803"/>
                  </a:cubicBezTo>
                  <a:cubicBezTo>
                    <a:pt x="124251" y="36482"/>
                    <a:pt x="130953" y="36800"/>
                    <a:pt x="136308" y="34123"/>
                  </a:cubicBezTo>
                  <a:cubicBezTo>
                    <a:pt x="180339" y="12107"/>
                    <a:pt x="127567" y="31357"/>
                    <a:pt x="170385" y="17085"/>
                  </a:cubicBezTo>
                  <a:cubicBezTo>
                    <a:pt x="176664" y="-1750"/>
                    <a:pt x="170078" y="46"/>
                    <a:pt x="181744" y="4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4" name="Freihandform 1023"/>
            <p:cNvSpPr/>
            <p:nvPr/>
          </p:nvSpPr>
          <p:spPr>
            <a:xfrm>
              <a:off x="5514795" y="4475448"/>
              <a:ext cx="193105" cy="1476671"/>
            </a:xfrm>
            <a:custGeom>
              <a:avLst/>
              <a:gdLst>
                <a:gd name="connsiteX0" fmla="*/ 193105 w 193105"/>
                <a:gd name="connsiteY0" fmla="*/ 0 h 1476671"/>
                <a:gd name="connsiteX1" fmla="*/ 176067 w 193105"/>
                <a:gd name="connsiteY1" fmla="*/ 90872 h 1476671"/>
                <a:gd name="connsiteX2" fmla="*/ 164708 w 193105"/>
                <a:gd name="connsiteY2" fmla="*/ 119270 h 1476671"/>
                <a:gd name="connsiteX3" fmla="*/ 147669 w 193105"/>
                <a:gd name="connsiteY3" fmla="*/ 164706 h 1476671"/>
                <a:gd name="connsiteX4" fmla="*/ 153349 w 193105"/>
                <a:gd name="connsiteY4" fmla="*/ 584989 h 1476671"/>
                <a:gd name="connsiteX5" fmla="*/ 147669 w 193105"/>
                <a:gd name="connsiteY5" fmla="*/ 726977 h 1476671"/>
                <a:gd name="connsiteX6" fmla="*/ 130631 w 193105"/>
                <a:gd name="connsiteY6" fmla="*/ 903041 h 1476671"/>
                <a:gd name="connsiteX7" fmla="*/ 124951 w 193105"/>
                <a:gd name="connsiteY7" fmla="*/ 942798 h 1476671"/>
                <a:gd name="connsiteX8" fmla="*/ 113592 w 193105"/>
                <a:gd name="connsiteY8" fmla="*/ 971195 h 1476671"/>
                <a:gd name="connsiteX9" fmla="*/ 96554 w 193105"/>
                <a:gd name="connsiteY9" fmla="*/ 1005272 h 1476671"/>
                <a:gd name="connsiteX10" fmla="*/ 90874 w 193105"/>
                <a:gd name="connsiteY10" fmla="*/ 1039350 h 1476671"/>
                <a:gd name="connsiteX11" fmla="*/ 85195 w 193105"/>
                <a:gd name="connsiteY11" fmla="*/ 1079106 h 1476671"/>
                <a:gd name="connsiteX12" fmla="*/ 73836 w 193105"/>
                <a:gd name="connsiteY12" fmla="*/ 1096145 h 1476671"/>
                <a:gd name="connsiteX13" fmla="*/ 68156 w 193105"/>
                <a:gd name="connsiteY13" fmla="*/ 1130222 h 1476671"/>
                <a:gd name="connsiteX14" fmla="*/ 51118 w 193105"/>
                <a:gd name="connsiteY14" fmla="*/ 1169978 h 1476671"/>
                <a:gd name="connsiteX15" fmla="*/ 17041 w 193105"/>
                <a:gd name="connsiteY15" fmla="*/ 1351722 h 1476671"/>
                <a:gd name="connsiteX16" fmla="*/ 2 w 193105"/>
                <a:gd name="connsiteY16" fmla="*/ 1476671 h 147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3105" h="1476671">
                  <a:moveTo>
                    <a:pt x="193105" y="0"/>
                  </a:moveTo>
                  <a:cubicBezTo>
                    <a:pt x="188764" y="26051"/>
                    <a:pt x="182121" y="68169"/>
                    <a:pt x="176067" y="90872"/>
                  </a:cubicBezTo>
                  <a:cubicBezTo>
                    <a:pt x="173440" y="100723"/>
                    <a:pt x="167932" y="109598"/>
                    <a:pt x="164708" y="119270"/>
                  </a:cubicBezTo>
                  <a:cubicBezTo>
                    <a:pt x="149243" y="165665"/>
                    <a:pt x="170905" y="118234"/>
                    <a:pt x="147669" y="164706"/>
                  </a:cubicBezTo>
                  <a:cubicBezTo>
                    <a:pt x="109425" y="317695"/>
                    <a:pt x="148787" y="151540"/>
                    <a:pt x="153349" y="584989"/>
                  </a:cubicBezTo>
                  <a:cubicBezTo>
                    <a:pt x="153848" y="632354"/>
                    <a:pt x="149683" y="679653"/>
                    <a:pt x="147669" y="726977"/>
                  </a:cubicBezTo>
                  <a:cubicBezTo>
                    <a:pt x="139496" y="919047"/>
                    <a:pt x="151747" y="790426"/>
                    <a:pt x="130631" y="903041"/>
                  </a:cubicBezTo>
                  <a:cubicBezTo>
                    <a:pt x="128164" y="916199"/>
                    <a:pt x="128198" y="929811"/>
                    <a:pt x="124951" y="942798"/>
                  </a:cubicBezTo>
                  <a:cubicBezTo>
                    <a:pt x="122478" y="952688"/>
                    <a:pt x="117172" y="961649"/>
                    <a:pt x="113592" y="971195"/>
                  </a:cubicBezTo>
                  <a:cubicBezTo>
                    <a:pt x="103514" y="998071"/>
                    <a:pt x="113789" y="979421"/>
                    <a:pt x="96554" y="1005272"/>
                  </a:cubicBezTo>
                  <a:cubicBezTo>
                    <a:pt x="94661" y="1016631"/>
                    <a:pt x="92625" y="1027968"/>
                    <a:pt x="90874" y="1039350"/>
                  </a:cubicBezTo>
                  <a:cubicBezTo>
                    <a:pt x="88838" y="1052581"/>
                    <a:pt x="89041" y="1066284"/>
                    <a:pt x="85195" y="1079106"/>
                  </a:cubicBezTo>
                  <a:cubicBezTo>
                    <a:pt x="83234" y="1085644"/>
                    <a:pt x="77622" y="1090465"/>
                    <a:pt x="73836" y="1096145"/>
                  </a:cubicBezTo>
                  <a:cubicBezTo>
                    <a:pt x="71943" y="1107504"/>
                    <a:pt x="71465" y="1119192"/>
                    <a:pt x="68156" y="1130222"/>
                  </a:cubicBezTo>
                  <a:cubicBezTo>
                    <a:pt x="55507" y="1172384"/>
                    <a:pt x="58493" y="1134945"/>
                    <a:pt x="51118" y="1169978"/>
                  </a:cubicBezTo>
                  <a:cubicBezTo>
                    <a:pt x="51113" y="1170000"/>
                    <a:pt x="17044" y="1351700"/>
                    <a:pt x="17041" y="1351722"/>
                  </a:cubicBezTo>
                  <a:cubicBezTo>
                    <a:pt x="-560" y="1469056"/>
                    <a:pt x="2" y="1427025"/>
                    <a:pt x="2" y="1476671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5" name="Freihandform 1024"/>
            <p:cNvSpPr/>
            <p:nvPr/>
          </p:nvSpPr>
          <p:spPr>
            <a:xfrm>
              <a:off x="7389034" y="4679911"/>
              <a:ext cx="329412" cy="1590260"/>
            </a:xfrm>
            <a:custGeom>
              <a:avLst/>
              <a:gdLst>
                <a:gd name="connsiteX0" fmla="*/ 0 w 329412"/>
                <a:gd name="connsiteY0" fmla="*/ 0 h 1590260"/>
                <a:gd name="connsiteX1" fmla="*/ 11359 w 329412"/>
                <a:gd name="connsiteY1" fmla="*/ 62474 h 1590260"/>
                <a:gd name="connsiteX2" fmla="*/ 22718 w 329412"/>
                <a:gd name="connsiteY2" fmla="*/ 79513 h 1590260"/>
                <a:gd name="connsiteX3" fmla="*/ 34077 w 329412"/>
                <a:gd name="connsiteY3" fmla="*/ 119269 h 1590260"/>
                <a:gd name="connsiteX4" fmla="*/ 45436 w 329412"/>
                <a:gd name="connsiteY4" fmla="*/ 136308 h 1590260"/>
                <a:gd name="connsiteX5" fmla="*/ 62474 w 329412"/>
                <a:gd name="connsiteY5" fmla="*/ 176064 h 1590260"/>
                <a:gd name="connsiteX6" fmla="*/ 68154 w 329412"/>
                <a:gd name="connsiteY6" fmla="*/ 193103 h 1590260"/>
                <a:gd name="connsiteX7" fmla="*/ 79513 w 329412"/>
                <a:gd name="connsiteY7" fmla="*/ 215821 h 1590260"/>
                <a:gd name="connsiteX8" fmla="*/ 90872 w 329412"/>
                <a:gd name="connsiteY8" fmla="*/ 249898 h 1590260"/>
                <a:gd name="connsiteX9" fmla="*/ 102231 w 329412"/>
                <a:gd name="connsiteY9" fmla="*/ 272616 h 1590260"/>
                <a:gd name="connsiteX10" fmla="*/ 107910 w 329412"/>
                <a:gd name="connsiteY10" fmla="*/ 289654 h 1590260"/>
                <a:gd name="connsiteX11" fmla="*/ 119269 w 329412"/>
                <a:gd name="connsiteY11" fmla="*/ 306693 h 1590260"/>
                <a:gd name="connsiteX12" fmla="*/ 124949 w 329412"/>
                <a:gd name="connsiteY12" fmla="*/ 329411 h 1590260"/>
                <a:gd name="connsiteX13" fmla="*/ 136308 w 329412"/>
                <a:gd name="connsiteY13" fmla="*/ 363488 h 1590260"/>
                <a:gd name="connsiteX14" fmla="*/ 147667 w 329412"/>
                <a:gd name="connsiteY14" fmla="*/ 443001 h 1590260"/>
                <a:gd name="connsiteX15" fmla="*/ 159026 w 329412"/>
                <a:gd name="connsiteY15" fmla="*/ 482757 h 1590260"/>
                <a:gd name="connsiteX16" fmla="*/ 176064 w 329412"/>
                <a:gd name="connsiteY16" fmla="*/ 539552 h 1590260"/>
                <a:gd name="connsiteX17" fmla="*/ 181744 w 329412"/>
                <a:gd name="connsiteY17" fmla="*/ 573629 h 1590260"/>
                <a:gd name="connsiteX18" fmla="*/ 187423 w 329412"/>
                <a:gd name="connsiteY18" fmla="*/ 613386 h 1590260"/>
                <a:gd name="connsiteX19" fmla="*/ 198782 w 329412"/>
                <a:gd name="connsiteY19" fmla="*/ 636104 h 1590260"/>
                <a:gd name="connsiteX20" fmla="*/ 204462 w 329412"/>
                <a:gd name="connsiteY20" fmla="*/ 670181 h 1590260"/>
                <a:gd name="connsiteX21" fmla="*/ 215821 w 329412"/>
                <a:gd name="connsiteY21" fmla="*/ 692899 h 1590260"/>
                <a:gd name="connsiteX22" fmla="*/ 232859 w 329412"/>
                <a:gd name="connsiteY22" fmla="*/ 789450 h 1590260"/>
                <a:gd name="connsiteX23" fmla="*/ 238539 w 329412"/>
                <a:gd name="connsiteY23" fmla="*/ 829207 h 1590260"/>
                <a:gd name="connsiteX24" fmla="*/ 244218 w 329412"/>
                <a:gd name="connsiteY24" fmla="*/ 886002 h 1590260"/>
                <a:gd name="connsiteX25" fmla="*/ 255577 w 329412"/>
                <a:gd name="connsiteY25" fmla="*/ 920079 h 1590260"/>
                <a:gd name="connsiteX26" fmla="*/ 261257 w 329412"/>
                <a:gd name="connsiteY26" fmla="*/ 982554 h 1590260"/>
                <a:gd name="connsiteX27" fmla="*/ 272616 w 329412"/>
                <a:gd name="connsiteY27" fmla="*/ 1016631 h 1590260"/>
                <a:gd name="connsiteX28" fmla="*/ 289654 w 329412"/>
                <a:gd name="connsiteY28" fmla="*/ 1096144 h 1590260"/>
                <a:gd name="connsiteX29" fmla="*/ 306693 w 329412"/>
                <a:gd name="connsiteY29" fmla="*/ 1453952 h 1590260"/>
                <a:gd name="connsiteX30" fmla="*/ 312372 w 329412"/>
                <a:gd name="connsiteY30" fmla="*/ 1488029 h 1590260"/>
                <a:gd name="connsiteX31" fmla="*/ 323731 w 329412"/>
                <a:gd name="connsiteY31" fmla="*/ 1544824 h 1590260"/>
                <a:gd name="connsiteX32" fmla="*/ 329411 w 329412"/>
                <a:gd name="connsiteY32" fmla="*/ 1590260 h 159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29412" h="1590260">
                  <a:moveTo>
                    <a:pt x="0" y="0"/>
                  </a:moveTo>
                  <a:cubicBezTo>
                    <a:pt x="1317" y="9219"/>
                    <a:pt x="5619" y="49081"/>
                    <a:pt x="11359" y="62474"/>
                  </a:cubicBezTo>
                  <a:cubicBezTo>
                    <a:pt x="14048" y="68748"/>
                    <a:pt x="18932" y="73833"/>
                    <a:pt x="22718" y="79513"/>
                  </a:cubicBezTo>
                  <a:cubicBezTo>
                    <a:pt x="24539" y="86798"/>
                    <a:pt x="30001" y="111117"/>
                    <a:pt x="34077" y="119269"/>
                  </a:cubicBezTo>
                  <a:cubicBezTo>
                    <a:pt x="37130" y="125374"/>
                    <a:pt x="41650" y="130628"/>
                    <a:pt x="45436" y="136308"/>
                  </a:cubicBezTo>
                  <a:cubicBezTo>
                    <a:pt x="58752" y="176260"/>
                    <a:pt x="41423" y="126945"/>
                    <a:pt x="62474" y="176064"/>
                  </a:cubicBezTo>
                  <a:cubicBezTo>
                    <a:pt x="64832" y="181567"/>
                    <a:pt x="65796" y="187600"/>
                    <a:pt x="68154" y="193103"/>
                  </a:cubicBezTo>
                  <a:cubicBezTo>
                    <a:pt x="71489" y="200885"/>
                    <a:pt x="76369" y="207960"/>
                    <a:pt x="79513" y="215821"/>
                  </a:cubicBezTo>
                  <a:cubicBezTo>
                    <a:pt x="83960" y="226938"/>
                    <a:pt x="85517" y="239189"/>
                    <a:pt x="90872" y="249898"/>
                  </a:cubicBezTo>
                  <a:cubicBezTo>
                    <a:pt x="94658" y="257471"/>
                    <a:pt x="98896" y="264834"/>
                    <a:pt x="102231" y="272616"/>
                  </a:cubicBezTo>
                  <a:cubicBezTo>
                    <a:pt x="104589" y="278118"/>
                    <a:pt x="105233" y="284299"/>
                    <a:pt x="107910" y="289654"/>
                  </a:cubicBezTo>
                  <a:cubicBezTo>
                    <a:pt x="110963" y="295759"/>
                    <a:pt x="115483" y="301013"/>
                    <a:pt x="119269" y="306693"/>
                  </a:cubicBezTo>
                  <a:cubicBezTo>
                    <a:pt x="121162" y="314266"/>
                    <a:pt x="122706" y="321934"/>
                    <a:pt x="124949" y="329411"/>
                  </a:cubicBezTo>
                  <a:cubicBezTo>
                    <a:pt x="128390" y="340879"/>
                    <a:pt x="133960" y="351747"/>
                    <a:pt x="136308" y="363488"/>
                  </a:cubicBezTo>
                  <a:cubicBezTo>
                    <a:pt x="141559" y="389741"/>
                    <a:pt x="140312" y="417258"/>
                    <a:pt x="147667" y="443001"/>
                  </a:cubicBezTo>
                  <a:cubicBezTo>
                    <a:pt x="151453" y="456253"/>
                    <a:pt x="155927" y="469328"/>
                    <a:pt x="159026" y="482757"/>
                  </a:cubicBezTo>
                  <a:cubicBezTo>
                    <a:pt x="171148" y="535289"/>
                    <a:pt x="155841" y="499106"/>
                    <a:pt x="176064" y="539552"/>
                  </a:cubicBezTo>
                  <a:cubicBezTo>
                    <a:pt x="177957" y="550911"/>
                    <a:pt x="179993" y="562247"/>
                    <a:pt x="181744" y="573629"/>
                  </a:cubicBezTo>
                  <a:cubicBezTo>
                    <a:pt x="183780" y="586860"/>
                    <a:pt x="183901" y="600471"/>
                    <a:pt x="187423" y="613386"/>
                  </a:cubicBezTo>
                  <a:cubicBezTo>
                    <a:pt x="189651" y="621554"/>
                    <a:pt x="194996" y="628531"/>
                    <a:pt x="198782" y="636104"/>
                  </a:cubicBezTo>
                  <a:cubicBezTo>
                    <a:pt x="200675" y="647463"/>
                    <a:pt x="201153" y="659151"/>
                    <a:pt x="204462" y="670181"/>
                  </a:cubicBezTo>
                  <a:cubicBezTo>
                    <a:pt x="206895" y="678290"/>
                    <a:pt x="214161" y="684597"/>
                    <a:pt x="215821" y="692899"/>
                  </a:cubicBezTo>
                  <a:cubicBezTo>
                    <a:pt x="242874" y="828168"/>
                    <a:pt x="203269" y="700681"/>
                    <a:pt x="232859" y="789450"/>
                  </a:cubicBezTo>
                  <a:cubicBezTo>
                    <a:pt x="234752" y="802702"/>
                    <a:pt x="236975" y="815912"/>
                    <a:pt x="238539" y="829207"/>
                  </a:cubicBezTo>
                  <a:cubicBezTo>
                    <a:pt x="240762" y="848103"/>
                    <a:pt x="240712" y="867302"/>
                    <a:pt x="244218" y="886002"/>
                  </a:cubicBezTo>
                  <a:cubicBezTo>
                    <a:pt x="246425" y="897770"/>
                    <a:pt x="251791" y="908720"/>
                    <a:pt x="255577" y="920079"/>
                  </a:cubicBezTo>
                  <a:cubicBezTo>
                    <a:pt x="257470" y="940904"/>
                    <a:pt x="257623" y="961961"/>
                    <a:pt x="261257" y="982554"/>
                  </a:cubicBezTo>
                  <a:cubicBezTo>
                    <a:pt x="263338" y="994345"/>
                    <a:pt x="270409" y="1004863"/>
                    <a:pt x="272616" y="1016631"/>
                  </a:cubicBezTo>
                  <a:cubicBezTo>
                    <a:pt x="288268" y="1100112"/>
                    <a:pt x="265723" y="1048282"/>
                    <a:pt x="289654" y="1096144"/>
                  </a:cubicBezTo>
                  <a:cubicBezTo>
                    <a:pt x="294201" y="1205273"/>
                    <a:pt x="299850" y="1351307"/>
                    <a:pt x="306693" y="1453952"/>
                  </a:cubicBezTo>
                  <a:cubicBezTo>
                    <a:pt x="307459" y="1465442"/>
                    <a:pt x="310250" y="1476711"/>
                    <a:pt x="312372" y="1488029"/>
                  </a:cubicBezTo>
                  <a:cubicBezTo>
                    <a:pt x="315930" y="1507005"/>
                    <a:pt x="320376" y="1525811"/>
                    <a:pt x="323731" y="1544824"/>
                  </a:cubicBezTo>
                  <a:cubicBezTo>
                    <a:pt x="329679" y="1578527"/>
                    <a:pt x="329411" y="1572315"/>
                    <a:pt x="329411" y="159026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2" name="Gefaltete Ecke 51"/>
          <p:cNvSpPr/>
          <p:nvPr/>
        </p:nvSpPr>
        <p:spPr>
          <a:xfrm>
            <a:off x="323528" y="2861349"/>
            <a:ext cx="5400599" cy="3736003"/>
          </a:xfrm>
          <a:prstGeom prst="foldedCorner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dirty="0" smtClean="0">
              <a:solidFill>
                <a:schemeClr val="tx1"/>
              </a:solidFill>
            </a:endParaRPr>
          </a:p>
          <a:p>
            <a:endParaRPr lang="de-DE" dirty="0" smtClean="0">
              <a:solidFill>
                <a:schemeClr val="tx1"/>
              </a:solidFill>
            </a:endParaRPr>
          </a:p>
          <a:p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-&gt; </a:t>
            </a:r>
            <a:r>
              <a:rPr lang="de-DE" dirty="0" smtClean="0">
                <a:solidFill>
                  <a:srgbClr val="FF0000"/>
                </a:solidFill>
              </a:rPr>
              <a:t>Bildungsstätten von Immunzellen, nehmen an einer </a:t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dirty="0" smtClean="0">
                <a:solidFill>
                  <a:srgbClr val="FF0000"/>
                </a:solidFill>
              </a:rPr>
              <a:t>    Abwehrreaktion teil </a:t>
            </a:r>
          </a:p>
          <a:p>
            <a:endParaRPr lang="de-DE" dirty="0">
              <a:solidFill>
                <a:srgbClr val="FF0000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-&gt; Rachen – und Gaumenmandeln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-&gt; Milz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-&gt; Lymphknoten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Symptome bei einer Abwehrreaktion:</a:t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Schwellung</a:t>
            </a:r>
            <a:r>
              <a:rPr lang="de-DE" dirty="0">
                <a:solidFill>
                  <a:schemeClr val="tx1"/>
                </a:solidFill>
              </a:rPr>
              <a:t>, Entzündung, Temperaturerhöhung, Schmerzen</a:t>
            </a:r>
          </a:p>
          <a:p>
            <a:endParaRPr lang="de-DE" dirty="0"/>
          </a:p>
        </p:txBody>
      </p:sp>
      <p:sp>
        <p:nvSpPr>
          <p:cNvPr id="2" name="Ellipse 1"/>
          <p:cNvSpPr/>
          <p:nvPr/>
        </p:nvSpPr>
        <p:spPr>
          <a:xfrm rot="15923788">
            <a:off x="7534760" y="3320987"/>
            <a:ext cx="144016" cy="720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Ellipse 21"/>
          <p:cNvSpPr/>
          <p:nvPr/>
        </p:nvSpPr>
        <p:spPr>
          <a:xfrm rot="16200000">
            <a:off x="7344308" y="3320988"/>
            <a:ext cx="144016" cy="720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Ellipse 23"/>
          <p:cNvSpPr/>
          <p:nvPr/>
        </p:nvSpPr>
        <p:spPr>
          <a:xfrm>
            <a:off x="8153629" y="4553031"/>
            <a:ext cx="130701" cy="21602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Freihandform 24"/>
          <p:cNvSpPr/>
          <p:nvPr/>
        </p:nvSpPr>
        <p:spPr>
          <a:xfrm>
            <a:off x="7648436" y="5392621"/>
            <a:ext cx="513430" cy="662541"/>
          </a:xfrm>
          <a:custGeom>
            <a:avLst/>
            <a:gdLst>
              <a:gd name="connsiteX0" fmla="*/ 28398 w 471399"/>
              <a:gd name="connsiteY0" fmla="*/ 119270 h 482758"/>
              <a:gd name="connsiteX1" fmla="*/ 62475 w 471399"/>
              <a:gd name="connsiteY1" fmla="*/ 113591 h 482758"/>
              <a:gd name="connsiteX2" fmla="*/ 79513 w 471399"/>
              <a:gd name="connsiteY2" fmla="*/ 119270 h 482758"/>
              <a:gd name="connsiteX3" fmla="*/ 102231 w 471399"/>
              <a:gd name="connsiteY3" fmla="*/ 124950 h 482758"/>
              <a:gd name="connsiteX4" fmla="*/ 141988 w 471399"/>
              <a:gd name="connsiteY4" fmla="*/ 147668 h 482758"/>
              <a:gd name="connsiteX5" fmla="*/ 176065 w 471399"/>
              <a:gd name="connsiteY5" fmla="*/ 164706 h 482758"/>
              <a:gd name="connsiteX6" fmla="*/ 198783 w 471399"/>
              <a:gd name="connsiteY6" fmla="*/ 187424 h 482758"/>
              <a:gd name="connsiteX7" fmla="*/ 204462 w 471399"/>
              <a:gd name="connsiteY7" fmla="*/ 204463 h 482758"/>
              <a:gd name="connsiteX8" fmla="*/ 221501 w 471399"/>
              <a:gd name="connsiteY8" fmla="*/ 215822 h 482758"/>
              <a:gd name="connsiteX9" fmla="*/ 232860 w 471399"/>
              <a:gd name="connsiteY9" fmla="*/ 244219 h 482758"/>
              <a:gd name="connsiteX10" fmla="*/ 221501 w 471399"/>
              <a:gd name="connsiteY10" fmla="*/ 397566 h 482758"/>
              <a:gd name="connsiteX11" fmla="*/ 232860 w 471399"/>
              <a:gd name="connsiteY11" fmla="*/ 454361 h 482758"/>
              <a:gd name="connsiteX12" fmla="*/ 244219 w 471399"/>
              <a:gd name="connsiteY12" fmla="*/ 471399 h 482758"/>
              <a:gd name="connsiteX13" fmla="*/ 295334 w 471399"/>
              <a:gd name="connsiteY13" fmla="*/ 482758 h 482758"/>
              <a:gd name="connsiteX14" fmla="*/ 391886 w 471399"/>
              <a:gd name="connsiteY14" fmla="*/ 477079 h 482758"/>
              <a:gd name="connsiteX15" fmla="*/ 414604 w 471399"/>
              <a:gd name="connsiteY15" fmla="*/ 471399 h 482758"/>
              <a:gd name="connsiteX16" fmla="*/ 448681 w 471399"/>
              <a:gd name="connsiteY16" fmla="*/ 448681 h 482758"/>
              <a:gd name="connsiteX17" fmla="*/ 454360 w 471399"/>
              <a:gd name="connsiteY17" fmla="*/ 420284 h 482758"/>
              <a:gd name="connsiteX18" fmla="*/ 465719 w 471399"/>
              <a:gd name="connsiteY18" fmla="*/ 403245 h 482758"/>
              <a:gd name="connsiteX19" fmla="*/ 471399 w 471399"/>
              <a:gd name="connsiteY19" fmla="*/ 374848 h 482758"/>
              <a:gd name="connsiteX20" fmla="*/ 460040 w 471399"/>
              <a:gd name="connsiteY20" fmla="*/ 170386 h 482758"/>
              <a:gd name="connsiteX21" fmla="*/ 454360 w 471399"/>
              <a:gd name="connsiteY21" fmla="*/ 147668 h 482758"/>
              <a:gd name="connsiteX22" fmla="*/ 437322 w 471399"/>
              <a:gd name="connsiteY22" fmla="*/ 113591 h 482758"/>
              <a:gd name="connsiteX23" fmla="*/ 420283 w 471399"/>
              <a:gd name="connsiteY23" fmla="*/ 107911 h 482758"/>
              <a:gd name="connsiteX24" fmla="*/ 403245 w 471399"/>
              <a:gd name="connsiteY24" fmla="*/ 96552 h 482758"/>
              <a:gd name="connsiteX25" fmla="*/ 380527 w 471399"/>
              <a:gd name="connsiteY25" fmla="*/ 85193 h 482758"/>
              <a:gd name="connsiteX26" fmla="*/ 346450 w 471399"/>
              <a:gd name="connsiteY26" fmla="*/ 56796 h 482758"/>
              <a:gd name="connsiteX27" fmla="*/ 335091 w 471399"/>
              <a:gd name="connsiteY27" fmla="*/ 39757 h 482758"/>
              <a:gd name="connsiteX28" fmla="*/ 301014 w 471399"/>
              <a:gd name="connsiteY28" fmla="*/ 28398 h 482758"/>
              <a:gd name="connsiteX29" fmla="*/ 266937 w 471399"/>
              <a:gd name="connsiteY29" fmla="*/ 17039 h 482758"/>
              <a:gd name="connsiteX30" fmla="*/ 181744 w 471399"/>
              <a:gd name="connsiteY30" fmla="*/ 0 h 482758"/>
              <a:gd name="connsiteX31" fmla="*/ 73834 w 471399"/>
              <a:gd name="connsiteY31" fmla="*/ 5680 h 482758"/>
              <a:gd name="connsiteX32" fmla="*/ 51116 w 471399"/>
              <a:gd name="connsiteY32" fmla="*/ 11359 h 482758"/>
              <a:gd name="connsiteX33" fmla="*/ 17039 w 471399"/>
              <a:gd name="connsiteY33" fmla="*/ 34077 h 482758"/>
              <a:gd name="connsiteX34" fmla="*/ 11359 w 471399"/>
              <a:gd name="connsiteY34" fmla="*/ 51116 h 482758"/>
              <a:gd name="connsiteX35" fmla="*/ 0 w 471399"/>
              <a:gd name="connsiteY35" fmla="*/ 68155 h 482758"/>
              <a:gd name="connsiteX36" fmla="*/ 22718 w 471399"/>
              <a:gd name="connsiteY36" fmla="*/ 119270 h 482758"/>
              <a:gd name="connsiteX37" fmla="*/ 28398 w 471399"/>
              <a:gd name="connsiteY37" fmla="*/ 119270 h 482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1399" h="482758">
                <a:moveTo>
                  <a:pt x="28398" y="119270"/>
                </a:moveTo>
                <a:cubicBezTo>
                  <a:pt x="35024" y="118324"/>
                  <a:pt x="50959" y="113591"/>
                  <a:pt x="62475" y="113591"/>
                </a:cubicBezTo>
                <a:cubicBezTo>
                  <a:pt x="68462" y="113591"/>
                  <a:pt x="73757" y="117625"/>
                  <a:pt x="79513" y="119270"/>
                </a:cubicBezTo>
                <a:cubicBezTo>
                  <a:pt x="87018" y="121414"/>
                  <a:pt x="94658" y="123057"/>
                  <a:pt x="102231" y="124950"/>
                </a:cubicBezTo>
                <a:cubicBezTo>
                  <a:pt x="143750" y="152629"/>
                  <a:pt x="91539" y="118840"/>
                  <a:pt x="141988" y="147668"/>
                </a:cubicBezTo>
                <a:cubicBezTo>
                  <a:pt x="172814" y="165283"/>
                  <a:pt x="144826" y="154294"/>
                  <a:pt x="176065" y="164706"/>
                </a:cubicBezTo>
                <a:cubicBezTo>
                  <a:pt x="191209" y="210143"/>
                  <a:pt x="168492" y="157133"/>
                  <a:pt x="198783" y="187424"/>
                </a:cubicBezTo>
                <a:cubicBezTo>
                  <a:pt x="203016" y="191657"/>
                  <a:pt x="200722" y="199788"/>
                  <a:pt x="204462" y="204463"/>
                </a:cubicBezTo>
                <a:cubicBezTo>
                  <a:pt x="208726" y="209793"/>
                  <a:pt x="215821" y="212036"/>
                  <a:pt x="221501" y="215822"/>
                </a:cubicBezTo>
                <a:cubicBezTo>
                  <a:pt x="225287" y="225288"/>
                  <a:pt x="232860" y="234024"/>
                  <a:pt x="232860" y="244219"/>
                </a:cubicBezTo>
                <a:cubicBezTo>
                  <a:pt x="232860" y="295475"/>
                  <a:pt x="221501" y="397566"/>
                  <a:pt x="221501" y="397566"/>
                </a:cubicBezTo>
                <a:cubicBezTo>
                  <a:pt x="225287" y="416498"/>
                  <a:pt x="227182" y="435908"/>
                  <a:pt x="232860" y="454361"/>
                </a:cubicBezTo>
                <a:cubicBezTo>
                  <a:pt x="234867" y="460885"/>
                  <a:pt x="238005" y="468574"/>
                  <a:pt x="244219" y="471399"/>
                </a:cubicBezTo>
                <a:cubicBezTo>
                  <a:pt x="260109" y="478621"/>
                  <a:pt x="278296" y="478972"/>
                  <a:pt x="295334" y="482758"/>
                </a:cubicBezTo>
                <a:cubicBezTo>
                  <a:pt x="327518" y="480865"/>
                  <a:pt x="359792" y="480136"/>
                  <a:pt x="391886" y="477079"/>
                </a:cubicBezTo>
                <a:cubicBezTo>
                  <a:pt x="399657" y="476339"/>
                  <a:pt x="407622" y="474890"/>
                  <a:pt x="414604" y="471399"/>
                </a:cubicBezTo>
                <a:cubicBezTo>
                  <a:pt x="426815" y="465294"/>
                  <a:pt x="448681" y="448681"/>
                  <a:pt x="448681" y="448681"/>
                </a:cubicBezTo>
                <a:cubicBezTo>
                  <a:pt x="450574" y="439215"/>
                  <a:pt x="450971" y="429323"/>
                  <a:pt x="454360" y="420284"/>
                </a:cubicBezTo>
                <a:cubicBezTo>
                  <a:pt x="456757" y="413893"/>
                  <a:pt x="463322" y="409636"/>
                  <a:pt x="465719" y="403245"/>
                </a:cubicBezTo>
                <a:cubicBezTo>
                  <a:pt x="469109" y="394206"/>
                  <a:pt x="469506" y="384314"/>
                  <a:pt x="471399" y="374848"/>
                </a:cubicBezTo>
                <a:cubicBezTo>
                  <a:pt x="467613" y="306694"/>
                  <a:pt x="465145" y="238454"/>
                  <a:pt x="460040" y="170386"/>
                </a:cubicBezTo>
                <a:cubicBezTo>
                  <a:pt x="459456" y="162602"/>
                  <a:pt x="456504" y="155173"/>
                  <a:pt x="454360" y="147668"/>
                </a:cubicBezTo>
                <a:cubicBezTo>
                  <a:pt x="451311" y="136997"/>
                  <a:pt x="446543" y="120967"/>
                  <a:pt x="437322" y="113591"/>
                </a:cubicBezTo>
                <a:cubicBezTo>
                  <a:pt x="432647" y="109851"/>
                  <a:pt x="425638" y="110588"/>
                  <a:pt x="420283" y="107911"/>
                </a:cubicBezTo>
                <a:cubicBezTo>
                  <a:pt x="414178" y="104858"/>
                  <a:pt x="409171" y="99939"/>
                  <a:pt x="403245" y="96552"/>
                </a:cubicBezTo>
                <a:cubicBezTo>
                  <a:pt x="395894" y="92351"/>
                  <a:pt x="388100" y="88979"/>
                  <a:pt x="380527" y="85193"/>
                </a:cubicBezTo>
                <a:cubicBezTo>
                  <a:pt x="368881" y="50258"/>
                  <a:pt x="385075" y="84386"/>
                  <a:pt x="346450" y="56796"/>
                </a:cubicBezTo>
                <a:cubicBezTo>
                  <a:pt x="340895" y="52828"/>
                  <a:pt x="340879" y="43375"/>
                  <a:pt x="335091" y="39757"/>
                </a:cubicBezTo>
                <a:cubicBezTo>
                  <a:pt x="324938" y="33411"/>
                  <a:pt x="312373" y="32184"/>
                  <a:pt x="301014" y="28398"/>
                </a:cubicBezTo>
                <a:cubicBezTo>
                  <a:pt x="289655" y="24612"/>
                  <a:pt x="278678" y="19387"/>
                  <a:pt x="266937" y="17039"/>
                </a:cubicBezTo>
                <a:lnTo>
                  <a:pt x="181744" y="0"/>
                </a:lnTo>
                <a:cubicBezTo>
                  <a:pt x="145774" y="1893"/>
                  <a:pt x="109718" y="2560"/>
                  <a:pt x="73834" y="5680"/>
                </a:cubicBezTo>
                <a:cubicBezTo>
                  <a:pt x="66058" y="6356"/>
                  <a:pt x="58098" y="7868"/>
                  <a:pt x="51116" y="11359"/>
                </a:cubicBezTo>
                <a:cubicBezTo>
                  <a:pt x="38905" y="17464"/>
                  <a:pt x="17039" y="34077"/>
                  <a:pt x="17039" y="34077"/>
                </a:cubicBezTo>
                <a:cubicBezTo>
                  <a:pt x="15146" y="39757"/>
                  <a:pt x="14036" y="45761"/>
                  <a:pt x="11359" y="51116"/>
                </a:cubicBezTo>
                <a:cubicBezTo>
                  <a:pt x="8306" y="57221"/>
                  <a:pt x="0" y="61329"/>
                  <a:pt x="0" y="68155"/>
                </a:cubicBezTo>
                <a:cubicBezTo>
                  <a:pt x="0" y="79402"/>
                  <a:pt x="12423" y="108976"/>
                  <a:pt x="22718" y="119270"/>
                </a:cubicBezTo>
                <a:cubicBezTo>
                  <a:pt x="24057" y="120609"/>
                  <a:pt x="21772" y="120216"/>
                  <a:pt x="28398" y="119270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Ellipse 25"/>
          <p:cNvSpPr/>
          <p:nvPr/>
        </p:nvSpPr>
        <p:spPr>
          <a:xfrm>
            <a:off x="8135830" y="4464533"/>
            <a:ext cx="203195" cy="34032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Ellipse 26"/>
          <p:cNvSpPr/>
          <p:nvPr/>
        </p:nvSpPr>
        <p:spPr>
          <a:xfrm rot="16200000">
            <a:off x="7330162" y="3335133"/>
            <a:ext cx="216024" cy="1157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Ellipse 31"/>
          <p:cNvSpPr/>
          <p:nvPr/>
        </p:nvSpPr>
        <p:spPr>
          <a:xfrm rot="16200000">
            <a:off x="7482562" y="3335133"/>
            <a:ext cx="216024" cy="1157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feld 22"/>
          <p:cNvSpPr txBox="1"/>
          <p:nvPr/>
        </p:nvSpPr>
        <p:spPr>
          <a:xfrm>
            <a:off x="395536" y="332656"/>
            <a:ext cx="2688044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1. Anatomische Strukturen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3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2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3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/>
          <p:cNvSpPr txBox="1"/>
          <p:nvPr/>
        </p:nvSpPr>
        <p:spPr>
          <a:xfrm>
            <a:off x="363284" y="836712"/>
            <a:ext cx="30522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Das Lymphsystem besteht </a:t>
            </a:r>
            <a:r>
              <a:rPr lang="de-DE" dirty="0" smtClean="0"/>
              <a:t>aus:</a:t>
            </a:r>
          </a:p>
          <a:p>
            <a:r>
              <a:rPr lang="de-DE" dirty="0"/>
              <a:t>-</a:t>
            </a:r>
            <a:r>
              <a:rPr lang="de-DE" dirty="0" smtClean="0"/>
              <a:t>    einem Gefäßsystem  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lymphatischen Organen</a:t>
            </a:r>
            <a:br>
              <a:rPr lang="de-DE" dirty="0" smtClean="0"/>
            </a:br>
            <a:r>
              <a:rPr lang="de-DE" dirty="0" smtClean="0"/>
              <a:t>-&gt; primär</a:t>
            </a:r>
            <a:r>
              <a:rPr lang="de-DE" dirty="0" smtClean="0">
                <a:solidFill>
                  <a:srgbClr val="FF0000"/>
                </a:solidFill>
              </a:rPr>
              <a:t/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dirty="0" smtClean="0"/>
              <a:t>-&gt; sekundär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hochspezialisierten Zellen</a:t>
            </a:r>
            <a:endParaRPr lang="de-DE" dirty="0"/>
          </a:p>
        </p:txBody>
      </p:sp>
      <p:sp>
        <p:nvSpPr>
          <p:cNvPr id="52" name="Gefaltete Ecke 51"/>
          <p:cNvSpPr/>
          <p:nvPr/>
        </p:nvSpPr>
        <p:spPr>
          <a:xfrm>
            <a:off x="349896" y="2861348"/>
            <a:ext cx="5400599" cy="3736003"/>
          </a:xfrm>
          <a:prstGeom prst="foldedCorner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dirty="0" smtClean="0">
              <a:solidFill>
                <a:schemeClr val="tx1"/>
              </a:solidFill>
            </a:endParaRPr>
          </a:p>
          <a:p>
            <a:endParaRPr lang="de-DE" dirty="0">
              <a:solidFill>
                <a:schemeClr val="tx1"/>
              </a:solidFill>
            </a:endParaRPr>
          </a:p>
          <a:p>
            <a:endParaRPr lang="de-DE" dirty="0" smtClean="0">
              <a:solidFill>
                <a:schemeClr val="tx1"/>
              </a:solidFill>
            </a:endParaRPr>
          </a:p>
          <a:p>
            <a:endParaRPr lang="de-DE" dirty="0">
              <a:solidFill>
                <a:schemeClr val="tx1"/>
              </a:solidFill>
            </a:endParaRPr>
          </a:p>
          <a:p>
            <a:endParaRPr lang="de-DE" dirty="0" smtClean="0">
              <a:solidFill>
                <a:schemeClr val="tx1"/>
              </a:solidFill>
            </a:endParaRPr>
          </a:p>
          <a:p>
            <a:endParaRPr lang="de-DE" dirty="0">
              <a:solidFill>
                <a:schemeClr val="tx1"/>
              </a:solidFill>
            </a:endParaRPr>
          </a:p>
          <a:p>
            <a:endParaRPr lang="de-DE" dirty="0" smtClean="0">
              <a:solidFill>
                <a:schemeClr val="tx1"/>
              </a:solidFill>
            </a:endParaRPr>
          </a:p>
          <a:p>
            <a:endParaRPr lang="de-DE" dirty="0" smtClean="0">
              <a:solidFill>
                <a:schemeClr val="tx1"/>
              </a:solidFill>
            </a:endParaRPr>
          </a:p>
          <a:p>
            <a:endParaRPr lang="de-DE" dirty="0">
              <a:solidFill>
                <a:schemeClr val="tx1"/>
              </a:solidFill>
            </a:endParaRPr>
          </a:p>
          <a:p>
            <a:endParaRPr lang="de-DE" dirty="0" smtClean="0">
              <a:solidFill>
                <a:schemeClr val="tx1"/>
              </a:solidFill>
            </a:endParaRP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Merke: Stammzellen wandern zur Thymusdrüse (hinter Brustbein) oder zu den </a:t>
            </a:r>
            <a:r>
              <a:rPr lang="de-DE" dirty="0" err="1" smtClean="0">
                <a:solidFill>
                  <a:schemeClr val="tx1"/>
                </a:solidFill>
              </a:rPr>
              <a:t>Peyerschen</a:t>
            </a:r>
            <a:r>
              <a:rPr lang="de-DE" dirty="0" smtClean="0">
                <a:solidFill>
                  <a:schemeClr val="tx1"/>
                </a:solidFill>
              </a:rPr>
              <a:t> Plaques (in der Darmwandung) und werden dort ausdifferenziert </a:t>
            </a:r>
          </a:p>
          <a:p>
            <a:r>
              <a:rPr lang="de-DE" dirty="0">
                <a:solidFill>
                  <a:schemeClr val="tx1"/>
                </a:solidFill>
              </a:rPr>
              <a:t>z</a:t>
            </a:r>
            <a:r>
              <a:rPr lang="de-DE" dirty="0" smtClean="0">
                <a:solidFill>
                  <a:schemeClr val="tx1"/>
                </a:solidFill>
              </a:rPr>
              <a:t>u T- oder B-Lymphozyten.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395536" y="332656"/>
            <a:ext cx="2688044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1. Anatomische Strukturen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1800306" y="3006365"/>
            <a:ext cx="216024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Stammzellen</a:t>
            </a:r>
            <a:endParaRPr lang="de-DE" dirty="0"/>
          </a:p>
        </p:txBody>
      </p:sp>
      <p:sp>
        <p:nvSpPr>
          <p:cNvPr id="37" name="Pfeil nach unten 36"/>
          <p:cNvSpPr/>
          <p:nvPr/>
        </p:nvSpPr>
        <p:spPr>
          <a:xfrm rot="19823576">
            <a:off x="3447920" y="3505293"/>
            <a:ext cx="168002" cy="22714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Pfeil nach unten 37"/>
          <p:cNvSpPr/>
          <p:nvPr/>
        </p:nvSpPr>
        <p:spPr>
          <a:xfrm rot="1450587">
            <a:off x="2293092" y="3503061"/>
            <a:ext cx="168002" cy="22714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Rechteck 38"/>
          <p:cNvSpPr/>
          <p:nvPr/>
        </p:nvSpPr>
        <p:spPr>
          <a:xfrm>
            <a:off x="3230870" y="3759110"/>
            <a:ext cx="2016224" cy="5340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Thymus</a:t>
            </a:r>
            <a:endParaRPr lang="de-DE" dirty="0"/>
          </a:p>
        </p:txBody>
      </p:sp>
      <p:sp>
        <p:nvSpPr>
          <p:cNvPr id="40" name="Rechteck 39"/>
          <p:cNvSpPr/>
          <p:nvPr/>
        </p:nvSpPr>
        <p:spPr>
          <a:xfrm>
            <a:off x="689292" y="3794915"/>
            <a:ext cx="2016224" cy="5340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Peyersche</a:t>
            </a:r>
            <a:r>
              <a:rPr lang="de-DE" dirty="0" smtClean="0"/>
              <a:t> Plaques</a:t>
            </a:r>
            <a:endParaRPr lang="de-DE" dirty="0"/>
          </a:p>
        </p:txBody>
      </p:sp>
      <p:sp>
        <p:nvSpPr>
          <p:cNvPr id="41" name="Pfeil nach unten 40"/>
          <p:cNvSpPr/>
          <p:nvPr/>
        </p:nvSpPr>
        <p:spPr>
          <a:xfrm>
            <a:off x="4203092" y="4382905"/>
            <a:ext cx="168002" cy="22714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Pfeil nach unten 41"/>
          <p:cNvSpPr/>
          <p:nvPr/>
        </p:nvSpPr>
        <p:spPr>
          <a:xfrm>
            <a:off x="1501901" y="4415564"/>
            <a:ext cx="168002" cy="22714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Textfeld 42"/>
          <p:cNvSpPr txBox="1"/>
          <p:nvPr/>
        </p:nvSpPr>
        <p:spPr>
          <a:xfrm>
            <a:off x="725296" y="473208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B-Lymphozyten</a:t>
            </a:r>
            <a:endParaRPr lang="de-DE" dirty="0"/>
          </a:p>
        </p:txBody>
      </p:sp>
      <p:sp>
        <p:nvSpPr>
          <p:cNvPr id="44" name="Textfeld 43"/>
          <p:cNvSpPr txBox="1"/>
          <p:nvPr/>
        </p:nvSpPr>
        <p:spPr>
          <a:xfrm>
            <a:off x="3402777" y="474382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</a:t>
            </a:r>
            <a:r>
              <a:rPr lang="de-DE" dirty="0" smtClean="0"/>
              <a:t>-Lymphozyten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706" y="507342"/>
            <a:ext cx="3615999" cy="227412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910" y="2932487"/>
            <a:ext cx="2964795" cy="3161676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790855" y="6228019"/>
            <a:ext cx="137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T-Lymphozyt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240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feld 25"/>
          <p:cNvSpPr txBox="1"/>
          <p:nvPr/>
        </p:nvSpPr>
        <p:spPr>
          <a:xfrm>
            <a:off x="395536" y="332656"/>
            <a:ext cx="2865464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2</a:t>
            </a:r>
            <a:r>
              <a:rPr lang="de-DE" dirty="0" smtClean="0">
                <a:solidFill>
                  <a:schemeClr val="bg1"/>
                </a:solidFill>
              </a:rPr>
              <a:t>. Ablauf der Immunantwort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89695" y="1628800"/>
            <a:ext cx="7871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Zur Auslösung einer </a:t>
            </a:r>
            <a:r>
              <a:rPr lang="de-DE" dirty="0"/>
              <a:t>I</a:t>
            </a:r>
            <a:r>
              <a:rPr lang="de-DE" dirty="0" smtClean="0"/>
              <a:t>mmunantwort ist zunächst ein Kontakt eines T-Lymphozyten </a:t>
            </a:r>
          </a:p>
          <a:p>
            <a:r>
              <a:rPr lang="de-DE" dirty="0" smtClean="0"/>
              <a:t>mit einem Antigen</a:t>
            </a:r>
            <a:r>
              <a:rPr lang="de-DE" dirty="0"/>
              <a:t> </a:t>
            </a:r>
            <a:r>
              <a:rPr lang="de-DE" dirty="0" smtClean="0"/>
              <a:t>notwendig. Dafür gibt es zwei Varianten</a:t>
            </a:r>
            <a:r>
              <a:rPr lang="de-DE" dirty="0"/>
              <a:t>: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77507" y="764704"/>
            <a:ext cx="844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Die Immunantwort besteht aus einem zellulären und einem humoralen Mechanismus.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443156" y="1252680"/>
            <a:ext cx="2821542" cy="369332"/>
          </a:xfrm>
          <a:prstGeom prst="rect">
            <a:avLst/>
          </a:prstGeom>
          <a:solidFill>
            <a:srgbClr val="99FF99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2.1 Zellulärer Mechanismus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7164288" y="3573016"/>
            <a:ext cx="79208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Rechteck 10"/>
          <p:cNvSpPr/>
          <p:nvPr/>
        </p:nvSpPr>
        <p:spPr>
          <a:xfrm rot="16030490">
            <a:off x="2595678" y="2548676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Freihandform 12"/>
          <p:cNvSpPr/>
          <p:nvPr/>
        </p:nvSpPr>
        <p:spPr>
          <a:xfrm>
            <a:off x="738836" y="2634853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Pfeil nach rechts 4"/>
          <p:cNvSpPr/>
          <p:nvPr/>
        </p:nvSpPr>
        <p:spPr>
          <a:xfrm>
            <a:off x="4397776" y="2859069"/>
            <a:ext cx="843294" cy="4072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Textfeld 49"/>
          <p:cNvSpPr txBox="1"/>
          <p:nvPr/>
        </p:nvSpPr>
        <p:spPr>
          <a:xfrm>
            <a:off x="643198" y="3642331"/>
            <a:ext cx="911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Antigen</a:t>
            </a:r>
            <a:endParaRPr lang="de-DE" dirty="0"/>
          </a:p>
        </p:txBody>
      </p:sp>
      <p:sp>
        <p:nvSpPr>
          <p:cNvPr id="51" name="Textfeld 50"/>
          <p:cNvSpPr txBox="1"/>
          <p:nvPr/>
        </p:nvSpPr>
        <p:spPr>
          <a:xfrm>
            <a:off x="2423929" y="3642331"/>
            <a:ext cx="137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T-Lymphozyt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873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46" grpId="0" animBg="1"/>
      <p:bldP spid="13" grpId="0" animBg="1"/>
      <p:bldP spid="5" grpId="0" animBg="1"/>
      <p:bldP spid="50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feld 25"/>
          <p:cNvSpPr txBox="1"/>
          <p:nvPr/>
        </p:nvSpPr>
        <p:spPr>
          <a:xfrm>
            <a:off x="395536" y="332656"/>
            <a:ext cx="2865464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2</a:t>
            </a:r>
            <a:r>
              <a:rPr lang="de-DE" dirty="0" smtClean="0">
                <a:solidFill>
                  <a:schemeClr val="bg1"/>
                </a:solidFill>
              </a:rPr>
              <a:t>. Ablauf der Immunantwort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89695" y="1628800"/>
            <a:ext cx="7871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Zur Auslösung einer </a:t>
            </a:r>
            <a:r>
              <a:rPr lang="de-DE" dirty="0"/>
              <a:t>I</a:t>
            </a:r>
            <a:r>
              <a:rPr lang="de-DE" dirty="0" smtClean="0"/>
              <a:t>mmunantwort ist zunächst ein Kontakt eines T-Lymphozyten </a:t>
            </a:r>
          </a:p>
          <a:p>
            <a:r>
              <a:rPr lang="de-DE" dirty="0" smtClean="0"/>
              <a:t>mit einem Antigen</a:t>
            </a:r>
            <a:r>
              <a:rPr lang="de-DE" dirty="0"/>
              <a:t> </a:t>
            </a:r>
            <a:r>
              <a:rPr lang="de-DE" dirty="0" smtClean="0"/>
              <a:t>notwendig. Dafür gibt es zwei Varianten</a:t>
            </a:r>
            <a:r>
              <a:rPr lang="de-DE" dirty="0"/>
              <a:t>: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77507" y="764704"/>
            <a:ext cx="844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Die Immunantwort besteht aus einem zellulären und einem humoralen Mechanismus.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443156" y="1252680"/>
            <a:ext cx="2821542" cy="369332"/>
          </a:xfrm>
          <a:prstGeom prst="rect">
            <a:avLst/>
          </a:prstGeom>
          <a:solidFill>
            <a:srgbClr val="99FF99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2.1 Zellulärer Mechanismus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7164288" y="3573016"/>
            <a:ext cx="79208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Rechteck 10"/>
          <p:cNvSpPr/>
          <p:nvPr/>
        </p:nvSpPr>
        <p:spPr>
          <a:xfrm rot="16030490">
            <a:off x="2595678" y="2548676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Freihandform 12"/>
          <p:cNvSpPr/>
          <p:nvPr/>
        </p:nvSpPr>
        <p:spPr>
          <a:xfrm>
            <a:off x="738836" y="2634853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Pfeil nach rechts 4"/>
          <p:cNvSpPr/>
          <p:nvPr/>
        </p:nvSpPr>
        <p:spPr>
          <a:xfrm>
            <a:off x="4397776" y="2859069"/>
            <a:ext cx="843294" cy="4072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 rot="16030490">
            <a:off x="7600232" y="2440406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reihandform 11"/>
          <p:cNvSpPr/>
          <p:nvPr/>
        </p:nvSpPr>
        <p:spPr>
          <a:xfrm>
            <a:off x="6040489" y="2562072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Textfeld 49"/>
          <p:cNvSpPr txBox="1"/>
          <p:nvPr/>
        </p:nvSpPr>
        <p:spPr>
          <a:xfrm>
            <a:off x="643198" y="3642331"/>
            <a:ext cx="911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Antigen</a:t>
            </a:r>
            <a:endParaRPr lang="de-DE" dirty="0"/>
          </a:p>
        </p:txBody>
      </p:sp>
      <p:sp>
        <p:nvSpPr>
          <p:cNvPr id="51" name="Textfeld 50"/>
          <p:cNvSpPr txBox="1"/>
          <p:nvPr/>
        </p:nvSpPr>
        <p:spPr>
          <a:xfrm>
            <a:off x="2423929" y="3642331"/>
            <a:ext cx="137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T-Lymphozyt</a:t>
            </a:r>
            <a:endParaRPr lang="de-DE" dirty="0"/>
          </a:p>
        </p:txBody>
      </p:sp>
      <p:sp>
        <p:nvSpPr>
          <p:cNvPr id="52" name="Textfeld 51"/>
          <p:cNvSpPr txBox="1"/>
          <p:nvPr/>
        </p:nvSpPr>
        <p:spPr>
          <a:xfrm>
            <a:off x="6040489" y="3632979"/>
            <a:ext cx="2420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Aktivierter T-Lymphozyt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458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01411E-6 L -0.07743 0.002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2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feld 25"/>
          <p:cNvSpPr txBox="1"/>
          <p:nvPr/>
        </p:nvSpPr>
        <p:spPr>
          <a:xfrm>
            <a:off x="395536" y="332656"/>
            <a:ext cx="2865464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2</a:t>
            </a:r>
            <a:r>
              <a:rPr lang="de-DE" dirty="0" smtClean="0">
                <a:solidFill>
                  <a:schemeClr val="bg1"/>
                </a:solidFill>
              </a:rPr>
              <a:t>. Ablauf der Immunantwort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89695" y="1628800"/>
            <a:ext cx="7871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Zur Auslösung einer </a:t>
            </a:r>
            <a:r>
              <a:rPr lang="de-DE" dirty="0"/>
              <a:t>I</a:t>
            </a:r>
            <a:r>
              <a:rPr lang="de-DE" dirty="0" smtClean="0"/>
              <a:t>mmunantwort ist zunächst ein Kontakt eines T-Lymphozyten </a:t>
            </a:r>
          </a:p>
          <a:p>
            <a:r>
              <a:rPr lang="de-DE" dirty="0" smtClean="0"/>
              <a:t>mit einem Antigen</a:t>
            </a:r>
            <a:r>
              <a:rPr lang="de-DE" dirty="0"/>
              <a:t> </a:t>
            </a:r>
            <a:r>
              <a:rPr lang="de-DE" dirty="0" smtClean="0"/>
              <a:t>notwendig. Dafür gibt es zwei Varianten</a:t>
            </a:r>
            <a:r>
              <a:rPr lang="de-DE" dirty="0"/>
              <a:t>: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77507" y="764704"/>
            <a:ext cx="844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Die Immunantwort besteht aus einem zellulären und einem humoralen Mechanismus.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443156" y="1252680"/>
            <a:ext cx="2821542" cy="369332"/>
          </a:xfrm>
          <a:prstGeom prst="rect">
            <a:avLst/>
          </a:prstGeom>
          <a:solidFill>
            <a:srgbClr val="99FF99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2.1 Zellulärer Mechanismus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7164288" y="3573016"/>
            <a:ext cx="79208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Rechteck 10"/>
          <p:cNvSpPr/>
          <p:nvPr/>
        </p:nvSpPr>
        <p:spPr>
          <a:xfrm rot="16030490">
            <a:off x="2595678" y="2548676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Freihandform 12"/>
          <p:cNvSpPr/>
          <p:nvPr/>
        </p:nvSpPr>
        <p:spPr>
          <a:xfrm>
            <a:off x="738836" y="2634853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Pfeil nach rechts 4"/>
          <p:cNvSpPr/>
          <p:nvPr/>
        </p:nvSpPr>
        <p:spPr>
          <a:xfrm>
            <a:off x="4397776" y="2859069"/>
            <a:ext cx="843294" cy="4072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 rot="16030490">
            <a:off x="6896256" y="2458880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reihandform 11"/>
          <p:cNvSpPr/>
          <p:nvPr/>
        </p:nvSpPr>
        <p:spPr>
          <a:xfrm>
            <a:off x="6040489" y="2562072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reihandform 13"/>
          <p:cNvSpPr/>
          <p:nvPr/>
        </p:nvSpPr>
        <p:spPr>
          <a:xfrm>
            <a:off x="735961" y="4842864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reihandform 5"/>
          <p:cNvSpPr/>
          <p:nvPr/>
        </p:nvSpPr>
        <p:spPr>
          <a:xfrm>
            <a:off x="1979712" y="4334017"/>
            <a:ext cx="2152814" cy="2059827"/>
          </a:xfrm>
          <a:custGeom>
            <a:avLst/>
            <a:gdLst>
              <a:gd name="connsiteX0" fmla="*/ 300605 w 1852314"/>
              <a:gd name="connsiteY0" fmla="*/ 286327 h 1424923"/>
              <a:gd name="connsiteX1" fmla="*/ 402205 w 1852314"/>
              <a:gd name="connsiteY1" fmla="*/ 230909 h 1424923"/>
              <a:gd name="connsiteX2" fmla="*/ 429914 w 1852314"/>
              <a:gd name="connsiteY2" fmla="*/ 203200 h 1424923"/>
              <a:gd name="connsiteX3" fmla="*/ 448387 w 1852314"/>
              <a:gd name="connsiteY3" fmla="*/ 175491 h 1424923"/>
              <a:gd name="connsiteX4" fmla="*/ 503805 w 1852314"/>
              <a:gd name="connsiteY4" fmla="*/ 129309 h 1424923"/>
              <a:gd name="connsiteX5" fmla="*/ 522277 w 1852314"/>
              <a:gd name="connsiteY5" fmla="*/ 101600 h 1424923"/>
              <a:gd name="connsiteX6" fmla="*/ 577696 w 1852314"/>
              <a:gd name="connsiteY6" fmla="*/ 55418 h 1424923"/>
              <a:gd name="connsiteX7" fmla="*/ 596168 w 1852314"/>
              <a:gd name="connsiteY7" fmla="*/ 27709 h 1424923"/>
              <a:gd name="connsiteX8" fmla="*/ 623877 w 1852314"/>
              <a:gd name="connsiteY8" fmla="*/ 18473 h 1424923"/>
              <a:gd name="connsiteX9" fmla="*/ 651587 w 1852314"/>
              <a:gd name="connsiteY9" fmla="*/ 0 h 1424923"/>
              <a:gd name="connsiteX10" fmla="*/ 882496 w 1852314"/>
              <a:gd name="connsiteY10" fmla="*/ 18473 h 1424923"/>
              <a:gd name="connsiteX11" fmla="*/ 974859 w 1852314"/>
              <a:gd name="connsiteY11" fmla="*/ 55418 h 1424923"/>
              <a:gd name="connsiteX12" fmla="*/ 1030277 w 1852314"/>
              <a:gd name="connsiteY12" fmla="*/ 83127 h 1424923"/>
              <a:gd name="connsiteX13" fmla="*/ 1261187 w 1852314"/>
              <a:gd name="connsiteY13" fmla="*/ 92364 h 1424923"/>
              <a:gd name="connsiteX14" fmla="*/ 1298132 w 1852314"/>
              <a:gd name="connsiteY14" fmla="*/ 101600 h 1424923"/>
              <a:gd name="connsiteX15" fmla="*/ 1353550 w 1852314"/>
              <a:gd name="connsiteY15" fmla="*/ 110837 h 1424923"/>
              <a:gd name="connsiteX16" fmla="*/ 1473623 w 1852314"/>
              <a:gd name="connsiteY16" fmla="*/ 193964 h 1424923"/>
              <a:gd name="connsiteX17" fmla="*/ 1556750 w 1852314"/>
              <a:gd name="connsiteY17" fmla="*/ 249382 h 1424923"/>
              <a:gd name="connsiteX18" fmla="*/ 1584459 w 1852314"/>
              <a:gd name="connsiteY18" fmla="*/ 267855 h 1424923"/>
              <a:gd name="connsiteX19" fmla="*/ 1612168 w 1852314"/>
              <a:gd name="connsiteY19" fmla="*/ 286327 h 1424923"/>
              <a:gd name="connsiteX20" fmla="*/ 1658350 w 1852314"/>
              <a:gd name="connsiteY20" fmla="*/ 332509 h 1424923"/>
              <a:gd name="connsiteX21" fmla="*/ 1676823 w 1852314"/>
              <a:gd name="connsiteY21" fmla="*/ 360218 h 1424923"/>
              <a:gd name="connsiteX22" fmla="*/ 1732241 w 1852314"/>
              <a:gd name="connsiteY22" fmla="*/ 415637 h 1424923"/>
              <a:gd name="connsiteX23" fmla="*/ 1778423 w 1852314"/>
              <a:gd name="connsiteY23" fmla="*/ 461818 h 1424923"/>
              <a:gd name="connsiteX24" fmla="*/ 1833841 w 1852314"/>
              <a:gd name="connsiteY24" fmla="*/ 572655 h 1424923"/>
              <a:gd name="connsiteX25" fmla="*/ 1843077 w 1852314"/>
              <a:gd name="connsiteY25" fmla="*/ 600364 h 1424923"/>
              <a:gd name="connsiteX26" fmla="*/ 1852314 w 1852314"/>
              <a:gd name="connsiteY26" fmla="*/ 628073 h 1424923"/>
              <a:gd name="connsiteX27" fmla="*/ 1843077 w 1852314"/>
              <a:gd name="connsiteY27" fmla="*/ 1089891 h 1424923"/>
              <a:gd name="connsiteX28" fmla="*/ 1815368 w 1852314"/>
              <a:gd name="connsiteY28" fmla="*/ 1108364 h 1424923"/>
              <a:gd name="connsiteX29" fmla="*/ 1778423 w 1852314"/>
              <a:gd name="connsiteY29" fmla="*/ 1136073 h 1424923"/>
              <a:gd name="connsiteX30" fmla="*/ 1723005 w 1852314"/>
              <a:gd name="connsiteY30" fmla="*/ 1154546 h 1424923"/>
              <a:gd name="connsiteX31" fmla="*/ 1676823 w 1852314"/>
              <a:gd name="connsiteY31" fmla="*/ 1191491 h 1424923"/>
              <a:gd name="connsiteX32" fmla="*/ 1649114 w 1852314"/>
              <a:gd name="connsiteY32" fmla="*/ 1219200 h 1424923"/>
              <a:gd name="connsiteX33" fmla="*/ 1621405 w 1852314"/>
              <a:gd name="connsiteY33" fmla="*/ 1228437 h 1424923"/>
              <a:gd name="connsiteX34" fmla="*/ 1538277 w 1852314"/>
              <a:gd name="connsiteY34" fmla="*/ 1274618 h 1424923"/>
              <a:gd name="connsiteX35" fmla="*/ 1510568 w 1852314"/>
              <a:gd name="connsiteY35" fmla="*/ 1293091 h 1424923"/>
              <a:gd name="connsiteX36" fmla="*/ 1455150 w 1852314"/>
              <a:gd name="connsiteY36" fmla="*/ 1311564 h 1424923"/>
              <a:gd name="connsiteX37" fmla="*/ 1399732 w 1852314"/>
              <a:gd name="connsiteY37" fmla="*/ 1348509 h 1424923"/>
              <a:gd name="connsiteX38" fmla="*/ 1372023 w 1852314"/>
              <a:gd name="connsiteY38" fmla="*/ 1366982 h 1424923"/>
              <a:gd name="connsiteX39" fmla="*/ 1316605 w 1852314"/>
              <a:gd name="connsiteY39" fmla="*/ 1385455 h 1424923"/>
              <a:gd name="connsiteX40" fmla="*/ 1288896 w 1852314"/>
              <a:gd name="connsiteY40" fmla="*/ 1394691 h 1424923"/>
              <a:gd name="connsiteX41" fmla="*/ 1261187 w 1852314"/>
              <a:gd name="connsiteY41" fmla="*/ 1403927 h 1424923"/>
              <a:gd name="connsiteX42" fmla="*/ 1002568 w 1852314"/>
              <a:gd name="connsiteY42" fmla="*/ 1413164 h 1424923"/>
              <a:gd name="connsiteX43" fmla="*/ 531514 w 1852314"/>
              <a:gd name="connsiteY43" fmla="*/ 1413164 h 1424923"/>
              <a:gd name="connsiteX44" fmla="*/ 411441 w 1852314"/>
              <a:gd name="connsiteY44" fmla="*/ 1394691 h 1424923"/>
              <a:gd name="connsiteX45" fmla="*/ 383732 w 1852314"/>
              <a:gd name="connsiteY45" fmla="*/ 1385455 h 1424923"/>
              <a:gd name="connsiteX46" fmla="*/ 328314 w 1852314"/>
              <a:gd name="connsiteY46" fmla="*/ 1376218 h 1424923"/>
              <a:gd name="connsiteX47" fmla="*/ 208241 w 1852314"/>
              <a:gd name="connsiteY47" fmla="*/ 1357746 h 1424923"/>
              <a:gd name="connsiteX48" fmla="*/ 152823 w 1852314"/>
              <a:gd name="connsiteY48" fmla="*/ 1339273 h 1424923"/>
              <a:gd name="connsiteX49" fmla="*/ 97405 w 1852314"/>
              <a:gd name="connsiteY49" fmla="*/ 1293091 h 1424923"/>
              <a:gd name="connsiteX50" fmla="*/ 69696 w 1852314"/>
              <a:gd name="connsiteY50" fmla="*/ 1283855 h 1424923"/>
              <a:gd name="connsiteX51" fmla="*/ 32750 w 1852314"/>
              <a:gd name="connsiteY51" fmla="*/ 1228437 h 1424923"/>
              <a:gd name="connsiteX52" fmla="*/ 14277 w 1852314"/>
              <a:gd name="connsiteY52" fmla="*/ 1200727 h 1424923"/>
              <a:gd name="connsiteX53" fmla="*/ 14277 w 1852314"/>
              <a:gd name="connsiteY53" fmla="*/ 1034473 h 1424923"/>
              <a:gd name="connsiteX54" fmla="*/ 23514 w 1852314"/>
              <a:gd name="connsiteY54" fmla="*/ 1006764 h 1424923"/>
              <a:gd name="connsiteX55" fmla="*/ 41987 w 1852314"/>
              <a:gd name="connsiteY55" fmla="*/ 979055 h 1424923"/>
              <a:gd name="connsiteX56" fmla="*/ 97405 w 1852314"/>
              <a:gd name="connsiteY56" fmla="*/ 960582 h 1424923"/>
              <a:gd name="connsiteX57" fmla="*/ 217477 w 1852314"/>
              <a:gd name="connsiteY57" fmla="*/ 969818 h 1424923"/>
              <a:gd name="connsiteX58" fmla="*/ 282132 w 1852314"/>
              <a:gd name="connsiteY58" fmla="*/ 988291 h 1424923"/>
              <a:gd name="connsiteX59" fmla="*/ 365259 w 1852314"/>
              <a:gd name="connsiteY59" fmla="*/ 1025237 h 1424923"/>
              <a:gd name="connsiteX60" fmla="*/ 392968 w 1852314"/>
              <a:gd name="connsiteY60" fmla="*/ 1034473 h 1424923"/>
              <a:gd name="connsiteX61" fmla="*/ 476096 w 1852314"/>
              <a:gd name="connsiteY61" fmla="*/ 1052946 h 1424923"/>
              <a:gd name="connsiteX62" fmla="*/ 549987 w 1852314"/>
              <a:gd name="connsiteY62" fmla="*/ 1062182 h 1424923"/>
              <a:gd name="connsiteX63" fmla="*/ 753187 w 1852314"/>
              <a:gd name="connsiteY63" fmla="*/ 1043709 h 1424923"/>
              <a:gd name="connsiteX64" fmla="*/ 780896 w 1852314"/>
              <a:gd name="connsiteY64" fmla="*/ 1034473 h 1424923"/>
              <a:gd name="connsiteX65" fmla="*/ 808605 w 1852314"/>
              <a:gd name="connsiteY65" fmla="*/ 1006764 h 1424923"/>
              <a:gd name="connsiteX66" fmla="*/ 836314 w 1852314"/>
              <a:gd name="connsiteY66" fmla="*/ 997527 h 1424923"/>
              <a:gd name="connsiteX67" fmla="*/ 873259 w 1852314"/>
              <a:gd name="connsiteY67" fmla="*/ 942109 h 1424923"/>
              <a:gd name="connsiteX68" fmla="*/ 891732 w 1852314"/>
              <a:gd name="connsiteY68" fmla="*/ 914400 h 1424923"/>
              <a:gd name="connsiteX69" fmla="*/ 910205 w 1852314"/>
              <a:gd name="connsiteY69" fmla="*/ 858982 h 1424923"/>
              <a:gd name="connsiteX70" fmla="*/ 928677 w 1852314"/>
              <a:gd name="connsiteY70" fmla="*/ 720437 h 1424923"/>
              <a:gd name="connsiteX71" fmla="*/ 910205 w 1852314"/>
              <a:gd name="connsiteY71" fmla="*/ 563418 h 1424923"/>
              <a:gd name="connsiteX72" fmla="*/ 891732 w 1852314"/>
              <a:gd name="connsiteY72" fmla="*/ 498764 h 1424923"/>
              <a:gd name="connsiteX73" fmla="*/ 854787 w 1852314"/>
              <a:gd name="connsiteY73" fmla="*/ 443346 h 1424923"/>
              <a:gd name="connsiteX74" fmla="*/ 799368 w 1852314"/>
              <a:gd name="connsiteY74" fmla="*/ 406400 h 1424923"/>
              <a:gd name="connsiteX75" fmla="*/ 743950 w 1852314"/>
              <a:gd name="connsiteY75" fmla="*/ 378691 h 1424923"/>
              <a:gd name="connsiteX76" fmla="*/ 716241 w 1852314"/>
              <a:gd name="connsiteY76" fmla="*/ 360218 h 1424923"/>
              <a:gd name="connsiteX77" fmla="*/ 660823 w 1852314"/>
              <a:gd name="connsiteY77" fmla="*/ 341746 h 1424923"/>
              <a:gd name="connsiteX78" fmla="*/ 596168 w 1852314"/>
              <a:gd name="connsiteY78" fmla="*/ 323273 h 1424923"/>
              <a:gd name="connsiteX79" fmla="*/ 411441 w 1852314"/>
              <a:gd name="connsiteY79" fmla="*/ 332509 h 1424923"/>
              <a:gd name="connsiteX80" fmla="*/ 356023 w 1852314"/>
              <a:gd name="connsiteY80" fmla="*/ 350982 h 1424923"/>
              <a:gd name="connsiteX81" fmla="*/ 328314 w 1852314"/>
              <a:gd name="connsiteY81" fmla="*/ 360218 h 1424923"/>
              <a:gd name="connsiteX82" fmla="*/ 300605 w 1852314"/>
              <a:gd name="connsiteY82" fmla="*/ 369455 h 1424923"/>
              <a:gd name="connsiteX83" fmla="*/ 282132 w 1852314"/>
              <a:gd name="connsiteY83" fmla="*/ 341746 h 1424923"/>
              <a:gd name="connsiteX84" fmla="*/ 254423 w 1852314"/>
              <a:gd name="connsiteY84" fmla="*/ 323273 h 1424923"/>
              <a:gd name="connsiteX85" fmla="*/ 263659 w 1852314"/>
              <a:gd name="connsiteY85" fmla="*/ 295564 h 1424923"/>
              <a:gd name="connsiteX86" fmla="*/ 356023 w 1852314"/>
              <a:gd name="connsiteY86" fmla="*/ 286327 h 1424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852314" h="1424923">
                <a:moveTo>
                  <a:pt x="300605" y="286327"/>
                </a:moveTo>
                <a:cubicBezTo>
                  <a:pt x="338687" y="271095"/>
                  <a:pt x="371441" y="261673"/>
                  <a:pt x="402205" y="230909"/>
                </a:cubicBezTo>
                <a:cubicBezTo>
                  <a:pt x="411441" y="221673"/>
                  <a:pt x="421552" y="213235"/>
                  <a:pt x="429914" y="203200"/>
                </a:cubicBezTo>
                <a:cubicBezTo>
                  <a:pt x="437021" y="194672"/>
                  <a:pt x="440538" y="183340"/>
                  <a:pt x="448387" y="175491"/>
                </a:cubicBezTo>
                <a:cubicBezTo>
                  <a:pt x="521033" y="102845"/>
                  <a:pt x="428158" y="220086"/>
                  <a:pt x="503805" y="129309"/>
                </a:cubicBezTo>
                <a:cubicBezTo>
                  <a:pt x="510911" y="120781"/>
                  <a:pt x="515171" y="110128"/>
                  <a:pt x="522277" y="101600"/>
                </a:cubicBezTo>
                <a:cubicBezTo>
                  <a:pt x="544499" y="74933"/>
                  <a:pt x="550453" y="73580"/>
                  <a:pt x="577696" y="55418"/>
                </a:cubicBezTo>
                <a:cubicBezTo>
                  <a:pt x="583853" y="46182"/>
                  <a:pt x="587500" y="34643"/>
                  <a:pt x="596168" y="27709"/>
                </a:cubicBezTo>
                <a:cubicBezTo>
                  <a:pt x="603770" y="21627"/>
                  <a:pt x="615169" y="22827"/>
                  <a:pt x="623877" y="18473"/>
                </a:cubicBezTo>
                <a:cubicBezTo>
                  <a:pt x="633806" y="13509"/>
                  <a:pt x="642350" y="6158"/>
                  <a:pt x="651587" y="0"/>
                </a:cubicBezTo>
                <a:cubicBezTo>
                  <a:pt x="696265" y="2352"/>
                  <a:pt x="817097" y="2123"/>
                  <a:pt x="882496" y="18473"/>
                </a:cubicBezTo>
                <a:cubicBezTo>
                  <a:pt x="916133" y="26882"/>
                  <a:pt x="945135" y="38433"/>
                  <a:pt x="974859" y="55418"/>
                </a:cubicBezTo>
                <a:cubicBezTo>
                  <a:pt x="994653" y="66729"/>
                  <a:pt x="1006083" y="81399"/>
                  <a:pt x="1030277" y="83127"/>
                </a:cubicBezTo>
                <a:cubicBezTo>
                  <a:pt x="1107113" y="88615"/>
                  <a:pt x="1184217" y="89285"/>
                  <a:pt x="1261187" y="92364"/>
                </a:cubicBezTo>
                <a:cubicBezTo>
                  <a:pt x="1273502" y="95443"/>
                  <a:pt x="1285685" y="99110"/>
                  <a:pt x="1298132" y="101600"/>
                </a:cubicBezTo>
                <a:cubicBezTo>
                  <a:pt x="1316496" y="105273"/>
                  <a:pt x="1335950" y="104437"/>
                  <a:pt x="1353550" y="110837"/>
                </a:cubicBezTo>
                <a:cubicBezTo>
                  <a:pt x="1383671" y="121790"/>
                  <a:pt x="1458191" y="183676"/>
                  <a:pt x="1473623" y="193964"/>
                </a:cubicBezTo>
                <a:lnTo>
                  <a:pt x="1556750" y="249382"/>
                </a:lnTo>
                <a:lnTo>
                  <a:pt x="1584459" y="267855"/>
                </a:lnTo>
                <a:lnTo>
                  <a:pt x="1612168" y="286327"/>
                </a:lnTo>
                <a:cubicBezTo>
                  <a:pt x="1661428" y="360218"/>
                  <a:pt x="1596776" y="270936"/>
                  <a:pt x="1658350" y="332509"/>
                </a:cubicBezTo>
                <a:cubicBezTo>
                  <a:pt x="1666200" y="340358"/>
                  <a:pt x="1669448" y="351921"/>
                  <a:pt x="1676823" y="360218"/>
                </a:cubicBezTo>
                <a:cubicBezTo>
                  <a:pt x="1694179" y="379744"/>
                  <a:pt x="1717750" y="393900"/>
                  <a:pt x="1732241" y="415637"/>
                </a:cubicBezTo>
                <a:cubicBezTo>
                  <a:pt x="1756872" y="452582"/>
                  <a:pt x="1741478" y="437189"/>
                  <a:pt x="1778423" y="461818"/>
                </a:cubicBezTo>
                <a:cubicBezTo>
                  <a:pt x="1826168" y="533437"/>
                  <a:pt x="1808348" y="496176"/>
                  <a:pt x="1833841" y="572655"/>
                </a:cubicBezTo>
                <a:lnTo>
                  <a:pt x="1843077" y="600364"/>
                </a:lnTo>
                <a:lnTo>
                  <a:pt x="1852314" y="628073"/>
                </a:lnTo>
                <a:cubicBezTo>
                  <a:pt x="1849235" y="782012"/>
                  <a:pt x="1854886" y="936374"/>
                  <a:pt x="1843077" y="1089891"/>
                </a:cubicBezTo>
                <a:cubicBezTo>
                  <a:pt x="1842226" y="1100959"/>
                  <a:pt x="1824401" y="1101912"/>
                  <a:pt x="1815368" y="1108364"/>
                </a:cubicBezTo>
                <a:cubicBezTo>
                  <a:pt x="1802842" y="1117312"/>
                  <a:pt x="1792192" y="1129189"/>
                  <a:pt x="1778423" y="1136073"/>
                </a:cubicBezTo>
                <a:cubicBezTo>
                  <a:pt x="1761007" y="1144781"/>
                  <a:pt x="1723005" y="1154546"/>
                  <a:pt x="1723005" y="1154546"/>
                </a:cubicBezTo>
                <a:cubicBezTo>
                  <a:pt x="1681690" y="1216517"/>
                  <a:pt x="1730360" y="1155800"/>
                  <a:pt x="1676823" y="1191491"/>
                </a:cubicBezTo>
                <a:cubicBezTo>
                  <a:pt x="1665955" y="1198737"/>
                  <a:pt x="1659982" y="1211954"/>
                  <a:pt x="1649114" y="1219200"/>
                </a:cubicBezTo>
                <a:cubicBezTo>
                  <a:pt x="1641013" y="1224601"/>
                  <a:pt x="1629916" y="1223709"/>
                  <a:pt x="1621405" y="1228437"/>
                </a:cubicBezTo>
                <a:cubicBezTo>
                  <a:pt x="1526133" y="1281366"/>
                  <a:pt x="1600974" y="1253720"/>
                  <a:pt x="1538277" y="1274618"/>
                </a:cubicBezTo>
                <a:cubicBezTo>
                  <a:pt x="1529041" y="1280776"/>
                  <a:pt x="1520712" y="1288582"/>
                  <a:pt x="1510568" y="1293091"/>
                </a:cubicBezTo>
                <a:cubicBezTo>
                  <a:pt x="1492774" y="1300999"/>
                  <a:pt x="1471352" y="1300763"/>
                  <a:pt x="1455150" y="1311564"/>
                </a:cubicBezTo>
                <a:lnTo>
                  <a:pt x="1399732" y="1348509"/>
                </a:lnTo>
                <a:cubicBezTo>
                  <a:pt x="1390496" y="1354667"/>
                  <a:pt x="1382554" y="1363472"/>
                  <a:pt x="1372023" y="1366982"/>
                </a:cubicBezTo>
                <a:lnTo>
                  <a:pt x="1316605" y="1385455"/>
                </a:lnTo>
                <a:lnTo>
                  <a:pt x="1288896" y="1394691"/>
                </a:lnTo>
                <a:cubicBezTo>
                  <a:pt x="1279660" y="1397770"/>
                  <a:pt x="1270917" y="1403579"/>
                  <a:pt x="1261187" y="1403927"/>
                </a:cubicBezTo>
                <a:lnTo>
                  <a:pt x="1002568" y="1413164"/>
                </a:lnTo>
                <a:cubicBezTo>
                  <a:pt x="784930" y="1429905"/>
                  <a:pt x="866868" y="1427745"/>
                  <a:pt x="531514" y="1413164"/>
                </a:cubicBezTo>
                <a:cubicBezTo>
                  <a:pt x="504364" y="1411984"/>
                  <a:pt x="442549" y="1402468"/>
                  <a:pt x="411441" y="1394691"/>
                </a:cubicBezTo>
                <a:cubicBezTo>
                  <a:pt x="401996" y="1392330"/>
                  <a:pt x="393236" y="1387567"/>
                  <a:pt x="383732" y="1385455"/>
                </a:cubicBezTo>
                <a:cubicBezTo>
                  <a:pt x="365450" y="1381392"/>
                  <a:pt x="346824" y="1379066"/>
                  <a:pt x="328314" y="1376218"/>
                </a:cubicBezTo>
                <a:cubicBezTo>
                  <a:pt x="173711" y="1352433"/>
                  <a:pt x="346561" y="1380799"/>
                  <a:pt x="208241" y="1357746"/>
                </a:cubicBezTo>
                <a:cubicBezTo>
                  <a:pt x="189768" y="1351588"/>
                  <a:pt x="166592" y="1353042"/>
                  <a:pt x="152823" y="1339273"/>
                </a:cubicBezTo>
                <a:cubicBezTo>
                  <a:pt x="132397" y="1318847"/>
                  <a:pt x="123122" y="1305950"/>
                  <a:pt x="97405" y="1293091"/>
                </a:cubicBezTo>
                <a:cubicBezTo>
                  <a:pt x="88697" y="1288737"/>
                  <a:pt x="78932" y="1286934"/>
                  <a:pt x="69696" y="1283855"/>
                </a:cubicBezTo>
                <a:lnTo>
                  <a:pt x="32750" y="1228437"/>
                </a:lnTo>
                <a:lnTo>
                  <a:pt x="14277" y="1200727"/>
                </a:lnTo>
                <a:cubicBezTo>
                  <a:pt x="-8555" y="1132228"/>
                  <a:pt x="-549" y="1167905"/>
                  <a:pt x="14277" y="1034473"/>
                </a:cubicBezTo>
                <a:cubicBezTo>
                  <a:pt x="15352" y="1024797"/>
                  <a:pt x="19160" y="1015472"/>
                  <a:pt x="23514" y="1006764"/>
                </a:cubicBezTo>
                <a:cubicBezTo>
                  <a:pt x="28479" y="996835"/>
                  <a:pt x="32574" y="984938"/>
                  <a:pt x="41987" y="979055"/>
                </a:cubicBezTo>
                <a:cubicBezTo>
                  <a:pt x="58499" y="968735"/>
                  <a:pt x="97405" y="960582"/>
                  <a:pt x="97405" y="960582"/>
                </a:cubicBezTo>
                <a:cubicBezTo>
                  <a:pt x="137429" y="963661"/>
                  <a:pt x="177610" y="965128"/>
                  <a:pt x="217477" y="969818"/>
                </a:cubicBezTo>
                <a:cubicBezTo>
                  <a:pt x="235397" y="971926"/>
                  <a:pt x="264216" y="982319"/>
                  <a:pt x="282132" y="988291"/>
                </a:cubicBezTo>
                <a:cubicBezTo>
                  <a:pt x="326042" y="1017565"/>
                  <a:pt x="299311" y="1003254"/>
                  <a:pt x="365259" y="1025237"/>
                </a:cubicBezTo>
                <a:cubicBezTo>
                  <a:pt x="374495" y="1028316"/>
                  <a:pt x="383523" y="1032112"/>
                  <a:pt x="392968" y="1034473"/>
                </a:cubicBezTo>
                <a:cubicBezTo>
                  <a:pt x="422379" y="1041825"/>
                  <a:pt x="445620" y="1048257"/>
                  <a:pt x="476096" y="1052946"/>
                </a:cubicBezTo>
                <a:cubicBezTo>
                  <a:pt x="500629" y="1056720"/>
                  <a:pt x="525357" y="1059103"/>
                  <a:pt x="549987" y="1062182"/>
                </a:cubicBezTo>
                <a:cubicBezTo>
                  <a:pt x="637451" y="1057037"/>
                  <a:pt x="681112" y="1061728"/>
                  <a:pt x="753187" y="1043709"/>
                </a:cubicBezTo>
                <a:cubicBezTo>
                  <a:pt x="762632" y="1041348"/>
                  <a:pt x="771660" y="1037552"/>
                  <a:pt x="780896" y="1034473"/>
                </a:cubicBezTo>
                <a:cubicBezTo>
                  <a:pt x="790132" y="1025237"/>
                  <a:pt x="797737" y="1014010"/>
                  <a:pt x="808605" y="1006764"/>
                </a:cubicBezTo>
                <a:cubicBezTo>
                  <a:pt x="816706" y="1001363"/>
                  <a:pt x="829430" y="1004411"/>
                  <a:pt x="836314" y="997527"/>
                </a:cubicBezTo>
                <a:cubicBezTo>
                  <a:pt x="852013" y="981828"/>
                  <a:pt x="860944" y="960582"/>
                  <a:pt x="873259" y="942109"/>
                </a:cubicBezTo>
                <a:lnTo>
                  <a:pt x="891732" y="914400"/>
                </a:lnTo>
                <a:cubicBezTo>
                  <a:pt x="897890" y="895927"/>
                  <a:pt x="907790" y="878304"/>
                  <a:pt x="910205" y="858982"/>
                </a:cubicBezTo>
                <a:cubicBezTo>
                  <a:pt x="922141" y="763489"/>
                  <a:pt x="915931" y="809664"/>
                  <a:pt x="928677" y="720437"/>
                </a:cubicBezTo>
                <a:cubicBezTo>
                  <a:pt x="923724" y="670909"/>
                  <a:pt x="919279" y="613323"/>
                  <a:pt x="910205" y="563418"/>
                </a:cubicBezTo>
                <a:cubicBezTo>
                  <a:pt x="908913" y="556313"/>
                  <a:pt x="897077" y="508386"/>
                  <a:pt x="891732" y="498764"/>
                </a:cubicBezTo>
                <a:cubicBezTo>
                  <a:pt x="880950" y="479356"/>
                  <a:pt x="873260" y="455661"/>
                  <a:pt x="854787" y="443346"/>
                </a:cubicBezTo>
                <a:lnTo>
                  <a:pt x="799368" y="406400"/>
                </a:lnTo>
                <a:cubicBezTo>
                  <a:pt x="763557" y="382526"/>
                  <a:pt x="782191" y="391438"/>
                  <a:pt x="743950" y="378691"/>
                </a:cubicBezTo>
                <a:cubicBezTo>
                  <a:pt x="734714" y="372533"/>
                  <a:pt x="726385" y="364726"/>
                  <a:pt x="716241" y="360218"/>
                </a:cubicBezTo>
                <a:cubicBezTo>
                  <a:pt x="698447" y="352310"/>
                  <a:pt x="679296" y="347904"/>
                  <a:pt x="660823" y="341746"/>
                </a:cubicBezTo>
                <a:cubicBezTo>
                  <a:pt x="621060" y="328492"/>
                  <a:pt x="642574" y="334874"/>
                  <a:pt x="596168" y="323273"/>
                </a:cubicBezTo>
                <a:cubicBezTo>
                  <a:pt x="534592" y="326352"/>
                  <a:pt x="472687" y="325442"/>
                  <a:pt x="411441" y="332509"/>
                </a:cubicBezTo>
                <a:cubicBezTo>
                  <a:pt x="392097" y="334741"/>
                  <a:pt x="374496" y="344824"/>
                  <a:pt x="356023" y="350982"/>
                </a:cubicBezTo>
                <a:lnTo>
                  <a:pt x="328314" y="360218"/>
                </a:lnTo>
                <a:lnTo>
                  <a:pt x="300605" y="369455"/>
                </a:lnTo>
                <a:cubicBezTo>
                  <a:pt x="294447" y="360219"/>
                  <a:pt x="289981" y="349595"/>
                  <a:pt x="282132" y="341746"/>
                </a:cubicBezTo>
                <a:cubicBezTo>
                  <a:pt x="274283" y="333897"/>
                  <a:pt x="258546" y="333580"/>
                  <a:pt x="254423" y="323273"/>
                </a:cubicBezTo>
                <a:cubicBezTo>
                  <a:pt x="250807" y="314233"/>
                  <a:pt x="254509" y="298891"/>
                  <a:pt x="263659" y="295564"/>
                </a:cubicBezTo>
                <a:cubicBezTo>
                  <a:pt x="292738" y="284990"/>
                  <a:pt x="356023" y="286327"/>
                  <a:pt x="356023" y="286327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6" name="Gruppieren 15"/>
          <p:cNvGrpSpPr/>
          <p:nvPr/>
        </p:nvGrpSpPr>
        <p:grpSpPr>
          <a:xfrm>
            <a:off x="603393" y="4300194"/>
            <a:ext cx="2166554" cy="2059827"/>
            <a:chOff x="3131127" y="4185084"/>
            <a:chExt cx="2166554" cy="2059827"/>
          </a:xfrm>
        </p:grpSpPr>
        <p:sp>
          <p:nvSpPr>
            <p:cNvPr id="15" name="Freihandform 14"/>
            <p:cNvSpPr/>
            <p:nvPr/>
          </p:nvSpPr>
          <p:spPr>
            <a:xfrm>
              <a:off x="3144867" y="4185084"/>
              <a:ext cx="2152814" cy="2059827"/>
            </a:xfrm>
            <a:custGeom>
              <a:avLst/>
              <a:gdLst>
                <a:gd name="connsiteX0" fmla="*/ 300605 w 1852314"/>
                <a:gd name="connsiteY0" fmla="*/ 286327 h 1424923"/>
                <a:gd name="connsiteX1" fmla="*/ 402205 w 1852314"/>
                <a:gd name="connsiteY1" fmla="*/ 230909 h 1424923"/>
                <a:gd name="connsiteX2" fmla="*/ 429914 w 1852314"/>
                <a:gd name="connsiteY2" fmla="*/ 203200 h 1424923"/>
                <a:gd name="connsiteX3" fmla="*/ 448387 w 1852314"/>
                <a:gd name="connsiteY3" fmla="*/ 175491 h 1424923"/>
                <a:gd name="connsiteX4" fmla="*/ 503805 w 1852314"/>
                <a:gd name="connsiteY4" fmla="*/ 129309 h 1424923"/>
                <a:gd name="connsiteX5" fmla="*/ 522277 w 1852314"/>
                <a:gd name="connsiteY5" fmla="*/ 101600 h 1424923"/>
                <a:gd name="connsiteX6" fmla="*/ 577696 w 1852314"/>
                <a:gd name="connsiteY6" fmla="*/ 55418 h 1424923"/>
                <a:gd name="connsiteX7" fmla="*/ 596168 w 1852314"/>
                <a:gd name="connsiteY7" fmla="*/ 27709 h 1424923"/>
                <a:gd name="connsiteX8" fmla="*/ 623877 w 1852314"/>
                <a:gd name="connsiteY8" fmla="*/ 18473 h 1424923"/>
                <a:gd name="connsiteX9" fmla="*/ 651587 w 1852314"/>
                <a:gd name="connsiteY9" fmla="*/ 0 h 1424923"/>
                <a:gd name="connsiteX10" fmla="*/ 882496 w 1852314"/>
                <a:gd name="connsiteY10" fmla="*/ 18473 h 1424923"/>
                <a:gd name="connsiteX11" fmla="*/ 974859 w 1852314"/>
                <a:gd name="connsiteY11" fmla="*/ 55418 h 1424923"/>
                <a:gd name="connsiteX12" fmla="*/ 1030277 w 1852314"/>
                <a:gd name="connsiteY12" fmla="*/ 83127 h 1424923"/>
                <a:gd name="connsiteX13" fmla="*/ 1261187 w 1852314"/>
                <a:gd name="connsiteY13" fmla="*/ 92364 h 1424923"/>
                <a:gd name="connsiteX14" fmla="*/ 1298132 w 1852314"/>
                <a:gd name="connsiteY14" fmla="*/ 101600 h 1424923"/>
                <a:gd name="connsiteX15" fmla="*/ 1353550 w 1852314"/>
                <a:gd name="connsiteY15" fmla="*/ 110837 h 1424923"/>
                <a:gd name="connsiteX16" fmla="*/ 1473623 w 1852314"/>
                <a:gd name="connsiteY16" fmla="*/ 193964 h 1424923"/>
                <a:gd name="connsiteX17" fmla="*/ 1556750 w 1852314"/>
                <a:gd name="connsiteY17" fmla="*/ 249382 h 1424923"/>
                <a:gd name="connsiteX18" fmla="*/ 1584459 w 1852314"/>
                <a:gd name="connsiteY18" fmla="*/ 267855 h 1424923"/>
                <a:gd name="connsiteX19" fmla="*/ 1612168 w 1852314"/>
                <a:gd name="connsiteY19" fmla="*/ 286327 h 1424923"/>
                <a:gd name="connsiteX20" fmla="*/ 1658350 w 1852314"/>
                <a:gd name="connsiteY20" fmla="*/ 332509 h 1424923"/>
                <a:gd name="connsiteX21" fmla="*/ 1676823 w 1852314"/>
                <a:gd name="connsiteY21" fmla="*/ 360218 h 1424923"/>
                <a:gd name="connsiteX22" fmla="*/ 1732241 w 1852314"/>
                <a:gd name="connsiteY22" fmla="*/ 415637 h 1424923"/>
                <a:gd name="connsiteX23" fmla="*/ 1778423 w 1852314"/>
                <a:gd name="connsiteY23" fmla="*/ 461818 h 1424923"/>
                <a:gd name="connsiteX24" fmla="*/ 1833841 w 1852314"/>
                <a:gd name="connsiteY24" fmla="*/ 572655 h 1424923"/>
                <a:gd name="connsiteX25" fmla="*/ 1843077 w 1852314"/>
                <a:gd name="connsiteY25" fmla="*/ 600364 h 1424923"/>
                <a:gd name="connsiteX26" fmla="*/ 1852314 w 1852314"/>
                <a:gd name="connsiteY26" fmla="*/ 628073 h 1424923"/>
                <a:gd name="connsiteX27" fmla="*/ 1843077 w 1852314"/>
                <a:gd name="connsiteY27" fmla="*/ 1089891 h 1424923"/>
                <a:gd name="connsiteX28" fmla="*/ 1815368 w 1852314"/>
                <a:gd name="connsiteY28" fmla="*/ 1108364 h 1424923"/>
                <a:gd name="connsiteX29" fmla="*/ 1778423 w 1852314"/>
                <a:gd name="connsiteY29" fmla="*/ 1136073 h 1424923"/>
                <a:gd name="connsiteX30" fmla="*/ 1723005 w 1852314"/>
                <a:gd name="connsiteY30" fmla="*/ 1154546 h 1424923"/>
                <a:gd name="connsiteX31" fmla="*/ 1676823 w 1852314"/>
                <a:gd name="connsiteY31" fmla="*/ 1191491 h 1424923"/>
                <a:gd name="connsiteX32" fmla="*/ 1649114 w 1852314"/>
                <a:gd name="connsiteY32" fmla="*/ 1219200 h 1424923"/>
                <a:gd name="connsiteX33" fmla="*/ 1621405 w 1852314"/>
                <a:gd name="connsiteY33" fmla="*/ 1228437 h 1424923"/>
                <a:gd name="connsiteX34" fmla="*/ 1538277 w 1852314"/>
                <a:gd name="connsiteY34" fmla="*/ 1274618 h 1424923"/>
                <a:gd name="connsiteX35" fmla="*/ 1510568 w 1852314"/>
                <a:gd name="connsiteY35" fmla="*/ 1293091 h 1424923"/>
                <a:gd name="connsiteX36" fmla="*/ 1455150 w 1852314"/>
                <a:gd name="connsiteY36" fmla="*/ 1311564 h 1424923"/>
                <a:gd name="connsiteX37" fmla="*/ 1399732 w 1852314"/>
                <a:gd name="connsiteY37" fmla="*/ 1348509 h 1424923"/>
                <a:gd name="connsiteX38" fmla="*/ 1372023 w 1852314"/>
                <a:gd name="connsiteY38" fmla="*/ 1366982 h 1424923"/>
                <a:gd name="connsiteX39" fmla="*/ 1316605 w 1852314"/>
                <a:gd name="connsiteY39" fmla="*/ 1385455 h 1424923"/>
                <a:gd name="connsiteX40" fmla="*/ 1288896 w 1852314"/>
                <a:gd name="connsiteY40" fmla="*/ 1394691 h 1424923"/>
                <a:gd name="connsiteX41" fmla="*/ 1261187 w 1852314"/>
                <a:gd name="connsiteY41" fmla="*/ 1403927 h 1424923"/>
                <a:gd name="connsiteX42" fmla="*/ 1002568 w 1852314"/>
                <a:gd name="connsiteY42" fmla="*/ 1413164 h 1424923"/>
                <a:gd name="connsiteX43" fmla="*/ 531514 w 1852314"/>
                <a:gd name="connsiteY43" fmla="*/ 1413164 h 1424923"/>
                <a:gd name="connsiteX44" fmla="*/ 411441 w 1852314"/>
                <a:gd name="connsiteY44" fmla="*/ 1394691 h 1424923"/>
                <a:gd name="connsiteX45" fmla="*/ 383732 w 1852314"/>
                <a:gd name="connsiteY45" fmla="*/ 1385455 h 1424923"/>
                <a:gd name="connsiteX46" fmla="*/ 328314 w 1852314"/>
                <a:gd name="connsiteY46" fmla="*/ 1376218 h 1424923"/>
                <a:gd name="connsiteX47" fmla="*/ 208241 w 1852314"/>
                <a:gd name="connsiteY47" fmla="*/ 1357746 h 1424923"/>
                <a:gd name="connsiteX48" fmla="*/ 152823 w 1852314"/>
                <a:gd name="connsiteY48" fmla="*/ 1339273 h 1424923"/>
                <a:gd name="connsiteX49" fmla="*/ 97405 w 1852314"/>
                <a:gd name="connsiteY49" fmla="*/ 1293091 h 1424923"/>
                <a:gd name="connsiteX50" fmla="*/ 69696 w 1852314"/>
                <a:gd name="connsiteY50" fmla="*/ 1283855 h 1424923"/>
                <a:gd name="connsiteX51" fmla="*/ 32750 w 1852314"/>
                <a:gd name="connsiteY51" fmla="*/ 1228437 h 1424923"/>
                <a:gd name="connsiteX52" fmla="*/ 14277 w 1852314"/>
                <a:gd name="connsiteY52" fmla="*/ 1200727 h 1424923"/>
                <a:gd name="connsiteX53" fmla="*/ 14277 w 1852314"/>
                <a:gd name="connsiteY53" fmla="*/ 1034473 h 1424923"/>
                <a:gd name="connsiteX54" fmla="*/ 23514 w 1852314"/>
                <a:gd name="connsiteY54" fmla="*/ 1006764 h 1424923"/>
                <a:gd name="connsiteX55" fmla="*/ 41987 w 1852314"/>
                <a:gd name="connsiteY55" fmla="*/ 979055 h 1424923"/>
                <a:gd name="connsiteX56" fmla="*/ 97405 w 1852314"/>
                <a:gd name="connsiteY56" fmla="*/ 960582 h 1424923"/>
                <a:gd name="connsiteX57" fmla="*/ 217477 w 1852314"/>
                <a:gd name="connsiteY57" fmla="*/ 969818 h 1424923"/>
                <a:gd name="connsiteX58" fmla="*/ 282132 w 1852314"/>
                <a:gd name="connsiteY58" fmla="*/ 988291 h 1424923"/>
                <a:gd name="connsiteX59" fmla="*/ 365259 w 1852314"/>
                <a:gd name="connsiteY59" fmla="*/ 1025237 h 1424923"/>
                <a:gd name="connsiteX60" fmla="*/ 392968 w 1852314"/>
                <a:gd name="connsiteY60" fmla="*/ 1034473 h 1424923"/>
                <a:gd name="connsiteX61" fmla="*/ 476096 w 1852314"/>
                <a:gd name="connsiteY61" fmla="*/ 1052946 h 1424923"/>
                <a:gd name="connsiteX62" fmla="*/ 549987 w 1852314"/>
                <a:gd name="connsiteY62" fmla="*/ 1062182 h 1424923"/>
                <a:gd name="connsiteX63" fmla="*/ 753187 w 1852314"/>
                <a:gd name="connsiteY63" fmla="*/ 1043709 h 1424923"/>
                <a:gd name="connsiteX64" fmla="*/ 780896 w 1852314"/>
                <a:gd name="connsiteY64" fmla="*/ 1034473 h 1424923"/>
                <a:gd name="connsiteX65" fmla="*/ 808605 w 1852314"/>
                <a:gd name="connsiteY65" fmla="*/ 1006764 h 1424923"/>
                <a:gd name="connsiteX66" fmla="*/ 836314 w 1852314"/>
                <a:gd name="connsiteY66" fmla="*/ 997527 h 1424923"/>
                <a:gd name="connsiteX67" fmla="*/ 873259 w 1852314"/>
                <a:gd name="connsiteY67" fmla="*/ 942109 h 1424923"/>
                <a:gd name="connsiteX68" fmla="*/ 891732 w 1852314"/>
                <a:gd name="connsiteY68" fmla="*/ 914400 h 1424923"/>
                <a:gd name="connsiteX69" fmla="*/ 910205 w 1852314"/>
                <a:gd name="connsiteY69" fmla="*/ 858982 h 1424923"/>
                <a:gd name="connsiteX70" fmla="*/ 928677 w 1852314"/>
                <a:gd name="connsiteY70" fmla="*/ 720437 h 1424923"/>
                <a:gd name="connsiteX71" fmla="*/ 910205 w 1852314"/>
                <a:gd name="connsiteY71" fmla="*/ 563418 h 1424923"/>
                <a:gd name="connsiteX72" fmla="*/ 891732 w 1852314"/>
                <a:gd name="connsiteY72" fmla="*/ 498764 h 1424923"/>
                <a:gd name="connsiteX73" fmla="*/ 854787 w 1852314"/>
                <a:gd name="connsiteY73" fmla="*/ 443346 h 1424923"/>
                <a:gd name="connsiteX74" fmla="*/ 799368 w 1852314"/>
                <a:gd name="connsiteY74" fmla="*/ 406400 h 1424923"/>
                <a:gd name="connsiteX75" fmla="*/ 743950 w 1852314"/>
                <a:gd name="connsiteY75" fmla="*/ 378691 h 1424923"/>
                <a:gd name="connsiteX76" fmla="*/ 716241 w 1852314"/>
                <a:gd name="connsiteY76" fmla="*/ 360218 h 1424923"/>
                <a:gd name="connsiteX77" fmla="*/ 660823 w 1852314"/>
                <a:gd name="connsiteY77" fmla="*/ 341746 h 1424923"/>
                <a:gd name="connsiteX78" fmla="*/ 596168 w 1852314"/>
                <a:gd name="connsiteY78" fmla="*/ 323273 h 1424923"/>
                <a:gd name="connsiteX79" fmla="*/ 411441 w 1852314"/>
                <a:gd name="connsiteY79" fmla="*/ 332509 h 1424923"/>
                <a:gd name="connsiteX80" fmla="*/ 356023 w 1852314"/>
                <a:gd name="connsiteY80" fmla="*/ 350982 h 1424923"/>
                <a:gd name="connsiteX81" fmla="*/ 328314 w 1852314"/>
                <a:gd name="connsiteY81" fmla="*/ 360218 h 1424923"/>
                <a:gd name="connsiteX82" fmla="*/ 300605 w 1852314"/>
                <a:gd name="connsiteY82" fmla="*/ 369455 h 1424923"/>
                <a:gd name="connsiteX83" fmla="*/ 282132 w 1852314"/>
                <a:gd name="connsiteY83" fmla="*/ 341746 h 1424923"/>
                <a:gd name="connsiteX84" fmla="*/ 254423 w 1852314"/>
                <a:gd name="connsiteY84" fmla="*/ 323273 h 1424923"/>
                <a:gd name="connsiteX85" fmla="*/ 263659 w 1852314"/>
                <a:gd name="connsiteY85" fmla="*/ 295564 h 1424923"/>
                <a:gd name="connsiteX86" fmla="*/ 356023 w 1852314"/>
                <a:gd name="connsiteY86" fmla="*/ 286327 h 1424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852314" h="1424923">
                  <a:moveTo>
                    <a:pt x="300605" y="286327"/>
                  </a:moveTo>
                  <a:cubicBezTo>
                    <a:pt x="338687" y="271095"/>
                    <a:pt x="371441" y="261673"/>
                    <a:pt x="402205" y="230909"/>
                  </a:cubicBezTo>
                  <a:cubicBezTo>
                    <a:pt x="411441" y="221673"/>
                    <a:pt x="421552" y="213235"/>
                    <a:pt x="429914" y="203200"/>
                  </a:cubicBezTo>
                  <a:cubicBezTo>
                    <a:pt x="437021" y="194672"/>
                    <a:pt x="440538" y="183340"/>
                    <a:pt x="448387" y="175491"/>
                  </a:cubicBezTo>
                  <a:cubicBezTo>
                    <a:pt x="521033" y="102845"/>
                    <a:pt x="428158" y="220086"/>
                    <a:pt x="503805" y="129309"/>
                  </a:cubicBezTo>
                  <a:cubicBezTo>
                    <a:pt x="510911" y="120781"/>
                    <a:pt x="515171" y="110128"/>
                    <a:pt x="522277" y="101600"/>
                  </a:cubicBezTo>
                  <a:cubicBezTo>
                    <a:pt x="544499" y="74933"/>
                    <a:pt x="550453" y="73580"/>
                    <a:pt x="577696" y="55418"/>
                  </a:cubicBezTo>
                  <a:cubicBezTo>
                    <a:pt x="583853" y="46182"/>
                    <a:pt x="587500" y="34643"/>
                    <a:pt x="596168" y="27709"/>
                  </a:cubicBezTo>
                  <a:cubicBezTo>
                    <a:pt x="603770" y="21627"/>
                    <a:pt x="615169" y="22827"/>
                    <a:pt x="623877" y="18473"/>
                  </a:cubicBezTo>
                  <a:cubicBezTo>
                    <a:pt x="633806" y="13509"/>
                    <a:pt x="642350" y="6158"/>
                    <a:pt x="651587" y="0"/>
                  </a:cubicBezTo>
                  <a:cubicBezTo>
                    <a:pt x="696265" y="2352"/>
                    <a:pt x="817097" y="2123"/>
                    <a:pt x="882496" y="18473"/>
                  </a:cubicBezTo>
                  <a:cubicBezTo>
                    <a:pt x="916133" y="26882"/>
                    <a:pt x="945135" y="38433"/>
                    <a:pt x="974859" y="55418"/>
                  </a:cubicBezTo>
                  <a:cubicBezTo>
                    <a:pt x="994653" y="66729"/>
                    <a:pt x="1006083" y="81399"/>
                    <a:pt x="1030277" y="83127"/>
                  </a:cubicBezTo>
                  <a:cubicBezTo>
                    <a:pt x="1107113" y="88615"/>
                    <a:pt x="1184217" y="89285"/>
                    <a:pt x="1261187" y="92364"/>
                  </a:cubicBezTo>
                  <a:cubicBezTo>
                    <a:pt x="1273502" y="95443"/>
                    <a:pt x="1285685" y="99110"/>
                    <a:pt x="1298132" y="101600"/>
                  </a:cubicBezTo>
                  <a:cubicBezTo>
                    <a:pt x="1316496" y="105273"/>
                    <a:pt x="1335950" y="104437"/>
                    <a:pt x="1353550" y="110837"/>
                  </a:cubicBezTo>
                  <a:cubicBezTo>
                    <a:pt x="1383671" y="121790"/>
                    <a:pt x="1458191" y="183676"/>
                    <a:pt x="1473623" y="193964"/>
                  </a:cubicBezTo>
                  <a:lnTo>
                    <a:pt x="1556750" y="249382"/>
                  </a:lnTo>
                  <a:lnTo>
                    <a:pt x="1584459" y="267855"/>
                  </a:lnTo>
                  <a:lnTo>
                    <a:pt x="1612168" y="286327"/>
                  </a:lnTo>
                  <a:cubicBezTo>
                    <a:pt x="1661428" y="360218"/>
                    <a:pt x="1596776" y="270936"/>
                    <a:pt x="1658350" y="332509"/>
                  </a:cubicBezTo>
                  <a:cubicBezTo>
                    <a:pt x="1666200" y="340358"/>
                    <a:pt x="1669448" y="351921"/>
                    <a:pt x="1676823" y="360218"/>
                  </a:cubicBezTo>
                  <a:cubicBezTo>
                    <a:pt x="1694179" y="379744"/>
                    <a:pt x="1717750" y="393900"/>
                    <a:pt x="1732241" y="415637"/>
                  </a:cubicBezTo>
                  <a:cubicBezTo>
                    <a:pt x="1756872" y="452582"/>
                    <a:pt x="1741478" y="437189"/>
                    <a:pt x="1778423" y="461818"/>
                  </a:cubicBezTo>
                  <a:cubicBezTo>
                    <a:pt x="1826168" y="533437"/>
                    <a:pt x="1808348" y="496176"/>
                    <a:pt x="1833841" y="572655"/>
                  </a:cubicBezTo>
                  <a:lnTo>
                    <a:pt x="1843077" y="600364"/>
                  </a:lnTo>
                  <a:lnTo>
                    <a:pt x="1852314" y="628073"/>
                  </a:lnTo>
                  <a:cubicBezTo>
                    <a:pt x="1849235" y="782012"/>
                    <a:pt x="1854886" y="936374"/>
                    <a:pt x="1843077" y="1089891"/>
                  </a:cubicBezTo>
                  <a:cubicBezTo>
                    <a:pt x="1842226" y="1100959"/>
                    <a:pt x="1824401" y="1101912"/>
                    <a:pt x="1815368" y="1108364"/>
                  </a:cubicBezTo>
                  <a:cubicBezTo>
                    <a:pt x="1802842" y="1117312"/>
                    <a:pt x="1792192" y="1129189"/>
                    <a:pt x="1778423" y="1136073"/>
                  </a:cubicBezTo>
                  <a:cubicBezTo>
                    <a:pt x="1761007" y="1144781"/>
                    <a:pt x="1723005" y="1154546"/>
                    <a:pt x="1723005" y="1154546"/>
                  </a:cubicBezTo>
                  <a:cubicBezTo>
                    <a:pt x="1681690" y="1216517"/>
                    <a:pt x="1730360" y="1155800"/>
                    <a:pt x="1676823" y="1191491"/>
                  </a:cubicBezTo>
                  <a:cubicBezTo>
                    <a:pt x="1665955" y="1198737"/>
                    <a:pt x="1659982" y="1211954"/>
                    <a:pt x="1649114" y="1219200"/>
                  </a:cubicBezTo>
                  <a:cubicBezTo>
                    <a:pt x="1641013" y="1224601"/>
                    <a:pt x="1629916" y="1223709"/>
                    <a:pt x="1621405" y="1228437"/>
                  </a:cubicBezTo>
                  <a:cubicBezTo>
                    <a:pt x="1526133" y="1281366"/>
                    <a:pt x="1600974" y="1253720"/>
                    <a:pt x="1538277" y="1274618"/>
                  </a:cubicBezTo>
                  <a:cubicBezTo>
                    <a:pt x="1529041" y="1280776"/>
                    <a:pt x="1520712" y="1288582"/>
                    <a:pt x="1510568" y="1293091"/>
                  </a:cubicBezTo>
                  <a:cubicBezTo>
                    <a:pt x="1492774" y="1300999"/>
                    <a:pt x="1471352" y="1300763"/>
                    <a:pt x="1455150" y="1311564"/>
                  </a:cubicBezTo>
                  <a:lnTo>
                    <a:pt x="1399732" y="1348509"/>
                  </a:lnTo>
                  <a:cubicBezTo>
                    <a:pt x="1390496" y="1354667"/>
                    <a:pt x="1382554" y="1363472"/>
                    <a:pt x="1372023" y="1366982"/>
                  </a:cubicBezTo>
                  <a:lnTo>
                    <a:pt x="1316605" y="1385455"/>
                  </a:lnTo>
                  <a:lnTo>
                    <a:pt x="1288896" y="1394691"/>
                  </a:lnTo>
                  <a:cubicBezTo>
                    <a:pt x="1279660" y="1397770"/>
                    <a:pt x="1270917" y="1403579"/>
                    <a:pt x="1261187" y="1403927"/>
                  </a:cubicBezTo>
                  <a:lnTo>
                    <a:pt x="1002568" y="1413164"/>
                  </a:lnTo>
                  <a:cubicBezTo>
                    <a:pt x="784930" y="1429905"/>
                    <a:pt x="866868" y="1427745"/>
                    <a:pt x="531514" y="1413164"/>
                  </a:cubicBezTo>
                  <a:cubicBezTo>
                    <a:pt x="504364" y="1411984"/>
                    <a:pt x="442549" y="1402468"/>
                    <a:pt x="411441" y="1394691"/>
                  </a:cubicBezTo>
                  <a:cubicBezTo>
                    <a:pt x="401996" y="1392330"/>
                    <a:pt x="393236" y="1387567"/>
                    <a:pt x="383732" y="1385455"/>
                  </a:cubicBezTo>
                  <a:cubicBezTo>
                    <a:pt x="365450" y="1381392"/>
                    <a:pt x="346824" y="1379066"/>
                    <a:pt x="328314" y="1376218"/>
                  </a:cubicBezTo>
                  <a:cubicBezTo>
                    <a:pt x="173711" y="1352433"/>
                    <a:pt x="346561" y="1380799"/>
                    <a:pt x="208241" y="1357746"/>
                  </a:cubicBezTo>
                  <a:cubicBezTo>
                    <a:pt x="189768" y="1351588"/>
                    <a:pt x="166592" y="1353042"/>
                    <a:pt x="152823" y="1339273"/>
                  </a:cubicBezTo>
                  <a:cubicBezTo>
                    <a:pt x="132397" y="1318847"/>
                    <a:pt x="123122" y="1305950"/>
                    <a:pt x="97405" y="1293091"/>
                  </a:cubicBezTo>
                  <a:cubicBezTo>
                    <a:pt x="88697" y="1288737"/>
                    <a:pt x="78932" y="1286934"/>
                    <a:pt x="69696" y="1283855"/>
                  </a:cubicBezTo>
                  <a:lnTo>
                    <a:pt x="32750" y="1228437"/>
                  </a:lnTo>
                  <a:lnTo>
                    <a:pt x="14277" y="1200727"/>
                  </a:lnTo>
                  <a:cubicBezTo>
                    <a:pt x="-8555" y="1132228"/>
                    <a:pt x="-549" y="1167905"/>
                    <a:pt x="14277" y="1034473"/>
                  </a:cubicBezTo>
                  <a:cubicBezTo>
                    <a:pt x="15352" y="1024797"/>
                    <a:pt x="19160" y="1015472"/>
                    <a:pt x="23514" y="1006764"/>
                  </a:cubicBezTo>
                  <a:cubicBezTo>
                    <a:pt x="28479" y="996835"/>
                    <a:pt x="32574" y="984938"/>
                    <a:pt x="41987" y="979055"/>
                  </a:cubicBezTo>
                  <a:cubicBezTo>
                    <a:pt x="58499" y="968735"/>
                    <a:pt x="97405" y="960582"/>
                    <a:pt x="97405" y="960582"/>
                  </a:cubicBezTo>
                  <a:cubicBezTo>
                    <a:pt x="137429" y="963661"/>
                    <a:pt x="177610" y="965128"/>
                    <a:pt x="217477" y="969818"/>
                  </a:cubicBezTo>
                  <a:cubicBezTo>
                    <a:pt x="235397" y="971926"/>
                    <a:pt x="264216" y="982319"/>
                    <a:pt x="282132" y="988291"/>
                  </a:cubicBezTo>
                  <a:cubicBezTo>
                    <a:pt x="326042" y="1017565"/>
                    <a:pt x="299311" y="1003254"/>
                    <a:pt x="365259" y="1025237"/>
                  </a:cubicBezTo>
                  <a:cubicBezTo>
                    <a:pt x="374495" y="1028316"/>
                    <a:pt x="383523" y="1032112"/>
                    <a:pt x="392968" y="1034473"/>
                  </a:cubicBezTo>
                  <a:cubicBezTo>
                    <a:pt x="422379" y="1041825"/>
                    <a:pt x="445620" y="1048257"/>
                    <a:pt x="476096" y="1052946"/>
                  </a:cubicBezTo>
                  <a:cubicBezTo>
                    <a:pt x="500629" y="1056720"/>
                    <a:pt x="525357" y="1059103"/>
                    <a:pt x="549987" y="1062182"/>
                  </a:cubicBezTo>
                  <a:cubicBezTo>
                    <a:pt x="637451" y="1057037"/>
                    <a:pt x="681112" y="1061728"/>
                    <a:pt x="753187" y="1043709"/>
                  </a:cubicBezTo>
                  <a:cubicBezTo>
                    <a:pt x="762632" y="1041348"/>
                    <a:pt x="771660" y="1037552"/>
                    <a:pt x="780896" y="1034473"/>
                  </a:cubicBezTo>
                  <a:cubicBezTo>
                    <a:pt x="790132" y="1025237"/>
                    <a:pt x="797737" y="1014010"/>
                    <a:pt x="808605" y="1006764"/>
                  </a:cubicBezTo>
                  <a:cubicBezTo>
                    <a:pt x="816706" y="1001363"/>
                    <a:pt x="829430" y="1004411"/>
                    <a:pt x="836314" y="997527"/>
                  </a:cubicBezTo>
                  <a:cubicBezTo>
                    <a:pt x="852013" y="981828"/>
                    <a:pt x="860944" y="960582"/>
                    <a:pt x="873259" y="942109"/>
                  </a:cubicBezTo>
                  <a:lnTo>
                    <a:pt x="891732" y="914400"/>
                  </a:lnTo>
                  <a:cubicBezTo>
                    <a:pt x="897890" y="895927"/>
                    <a:pt x="907790" y="878304"/>
                    <a:pt x="910205" y="858982"/>
                  </a:cubicBezTo>
                  <a:cubicBezTo>
                    <a:pt x="922141" y="763489"/>
                    <a:pt x="915931" y="809664"/>
                    <a:pt x="928677" y="720437"/>
                  </a:cubicBezTo>
                  <a:cubicBezTo>
                    <a:pt x="923724" y="670909"/>
                    <a:pt x="919279" y="613323"/>
                    <a:pt x="910205" y="563418"/>
                  </a:cubicBezTo>
                  <a:cubicBezTo>
                    <a:pt x="908913" y="556313"/>
                    <a:pt x="897077" y="508386"/>
                    <a:pt x="891732" y="498764"/>
                  </a:cubicBezTo>
                  <a:cubicBezTo>
                    <a:pt x="880950" y="479356"/>
                    <a:pt x="873260" y="455661"/>
                    <a:pt x="854787" y="443346"/>
                  </a:cubicBezTo>
                  <a:lnTo>
                    <a:pt x="799368" y="406400"/>
                  </a:lnTo>
                  <a:cubicBezTo>
                    <a:pt x="763557" y="382526"/>
                    <a:pt x="782191" y="391438"/>
                    <a:pt x="743950" y="378691"/>
                  </a:cubicBezTo>
                  <a:cubicBezTo>
                    <a:pt x="734714" y="372533"/>
                    <a:pt x="726385" y="364726"/>
                    <a:pt x="716241" y="360218"/>
                  </a:cubicBezTo>
                  <a:cubicBezTo>
                    <a:pt x="698447" y="352310"/>
                    <a:pt x="679296" y="347904"/>
                    <a:pt x="660823" y="341746"/>
                  </a:cubicBezTo>
                  <a:cubicBezTo>
                    <a:pt x="621060" y="328492"/>
                    <a:pt x="642574" y="334874"/>
                    <a:pt x="596168" y="323273"/>
                  </a:cubicBezTo>
                  <a:cubicBezTo>
                    <a:pt x="534592" y="326352"/>
                    <a:pt x="472687" y="325442"/>
                    <a:pt x="411441" y="332509"/>
                  </a:cubicBezTo>
                  <a:cubicBezTo>
                    <a:pt x="392097" y="334741"/>
                    <a:pt x="374496" y="344824"/>
                    <a:pt x="356023" y="350982"/>
                  </a:cubicBezTo>
                  <a:lnTo>
                    <a:pt x="328314" y="360218"/>
                  </a:lnTo>
                  <a:lnTo>
                    <a:pt x="300605" y="369455"/>
                  </a:lnTo>
                  <a:cubicBezTo>
                    <a:pt x="294447" y="360219"/>
                    <a:pt x="289981" y="349595"/>
                    <a:pt x="282132" y="341746"/>
                  </a:cubicBezTo>
                  <a:cubicBezTo>
                    <a:pt x="274283" y="333897"/>
                    <a:pt x="258546" y="333580"/>
                    <a:pt x="254423" y="323273"/>
                  </a:cubicBezTo>
                  <a:cubicBezTo>
                    <a:pt x="250807" y="314233"/>
                    <a:pt x="254509" y="298891"/>
                    <a:pt x="263659" y="295564"/>
                  </a:cubicBezTo>
                  <a:cubicBezTo>
                    <a:pt x="292738" y="284990"/>
                    <a:pt x="356023" y="286327"/>
                    <a:pt x="356023" y="286327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Freihandform 9"/>
            <p:cNvSpPr/>
            <p:nvPr/>
          </p:nvSpPr>
          <p:spPr>
            <a:xfrm>
              <a:off x="3131127" y="4525818"/>
              <a:ext cx="1496291" cy="1524000"/>
            </a:xfrm>
            <a:custGeom>
              <a:avLst/>
              <a:gdLst>
                <a:gd name="connsiteX0" fmla="*/ 332509 w 1496291"/>
                <a:gd name="connsiteY0" fmla="*/ 73891 h 1524000"/>
                <a:gd name="connsiteX1" fmla="*/ 230909 w 1496291"/>
                <a:gd name="connsiteY1" fmla="*/ 120073 h 1524000"/>
                <a:gd name="connsiteX2" fmla="*/ 203200 w 1496291"/>
                <a:gd name="connsiteY2" fmla="*/ 138546 h 1524000"/>
                <a:gd name="connsiteX3" fmla="*/ 184728 w 1496291"/>
                <a:gd name="connsiteY3" fmla="*/ 166255 h 1524000"/>
                <a:gd name="connsiteX4" fmla="*/ 157018 w 1496291"/>
                <a:gd name="connsiteY4" fmla="*/ 184727 h 1524000"/>
                <a:gd name="connsiteX5" fmla="*/ 147782 w 1496291"/>
                <a:gd name="connsiteY5" fmla="*/ 212437 h 1524000"/>
                <a:gd name="connsiteX6" fmla="*/ 120073 w 1496291"/>
                <a:gd name="connsiteY6" fmla="*/ 240146 h 1524000"/>
                <a:gd name="connsiteX7" fmla="*/ 92364 w 1496291"/>
                <a:gd name="connsiteY7" fmla="*/ 323273 h 1524000"/>
                <a:gd name="connsiteX8" fmla="*/ 83128 w 1496291"/>
                <a:gd name="connsiteY8" fmla="*/ 350982 h 1524000"/>
                <a:gd name="connsiteX9" fmla="*/ 73891 w 1496291"/>
                <a:gd name="connsiteY9" fmla="*/ 378691 h 1524000"/>
                <a:gd name="connsiteX10" fmla="*/ 64655 w 1496291"/>
                <a:gd name="connsiteY10" fmla="*/ 415637 h 1524000"/>
                <a:gd name="connsiteX11" fmla="*/ 55418 w 1496291"/>
                <a:gd name="connsiteY11" fmla="*/ 443346 h 1524000"/>
                <a:gd name="connsiteX12" fmla="*/ 46182 w 1496291"/>
                <a:gd name="connsiteY12" fmla="*/ 489527 h 1524000"/>
                <a:gd name="connsiteX13" fmla="*/ 36946 w 1496291"/>
                <a:gd name="connsiteY13" fmla="*/ 517237 h 1524000"/>
                <a:gd name="connsiteX14" fmla="*/ 18473 w 1496291"/>
                <a:gd name="connsiteY14" fmla="*/ 628073 h 1524000"/>
                <a:gd name="connsiteX15" fmla="*/ 0 w 1496291"/>
                <a:gd name="connsiteY15" fmla="*/ 748146 h 1524000"/>
                <a:gd name="connsiteX16" fmla="*/ 9237 w 1496291"/>
                <a:gd name="connsiteY16" fmla="*/ 1145309 h 1524000"/>
                <a:gd name="connsiteX17" fmla="*/ 36946 w 1496291"/>
                <a:gd name="connsiteY17" fmla="*/ 1265382 h 1524000"/>
                <a:gd name="connsiteX18" fmla="*/ 55418 w 1496291"/>
                <a:gd name="connsiteY18" fmla="*/ 1293091 h 1524000"/>
                <a:gd name="connsiteX19" fmla="*/ 83128 w 1496291"/>
                <a:gd name="connsiteY19" fmla="*/ 1302327 h 1524000"/>
                <a:gd name="connsiteX20" fmla="*/ 101600 w 1496291"/>
                <a:gd name="connsiteY20" fmla="*/ 1330037 h 1524000"/>
                <a:gd name="connsiteX21" fmla="*/ 184728 w 1496291"/>
                <a:gd name="connsiteY21" fmla="*/ 1376218 h 1524000"/>
                <a:gd name="connsiteX22" fmla="*/ 249382 w 1496291"/>
                <a:gd name="connsiteY22" fmla="*/ 1413164 h 1524000"/>
                <a:gd name="connsiteX23" fmla="*/ 277091 w 1496291"/>
                <a:gd name="connsiteY23" fmla="*/ 1422400 h 1524000"/>
                <a:gd name="connsiteX24" fmla="*/ 314037 w 1496291"/>
                <a:gd name="connsiteY24" fmla="*/ 1440873 h 1524000"/>
                <a:gd name="connsiteX25" fmla="*/ 341746 w 1496291"/>
                <a:gd name="connsiteY25" fmla="*/ 1450109 h 1524000"/>
                <a:gd name="connsiteX26" fmla="*/ 378691 w 1496291"/>
                <a:gd name="connsiteY26" fmla="*/ 1468582 h 1524000"/>
                <a:gd name="connsiteX27" fmla="*/ 415637 w 1496291"/>
                <a:gd name="connsiteY27" fmla="*/ 1477818 h 1524000"/>
                <a:gd name="connsiteX28" fmla="*/ 471055 w 1496291"/>
                <a:gd name="connsiteY28" fmla="*/ 1496291 h 1524000"/>
                <a:gd name="connsiteX29" fmla="*/ 508000 w 1496291"/>
                <a:gd name="connsiteY29" fmla="*/ 1505527 h 1524000"/>
                <a:gd name="connsiteX30" fmla="*/ 591128 w 1496291"/>
                <a:gd name="connsiteY30" fmla="*/ 1524000 h 1524000"/>
                <a:gd name="connsiteX31" fmla="*/ 775855 w 1496291"/>
                <a:gd name="connsiteY31" fmla="*/ 1514764 h 1524000"/>
                <a:gd name="connsiteX32" fmla="*/ 831273 w 1496291"/>
                <a:gd name="connsiteY32" fmla="*/ 1496291 h 1524000"/>
                <a:gd name="connsiteX33" fmla="*/ 858982 w 1496291"/>
                <a:gd name="connsiteY33" fmla="*/ 1487055 h 1524000"/>
                <a:gd name="connsiteX34" fmla="*/ 886691 w 1496291"/>
                <a:gd name="connsiteY34" fmla="*/ 1468582 h 1524000"/>
                <a:gd name="connsiteX35" fmla="*/ 942109 w 1496291"/>
                <a:gd name="connsiteY35" fmla="*/ 1450109 h 1524000"/>
                <a:gd name="connsiteX36" fmla="*/ 979055 w 1496291"/>
                <a:gd name="connsiteY36" fmla="*/ 1422400 h 1524000"/>
                <a:gd name="connsiteX37" fmla="*/ 1006764 w 1496291"/>
                <a:gd name="connsiteY37" fmla="*/ 1403927 h 1524000"/>
                <a:gd name="connsiteX38" fmla="*/ 1071418 w 1496291"/>
                <a:gd name="connsiteY38" fmla="*/ 1348509 h 1524000"/>
                <a:gd name="connsiteX39" fmla="*/ 1108364 w 1496291"/>
                <a:gd name="connsiteY39" fmla="*/ 1293091 h 1524000"/>
                <a:gd name="connsiteX40" fmla="*/ 1145309 w 1496291"/>
                <a:gd name="connsiteY40" fmla="*/ 1265382 h 1524000"/>
                <a:gd name="connsiteX41" fmla="*/ 1182255 w 1496291"/>
                <a:gd name="connsiteY41" fmla="*/ 1209964 h 1524000"/>
                <a:gd name="connsiteX42" fmla="*/ 1200728 w 1496291"/>
                <a:gd name="connsiteY42" fmla="*/ 1182255 h 1524000"/>
                <a:gd name="connsiteX43" fmla="*/ 1228437 w 1496291"/>
                <a:gd name="connsiteY43" fmla="*/ 1163782 h 1524000"/>
                <a:gd name="connsiteX44" fmla="*/ 1246909 w 1496291"/>
                <a:gd name="connsiteY44" fmla="*/ 1126837 h 1524000"/>
                <a:gd name="connsiteX45" fmla="*/ 1302328 w 1496291"/>
                <a:gd name="connsiteY45" fmla="*/ 1062182 h 1524000"/>
                <a:gd name="connsiteX46" fmla="*/ 1320800 w 1496291"/>
                <a:gd name="connsiteY46" fmla="*/ 1025237 h 1524000"/>
                <a:gd name="connsiteX47" fmla="*/ 1366982 w 1496291"/>
                <a:gd name="connsiteY47" fmla="*/ 942109 h 1524000"/>
                <a:gd name="connsiteX48" fmla="*/ 1376218 w 1496291"/>
                <a:gd name="connsiteY48" fmla="*/ 914400 h 1524000"/>
                <a:gd name="connsiteX49" fmla="*/ 1394691 w 1496291"/>
                <a:gd name="connsiteY49" fmla="*/ 886691 h 1524000"/>
                <a:gd name="connsiteX50" fmla="*/ 1450109 w 1496291"/>
                <a:gd name="connsiteY50" fmla="*/ 766618 h 1524000"/>
                <a:gd name="connsiteX51" fmla="*/ 1459346 w 1496291"/>
                <a:gd name="connsiteY51" fmla="*/ 729673 h 1524000"/>
                <a:gd name="connsiteX52" fmla="*/ 1477818 w 1496291"/>
                <a:gd name="connsiteY52" fmla="*/ 674255 h 1524000"/>
                <a:gd name="connsiteX53" fmla="*/ 1496291 w 1496291"/>
                <a:gd name="connsiteY53" fmla="*/ 581891 h 1524000"/>
                <a:gd name="connsiteX54" fmla="*/ 1487055 w 1496291"/>
                <a:gd name="connsiteY54" fmla="*/ 369455 h 1524000"/>
                <a:gd name="connsiteX55" fmla="*/ 1477818 w 1496291"/>
                <a:gd name="connsiteY55" fmla="*/ 314037 h 1524000"/>
                <a:gd name="connsiteX56" fmla="*/ 1459346 w 1496291"/>
                <a:gd name="connsiteY56" fmla="*/ 286327 h 1524000"/>
                <a:gd name="connsiteX57" fmla="*/ 1450109 w 1496291"/>
                <a:gd name="connsiteY57" fmla="*/ 258618 h 1524000"/>
                <a:gd name="connsiteX58" fmla="*/ 1431637 w 1496291"/>
                <a:gd name="connsiteY58" fmla="*/ 221673 h 1524000"/>
                <a:gd name="connsiteX59" fmla="*/ 1422400 w 1496291"/>
                <a:gd name="connsiteY59" fmla="*/ 193964 h 1524000"/>
                <a:gd name="connsiteX60" fmla="*/ 1376218 w 1496291"/>
                <a:gd name="connsiteY60" fmla="*/ 138546 h 1524000"/>
                <a:gd name="connsiteX61" fmla="*/ 1339273 w 1496291"/>
                <a:gd name="connsiteY61" fmla="*/ 92364 h 1524000"/>
                <a:gd name="connsiteX62" fmla="*/ 1274618 w 1496291"/>
                <a:gd name="connsiteY62" fmla="*/ 55418 h 1524000"/>
                <a:gd name="connsiteX63" fmla="*/ 1246909 w 1496291"/>
                <a:gd name="connsiteY63" fmla="*/ 36946 h 1524000"/>
                <a:gd name="connsiteX64" fmla="*/ 1182255 w 1496291"/>
                <a:gd name="connsiteY64" fmla="*/ 18473 h 1524000"/>
                <a:gd name="connsiteX65" fmla="*/ 1108364 w 1496291"/>
                <a:gd name="connsiteY65" fmla="*/ 0 h 1524000"/>
                <a:gd name="connsiteX66" fmla="*/ 757382 w 1496291"/>
                <a:gd name="connsiteY66" fmla="*/ 9237 h 1524000"/>
                <a:gd name="connsiteX67" fmla="*/ 701964 w 1496291"/>
                <a:gd name="connsiteY67" fmla="*/ 18473 h 1524000"/>
                <a:gd name="connsiteX68" fmla="*/ 646546 w 1496291"/>
                <a:gd name="connsiteY68" fmla="*/ 36946 h 1524000"/>
                <a:gd name="connsiteX69" fmla="*/ 618837 w 1496291"/>
                <a:gd name="connsiteY69" fmla="*/ 46182 h 1524000"/>
                <a:gd name="connsiteX70" fmla="*/ 591128 w 1496291"/>
                <a:gd name="connsiteY70" fmla="*/ 55418 h 1524000"/>
                <a:gd name="connsiteX71" fmla="*/ 489528 w 1496291"/>
                <a:gd name="connsiteY71" fmla="*/ 73891 h 1524000"/>
                <a:gd name="connsiteX72" fmla="*/ 452582 w 1496291"/>
                <a:gd name="connsiteY72" fmla="*/ 83127 h 1524000"/>
                <a:gd name="connsiteX73" fmla="*/ 424873 w 1496291"/>
                <a:gd name="connsiteY73" fmla="*/ 92364 h 1524000"/>
                <a:gd name="connsiteX74" fmla="*/ 332509 w 1496291"/>
                <a:gd name="connsiteY74" fmla="*/ 73891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96291" h="1524000">
                  <a:moveTo>
                    <a:pt x="332509" y="73891"/>
                  </a:moveTo>
                  <a:cubicBezTo>
                    <a:pt x="264558" y="87481"/>
                    <a:pt x="299389" y="74419"/>
                    <a:pt x="230909" y="120073"/>
                  </a:cubicBezTo>
                  <a:lnTo>
                    <a:pt x="203200" y="138546"/>
                  </a:lnTo>
                  <a:cubicBezTo>
                    <a:pt x="197043" y="147782"/>
                    <a:pt x="192577" y="158406"/>
                    <a:pt x="184728" y="166255"/>
                  </a:cubicBezTo>
                  <a:cubicBezTo>
                    <a:pt x="176878" y="174104"/>
                    <a:pt x="163953" y="176059"/>
                    <a:pt x="157018" y="184727"/>
                  </a:cubicBezTo>
                  <a:cubicBezTo>
                    <a:pt x="150936" y="192330"/>
                    <a:pt x="153183" y="204336"/>
                    <a:pt x="147782" y="212437"/>
                  </a:cubicBezTo>
                  <a:cubicBezTo>
                    <a:pt x="140537" y="223305"/>
                    <a:pt x="129309" y="230910"/>
                    <a:pt x="120073" y="240146"/>
                  </a:cubicBezTo>
                  <a:lnTo>
                    <a:pt x="92364" y="323273"/>
                  </a:lnTo>
                  <a:lnTo>
                    <a:pt x="83128" y="350982"/>
                  </a:lnTo>
                  <a:cubicBezTo>
                    <a:pt x="80049" y="360218"/>
                    <a:pt x="76252" y="369246"/>
                    <a:pt x="73891" y="378691"/>
                  </a:cubicBezTo>
                  <a:cubicBezTo>
                    <a:pt x="70812" y="391006"/>
                    <a:pt x="68142" y="403431"/>
                    <a:pt x="64655" y="415637"/>
                  </a:cubicBezTo>
                  <a:cubicBezTo>
                    <a:pt x="61980" y="424998"/>
                    <a:pt x="57779" y="433901"/>
                    <a:pt x="55418" y="443346"/>
                  </a:cubicBezTo>
                  <a:cubicBezTo>
                    <a:pt x="51610" y="458576"/>
                    <a:pt x="49989" y="474297"/>
                    <a:pt x="46182" y="489527"/>
                  </a:cubicBezTo>
                  <a:cubicBezTo>
                    <a:pt x="43821" y="498973"/>
                    <a:pt x="39307" y="507791"/>
                    <a:pt x="36946" y="517237"/>
                  </a:cubicBezTo>
                  <a:cubicBezTo>
                    <a:pt x="26059" y="560785"/>
                    <a:pt x="26296" y="581133"/>
                    <a:pt x="18473" y="628073"/>
                  </a:cubicBezTo>
                  <a:cubicBezTo>
                    <a:pt x="-2686" y="755032"/>
                    <a:pt x="22339" y="569442"/>
                    <a:pt x="0" y="748146"/>
                  </a:cubicBezTo>
                  <a:cubicBezTo>
                    <a:pt x="3079" y="880534"/>
                    <a:pt x="3944" y="1012991"/>
                    <a:pt x="9237" y="1145309"/>
                  </a:cubicBezTo>
                  <a:cubicBezTo>
                    <a:pt x="10234" y="1170227"/>
                    <a:pt x="21421" y="1242093"/>
                    <a:pt x="36946" y="1265382"/>
                  </a:cubicBezTo>
                  <a:cubicBezTo>
                    <a:pt x="43103" y="1274618"/>
                    <a:pt x="46750" y="1286157"/>
                    <a:pt x="55418" y="1293091"/>
                  </a:cubicBezTo>
                  <a:cubicBezTo>
                    <a:pt x="63021" y="1299173"/>
                    <a:pt x="73891" y="1299248"/>
                    <a:pt x="83128" y="1302327"/>
                  </a:cubicBezTo>
                  <a:cubicBezTo>
                    <a:pt x="89285" y="1311564"/>
                    <a:pt x="93246" y="1322727"/>
                    <a:pt x="101600" y="1330037"/>
                  </a:cubicBezTo>
                  <a:cubicBezTo>
                    <a:pt x="140688" y="1364239"/>
                    <a:pt x="146670" y="1363533"/>
                    <a:pt x="184728" y="1376218"/>
                  </a:cubicBezTo>
                  <a:cubicBezTo>
                    <a:pt x="212554" y="1394769"/>
                    <a:pt x="216572" y="1399103"/>
                    <a:pt x="249382" y="1413164"/>
                  </a:cubicBezTo>
                  <a:cubicBezTo>
                    <a:pt x="258331" y="1416999"/>
                    <a:pt x="268142" y="1418565"/>
                    <a:pt x="277091" y="1422400"/>
                  </a:cubicBezTo>
                  <a:cubicBezTo>
                    <a:pt x="289747" y="1427824"/>
                    <a:pt x="301381" y="1435449"/>
                    <a:pt x="314037" y="1440873"/>
                  </a:cubicBezTo>
                  <a:cubicBezTo>
                    <a:pt x="322986" y="1444708"/>
                    <a:pt x="332797" y="1446274"/>
                    <a:pt x="341746" y="1450109"/>
                  </a:cubicBezTo>
                  <a:cubicBezTo>
                    <a:pt x="354401" y="1455533"/>
                    <a:pt x="365799" y="1463748"/>
                    <a:pt x="378691" y="1468582"/>
                  </a:cubicBezTo>
                  <a:cubicBezTo>
                    <a:pt x="390577" y="1473039"/>
                    <a:pt x="403478" y="1474170"/>
                    <a:pt x="415637" y="1477818"/>
                  </a:cubicBezTo>
                  <a:cubicBezTo>
                    <a:pt x="434288" y="1483413"/>
                    <a:pt x="452164" y="1491568"/>
                    <a:pt x="471055" y="1496291"/>
                  </a:cubicBezTo>
                  <a:cubicBezTo>
                    <a:pt x="483370" y="1499370"/>
                    <a:pt x="495608" y="1502773"/>
                    <a:pt x="508000" y="1505527"/>
                  </a:cubicBezTo>
                  <a:cubicBezTo>
                    <a:pt x="613544" y="1528982"/>
                    <a:pt x="501016" y="1501473"/>
                    <a:pt x="591128" y="1524000"/>
                  </a:cubicBezTo>
                  <a:cubicBezTo>
                    <a:pt x="652704" y="1520921"/>
                    <a:pt x="714609" y="1521831"/>
                    <a:pt x="775855" y="1514764"/>
                  </a:cubicBezTo>
                  <a:cubicBezTo>
                    <a:pt x="795199" y="1512532"/>
                    <a:pt x="812800" y="1502449"/>
                    <a:pt x="831273" y="1496291"/>
                  </a:cubicBezTo>
                  <a:lnTo>
                    <a:pt x="858982" y="1487055"/>
                  </a:lnTo>
                  <a:cubicBezTo>
                    <a:pt x="868218" y="1480897"/>
                    <a:pt x="876547" y="1473091"/>
                    <a:pt x="886691" y="1468582"/>
                  </a:cubicBezTo>
                  <a:cubicBezTo>
                    <a:pt x="904485" y="1460674"/>
                    <a:pt x="942109" y="1450109"/>
                    <a:pt x="942109" y="1450109"/>
                  </a:cubicBezTo>
                  <a:cubicBezTo>
                    <a:pt x="954424" y="1440873"/>
                    <a:pt x="966528" y="1431348"/>
                    <a:pt x="979055" y="1422400"/>
                  </a:cubicBezTo>
                  <a:cubicBezTo>
                    <a:pt x="988088" y="1415948"/>
                    <a:pt x="998336" y="1411151"/>
                    <a:pt x="1006764" y="1403927"/>
                  </a:cubicBezTo>
                  <a:cubicBezTo>
                    <a:pt x="1085155" y="1336735"/>
                    <a:pt x="1007804" y="1390919"/>
                    <a:pt x="1071418" y="1348509"/>
                  </a:cubicBezTo>
                  <a:cubicBezTo>
                    <a:pt x="1083733" y="1330036"/>
                    <a:pt x="1090603" y="1306412"/>
                    <a:pt x="1108364" y="1293091"/>
                  </a:cubicBezTo>
                  <a:cubicBezTo>
                    <a:pt x="1120679" y="1283855"/>
                    <a:pt x="1135082" y="1276887"/>
                    <a:pt x="1145309" y="1265382"/>
                  </a:cubicBezTo>
                  <a:cubicBezTo>
                    <a:pt x="1160059" y="1248788"/>
                    <a:pt x="1169940" y="1228437"/>
                    <a:pt x="1182255" y="1209964"/>
                  </a:cubicBezTo>
                  <a:cubicBezTo>
                    <a:pt x="1188413" y="1200728"/>
                    <a:pt x="1191492" y="1188413"/>
                    <a:pt x="1200728" y="1182255"/>
                  </a:cubicBezTo>
                  <a:lnTo>
                    <a:pt x="1228437" y="1163782"/>
                  </a:lnTo>
                  <a:cubicBezTo>
                    <a:pt x="1234594" y="1151467"/>
                    <a:pt x="1239612" y="1138513"/>
                    <a:pt x="1246909" y="1126837"/>
                  </a:cubicBezTo>
                  <a:cubicBezTo>
                    <a:pt x="1266658" y="1095237"/>
                    <a:pt x="1277137" y="1087372"/>
                    <a:pt x="1302328" y="1062182"/>
                  </a:cubicBezTo>
                  <a:cubicBezTo>
                    <a:pt x="1308485" y="1049867"/>
                    <a:pt x="1314113" y="1037273"/>
                    <a:pt x="1320800" y="1025237"/>
                  </a:cubicBezTo>
                  <a:cubicBezTo>
                    <a:pt x="1342695" y="985826"/>
                    <a:pt x="1350373" y="980863"/>
                    <a:pt x="1366982" y="942109"/>
                  </a:cubicBezTo>
                  <a:cubicBezTo>
                    <a:pt x="1370817" y="933160"/>
                    <a:pt x="1371864" y="923108"/>
                    <a:pt x="1376218" y="914400"/>
                  </a:cubicBezTo>
                  <a:cubicBezTo>
                    <a:pt x="1381182" y="904471"/>
                    <a:pt x="1389375" y="896436"/>
                    <a:pt x="1394691" y="886691"/>
                  </a:cubicBezTo>
                  <a:cubicBezTo>
                    <a:pt x="1412291" y="854425"/>
                    <a:pt x="1437522" y="804379"/>
                    <a:pt x="1450109" y="766618"/>
                  </a:cubicBezTo>
                  <a:cubicBezTo>
                    <a:pt x="1454123" y="754575"/>
                    <a:pt x="1455698" y="741832"/>
                    <a:pt x="1459346" y="729673"/>
                  </a:cubicBezTo>
                  <a:cubicBezTo>
                    <a:pt x="1464941" y="711022"/>
                    <a:pt x="1474617" y="693462"/>
                    <a:pt x="1477818" y="674255"/>
                  </a:cubicBezTo>
                  <a:cubicBezTo>
                    <a:pt x="1489142" y="606315"/>
                    <a:pt x="1482513" y="637005"/>
                    <a:pt x="1496291" y="581891"/>
                  </a:cubicBezTo>
                  <a:cubicBezTo>
                    <a:pt x="1493212" y="511079"/>
                    <a:pt x="1491932" y="440166"/>
                    <a:pt x="1487055" y="369455"/>
                  </a:cubicBezTo>
                  <a:cubicBezTo>
                    <a:pt x="1485766" y="350772"/>
                    <a:pt x="1483740" y="331803"/>
                    <a:pt x="1477818" y="314037"/>
                  </a:cubicBezTo>
                  <a:cubicBezTo>
                    <a:pt x="1474308" y="303506"/>
                    <a:pt x="1464310" y="296256"/>
                    <a:pt x="1459346" y="286327"/>
                  </a:cubicBezTo>
                  <a:cubicBezTo>
                    <a:pt x="1454992" y="277619"/>
                    <a:pt x="1453944" y="267567"/>
                    <a:pt x="1450109" y="258618"/>
                  </a:cubicBezTo>
                  <a:cubicBezTo>
                    <a:pt x="1444685" y="245963"/>
                    <a:pt x="1437061" y="234328"/>
                    <a:pt x="1431637" y="221673"/>
                  </a:cubicBezTo>
                  <a:cubicBezTo>
                    <a:pt x="1427802" y="212724"/>
                    <a:pt x="1426754" y="202672"/>
                    <a:pt x="1422400" y="193964"/>
                  </a:cubicBezTo>
                  <a:cubicBezTo>
                    <a:pt x="1409539" y="168243"/>
                    <a:pt x="1396648" y="158976"/>
                    <a:pt x="1376218" y="138546"/>
                  </a:cubicBezTo>
                  <a:cubicBezTo>
                    <a:pt x="1361056" y="93058"/>
                    <a:pt x="1377837" y="124501"/>
                    <a:pt x="1339273" y="92364"/>
                  </a:cubicBezTo>
                  <a:cubicBezTo>
                    <a:pt x="1292106" y="53058"/>
                    <a:pt x="1334422" y="70370"/>
                    <a:pt x="1274618" y="55418"/>
                  </a:cubicBezTo>
                  <a:cubicBezTo>
                    <a:pt x="1265382" y="49261"/>
                    <a:pt x="1256838" y="41910"/>
                    <a:pt x="1246909" y="36946"/>
                  </a:cubicBezTo>
                  <a:cubicBezTo>
                    <a:pt x="1232140" y="29562"/>
                    <a:pt x="1196073" y="22421"/>
                    <a:pt x="1182255" y="18473"/>
                  </a:cubicBezTo>
                  <a:cubicBezTo>
                    <a:pt x="1115980" y="-462"/>
                    <a:pt x="1202264" y="18781"/>
                    <a:pt x="1108364" y="0"/>
                  </a:cubicBezTo>
                  <a:lnTo>
                    <a:pt x="757382" y="9237"/>
                  </a:lnTo>
                  <a:cubicBezTo>
                    <a:pt x="738674" y="10087"/>
                    <a:pt x="720132" y="13931"/>
                    <a:pt x="701964" y="18473"/>
                  </a:cubicBezTo>
                  <a:cubicBezTo>
                    <a:pt x="683073" y="23196"/>
                    <a:pt x="665019" y="30788"/>
                    <a:pt x="646546" y="36946"/>
                  </a:cubicBezTo>
                  <a:lnTo>
                    <a:pt x="618837" y="46182"/>
                  </a:lnTo>
                  <a:cubicBezTo>
                    <a:pt x="609601" y="49261"/>
                    <a:pt x="600731" y="53817"/>
                    <a:pt x="591128" y="55418"/>
                  </a:cubicBezTo>
                  <a:cubicBezTo>
                    <a:pt x="551029" y="62102"/>
                    <a:pt x="528251" y="65286"/>
                    <a:pt x="489528" y="73891"/>
                  </a:cubicBezTo>
                  <a:cubicBezTo>
                    <a:pt x="477136" y="76645"/>
                    <a:pt x="464788" y="79640"/>
                    <a:pt x="452582" y="83127"/>
                  </a:cubicBezTo>
                  <a:cubicBezTo>
                    <a:pt x="443221" y="85802"/>
                    <a:pt x="434580" y="91617"/>
                    <a:pt x="424873" y="92364"/>
                  </a:cubicBezTo>
                  <a:cubicBezTo>
                    <a:pt x="394176" y="94725"/>
                    <a:pt x="363297" y="92364"/>
                    <a:pt x="332509" y="7389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Freihandform 7"/>
            <p:cNvSpPr/>
            <p:nvPr/>
          </p:nvSpPr>
          <p:spPr>
            <a:xfrm>
              <a:off x="3454362" y="4699281"/>
              <a:ext cx="1173056" cy="1031432"/>
            </a:xfrm>
            <a:custGeom>
              <a:avLst/>
              <a:gdLst>
                <a:gd name="connsiteX0" fmla="*/ 203464 w 1284119"/>
                <a:gd name="connsiteY0" fmla="*/ 83127 h 1339273"/>
                <a:gd name="connsiteX1" fmla="*/ 249646 w 1284119"/>
                <a:gd name="connsiteY1" fmla="*/ 55418 h 1339273"/>
                <a:gd name="connsiteX2" fmla="*/ 305064 w 1284119"/>
                <a:gd name="connsiteY2" fmla="*/ 36945 h 1339273"/>
                <a:gd name="connsiteX3" fmla="*/ 332774 w 1284119"/>
                <a:gd name="connsiteY3" fmla="*/ 18473 h 1339273"/>
                <a:gd name="connsiteX4" fmla="*/ 397428 w 1284119"/>
                <a:gd name="connsiteY4" fmla="*/ 9236 h 1339273"/>
                <a:gd name="connsiteX5" fmla="*/ 434374 w 1284119"/>
                <a:gd name="connsiteY5" fmla="*/ 0 h 1339273"/>
                <a:gd name="connsiteX6" fmla="*/ 720701 w 1284119"/>
                <a:gd name="connsiteY6" fmla="*/ 18473 h 1339273"/>
                <a:gd name="connsiteX7" fmla="*/ 803828 w 1284119"/>
                <a:gd name="connsiteY7" fmla="*/ 46182 h 1339273"/>
                <a:gd name="connsiteX8" fmla="*/ 831537 w 1284119"/>
                <a:gd name="connsiteY8" fmla="*/ 55418 h 1339273"/>
                <a:gd name="connsiteX9" fmla="*/ 859246 w 1284119"/>
                <a:gd name="connsiteY9" fmla="*/ 64654 h 1339273"/>
                <a:gd name="connsiteX10" fmla="*/ 914664 w 1284119"/>
                <a:gd name="connsiteY10" fmla="*/ 101600 h 1339273"/>
                <a:gd name="connsiteX11" fmla="*/ 970083 w 1284119"/>
                <a:gd name="connsiteY11" fmla="*/ 138545 h 1339273"/>
                <a:gd name="connsiteX12" fmla="*/ 997792 w 1284119"/>
                <a:gd name="connsiteY12" fmla="*/ 157018 h 1339273"/>
                <a:gd name="connsiteX13" fmla="*/ 1025501 w 1284119"/>
                <a:gd name="connsiteY13" fmla="*/ 166254 h 1339273"/>
                <a:gd name="connsiteX14" fmla="*/ 1043974 w 1284119"/>
                <a:gd name="connsiteY14" fmla="*/ 193963 h 1339273"/>
                <a:gd name="connsiteX15" fmla="*/ 1099392 w 1284119"/>
                <a:gd name="connsiteY15" fmla="*/ 249382 h 1339273"/>
                <a:gd name="connsiteX16" fmla="*/ 1154810 w 1284119"/>
                <a:gd name="connsiteY16" fmla="*/ 332509 h 1339273"/>
                <a:gd name="connsiteX17" fmla="*/ 1173283 w 1284119"/>
                <a:gd name="connsiteY17" fmla="*/ 360218 h 1339273"/>
                <a:gd name="connsiteX18" fmla="*/ 1210228 w 1284119"/>
                <a:gd name="connsiteY18" fmla="*/ 443345 h 1339273"/>
                <a:gd name="connsiteX19" fmla="*/ 1219464 w 1284119"/>
                <a:gd name="connsiteY19" fmla="*/ 471054 h 1339273"/>
                <a:gd name="connsiteX20" fmla="*/ 1237937 w 1284119"/>
                <a:gd name="connsiteY20" fmla="*/ 498763 h 1339273"/>
                <a:gd name="connsiteX21" fmla="*/ 1256410 w 1284119"/>
                <a:gd name="connsiteY21" fmla="*/ 554182 h 1339273"/>
                <a:gd name="connsiteX22" fmla="*/ 1265646 w 1284119"/>
                <a:gd name="connsiteY22" fmla="*/ 628073 h 1339273"/>
                <a:gd name="connsiteX23" fmla="*/ 1274883 w 1284119"/>
                <a:gd name="connsiteY23" fmla="*/ 655782 h 1339273"/>
                <a:gd name="connsiteX24" fmla="*/ 1284119 w 1284119"/>
                <a:gd name="connsiteY24" fmla="*/ 748145 h 1339273"/>
                <a:gd name="connsiteX25" fmla="*/ 1265646 w 1284119"/>
                <a:gd name="connsiteY25" fmla="*/ 1025236 h 1339273"/>
                <a:gd name="connsiteX26" fmla="*/ 1219464 w 1284119"/>
                <a:gd name="connsiteY26" fmla="*/ 1108363 h 1339273"/>
                <a:gd name="connsiteX27" fmla="*/ 1145574 w 1284119"/>
                <a:gd name="connsiteY27" fmla="*/ 1191491 h 1339273"/>
                <a:gd name="connsiteX28" fmla="*/ 1090155 w 1284119"/>
                <a:gd name="connsiteY28" fmla="*/ 1228436 h 1339273"/>
                <a:gd name="connsiteX29" fmla="*/ 1062446 w 1284119"/>
                <a:gd name="connsiteY29" fmla="*/ 1246909 h 1339273"/>
                <a:gd name="connsiteX30" fmla="*/ 1034737 w 1284119"/>
                <a:gd name="connsiteY30" fmla="*/ 1265382 h 1339273"/>
                <a:gd name="connsiteX31" fmla="*/ 1007028 w 1284119"/>
                <a:gd name="connsiteY31" fmla="*/ 1274618 h 1339273"/>
                <a:gd name="connsiteX32" fmla="*/ 979319 w 1284119"/>
                <a:gd name="connsiteY32" fmla="*/ 1293091 h 1339273"/>
                <a:gd name="connsiteX33" fmla="*/ 914664 w 1284119"/>
                <a:gd name="connsiteY33" fmla="*/ 1311563 h 1339273"/>
                <a:gd name="connsiteX34" fmla="*/ 886955 w 1284119"/>
                <a:gd name="connsiteY34" fmla="*/ 1320800 h 1339273"/>
                <a:gd name="connsiteX35" fmla="*/ 776119 w 1284119"/>
                <a:gd name="connsiteY35" fmla="*/ 1339273 h 1339273"/>
                <a:gd name="connsiteX36" fmla="*/ 609864 w 1284119"/>
                <a:gd name="connsiteY36" fmla="*/ 1330036 h 1339273"/>
                <a:gd name="connsiteX37" fmla="*/ 471319 w 1284119"/>
                <a:gd name="connsiteY37" fmla="*/ 1302327 h 1339273"/>
                <a:gd name="connsiteX38" fmla="*/ 397428 w 1284119"/>
                <a:gd name="connsiteY38" fmla="*/ 1293091 h 1339273"/>
                <a:gd name="connsiteX39" fmla="*/ 342010 w 1284119"/>
                <a:gd name="connsiteY39" fmla="*/ 1274618 h 1339273"/>
                <a:gd name="connsiteX40" fmla="*/ 305064 w 1284119"/>
                <a:gd name="connsiteY40" fmla="*/ 1256145 h 1339273"/>
                <a:gd name="connsiteX41" fmla="*/ 249646 w 1284119"/>
                <a:gd name="connsiteY41" fmla="*/ 1237673 h 1339273"/>
                <a:gd name="connsiteX42" fmla="*/ 194228 w 1284119"/>
                <a:gd name="connsiteY42" fmla="*/ 1209963 h 1339273"/>
                <a:gd name="connsiteX43" fmla="*/ 166519 w 1284119"/>
                <a:gd name="connsiteY43" fmla="*/ 1191491 h 1339273"/>
                <a:gd name="connsiteX44" fmla="*/ 111101 w 1284119"/>
                <a:gd name="connsiteY44" fmla="*/ 1173018 h 1339273"/>
                <a:gd name="connsiteX45" fmla="*/ 55683 w 1284119"/>
                <a:gd name="connsiteY45" fmla="*/ 1136073 h 1339273"/>
                <a:gd name="connsiteX46" fmla="*/ 18737 w 1284119"/>
                <a:gd name="connsiteY46" fmla="*/ 1080654 h 1339273"/>
                <a:gd name="connsiteX47" fmla="*/ 264 w 1284119"/>
                <a:gd name="connsiteY47" fmla="*/ 1025236 h 1339273"/>
                <a:gd name="connsiteX48" fmla="*/ 9501 w 1284119"/>
                <a:gd name="connsiteY48" fmla="*/ 951345 h 1339273"/>
                <a:gd name="connsiteX49" fmla="*/ 46446 w 1284119"/>
                <a:gd name="connsiteY49" fmla="*/ 858982 h 1339273"/>
                <a:gd name="connsiteX50" fmla="*/ 83392 w 1284119"/>
                <a:gd name="connsiteY50" fmla="*/ 775854 h 1339273"/>
                <a:gd name="connsiteX51" fmla="*/ 92628 w 1284119"/>
                <a:gd name="connsiteY51" fmla="*/ 748145 h 1339273"/>
                <a:gd name="connsiteX52" fmla="*/ 101864 w 1284119"/>
                <a:gd name="connsiteY52" fmla="*/ 701963 h 1339273"/>
                <a:gd name="connsiteX53" fmla="*/ 111101 w 1284119"/>
                <a:gd name="connsiteY53" fmla="*/ 665018 h 1339273"/>
                <a:gd name="connsiteX54" fmla="*/ 120337 w 1284119"/>
                <a:gd name="connsiteY54" fmla="*/ 591127 h 1339273"/>
                <a:gd name="connsiteX55" fmla="*/ 129574 w 1284119"/>
                <a:gd name="connsiteY55" fmla="*/ 221673 h 1339273"/>
                <a:gd name="connsiteX56" fmla="*/ 138810 w 1284119"/>
                <a:gd name="connsiteY56" fmla="*/ 175491 h 1339273"/>
                <a:gd name="connsiteX57" fmla="*/ 194228 w 1284119"/>
                <a:gd name="connsiteY57" fmla="*/ 64654 h 1339273"/>
                <a:gd name="connsiteX58" fmla="*/ 249646 w 1284119"/>
                <a:gd name="connsiteY58" fmla="*/ 46182 h 1339273"/>
                <a:gd name="connsiteX59" fmla="*/ 286592 w 1284119"/>
                <a:gd name="connsiteY59" fmla="*/ 36945 h 133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284119" h="1339273">
                  <a:moveTo>
                    <a:pt x="203464" y="83127"/>
                  </a:moveTo>
                  <a:cubicBezTo>
                    <a:pt x="218858" y="73891"/>
                    <a:pt x="233303" y="62847"/>
                    <a:pt x="249646" y="55418"/>
                  </a:cubicBezTo>
                  <a:cubicBezTo>
                    <a:pt x="267373" y="47360"/>
                    <a:pt x="288862" y="47746"/>
                    <a:pt x="305064" y="36945"/>
                  </a:cubicBezTo>
                  <a:cubicBezTo>
                    <a:pt x="314301" y="30788"/>
                    <a:pt x="322141" y="21663"/>
                    <a:pt x="332774" y="18473"/>
                  </a:cubicBezTo>
                  <a:cubicBezTo>
                    <a:pt x="353626" y="12217"/>
                    <a:pt x="376009" y="13130"/>
                    <a:pt x="397428" y="9236"/>
                  </a:cubicBezTo>
                  <a:cubicBezTo>
                    <a:pt x="409918" y="6965"/>
                    <a:pt x="422059" y="3079"/>
                    <a:pt x="434374" y="0"/>
                  </a:cubicBezTo>
                  <a:cubicBezTo>
                    <a:pt x="492649" y="2241"/>
                    <a:pt x="634683" y="-4986"/>
                    <a:pt x="720701" y="18473"/>
                  </a:cubicBezTo>
                  <a:cubicBezTo>
                    <a:pt x="720748" y="18486"/>
                    <a:pt x="789951" y="41556"/>
                    <a:pt x="803828" y="46182"/>
                  </a:cubicBezTo>
                  <a:lnTo>
                    <a:pt x="831537" y="55418"/>
                  </a:lnTo>
                  <a:lnTo>
                    <a:pt x="859246" y="64654"/>
                  </a:lnTo>
                  <a:cubicBezTo>
                    <a:pt x="877719" y="76969"/>
                    <a:pt x="898965" y="85901"/>
                    <a:pt x="914664" y="101600"/>
                  </a:cubicBezTo>
                  <a:cubicBezTo>
                    <a:pt x="949258" y="136193"/>
                    <a:pt x="929982" y="125178"/>
                    <a:pt x="970083" y="138545"/>
                  </a:cubicBezTo>
                  <a:cubicBezTo>
                    <a:pt x="979319" y="144703"/>
                    <a:pt x="987863" y="152054"/>
                    <a:pt x="997792" y="157018"/>
                  </a:cubicBezTo>
                  <a:cubicBezTo>
                    <a:pt x="1006500" y="161372"/>
                    <a:pt x="1017898" y="160172"/>
                    <a:pt x="1025501" y="166254"/>
                  </a:cubicBezTo>
                  <a:cubicBezTo>
                    <a:pt x="1034169" y="173189"/>
                    <a:pt x="1036125" y="186114"/>
                    <a:pt x="1043974" y="193963"/>
                  </a:cubicBezTo>
                  <a:cubicBezTo>
                    <a:pt x="1110496" y="260485"/>
                    <a:pt x="1028961" y="148765"/>
                    <a:pt x="1099392" y="249382"/>
                  </a:cubicBezTo>
                  <a:cubicBezTo>
                    <a:pt x="1118489" y="276664"/>
                    <a:pt x="1136337" y="304800"/>
                    <a:pt x="1154810" y="332509"/>
                  </a:cubicBezTo>
                  <a:lnTo>
                    <a:pt x="1173283" y="360218"/>
                  </a:lnTo>
                  <a:cubicBezTo>
                    <a:pt x="1195265" y="426167"/>
                    <a:pt x="1180954" y="399435"/>
                    <a:pt x="1210228" y="443345"/>
                  </a:cubicBezTo>
                  <a:cubicBezTo>
                    <a:pt x="1213307" y="452581"/>
                    <a:pt x="1215110" y="462346"/>
                    <a:pt x="1219464" y="471054"/>
                  </a:cubicBezTo>
                  <a:cubicBezTo>
                    <a:pt x="1224428" y="480983"/>
                    <a:pt x="1233429" y="488619"/>
                    <a:pt x="1237937" y="498763"/>
                  </a:cubicBezTo>
                  <a:cubicBezTo>
                    <a:pt x="1245845" y="516557"/>
                    <a:pt x="1256410" y="554182"/>
                    <a:pt x="1256410" y="554182"/>
                  </a:cubicBezTo>
                  <a:cubicBezTo>
                    <a:pt x="1259489" y="578812"/>
                    <a:pt x="1261206" y="603651"/>
                    <a:pt x="1265646" y="628073"/>
                  </a:cubicBezTo>
                  <a:cubicBezTo>
                    <a:pt x="1267388" y="637652"/>
                    <a:pt x="1273403" y="646159"/>
                    <a:pt x="1274883" y="655782"/>
                  </a:cubicBezTo>
                  <a:cubicBezTo>
                    <a:pt x="1279588" y="686363"/>
                    <a:pt x="1281040" y="717357"/>
                    <a:pt x="1284119" y="748145"/>
                  </a:cubicBezTo>
                  <a:cubicBezTo>
                    <a:pt x="1280601" y="832581"/>
                    <a:pt x="1285397" y="936360"/>
                    <a:pt x="1265646" y="1025236"/>
                  </a:cubicBezTo>
                  <a:cubicBezTo>
                    <a:pt x="1258320" y="1058202"/>
                    <a:pt x="1241446" y="1080885"/>
                    <a:pt x="1219464" y="1108363"/>
                  </a:cubicBezTo>
                  <a:cubicBezTo>
                    <a:pt x="1197240" y="1136143"/>
                    <a:pt x="1173841" y="1168877"/>
                    <a:pt x="1145574" y="1191491"/>
                  </a:cubicBezTo>
                  <a:cubicBezTo>
                    <a:pt x="1128237" y="1205360"/>
                    <a:pt x="1108628" y="1216121"/>
                    <a:pt x="1090155" y="1228436"/>
                  </a:cubicBezTo>
                  <a:lnTo>
                    <a:pt x="1062446" y="1246909"/>
                  </a:lnTo>
                  <a:cubicBezTo>
                    <a:pt x="1053210" y="1253067"/>
                    <a:pt x="1045268" y="1261872"/>
                    <a:pt x="1034737" y="1265382"/>
                  </a:cubicBezTo>
                  <a:lnTo>
                    <a:pt x="1007028" y="1274618"/>
                  </a:lnTo>
                  <a:cubicBezTo>
                    <a:pt x="997792" y="1280776"/>
                    <a:pt x="989248" y="1288127"/>
                    <a:pt x="979319" y="1293091"/>
                  </a:cubicBezTo>
                  <a:cubicBezTo>
                    <a:pt x="964555" y="1300473"/>
                    <a:pt x="928474" y="1307617"/>
                    <a:pt x="914664" y="1311563"/>
                  </a:cubicBezTo>
                  <a:cubicBezTo>
                    <a:pt x="905303" y="1314238"/>
                    <a:pt x="896400" y="1318439"/>
                    <a:pt x="886955" y="1320800"/>
                  </a:cubicBezTo>
                  <a:cubicBezTo>
                    <a:pt x="850947" y="1329802"/>
                    <a:pt x="812602" y="1334061"/>
                    <a:pt x="776119" y="1339273"/>
                  </a:cubicBezTo>
                  <a:cubicBezTo>
                    <a:pt x="720701" y="1336194"/>
                    <a:pt x="665191" y="1334462"/>
                    <a:pt x="609864" y="1330036"/>
                  </a:cubicBezTo>
                  <a:cubicBezTo>
                    <a:pt x="419146" y="1314778"/>
                    <a:pt x="684035" y="1328915"/>
                    <a:pt x="471319" y="1302327"/>
                  </a:cubicBezTo>
                  <a:lnTo>
                    <a:pt x="397428" y="1293091"/>
                  </a:lnTo>
                  <a:cubicBezTo>
                    <a:pt x="378955" y="1286933"/>
                    <a:pt x="359426" y="1283326"/>
                    <a:pt x="342010" y="1274618"/>
                  </a:cubicBezTo>
                  <a:cubicBezTo>
                    <a:pt x="329695" y="1268460"/>
                    <a:pt x="317848" y="1261259"/>
                    <a:pt x="305064" y="1256145"/>
                  </a:cubicBezTo>
                  <a:cubicBezTo>
                    <a:pt x="286985" y="1248913"/>
                    <a:pt x="249646" y="1237673"/>
                    <a:pt x="249646" y="1237673"/>
                  </a:cubicBezTo>
                  <a:cubicBezTo>
                    <a:pt x="170245" y="1184738"/>
                    <a:pt x="270700" y="1248199"/>
                    <a:pt x="194228" y="1209963"/>
                  </a:cubicBezTo>
                  <a:cubicBezTo>
                    <a:pt x="184299" y="1204999"/>
                    <a:pt x="176663" y="1195999"/>
                    <a:pt x="166519" y="1191491"/>
                  </a:cubicBezTo>
                  <a:cubicBezTo>
                    <a:pt x="148725" y="1183583"/>
                    <a:pt x="111101" y="1173018"/>
                    <a:pt x="111101" y="1173018"/>
                  </a:cubicBezTo>
                  <a:cubicBezTo>
                    <a:pt x="92628" y="1160703"/>
                    <a:pt x="67998" y="1154546"/>
                    <a:pt x="55683" y="1136073"/>
                  </a:cubicBezTo>
                  <a:lnTo>
                    <a:pt x="18737" y="1080654"/>
                  </a:lnTo>
                  <a:cubicBezTo>
                    <a:pt x="12579" y="1062181"/>
                    <a:pt x="-2151" y="1044558"/>
                    <a:pt x="264" y="1025236"/>
                  </a:cubicBezTo>
                  <a:cubicBezTo>
                    <a:pt x="3343" y="1000606"/>
                    <a:pt x="4300" y="975616"/>
                    <a:pt x="9501" y="951345"/>
                  </a:cubicBezTo>
                  <a:cubicBezTo>
                    <a:pt x="23639" y="885368"/>
                    <a:pt x="25410" y="911573"/>
                    <a:pt x="46446" y="858982"/>
                  </a:cubicBezTo>
                  <a:cubicBezTo>
                    <a:pt x="79419" y="776547"/>
                    <a:pt x="47852" y="829162"/>
                    <a:pt x="83392" y="775854"/>
                  </a:cubicBezTo>
                  <a:cubicBezTo>
                    <a:pt x="86471" y="766618"/>
                    <a:pt x="90267" y="757590"/>
                    <a:pt x="92628" y="748145"/>
                  </a:cubicBezTo>
                  <a:cubicBezTo>
                    <a:pt x="96435" y="732915"/>
                    <a:pt x="98458" y="717288"/>
                    <a:pt x="101864" y="701963"/>
                  </a:cubicBezTo>
                  <a:cubicBezTo>
                    <a:pt x="104618" y="689571"/>
                    <a:pt x="108022" y="677333"/>
                    <a:pt x="111101" y="665018"/>
                  </a:cubicBezTo>
                  <a:cubicBezTo>
                    <a:pt x="114180" y="640388"/>
                    <a:pt x="119304" y="615927"/>
                    <a:pt x="120337" y="591127"/>
                  </a:cubicBezTo>
                  <a:cubicBezTo>
                    <a:pt x="125466" y="468044"/>
                    <a:pt x="124104" y="344741"/>
                    <a:pt x="129574" y="221673"/>
                  </a:cubicBezTo>
                  <a:cubicBezTo>
                    <a:pt x="130271" y="205990"/>
                    <a:pt x="134679" y="190637"/>
                    <a:pt x="138810" y="175491"/>
                  </a:cubicBezTo>
                  <a:cubicBezTo>
                    <a:pt x="144548" y="154453"/>
                    <a:pt x="169008" y="73060"/>
                    <a:pt x="194228" y="64654"/>
                  </a:cubicBezTo>
                  <a:lnTo>
                    <a:pt x="249646" y="46182"/>
                  </a:lnTo>
                  <a:cubicBezTo>
                    <a:pt x="280278" y="35971"/>
                    <a:pt x="267618" y="36945"/>
                    <a:pt x="286592" y="36945"/>
                  </a:cubicBezTo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Freihandform 18"/>
            <p:cNvSpPr/>
            <p:nvPr/>
          </p:nvSpPr>
          <p:spPr>
            <a:xfrm>
              <a:off x="3618261" y="4787166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1" name="Gruppieren 30"/>
          <p:cNvGrpSpPr/>
          <p:nvPr/>
        </p:nvGrpSpPr>
        <p:grpSpPr>
          <a:xfrm>
            <a:off x="596743" y="4300193"/>
            <a:ext cx="2166554" cy="2059827"/>
            <a:chOff x="4474560" y="4213659"/>
            <a:chExt cx="2166554" cy="2059827"/>
          </a:xfrm>
        </p:grpSpPr>
        <p:grpSp>
          <p:nvGrpSpPr>
            <p:cNvPr id="22" name="Gruppieren 21"/>
            <p:cNvGrpSpPr/>
            <p:nvPr/>
          </p:nvGrpSpPr>
          <p:grpSpPr>
            <a:xfrm>
              <a:off x="4474560" y="4213659"/>
              <a:ext cx="2166554" cy="2059827"/>
              <a:chOff x="3131127" y="4185084"/>
              <a:chExt cx="2166554" cy="2059827"/>
            </a:xfrm>
          </p:grpSpPr>
          <p:sp>
            <p:nvSpPr>
              <p:cNvPr id="23" name="Freihandform 22"/>
              <p:cNvSpPr/>
              <p:nvPr/>
            </p:nvSpPr>
            <p:spPr>
              <a:xfrm>
                <a:off x="3144867" y="4185084"/>
                <a:ext cx="2152814" cy="2059827"/>
              </a:xfrm>
              <a:custGeom>
                <a:avLst/>
                <a:gdLst>
                  <a:gd name="connsiteX0" fmla="*/ 300605 w 1852314"/>
                  <a:gd name="connsiteY0" fmla="*/ 286327 h 1424923"/>
                  <a:gd name="connsiteX1" fmla="*/ 402205 w 1852314"/>
                  <a:gd name="connsiteY1" fmla="*/ 230909 h 1424923"/>
                  <a:gd name="connsiteX2" fmla="*/ 429914 w 1852314"/>
                  <a:gd name="connsiteY2" fmla="*/ 203200 h 1424923"/>
                  <a:gd name="connsiteX3" fmla="*/ 448387 w 1852314"/>
                  <a:gd name="connsiteY3" fmla="*/ 175491 h 1424923"/>
                  <a:gd name="connsiteX4" fmla="*/ 503805 w 1852314"/>
                  <a:gd name="connsiteY4" fmla="*/ 129309 h 1424923"/>
                  <a:gd name="connsiteX5" fmla="*/ 522277 w 1852314"/>
                  <a:gd name="connsiteY5" fmla="*/ 101600 h 1424923"/>
                  <a:gd name="connsiteX6" fmla="*/ 577696 w 1852314"/>
                  <a:gd name="connsiteY6" fmla="*/ 55418 h 1424923"/>
                  <a:gd name="connsiteX7" fmla="*/ 596168 w 1852314"/>
                  <a:gd name="connsiteY7" fmla="*/ 27709 h 1424923"/>
                  <a:gd name="connsiteX8" fmla="*/ 623877 w 1852314"/>
                  <a:gd name="connsiteY8" fmla="*/ 18473 h 1424923"/>
                  <a:gd name="connsiteX9" fmla="*/ 651587 w 1852314"/>
                  <a:gd name="connsiteY9" fmla="*/ 0 h 1424923"/>
                  <a:gd name="connsiteX10" fmla="*/ 882496 w 1852314"/>
                  <a:gd name="connsiteY10" fmla="*/ 18473 h 1424923"/>
                  <a:gd name="connsiteX11" fmla="*/ 974859 w 1852314"/>
                  <a:gd name="connsiteY11" fmla="*/ 55418 h 1424923"/>
                  <a:gd name="connsiteX12" fmla="*/ 1030277 w 1852314"/>
                  <a:gd name="connsiteY12" fmla="*/ 83127 h 1424923"/>
                  <a:gd name="connsiteX13" fmla="*/ 1261187 w 1852314"/>
                  <a:gd name="connsiteY13" fmla="*/ 92364 h 1424923"/>
                  <a:gd name="connsiteX14" fmla="*/ 1298132 w 1852314"/>
                  <a:gd name="connsiteY14" fmla="*/ 101600 h 1424923"/>
                  <a:gd name="connsiteX15" fmla="*/ 1353550 w 1852314"/>
                  <a:gd name="connsiteY15" fmla="*/ 110837 h 1424923"/>
                  <a:gd name="connsiteX16" fmla="*/ 1473623 w 1852314"/>
                  <a:gd name="connsiteY16" fmla="*/ 193964 h 1424923"/>
                  <a:gd name="connsiteX17" fmla="*/ 1556750 w 1852314"/>
                  <a:gd name="connsiteY17" fmla="*/ 249382 h 1424923"/>
                  <a:gd name="connsiteX18" fmla="*/ 1584459 w 1852314"/>
                  <a:gd name="connsiteY18" fmla="*/ 267855 h 1424923"/>
                  <a:gd name="connsiteX19" fmla="*/ 1612168 w 1852314"/>
                  <a:gd name="connsiteY19" fmla="*/ 286327 h 1424923"/>
                  <a:gd name="connsiteX20" fmla="*/ 1658350 w 1852314"/>
                  <a:gd name="connsiteY20" fmla="*/ 332509 h 1424923"/>
                  <a:gd name="connsiteX21" fmla="*/ 1676823 w 1852314"/>
                  <a:gd name="connsiteY21" fmla="*/ 360218 h 1424923"/>
                  <a:gd name="connsiteX22" fmla="*/ 1732241 w 1852314"/>
                  <a:gd name="connsiteY22" fmla="*/ 415637 h 1424923"/>
                  <a:gd name="connsiteX23" fmla="*/ 1778423 w 1852314"/>
                  <a:gd name="connsiteY23" fmla="*/ 461818 h 1424923"/>
                  <a:gd name="connsiteX24" fmla="*/ 1833841 w 1852314"/>
                  <a:gd name="connsiteY24" fmla="*/ 572655 h 1424923"/>
                  <a:gd name="connsiteX25" fmla="*/ 1843077 w 1852314"/>
                  <a:gd name="connsiteY25" fmla="*/ 600364 h 1424923"/>
                  <a:gd name="connsiteX26" fmla="*/ 1852314 w 1852314"/>
                  <a:gd name="connsiteY26" fmla="*/ 628073 h 1424923"/>
                  <a:gd name="connsiteX27" fmla="*/ 1843077 w 1852314"/>
                  <a:gd name="connsiteY27" fmla="*/ 1089891 h 1424923"/>
                  <a:gd name="connsiteX28" fmla="*/ 1815368 w 1852314"/>
                  <a:gd name="connsiteY28" fmla="*/ 1108364 h 1424923"/>
                  <a:gd name="connsiteX29" fmla="*/ 1778423 w 1852314"/>
                  <a:gd name="connsiteY29" fmla="*/ 1136073 h 1424923"/>
                  <a:gd name="connsiteX30" fmla="*/ 1723005 w 1852314"/>
                  <a:gd name="connsiteY30" fmla="*/ 1154546 h 1424923"/>
                  <a:gd name="connsiteX31" fmla="*/ 1676823 w 1852314"/>
                  <a:gd name="connsiteY31" fmla="*/ 1191491 h 1424923"/>
                  <a:gd name="connsiteX32" fmla="*/ 1649114 w 1852314"/>
                  <a:gd name="connsiteY32" fmla="*/ 1219200 h 1424923"/>
                  <a:gd name="connsiteX33" fmla="*/ 1621405 w 1852314"/>
                  <a:gd name="connsiteY33" fmla="*/ 1228437 h 1424923"/>
                  <a:gd name="connsiteX34" fmla="*/ 1538277 w 1852314"/>
                  <a:gd name="connsiteY34" fmla="*/ 1274618 h 1424923"/>
                  <a:gd name="connsiteX35" fmla="*/ 1510568 w 1852314"/>
                  <a:gd name="connsiteY35" fmla="*/ 1293091 h 1424923"/>
                  <a:gd name="connsiteX36" fmla="*/ 1455150 w 1852314"/>
                  <a:gd name="connsiteY36" fmla="*/ 1311564 h 1424923"/>
                  <a:gd name="connsiteX37" fmla="*/ 1399732 w 1852314"/>
                  <a:gd name="connsiteY37" fmla="*/ 1348509 h 1424923"/>
                  <a:gd name="connsiteX38" fmla="*/ 1372023 w 1852314"/>
                  <a:gd name="connsiteY38" fmla="*/ 1366982 h 1424923"/>
                  <a:gd name="connsiteX39" fmla="*/ 1316605 w 1852314"/>
                  <a:gd name="connsiteY39" fmla="*/ 1385455 h 1424923"/>
                  <a:gd name="connsiteX40" fmla="*/ 1288896 w 1852314"/>
                  <a:gd name="connsiteY40" fmla="*/ 1394691 h 1424923"/>
                  <a:gd name="connsiteX41" fmla="*/ 1261187 w 1852314"/>
                  <a:gd name="connsiteY41" fmla="*/ 1403927 h 1424923"/>
                  <a:gd name="connsiteX42" fmla="*/ 1002568 w 1852314"/>
                  <a:gd name="connsiteY42" fmla="*/ 1413164 h 1424923"/>
                  <a:gd name="connsiteX43" fmla="*/ 531514 w 1852314"/>
                  <a:gd name="connsiteY43" fmla="*/ 1413164 h 1424923"/>
                  <a:gd name="connsiteX44" fmla="*/ 411441 w 1852314"/>
                  <a:gd name="connsiteY44" fmla="*/ 1394691 h 1424923"/>
                  <a:gd name="connsiteX45" fmla="*/ 383732 w 1852314"/>
                  <a:gd name="connsiteY45" fmla="*/ 1385455 h 1424923"/>
                  <a:gd name="connsiteX46" fmla="*/ 328314 w 1852314"/>
                  <a:gd name="connsiteY46" fmla="*/ 1376218 h 1424923"/>
                  <a:gd name="connsiteX47" fmla="*/ 208241 w 1852314"/>
                  <a:gd name="connsiteY47" fmla="*/ 1357746 h 1424923"/>
                  <a:gd name="connsiteX48" fmla="*/ 152823 w 1852314"/>
                  <a:gd name="connsiteY48" fmla="*/ 1339273 h 1424923"/>
                  <a:gd name="connsiteX49" fmla="*/ 97405 w 1852314"/>
                  <a:gd name="connsiteY49" fmla="*/ 1293091 h 1424923"/>
                  <a:gd name="connsiteX50" fmla="*/ 69696 w 1852314"/>
                  <a:gd name="connsiteY50" fmla="*/ 1283855 h 1424923"/>
                  <a:gd name="connsiteX51" fmla="*/ 32750 w 1852314"/>
                  <a:gd name="connsiteY51" fmla="*/ 1228437 h 1424923"/>
                  <a:gd name="connsiteX52" fmla="*/ 14277 w 1852314"/>
                  <a:gd name="connsiteY52" fmla="*/ 1200727 h 1424923"/>
                  <a:gd name="connsiteX53" fmla="*/ 14277 w 1852314"/>
                  <a:gd name="connsiteY53" fmla="*/ 1034473 h 1424923"/>
                  <a:gd name="connsiteX54" fmla="*/ 23514 w 1852314"/>
                  <a:gd name="connsiteY54" fmla="*/ 1006764 h 1424923"/>
                  <a:gd name="connsiteX55" fmla="*/ 41987 w 1852314"/>
                  <a:gd name="connsiteY55" fmla="*/ 979055 h 1424923"/>
                  <a:gd name="connsiteX56" fmla="*/ 97405 w 1852314"/>
                  <a:gd name="connsiteY56" fmla="*/ 960582 h 1424923"/>
                  <a:gd name="connsiteX57" fmla="*/ 217477 w 1852314"/>
                  <a:gd name="connsiteY57" fmla="*/ 969818 h 1424923"/>
                  <a:gd name="connsiteX58" fmla="*/ 282132 w 1852314"/>
                  <a:gd name="connsiteY58" fmla="*/ 988291 h 1424923"/>
                  <a:gd name="connsiteX59" fmla="*/ 365259 w 1852314"/>
                  <a:gd name="connsiteY59" fmla="*/ 1025237 h 1424923"/>
                  <a:gd name="connsiteX60" fmla="*/ 392968 w 1852314"/>
                  <a:gd name="connsiteY60" fmla="*/ 1034473 h 1424923"/>
                  <a:gd name="connsiteX61" fmla="*/ 476096 w 1852314"/>
                  <a:gd name="connsiteY61" fmla="*/ 1052946 h 1424923"/>
                  <a:gd name="connsiteX62" fmla="*/ 549987 w 1852314"/>
                  <a:gd name="connsiteY62" fmla="*/ 1062182 h 1424923"/>
                  <a:gd name="connsiteX63" fmla="*/ 753187 w 1852314"/>
                  <a:gd name="connsiteY63" fmla="*/ 1043709 h 1424923"/>
                  <a:gd name="connsiteX64" fmla="*/ 780896 w 1852314"/>
                  <a:gd name="connsiteY64" fmla="*/ 1034473 h 1424923"/>
                  <a:gd name="connsiteX65" fmla="*/ 808605 w 1852314"/>
                  <a:gd name="connsiteY65" fmla="*/ 1006764 h 1424923"/>
                  <a:gd name="connsiteX66" fmla="*/ 836314 w 1852314"/>
                  <a:gd name="connsiteY66" fmla="*/ 997527 h 1424923"/>
                  <a:gd name="connsiteX67" fmla="*/ 873259 w 1852314"/>
                  <a:gd name="connsiteY67" fmla="*/ 942109 h 1424923"/>
                  <a:gd name="connsiteX68" fmla="*/ 891732 w 1852314"/>
                  <a:gd name="connsiteY68" fmla="*/ 914400 h 1424923"/>
                  <a:gd name="connsiteX69" fmla="*/ 910205 w 1852314"/>
                  <a:gd name="connsiteY69" fmla="*/ 858982 h 1424923"/>
                  <a:gd name="connsiteX70" fmla="*/ 928677 w 1852314"/>
                  <a:gd name="connsiteY70" fmla="*/ 720437 h 1424923"/>
                  <a:gd name="connsiteX71" fmla="*/ 910205 w 1852314"/>
                  <a:gd name="connsiteY71" fmla="*/ 563418 h 1424923"/>
                  <a:gd name="connsiteX72" fmla="*/ 891732 w 1852314"/>
                  <a:gd name="connsiteY72" fmla="*/ 498764 h 1424923"/>
                  <a:gd name="connsiteX73" fmla="*/ 854787 w 1852314"/>
                  <a:gd name="connsiteY73" fmla="*/ 443346 h 1424923"/>
                  <a:gd name="connsiteX74" fmla="*/ 799368 w 1852314"/>
                  <a:gd name="connsiteY74" fmla="*/ 406400 h 1424923"/>
                  <a:gd name="connsiteX75" fmla="*/ 743950 w 1852314"/>
                  <a:gd name="connsiteY75" fmla="*/ 378691 h 1424923"/>
                  <a:gd name="connsiteX76" fmla="*/ 716241 w 1852314"/>
                  <a:gd name="connsiteY76" fmla="*/ 360218 h 1424923"/>
                  <a:gd name="connsiteX77" fmla="*/ 660823 w 1852314"/>
                  <a:gd name="connsiteY77" fmla="*/ 341746 h 1424923"/>
                  <a:gd name="connsiteX78" fmla="*/ 596168 w 1852314"/>
                  <a:gd name="connsiteY78" fmla="*/ 323273 h 1424923"/>
                  <a:gd name="connsiteX79" fmla="*/ 411441 w 1852314"/>
                  <a:gd name="connsiteY79" fmla="*/ 332509 h 1424923"/>
                  <a:gd name="connsiteX80" fmla="*/ 356023 w 1852314"/>
                  <a:gd name="connsiteY80" fmla="*/ 350982 h 1424923"/>
                  <a:gd name="connsiteX81" fmla="*/ 328314 w 1852314"/>
                  <a:gd name="connsiteY81" fmla="*/ 360218 h 1424923"/>
                  <a:gd name="connsiteX82" fmla="*/ 300605 w 1852314"/>
                  <a:gd name="connsiteY82" fmla="*/ 369455 h 1424923"/>
                  <a:gd name="connsiteX83" fmla="*/ 282132 w 1852314"/>
                  <a:gd name="connsiteY83" fmla="*/ 341746 h 1424923"/>
                  <a:gd name="connsiteX84" fmla="*/ 254423 w 1852314"/>
                  <a:gd name="connsiteY84" fmla="*/ 323273 h 1424923"/>
                  <a:gd name="connsiteX85" fmla="*/ 263659 w 1852314"/>
                  <a:gd name="connsiteY85" fmla="*/ 295564 h 1424923"/>
                  <a:gd name="connsiteX86" fmla="*/ 356023 w 1852314"/>
                  <a:gd name="connsiteY86" fmla="*/ 286327 h 1424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1852314" h="1424923">
                    <a:moveTo>
                      <a:pt x="300605" y="286327"/>
                    </a:moveTo>
                    <a:cubicBezTo>
                      <a:pt x="338687" y="271095"/>
                      <a:pt x="371441" y="261673"/>
                      <a:pt x="402205" y="230909"/>
                    </a:cubicBezTo>
                    <a:cubicBezTo>
                      <a:pt x="411441" y="221673"/>
                      <a:pt x="421552" y="213235"/>
                      <a:pt x="429914" y="203200"/>
                    </a:cubicBezTo>
                    <a:cubicBezTo>
                      <a:pt x="437021" y="194672"/>
                      <a:pt x="440538" y="183340"/>
                      <a:pt x="448387" y="175491"/>
                    </a:cubicBezTo>
                    <a:cubicBezTo>
                      <a:pt x="521033" y="102845"/>
                      <a:pt x="428158" y="220086"/>
                      <a:pt x="503805" y="129309"/>
                    </a:cubicBezTo>
                    <a:cubicBezTo>
                      <a:pt x="510911" y="120781"/>
                      <a:pt x="515171" y="110128"/>
                      <a:pt x="522277" y="101600"/>
                    </a:cubicBezTo>
                    <a:cubicBezTo>
                      <a:pt x="544499" y="74933"/>
                      <a:pt x="550453" y="73580"/>
                      <a:pt x="577696" y="55418"/>
                    </a:cubicBezTo>
                    <a:cubicBezTo>
                      <a:pt x="583853" y="46182"/>
                      <a:pt x="587500" y="34643"/>
                      <a:pt x="596168" y="27709"/>
                    </a:cubicBezTo>
                    <a:cubicBezTo>
                      <a:pt x="603770" y="21627"/>
                      <a:pt x="615169" y="22827"/>
                      <a:pt x="623877" y="18473"/>
                    </a:cubicBezTo>
                    <a:cubicBezTo>
                      <a:pt x="633806" y="13509"/>
                      <a:pt x="642350" y="6158"/>
                      <a:pt x="651587" y="0"/>
                    </a:cubicBezTo>
                    <a:cubicBezTo>
                      <a:pt x="696265" y="2352"/>
                      <a:pt x="817097" y="2123"/>
                      <a:pt x="882496" y="18473"/>
                    </a:cubicBezTo>
                    <a:cubicBezTo>
                      <a:pt x="916133" y="26882"/>
                      <a:pt x="945135" y="38433"/>
                      <a:pt x="974859" y="55418"/>
                    </a:cubicBezTo>
                    <a:cubicBezTo>
                      <a:pt x="994653" y="66729"/>
                      <a:pt x="1006083" y="81399"/>
                      <a:pt x="1030277" y="83127"/>
                    </a:cubicBezTo>
                    <a:cubicBezTo>
                      <a:pt x="1107113" y="88615"/>
                      <a:pt x="1184217" y="89285"/>
                      <a:pt x="1261187" y="92364"/>
                    </a:cubicBezTo>
                    <a:cubicBezTo>
                      <a:pt x="1273502" y="95443"/>
                      <a:pt x="1285685" y="99110"/>
                      <a:pt x="1298132" y="101600"/>
                    </a:cubicBezTo>
                    <a:cubicBezTo>
                      <a:pt x="1316496" y="105273"/>
                      <a:pt x="1335950" y="104437"/>
                      <a:pt x="1353550" y="110837"/>
                    </a:cubicBezTo>
                    <a:cubicBezTo>
                      <a:pt x="1383671" y="121790"/>
                      <a:pt x="1458191" y="183676"/>
                      <a:pt x="1473623" y="193964"/>
                    </a:cubicBezTo>
                    <a:lnTo>
                      <a:pt x="1556750" y="249382"/>
                    </a:lnTo>
                    <a:lnTo>
                      <a:pt x="1584459" y="267855"/>
                    </a:lnTo>
                    <a:lnTo>
                      <a:pt x="1612168" y="286327"/>
                    </a:lnTo>
                    <a:cubicBezTo>
                      <a:pt x="1661428" y="360218"/>
                      <a:pt x="1596776" y="270936"/>
                      <a:pt x="1658350" y="332509"/>
                    </a:cubicBezTo>
                    <a:cubicBezTo>
                      <a:pt x="1666200" y="340358"/>
                      <a:pt x="1669448" y="351921"/>
                      <a:pt x="1676823" y="360218"/>
                    </a:cubicBezTo>
                    <a:cubicBezTo>
                      <a:pt x="1694179" y="379744"/>
                      <a:pt x="1717750" y="393900"/>
                      <a:pt x="1732241" y="415637"/>
                    </a:cubicBezTo>
                    <a:cubicBezTo>
                      <a:pt x="1756872" y="452582"/>
                      <a:pt x="1741478" y="437189"/>
                      <a:pt x="1778423" y="461818"/>
                    </a:cubicBezTo>
                    <a:cubicBezTo>
                      <a:pt x="1826168" y="533437"/>
                      <a:pt x="1808348" y="496176"/>
                      <a:pt x="1833841" y="572655"/>
                    </a:cubicBezTo>
                    <a:lnTo>
                      <a:pt x="1843077" y="600364"/>
                    </a:lnTo>
                    <a:lnTo>
                      <a:pt x="1852314" y="628073"/>
                    </a:lnTo>
                    <a:cubicBezTo>
                      <a:pt x="1849235" y="782012"/>
                      <a:pt x="1854886" y="936374"/>
                      <a:pt x="1843077" y="1089891"/>
                    </a:cubicBezTo>
                    <a:cubicBezTo>
                      <a:pt x="1842226" y="1100959"/>
                      <a:pt x="1824401" y="1101912"/>
                      <a:pt x="1815368" y="1108364"/>
                    </a:cubicBezTo>
                    <a:cubicBezTo>
                      <a:pt x="1802842" y="1117312"/>
                      <a:pt x="1792192" y="1129189"/>
                      <a:pt x="1778423" y="1136073"/>
                    </a:cubicBezTo>
                    <a:cubicBezTo>
                      <a:pt x="1761007" y="1144781"/>
                      <a:pt x="1723005" y="1154546"/>
                      <a:pt x="1723005" y="1154546"/>
                    </a:cubicBezTo>
                    <a:cubicBezTo>
                      <a:pt x="1681690" y="1216517"/>
                      <a:pt x="1730360" y="1155800"/>
                      <a:pt x="1676823" y="1191491"/>
                    </a:cubicBezTo>
                    <a:cubicBezTo>
                      <a:pt x="1665955" y="1198737"/>
                      <a:pt x="1659982" y="1211954"/>
                      <a:pt x="1649114" y="1219200"/>
                    </a:cubicBezTo>
                    <a:cubicBezTo>
                      <a:pt x="1641013" y="1224601"/>
                      <a:pt x="1629916" y="1223709"/>
                      <a:pt x="1621405" y="1228437"/>
                    </a:cubicBezTo>
                    <a:cubicBezTo>
                      <a:pt x="1526133" y="1281366"/>
                      <a:pt x="1600974" y="1253720"/>
                      <a:pt x="1538277" y="1274618"/>
                    </a:cubicBezTo>
                    <a:cubicBezTo>
                      <a:pt x="1529041" y="1280776"/>
                      <a:pt x="1520712" y="1288582"/>
                      <a:pt x="1510568" y="1293091"/>
                    </a:cubicBezTo>
                    <a:cubicBezTo>
                      <a:pt x="1492774" y="1300999"/>
                      <a:pt x="1471352" y="1300763"/>
                      <a:pt x="1455150" y="1311564"/>
                    </a:cubicBezTo>
                    <a:lnTo>
                      <a:pt x="1399732" y="1348509"/>
                    </a:lnTo>
                    <a:cubicBezTo>
                      <a:pt x="1390496" y="1354667"/>
                      <a:pt x="1382554" y="1363472"/>
                      <a:pt x="1372023" y="1366982"/>
                    </a:cubicBezTo>
                    <a:lnTo>
                      <a:pt x="1316605" y="1385455"/>
                    </a:lnTo>
                    <a:lnTo>
                      <a:pt x="1288896" y="1394691"/>
                    </a:lnTo>
                    <a:cubicBezTo>
                      <a:pt x="1279660" y="1397770"/>
                      <a:pt x="1270917" y="1403579"/>
                      <a:pt x="1261187" y="1403927"/>
                    </a:cubicBezTo>
                    <a:lnTo>
                      <a:pt x="1002568" y="1413164"/>
                    </a:lnTo>
                    <a:cubicBezTo>
                      <a:pt x="784930" y="1429905"/>
                      <a:pt x="866868" y="1427745"/>
                      <a:pt x="531514" y="1413164"/>
                    </a:cubicBezTo>
                    <a:cubicBezTo>
                      <a:pt x="504364" y="1411984"/>
                      <a:pt x="442549" y="1402468"/>
                      <a:pt x="411441" y="1394691"/>
                    </a:cubicBezTo>
                    <a:cubicBezTo>
                      <a:pt x="401996" y="1392330"/>
                      <a:pt x="393236" y="1387567"/>
                      <a:pt x="383732" y="1385455"/>
                    </a:cubicBezTo>
                    <a:cubicBezTo>
                      <a:pt x="365450" y="1381392"/>
                      <a:pt x="346824" y="1379066"/>
                      <a:pt x="328314" y="1376218"/>
                    </a:cubicBezTo>
                    <a:cubicBezTo>
                      <a:pt x="173711" y="1352433"/>
                      <a:pt x="346561" y="1380799"/>
                      <a:pt x="208241" y="1357746"/>
                    </a:cubicBezTo>
                    <a:cubicBezTo>
                      <a:pt x="189768" y="1351588"/>
                      <a:pt x="166592" y="1353042"/>
                      <a:pt x="152823" y="1339273"/>
                    </a:cubicBezTo>
                    <a:cubicBezTo>
                      <a:pt x="132397" y="1318847"/>
                      <a:pt x="123122" y="1305950"/>
                      <a:pt x="97405" y="1293091"/>
                    </a:cubicBezTo>
                    <a:cubicBezTo>
                      <a:pt x="88697" y="1288737"/>
                      <a:pt x="78932" y="1286934"/>
                      <a:pt x="69696" y="1283855"/>
                    </a:cubicBezTo>
                    <a:lnTo>
                      <a:pt x="32750" y="1228437"/>
                    </a:lnTo>
                    <a:lnTo>
                      <a:pt x="14277" y="1200727"/>
                    </a:lnTo>
                    <a:cubicBezTo>
                      <a:pt x="-8555" y="1132228"/>
                      <a:pt x="-549" y="1167905"/>
                      <a:pt x="14277" y="1034473"/>
                    </a:cubicBezTo>
                    <a:cubicBezTo>
                      <a:pt x="15352" y="1024797"/>
                      <a:pt x="19160" y="1015472"/>
                      <a:pt x="23514" y="1006764"/>
                    </a:cubicBezTo>
                    <a:cubicBezTo>
                      <a:pt x="28479" y="996835"/>
                      <a:pt x="32574" y="984938"/>
                      <a:pt x="41987" y="979055"/>
                    </a:cubicBezTo>
                    <a:cubicBezTo>
                      <a:pt x="58499" y="968735"/>
                      <a:pt x="97405" y="960582"/>
                      <a:pt x="97405" y="960582"/>
                    </a:cubicBezTo>
                    <a:cubicBezTo>
                      <a:pt x="137429" y="963661"/>
                      <a:pt x="177610" y="965128"/>
                      <a:pt x="217477" y="969818"/>
                    </a:cubicBezTo>
                    <a:cubicBezTo>
                      <a:pt x="235397" y="971926"/>
                      <a:pt x="264216" y="982319"/>
                      <a:pt x="282132" y="988291"/>
                    </a:cubicBezTo>
                    <a:cubicBezTo>
                      <a:pt x="326042" y="1017565"/>
                      <a:pt x="299311" y="1003254"/>
                      <a:pt x="365259" y="1025237"/>
                    </a:cubicBezTo>
                    <a:cubicBezTo>
                      <a:pt x="374495" y="1028316"/>
                      <a:pt x="383523" y="1032112"/>
                      <a:pt x="392968" y="1034473"/>
                    </a:cubicBezTo>
                    <a:cubicBezTo>
                      <a:pt x="422379" y="1041825"/>
                      <a:pt x="445620" y="1048257"/>
                      <a:pt x="476096" y="1052946"/>
                    </a:cubicBezTo>
                    <a:cubicBezTo>
                      <a:pt x="500629" y="1056720"/>
                      <a:pt x="525357" y="1059103"/>
                      <a:pt x="549987" y="1062182"/>
                    </a:cubicBezTo>
                    <a:cubicBezTo>
                      <a:pt x="637451" y="1057037"/>
                      <a:pt x="681112" y="1061728"/>
                      <a:pt x="753187" y="1043709"/>
                    </a:cubicBezTo>
                    <a:cubicBezTo>
                      <a:pt x="762632" y="1041348"/>
                      <a:pt x="771660" y="1037552"/>
                      <a:pt x="780896" y="1034473"/>
                    </a:cubicBezTo>
                    <a:cubicBezTo>
                      <a:pt x="790132" y="1025237"/>
                      <a:pt x="797737" y="1014010"/>
                      <a:pt x="808605" y="1006764"/>
                    </a:cubicBezTo>
                    <a:cubicBezTo>
                      <a:pt x="816706" y="1001363"/>
                      <a:pt x="829430" y="1004411"/>
                      <a:pt x="836314" y="997527"/>
                    </a:cubicBezTo>
                    <a:cubicBezTo>
                      <a:pt x="852013" y="981828"/>
                      <a:pt x="860944" y="960582"/>
                      <a:pt x="873259" y="942109"/>
                    </a:cubicBezTo>
                    <a:lnTo>
                      <a:pt x="891732" y="914400"/>
                    </a:lnTo>
                    <a:cubicBezTo>
                      <a:pt x="897890" y="895927"/>
                      <a:pt x="907790" y="878304"/>
                      <a:pt x="910205" y="858982"/>
                    </a:cubicBezTo>
                    <a:cubicBezTo>
                      <a:pt x="922141" y="763489"/>
                      <a:pt x="915931" y="809664"/>
                      <a:pt x="928677" y="720437"/>
                    </a:cubicBezTo>
                    <a:cubicBezTo>
                      <a:pt x="923724" y="670909"/>
                      <a:pt x="919279" y="613323"/>
                      <a:pt x="910205" y="563418"/>
                    </a:cubicBezTo>
                    <a:cubicBezTo>
                      <a:pt x="908913" y="556313"/>
                      <a:pt x="897077" y="508386"/>
                      <a:pt x="891732" y="498764"/>
                    </a:cubicBezTo>
                    <a:cubicBezTo>
                      <a:pt x="880950" y="479356"/>
                      <a:pt x="873260" y="455661"/>
                      <a:pt x="854787" y="443346"/>
                    </a:cubicBezTo>
                    <a:lnTo>
                      <a:pt x="799368" y="406400"/>
                    </a:lnTo>
                    <a:cubicBezTo>
                      <a:pt x="763557" y="382526"/>
                      <a:pt x="782191" y="391438"/>
                      <a:pt x="743950" y="378691"/>
                    </a:cubicBezTo>
                    <a:cubicBezTo>
                      <a:pt x="734714" y="372533"/>
                      <a:pt x="726385" y="364726"/>
                      <a:pt x="716241" y="360218"/>
                    </a:cubicBezTo>
                    <a:cubicBezTo>
                      <a:pt x="698447" y="352310"/>
                      <a:pt x="679296" y="347904"/>
                      <a:pt x="660823" y="341746"/>
                    </a:cubicBezTo>
                    <a:cubicBezTo>
                      <a:pt x="621060" y="328492"/>
                      <a:pt x="642574" y="334874"/>
                      <a:pt x="596168" y="323273"/>
                    </a:cubicBezTo>
                    <a:cubicBezTo>
                      <a:pt x="534592" y="326352"/>
                      <a:pt x="472687" y="325442"/>
                      <a:pt x="411441" y="332509"/>
                    </a:cubicBezTo>
                    <a:cubicBezTo>
                      <a:pt x="392097" y="334741"/>
                      <a:pt x="374496" y="344824"/>
                      <a:pt x="356023" y="350982"/>
                    </a:cubicBezTo>
                    <a:lnTo>
                      <a:pt x="328314" y="360218"/>
                    </a:lnTo>
                    <a:lnTo>
                      <a:pt x="300605" y="369455"/>
                    </a:lnTo>
                    <a:cubicBezTo>
                      <a:pt x="294447" y="360219"/>
                      <a:pt x="289981" y="349595"/>
                      <a:pt x="282132" y="341746"/>
                    </a:cubicBezTo>
                    <a:cubicBezTo>
                      <a:pt x="274283" y="333897"/>
                      <a:pt x="258546" y="333580"/>
                      <a:pt x="254423" y="323273"/>
                    </a:cubicBezTo>
                    <a:cubicBezTo>
                      <a:pt x="250807" y="314233"/>
                      <a:pt x="254509" y="298891"/>
                      <a:pt x="263659" y="295564"/>
                    </a:cubicBezTo>
                    <a:cubicBezTo>
                      <a:pt x="292738" y="284990"/>
                      <a:pt x="356023" y="286327"/>
                      <a:pt x="356023" y="286327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" name="Freihandform 23"/>
              <p:cNvSpPr/>
              <p:nvPr/>
            </p:nvSpPr>
            <p:spPr>
              <a:xfrm>
                <a:off x="3131127" y="4525818"/>
                <a:ext cx="1496291" cy="1524000"/>
              </a:xfrm>
              <a:custGeom>
                <a:avLst/>
                <a:gdLst>
                  <a:gd name="connsiteX0" fmla="*/ 332509 w 1496291"/>
                  <a:gd name="connsiteY0" fmla="*/ 73891 h 1524000"/>
                  <a:gd name="connsiteX1" fmla="*/ 230909 w 1496291"/>
                  <a:gd name="connsiteY1" fmla="*/ 120073 h 1524000"/>
                  <a:gd name="connsiteX2" fmla="*/ 203200 w 1496291"/>
                  <a:gd name="connsiteY2" fmla="*/ 138546 h 1524000"/>
                  <a:gd name="connsiteX3" fmla="*/ 184728 w 1496291"/>
                  <a:gd name="connsiteY3" fmla="*/ 166255 h 1524000"/>
                  <a:gd name="connsiteX4" fmla="*/ 157018 w 1496291"/>
                  <a:gd name="connsiteY4" fmla="*/ 184727 h 1524000"/>
                  <a:gd name="connsiteX5" fmla="*/ 147782 w 1496291"/>
                  <a:gd name="connsiteY5" fmla="*/ 212437 h 1524000"/>
                  <a:gd name="connsiteX6" fmla="*/ 120073 w 1496291"/>
                  <a:gd name="connsiteY6" fmla="*/ 240146 h 1524000"/>
                  <a:gd name="connsiteX7" fmla="*/ 92364 w 1496291"/>
                  <a:gd name="connsiteY7" fmla="*/ 323273 h 1524000"/>
                  <a:gd name="connsiteX8" fmla="*/ 83128 w 1496291"/>
                  <a:gd name="connsiteY8" fmla="*/ 350982 h 1524000"/>
                  <a:gd name="connsiteX9" fmla="*/ 73891 w 1496291"/>
                  <a:gd name="connsiteY9" fmla="*/ 378691 h 1524000"/>
                  <a:gd name="connsiteX10" fmla="*/ 64655 w 1496291"/>
                  <a:gd name="connsiteY10" fmla="*/ 415637 h 1524000"/>
                  <a:gd name="connsiteX11" fmla="*/ 55418 w 1496291"/>
                  <a:gd name="connsiteY11" fmla="*/ 443346 h 1524000"/>
                  <a:gd name="connsiteX12" fmla="*/ 46182 w 1496291"/>
                  <a:gd name="connsiteY12" fmla="*/ 489527 h 1524000"/>
                  <a:gd name="connsiteX13" fmla="*/ 36946 w 1496291"/>
                  <a:gd name="connsiteY13" fmla="*/ 517237 h 1524000"/>
                  <a:gd name="connsiteX14" fmla="*/ 18473 w 1496291"/>
                  <a:gd name="connsiteY14" fmla="*/ 628073 h 1524000"/>
                  <a:gd name="connsiteX15" fmla="*/ 0 w 1496291"/>
                  <a:gd name="connsiteY15" fmla="*/ 748146 h 1524000"/>
                  <a:gd name="connsiteX16" fmla="*/ 9237 w 1496291"/>
                  <a:gd name="connsiteY16" fmla="*/ 1145309 h 1524000"/>
                  <a:gd name="connsiteX17" fmla="*/ 36946 w 1496291"/>
                  <a:gd name="connsiteY17" fmla="*/ 1265382 h 1524000"/>
                  <a:gd name="connsiteX18" fmla="*/ 55418 w 1496291"/>
                  <a:gd name="connsiteY18" fmla="*/ 1293091 h 1524000"/>
                  <a:gd name="connsiteX19" fmla="*/ 83128 w 1496291"/>
                  <a:gd name="connsiteY19" fmla="*/ 1302327 h 1524000"/>
                  <a:gd name="connsiteX20" fmla="*/ 101600 w 1496291"/>
                  <a:gd name="connsiteY20" fmla="*/ 1330037 h 1524000"/>
                  <a:gd name="connsiteX21" fmla="*/ 184728 w 1496291"/>
                  <a:gd name="connsiteY21" fmla="*/ 1376218 h 1524000"/>
                  <a:gd name="connsiteX22" fmla="*/ 249382 w 1496291"/>
                  <a:gd name="connsiteY22" fmla="*/ 1413164 h 1524000"/>
                  <a:gd name="connsiteX23" fmla="*/ 277091 w 1496291"/>
                  <a:gd name="connsiteY23" fmla="*/ 1422400 h 1524000"/>
                  <a:gd name="connsiteX24" fmla="*/ 314037 w 1496291"/>
                  <a:gd name="connsiteY24" fmla="*/ 1440873 h 1524000"/>
                  <a:gd name="connsiteX25" fmla="*/ 341746 w 1496291"/>
                  <a:gd name="connsiteY25" fmla="*/ 1450109 h 1524000"/>
                  <a:gd name="connsiteX26" fmla="*/ 378691 w 1496291"/>
                  <a:gd name="connsiteY26" fmla="*/ 1468582 h 1524000"/>
                  <a:gd name="connsiteX27" fmla="*/ 415637 w 1496291"/>
                  <a:gd name="connsiteY27" fmla="*/ 1477818 h 1524000"/>
                  <a:gd name="connsiteX28" fmla="*/ 471055 w 1496291"/>
                  <a:gd name="connsiteY28" fmla="*/ 1496291 h 1524000"/>
                  <a:gd name="connsiteX29" fmla="*/ 508000 w 1496291"/>
                  <a:gd name="connsiteY29" fmla="*/ 1505527 h 1524000"/>
                  <a:gd name="connsiteX30" fmla="*/ 591128 w 1496291"/>
                  <a:gd name="connsiteY30" fmla="*/ 1524000 h 1524000"/>
                  <a:gd name="connsiteX31" fmla="*/ 775855 w 1496291"/>
                  <a:gd name="connsiteY31" fmla="*/ 1514764 h 1524000"/>
                  <a:gd name="connsiteX32" fmla="*/ 831273 w 1496291"/>
                  <a:gd name="connsiteY32" fmla="*/ 1496291 h 1524000"/>
                  <a:gd name="connsiteX33" fmla="*/ 858982 w 1496291"/>
                  <a:gd name="connsiteY33" fmla="*/ 1487055 h 1524000"/>
                  <a:gd name="connsiteX34" fmla="*/ 886691 w 1496291"/>
                  <a:gd name="connsiteY34" fmla="*/ 1468582 h 1524000"/>
                  <a:gd name="connsiteX35" fmla="*/ 942109 w 1496291"/>
                  <a:gd name="connsiteY35" fmla="*/ 1450109 h 1524000"/>
                  <a:gd name="connsiteX36" fmla="*/ 979055 w 1496291"/>
                  <a:gd name="connsiteY36" fmla="*/ 1422400 h 1524000"/>
                  <a:gd name="connsiteX37" fmla="*/ 1006764 w 1496291"/>
                  <a:gd name="connsiteY37" fmla="*/ 1403927 h 1524000"/>
                  <a:gd name="connsiteX38" fmla="*/ 1071418 w 1496291"/>
                  <a:gd name="connsiteY38" fmla="*/ 1348509 h 1524000"/>
                  <a:gd name="connsiteX39" fmla="*/ 1108364 w 1496291"/>
                  <a:gd name="connsiteY39" fmla="*/ 1293091 h 1524000"/>
                  <a:gd name="connsiteX40" fmla="*/ 1145309 w 1496291"/>
                  <a:gd name="connsiteY40" fmla="*/ 1265382 h 1524000"/>
                  <a:gd name="connsiteX41" fmla="*/ 1182255 w 1496291"/>
                  <a:gd name="connsiteY41" fmla="*/ 1209964 h 1524000"/>
                  <a:gd name="connsiteX42" fmla="*/ 1200728 w 1496291"/>
                  <a:gd name="connsiteY42" fmla="*/ 1182255 h 1524000"/>
                  <a:gd name="connsiteX43" fmla="*/ 1228437 w 1496291"/>
                  <a:gd name="connsiteY43" fmla="*/ 1163782 h 1524000"/>
                  <a:gd name="connsiteX44" fmla="*/ 1246909 w 1496291"/>
                  <a:gd name="connsiteY44" fmla="*/ 1126837 h 1524000"/>
                  <a:gd name="connsiteX45" fmla="*/ 1302328 w 1496291"/>
                  <a:gd name="connsiteY45" fmla="*/ 1062182 h 1524000"/>
                  <a:gd name="connsiteX46" fmla="*/ 1320800 w 1496291"/>
                  <a:gd name="connsiteY46" fmla="*/ 1025237 h 1524000"/>
                  <a:gd name="connsiteX47" fmla="*/ 1366982 w 1496291"/>
                  <a:gd name="connsiteY47" fmla="*/ 942109 h 1524000"/>
                  <a:gd name="connsiteX48" fmla="*/ 1376218 w 1496291"/>
                  <a:gd name="connsiteY48" fmla="*/ 914400 h 1524000"/>
                  <a:gd name="connsiteX49" fmla="*/ 1394691 w 1496291"/>
                  <a:gd name="connsiteY49" fmla="*/ 886691 h 1524000"/>
                  <a:gd name="connsiteX50" fmla="*/ 1450109 w 1496291"/>
                  <a:gd name="connsiteY50" fmla="*/ 766618 h 1524000"/>
                  <a:gd name="connsiteX51" fmla="*/ 1459346 w 1496291"/>
                  <a:gd name="connsiteY51" fmla="*/ 729673 h 1524000"/>
                  <a:gd name="connsiteX52" fmla="*/ 1477818 w 1496291"/>
                  <a:gd name="connsiteY52" fmla="*/ 674255 h 1524000"/>
                  <a:gd name="connsiteX53" fmla="*/ 1496291 w 1496291"/>
                  <a:gd name="connsiteY53" fmla="*/ 581891 h 1524000"/>
                  <a:gd name="connsiteX54" fmla="*/ 1487055 w 1496291"/>
                  <a:gd name="connsiteY54" fmla="*/ 369455 h 1524000"/>
                  <a:gd name="connsiteX55" fmla="*/ 1477818 w 1496291"/>
                  <a:gd name="connsiteY55" fmla="*/ 314037 h 1524000"/>
                  <a:gd name="connsiteX56" fmla="*/ 1459346 w 1496291"/>
                  <a:gd name="connsiteY56" fmla="*/ 286327 h 1524000"/>
                  <a:gd name="connsiteX57" fmla="*/ 1450109 w 1496291"/>
                  <a:gd name="connsiteY57" fmla="*/ 258618 h 1524000"/>
                  <a:gd name="connsiteX58" fmla="*/ 1431637 w 1496291"/>
                  <a:gd name="connsiteY58" fmla="*/ 221673 h 1524000"/>
                  <a:gd name="connsiteX59" fmla="*/ 1422400 w 1496291"/>
                  <a:gd name="connsiteY59" fmla="*/ 193964 h 1524000"/>
                  <a:gd name="connsiteX60" fmla="*/ 1376218 w 1496291"/>
                  <a:gd name="connsiteY60" fmla="*/ 138546 h 1524000"/>
                  <a:gd name="connsiteX61" fmla="*/ 1339273 w 1496291"/>
                  <a:gd name="connsiteY61" fmla="*/ 92364 h 1524000"/>
                  <a:gd name="connsiteX62" fmla="*/ 1274618 w 1496291"/>
                  <a:gd name="connsiteY62" fmla="*/ 55418 h 1524000"/>
                  <a:gd name="connsiteX63" fmla="*/ 1246909 w 1496291"/>
                  <a:gd name="connsiteY63" fmla="*/ 36946 h 1524000"/>
                  <a:gd name="connsiteX64" fmla="*/ 1182255 w 1496291"/>
                  <a:gd name="connsiteY64" fmla="*/ 18473 h 1524000"/>
                  <a:gd name="connsiteX65" fmla="*/ 1108364 w 1496291"/>
                  <a:gd name="connsiteY65" fmla="*/ 0 h 1524000"/>
                  <a:gd name="connsiteX66" fmla="*/ 757382 w 1496291"/>
                  <a:gd name="connsiteY66" fmla="*/ 9237 h 1524000"/>
                  <a:gd name="connsiteX67" fmla="*/ 701964 w 1496291"/>
                  <a:gd name="connsiteY67" fmla="*/ 18473 h 1524000"/>
                  <a:gd name="connsiteX68" fmla="*/ 646546 w 1496291"/>
                  <a:gd name="connsiteY68" fmla="*/ 36946 h 1524000"/>
                  <a:gd name="connsiteX69" fmla="*/ 618837 w 1496291"/>
                  <a:gd name="connsiteY69" fmla="*/ 46182 h 1524000"/>
                  <a:gd name="connsiteX70" fmla="*/ 591128 w 1496291"/>
                  <a:gd name="connsiteY70" fmla="*/ 55418 h 1524000"/>
                  <a:gd name="connsiteX71" fmla="*/ 489528 w 1496291"/>
                  <a:gd name="connsiteY71" fmla="*/ 73891 h 1524000"/>
                  <a:gd name="connsiteX72" fmla="*/ 452582 w 1496291"/>
                  <a:gd name="connsiteY72" fmla="*/ 83127 h 1524000"/>
                  <a:gd name="connsiteX73" fmla="*/ 424873 w 1496291"/>
                  <a:gd name="connsiteY73" fmla="*/ 92364 h 1524000"/>
                  <a:gd name="connsiteX74" fmla="*/ 332509 w 1496291"/>
                  <a:gd name="connsiteY74" fmla="*/ 73891 h 15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496291" h="1524000">
                    <a:moveTo>
                      <a:pt x="332509" y="73891"/>
                    </a:moveTo>
                    <a:cubicBezTo>
                      <a:pt x="264558" y="87481"/>
                      <a:pt x="299389" y="74419"/>
                      <a:pt x="230909" y="120073"/>
                    </a:cubicBezTo>
                    <a:lnTo>
                      <a:pt x="203200" y="138546"/>
                    </a:lnTo>
                    <a:cubicBezTo>
                      <a:pt x="197043" y="147782"/>
                      <a:pt x="192577" y="158406"/>
                      <a:pt x="184728" y="166255"/>
                    </a:cubicBezTo>
                    <a:cubicBezTo>
                      <a:pt x="176878" y="174104"/>
                      <a:pt x="163953" y="176059"/>
                      <a:pt x="157018" y="184727"/>
                    </a:cubicBezTo>
                    <a:cubicBezTo>
                      <a:pt x="150936" y="192330"/>
                      <a:pt x="153183" y="204336"/>
                      <a:pt x="147782" y="212437"/>
                    </a:cubicBezTo>
                    <a:cubicBezTo>
                      <a:pt x="140537" y="223305"/>
                      <a:pt x="129309" y="230910"/>
                      <a:pt x="120073" y="240146"/>
                    </a:cubicBezTo>
                    <a:lnTo>
                      <a:pt x="92364" y="323273"/>
                    </a:lnTo>
                    <a:lnTo>
                      <a:pt x="83128" y="350982"/>
                    </a:lnTo>
                    <a:cubicBezTo>
                      <a:pt x="80049" y="360218"/>
                      <a:pt x="76252" y="369246"/>
                      <a:pt x="73891" y="378691"/>
                    </a:cubicBezTo>
                    <a:cubicBezTo>
                      <a:pt x="70812" y="391006"/>
                      <a:pt x="68142" y="403431"/>
                      <a:pt x="64655" y="415637"/>
                    </a:cubicBezTo>
                    <a:cubicBezTo>
                      <a:pt x="61980" y="424998"/>
                      <a:pt x="57779" y="433901"/>
                      <a:pt x="55418" y="443346"/>
                    </a:cubicBezTo>
                    <a:cubicBezTo>
                      <a:pt x="51610" y="458576"/>
                      <a:pt x="49989" y="474297"/>
                      <a:pt x="46182" y="489527"/>
                    </a:cubicBezTo>
                    <a:cubicBezTo>
                      <a:pt x="43821" y="498973"/>
                      <a:pt x="39307" y="507791"/>
                      <a:pt x="36946" y="517237"/>
                    </a:cubicBezTo>
                    <a:cubicBezTo>
                      <a:pt x="26059" y="560785"/>
                      <a:pt x="26296" y="581133"/>
                      <a:pt x="18473" y="628073"/>
                    </a:cubicBezTo>
                    <a:cubicBezTo>
                      <a:pt x="-2686" y="755032"/>
                      <a:pt x="22339" y="569442"/>
                      <a:pt x="0" y="748146"/>
                    </a:cubicBezTo>
                    <a:cubicBezTo>
                      <a:pt x="3079" y="880534"/>
                      <a:pt x="3944" y="1012991"/>
                      <a:pt x="9237" y="1145309"/>
                    </a:cubicBezTo>
                    <a:cubicBezTo>
                      <a:pt x="10234" y="1170227"/>
                      <a:pt x="21421" y="1242093"/>
                      <a:pt x="36946" y="1265382"/>
                    </a:cubicBezTo>
                    <a:cubicBezTo>
                      <a:pt x="43103" y="1274618"/>
                      <a:pt x="46750" y="1286157"/>
                      <a:pt x="55418" y="1293091"/>
                    </a:cubicBezTo>
                    <a:cubicBezTo>
                      <a:pt x="63021" y="1299173"/>
                      <a:pt x="73891" y="1299248"/>
                      <a:pt x="83128" y="1302327"/>
                    </a:cubicBezTo>
                    <a:cubicBezTo>
                      <a:pt x="89285" y="1311564"/>
                      <a:pt x="93246" y="1322727"/>
                      <a:pt x="101600" y="1330037"/>
                    </a:cubicBezTo>
                    <a:cubicBezTo>
                      <a:pt x="140688" y="1364239"/>
                      <a:pt x="146670" y="1363533"/>
                      <a:pt x="184728" y="1376218"/>
                    </a:cubicBezTo>
                    <a:cubicBezTo>
                      <a:pt x="212554" y="1394769"/>
                      <a:pt x="216572" y="1399103"/>
                      <a:pt x="249382" y="1413164"/>
                    </a:cubicBezTo>
                    <a:cubicBezTo>
                      <a:pt x="258331" y="1416999"/>
                      <a:pt x="268142" y="1418565"/>
                      <a:pt x="277091" y="1422400"/>
                    </a:cubicBezTo>
                    <a:cubicBezTo>
                      <a:pt x="289747" y="1427824"/>
                      <a:pt x="301381" y="1435449"/>
                      <a:pt x="314037" y="1440873"/>
                    </a:cubicBezTo>
                    <a:cubicBezTo>
                      <a:pt x="322986" y="1444708"/>
                      <a:pt x="332797" y="1446274"/>
                      <a:pt x="341746" y="1450109"/>
                    </a:cubicBezTo>
                    <a:cubicBezTo>
                      <a:pt x="354401" y="1455533"/>
                      <a:pt x="365799" y="1463748"/>
                      <a:pt x="378691" y="1468582"/>
                    </a:cubicBezTo>
                    <a:cubicBezTo>
                      <a:pt x="390577" y="1473039"/>
                      <a:pt x="403478" y="1474170"/>
                      <a:pt x="415637" y="1477818"/>
                    </a:cubicBezTo>
                    <a:cubicBezTo>
                      <a:pt x="434288" y="1483413"/>
                      <a:pt x="452164" y="1491568"/>
                      <a:pt x="471055" y="1496291"/>
                    </a:cubicBezTo>
                    <a:cubicBezTo>
                      <a:pt x="483370" y="1499370"/>
                      <a:pt x="495608" y="1502773"/>
                      <a:pt x="508000" y="1505527"/>
                    </a:cubicBezTo>
                    <a:cubicBezTo>
                      <a:pt x="613544" y="1528982"/>
                      <a:pt x="501016" y="1501473"/>
                      <a:pt x="591128" y="1524000"/>
                    </a:cubicBezTo>
                    <a:cubicBezTo>
                      <a:pt x="652704" y="1520921"/>
                      <a:pt x="714609" y="1521831"/>
                      <a:pt x="775855" y="1514764"/>
                    </a:cubicBezTo>
                    <a:cubicBezTo>
                      <a:pt x="795199" y="1512532"/>
                      <a:pt x="812800" y="1502449"/>
                      <a:pt x="831273" y="1496291"/>
                    </a:cubicBezTo>
                    <a:lnTo>
                      <a:pt x="858982" y="1487055"/>
                    </a:lnTo>
                    <a:cubicBezTo>
                      <a:pt x="868218" y="1480897"/>
                      <a:pt x="876547" y="1473091"/>
                      <a:pt x="886691" y="1468582"/>
                    </a:cubicBezTo>
                    <a:cubicBezTo>
                      <a:pt x="904485" y="1460674"/>
                      <a:pt x="942109" y="1450109"/>
                      <a:pt x="942109" y="1450109"/>
                    </a:cubicBezTo>
                    <a:cubicBezTo>
                      <a:pt x="954424" y="1440873"/>
                      <a:pt x="966528" y="1431348"/>
                      <a:pt x="979055" y="1422400"/>
                    </a:cubicBezTo>
                    <a:cubicBezTo>
                      <a:pt x="988088" y="1415948"/>
                      <a:pt x="998336" y="1411151"/>
                      <a:pt x="1006764" y="1403927"/>
                    </a:cubicBezTo>
                    <a:cubicBezTo>
                      <a:pt x="1085155" y="1336735"/>
                      <a:pt x="1007804" y="1390919"/>
                      <a:pt x="1071418" y="1348509"/>
                    </a:cubicBezTo>
                    <a:cubicBezTo>
                      <a:pt x="1083733" y="1330036"/>
                      <a:pt x="1090603" y="1306412"/>
                      <a:pt x="1108364" y="1293091"/>
                    </a:cubicBezTo>
                    <a:cubicBezTo>
                      <a:pt x="1120679" y="1283855"/>
                      <a:pt x="1135082" y="1276887"/>
                      <a:pt x="1145309" y="1265382"/>
                    </a:cubicBezTo>
                    <a:cubicBezTo>
                      <a:pt x="1160059" y="1248788"/>
                      <a:pt x="1169940" y="1228437"/>
                      <a:pt x="1182255" y="1209964"/>
                    </a:cubicBezTo>
                    <a:cubicBezTo>
                      <a:pt x="1188413" y="1200728"/>
                      <a:pt x="1191492" y="1188413"/>
                      <a:pt x="1200728" y="1182255"/>
                    </a:cubicBezTo>
                    <a:lnTo>
                      <a:pt x="1228437" y="1163782"/>
                    </a:lnTo>
                    <a:cubicBezTo>
                      <a:pt x="1234594" y="1151467"/>
                      <a:pt x="1239612" y="1138513"/>
                      <a:pt x="1246909" y="1126837"/>
                    </a:cubicBezTo>
                    <a:cubicBezTo>
                      <a:pt x="1266658" y="1095237"/>
                      <a:pt x="1277137" y="1087372"/>
                      <a:pt x="1302328" y="1062182"/>
                    </a:cubicBezTo>
                    <a:cubicBezTo>
                      <a:pt x="1308485" y="1049867"/>
                      <a:pt x="1314113" y="1037273"/>
                      <a:pt x="1320800" y="1025237"/>
                    </a:cubicBezTo>
                    <a:cubicBezTo>
                      <a:pt x="1342695" y="985826"/>
                      <a:pt x="1350373" y="980863"/>
                      <a:pt x="1366982" y="942109"/>
                    </a:cubicBezTo>
                    <a:cubicBezTo>
                      <a:pt x="1370817" y="933160"/>
                      <a:pt x="1371864" y="923108"/>
                      <a:pt x="1376218" y="914400"/>
                    </a:cubicBezTo>
                    <a:cubicBezTo>
                      <a:pt x="1381182" y="904471"/>
                      <a:pt x="1389375" y="896436"/>
                      <a:pt x="1394691" y="886691"/>
                    </a:cubicBezTo>
                    <a:cubicBezTo>
                      <a:pt x="1412291" y="854425"/>
                      <a:pt x="1437522" y="804379"/>
                      <a:pt x="1450109" y="766618"/>
                    </a:cubicBezTo>
                    <a:cubicBezTo>
                      <a:pt x="1454123" y="754575"/>
                      <a:pt x="1455698" y="741832"/>
                      <a:pt x="1459346" y="729673"/>
                    </a:cubicBezTo>
                    <a:cubicBezTo>
                      <a:pt x="1464941" y="711022"/>
                      <a:pt x="1474617" y="693462"/>
                      <a:pt x="1477818" y="674255"/>
                    </a:cubicBezTo>
                    <a:cubicBezTo>
                      <a:pt x="1489142" y="606315"/>
                      <a:pt x="1482513" y="637005"/>
                      <a:pt x="1496291" y="581891"/>
                    </a:cubicBezTo>
                    <a:cubicBezTo>
                      <a:pt x="1493212" y="511079"/>
                      <a:pt x="1491932" y="440166"/>
                      <a:pt x="1487055" y="369455"/>
                    </a:cubicBezTo>
                    <a:cubicBezTo>
                      <a:pt x="1485766" y="350772"/>
                      <a:pt x="1483740" y="331803"/>
                      <a:pt x="1477818" y="314037"/>
                    </a:cubicBezTo>
                    <a:cubicBezTo>
                      <a:pt x="1474308" y="303506"/>
                      <a:pt x="1464310" y="296256"/>
                      <a:pt x="1459346" y="286327"/>
                    </a:cubicBezTo>
                    <a:cubicBezTo>
                      <a:pt x="1454992" y="277619"/>
                      <a:pt x="1453944" y="267567"/>
                      <a:pt x="1450109" y="258618"/>
                    </a:cubicBezTo>
                    <a:cubicBezTo>
                      <a:pt x="1444685" y="245963"/>
                      <a:pt x="1437061" y="234328"/>
                      <a:pt x="1431637" y="221673"/>
                    </a:cubicBezTo>
                    <a:cubicBezTo>
                      <a:pt x="1427802" y="212724"/>
                      <a:pt x="1426754" y="202672"/>
                      <a:pt x="1422400" y="193964"/>
                    </a:cubicBezTo>
                    <a:cubicBezTo>
                      <a:pt x="1409539" y="168243"/>
                      <a:pt x="1396648" y="158976"/>
                      <a:pt x="1376218" y="138546"/>
                    </a:cubicBezTo>
                    <a:cubicBezTo>
                      <a:pt x="1361056" y="93058"/>
                      <a:pt x="1377837" y="124501"/>
                      <a:pt x="1339273" y="92364"/>
                    </a:cubicBezTo>
                    <a:cubicBezTo>
                      <a:pt x="1292106" y="53058"/>
                      <a:pt x="1334422" y="70370"/>
                      <a:pt x="1274618" y="55418"/>
                    </a:cubicBezTo>
                    <a:cubicBezTo>
                      <a:pt x="1265382" y="49261"/>
                      <a:pt x="1256838" y="41910"/>
                      <a:pt x="1246909" y="36946"/>
                    </a:cubicBezTo>
                    <a:cubicBezTo>
                      <a:pt x="1232140" y="29562"/>
                      <a:pt x="1196073" y="22421"/>
                      <a:pt x="1182255" y="18473"/>
                    </a:cubicBezTo>
                    <a:cubicBezTo>
                      <a:pt x="1115980" y="-462"/>
                      <a:pt x="1202264" y="18781"/>
                      <a:pt x="1108364" y="0"/>
                    </a:cubicBezTo>
                    <a:lnTo>
                      <a:pt x="757382" y="9237"/>
                    </a:lnTo>
                    <a:cubicBezTo>
                      <a:pt x="738674" y="10087"/>
                      <a:pt x="720132" y="13931"/>
                      <a:pt x="701964" y="18473"/>
                    </a:cubicBezTo>
                    <a:cubicBezTo>
                      <a:pt x="683073" y="23196"/>
                      <a:pt x="665019" y="30788"/>
                      <a:pt x="646546" y="36946"/>
                    </a:cubicBezTo>
                    <a:lnTo>
                      <a:pt x="618837" y="46182"/>
                    </a:lnTo>
                    <a:cubicBezTo>
                      <a:pt x="609601" y="49261"/>
                      <a:pt x="600731" y="53817"/>
                      <a:pt x="591128" y="55418"/>
                    </a:cubicBezTo>
                    <a:cubicBezTo>
                      <a:pt x="551029" y="62102"/>
                      <a:pt x="528251" y="65286"/>
                      <a:pt x="489528" y="73891"/>
                    </a:cubicBezTo>
                    <a:cubicBezTo>
                      <a:pt x="477136" y="76645"/>
                      <a:pt x="464788" y="79640"/>
                      <a:pt x="452582" y="83127"/>
                    </a:cubicBezTo>
                    <a:cubicBezTo>
                      <a:pt x="443221" y="85802"/>
                      <a:pt x="434580" y="91617"/>
                      <a:pt x="424873" y="92364"/>
                    </a:cubicBezTo>
                    <a:cubicBezTo>
                      <a:pt x="394176" y="94725"/>
                      <a:pt x="363297" y="92364"/>
                      <a:pt x="332509" y="7389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" name="Freihandform 24"/>
              <p:cNvSpPr/>
              <p:nvPr/>
            </p:nvSpPr>
            <p:spPr>
              <a:xfrm>
                <a:off x="3454362" y="4699281"/>
                <a:ext cx="1173056" cy="1031432"/>
              </a:xfrm>
              <a:custGeom>
                <a:avLst/>
                <a:gdLst>
                  <a:gd name="connsiteX0" fmla="*/ 203464 w 1284119"/>
                  <a:gd name="connsiteY0" fmla="*/ 83127 h 1339273"/>
                  <a:gd name="connsiteX1" fmla="*/ 249646 w 1284119"/>
                  <a:gd name="connsiteY1" fmla="*/ 55418 h 1339273"/>
                  <a:gd name="connsiteX2" fmla="*/ 305064 w 1284119"/>
                  <a:gd name="connsiteY2" fmla="*/ 36945 h 1339273"/>
                  <a:gd name="connsiteX3" fmla="*/ 332774 w 1284119"/>
                  <a:gd name="connsiteY3" fmla="*/ 18473 h 1339273"/>
                  <a:gd name="connsiteX4" fmla="*/ 397428 w 1284119"/>
                  <a:gd name="connsiteY4" fmla="*/ 9236 h 1339273"/>
                  <a:gd name="connsiteX5" fmla="*/ 434374 w 1284119"/>
                  <a:gd name="connsiteY5" fmla="*/ 0 h 1339273"/>
                  <a:gd name="connsiteX6" fmla="*/ 720701 w 1284119"/>
                  <a:gd name="connsiteY6" fmla="*/ 18473 h 1339273"/>
                  <a:gd name="connsiteX7" fmla="*/ 803828 w 1284119"/>
                  <a:gd name="connsiteY7" fmla="*/ 46182 h 1339273"/>
                  <a:gd name="connsiteX8" fmla="*/ 831537 w 1284119"/>
                  <a:gd name="connsiteY8" fmla="*/ 55418 h 1339273"/>
                  <a:gd name="connsiteX9" fmla="*/ 859246 w 1284119"/>
                  <a:gd name="connsiteY9" fmla="*/ 64654 h 1339273"/>
                  <a:gd name="connsiteX10" fmla="*/ 914664 w 1284119"/>
                  <a:gd name="connsiteY10" fmla="*/ 101600 h 1339273"/>
                  <a:gd name="connsiteX11" fmla="*/ 970083 w 1284119"/>
                  <a:gd name="connsiteY11" fmla="*/ 138545 h 1339273"/>
                  <a:gd name="connsiteX12" fmla="*/ 997792 w 1284119"/>
                  <a:gd name="connsiteY12" fmla="*/ 157018 h 1339273"/>
                  <a:gd name="connsiteX13" fmla="*/ 1025501 w 1284119"/>
                  <a:gd name="connsiteY13" fmla="*/ 166254 h 1339273"/>
                  <a:gd name="connsiteX14" fmla="*/ 1043974 w 1284119"/>
                  <a:gd name="connsiteY14" fmla="*/ 193963 h 1339273"/>
                  <a:gd name="connsiteX15" fmla="*/ 1099392 w 1284119"/>
                  <a:gd name="connsiteY15" fmla="*/ 249382 h 1339273"/>
                  <a:gd name="connsiteX16" fmla="*/ 1154810 w 1284119"/>
                  <a:gd name="connsiteY16" fmla="*/ 332509 h 1339273"/>
                  <a:gd name="connsiteX17" fmla="*/ 1173283 w 1284119"/>
                  <a:gd name="connsiteY17" fmla="*/ 360218 h 1339273"/>
                  <a:gd name="connsiteX18" fmla="*/ 1210228 w 1284119"/>
                  <a:gd name="connsiteY18" fmla="*/ 443345 h 1339273"/>
                  <a:gd name="connsiteX19" fmla="*/ 1219464 w 1284119"/>
                  <a:gd name="connsiteY19" fmla="*/ 471054 h 1339273"/>
                  <a:gd name="connsiteX20" fmla="*/ 1237937 w 1284119"/>
                  <a:gd name="connsiteY20" fmla="*/ 498763 h 1339273"/>
                  <a:gd name="connsiteX21" fmla="*/ 1256410 w 1284119"/>
                  <a:gd name="connsiteY21" fmla="*/ 554182 h 1339273"/>
                  <a:gd name="connsiteX22" fmla="*/ 1265646 w 1284119"/>
                  <a:gd name="connsiteY22" fmla="*/ 628073 h 1339273"/>
                  <a:gd name="connsiteX23" fmla="*/ 1274883 w 1284119"/>
                  <a:gd name="connsiteY23" fmla="*/ 655782 h 1339273"/>
                  <a:gd name="connsiteX24" fmla="*/ 1284119 w 1284119"/>
                  <a:gd name="connsiteY24" fmla="*/ 748145 h 1339273"/>
                  <a:gd name="connsiteX25" fmla="*/ 1265646 w 1284119"/>
                  <a:gd name="connsiteY25" fmla="*/ 1025236 h 1339273"/>
                  <a:gd name="connsiteX26" fmla="*/ 1219464 w 1284119"/>
                  <a:gd name="connsiteY26" fmla="*/ 1108363 h 1339273"/>
                  <a:gd name="connsiteX27" fmla="*/ 1145574 w 1284119"/>
                  <a:gd name="connsiteY27" fmla="*/ 1191491 h 1339273"/>
                  <a:gd name="connsiteX28" fmla="*/ 1090155 w 1284119"/>
                  <a:gd name="connsiteY28" fmla="*/ 1228436 h 1339273"/>
                  <a:gd name="connsiteX29" fmla="*/ 1062446 w 1284119"/>
                  <a:gd name="connsiteY29" fmla="*/ 1246909 h 1339273"/>
                  <a:gd name="connsiteX30" fmla="*/ 1034737 w 1284119"/>
                  <a:gd name="connsiteY30" fmla="*/ 1265382 h 1339273"/>
                  <a:gd name="connsiteX31" fmla="*/ 1007028 w 1284119"/>
                  <a:gd name="connsiteY31" fmla="*/ 1274618 h 1339273"/>
                  <a:gd name="connsiteX32" fmla="*/ 979319 w 1284119"/>
                  <a:gd name="connsiteY32" fmla="*/ 1293091 h 1339273"/>
                  <a:gd name="connsiteX33" fmla="*/ 914664 w 1284119"/>
                  <a:gd name="connsiteY33" fmla="*/ 1311563 h 1339273"/>
                  <a:gd name="connsiteX34" fmla="*/ 886955 w 1284119"/>
                  <a:gd name="connsiteY34" fmla="*/ 1320800 h 1339273"/>
                  <a:gd name="connsiteX35" fmla="*/ 776119 w 1284119"/>
                  <a:gd name="connsiteY35" fmla="*/ 1339273 h 1339273"/>
                  <a:gd name="connsiteX36" fmla="*/ 609864 w 1284119"/>
                  <a:gd name="connsiteY36" fmla="*/ 1330036 h 1339273"/>
                  <a:gd name="connsiteX37" fmla="*/ 471319 w 1284119"/>
                  <a:gd name="connsiteY37" fmla="*/ 1302327 h 1339273"/>
                  <a:gd name="connsiteX38" fmla="*/ 397428 w 1284119"/>
                  <a:gd name="connsiteY38" fmla="*/ 1293091 h 1339273"/>
                  <a:gd name="connsiteX39" fmla="*/ 342010 w 1284119"/>
                  <a:gd name="connsiteY39" fmla="*/ 1274618 h 1339273"/>
                  <a:gd name="connsiteX40" fmla="*/ 305064 w 1284119"/>
                  <a:gd name="connsiteY40" fmla="*/ 1256145 h 1339273"/>
                  <a:gd name="connsiteX41" fmla="*/ 249646 w 1284119"/>
                  <a:gd name="connsiteY41" fmla="*/ 1237673 h 1339273"/>
                  <a:gd name="connsiteX42" fmla="*/ 194228 w 1284119"/>
                  <a:gd name="connsiteY42" fmla="*/ 1209963 h 1339273"/>
                  <a:gd name="connsiteX43" fmla="*/ 166519 w 1284119"/>
                  <a:gd name="connsiteY43" fmla="*/ 1191491 h 1339273"/>
                  <a:gd name="connsiteX44" fmla="*/ 111101 w 1284119"/>
                  <a:gd name="connsiteY44" fmla="*/ 1173018 h 1339273"/>
                  <a:gd name="connsiteX45" fmla="*/ 55683 w 1284119"/>
                  <a:gd name="connsiteY45" fmla="*/ 1136073 h 1339273"/>
                  <a:gd name="connsiteX46" fmla="*/ 18737 w 1284119"/>
                  <a:gd name="connsiteY46" fmla="*/ 1080654 h 1339273"/>
                  <a:gd name="connsiteX47" fmla="*/ 264 w 1284119"/>
                  <a:gd name="connsiteY47" fmla="*/ 1025236 h 1339273"/>
                  <a:gd name="connsiteX48" fmla="*/ 9501 w 1284119"/>
                  <a:gd name="connsiteY48" fmla="*/ 951345 h 1339273"/>
                  <a:gd name="connsiteX49" fmla="*/ 46446 w 1284119"/>
                  <a:gd name="connsiteY49" fmla="*/ 858982 h 1339273"/>
                  <a:gd name="connsiteX50" fmla="*/ 83392 w 1284119"/>
                  <a:gd name="connsiteY50" fmla="*/ 775854 h 1339273"/>
                  <a:gd name="connsiteX51" fmla="*/ 92628 w 1284119"/>
                  <a:gd name="connsiteY51" fmla="*/ 748145 h 1339273"/>
                  <a:gd name="connsiteX52" fmla="*/ 101864 w 1284119"/>
                  <a:gd name="connsiteY52" fmla="*/ 701963 h 1339273"/>
                  <a:gd name="connsiteX53" fmla="*/ 111101 w 1284119"/>
                  <a:gd name="connsiteY53" fmla="*/ 665018 h 1339273"/>
                  <a:gd name="connsiteX54" fmla="*/ 120337 w 1284119"/>
                  <a:gd name="connsiteY54" fmla="*/ 591127 h 1339273"/>
                  <a:gd name="connsiteX55" fmla="*/ 129574 w 1284119"/>
                  <a:gd name="connsiteY55" fmla="*/ 221673 h 1339273"/>
                  <a:gd name="connsiteX56" fmla="*/ 138810 w 1284119"/>
                  <a:gd name="connsiteY56" fmla="*/ 175491 h 1339273"/>
                  <a:gd name="connsiteX57" fmla="*/ 194228 w 1284119"/>
                  <a:gd name="connsiteY57" fmla="*/ 64654 h 1339273"/>
                  <a:gd name="connsiteX58" fmla="*/ 249646 w 1284119"/>
                  <a:gd name="connsiteY58" fmla="*/ 46182 h 1339273"/>
                  <a:gd name="connsiteX59" fmla="*/ 286592 w 1284119"/>
                  <a:gd name="connsiteY59" fmla="*/ 36945 h 1339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284119" h="1339273">
                    <a:moveTo>
                      <a:pt x="203464" y="83127"/>
                    </a:moveTo>
                    <a:cubicBezTo>
                      <a:pt x="218858" y="73891"/>
                      <a:pt x="233303" y="62847"/>
                      <a:pt x="249646" y="55418"/>
                    </a:cubicBezTo>
                    <a:cubicBezTo>
                      <a:pt x="267373" y="47360"/>
                      <a:pt x="288862" y="47746"/>
                      <a:pt x="305064" y="36945"/>
                    </a:cubicBezTo>
                    <a:cubicBezTo>
                      <a:pt x="314301" y="30788"/>
                      <a:pt x="322141" y="21663"/>
                      <a:pt x="332774" y="18473"/>
                    </a:cubicBezTo>
                    <a:cubicBezTo>
                      <a:pt x="353626" y="12217"/>
                      <a:pt x="376009" y="13130"/>
                      <a:pt x="397428" y="9236"/>
                    </a:cubicBezTo>
                    <a:cubicBezTo>
                      <a:pt x="409918" y="6965"/>
                      <a:pt x="422059" y="3079"/>
                      <a:pt x="434374" y="0"/>
                    </a:cubicBezTo>
                    <a:cubicBezTo>
                      <a:pt x="492649" y="2241"/>
                      <a:pt x="634683" y="-4986"/>
                      <a:pt x="720701" y="18473"/>
                    </a:cubicBezTo>
                    <a:cubicBezTo>
                      <a:pt x="720748" y="18486"/>
                      <a:pt x="789951" y="41556"/>
                      <a:pt x="803828" y="46182"/>
                    </a:cubicBezTo>
                    <a:lnTo>
                      <a:pt x="831537" y="55418"/>
                    </a:lnTo>
                    <a:lnTo>
                      <a:pt x="859246" y="64654"/>
                    </a:lnTo>
                    <a:cubicBezTo>
                      <a:pt x="877719" y="76969"/>
                      <a:pt x="898965" y="85901"/>
                      <a:pt x="914664" y="101600"/>
                    </a:cubicBezTo>
                    <a:cubicBezTo>
                      <a:pt x="949258" y="136193"/>
                      <a:pt x="929982" y="125178"/>
                      <a:pt x="970083" y="138545"/>
                    </a:cubicBezTo>
                    <a:cubicBezTo>
                      <a:pt x="979319" y="144703"/>
                      <a:pt x="987863" y="152054"/>
                      <a:pt x="997792" y="157018"/>
                    </a:cubicBezTo>
                    <a:cubicBezTo>
                      <a:pt x="1006500" y="161372"/>
                      <a:pt x="1017898" y="160172"/>
                      <a:pt x="1025501" y="166254"/>
                    </a:cubicBezTo>
                    <a:cubicBezTo>
                      <a:pt x="1034169" y="173189"/>
                      <a:pt x="1036125" y="186114"/>
                      <a:pt x="1043974" y="193963"/>
                    </a:cubicBezTo>
                    <a:cubicBezTo>
                      <a:pt x="1110496" y="260485"/>
                      <a:pt x="1028961" y="148765"/>
                      <a:pt x="1099392" y="249382"/>
                    </a:cubicBezTo>
                    <a:cubicBezTo>
                      <a:pt x="1118489" y="276664"/>
                      <a:pt x="1136337" y="304800"/>
                      <a:pt x="1154810" y="332509"/>
                    </a:cubicBezTo>
                    <a:lnTo>
                      <a:pt x="1173283" y="360218"/>
                    </a:lnTo>
                    <a:cubicBezTo>
                      <a:pt x="1195265" y="426167"/>
                      <a:pt x="1180954" y="399435"/>
                      <a:pt x="1210228" y="443345"/>
                    </a:cubicBezTo>
                    <a:cubicBezTo>
                      <a:pt x="1213307" y="452581"/>
                      <a:pt x="1215110" y="462346"/>
                      <a:pt x="1219464" y="471054"/>
                    </a:cubicBezTo>
                    <a:cubicBezTo>
                      <a:pt x="1224428" y="480983"/>
                      <a:pt x="1233429" y="488619"/>
                      <a:pt x="1237937" y="498763"/>
                    </a:cubicBezTo>
                    <a:cubicBezTo>
                      <a:pt x="1245845" y="516557"/>
                      <a:pt x="1256410" y="554182"/>
                      <a:pt x="1256410" y="554182"/>
                    </a:cubicBezTo>
                    <a:cubicBezTo>
                      <a:pt x="1259489" y="578812"/>
                      <a:pt x="1261206" y="603651"/>
                      <a:pt x="1265646" y="628073"/>
                    </a:cubicBezTo>
                    <a:cubicBezTo>
                      <a:pt x="1267388" y="637652"/>
                      <a:pt x="1273403" y="646159"/>
                      <a:pt x="1274883" y="655782"/>
                    </a:cubicBezTo>
                    <a:cubicBezTo>
                      <a:pt x="1279588" y="686363"/>
                      <a:pt x="1281040" y="717357"/>
                      <a:pt x="1284119" y="748145"/>
                    </a:cubicBezTo>
                    <a:cubicBezTo>
                      <a:pt x="1280601" y="832581"/>
                      <a:pt x="1285397" y="936360"/>
                      <a:pt x="1265646" y="1025236"/>
                    </a:cubicBezTo>
                    <a:cubicBezTo>
                      <a:pt x="1258320" y="1058202"/>
                      <a:pt x="1241446" y="1080885"/>
                      <a:pt x="1219464" y="1108363"/>
                    </a:cubicBezTo>
                    <a:cubicBezTo>
                      <a:pt x="1197240" y="1136143"/>
                      <a:pt x="1173841" y="1168877"/>
                      <a:pt x="1145574" y="1191491"/>
                    </a:cubicBezTo>
                    <a:cubicBezTo>
                      <a:pt x="1128237" y="1205360"/>
                      <a:pt x="1108628" y="1216121"/>
                      <a:pt x="1090155" y="1228436"/>
                    </a:cubicBezTo>
                    <a:lnTo>
                      <a:pt x="1062446" y="1246909"/>
                    </a:lnTo>
                    <a:cubicBezTo>
                      <a:pt x="1053210" y="1253067"/>
                      <a:pt x="1045268" y="1261872"/>
                      <a:pt x="1034737" y="1265382"/>
                    </a:cubicBezTo>
                    <a:lnTo>
                      <a:pt x="1007028" y="1274618"/>
                    </a:lnTo>
                    <a:cubicBezTo>
                      <a:pt x="997792" y="1280776"/>
                      <a:pt x="989248" y="1288127"/>
                      <a:pt x="979319" y="1293091"/>
                    </a:cubicBezTo>
                    <a:cubicBezTo>
                      <a:pt x="964555" y="1300473"/>
                      <a:pt x="928474" y="1307617"/>
                      <a:pt x="914664" y="1311563"/>
                    </a:cubicBezTo>
                    <a:cubicBezTo>
                      <a:pt x="905303" y="1314238"/>
                      <a:pt x="896400" y="1318439"/>
                      <a:pt x="886955" y="1320800"/>
                    </a:cubicBezTo>
                    <a:cubicBezTo>
                      <a:pt x="850947" y="1329802"/>
                      <a:pt x="812602" y="1334061"/>
                      <a:pt x="776119" y="1339273"/>
                    </a:cubicBezTo>
                    <a:cubicBezTo>
                      <a:pt x="720701" y="1336194"/>
                      <a:pt x="665191" y="1334462"/>
                      <a:pt x="609864" y="1330036"/>
                    </a:cubicBezTo>
                    <a:cubicBezTo>
                      <a:pt x="419146" y="1314778"/>
                      <a:pt x="684035" y="1328915"/>
                      <a:pt x="471319" y="1302327"/>
                    </a:cubicBezTo>
                    <a:lnTo>
                      <a:pt x="397428" y="1293091"/>
                    </a:lnTo>
                    <a:cubicBezTo>
                      <a:pt x="378955" y="1286933"/>
                      <a:pt x="359426" y="1283326"/>
                      <a:pt x="342010" y="1274618"/>
                    </a:cubicBezTo>
                    <a:cubicBezTo>
                      <a:pt x="329695" y="1268460"/>
                      <a:pt x="317848" y="1261259"/>
                      <a:pt x="305064" y="1256145"/>
                    </a:cubicBezTo>
                    <a:cubicBezTo>
                      <a:pt x="286985" y="1248913"/>
                      <a:pt x="249646" y="1237673"/>
                      <a:pt x="249646" y="1237673"/>
                    </a:cubicBezTo>
                    <a:cubicBezTo>
                      <a:pt x="170245" y="1184738"/>
                      <a:pt x="270700" y="1248199"/>
                      <a:pt x="194228" y="1209963"/>
                    </a:cubicBezTo>
                    <a:cubicBezTo>
                      <a:pt x="184299" y="1204999"/>
                      <a:pt x="176663" y="1195999"/>
                      <a:pt x="166519" y="1191491"/>
                    </a:cubicBezTo>
                    <a:cubicBezTo>
                      <a:pt x="148725" y="1183583"/>
                      <a:pt x="111101" y="1173018"/>
                      <a:pt x="111101" y="1173018"/>
                    </a:cubicBezTo>
                    <a:cubicBezTo>
                      <a:pt x="92628" y="1160703"/>
                      <a:pt x="67998" y="1154546"/>
                      <a:pt x="55683" y="1136073"/>
                    </a:cubicBezTo>
                    <a:lnTo>
                      <a:pt x="18737" y="1080654"/>
                    </a:lnTo>
                    <a:cubicBezTo>
                      <a:pt x="12579" y="1062181"/>
                      <a:pt x="-2151" y="1044558"/>
                      <a:pt x="264" y="1025236"/>
                    </a:cubicBezTo>
                    <a:cubicBezTo>
                      <a:pt x="3343" y="1000606"/>
                      <a:pt x="4300" y="975616"/>
                      <a:pt x="9501" y="951345"/>
                    </a:cubicBezTo>
                    <a:cubicBezTo>
                      <a:pt x="23639" y="885368"/>
                      <a:pt x="25410" y="911573"/>
                      <a:pt x="46446" y="858982"/>
                    </a:cubicBezTo>
                    <a:cubicBezTo>
                      <a:pt x="79419" y="776547"/>
                      <a:pt x="47852" y="829162"/>
                      <a:pt x="83392" y="775854"/>
                    </a:cubicBezTo>
                    <a:cubicBezTo>
                      <a:pt x="86471" y="766618"/>
                      <a:pt x="90267" y="757590"/>
                      <a:pt x="92628" y="748145"/>
                    </a:cubicBezTo>
                    <a:cubicBezTo>
                      <a:pt x="96435" y="732915"/>
                      <a:pt x="98458" y="717288"/>
                      <a:pt x="101864" y="701963"/>
                    </a:cubicBezTo>
                    <a:cubicBezTo>
                      <a:pt x="104618" y="689571"/>
                      <a:pt x="108022" y="677333"/>
                      <a:pt x="111101" y="665018"/>
                    </a:cubicBezTo>
                    <a:cubicBezTo>
                      <a:pt x="114180" y="640388"/>
                      <a:pt x="119304" y="615927"/>
                      <a:pt x="120337" y="591127"/>
                    </a:cubicBezTo>
                    <a:cubicBezTo>
                      <a:pt x="125466" y="468044"/>
                      <a:pt x="124104" y="344741"/>
                      <a:pt x="129574" y="221673"/>
                    </a:cubicBezTo>
                    <a:cubicBezTo>
                      <a:pt x="130271" y="205990"/>
                      <a:pt x="134679" y="190637"/>
                      <a:pt x="138810" y="175491"/>
                    </a:cubicBezTo>
                    <a:cubicBezTo>
                      <a:pt x="144548" y="154453"/>
                      <a:pt x="169008" y="73060"/>
                      <a:pt x="194228" y="64654"/>
                    </a:cubicBezTo>
                    <a:lnTo>
                      <a:pt x="249646" y="46182"/>
                    </a:lnTo>
                    <a:cubicBezTo>
                      <a:pt x="280278" y="35971"/>
                      <a:pt x="267618" y="36945"/>
                      <a:pt x="286592" y="36945"/>
                    </a:cubicBez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" name="Freihandform 26"/>
              <p:cNvSpPr/>
              <p:nvPr/>
            </p:nvSpPr>
            <p:spPr>
              <a:xfrm>
                <a:off x="3618261" y="4787166"/>
                <a:ext cx="878782" cy="855662"/>
              </a:xfrm>
              <a:custGeom>
                <a:avLst/>
                <a:gdLst/>
                <a:ahLst/>
                <a:cxnLst/>
                <a:rect l="l" t="t" r="r" b="b"/>
                <a:pathLst>
                  <a:path w="878782" h="855662">
                    <a:moveTo>
                      <a:pt x="744771" y="629383"/>
                    </a:moveTo>
                    <a:cubicBezTo>
                      <a:pt x="744937" y="629337"/>
                      <a:pt x="743083" y="636504"/>
                      <a:pt x="744329" y="630819"/>
                    </a:cubicBezTo>
                    <a:close/>
                    <a:moveTo>
                      <a:pt x="412842" y="0"/>
                    </a:moveTo>
                    <a:lnTo>
                      <a:pt x="458880" y="3175"/>
                    </a:lnTo>
                    <a:cubicBezTo>
                      <a:pt x="461057" y="3325"/>
                      <a:pt x="463113" y="4233"/>
                      <a:pt x="465230" y="4762"/>
                    </a:cubicBezTo>
                    <a:lnTo>
                      <a:pt x="477930" y="7937"/>
                    </a:lnTo>
                    <a:cubicBezTo>
                      <a:pt x="481177" y="8749"/>
                      <a:pt x="484226" y="10231"/>
                      <a:pt x="487455" y="11112"/>
                    </a:cubicBezTo>
                    <a:cubicBezTo>
                      <a:pt x="489518" y="11675"/>
                      <a:pt x="499254" y="13221"/>
                      <a:pt x="501742" y="14287"/>
                    </a:cubicBezTo>
                    <a:cubicBezTo>
                      <a:pt x="503496" y="15039"/>
                      <a:pt x="504848" y="16515"/>
                      <a:pt x="506505" y="17462"/>
                    </a:cubicBezTo>
                    <a:cubicBezTo>
                      <a:pt x="508560" y="18636"/>
                      <a:pt x="510738" y="19579"/>
                      <a:pt x="512855" y="20637"/>
                    </a:cubicBezTo>
                    <a:cubicBezTo>
                      <a:pt x="516758" y="22588"/>
                      <a:pt x="521454" y="22321"/>
                      <a:pt x="525555" y="23812"/>
                    </a:cubicBezTo>
                    <a:cubicBezTo>
                      <a:pt x="527348" y="24464"/>
                      <a:pt x="528611" y="26134"/>
                      <a:pt x="530317" y="26987"/>
                    </a:cubicBezTo>
                    <a:cubicBezTo>
                      <a:pt x="531814" y="27736"/>
                      <a:pt x="533542" y="27916"/>
                      <a:pt x="535080" y="28575"/>
                    </a:cubicBezTo>
                    <a:cubicBezTo>
                      <a:pt x="537255" y="29507"/>
                      <a:pt x="539313" y="30692"/>
                      <a:pt x="541430" y="31750"/>
                    </a:cubicBezTo>
                    <a:cubicBezTo>
                      <a:pt x="552372" y="34485"/>
                      <a:pt x="545829" y="32361"/>
                      <a:pt x="560480" y="39687"/>
                    </a:cubicBezTo>
                    <a:cubicBezTo>
                      <a:pt x="563473" y="41184"/>
                      <a:pt x="566947" y="41503"/>
                      <a:pt x="570005" y="42862"/>
                    </a:cubicBezTo>
                    <a:cubicBezTo>
                      <a:pt x="571748" y="43637"/>
                      <a:pt x="573061" y="45184"/>
                      <a:pt x="574767" y="46037"/>
                    </a:cubicBezTo>
                    <a:cubicBezTo>
                      <a:pt x="584625" y="50967"/>
                      <a:pt x="577378" y="46064"/>
                      <a:pt x="578895" y="47142"/>
                    </a:cubicBezTo>
                    <a:lnTo>
                      <a:pt x="584292" y="50800"/>
                    </a:lnTo>
                    <a:cubicBezTo>
                      <a:pt x="591477" y="53194"/>
                      <a:pt x="588246" y="51857"/>
                      <a:pt x="591938" y="54492"/>
                    </a:cubicBezTo>
                    <a:lnTo>
                      <a:pt x="598580" y="58737"/>
                    </a:lnTo>
                    <a:cubicBezTo>
                      <a:pt x="610965" y="66168"/>
                      <a:pt x="603635" y="61437"/>
                      <a:pt x="604737" y="61378"/>
                    </a:cubicBezTo>
                    <a:lnTo>
                      <a:pt x="609692" y="63500"/>
                    </a:lnTo>
                    <a:cubicBezTo>
                      <a:pt x="611399" y="64353"/>
                      <a:pt x="612798" y="65728"/>
                      <a:pt x="614455" y="66675"/>
                    </a:cubicBezTo>
                    <a:cubicBezTo>
                      <a:pt x="624205" y="72246"/>
                      <a:pt x="617811" y="66856"/>
                      <a:pt x="625567" y="74612"/>
                    </a:cubicBezTo>
                    <a:cubicBezTo>
                      <a:pt x="628914" y="77959"/>
                      <a:pt x="634390" y="78248"/>
                      <a:pt x="638267" y="80962"/>
                    </a:cubicBezTo>
                    <a:cubicBezTo>
                      <a:pt x="639830" y="82056"/>
                      <a:pt x="640384" y="84137"/>
                      <a:pt x="641442" y="85725"/>
                    </a:cubicBezTo>
                    <a:cubicBezTo>
                      <a:pt x="641442" y="85725"/>
                      <a:pt x="648041" y="87275"/>
                      <a:pt x="650967" y="88900"/>
                    </a:cubicBezTo>
                    <a:cubicBezTo>
                      <a:pt x="652930" y="89990"/>
                      <a:pt x="653862" y="92417"/>
                      <a:pt x="655730" y="93662"/>
                    </a:cubicBezTo>
                    <a:cubicBezTo>
                      <a:pt x="662630" y="98262"/>
                      <a:pt x="659651" y="93544"/>
                      <a:pt x="660725" y="95390"/>
                    </a:cubicBezTo>
                    <a:lnTo>
                      <a:pt x="663667" y="100012"/>
                    </a:lnTo>
                    <a:lnTo>
                      <a:pt x="668430" y="103187"/>
                    </a:lnTo>
                    <a:cubicBezTo>
                      <a:pt x="672014" y="105576"/>
                      <a:pt x="675603" y="114946"/>
                      <a:pt x="677955" y="119062"/>
                    </a:cubicBezTo>
                    <a:cubicBezTo>
                      <a:pt x="678902" y="120719"/>
                      <a:pt x="680072" y="122237"/>
                      <a:pt x="681130" y="123825"/>
                    </a:cubicBezTo>
                    <a:cubicBezTo>
                      <a:pt x="682058" y="125217"/>
                      <a:pt x="682188" y="127000"/>
                      <a:pt x="682717" y="128587"/>
                    </a:cubicBezTo>
                    <a:lnTo>
                      <a:pt x="687480" y="142875"/>
                    </a:lnTo>
                    <a:cubicBezTo>
                      <a:pt x="689282" y="148282"/>
                      <a:pt x="691713" y="153458"/>
                      <a:pt x="693830" y="158750"/>
                    </a:cubicBezTo>
                    <a:cubicBezTo>
                      <a:pt x="695073" y="161857"/>
                      <a:pt x="695947" y="165100"/>
                      <a:pt x="697005" y="168275"/>
                    </a:cubicBezTo>
                    <a:cubicBezTo>
                      <a:pt x="698592" y="169333"/>
                      <a:pt x="700575" y="169960"/>
                      <a:pt x="701767" y="171450"/>
                    </a:cubicBezTo>
                    <a:cubicBezTo>
                      <a:pt x="702812" y="172757"/>
                      <a:pt x="702607" y="174715"/>
                      <a:pt x="703355" y="176212"/>
                    </a:cubicBezTo>
                    <a:cubicBezTo>
                      <a:pt x="704208" y="177919"/>
                      <a:pt x="705778" y="179221"/>
                      <a:pt x="706530" y="180975"/>
                    </a:cubicBezTo>
                    <a:cubicBezTo>
                      <a:pt x="707389" y="182980"/>
                      <a:pt x="707518" y="185227"/>
                      <a:pt x="708117" y="187325"/>
                    </a:cubicBezTo>
                    <a:cubicBezTo>
                      <a:pt x="708577" y="188934"/>
                      <a:pt x="709176" y="190500"/>
                      <a:pt x="709705" y="192087"/>
                    </a:cubicBezTo>
                    <a:cubicBezTo>
                      <a:pt x="710912" y="195707"/>
                      <a:pt x="713938" y="198437"/>
                      <a:pt x="716055" y="201612"/>
                    </a:cubicBezTo>
                    <a:cubicBezTo>
                      <a:pt x="717911" y="204397"/>
                      <a:pt x="717987" y="208030"/>
                      <a:pt x="719230" y="211137"/>
                    </a:cubicBezTo>
                    <a:cubicBezTo>
                      <a:pt x="720109" y="213334"/>
                      <a:pt x="721473" y="215312"/>
                      <a:pt x="722405" y="217487"/>
                    </a:cubicBezTo>
                    <a:cubicBezTo>
                      <a:pt x="723064" y="219025"/>
                      <a:pt x="723333" y="220712"/>
                      <a:pt x="723992" y="222250"/>
                    </a:cubicBezTo>
                    <a:cubicBezTo>
                      <a:pt x="724924" y="224425"/>
                      <a:pt x="726109" y="226483"/>
                      <a:pt x="727167" y="228600"/>
                    </a:cubicBezTo>
                    <a:cubicBezTo>
                      <a:pt x="727915" y="230097"/>
                      <a:pt x="728226" y="231775"/>
                      <a:pt x="728755" y="233362"/>
                    </a:cubicBezTo>
                    <a:cubicBezTo>
                      <a:pt x="729813" y="236537"/>
                      <a:pt x="730571" y="239829"/>
                      <a:pt x="731930" y="242887"/>
                    </a:cubicBezTo>
                    <a:cubicBezTo>
                      <a:pt x="732705" y="244631"/>
                      <a:pt x="734047" y="246062"/>
                      <a:pt x="735105" y="247650"/>
                    </a:cubicBezTo>
                    <a:cubicBezTo>
                      <a:pt x="736033" y="249042"/>
                      <a:pt x="736163" y="250825"/>
                      <a:pt x="736692" y="252412"/>
                    </a:cubicBezTo>
                    <a:lnTo>
                      <a:pt x="739867" y="261937"/>
                    </a:lnTo>
                    <a:cubicBezTo>
                      <a:pt x="740925" y="263525"/>
                      <a:pt x="742290" y="264946"/>
                      <a:pt x="743042" y="266700"/>
                    </a:cubicBezTo>
                    <a:cubicBezTo>
                      <a:pt x="743902" y="268705"/>
                      <a:pt x="744101" y="270933"/>
                      <a:pt x="744630" y="273050"/>
                    </a:cubicBezTo>
                    <a:cubicBezTo>
                      <a:pt x="746192" y="279295"/>
                      <a:pt x="746747" y="285750"/>
                      <a:pt x="747805" y="292100"/>
                    </a:cubicBezTo>
                    <a:lnTo>
                      <a:pt x="744630" y="298450"/>
                    </a:lnTo>
                    <a:cubicBezTo>
                      <a:pt x="743770" y="300455"/>
                      <a:pt x="743641" y="302702"/>
                      <a:pt x="743042" y="304800"/>
                    </a:cubicBezTo>
                    <a:cubicBezTo>
                      <a:pt x="742914" y="305248"/>
                      <a:pt x="742785" y="305696"/>
                      <a:pt x="742600" y="306127"/>
                    </a:cubicBezTo>
                    <a:lnTo>
                      <a:pt x="743404" y="306927"/>
                    </a:lnTo>
                    <a:lnTo>
                      <a:pt x="744630" y="301625"/>
                    </a:lnTo>
                    <a:cubicBezTo>
                      <a:pt x="745083" y="299965"/>
                      <a:pt x="745910" y="297493"/>
                      <a:pt x="746607" y="295484"/>
                    </a:cubicBezTo>
                    <a:cubicBezTo>
                      <a:pt x="746969" y="294854"/>
                      <a:pt x="747409" y="294282"/>
                      <a:pt x="747805" y="293687"/>
                    </a:cubicBezTo>
                    <a:cubicBezTo>
                      <a:pt x="747226" y="296095"/>
                      <a:pt x="744989" y="303473"/>
                      <a:pt x="743754" y="307275"/>
                    </a:cubicBezTo>
                    <a:lnTo>
                      <a:pt x="878782" y="441529"/>
                    </a:lnTo>
                    <a:lnTo>
                      <a:pt x="756169" y="544273"/>
                    </a:lnTo>
                    <a:lnTo>
                      <a:pt x="755742" y="547687"/>
                    </a:lnTo>
                    <a:cubicBezTo>
                      <a:pt x="755383" y="549839"/>
                      <a:pt x="754754" y="551939"/>
                      <a:pt x="754155" y="554037"/>
                    </a:cubicBezTo>
                    <a:cubicBezTo>
                      <a:pt x="753695" y="555646"/>
                      <a:pt x="752706" y="557132"/>
                      <a:pt x="752567" y="558800"/>
                    </a:cubicBezTo>
                    <a:cubicBezTo>
                      <a:pt x="751643" y="569886"/>
                      <a:pt x="751674" y="581034"/>
                      <a:pt x="750980" y="592137"/>
                    </a:cubicBezTo>
                    <a:cubicBezTo>
                      <a:pt x="750615" y="597971"/>
                      <a:pt x="749921" y="603779"/>
                      <a:pt x="749392" y="609600"/>
                    </a:cubicBezTo>
                    <a:cubicBezTo>
                      <a:pt x="749392" y="609600"/>
                      <a:pt x="747198" y="618048"/>
                      <a:pt x="746217" y="622300"/>
                    </a:cubicBezTo>
                    <a:cubicBezTo>
                      <a:pt x="745247" y="626503"/>
                      <a:pt x="744648" y="629184"/>
                      <a:pt x="744329" y="630819"/>
                    </a:cubicBezTo>
                    <a:lnTo>
                      <a:pt x="743042" y="635000"/>
                    </a:lnTo>
                    <a:cubicBezTo>
                      <a:pt x="740605" y="643531"/>
                      <a:pt x="741873" y="639960"/>
                      <a:pt x="741283" y="643148"/>
                    </a:cubicBezTo>
                    <a:lnTo>
                      <a:pt x="739867" y="649287"/>
                    </a:lnTo>
                    <a:cubicBezTo>
                      <a:pt x="739461" y="650911"/>
                      <a:pt x="738686" y="652426"/>
                      <a:pt x="738280" y="654050"/>
                    </a:cubicBezTo>
                    <a:cubicBezTo>
                      <a:pt x="737097" y="658783"/>
                      <a:pt x="736288" y="663604"/>
                      <a:pt x="735105" y="668337"/>
                    </a:cubicBezTo>
                    <a:cubicBezTo>
                      <a:pt x="734128" y="672245"/>
                      <a:pt x="733714" y="673454"/>
                      <a:pt x="733671" y="671832"/>
                    </a:cubicBezTo>
                    <a:cubicBezTo>
                      <a:pt x="733959" y="669931"/>
                      <a:pt x="733788" y="670776"/>
                      <a:pt x="733671" y="671832"/>
                    </a:cubicBezTo>
                    <a:lnTo>
                      <a:pt x="731930" y="682625"/>
                    </a:lnTo>
                    <a:cubicBezTo>
                      <a:pt x="726825" y="697941"/>
                      <a:pt x="729221" y="690014"/>
                      <a:pt x="728846" y="692662"/>
                    </a:cubicBezTo>
                    <a:lnTo>
                      <a:pt x="727167" y="700087"/>
                    </a:lnTo>
                    <a:cubicBezTo>
                      <a:pt x="726761" y="701711"/>
                      <a:pt x="725986" y="703226"/>
                      <a:pt x="725580" y="704850"/>
                    </a:cubicBezTo>
                    <a:cubicBezTo>
                      <a:pt x="724926" y="707468"/>
                      <a:pt x="724521" y="710141"/>
                      <a:pt x="723992" y="712787"/>
                    </a:cubicBezTo>
                    <a:cubicBezTo>
                      <a:pt x="723335" y="716069"/>
                      <a:pt x="721779" y="719106"/>
                      <a:pt x="720817" y="722312"/>
                    </a:cubicBezTo>
                    <a:cubicBezTo>
                      <a:pt x="720190" y="724402"/>
                      <a:pt x="719857" y="726572"/>
                      <a:pt x="719230" y="728662"/>
                    </a:cubicBezTo>
                    <a:cubicBezTo>
                      <a:pt x="718268" y="731868"/>
                      <a:pt x="717414" y="735129"/>
                      <a:pt x="716055" y="738187"/>
                    </a:cubicBezTo>
                    <a:cubicBezTo>
                      <a:pt x="711356" y="748761"/>
                      <a:pt x="713389" y="740275"/>
                      <a:pt x="712927" y="742459"/>
                    </a:cubicBezTo>
                    <a:lnTo>
                      <a:pt x="711292" y="749300"/>
                    </a:lnTo>
                    <a:cubicBezTo>
                      <a:pt x="709175" y="750887"/>
                      <a:pt x="706813" y="752191"/>
                      <a:pt x="704942" y="754062"/>
                    </a:cubicBezTo>
                    <a:cubicBezTo>
                      <a:pt x="700004" y="759000"/>
                      <a:pt x="696367" y="765653"/>
                      <a:pt x="690655" y="769937"/>
                    </a:cubicBezTo>
                    <a:cubicBezTo>
                      <a:pt x="686661" y="772932"/>
                      <a:pt x="682188" y="775229"/>
                      <a:pt x="677955" y="777875"/>
                    </a:cubicBezTo>
                    <a:cubicBezTo>
                      <a:pt x="673468" y="780680"/>
                      <a:pt x="669658" y="784465"/>
                      <a:pt x="665255" y="787400"/>
                    </a:cubicBezTo>
                    <a:cubicBezTo>
                      <a:pt x="659977" y="790919"/>
                      <a:pt x="658107" y="791944"/>
                      <a:pt x="660086" y="789545"/>
                    </a:cubicBezTo>
                    <a:cubicBezTo>
                      <a:pt x="663011" y="787173"/>
                      <a:pt x="661656" y="788189"/>
                      <a:pt x="660086" y="789545"/>
                    </a:cubicBezTo>
                    <a:lnTo>
                      <a:pt x="650967" y="796925"/>
                    </a:lnTo>
                    <a:lnTo>
                      <a:pt x="636680" y="801687"/>
                    </a:lnTo>
                    <a:lnTo>
                      <a:pt x="631917" y="803275"/>
                    </a:lnTo>
                    <a:cubicBezTo>
                      <a:pt x="627155" y="804862"/>
                      <a:pt x="622428" y="806561"/>
                      <a:pt x="617630" y="808037"/>
                    </a:cubicBezTo>
                    <a:cubicBezTo>
                      <a:pt x="610974" y="810085"/>
                      <a:pt x="610095" y="809117"/>
                      <a:pt x="603342" y="812800"/>
                    </a:cubicBezTo>
                    <a:cubicBezTo>
                      <a:pt x="599992" y="814627"/>
                      <a:pt x="596992" y="817033"/>
                      <a:pt x="593817" y="819150"/>
                    </a:cubicBezTo>
                    <a:cubicBezTo>
                      <a:pt x="593817" y="819150"/>
                      <a:pt x="585218" y="820834"/>
                      <a:pt x="581117" y="822325"/>
                    </a:cubicBezTo>
                    <a:cubicBezTo>
                      <a:pt x="579324" y="822977"/>
                      <a:pt x="577942" y="824442"/>
                      <a:pt x="576355" y="825500"/>
                    </a:cubicBezTo>
                    <a:cubicBezTo>
                      <a:pt x="574767" y="826029"/>
                      <a:pt x="573159" y="826499"/>
                      <a:pt x="571592" y="827087"/>
                    </a:cubicBezTo>
                    <a:cubicBezTo>
                      <a:pt x="568924" y="828087"/>
                      <a:pt x="566384" y="829443"/>
                      <a:pt x="563655" y="830262"/>
                    </a:cubicBezTo>
                    <a:cubicBezTo>
                      <a:pt x="561070" y="831037"/>
                      <a:pt x="558372" y="831367"/>
                      <a:pt x="555717" y="831850"/>
                    </a:cubicBezTo>
                    <a:cubicBezTo>
                      <a:pt x="543106" y="834143"/>
                      <a:pt x="543066" y="833845"/>
                      <a:pt x="527142" y="835025"/>
                    </a:cubicBezTo>
                    <a:lnTo>
                      <a:pt x="503330" y="836612"/>
                    </a:lnTo>
                    <a:cubicBezTo>
                      <a:pt x="493892" y="837241"/>
                      <a:pt x="477201" y="838808"/>
                      <a:pt x="466817" y="842962"/>
                    </a:cubicBezTo>
                    <a:cubicBezTo>
                      <a:pt x="465046" y="843671"/>
                      <a:pt x="463642" y="845079"/>
                      <a:pt x="462055" y="846137"/>
                    </a:cubicBezTo>
                    <a:cubicBezTo>
                      <a:pt x="452582" y="848506"/>
                      <a:pt x="457857" y="847366"/>
                      <a:pt x="446180" y="849312"/>
                    </a:cubicBezTo>
                    <a:cubicBezTo>
                      <a:pt x="441876" y="850029"/>
                      <a:pt x="437814" y="851977"/>
                      <a:pt x="433480" y="852487"/>
                    </a:cubicBezTo>
                    <a:cubicBezTo>
                      <a:pt x="419776" y="854099"/>
                      <a:pt x="405963" y="854604"/>
                      <a:pt x="392205" y="855662"/>
                    </a:cubicBezTo>
                    <a:cubicBezTo>
                      <a:pt x="385326" y="855133"/>
                      <a:pt x="378419" y="854881"/>
                      <a:pt x="371567" y="854075"/>
                    </a:cubicBezTo>
                    <a:cubicBezTo>
                      <a:pt x="364232" y="853212"/>
                      <a:pt x="366798" y="852310"/>
                      <a:pt x="360455" y="850900"/>
                    </a:cubicBezTo>
                    <a:cubicBezTo>
                      <a:pt x="357313" y="850202"/>
                      <a:pt x="354127" y="849688"/>
                      <a:pt x="350930" y="849312"/>
                    </a:cubicBezTo>
                    <a:cubicBezTo>
                      <a:pt x="345125" y="848629"/>
                      <a:pt x="339272" y="848408"/>
                      <a:pt x="333467" y="847725"/>
                    </a:cubicBezTo>
                    <a:cubicBezTo>
                      <a:pt x="326858" y="846947"/>
                      <a:pt x="315372" y="844391"/>
                      <a:pt x="309655" y="842962"/>
                    </a:cubicBezTo>
                    <a:cubicBezTo>
                      <a:pt x="308031" y="842556"/>
                      <a:pt x="306516" y="841781"/>
                      <a:pt x="304892" y="841375"/>
                    </a:cubicBezTo>
                    <a:cubicBezTo>
                      <a:pt x="299876" y="840121"/>
                      <a:pt x="295481" y="839825"/>
                      <a:pt x="290605" y="838200"/>
                    </a:cubicBezTo>
                    <a:cubicBezTo>
                      <a:pt x="287901" y="837299"/>
                      <a:pt x="285335" y="836026"/>
                      <a:pt x="282667" y="835025"/>
                    </a:cubicBezTo>
                    <a:cubicBezTo>
                      <a:pt x="271176" y="830716"/>
                      <a:pt x="284212" y="836961"/>
                      <a:pt x="275935" y="832597"/>
                    </a:cubicBezTo>
                    <a:lnTo>
                      <a:pt x="258855" y="823912"/>
                    </a:lnTo>
                    <a:cubicBezTo>
                      <a:pt x="244919" y="821126"/>
                      <a:pt x="252885" y="823126"/>
                      <a:pt x="250963" y="821836"/>
                    </a:cubicBezTo>
                    <a:lnTo>
                      <a:pt x="244567" y="819150"/>
                    </a:lnTo>
                    <a:cubicBezTo>
                      <a:pt x="240947" y="817833"/>
                      <a:pt x="237075" y="817292"/>
                      <a:pt x="233455" y="815975"/>
                    </a:cubicBezTo>
                    <a:cubicBezTo>
                      <a:pt x="231231" y="815166"/>
                      <a:pt x="229268" y="813761"/>
                      <a:pt x="227105" y="812800"/>
                    </a:cubicBezTo>
                    <a:cubicBezTo>
                      <a:pt x="220962" y="810070"/>
                      <a:pt x="218401" y="809800"/>
                      <a:pt x="212817" y="806450"/>
                    </a:cubicBezTo>
                    <a:cubicBezTo>
                      <a:pt x="209545" y="804487"/>
                      <a:pt x="206628" y="801953"/>
                      <a:pt x="203292" y="800100"/>
                    </a:cubicBezTo>
                    <a:cubicBezTo>
                      <a:pt x="201829" y="799287"/>
                      <a:pt x="200117" y="799041"/>
                      <a:pt x="198530" y="798512"/>
                    </a:cubicBezTo>
                    <a:cubicBezTo>
                      <a:pt x="178242" y="791746"/>
                      <a:pt x="185307" y="792935"/>
                      <a:pt x="173130" y="787400"/>
                    </a:cubicBezTo>
                    <a:cubicBezTo>
                      <a:pt x="169461" y="785732"/>
                      <a:pt x="165555" y="784567"/>
                      <a:pt x="162017" y="782637"/>
                    </a:cubicBezTo>
                    <a:cubicBezTo>
                      <a:pt x="159694" y="781370"/>
                      <a:pt x="157784" y="779462"/>
                      <a:pt x="155667" y="777875"/>
                    </a:cubicBezTo>
                    <a:cubicBezTo>
                      <a:pt x="150730" y="774173"/>
                      <a:pt x="145225" y="771276"/>
                      <a:pt x="139792" y="768350"/>
                    </a:cubicBezTo>
                    <a:cubicBezTo>
                      <a:pt x="138319" y="767557"/>
                      <a:pt x="136617" y="767291"/>
                      <a:pt x="135030" y="766762"/>
                    </a:cubicBezTo>
                    <a:cubicBezTo>
                      <a:pt x="130010" y="765088"/>
                      <a:pt x="126610" y="760349"/>
                      <a:pt x="122330" y="757237"/>
                    </a:cubicBezTo>
                    <a:cubicBezTo>
                      <a:pt x="120787" y="756115"/>
                      <a:pt x="119185" y="755073"/>
                      <a:pt x="117567" y="754062"/>
                    </a:cubicBezTo>
                    <a:cubicBezTo>
                      <a:pt x="114951" y="752427"/>
                      <a:pt x="112065" y="751194"/>
                      <a:pt x="109630" y="749300"/>
                    </a:cubicBezTo>
                    <a:cubicBezTo>
                      <a:pt x="107267" y="747462"/>
                      <a:pt x="105617" y="744820"/>
                      <a:pt x="103280" y="742950"/>
                    </a:cubicBezTo>
                    <a:cubicBezTo>
                      <a:pt x="90051" y="732367"/>
                      <a:pt x="96930" y="741363"/>
                      <a:pt x="90580" y="731837"/>
                    </a:cubicBezTo>
                    <a:cubicBezTo>
                      <a:pt x="81761" y="725224"/>
                      <a:pt x="85591" y="729344"/>
                      <a:pt x="79467" y="719137"/>
                    </a:cubicBezTo>
                    <a:cubicBezTo>
                      <a:pt x="75598" y="712688"/>
                      <a:pt x="69748" y="707649"/>
                      <a:pt x="65180" y="701675"/>
                    </a:cubicBezTo>
                    <a:cubicBezTo>
                      <a:pt x="62862" y="698644"/>
                      <a:pt x="61018" y="695276"/>
                      <a:pt x="58830" y="692150"/>
                    </a:cubicBezTo>
                    <a:cubicBezTo>
                      <a:pt x="57313" y="689982"/>
                      <a:pt x="55250" y="688167"/>
                      <a:pt x="54067" y="685800"/>
                    </a:cubicBezTo>
                    <a:cubicBezTo>
                      <a:pt x="53091" y="683849"/>
                      <a:pt x="53009" y="681567"/>
                      <a:pt x="52480" y="679450"/>
                    </a:cubicBezTo>
                    <a:cubicBezTo>
                      <a:pt x="50892" y="677862"/>
                      <a:pt x="49022" y="676514"/>
                      <a:pt x="47717" y="674687"/>
                    </a:cubicBezTo>
                    <a:cubicBezTo>
                      <a:pt x="44797" y="670599"/>
                      <a:pt x="42813" y="663149"/>
                      <a:pt x="41367" y="658812"/>
                    </a:cubicBezTo>
                    <a:cubicBezTo>
                      <a:pt x="39870" y="654322"/>
                      <a:pt x="36975" y="650421"/>
                      <a:pt x="35017" y="646112"/>
                    </a:cubicBezTo>
                    <a:lnTo>
                      <a:pt x="31842" y="635000"/>
                    </a:lnTo>
                    <a:cubicBezTo>
                      <a:pt x="29725" y="631825"/>
                      <a:pt x="27345" y="628811"/>
                      <a:pt x="25492" y="625475"/>
                    </a:cubicBezTo>
                    <a:cubicBezTo>
                      <a:pt x="24679" y="624012"/>
                      <a:pt x="24564" y="622250"/>
                      <a:pt x="23905" y="620712"/>
                    </a:cubicBezTo>
                    <a:cubicBezTo>
                      <a:pt x="22973" y="618537"/>
                      <a:pt x="21691" y="616525"/>
                      <a:pt x="20730" y="614362"/>
                    </a:cubicBezTo>
                    <a:cubicBezTo>
                      <a:pt x="17314" y="606677"/>
                      <a:pt x="17810" y="607446"/>
                      <a:pt x="15967" y="600075"/>
                    </a:cubicBezTo>
                    <a:cubicBezTo>
                      <a:pt x="14380" y="597958"/>
                      <a:pt x="12607" y="595969"/>
                      <a:pt x="11205" y="593725"/>
                    </a:cubicBezTo>
                    <a:cubicBezTo>
                      <a:pt x="7746" y="588191"/>
                      <a:pt x="7966" y="587120"/>
                      <a:pt x="6442" y="581025"/>
                    </a:cubicBezTo>
                    <a:cubicBezTo>
                      <a:pt x="5630" y="577778"/>
                      <a:pt x="4147" y="574729"/>
                      <a:pt x="3267" y="571500"/>
                    </a:cubicBezTo>
                    <a:cubicBezTo>
                      <a:pt x="-1303" y="554742"/>
                      <a:pt x="339" y="522018"/>
                      <a:pt x="92" y="514350"/>
                    </a:cubicBezTo>
                    <a:cubicBezTo>
                      <a:pt x="92" y="514350"/>
                      <a:pt x="2024" y="507932"/>
                      <a:pt x="3267" y="504825"/>
                    </a:cubicBezTo>
                    <a:cubicBezTo>
                      <a:pt x="4146" y="502628"/>
                      <a:pt x="5384" y="500592"/>
                      <a:pt x="6442" y="498475"/>
                    </a:cubicBezTo>
                    <a:cubicBezTo>
                      <a:pt x="13821" y="483717"/>
                      <a:pt x="18966" y="481189"/>
                      <a:pt x="31842" y="468312"/>
                    </a:cubicBezTo>
                    <a:cubicBezTo>
                      <a:pt x="37160" y="462994"/>
                      <a:pt x="43391" y="458671"/>
                      <a:pt x="49305" y="454025"/>
                    </a:cubicBezTo>
                    <a:cubicBezTo>
                      <a:pt x="50805" y="452846"/>
                      <a:pt x="52601" y="452071"/>
                      <a:pt x="54067" y="450850"/>
                    </a:cubicBezTo>
                    <a:cubicBezTo>
                      <a:pt x="55792" y="449413"/>
                      <a:pt x="57140" y="447566"/>
                      <a:pt x="58830" y="446087"/>
                    </a:cubicBezTo>
                    <a:cubicBezTo>
                      <a:pt x="61380" y="443856"/>
                      <a:pt x="64235" y="441988"/>
                      <a:pt x="66767" y="439737"/>
                    </a:cubicBezTo>
                    <a:cubicBezTo>
                      <a:pt x="69004" y="437748"/>
                      <a:pt x="70864" y="435358"/>
                      <a:pt x="73117" y="433387"/>
                    </a:cubicBezTo>
                    <a:cubicBezTo>
                      <a:pt x="75108" y="431645"/>
                      <a:pt x="77314" y="430163"/>
                      <a:pt x="79467" y="428625"/>
                    </a:cubicBezTo>
                    <a:cubicBezTo>
                      <a:pt x="81020" y="427516"/>
                      <a:pt x="82881" y="426799"/>
                      <a:pt x="84230" y="425450"/>
                    </a:cubicBezTo>
                    <a:cubicBezTo>
                      <a:pt x="86101" y="423579"/>
                      <a:pt x="87250" y="421091"/>
                      <a:pt x="88992" y="419100"/>
                    </a:cubicBezTo>
                    <a:cubicBezTo>
                      <a:pt x="90963" y="416847"/>
                      <a:pt x="93371" y="415003"/>
                      <a:pt x="95342" y="412750"/>
                    </a:cubicBezTo>
                    <a:cubicBezTo>
                      <a:pt x="104302" y="402510"/>
                      <a:pt x="97249" y="410524"/>
                      <a:pt x="101692" y="401637"/>
                    </a:cubicBezTo>
                    <a:cubicBezTo>
                      <a:pt x="105804" y="393411"/>
                      <a:pt x="104567" y="398711"/>
                      <a:pt x="105087" y="396297"/>
                    </a:cubicBezTo>
                    <a:lnTo>
                      <a:pt x="106455" y="390525"/>
                    </a:lnTo>
                    <a:lnTo>
                      <a:pt x="111217" y="387350"/>
                    </a:lnTo>
                    <a:cubicBezTo>
                      <a:pt x="114002" y="385493"/>
                      <a:pt x="113810" y="381121"/>
                      <a:pt x="114392" y="377825"/>
                    </a:cubicBezTo>
                    <a:cubicBezTo>
                      <a:pt x="115408" y="372069"/>
                      <a:pt x="115980" y="366207"/>
                      <a:pt x="115980" y="360362"/>
                    </a:cubicBezTo>
                    <a:cubicBezTo>
                      <a:pt x="115980" y="358689"/>
                      <a:pt x="114470" y="357271"/>
                      <a:pt x="114392" y="355600"/>
                    </a:cubicBezTo>
                    <a:cubicBezTo>
                      <a:pt x="113408" y="334450"/>
                      <a:pt x="113334" y="313267"/>
                      <a:pt x="112805" y="292100"/>
                    </a:cubicBezTo>
                    <a:cubicBezTo>
                      <a:pt x="113334" y="288925"/>
                      <a:pt x="113761" y="285731"/>
                      <a:pt x="114392" y="282575"/>
                    </a:cubicBezTo>
                    <a:cubicBezTo>
                      <a:pt x="114820" y="280436"/>
                      <a:pt x="115621" y="278377"/>
                      <a:pt x="115980" y="276225"/>
                    </a:cubicBezTo>
                    <a:cubicBezTo>
                      <a:pt x="118767" y="259502"/>
                      <a:pt x="117149" y="265186"/>
                      <a:pt x="117674" y="263045"/>
                    </a:cubicBezTo>
                    <a:lnTo>
                      <a:pt x="119155" y="257175"/>
                    </a:lnTo>
                    <a:cubicBezTo>
                      <a:pt x="125114" y="248235"/>
                      <a:pt x="121727" y="254222"/>
                      <a:pt x="127092" y="238125"/>
                    </a:cubicBezTo>
                    <a:cubicBezTo>
                      <a:pt x="130772" y="227084"/>
                      <a:pt x="133647" y="226603"/>
                      <a:pt x="138205" y="217487"/>
                    </a:cubicBezTo>
                    <a:cubicBezTo>
                      <a:pt x="138953" y="215990"/>
                      <a:pt x="139263" y="214312"/>
                      <a:pt x="139792" y="212725"/>
                    </a:cubicBezTo>
                    <a:cubicBezTo>
                      <a:pt x="140850" y="211137"/>
                      <a:pt x="142114" y="209669"/>
                      <a:pt x="142967" y="207962"/>
                    </a:cubicBezTo>
                    <a:cubicBezTo>
                      <a:pt x="143715" y="206465"/>
                      <a:pt x="143725" y="204653"/>
                      <a:pt x="144555" y="203200"/>
                    </a:cubicBezTo>
                    <a:cubicBezTo>
                      <a:pt x="150321" y="193110"/>
                      <a:pt x="148962" y="198046"/>
                      <a:pt x="150905" y="192087"/>
                    </a:cubicBezTo>
                    <a:cubicBezTo>
                      <a:pt x="156672" y="186320"/>
                      <a:pt x="155340" y="188101"/>
                      <a:pt x="160430" y="180975"/>
                    </a:cubicBezTo>
                    <a:cubicBezTo>
                      <a:pt x="161539" y="179422"/>
                      <a:pt x="162752" y="177919"/>
                      <a:pt x="163605" y="176212"/>
                    </a:cubicBezTo>
                    <a:cubicBezTo>
                      <a:pt x="164353" y="174715"/>
                      <a:pt x="164663" y="173037"/>
                      <a:pt x="165192" y="171450"/>
                    </a:cubicBezTo>
                    <a:cubicBezTo>
                      <a:pt x="165192" y="171450"/>
                      <a:pt x="169199" y="164937"/>
                      <a:pt x="171542" y="161925"/>
                    </a:cubicBezTo>
                    <a:cubicBezTo>
                      <a:pt x="172920" y="160153"/>
                      <a:pt x="174844" y="158867"/>
                      <a:pt x="176305" y="157162"/>
                    </a:cubicBezTo>
                    <a:cubicBezTo>
                      <a:pt x="178027" y="155153"/>
                      <a:pt x="179480" y="152929"/>
                      <a:pt x="181067" y="150812"/>
                    </a:cubicBezTo>
                    <a:cubicBezTo>
                      <a:pt x="187698" y="146392"/>
                      <a:pt x="184481" y="148986"/>
                      <a:pt x="190592" y="142875"/>
                    </a:cubicBezTo>
                    <a:cubicBezTo>
                      <a:pt x="191941" y="141526"/>
                      <a:pt x="193767" y="140758"/>
                      <a:pt x="195355" y="139700"/>
                    </a:cubicBezTo>
                    <a:cubicBezTo>
                      <a:pt x="212841" y="128044"/>
                      <a:pt x="203413" y="134009"/>
                      <a:pt x="204817" y="133599"/>
                    </a:cubicBezTo>
                    <a:lnTo>
                      <a:pt x="211230" y="130175"/>
                    </a:lnTo>
                    <a:cubicBezTo>
                      <a:pt x="223010" y="123443"/>
                      <a:pt x="212576" y="128634"/>
                      <a:pt x="214719" y="127603"/>
                    </a:cubicBezTo>
                    <a:lnTo>
                      <a:pt x="222342" y="123825"/>
                    </a:lnTo>
                    <a:cubicBezTo>
                      <a:pt x="225755" y="122118"/>
                      <a:pt x="228595" y="119438"/>
                      <a:pt x="231867" y="117475"/>
                    </a:cubicBezTo>
                    <a:cubicBezTo>
                      <a:pt x="241687" y="111583"/>
                      <a:pt x="234521" y="116480"/>
                      <a:pt x="244567" y="112712"/>
                    </a:cubicBezTo>
                    <a:cubicBezTo>
                      <a:pt x="249170" y="110986"/>
                      <a:pt x="251733" y="108993"/>
                      <a:pt x="255680" y="106362"/>
                    </a:cubicBezTo>
                    <a:cubicBezTo>
                      <a:pt x="266792" y="98954"/>
                      <a:pt x="263088" y="103187"/>
                      <a:pt x="268380" y="95250"/>
                    </a:cubicBezTo>
                    <a:cubicBezTo>
                      <a:pt x="269967" y="94721"/>
                      <a:pt x="271750" y="94590"/>
                      <a:pt x="273142" y="93662"/>
                    </a:cubicBezTo>
                    <a:cubicBezTo>
                      <a:pt x="278363" y="90181"/>
                      <a:pt x="277417" y="88532"/>
                      <a:pt x="281080" y="84137"/>
                    </a:cubicBezTo>
                    <a:cubicBezTo>
                      <a:pt x="288720" y="74969"/>
                      <a:pt x="284930" y="80847"/>
                      <a:pt x="285884" y="79370"/>
                    </a:cubicBezTo>
                    <a:lnTo>
                      <a:pt x="289017" y="74612"/>
                    </a:lnTo>
                    <a:cubicBezTo>
                      <a:pt x="290605" y="73554"/>
                      <a:pt x="292431" y="72786"/>
                      <a:pt x="293780" y="71437"/>
                    </a:cubicBezTo>
                    <a:cubicBezTo>
                      <a:pt x="295129" y="70088"/>
                      <a:pt x="295810" y="68201"/>
                      <a:pt x="296955" y="66675"/>
                    </a:cubicBezTo>
                    <a:cubicBezTo>
                      <a:pt x="298988" y="63964"/>
                      <a:pt x="301054" y="61270"/>
                      <a:pt x="303305" y="58737"/>
                    </a:cubicBezTo>
                    <a:cubicBezTo>
                      <a:pt x="313169" y="47639"/>
                      <a:pt x="308347" y="54233"/>
                      <a:pt x="309925" y="52082"/>
                    </a:cubicBezTo>
                    <a:lnTo>
                      <a:pt x="314417" y="46037"/>
                    </a:lnTo>
                    <a:cubicBezTo>
                      <a:pt x="316213" y="43642"/>
                      <a:pt x="318650" y="41804"/>
                      <a:pt x="320767" y="39687"/>
                    </a:cubicBezTo>
                    <a:cubicBezTo>
                      <a:pt x="336144" y="24311"/>
                      <a:pt x="327748" y="31789"/>
                      <a:pt x="346167" y="17462"/>
                    </a:cubicBezTo>
                    <a:cubicBezTo>
                      <a:pt x="347755" y="16933"/>
                      <a:pt x="349392" y="16534"/>
                      <a:pt x="350930" y="15875"/>
                    </a:cubicBezTo>
                    <a:cubicBezTo>
                      <a:pt x="357762" y="12947"/>
                      <a:pt x="360037" y="10862"/>
                      <a:pt x="366805" y="6350"/>
                    </a:cubicBezTo>
                    <a:cubicBezTo>
                      <a:pt x="369590" y="4494"/>
                      <a:pt x="373124" y="4137"/>
                      <a:pt x="376330" y="3175"/>
                    </a:cubicBezTo>
                    <a:cubicBezTo>
                      <a:pt x="378420" y="2548"/>
                      <a:pt x="380506" y="1776"/>
                      <a:pt x="382680" y="1587"/>
                    </a:cubicBezTo>
                    <a:cubicBezTo>
                      <a:pt x="392710" y="715"/>
                      <a:pt x="402788" y="529"/>
                      <a:pt x="41284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7" name="Freihandform 16"/>
            <p:cNvSpPr/>
            <p:nvPr/>
          </p:nvSpPr>
          <p:spPr>
            <a:xfrm>
              <a:off x="5191125" y="4886325"/>
              <a:ext cx="609600" cy="628650"/>
            </a:xfrm>
            <a:custGeom>
              <a:avLst/>
              <a:gdLst>
                <a:gd name="connsiteX0" fmla="*/ 0 w 609600"/>
                <a:gd name="connsiteY0" fmla="*/ 0 h 628650"/>
                <a:gd name="connsiteX1" fmla="*/ 4763 w 609600"/>
                <a:gd name="connsiteY1" fmla="*/ 76200 h 628650"/>
                <a:gd name="connsiteX2" fmla="*/ 9525 w 609600"/>
                <a:gd name="connsiteY2" fmla="*/ 90488 h 628650"/>
                <a:gd name="connsiteX3" fmla="*/ 14288 w 609600"/>
                <a:gd name="connsiteY3" fmla="*/ 114300 h 628650"/>
                <a:gd name="connsiteX4" fmla="*/ 19050 w 609600"/>
                <a:gd name="connsiteY4" fmla="*/ 128588 h 628650"/>
                <a:gd name="connsiteX5" fmla="*/ 28575 w 609600"/>
                <a:gd name="connsiteY5" fmla="*/ 176213 h 628650"/>
                <a:gd name="connsiteX6" fmla="*/ 33338 w 609600"/>
                <a:gd name="connsiteY6" fmla="*/ 190500 h 628650"/>
                <a:gd name="connsiteX7" fmla="*/ 47625 w 609600"/>
                <a:gd name="connsiteY7" fmla="*/ 209550 h 628650"/>
                <a:gd name="connsiteX8" fmla="*/ 52388 w 609600"/>
                <a:gd name="connsiteY8" fmla="*/ 228600 h 628650"/>
                <a:gd name="connsiteX9" fmla="*/ 90488 w 609600"/>
                <a:gd name="connsiteY9" fmla="*/ 271463 h 628650"/>
                <a:gd name="connsiteX10" fmla="*/ 128588 w 609600"/>
                <a:gd name="connsiteY10" fmla="*/ 300038 h 628650"/>
                <a:gd name="connsiteX11" fmla="*/ 147638 w 609600"/>
                <a:gd name="connsiteY11" fmla="*/ 304800 h 628650"/>
                <a:gd name="connsiteX12" fmla="*/ 190500 w 609600"/>
                <a:gd name="connsiteY12" fmla="*/ 328613 h 628650"/>
                <a:gd name="connsiteX13" fmla="*/ 219075 w 609600"/>
                <a:gd name="connsiteY13" fmla="*/ 338138 h 628650"/>
                <a:gd name="connsiteX14" fmla="*/ 261938 w 609600"/>
                <a:gd name="connsiteY14" fmla="*/ 357188 h 628650"/>
                <a:gd name="connsiteX15" fmla="*/ 290513 w 609600"/>
                <a:gd name="connsiteY15" fmla="*/ 371475 h 628650"/>
                <a:gd name="connsiteX16" fmla="*/ 323850 w 609600"/>
                <a:gd name="connsiteY16" fmla="*/ 395288 h 628650"/>
                <a:gd name="connsiteX17" fmla="*/ 361950 w 609600"/>
                <a:gd name="connsiteY17" fmla="*/ 414338 h 628650"/>
                <a:gd name="connsiteX18" fmla="*/ 381000 w 609600"/>
                <a:gd name="connsiteY18" fmla="*/ 423863 h 628650"/>
                <a:gd name="connsiteX19" fmla="*/ 400050 w 609600"/>
                <a:gd name="connsiteY19" fmla="*/ 438150 h 628650"/>
                <a:gd name="connsiteX20" fmla="*/ 414338 w 609600"/>
                <a:gd name="connsiteY20" fmla="*/ 442913 h 628650"/>
                <a:gd name="connsiteX21" fmla="*/ 461963 w 609600"/>
                <a:gd name="connsiteY21" fmla="*/ 476250 h 628650"/>
                <a:gd name="connsiteX22" fmla="*/ 476250 w 609600"/>
                <a:gd name="connsiteY22" fmla="*/ 490538 h 628650"/>
                <a:gd name="connsiteX23" fmla="*/ 495300 w 609600"/>
                <a:gd name="connsiteY23" fmla="*/ 500063 h 628650"/>
                <a:gd name="connsiteX24" fmla="*/ 509588 w 609600"/>
                <a:gd name="connsiteY24" fmla="*/ 514350 h 628650"/>
                <a:gd name="connsiteX25" fmla="*/ 523875 w 609600"/>
                <a:gd name="connsiteY25" fmla="*/ 519113 h 628650"/>
                <a:gd name="connsiteX26" fmla="*/ 538163 w 609600"/>
                <a:gd name="connsiteY26" fmla="*/ 528638 h 628650"/>
                <a:gd name="connsiteX27" fmla="*/ 571500 w 609600"/>
                <a:gd name="connsiteY27" fmla="*/ 561975 h 628650"/>
                <a:gd name="connsiteX28" fmla="*/ 581025 w 609600"/>
                <a:gd name="connsiteY28" fmla="*/ 581025 h 628650"/>
                <a:gd name="connsiteX29" fmla="*/ 585788 w 609600"/>
                <a:gd name="connsiteY29" fmla="*/ 595313 h 628650"/>
                <a:gd name="connsiteX30" fmla="*/ 600075 w 609600"/>
                <a:gd name="connsiteY30" fmla="*/ 614363 h 628650"/>
                <a:gd name="connsiteX31" fmla="*/ 609600 w 609600"/>
                <a:gd name="connsiteY31" fmla="*/ 628650 h 62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9600" h="628650">
                  <a:moveTo>
                    <a:pt x="0" y="0"/>
                  </a:moveTo>
                  <a:cubicBezTo>
                    <a:pt x="1588" y="25400"/>
                    <a:pt x="2099" y="50890"/>
                    <a:pt x="4763" y="76200"/>
                  </a:cubicBezTo>
                  <a:cubicBezTo>
                    <a:pt x="5289" y="81193"/>
                    <a:pt x="8307" y="85618"/>
                    <a:pt x="9525" y="90488"/>
                  </a:cubicBezTo>
                  <a:cubicBezTo>
                    <a:pt x="11488" y="98341"/>
                    <a:pt x="12325" y="106447"/>
                    <a:pt x="14288" y="114300"/>
                  </a:cubicBezTo>
                  <a:cubicBezTo>
                    <a:pt x="15506" y="119170"/>
                    <a:pt x="17961" y="123687"/>
                    <a:pt x="19050" y="128588"/>
                  </a:cubicBezTo>
                  <a:cubicBezTo>
                    <a:pt x="28398" y="170657"/>
                    <a:pt x="19092" y="143025"/>
                    <a:pt x="28575" y="176213"/>
                  </a:cubicBezTo>
                  <a:cubicBezTo>
                    <a:pt x="29954" y="181040"/>
                    <a:pt x="30847" y="186141"/>
                    <a:pt x="33338" y="190500"/>
                  </a:cubicBezTo>
                  <a:cubicBezTo>
                    <a:pt x="37276" y="197392"/>
                    <a:pt x="42863" y="203200"/>
                    <a:pt x="47625" y="209550"/>
                  </a:cubicBezTo>
                  <a:cubicBezTo>
                    <a:pt x="49213" y="215900"/>
                    <a:pt x="49810" y="222584"/>
                    <a:pt x="52388" y="228600"/>
                  </a:cubicBezTo>
                  <a:cubicBezTo>
                    <a:pt x="58763" y="243474"/>
                    <a:pt x="82863" y="263838"/>
                    <a:pt x="90488" y="271463"/>
                  </a:cubicBezTo>
                  <a:cubicBezTo>
                    <a:pt x="105292" y="286267"/>
                    <a:pt x="107285" y="290570"/>
                    <a:pt x="128588" y="300038"/>
                  </a:cubicBezTo>
                  <a:cubicBezTo>
                    <a:pt x="134569" y="302696"/>
                    <a:pt x="141288" y="303213"/>
                    <a:pt x="147638" y="304800"/>
                  </a:cubicBezTo>
                  <a:cubicBezTo>
                    <a:pt x="164749" y="316208"/>
                    <a:pt x="168038" y="319253"/>
                    <a:pt x="190500" y="328613"/>
                  </a:cubicBezTo>
                  <a:cubicBezTo>
                    <a:pt x="199768" y="332475"/>
                    <a:pt x="210465" y="332973"/>
                    <a:pt x="219075" y="338138"/>
                  </a:cubicBezTo>
                  <a:cubicBezTo>
                    <a:pt x="248501" y="355792"/>
                    <a:pt x="233908" y="350180"/>
                    <a:pt x="261938" y="357188"/>
                  </a:cubicBezTo>
                  <a:cubicBezTo>
                    <a:pt x="302881" y="384485"/>
                    <a:pt x="251078" y="351758"/>
                    <a:pt x="290513" y="371475"/>
                  </a:cubicBezTo>
                  <a:cubicBezTo>
                    <a:pt x="303694" y="378065"/>
                    <a:pt x="310914" y="387742"/>
                    <a:pt x="323850" y="395288"/>
                  </a:cubicBezTo>
                  <a:cubicBezTo>
                    <a:pt x="336115" y="402443"/>
                    <a:pt x="349250" y="407988"/>
                    <a:pt x="361950" y="414338"/>
                  </a:cubicBezTo>
                  <a:cubicBezTo>
                    <a:pt x="368300" y="417513"/>
                    <a:pt x="375320" y="419603"/>
                    <a:pt x="381000" y="423863"/>
                  </a:cubicBezTo>
                  <a:cubicBezTo>
                    <a:pt x="387350" y="428625"/>
                    <a:pt x="393158" y="434212"/>
                    <a:pt x="400050" y="438150"/>
                  </a:cubicBezTo>
                  <a:cubicBezTo>
                    <a:pt x="404409" y="440641"/>
                    <a:pt x="409949" y="440475"/>
                    <a:pt x="414338" y="442913"/>
                  </a:cubicBezTo>
                  <a:cubicBezTo>
                    <a:pt x="422099" y="447225"/>
                    <a:pt x="452765" y="468366"/>
                    <a:pt x="461963" y="476250"/>
                  </a:cubicBezTo>
                  <a:cubicBezTo>
                    <a:pt x="467077" y="480633"/>
                    <a:pt x="470769" y="486623"/>
                    <a:pt x="476250" y="490538"/>
                  </a:cubicBezTo>
                  <a:cubicBezTo>
                    <a:pt x="482027" y="494665"/>
                    <a:pt x="489523" y="495937"/>
                    <a:pt x="495300" y="500063"/>
                  </a:cubicBezTo>
                  <a:cubicBezTo>
                    <a:pt x="500781" y="503978"/>
                    <a:pt x="503984" y="510614"/>
                    <a:pt x="509588" y="514350"/>
                  </a:cubicBezTo>
                  <a:cubicBezTo>
                    <a:pt x="513765" y="517135"/>
                    <a:pt x="519385" y="516868"/>
                    <a:pt x="523875" y="519113"/>
                  </a:cubicBezTo>
                  <a:cubicBezTo>
                    <a:pt x="528995" y="521673"/>
                    <a:pt x="533505" y="525311"/>
                    <a:pt x="538163" y="528638"/>
                  </a:cubicBezTo>
                  <a:cubicBezTo>
                    <a:pt x="556804" y="541953"/>
                    <a:pt x="559209" y="542310"/>
                    <a:pt x="571500" y="561975"/>
                  </a:cubicBezTo>
                  <a:cubicBezTo>
                    <a:pt x="575263" y="567995"/>
                    <a:pt x="578228" y="574500"/>
                    <a:pt x="581025" y="581025"/>
                  </a:cubicBezTo>
                  <a:cubicBezTo>
                    <a:pt x="583003" y="585639"/>
                    <a:pt x="583297" y="590954"/>
                    <a:pt x="585788" y="595313"/>
                  </a:cubicBezTo>
                  <a:cubicBezTo>
                    <a:pt x="589726" y="602205"/>
                    <a:pt x="595461" y="607904"/>
                    <a:pt x="600075" y="614363"/>
                  </a:cubicBezTo>
                  <a:cubicBezTo>
                    <a:pt x="603402" y="619021"/>
                    <a:pt x="609600" y="628650"/>
                    <a:pt x="609600" y="62865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Freihandform 17"/>
            <p:cNvSpPr/>
            <p:nvPr/>
          </p:nvSpPr>
          <p:spPr>
            <a:xfrm>
              <a:off x="5043488" y="4872038"/>
              <a:ext cx="595312" cy="338137"/>
            </a:xfrm>
            <a:custGeom>
              <a:avLst/>
              <a:gdLst>
                <a:gd name="connsiteX0" fmla="*/ 595312 w 595312"/>
                <a:gd name="connsiteY0" fmla="*/ 0 h 338137"/>
                <a:gd name="connsiteX1" fmla="*/ 552450 w 595312"/>
                <a:gd name="connsiteY1" fmla="*/ 66675 h 338137"/>
                <a:gd name="connsiteX2" fmla="*/ 533400 w 595312"/>
                <a:gd name="connsiteY2" fmla="*/ 95250 h 338137"/>
                <a:gd name="connsiteX3" fmla="*/ 504825 w 595312"/>
                <a:gd name="connsiteY3" fmla="*/ 142875 h 338137"/>
                <a:gd name="connsiteX4" fmla="*/ 490537 w 595312"/>
                <a:gd name="connsiteY4" fmla="*/ 157162 h 338137"/>
                <a:gd name="connsiteX5" fmla="*/ 471487 w 595312"/>
                <a:gd name="connsiteY5" fmla="*/ 185737 h 338137"/>
                <a:gd name="connsiteX6" fmla="*/ 414337 w 595312"/>
                <a:gd name="connsiteY6" fmla="*/ 214312 h 338137"/>
                <a:gd name="connsiteX7" fmla="*/ 400050 w 595312"/>
                <a:gd name="connsiteY7" fmla="*/ 219075 h 338137"/>
                <a:gd name="connsiteX8" fmla="*/ 381000 w 595312"/>
                <a:gd name="connsiteY8" fmla="*/ 233362 h 338137"/>
                <a:gd name="connsiteX9" fmla="*/ 366712 w 595312"/>
                <a:gd name="connsiteY9" fmla="*/ 238125 h 338137"/>
                <a:gd name="connsiteX10" fmla="*/ 347662 w 595312"/>
                <a:gd name="connsiteY10" fmla="*/ 247650 h 338137"/>
                <a:gd name="connsiteX11" fmla="*/ 314325 w 595312"/>
                <a:gd name="connsiteY11" fmla="*/ 261937 h 338137"/>
                <a:gd name="connsiteX12" fmla="*/ 257175 w 595312"/>
                <a:gd name="connsiteY12" fmla="*/ 309562 h 338137"/>
                <a:gd name="connsiteX13" fmla="*/ 242887 w 595312"/>
                <a:gd name="connsiteY13" fmla="*/ 314325 h 338137"/>
                <a:gd name="connsiteX14" fmla="*/ 214312 w 595312"/>
                <a:gd name="connsiteY14" fmla="*/ 328612 h 338137"/>
                <a:gd name="connsiteX15" fmla="*/ 176212 w 595312"/>
                <a:gd name="connsiteY15" fmla="*/ 338137 h 338137"/>
                <a:gd name="connsiteX16" fmla="*/ 152400 w 595312"/>
                <a:gd name="connsiteY16" fmla="*/ 333375 h 338137"/>
                <a:gd name="connsiteX17" fmla="*/ 123825 w 595312"/>
                <a:gd name="connsiteY17" fmla="*/ 323850 h 338137"/>
                <a:gd name="connsiteX18" fmla="*/ 95250 w 595312"/>
                <a:gd name="connsiteY18" fmla="*/ 309562 h 338137"/>
                <a:gd name="connsiteX19" fmla="*/ 66675 w 595312"/>
                <a:gd name="connsiteY19" fmla="*/ 295275 h 338137"/>
                <a:gd name="connsiteX20" fmla="*/ 38100 w 595312"/>
                <a:gd name="connsiteY20" fmla="*/ 276225 h 338137"/>
                <a:gd name="connsiteX21" fmla="*/ 23812 w 595312"/>
                <a:gd name="connsiteY21" fmla="*/ 266700 h 338137"/>
                <a:gd name="connsiteX22" fmla="*/ 4762 w 595312"/>
                <a:gd name="connsiteY22" fmla="*/ 238125 h 338137"/>
                <a:gd name="connsiteX23" fmla="*/ 0 w 595312"/>
                <a:gd name="connsiteY23" fmla="*/ 223837 h 33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95312" h="338137">
                  <a:moveTo>
                    <a:pt x="595312" y="0"/>
                  </a:moveTo>
                  <a:cubicBezTo>
                    <a:pt x="575160" y="50379"/>
                    <a:pt x="599303" y="-3604"/>
                    <a:pt x="552450" y="66675"/>
                  </a:cubicBezTo>
                  <a:cubicBezTo>
                    <a:pt x="546100" y="76200"/>
                    <a:pt x="538520" y="85011"/>
                    <a:pt x="533400" y="95250"/>
                  </a:cubicBezTo>
                  <a:cubicBezTo>
                    <a:pt x="525884" y="110281"/>
                    <a:pt x="516318" y="131383"/>
                    <a:pt x="504825" y="142875"/>
                  </a:cubicBezTo>
                  <a:cubicBezTo>
                    <a:pt x="500062" y="147637"/>
                    <a:pt x="494672" y="151846"/>
                    <a:pt x="490537" y="157162"/>
                  </a:cubicBezTo>
                  <a:cubicBezTo>
                    <a:pt x="483509" y="166198"/>
                    <a:pt x="481012" y="179387"/>
                    <a:pt x="471487" y="185737"/>
                  </a:cubicBezTo>
                  <a:cubicBezTo>
                    <a:pt x="434556" y="210358"/>
                    <a:pt x="453774" y="201166"/>
                    <a:pt x="414337" y="214312"/>
                  </a:cubicBezTo>
                  <a:lnTo>
                    <a:pt x="400050" y="219075"/>
                  </a:lnTo>
                  <a:cubicBezTo>
                    <a:pt x="393700" y="223837"/>
                    <a:pt x="387892" y="229424"/>
                    <a:pt x="381000" y="233362"/>
                  </a:cubicBezTo>
                  <a:cubicBezTo>
                    <a:pt x="376641" y="235853"/>
                    <a:pt x="371326" y="236147"/>
                    <a:pt x="366712" y="238125"/>
                  </a:cubicBezTo>
                  <a:cubicBezTo>
                    <a:pt x="360187" y="240922"/>
                    <a:pt x="354188" y="244853"/>
                    <a:pt x="347662" y="247650"/>
                  </a:cubicBezTo>
                  <a:cubicBezTo>
                    <a:pt x="334692" y="253208"/>
                    <a:pt x="326477" y="252216"/>
                    <a:pt x="314325" y="261937"/>
                  </a:cubicBezTo>
                  <a:cubicBezTo>
                    <a:pt x="295376" y="277096"/>
                    <a:pt x="281898" y="301320"/>
                    <a:pt x="257175" y="309562"/>
                  </a:cubicBezTo>
                  <a:cubicBezTo>
                    <a:pt x="252412" y="311150"/>
                    <a:pt x="247377" y="312080"/>
                    <a:pt x="242887" y="314325"/>
                  </a:cubicBezTo>
                  <a:cubicBezTo>
                    <a:pt x="216875" y="327332"/>
                    <a:pt x="240651" y="321429"/>
                    <a:pt x="214312" y="328612"/>
                  </a:cubicBezTo>
                  <a:cubicBezTo>
                    <a:pt x="201682" y="332056"/>
                    <a:pt x="176212" y="338137"/>
                    <a:pt x="176212" y="338137"/>
                  </a:cubicBezTo>
                  <a:cubicBezTo>
                    <a:pt x="168275" y="336550"/>
                    <a:pt x="160209" y="335505"/>
                    <a:pt x="152400" y="333375"/>
                  </a:cubicBezTo>
                  <a:cubicBezTo>
                    <a:pt x="142714" y="330733"/>
                    <a:pt x="123825" y="323850"/>
                    <a:pt x="123825" y="323850"/>
                  </a:cubicBezTo>
                  <a:cubicBezTo>
                    <a:pt x="82876" y="296552"/>
                    <a:pt x="134686" y="329281"/>
                    <a:pt x="95250" y="309562"/>
                  </a:cubicBezTo>
                  <a:cubicBezTo>
                    <a:pt x="58329" y="291101"/>
                    <a:pt x="102578" y="307242"/>
                    <a:pt x="66675" y="295275"/>
                  </a:cubicBezTo>
                  <a:lnTo>
                    <a:pt x="38100" y="276225"/>
                  </a:lnTo>
                  <a:lnTo>
                    <a:pt x="23812" y="266700"/>
                  </a:lnTo>
                  <a:cubicBezTo>
                    <a:pt x="17462" y="257175"/>
                    <a:pt x="8382" y="248985"/>
                    <a:pt x="4762" y="238125"/>
                  </a:cubicBezTo>
                  <a:lnTo>
                    <a:pt x="0" y="223837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Freihandform 19"/>
            <p:cNvSpPr/>
            <p:nvPr/>
          </p:nvSpPr>
          <p:spPr>
            <a:xfrm>
              <a:off x="4976813" y="4791075"/>
              <a:ext cx="442912" cy="719138"/>
            </a:xfrm>
            <a:custGeom>
              <a:avLst/>
              <a:gdLst>
                <a:gd name="connsiteX0" fmla="*/ 0 w 442912"/>
                <a:gd name="connsiteY0" fmla="*/ 719138 h 719138"/>
                <a:gd name="connsiteX1" fmla="*/ 33337 w 442912"/>
                <a:gd name="connsiteY1" fmla="*/ 704850 h 719138"/>
                <a:gd name="connsiteX2" fmla="*/ 47625 w 442912"/>
                <a:gd name="connsiteY2" fmla="*/ 695325 h 719138"/>
                <a:gd name="connsiteX3" fmla="*/ 80962 w 442912"/>
                <a:gd name="connsiteY3" fmla="*/ 685800 h 719138"/>
                <a:gd name="connsiteX4" fmla="*/ 128587 w 442912"/>
                <a:gd name="connsiteY4" fmla="*/ 661988 h 719138"/>
                <a:gd name="connsiteX5" fmla="*/ 171450 w 442912"/>
                <a:gd name="connsiteY5" fmla="*/ 642938 h 719138"/>
                <a:gd name="connsiteX6" fmla="*/ 204787 w 442912"/>
                <a:gd name="connsiteY6" fmla="*/ 623888 h 719138"/>
                <a:gd name="connsiteX7" fmla="*/ 242887 w 442912"/>
                <a:gd name="connsiteY7" fmla="*/ 604838 h 719138"/>
                <a:gd name="connsiteX8" fmla="*/ 257175 w 442912"/>
                <a:gd name="connsiteY8" fmla="*/ 590550 h 719138"/>
                <a:gd name="connsiteX9" fmla="*/ 290512 w 442912"/>
                <a:gd name="connsiteY9" fmla="*/ 576263 h 719138"/>
                <a:gd name="connsiteX10" fmla="*/ 319087 w 442912"/>
                <a:gd name="connsiteY10" fmla="*/ 552450 h 719138"/>
                <a:gd name="connsiteX11" fmla="*/ 338137 w 442912"/>
                <a:gd name="connsiteY11" fmla="*/ 519113 h 719138"/>
                <a:gd name="connsiteX12" fmla="*/ 361950 w 442912"/>
                <a:gd name="connsiteY12" fmla="*/ 490538 h 719138"/>
                <a:gd name="connsiteX13" fmla="*/ 376237 w 442912"/>
                <a:gd name="connsiteY13" fmla="*/ 447675 h 719138"/>
                <a:gd name="connsiteX14" fmla="*/ 385762 w 442912"/>
                <a:gd name="connsiteY14" fmla="*/ 428625 h 719138"/>
                <a:gd name="connsiteX15" fmla="*/ 400050 w 442912"/>
                <a:gd name="connsiteY15" fmla="*/ 400050 h 719138"/>
                <a:gd name="connsiteX16" fmla="*/ 414337 w 442912"/>
                <a:gd name="connsiteY16" fmla="*/ 366713 h 719138"/>
                <a:gd name="connsiteX17" fmla="*/ 419100 w 442912"/>
                <a:gd name="connsiteY17" fmla="*/ 352425 h 719138"/>
                <a:gd name="connsiteX18" fmla="*/ 428625 w 442912"/>
                <a:gd name="connsiteY18" fmla="*/ 328613 h 719138"/>
                <a:gd name="connsiteX19" fmla="*/ 433387 w 442912"/>
                <a:gd name="connsiteY19" fmla="*/ 309563 h 719138"/>
                <a:gd name="connsiteX20" fmla="*/ 442912 w 442912"/>
                <a:gd name="connsiteY20" fmla="*/ 285750 h 719138"/>
                <a:gd name="connsiteX21" fmla="*/ 438150 w 442912"/>
                <a:gd name="connsiteY21" fmla="*/ 157163 h 719138"/>
                <a:gd name="connsiteX22" fmla="*/ 428625 w 442912"/>
                <a:gd name="connsiteY22" fmla="*/ 138113 h 719138"/>
                <a:gd name="connsiteX23" fmla="*/ 414337 w 442912"/>
                <a:gd name="connsiteY23" fmla="*/ 85725 h 719138"/>
                <a:gd name="connsiteX24" fmla="*/ 404812 w 442912"/>
                <a:gd name="connsiteY24" fmla="*/ 42863 h 719138"/>
                <a:gd name="connsiteX25" fmla="*/ 395287 w 442912"/>
                <a:gd name="connsiteY25" fmla="*/ 14288 h 719138"/>
                <a:gd name="connsiteX26" fmla="*/ 385762 w 442912"/>
                <a:gd name="connsiteY26" fmla="*/ 0 h 7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912" h="719138">
                  <a:moveTo>
                    <a:pt x="0" y="719138"/>
                  </a:moveTo>
                  <a:cubicBezTo>
                    <a:pt x="11112" y="714375"/>
                    <a:pt x="22523" y="710257"/>
                    <a:pt x="33337" y="704850"/>
                  </a:cubicBezTo>
                  <a:cubicBezTo>
                    <a:pt x="38457" y="702290"/>
                    <a:pt x="42505" y="697885"/>
                    <a:pt x="47625" y="695325"/>
                  </a:cubicBezTo>
                  <a:cubicBezTo>
                    <a:pt x="54454" y="691910"/>
                    <a:pt x="74863" y="687325"/>
                    <a:pt x="80962" y="685800"/>
                  </a:cubicBezTo>
                  <a:cubicBezTo>
                    <a:pt x="144655" y="643338"/>
                    <a:pt x="81465" y="680837"/>
                    <a:pt x="128587" y="661988"/>
                  </a:cubicBezTo>
                  <a:cubicBezTo>
                    <a:pt x="211224" y="628933"/>
                    <a:pt x="123690" y="658856"/>
                    <a:pt x="171450" y="642938"/>
                  </a:cubicBezTo>
                  <a:cubicBezTo>
                    <a:pt x="201386" y="622980"/>
                    <a:pt x="168534" y="644029"/>
                    <a:pt x="204787" y="623888"/>
                  </a:cubicBezTo>
                  <a:cubicBezTo>
                    <a:pt x="238528" y="605143"/>
                    <a:pt x="216769" y="613543"/>
                    <a:pt x="242887" y="604838"/>
                  </a:cubicBezTo>
                  <a:cubicBezTo>
                    <a:pt x="247650" y="600075"/>
                    <a:pt x="251694" y="594465"/>
                    <a:pt x="257175" y="590550"/>
                  </a:cubicBezTo>
                  <a:cubicBezTo>
                    <a:pt x="267474" y="583193"/>
                    <a:pt x="278852" y="580149"/>
                    <a:pt x="290512" y="576263"/>
                  </a:cubicBezTo>
                  <a:cubicBezTo>
                    <a:pt x="304563" y="566896"/>
                    <a:pt x="307626" y="566204"/>
                    <a:pt x="319087" y="552450"/>
                  </a:cubicBezTo>
                  <a:cubicBezTo>
                    <a:pt x="329637" y="539790"/>
                    <a:pt x="329666" y="533937"/>
                    <a:pt x="338137" y="519113"/>
                  </a:cubicBezTo>
                  <a:cubicBezTo>
                    <a:pt x="346979" y="503640"/>
                    <a:pt x="348814" y="503673"/>
                    <a:pt x="361950" y="490538"/>
                  </a:cubicBezTo>
                  <a:cubicBezTo>
                    <a:pt x="367478" y="468425"/>
                    <a:pt x="365989" y="470733"/>
                    <a:pt x="376237" y="447675"/>
                  </a:cubicBezTo>
                  <a:cubicBezTo>
                    <a:pt x="379120" y="441187"/>
                    <a:pt x="382965" y="435150"/>
                    <a:pt x="385762" y="428625"/>
                  </a:cubicBezTo>
                  <a:cubicBezTo>
                    <a:pt x="397593" y="401022"/>
                    <a:pt x="381746" y="427507"/>
                    <a:pt x="400050" y="400050"/>
                  </a:cubicBezTo>
                  <a:cubicBezTo>
                    <a:pt x="411216" y="366550"/>
                    <a:pt x="396685" y="407900"/>
                    <a:pt x="414337" y="366713"/>
                  </a:cubicBezTo>
                  <a:cubicBezTo>
                    <a:pt x="416315" y="362099"/>
                    <a:pt x="417337" y="357126"/>
                    <a:pt x="419100" y="352425"/>
                  </a:cubicBezTo>
                  <a:cubicBezTo>
                    <a:pt x="422102" y="344421"/>
                    <a:pt x="425922" y="336723"/>
                    <a:pt x="428625" y="328613"/>
                  </a:cubicBezTo>
                  <a:cubicBezTo>
                    <a:pt x="430695" y="322403"/>
                    <a:pt x="431317" y="315773"/>
                    <a:pt x="433387" y="309563"/>
                  </a:cubicBezTo>
                  <a:cubicBezTo>
                    <a:pt x="436090" y="301453"/>
                    <a:pt x="439737" y="293688"/>
                    <a:pt x="442912" y="285750"/>
                  </a:cubicBezTo>
                  <a:cubicBezTo>
                    <a:pt x="441325" y="242888"/>
                    <a:pt x="442281" y="199855"/>
                    <a:pt x="438150" y="157163"/>
                  </a:cubicBezTo>
                  <a:cubicBezTo>
                    <a:pt x="437466" y="150096"/>
                    <a:pt x="431422" y="144638"/>
                    <a:pt x="428625" y="138113"/>
                  </a:cubicBezTo>
                  <a:cubicBezTo>
                    <a:pt x="422443" y="123690"/>
                    <a:pt x="417983" y="96665"/>
                    <a:pt x="414337" y="85725"/>
                  </a:cubicBezTo>
                  <a:cubicBezTo>
                    <a:pt x="400711" y="44843"/>
                    <a:pt x="421578" y="109926"/>
                    <a:pt x="404812" y="42863"/>
                  </a:cubicBezTo>
                  <a:cubicBezTo>
                    <a:pt x="402377" y="33123"/>
                    <a:pt x="400856" y="22642"/>
                    <a:pt x="395287" y="14288"/>
                  </a:cubicBezTo>
                  <a:lnTo>
                    <a:pt x="385762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Freihandform 27"/>
            <p:cNvSpPr/>
            <p:nvPr/>
          </p:nvSpPr>
          <p:spPr>
            <a:xfrm>
              <a:off x="5086350" y="5481638"/>
              <a:ext cx="661988" cy="138112"/>
            </a:xfrm>
            <a:custGeom>
              <a:avLst/>
              <a:gdLst>
                <a:gd name="connsiteX0" fmla="*/ 661988 w 661988"/>
                <a:gd name="connsiteY0" fmla="*/ 33337 h 138112"/>
                <a:gd name="connsiteX1" fmla="*/ 623888 w 661988"/>
                <a:gd name="connsiteY1" fmla="*/ 19050 h 138112"/>
                <a:gd name="connsiteX2" fmla="*/ 571500 w 661988"/>
                <a:gd name="connsiteY2" fmla="*/ 9525 h 138112"/>
                <a:gd name="connsiteX3" fmla="*/ 485775 w 661988"/>
                <a:gd name="connsiteY3" fmla="*/ 0 h 138112"/>
                <a:gd name="connsiteX4" fmla="*/ 347663 w 661988"/>
                <a:gd name="connsiteY4" fmla="*/ 9525 h 138112"/>
                <a:gd name="connsiteX5" fmla="*/ 333375 w 661988"/>
                <a:gd name="connsiteY5" fmla="*/ 14287 h 138112"/>
                <a:gd name="connsiteX6" fmla="*/ 314325 w 661988"/>
                <a:gd name="connsiteY6" fmla="*/ 23812 h 138112"/>
                <a:gd name="connsiteX7" fmla="*/ 285750 w 661988"/>
                <a:gd name="connsiteY7" fmla="*/ 33337 h 138112"/>
                <a:gd name="connsiteX8" fmla="*/ 238125 w 661988"/>
                <a:gd name="connsiteY8" fmla="*/ 52387 h 138112"/>
                <a:gd name="connsiteX9" fmla="*/ 209550 w 661988"/>
                <a:gd name="connsiteY9" fmla="*/ 61912 h 138112"/>
                <a:gd name="connsiteX10" fmla="*/ 176213 w 661988"/>
                <a:gd name="connsiteY10" fmla="*/ 80962 h 138112"/>
                <a:gd name="connsiteX11" fmla="*/ 161925 w 661988"/>
                <a:gd name="connsiteY11" fmla="*/ 85725 h 138112"/>
                <a:gd name="connsiteX12" fmla="*/ 133350 w 661988"/>
                <a:gd name="connsiteY12" fmla="*/ 104775 h 138112"/>
                <a:gd name="connsiteX13" fmla="*/ 109538 w 661988"/>
                <a:gd name="connsiteY13" fmla="*/ 109537 h 138112"/>
                <a:gd name="connsiteX14" fmla="*/ 80963 w 661988"/>
                <a:gd name="connsiteY14" fmla="*/ 119062 h 138112"/>
                <a:gd name="connsiteX15" fmla="*/ 52388 w 661988"/>
                <a:gd name="connsiteY15" fmla="*/ 128587 h 138112"/>
                <a:gd name="connsiteX16" fmla="*/ 38100 w 661988"/>
                <a:gd name="connsiteY16" fmla="*/ 133350 h 138112"/>
                <a:gd name="connsiteX17" fmla="*/ 19050 w 661988"/>
                <a:gd name="connsiteY17" fmla="*/ 138112 h 138112"/>
                <a:gd name="connsiteX18" fmla="*/ 0 w 661988"/>
                <a:gd name="connsiteY18" fmla="*/ 133350 h 13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1988" h="138112">
                  <a:moveTo>
                    <a:pt x="661988" y="33337"/>
                  </a:moveTo>
                  <a:cubicBezTo>
                    <a:pt x="649288" y="28575"/>
                    <a:pt x="636852" y="23039"/>
                    <a:pt x="623888" y="19050"/>
                  </a:cubicBezTo>
                  <a:cubicBezTo>
                    <a:pt x="616770" y="16860"/>
                    <a:pt x="576849" y="10289"/>
                    <a:pt x="571500" y="9525"/>
                  </a:cubicBezTo>
                  <a:cubicBezTo>
                    <a:pt x="540018" y="5028"/>
                    <a:pt x="518152" y="3237"/>
                    <a:pt x="485775" y="0"/>
                  </a:cubicBezTo>
                  <a:cubicBezTo>
                    <a:pt x="410918" y="2994"/>
                    <a:pt x="396883" y="-4538"/>
                    <a:pt x="347663" y="9525"/>
                  </a:cubicBezTo>
                  <a:cubicBezTo>
                    <a:pt x="342836" y="10904"/>
                    <a:pt x="337989" y="12310"/>
                    <a:pt x="333375" y="14287"/>
                  </a:cubicBezTo>
                  <a:cubicBezTo>
                    <a:pt x="326849" y="17084"/>
                    <a:pt x="320917" y="21175"/>
                    <a:pt x="314325" y="23812"/>
                  </a:cubicBezTo>
                  <a:cubicBezTo>
                    <a:pt x="305003" y="27541"/>
                    <a:pt x="295151" y="29812"/>
                    <a:pt x="285750" y="33337"/>
                  </a:cubicBezTo>
                  <a:cubicBezTo>
                    <a:pt x="269741" y="39340"/>
                    <a:pt x="254345" y="46980"/>
                    <a:pt x="238125" y="52387"/>
                  </a:cubicBezTo>
                  <a:lnTo>
                    <a:pt x="209550" y="61912"/>
                  </a:lnTo>
                  <a:cubicBezTo>
                    <a:pt x="195201" y="71479"/>
                    <a:pt x="193133" y="73710"/>
                    <a:pt x="176213" y="80962"/>
                  </a:cubicBezTo>
                  <a:cubicBezTo>
                    <a:pt x="171599" y="82940"/>
                    <a:pt x="166314" y="83287"/>
                    <a:pt x="161925" y="85725"/>
                  </a:cubicBezTo>
                  <a:cubicBezTo>
                    <a:pt x="151918" y="91284"/>
                    <a:pt x="144575" y="102530"/>
                    <a:pt x="133350" y="104775"/>
                  </a:cubicBezTo>
                  <a:cubicBezTo>
                    <a:pt x="125413" y="106362"/>
                    <a:pt x="117347" y="107407"/>
                    <a:pt x="109538" y="109537"/>
                  </a:cubicBezTo>
                  <a:cubicBezTo>
                    <a:pt x="99852" y="112179"/>
                    <a:pt x="90488" y="115887"/>
                    <a:pt x="80963" y="119062"/>
                  </a:cubicBezTo>
                  <a:lnTo>
                    <a:pt x="52388" y="128587"/>
                  </a:lnTo>
                  <a:cubicBezTo>
                    <a:pt x="47625" y="130175"/>
                    <a:pt x="42970" y="132133"/>
                    <a:pt x="38100" y="133350"/>
                  </a:cubicBezTo>
                  <a:lnTo>
                    <a:pt x="19050" y="138112"/>
                  </a:lnTo>
                  <a:lnTo>
                    <a:pt x="0" y="13335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Freihandform 28"/>
            <p:cNvSpPr/>
            <p:nvPr/>
          </p:nvSpPr>
          <p:spPr>
            <a:xfrm>
              <a:off x="5505450" y="4962525"/>
              <a:ext cx="166688" cy="771525"/>
            </a:xfrm>
            <a:custGeom>
              <a:avLst/>
              <a:gdLst>
                <a:gd name="connsiteX0" fmla="*/ 61913 w 166688"/>
                <a:gd name="connsiteY0" fmla="*/ 771525 h 771525"/>
                <a:gd name="connsiteX1" fmla="*/ 47625 w 166688"/>
                <a:gd name="connsiteY1" fmla="*/ 742950 h 771525"/>
                <a:gd name="connsiteX2" fmla="*/ 23813 w 166688"/>
                <a:gd name="connsiteY2" fmla="*/ 704850 h 771525"/>
                <a:gd name="connsiteX3" fmla="*/ 19050 w 166688"/>
                <a:gd name="connsiteY3" fmla="*/ 690563 h 771525"/>
                <a:gd name="connsiteX4" fmla="*/ 9525 w 166688"/>
                <a:gd name="connsiteY4" fmla="*/ 671513 h 771525"/>
                <a:gd name="connsiteX5" fmla="*/ 0 w 166688"/>
                <a:gd name="connsiteY5" fmla="*/ 642938 h 771525"/>
                <a:gd name="connsiteX6" fmla="*/ 4763 w 166688"/>
                <a:gd name="connsiteY6" fmla="*/ 466725 h 771525"/>
                <a:gd name="connsiteX7" fmla="*/ 14288 w 166688"/>
                <a:gd name="connsiteY7" fmla="*/ 419100 h 771525"/>
                <a:gd name="connsiteX8" fmla="*/ 33338 w 166688"/>
                <a:gd name="connsiteY8" fmla="*/ 376238 h 771525"/>
                <a:gd name="connsiteX9" fmla="*/ 42863 w 166688"/>
                <a:gd name="connsiteY9" fmla="*/ 347663 h 771525"/>
                <a:gd name="connsiteX10" fmla="*/ 47625 w 166688"/>
                <a:gd name="connsiteY10" fmla="*/ 328613 h 771525"/>
                <a:gd name="connsiteX11" fmla="*/ 57150 w 166688"/>
                <a:gd name="connsiteY11" fmla="*/ 309563 h 771525"/>
                <a:gd name="connsiteX12" fmla="*/ 61913 w 166688"/>
                <a:gd name="connsiteY12" fmla="*/ 285750 h 771525"/>
                <a:gd name="connsiteX13" fmla="*/ 71438 w 166688"/>
                <a:gd name="connsiteY13" fmla="*/ 247650 h 771525"/>
                <a:gd name="connsiteX14" fmla="*/ 76200 w 166688"/>
                <a:gd name="connsiteY14" fmla="*/ 209550 h 771525"/>
                <a:gd name="connsiteX15" fmla="*/ 80963 w 166688"/>
                <a:gd name="connsiteY15" fmla="*/ 195263 h 771525"/>
                <a:gd name="connsiteX16" fmla="*/ 85725 w 166688"/>
                <a:gd name="connsiteY16" fmla="*/ 157163 h 771525"/>
                <a:gd name="connsiteX17" fmla="*/ 90488 w 166688"/>
                <a:gd name="connsiteY17" fmla="*/ 133350 h 771525"/>
                <a:gd name="connsiteX18" fmla="*/ 100013 w 166688"/>
                <a:gd name="connsiteY18" fmla="*/ 71438 h 771525"/>
                <a:gd name="connsiteX19" fmla="*/ 104775 w 166688"/>
                <a:gd name="connsiteY19" fmla="*/ 57150 h 771525"/>
                <a:gd name="connsiteX20" fmla="*/ 119063 w 166688"/>
                <a:gd name="connsiteY20" fmla="*/ 47625 h 771525"/>
                <a:gd name="connsiteX21" fmla="*/ 152400 w 166688"/>
                <a:gd name="connsiteY21" fmla="*/ 28575 h 771525"/>
                <a:gd name="connsiteX22" fmla="*/ 161925 w 166688"/>
                <a:gd name="connsiteY22" fmla="*/ 14288 h 771525"/>
                <a:gd name="connsiteX23" fmla="*/ 166688 w 166688"/>
                <a:gd name="connsiteY23" fmla="*/ 0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6688" h="771525">
                  <a:moveTo>
                    <a:pt x="61913" y="771525"/>
                  </a:moveTo>
                  <a:cubicBezTo>
                    <a:pt x="57150" y="762000"/>
                    <a:pt x="52909" y="752196"/>
                    <a:pt x="47625" y="742950"/>
                  </a:cubicBezTo>
                  <a:cubicBezTo>
                    <a:pt x="40195" y="729947"/>
                    <a:pt x="30985" y="717998"/>
                    <a:pt x="23813" y="704850"/>
                  </a:cubicBezTo>
                  <a:cubicBezTo>
                    <a:pt x="21409" y="700443"/>
                    <a:pt x="21028" y="695177"/>
                    <a:pt x="19050" y="690563"/>
                  </a:cubicBezTo>
                  <a:cubicBezTo>
                    <a:pt x="16253" y="684038"/>
                    <a:pt x="12162" y="678105"/>
                    <a:pt x="9525" y="671513"/>
                  </a:cubicBezTo>
                  <a:cubicBezTo>
                    <a:pt x="5796" y="662191"/>
                    <a:pt x="0" y="642938"/>
                    <a:pt x="0" y="642938"/>
                  </a:cubicBezTo>
                  <a:cubicBezTo>
                    <a:pt x="1588" y="584200"/>
                    <a:pt x="1020" y="525365"/>
                    <a:pt x="4763" y="466725"/>
                  </a:cubicBezTo>
                  <a:cubicBezTo>
                    <a:pt x="5794" y="450568"/>
                    <a:pt x="7048" y="433580"/>
                    <a:pt x="14288" y="419100"/>
                  </a:cubicBezTo>
                  <a:cubicBezTo>
                    <a:pt x="24269" y="399138"/>
                    <a:pt x="25231" y="398533"/>
                    <a:pt x="33338" y="376238"/>
                  </a:cubicBezTo>
                  <a:cubicBezTo>
                    <a:pt x="36769" y="366802"/>
                    <a:pt x="40428" y="357404"/>
                    <a:pt x="42863" y="347663"/>
                  </a:cubicBezTo>
                  <a:cubicBezTo>
                    <a:pt x="44450" y="341313"/>
                    <a:pt x="45327" y="334742"/>
                    <a:pt x="47625" y="328613"/>
                  </a:cubicBezTo>
                  <a:cubicBezTo>
                    <a:pt x="50118" y="321965"/>
                    <a:pt x="53975" y="315913"/>
                    <a:pt x="57150" y="309563"/>
                  </a:cubicBezTo>
                  <a:cubicBezTo>
                    <a:pt x="58738" y="301625"/>
                    <a:pt x="60093" y="293638"/>
                    <a:pt x="61913" y="285750"/>
                  </a:cubicBezTo>
                  <a:cubicBezTo>
                    <a:pt x="64857" y="272994"/>
                    <a:pt x="71438" y="247650"/>
                    <a:pt x="71438" y="247650"/>
                  </a:cubicBezTo>
                  <a:cubicBezTo>
                    <a:pt x="73025" y="234950"/>
                    <a:pt x="73910" y="222142"/>
                    <a:pt x="76200" y="209550"/>
                  </a:cubicBezTo>
                  <a:cubicBezTo>
                    <a:pt x="77098" y="204611"/>
                    <a:pt x="80065" y="200202"/>
                    <a:pt x="80963" y="195263"/>
                  </a:cubicBezTo>
                  <a:cubicBezTo>
                    <a:pt x="83253" y="182671"/>
                    <a:pt x="83779" y="169813"/>
                    <a:pt x="85725" y="157163"/>
                  </a:cubicBezTo>
                  <a:cubicBezTo>
                    <a:pt x="86956" y="149162"/>
                    <a:pt x="89343" y="141364"/>
                    <a:pt x="90488" y="133350"/>
                  </a:cubicBezTo>
                  <a:cubicBezTo>
                    <a:pt x="96522" y="91110"/>
                    <a:pt x="91513" y="101189"/>
                    <a:pt x="100013" y="71438"/>
                  </a:cubicBezTo>
                  <a:cubicBezTo>
                    <a:pt x="101392" y="66611"/>
                    <a:pt x="101639" y="61070"/>
                    <a:pt x="104775" y="57150"/>
                  </a:cubicBezTo>
                  <a:cubicBezTo>
                    <a:pt x="108351" y="52680"/>
                    <a:pt x="114093" y="50465"/>
                    <a:pt x="119063" y="47625"/>
                  </a:cubicBezTo>
                  <a:cubicBezTo>
                    <a:pt x="161351" y="23461"/>
                    <a:pt x="117598" y="51777"/>
                    <a:pt x="152400" y="28575"/>
                  </a:cubicBezTo>
                  <a:cubicBezTo>
                    <a:pt x="155575" y="23813"/>
                    <a:pt x="159365" y="19407"/>
                    <a:pt x="161925" y="14288"/>
                  </a:cubicBezTo>
                  <a:cubicBezTo>
                    <a:pt x="164170" y="9798"/>
                    <a:pt x="166688" y="0"/>
                    <a:pt x="166688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Freihandform 29"/>
            <p:cNvSpPr/>
            <p:nvPr/>
          </p:nvSpPr>
          <p:spPr>
            <a:xfrm>
              <a:off x="5715000" y="5105400"/>
              <a:ext cx="24202" cy="290513"/>
            </a:xfrm>
            <a:custGeom>
              <a:avLst/>
              <a:gdLst>
                <a:gd name="connsiteX0" fmla="*/ 9525 w 24202"/>
                <a:gd name="connsiteY0" fmla="*/ 0 h 290513"/>
                <a:gd name="connsiteX1" fmla="*/ 4763 w 24202"/>
                <a:gd name="connsiteY1" fmla="*/ 104775 h 290513"/>
                <a:gd name="connsiteX2" fmla="*/ 0 w 24202"/>
                <a:gd name="connsiteY2" fmla="*/ 128588 h 290513"/>
                <a:gd name="connsiteX3" fmla="*/ 4763 w 24202"/>
                <a:gd name="connsiteY3" fmla="*/ 190500 h 290513"/>
                <a:gd name="connsiteX4" fmla="*/ 9525 w 24202"/>
                <a:gd name="connsiteY4" fmla="*/ 219075 h 290513"/>
                <a:gd name="connsiteX5" fmla="*/ 23813 w 24202"/>
                <a:gd name="connsiteY5" fmla="*/ 266700 h 290513"/>
                <a:gd name="connsiteX6" fmla="*/ 23813 w 24202"/>
                <a:gd name="connsiteY6" fmla="*/ 290513 h 29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202" h="290513">
                  <a:moveTo>
                    <a:pt x="9525" y="0"/>
                  </a:moveTo>
                  <a:cubicBezTo>
                    <a:pt x="7938" y="34925"/>
                    <a:pt x="7346" y="69909"/>
                    <a:pt x="4763" y="104775"/>
                  </a:cubicBezTo>
                  <a:cubicBezTo>
                    <a:pt x="4165" y="112848"/>
                    <a:pt x="0" y="120493"/>
                    <a:pt x="0" y="128588"/>
                  </a:cubicBezTo>
                  <a:cubicBezTo>
                    <a:pt x="0" y="149286"/>
                    <a:pt x="2596" y="169915"/>
                    <a:pt x="4763" y="190500"/>
                  </a:cubicBezTo>
                  <a:cubicBezTo>
                    <a:pt x="5774" y="200103"/>
                    <a:pt x="7183" y="209707"/>
                    <a:pt x="9525" y="219075"/>
                  </a:cubicBezTo>
                  <a:cubicBezTo>
                    <a:pt x="12397" y="230562"/>
                    <a:pt x="22302" y="253098"/>
                    <a:pt x="23813" y="266700"/>
                  </a:cubicBezTo>
                  <a:cubicBezTo>
                    <a:pt x="24690" y="274589"/>
                    <a:pt x="23813" y="282575"/>
                    <a:pt x="23813" y="290513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0" name="Textfeld 49"/>
          <p:cNvSpPr txBox="1"/>
          <p:nvPr/>
        </p:nvSpPr>
        <p:spPr>
          <a:xfrm>
            <a:off x="643198" y="3642331"/>
            <a:ext cx="911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Antigen</a:t>
            </a:r>
            <a:endParaRPr lang="de-DE" dirty="0"/>
          </a:p>
        </p:txBody>
      </p:sp>
      <p:sp>
        <p:nvSpPr>
          <p:cNvPr id="51" name="Textfeld 50"/>
          <p:cNvSpPr txBox="1"/>
          <p:nvPr/>
        </p:nvSpPr>
        <p:spPr>
          <a:xfrm>
            <a:off x="2423929" y="3642331"/>
            <a:ext cx="137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T-Lymphozyt</a:t>
            </a:r>
            <a:endParaRPr lang="de-DE" dirty="0"/>
          </a:p>
        </p:txBody>
      </p:sp>
      <p:sp>
        <p:nvSpPr>
          <p:cNvPr id="52" name="Textfeld 51"/>
          <p:cNvSpPr txBox="1"/>
          <p:nvPr/>
        </p:nvSpPr>
        <p:spPr>
          <a:xfrm>
            <a:off x="6040489" y="3632979"/>
            <a:ext cx="2420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Aktivierter T-Lymphozyt</a:t>
            </a:r>
            <a:endParaRPr lang="de-DE" dirty="0"/>
          </a:p>
        </p:txBody>
      </p:sp>
      <p:sp>
        <p:nvSpPr>
          <p:cNvPr id="53" name="Textfeld 52"/>
          <p:cNvSpPr txBox="1"/>
          <p:nvPr/>
        </p:nvSpPr>
        <p:spPr>
          <a:xfrm>
            <a:off x="2431175" y="6389079"/>
            <a:ext cx="1371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Makrophage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291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12514E-6 L -0.14913 -0.009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65" y="-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feld 25"/>
          <p:cNvSpPr txBox="1"/>
          <p:nvPr/>
        </p:nvSpPr>
        <p:spPr>
          <a:xfrm>
            <a:off x="395536" y="332656"/>
            <a:ext cx="2865464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2</a:t>
            </a:r>
            <a:r>
              <a:rPr lang="de-DE" dirty="0" smtClean="0">
                <a:solidFill>
                  <a:schemeClr val="bg1"/>
                </a:solidFill>
              </a:rPr>
              <a:t>. Ablauf der Immunantwort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7164288" y="3573016"/>
            <a:ext cx="79208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 rot="16030490">
            <a:off x="6897023" y="2479361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reihandform 11"/>
          <p:cNvSpPr/>
          <p:nvPr/>
        </p:nvSpPr>
        <p:spPr>
          <a:xfrm>
            <a:off x="6046893" y="2596265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2" name="Gruppieren 31"/>
          <p:cNvGrpSpPr/>
          <p:nvPr/>
        </p:nvGrpSpPr>
        <p:grpSpPr>
          <a:xfrm>
            <a:off x="596743" y="4300193"/>
            <a:ext cx="2166554" cy="2059827"/>
            <a:chOff x="4474560" y="4213659"/>
            <a:chExt cx="2166554" cy="2059827"/>
          </a:xfrm>
        </p:grpSpPr>
        <p:grpSp>
          <p:nvGrpSpPr>
            <p:cNvPr id="33" name="Gruppieren 32"/>
            <p:cNvGrpSpPr/>
            <p:nvPr/>
          </p:nvGrpSpPr>
          <p:grpSpPr>
            <a:xfrm>
              <a:off x="4474560" y="4213659"/>
              <a:ext cx="2166554" cy="2059827"/>
              <a:chOff x="3131127" y="4185084"/>
              <a:chExt cx="2166554" cy="2059827"/>
            </a:xfrm>
          </p:grpSpPr>
          <p:sp>
            <p:nvSpPr>
              <p:cNvPr id="40" name="Freihandform 39"/>
              <p:cNvSpPr/>
              <p:nvPr/>
            </p:nvSpPr>
            <p:spPr>
              <a:xfrm>
                <a:off x="3144867" y="4185084"/>
                <a:ext cx="2152814" cy="2059827"/>
              </a:xfrm>
              <a:custGeom>
                <a:avLst/>
                <a:gdLst>
                  <a:gd name="connsiteX0" fmla="*/ 300605 w 1852314"/>
                  <a:gd name="connsiteY0" fmla="*/ 286327 h 1424923"/>
                  <a:gd name="connsiteX1" fmla="*/ 402205 w 1852314"/>
                  <a:gd name="connsiteY1" fmla="*/ 230909 h 1424923"/>
                  <a:gd name="connsiteX2" fmla="*/ 429914 w 1852314"/>
                  <a:gd name="connsiteY2" fmla="*/ 203200 h 1424923"/>
                  <a:gd name="connsiteX3" fmla="*/ 448387 w 1852314"/>
                  <a:gd name="connsiteY3" fmla="*/ 175491 h 1424923"/>
                  <a:gd name="connsiteX4" fmla="*/ 503805 w 1852314"/>
                  <a:gd name="connsiteY4" fmla="*/ 129309 h 1424923"/>
                  <a:gd name="connsiteX5" fmla="*/ 522277 w 1852314"/>
                  <a:gd name="connsiteY5" fmla="*/ 101600 h 1424923"/>
                  <a:gd name="connsiteX6" fmla="*/ 577696 w 1852314"/>
                  <a:gd name="connsiteY6" fmla="*/ 55418 h 1424923"/>
                  <a:gd name="connsiteX7" fmla="*/ 596168 w 1852314"/>
                  <a:gd name="connsiteY7" fmla="*/ 27709 h 1424923"/>
                  <a:gd name="connsiteX8" fmla="*/ 623877 w 1852314"/>
                  <a:gd name="connsiteY8" fmla="*/ 18473 h 1424923"/>
                  <a:gd name="connsiteX9" fmla="*/ 651587 w 1852314"/>
                  <a:gd name="connsiteY9" fmla="*/ 0 h 1424923"/>
                  <a:gd name="connsiteX10" fmla="*/ 882496 w 1852314"/>
                  <a:gd name="connsiteY10" fmla="*/ 18473 h 1424923"/>
                  <a:gd name="connsiteX11" fmla="*/ 974859 w 1852314"/>
                  <a:gd name="connsiteY11" fmla="*/ 55418 h 1424923"/>
                  <a:gd name="connsiteX12" fmla="*/ 1030277 w 1852314"/>
                  <a:gd name="connsiteY12" fmla="*/ 83127 h 1424923"/>
                  <a:gd name="connsiteX13" fmla="*/ 1261187 w 1852314"/>
                  <a:gd name="connsiteY13" fmla="*/ 92364 h 1424923"/>
                  <a:gd name="connsiteX14" fmla="*/ 1298132 w 1852314"/>
                  <a:gd name="connsiteY14" fmla="*/ 101600 h 1424923"/>
                  <a:gd name="connsiteX15" fmla="*/ 1353550 w 1852314"/>
                  <a:gd name="connsiteY15" fmla="*/ 110837 h 1424923"/>
                  <a:gd name="connsiteX16" fmla="*/ 1473623 w 1852314"/>
                  <a:gd name="connsiteY16" fmla="*/ 193964 h 1424923"/>
                  <a:gd name="connsiteX17" fmla="*/ 1556750 w 1852314"/>
                  <a:gd name="connsiteY17" fmla="*/ 249382 h 1424923"/>
                  <a:gd name="connsiteX18" fmla="*/ 1584459 w 1852314"/>
                  <a:gd name="connsiteY18" fmla="*/ 267855 h 1424923"/>
                  <a:gd name="connsiteX19" fmla="*/ 1612168 w 1852314"/>
                  <a:gd name="connsiteY19" fmla="*/ 286327 h 1424923"/>
                  <a:gd name="connsiteX20" fmla="*/ 1658350 w 1852314"/>
                  <a:gd name="connsiteY20" fmla="*/ 332509 h 1424923"/>
                  <a:gd name="connsiteX21" fmla="*/ 1676823 w 1852314"/>
                  <a:gd name="connsiteY21" fmla="*/ 360218 h 1424923"/>
                  <a:gd name="connsiteX22" fmla="*/ 1732241 w 1852314"/>
                  <a:gd name="connsiteY22" fmla="*/ 415637 h 1424923"/>
                  <a:gd name="connsiteX23" fmla="*/ 1778423 w 1852314"/>
                  <a:gd name="connsiteY23" fmla="*/ 461818 h 1424923"/>
                  <a:gd name="connsiteX24" fmla="*/ 1833841 w 1852314"/>
                  <a:gd name="connsiteY24" fmla="*/ 572655 h 1424923"/>
                  <a:gd name="connsiteX25" fmla="*/ 1843077 w 1852314"/>
                  <a:gd name="connsiteY25" fmla="*/ 600364 h 1424923"/>
                  <a:gd name="connsiteX26" fmla="*/ 1852314 w 1852314"/>
                  <a:gd name="connsiteY26" fmla="*/ 628073 h 1424923"/>
                  <a:gd name="connsiteX27" fmla="*/ 1843077 w 1852314"/>
                  <a:gd name="connsiteY27" fmla="*/ 1089891 h 1424923"/>
                  <a:gd name="connsiteX28" fmla="*/ 1815368 w 1852314"/>
                  <a:gd name="connsiteY28" fmla="*/ 1108364 h 1424923"/>
                  <a:gd name="connsiteX29" fmla="*/ 1778423 w 1852314"/>
                  <a:gd name="connsiteY29" fmla="*/ 1136073 h 1424923"/>
                  <a:gd name="connsiteX30" fmla="*/ 1723005 w 1852314"/>
                  <a:gd name="connsiteY30" fmla="*/ 1154546 h 1424923"/>
                  <a:gd name="connsiteX31" fmla="*/ 1676823 w 1852314"/>
                  <a:gd name="connsiteY31" fmla="*/ 1191491 h 1424923"/>
                  <a:gd name="connsiteX32" fmla="*/ 1649114 w 1852314"/>
                  <a:gd name="connsiteY32" fmla="*/ 1219200 h 1424923"/>
                  <a:gd name="connsiteX33" fmla="*/ 1621405 w 1852314"/>
                  <a:gd name="connsiteY33" fmla="*/ 1228437 h 1424923"/>
                  <a:gd name="connsiteX34" fmla="*/ 1538277 w 1852314"/>
                  <a:gd name="connsiteY34" fmla="*/ 1274618 h 1424923"/>
                  <a:gd name="connsiteX35" fmla="*/ 1510568 w 1852314"/>
                  <a:gd name="connsiteY35" fmla="*/ 1293091 h 1424923"/>
                  <a:gd name="connsiteX36" fmla="*/ 1455150 w 1852314"/>
                  <a:gd name="connsiteY36" fmla="*/ 1311564 h 1424923"/>
                  <a:gd name="connsiteX37" fmla="*/ 1399732 w 1852314"/>
                  <a:gd name="connsiteY37" fmla="*/ 1348509 h 1424923"/>
                  <a:gd name="connsiteX38" fmla="*/ 1372023 w 1852314"/>
                  <a:gd name="connsiteY38" fmla="*/ 1366982 h 1424923"/>
                  <a:gd name="connsiteX39" fmla="*/ 1316605 w 1852314"/>
                  <a:gd name="connsiteY39" fmla="*/ 1385455 h 1424923"/>
                  <a:gd name="connsiteX40" fmla="*/ 1288896 w 1852314"/>
                  <a:gd name="connsiteY40" fmla="*/ 1394691 h 1424923"/>
                  <a:gd name="connsiteX41" fmla="*/ 1261187 w 1852314"/>
                  <a:gd name="connsiteY41" fmla="*/ 1403927 h 1424923"/>
                  <a:gd name="connsiteX42" fmla="*/ 1002568 w 1852314"/>
                  <a:gd name="connsiteY42" fmla="*/ 1413164 h 1424923"/>
                  <a:gd name="connsiteX43" fmla="*/ 531514 w 1852314"/>
                  <a:gd name="connsiteY43" fmla="*/ 1413164 h 1424923"/>
                  <a:gd name="connsiteX44" fmla="*/ 411441 w 1852314"/>
                  <a:gd name="connsiteY44" fmla="*/ 1394691 h 1424923"/>
                  <a:gd name="connsiteX45" fmla="*/ 383732 w 1852314"/>
                  <a:gd name="connsiteY45" fmla="*/ 1385455 h 1424923"/>
                  <a:gd name="connsiteX46" fmla="*/ 328314 w 1852314"/>
                  <a:gd name="connsiteY46" fmla="*/ 1376218 h 1424923"/>
                  <a:gd name="connsiteX47" fmla="*/ 208241 w 1852314"/>
                  <a:gd name="connsiteY47" fmla="*/ 1357746 h 1424923"/>
                  <a:gd name="connsiteX48" fmla="*/ 152823 w 1852314"/>
                  <a:gd name="connsiteY48" fmla="*/ 1339273 h 1424923"/>
                  <a:gd name="connsiteX49" fmla="*/ 97405 w 1852314"/>
                  <a:gd name="connsiteY49" fmla="*/ 1293091 h 1424923"/>
                  <a:gd name="connsiteX50" fmla="*/ 69696 w 1852314"/>
                  <a:gd name="connsiteY50" fmla="*/ 1283855 h 1424923"/>
                  <a:gd name="connsiteX51" fmla="*/ 32750 w 1852314"/>
                  <a:gd name="connsiteY51" fmla="*/ 1228437 h 1424923"/>
                  <a:gd name="connsiteX52" fmla="*/ 14277 w 1852314"/>
                  <a:gd name="connsiteY52" fmla="*/ 1200727 h 1424923"/>
                  <a:gd name="connsiteX53" fmla="*/ 14277 w 1852314"/>
                  <a:gd name="connsiteY53" fmla="*/ 1034473 h 1424923"/>
                  <a:gd name="connsiteX54" fmla="*/ 23514 w 1852314"/>
                  <a:gd name="connsiteY54" fmla="*/ 1006764 h 1424923"/>
                  <a:gd name="connsiteX55" fmla="*/ 41987 w 1852314"/>
                  <a:gd name="connsiteY55" fmla="*/ 979055 h 1424923"/>
                  <a:gd name="connsiteX56" fmla="*/ 97405 w 1852314"/>
                  <a:gd name="connsiteY56" fmla="*/ 960582 h 1424923"/>
                  <a:gd name="connsiteX57" fmla="*/ 217477 w 1852314"/>
                  <a:gd name="connsiteY57" fmla="*/ 969818 h 1424923"/>
                  <a:gd name="connsiteX58" fmla="*/ 282132 w 1852314"/>
                  <a:gd name="connsiteY58" fmla="*/ 988291 h 1424923"/>
                  <a:gd name="connsiteX59" fmla="*/ 365259 w 1852314"/>
                  <a:gd name="connsiteY59" fmla="*/ 1025237 h 1424923"/>
                  <a:gd name="connsiteX60" fmla="*/ 392968 w 1852314"/>
                  <a:gd name="connsiteY60" fmla="*/ 1034473 h 1424923"/>
                  <a:gd name="connsiteX61" fmla="*/ 476096 w 1852314"/>
                  <a:gd name="connsiteY61" fmla="*/ 1052946 h 1424923"/>
                  <a:gd name="connsiteX62" fmla="*/ 549987 w 1852314"/>
                  <a:gd name="connsiteY62" fmla="*/ 1062182 h 1424923"/>
                  <a:gd name="connsiteX63" fmla="*/ 753187 w 1852314"/>
                  <a:gd name="connsiteY63" fmla="*/ 1043709 h 1424923"/>
                  <a:gd name="connsiteX64" fmla="*/ 780896 w 1852314"/>
                  <a:gd name="connsiteY64" fmla="*/ 1034473 h 1424923"/>
                  <a:gd name="connsiteX65" fmla="*/ 808605 w 1852314"/>
                  <a:gd name="connsiteY65" fmla="*/ 1006764 h 1424923"/>
                  <a:gd name="connsiteX66" fmla="*/ 836314 w 1852314"/>
                  <a:gd name="connsiteY66" fmla="*/ 997527 h 1424923"/>
                  <a:gd name="connsiteX67" fmla="*/ 873259 w 1852314"/>
                  <a:gd name="connsiteY67" fmla="*/ 942109 h 1424923"/>
                  <a:gd name="connsiteX68" fmla="*/ 891732 w 1852314"/>
                  <a:gd name="connsiteY68" fmla="*/ 914400 h 1424923"/>
                  <a:gd name="connsiteX69" fmla="*/ 910205 w 1852314"/>
                  <a:gd name="connsiteY69" fmla="*/ 858982 h 1424923"/>
                  <a:gd name="connsiteX70" fmla="*/ 928677 w 1852314"/>
                  <a:gd name="connsiteY70" fmla="*/ 720437 h 1424923"/>
                  <a:gd name="connsiteX71" fmla="*/ 910205 w 1852314"/>
                  <a:gd name="connsiteY71" fmla="*/ 563418 h 1424923"/>
                  <a:gd name="connsiteX72" fmla="*/ 891732 w 1852314"/>
                  <a:gd name="connsiteY72" fmla="*/ 498764 h 1424923"/>
                  <a:gd name="connsiteX73" fmla="*/ 854787 w 1852314"/>
                  <a:gd name="connsiteY73" fmla="*/ 443346 h 1424923"/>
                  <a:gd name="connsiteX74" fmla="*/ 799368 w 1852314"/>
                  <a:gd name="connsiteY74" fmla="*/ 406400 h 1424923"/>
                  <a:gd name="connsiteX75" fmla="*/ 743950 w 1852314"/>
                  <a:gd name="connsiteY75" fmla="*/ 378691 h 1424923"/>
                  <a:gd name="connsiteX76" fmla="*/ 716241 w 1852314"/>
                  <a:gd name="connsiteY76" fmla="*/ 360218 h 1424923"/>
                  <a:gd name="connsiteX77" fmla="*/ 660823 w 1852314"/>
                  <a:gd name="connsiteY77" fmla="*/ 341746 h 1424923"/>
                  <a:gd name="connsiteX78" fmla="*/ 596168 w 1852314"/>
                  <a:gd name="connsiteY78" fmla="*/ 323273 h 1424923"/>
                  <a:gd name="connsiteX79" fmla="*/ 411441 w 1852314"/>
                  <a:gd name="connsiteY79" fmla="*/ 332509 h 1424923"/>
                  <a:gd name="connsiteX80" fmla="*/ 356023 w 1852314"/>
                  <a:gd name="connsiteY80" fmla="*/ 350982 h 1424923"/>
                  <a:gd name="connsiteX81" fmla="*/ 328314 w 1852314"/>
                  <a:gd name="connsiteY81" fmla="*/ 360218 h 1424923"/>
                  <a:gd name="connsiteX82" fmla="*/ 300605 w 1852314"/>
                  <a:gd name="connsiteY82" fmla="*/ 369455 h 1424923"/>
                  <a:gd name="connsiteX83" fmla="*/ 282132 w 1852314"/>
                  <a:gd name="connsiteY83" fmla="*/ 341746 h 1424923"/>
                  <a:gd name="connsiteX84" fmla="*/ 254423 w 1852314"/>
                  <a:gd name="connsiteY84" fmla="*/ 323273 h 1424923"/>
                  <a:gd name="connsiteX85" fmla="*/ 263659 w 1852314"/>
                  <a:gd name="connsiteY85" fmla="*/ 295564 h 1424923"/>
                  <a:gd name="connsiteX86" fmla="*/ 356023 w 1852314"/>
                  <a:gd name="connsiteY86" fmla="*/ 286327 h 1424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1852314" h="1424923">
                    <a:moveTo>
                      <a:pt x="300605" y="286327"/>
                    </a:moveTo>
                    <a:cubicBezTo>
                      <a:pt x="338687" y="271095"/>
                      <a:pt x="371441" y="261673"/>
                      <a:pt x="402205" y="230909"/>
                    </a:cubicBezTo>
                    <a:cubicBezTo>
                      <a:pt x="411441" y="221673"/>
                      <a:pt x="421552" y="213235"/>
                      <a:pt x="429914" y="203200"/>
                    </a:cubicBezTo>
                    <a:cubicBezTo>
                      <a:pt x="437021" y="194672"/>
                      <a:pt x="440538" y="183340"/>
                      <a:pt x="448387" y="175491"/>
                    </a:cubicBezTo>
                    <a:cubicBezTo>
                      <a:pt x="521033" y="102845"/>
                      <a:pt x="428158" y="220086"/>
                      <a:pt x="503805" y="129309"/>
                    </a:cubicBezTo>
                    <a:cubicBezTo>
                      <a:pt x="510911" y="120781"/>
                      <a:pt x="515171" y="110128"/>
                      <a:pt x="522277" y="101600"/>
                    </a:cubicBezTo>
                    <a:cubicBezTo>
                      <a:pt x="544499" y="74933"/>
                      <a:pt x="550453" y="73580"/>
                      <a:pt x="577696" y="55418"/>
                    </a:cubicBezTo>
                    <a:cubicBezTo>
                      <a:pt x="583853" y="46182"/>
                      <a:pt x="587500" y="34643"/>
                      <a:pt x="596168" y="27709"/>
                    </a:cubicBezTo>
                    <a:cubicBezTo>
                      <a:pt x="603770" y="21627"/>
                      <a:pt x="615169" y="22827"/>
                      <a:pt x="623877" y="18473"/>
                    </a:cubicBezTo>
                    <a:cubicBezTo>
                      <a:pt x="633806" y="13509"/>
                      <a:pt x="642350" y="6158"/>
                      <a:pt x="651587" y="0"/>
                    </a:cubicBezTo>
                    <a:cubicBezTo>
                      <a:pt x="696265" y="2352"/>
                      <a:pt x="817097" y="2123"/>
                      <a:pt x="882496" y="18473"/>
                    </a:cubicBezTo>
                    <a:cubicBezTo>
                      <a:pt x="916133" y="26882"/>
                      <a:pt x="945135" y="38433"/>
                      <a:pt x="974859" y="55418"/>
                    </a:cubicBezTo>
                    <a:cubicBezTo>
                      <a:pt x="994653" y="66729"/>
                      <a:pt x="1006083" y="81399"/>
                      <a:pt x="1030277" y="83127"/>
                    </a:cubicBezTo>
                    <a:cubicBezTo>
                      <a:pt x="1107113" y="88615"/>
                      <a:pt x="1184217" y="89285"/>
                      <a:pt x="1261187" y="92364"/>
                    </a:cubicBezTo>
                    <a:cubicBezTo>
                      <a:pt x="1273502" y="95443"/>
                      <a:pt x="1285685" y="99110"/>
                      <a:pt x="1298132" y="101600"/>
                    </a:cubicBezTo>
                    <a:cubicBezTo>
                      <a:pt x="1316496" y="105273"/>
                      <a:pt x="1335950" y="104437"/>
                      <a:pt x="1353550" y="110837"/>
                    </a:cubicBezTo>
                    <a:cubicBezTo>
                      <a:pt x="1383671" y="121790"/>
                      <a:pt x="1458191" y="183676"/>
                      <a:pt x="1473623" y="193964"/>
                    </a:cubicBezTo>
                    <a:lnTo>
                      <a:pt x="1556750" y="249382"/>
                    </a:lnTo>
                    <a:lnTo>
                      <a:pt x="1584459" y="267855"/>
                    </a:lnTo>
                    <a:lnTo>
                      <a:pt x="1612168" y="286327"/>
                    </a:lnTo>
                    <a:cubicBezTo>
                      <a:pt x="1661428" y="360218"/>
                      <a:pt x="1596776" y="270936"/>
                      <a:pt x="1658350" y="332509"/>
                    </a:cubicBezTo>
                    <a:cubicBezTo>
                      <a:pt x="1666200" y="340358"/>
                      <a:pt x="1669448" y="351921"/>
                      <a:pt x="1676823" y="360218"/>
                    </a:cubicBezTo>
                    <a:cubicBezTo>
                      <a:pt x="1694179" y="379744"/>
                      <a:pt x="1717750" y="393900"/>
                      <a:pt x="1732241" y="415637"/>
                    </a:cubicBezTo>
                    <a:cubicBezTo>
                      <a:pt x="1756872" y="452582"/>
                      <a:pt x="1741478" y="437189"/>
                      <a:pt x="1778423" y="461818"/>
                    </a:cubicBezTo>
                    <a:cubicBezTo>
                      <a:pt x="1826168" y="533437"/>
                      <a:pt x="1808348" y="496176"/>
                      <a:pt x="1833841" y="572655"/>
                    </a:cubicBezTo>
                    <a:lnTo>
                      <a:pt x="1843077" y="600364"/>
                    </a:lnTo>
                    <a:lnTo>
                      <a:pt x="1852314" y="628073"/>
                    </a:lnTo>
                    <a:cubicBezTo>
                      <a:pt x="1849235" y="782012"/>
                      <a:pt x="1854886" y="936374"/>
                      <a:pt x="1843077" y="1089891"/>
                    </a:cubicBezTo>
                    <a:cubicBezTo>
                      <a:pt x="1842226" y="1100959"/>
                      <a:pt x="1824401" y="1101912"/>
                      <a:pt x="1815368" y="1108364"/>
                    </a:cubicBezTo>
                    <a:cubicBezTo>
                      <a:pt x="1802842" y="1117312"/>
                      <a:pt x="1792192" y="1129189"/>
                      <a:pt x="1778423" y="1136073"/>
                    </a:cubicBezTo>
                    <a:cubicBezTo>
                      <a:pt x="1761007" y="1144781"/>
                      <a:pt x="1723005" y="1154546"/>
                      <a:pt x="1723005" y="1154546"/>
                    </a:cubicBezTo>
                    <a:cubicBezTo>
                      <a:pt x="1681690" y="1216517"/>
                      <a:pt x="1730360" y="1155800"/>
                      <a:pt x="1676823" y="1191491"/>
                    </a:cubicBezTo>
                    <a:cubicBezTo>
                      <a:pt x="1665955" y="1198737"/>
                      <a:pt x="1659982" y="1211954"/>
                      <a:pt x="1649114" y="1219200"/>
                    </a:cubicBezTo>
                    <a:cubicBezTo>
                      <a:pt x="1641013" y="1224601"/>
                      <a:pt x="1629916" y="1223709"/>
                      <a:pt x="1621405" y="1228437"/>
                    </a:cubicBezTo>
                    <a:cubicBezTo>
                      <a:pt x="1526133" y="1281366"/>
                      <a:pt x="1600974" y="1253720"/>
                      <a:pt x="1538277" y="1274618"/>
                    </a:cubicBezTo>
                    <a:cubicBezTo>
                      <a:pt x="1529041" y="1280776"/>
                      <a:pt x="1520712" y="1288582"/>
                      <a:pt x="1510568" y="1293091"/>
                    </a:cubicBezTo>
                    <a:cubicBezTo>
                      <a:pt x="1492774" y="1300999"/>
                      <a:pt x="1471352" y="1300763"/>
                      <a:pt x="1455150" y="1311564"/>
                    </a:cubicBezTo>
                    <a:lnTo>
                      <a:pt x="1399732" y="1348509"/>
                    </a:lnTo>
                    <a:cubicBezTo>
                      <a:pt x="1390496" y="1354667"/>
                      <a:pt x="1382554" y="1363472"/>
                      <a:pt x="1372023" y="1366982"/>
                    </a:cubicBezTo>
                    <a:lnTo>
                      <a:pt x="1316605" y="1385455"/>
                    </a:lnTo>
                    <a:lnTo>
                      <a:pt x="1288896" y="1394691"/>
                    </a:lnTo>
                    <a:cubicBezTo>
                      <a:pt x="1279660" y="1397770"/>
                      <a:pt x="1270917" y="1403579"/>
                      <a:pt x="1261187" y="1403927"/>
                    </a:cubicBezTo>
                    <a:lnTo>
                      <a:pt x="1002568" y="1413164"/>
                    </a:lnTo>
                    <a:cubicBezTo>
                      <a:pt x="784930" y="1429905"/>
                      <a:pt x="866868" y="1427745"/>
                      <a:pt x="531514" y="1413164"/>
                    </a:cubicBezTo>
                    <a:cubicBezTo>
                      <a:pt x="504364" y="1411984"/>
                      <a:pt x="442549" y="1402468"/>
                      <a:pt x="411441" y="1394691"/>
                    </a:cubicBezTo>
                    <a:cubicBezTo>
                      <a:pt x="401996" y="1392330"/>
                      <a:pt x="393236" y="1387567"/>
                      <a:pt x="383732" y="1385455"/>
                    </a:cubicBezTo>
                    <a:cubicBezTo>
                      <a:pt x="365450" y="1381392"/>
                      <a:pt x="346824" y="1379066"/>
                      <a:pt x="328314" y="1376218"/>
                    </a:cubicBezTo>
                    <a:cubicBezTo>
                      <a:pt x="173711" y="1352433"/>
                      <a:pt x="346561" y="1380799"/>
                      <a:pt x="208241" y="1357746"/>
                    </a:cubicBezTo>
                    <a:cubicBezTo>
                      <a:pt x="189768" y="1351588"/>
                      <a:pt x="166592" y="1353042"/>
                      <a:pt x="152823" y="1339273"/>
                    </a:cubicBezTo>
                    <a:cubicBezTo>
                      <a:pt x="132397" y="1318847"/>
                      <a:pt x="123122" y="1305950"/>
                      <a:pt x="97405" y="1293091"/>
                    </a:cubicBezTo>
                    <a:cubicBezTo>
                      <a:pt x="88697" y="1288737"/>
                      <a:pt x="78932" y="1286934"/>
                      <a:pt x="69696" y="1283855"/>
                    </a:cubicBezTo>
                    <a:lnTo>
                      <a:pt x="32750" y="1228437"/>
                    </a:lnTo>
                    <a:lnTo>
                      <a:pt x="14277" y="1200727"/>
                    </a:lnTo>
                    <a:cubicBezTo>
                      <a:pt x="-8555" y="1132228"/>
                      <a:pt x="-549" y="1167905"/>
                      <a:pt x="14277" y="1034473"/>
                    </a:cubicBezTo>
                    <a:cubicBezTo>
                      <a:pt x="15352" y="1024797"/>
                      <a:pt x="19160" y="1015472"/>
                      <a:pt x="23514" y="1006764"/>
                    </a:cubicBezTo>
                    <a:cubicBezTo>
                      <a:pt x="28479" y="996835"/>
                      <a:pt x="32574" y="984938"/>
                      <a:pt x="41987" y="979055"/>
                    </a:cubicBezTo>
                    <a:cubicBezTo>
                      <a:pt x="58499" y="968735"/>
                      <a:pt x="97405" y="960582"/>
                      <a:pt x="97405" y="960582"/>
                    </a:cubicBezTo>
                    <a:cubicBezTo>
                      <a:pt x="137429" y="963661"/>
                      <a:pt x="177610" y="965128"/>
                      <a:pt x="217477" y="969818"/>
                    </a:cubicBezTo>
                    <a:cubicBezTo>
                      <a:pt x="235397" y="971926"/>
                      <a:pt x="264216" y="982319"/>
                      <a:pt x="282132" y="988291"/>
                    </a:cubicBezTo>
                    <a:cubicBezTo>
                      <a:pt x="326042" y="1017565"/>
                      <a:pt x="299311" y="1003254"/>
                      <a:pt x="365259" y="1025237"/>
                    </a:cubicBezTo>
                    <a:cubicBezTo>
                      <a:pt x="374495" y="1028316"/>
                      <a:pt x="383523" y="1032112"/>
                      <a:pt x="392968" y="1034473"/>
                    </a:cubicBezTo>
                    <a:cubicBezTo>
                      <a:pt x="422379" y="1041825"/>
                      <a:pt x="445620" y="1048257"/>
                      <a:pt x="476096" y="1052946"/>
                    </a:cubicBezTo>
                    <a:cubicBezTo>
                      <a:pt x="500629" y="1056720"/>
                      <a:pt x="525357" y="1059103"/>
                      <a:pt x="549987" y="1062182"/>
                    </a:cubicBezTo>
                    <a:cubicBezTo>
                      <a:pt x="637451" y="1057037"/>
                      <a:pt x="681112" y="1061728"/>
                      <a:pt x="753187" y="1043709"/>
                    </a:cubicBezTo>
                    <a:cubicBezTo>
                      <a:pt x="762632" y="1041348"/>
                      <a:pt x="771660" y="1037552"/>
                      <a:pt x="780896" y="1034473"/>
                    </a:cubicBezTo>
                    <a:cubicBezTo>
                      <a:pt x="790132" y="1025237"/>
                      <a:pt x="797737" y="1014010"/>
                      <a:pt x="808605" y="1006764"/>
                    </a:cubicBezTo>
                    <a:cubicBezTo>
                      <a:pt x="816706" y="1001363"/>
                      <a:pt x="829430" y="1004411"/>
                      <a:pt x="836314" y="997527"/>
                    </a:cubicBezTo>
                    <a:cubicBezTo>
                      <a:pt x="852013" y="981828"/>
                      <a:pt x="860944" y="960582"/>
                      <a:pt x="873259" y="942109"/>
                    </a:cubicBezTo>
                    <a:lnTo>
                      <a:pt x="891732" y="914400"/>
                    </a:lnTo>
                    <a:cubicBezTo>
                      <a:pt x="897890" y="895927"/>
                      <a:pt x="907790" y="878304"/>
                      <a:pt x="910205" y="858982"/>
                    </a:cubicBezTo>
                    <a:cubicBezTo>
                      <a:pt x="922141" y="763489"/>
                      <a:pt x="915931" y="809664"/>
                      <a:pt x="928677" y="720437"/>
                    </a:cubicBezTo>
                    <a:cubicBezTo>
                      <a:pt x="923724" y="670909"/>
                      <a:pt x="919279" y="613323"/>
                      <a:pt x="910205" y="563418"/>
                    </a:cubicBezTo>
                    <a:cubicBezTo>
                      <a:pt x="908913" y="556313"/>
                      <a:pt x="897077" y="508386"/>
                      <a:pt x="891732" y="498764"/>
                    </a:cubicBezTo>
                    <a:cubicBezTo>
                      <a:pt x="880950" y="479356"/>
                      <a:pt x="873260" y="455661"/>
                      <a:pt x="854787" y="443346"/>
                    </a:cubicBezTo>
                    <a:lnTo>
                      <a:pt x="799368" y="406400"/>
                    </a:lnTo>
                    <a:cubicBezTo>
                      <a:pt x="763557" y="382526"/>
                      <a:pt x="782191" y="391438"/>
                      <a:pt x="743950" y="378691"/>
                    </a:cubicBezTo>
                    <a:cubicBezTo>
                      <a:pt x="734714" y="372533"/>
                      <a:pt x="726385" y="364726"/>
                      <a:pt x="716241" y="360218"/>
                    </a:cubicBezTo>
                    <a:cubicBezTo>
                      <a:pt x="698447" y="352310"/>
                      <a:pt x="679296" y="347904"/>
                      <a:pt x="660823" y="341746"/>
                    </a:cubicBezTo>
                    <a:cubicBezTo>
                      <a:pt x="621060" y="328492"/>
                      <a:pt x="642574" y="334874"/>
                      <a:pt x="596168" y="323273"/>
                    </a:cubicBezTo>
                    <a:cubicBezTo>
                      <a:pt x="534592" y="326352"/>
                      <a:pt x="472687" y="325442"/>
                      <a:pt x="411441" y="332509"/>
                    </a:cubicBezTo>
                    <a:cubicBezTo>
                      <a:pt x="392097" y="334741"/>
                      <a:pt x="374496" y="344824"/>
                      <a:pt x="356023" y="350982"/>
                    </a:cubicBezTo>
                    <a:lnTo>
                      <a:pt x="328314" y="360218"/>
                    </a:lnTo>
                    <a:lnTo>
                      <a:pt x="300605" y="369455"/>
                    </a:lnTo>
                    <a:cubicBezTo>
                      <a:pt x="294447" y="360219"/>
                      <a:pt x="289981" y="349595"/>
                      <a:pt x="282132" y="341746"/>
                    </a:cubicBezTo>
                    <a:cubicBezTo>
                      <a:pt x="274283" y="333897"/>
                      <a:pt x="258546" y="333580"/>
                      <a:pt x="254423" y="323273"/>
                    </a:cubicBezTo>
                    <a:cubicBezTo>
                      <a:pt x="250807" y="314233"/>
                      <a:pt x="254509" y="298891"/>
                      <a:pt x="263659" y="295564"/>
                    </a:cubicBezTo>
                    <a:cubicBezTo>
                      <a:pt x="292738" y="284990"/>
                      <a:pt x="356023" y="286327"/>
                      <a:pt x="356023" y="286327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" name="Freihandform 40"/>
              <p:cNvSpPr/>
              <p:nvPr/>
            </p:nvSpPr>
            <p:spPr>
              <a:xfrm>
                <a:off x="3131127" y="4525818"/>
                <a:ext cx="1496291" cy="1524000"/>
              </a:xfrm>
              <a:custGeom>
                <a:avLst/>
                <a:gdLst>
                  <a:gd name="connsiteX0" fmla="*/ 332509 w 1496291"/>
                  <a:gd name="connsiteY0" fmla="*/ 73891 h 1524000"/>
                  <a:gd name="connsiteX1" fmla="*/ 230909 w 1496291"/>
                  <a:gd name="connsiteY1" fmla="*/ 120073 h 1524000"/>
                  <a:gd name="connsiteX2" fmla="*/ 203200 w 1496291"/>
                  <a:gd name="connsiteY2" fmla="*/ 138546 h 1524000"/>
                  <a:gd name="connsiteX3" fmla="*/ 184728 w 1496291"/>
                  <a:gd name="connsiteY3" fmla="*/ 166255 h 1524000"/>
                  <a:gd name="connsiteX4" fmla="*/ 157018 w 1496291"/>
                  <a:gd name="connsiteY4" fmla="*/ 184727 h 1524000"/>
                  <a:gd name="connsiteX5" fmla="*/ 147782 w 1496291"/>
                  <a:gd name="connsiteY5" fmla="*/ 212437 h 1524000"/>
                  <a:gd name="connsiteX6" fmla="*/ 120073 w 1496291"/>
                  <a:gd name="connsiteY6" fmla="*/ 240146 h 1524000"/>
                  <a:gd name="connsiteX7" fmla="*/ 92364 w 1496291"/>
                  <a:gd name="connsiteY7" fmla="*/ 323273 h 1524000"/>
                  <a:gd name="connsiteX8" fmla="*/ 83128 w 1496291"/>
                  <a:gd name="connsiteY8" fmla="*/ 350982 h 1524000"/>
                  <a:gd name="connsiteX9" fmla="*/ 73891 w 1496291"/>
                  <a:gd name="connsiteY9" fmla="*/ 378691 h 1524000"/>
                  <a:gd name="connsiteX10" fmla="*/ 64655 w 1496291"/>
                  <a:gd name="connsiteY10" fmla="*/ 415637 h 1524000"/>
                  <a:gd name="connsiteX11" fmla="*/ 55418 w 1496291"/>
                  <a:gd name="connsiteY11" fmla="*/ 443346 h 1524000"/>
                  <a:gd name="connsiteX12" fmla="*/ 46182 w 1496291"/>
                  <a:gd name="connsiteY12" fmla="*/ 489527 h 1524000"/>
                  <a:gd name="connsiteX13" fmla="*/ 36946 w 1496291"/>
                  <a:gd name="connsiteY13" fmla="*/ 517237 h 1524000"/>
                  <a:gd name="connsiteX14" fmla="*/ 18473 w 1496291"/>
                  <a:gd name="connsiteY14" fmla="*/ 628073 h 1524000"/>
                  <a:gd name="connsiteX15" fmla="*/ 0 w 1496291"/>
                  <a:gd name="connsiteY15" fmla="*/ 748146 h 1524000"/>
                  <a:gd name="connsiteX16" fmla="*/ 9237 w 1496291"/>
                  <a:gd name="connsiteY16" fmla="*/ 1145309 h 1524000"/>
                  <a:gd name="connsiteX17" fmla="*/ 36946 w 1496291"/>
                  <a:gd name="connsiteY17" fmla="*/ 1265382 h 1524000"/>
                  <a:gd name="connsiteX18" fmla="*/ 55418 w 1496291"/>
                  <a:gd name="connsiteY18" fmla="*/ 1293091 h 1524000"/>
                  <a:gd name="connsiteX19" fmla="*/ 83128 w 1496291"/>
                  <a:gd name="connsiteY19" fmla="*/ 1302327 h 1524000"/>
                  <a:gd name="connsiteX20" fmla="*/ 101600 w 1496291"/>
                  <a:gd name="connsiteY20" fmla="*/ 1330037 h 1524000"/>
                  <a:gd name="connsiteX21" fmla="*/ 184728 w 1496291"/>
                  <a:gd name="connsiteY21" fmla="*/ 1376218 h 1524000"/>
                  <a:gd name="connsiteX22" fmla="*/ 249382 w 1496291"/>
                  <a:gd name="connsiteY22" fmla="*/ 1413164 h 1524000"/>
                  <a:gd name="connsiteX23" fmla="*/ 277091 w 1496291"/>
                  <a:gd name="connsiteY23" fmla="*/ 1422400 h 1524000"/>
                  <a:gd name="connsiteX24" fmla="*/ 314037 w 1496291"/>
                  <a:gd name="connsiteY24" fmla="*/ 1440873 h 1524000"/>
                  <a:gd name="connsiteX25" fmla="*/ 341746 w 1496291"/>
                  <a:gd name="connsiteY25" fmla="*/ 1450109 h 1524000"/>
                  <a:gd name="connsiteX26" fmla="*/ 378691 w 1496291"/>
                  <a:gd name="connsiteY26" fmla="*/ 1468582 h 1524000"/>
                  <a:gd name="connsiteX27" fmla="*/ 415637 w 1496291"/>
                  <a:gd name="connsiteY27" fmla="*/ 1477818 h 1524000"/>
                  <a:gd name="connsiteX28" fmla="*/ 471055 w 1496291"/>
                  <a:gd name="connsiteY28" fmla="*/ 1496291 h 1524000"/>
                  <a:gd name="connsiteX29" fmla="*/ 508000 w 1496291"/>
                  <a:gd name="connsiteY29" fmla="*/ 1505527 h 1524000"/>
                  <a:gd name="connsiteX30" fmla="*/ 591128 w 1496291"/>
                  <a:gd name="connsiteY30" fmla="*/ 1524000 h 1524000"/>
                  <a:gd name="connsiteX31" fmla="*/ 775855 w 1496291"/>
                  <a:gd name="connsiteY31" fmla="*/ 1514764 h 1524000"/>
                  <a:gd name="connsiteX32" fmla="*/ 831273 w 1496291"/>
                  <a:gd name="connsiteY32" fmla="*/ 1496291 h 1524000"/>
                  <a:gd name="connsiteX33" fmla="*/ 858982 w 1496291"/>
                  <a:gd name="connsiteY33" fmla="*/ 1487055 h 1524000"/>
                  <a:gd name="connsiteX34" fmla="*/ 886691 w 1496291"/>
                  <a:gd name="connsiteY34" fmla="*/ 1468582 h 1524000"/>
                  <a:gd name="connsiteX35" fmla="*/ 942109 w 1496291"/>
                  <a:gd name="connsiteY35" fmla="*/ 1450109 h 1524000"/>
                  <a:gd name="connsiteX36" fmla="*/ 979055 w 1496291"/>
                  <a:gd name="connsiteY36" fmla="*/ 1422400 h 1524000"/>
                  <a:gd name="connsiteX37" fmla="*/ 1006764 w 1496291"/>
                  <a:gd name="connsiteY37" fmla="*/ 1403927 h 1524000"/>
                  <a:gd name="connsiteX38" fmla="*/ 1071418 w 1496291"/>
                  <a:gd name="connsiteY38" fmla="*/ 1348509 h 1524000"/>
                  <a:gd name="connsiteX39" fmla="*/ 1108364 w 1496291"/>
                  <a:gd name="connsiteY39" fmla="*/ 1293091 h 1524000"/>
                  <a:gd name="connsiteX40" fmla="*/ 1145309 w 1496291"/>
                  <a:gd name="connsiteY40" fmla="*/ 1265382 h 1524000"/>
                  <a:gd name="connsiteX41" fmla="*/ 1182255 w 1496291"/>
                  <a:gd name="connsiteY41" fmla="*/ 1209964 h 1524000"/>
                  <a:gd name="connsiteX42" fmla="*/ 1200728 w 1496291"/>
                  <a:gd name="connsiteY42" fmla="*/ 1182255 h 1524000"/>
                  <a:gd name="connsiteX43" fmla="*/ 1228437 w 1496291"/>
                  <a:gd name="connsiteY43" fmla="*/ 1163782 h 1524000"/>
                  <a:gd name="connsiteX44" fmla="*/ 1246909 w 1496291"/>
                  <a:gd name="connsiteY44" fmla="*/ 1126837 h 1524000"/>
                  <a:gd name="connsiteX45" fmla="*/ 1302328 w 1496291"/>
                  <a:gd name="connsiteY45" fmla="*/ 1062182 h 1524000"/>
                  <a:gd name="connsiteX46" fmla="*/ 1320800 w 1496291"/>
                  <a:gd name="connsiteY46" fmla="*/ 1025237 h 1524000"/>
                  <a:gd name="connsiteX47" fmla="*/ 1366982 w 1496291"/>
                  <a:gd name="connsiteY47" fmla="*/ 942109 h 1524000"/>
                  <a:gd name="connsiteX48" fmla="*/ 1376218 w 1496291"/>
                  <a:gd name="connsiteY48" fmla="*/ 914400 h 1524000"/>
                  <a:gd name="connsiteX49" fmla="*/ 1394691 w 1496291"/>
                  <a:gd name="connsiteY49" fmla="*/ 886691 h 1524000"/>
                  <a:gd name="connsiteX50" fmla="*/ 1450109 w 1496291"/>
                  <a:gd name="connsiteY50" fmla="*/ 766618 h 1524000"/>
                  <a:gd name="connsiteX51" fmla="*/ 1459346 w 1496291"/>
                  <a:gd name="connsiteY51" fmla="*/ 729673 h 1524000"/>
                  <a:gd name="connsiteX52" fmla="*/ 1477818 w 1496291"/>
                  <a:gd name="connsiteY52" fmla="*/ 674255 h 1524000"/>
                  <a:gd name="connsiteX53" fmla="*/ 1496291 w 1496291"/>
                  <a:gd name="connsiteY53" fmla="*/ 581891 h 1524000"/>
                  <a:gd name="connsiteX54" fmla="*/ 1487055 w 1496291"/>
                  <a:gd name="connsiteY54" fmla="*/ 369455 h 1524000"/>
                  <a:gd name="connsiteX55" fmla="*/ 1477818 w 1496291"/>
                  <a:gd name="connsiteY55" fmla="*/ 314037 h 1524000"/>
                  <a:gd name="connsiteX56" fmla="*/ 1459346 w 1496291"/>
                  <a:gd name="connsiteY56" fmla="*/ 286327 h 1524000"/>
                  <a:gd name="connsiteX57" fmla="*/ 1450109 w 1496291"/>
                  <a:gd name="connsiteY57" fmla="*/ 258618 h 1524000"/>
                  <a:gd name="connsiteX58" fmla="*/ 1431637 w 1496291"/>
                  <a:gd name="connsiteY58" fmla="*/ 221673 h 1524000"/>
                  <a:gd name="connsiteX59" fmla="*/ 1422400 w 1496291"/>
                  <a:gd name="connsiteY59" fmla="*/ 193964 h 1524000"/>
                  <a:gd name="connsiteX60" fmla="*/ 1376218 w 1496291"/>
                  <a:gd name="connsiteY60" fmla="*/ 138546 h 1524000"/>
                  <a:gd name="connsiteX61" fmla="*/ 1339273 w 1496291"/>
                  <a:gd name="connsiteY61" fmla="*/ 92364 h 1524000"/>
                  <a:gd name="connsiteX62" fmla="*/ 1274618 w 1496291"/>
                  <a:gd name="connsiteY62" fmla="*/ 55418 h 1524000"/>
                  <a:gd name="connsiteX63" fmla="*/ 1246909 w 1496291"/>
                  <a:gd name="connsiteY63" fmla="*/ 36946 h 1524000"/>
                  <a:gd name="connsiteX64" fmla="*/ 1182255 w 1496291"/>
                  <a:gd name="connsiteY64" fmla="*/ 18473 h 1524000"/>
                  <a:gd name="connsiteX65" fmla="*/ 1108364 w 1496291"/>
                  <a:gd name="connsiteY65" fmla="*/ 0 h 1524000"/>
                  <a:gd name="connsiteX66" fmla="*/ 757382 w 1496291"/>
                  <a:gd name="connsiteY66" fmla="*/ 9237 h 1524000"/>
                  <a:gd name="connsiteX67" fmla="*/ 701964 w 1496291"/>
                  <a:gd name="connsiteY67" fmla="*/ 18473 h 1524000"/>
                  <a:gd name="connsiteX68" fmla="*/ 646546 w 1496291"/>
                  <a:gd name="connsiteY68" fmla="*/ 36946 h 1524000"/>
                  <a:gd name="connsiteX69" fmla="*/ 618837 w 1496291"/>
                  <a:gd name="connsiteY69" fmla="*/ 46182 h 1524000"/>
                  <a:gd name="connsiteX70" fmla="*/ 591128 w 1496291"/>
                  <a:gd name="connsiteY70" fmla="*/ 55418 h 1524000"/>
                  <a:gd name="connsiteX71" fmla="*/ 489528 w 1496291"/>
                  <a:gd name="connsiteY71" fmla="*/ 73891 h 1524000"/>
                  <a:gd name="connsiteX72" fmla="*/ 452582 w 1496291"/>
                  <a:gd name="connsiteY72" fmla="*/ 83127 h 1524000"/>
                  <a:gd name="connsiteX73" fmla="*/ 424873 w 1496291"/>
                  <a:gd name="connsiteY73" fmla="*/ 92364 h 1524000"/>
                  <a:gd name="connsiteX74" fmla="*/ 332509 w 1496291"/>
                  <a:gd name="connsiteY74" fmla="*/ 73891 h 15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496291" h="1524000">
                    <a:moveTo>
                      <a:pt x="332509" y="73891"/>
                    </a:moveTo>
                    <a:cubicBezTo>
                      <a:pt x="264558" y="87481"/>
                      <a:pt x="299389" y="74419"/>
                      <a:pt x="230909" y="120073"/>
                    </a:cubicBezTo>
                    <a:lnTo>
                      <a:pt x="203200" y="138546"/>
                    </a:lnTo>
                    <a:cubicBezTo>
                      <a:pt x="197043" y="147782"/>
                      <a:pt x="192577" y="158406"/>
                      <a:pt x="184728" y="166255"/>
                    </a:cubicBezTo>
                    <a:cubicBezTo>
                      <a:pt x="176878" y="174104"/>
                      <a:pt x="163953" y="176059"/>
                      <a:pt x="157018" y="184727"/>
                    </a:cubicBezTo>
                    <a:cubicBezTo>
                      <a:pt x="150936" y="192330"/>
                      <a:pt x="153183" y="204336"/>
                      <a:pt x="147782" y="212437"/>
                    </a:cubicBezTo>
                    <a:cubicBezTo>
                      <a:pt x="140537" y="223305"/>
                      <a:pt x="129309" y="230910"/>
                      <a:pt x="120073" y="240146"/>
                    </a:cubicBezTo>
                    <a:lnTo>
                      <a:pt x="92364" y="323273"/>
                    </a:lnTo>
                    <a:lnTo>
                      <a:pt x="83128" y="350982"/>
                    </a:lnTo>
                    <a:cubicBezTo>
                      <a:pt x="80049" y="360218"/>
                      <a:pt x="76252" y="369246"/>
                      <a:pt x="73891" y="378691"/>
                    </a:cubicBezTo>
                    <a:cubicBezTo>
                      <a:pt x="70812" y="391006"/>
                      <a:pt x="68142" y="403431"/>
                      <a:pt x="64655" y="415637"/>
                    </a:cubicBezTo>
                    <a:cubicBezTo>
                      <a:pt x="61980" y="424998"/>
                      <a:pt x="57779" y="433901"/>
                      <a:pt x="55418" y="443346"/>
                    </a:cubicBezTo>
                    <a:cubicBezTo>
                      <a:pt x="51610" y="458576"/>
                      <a:pt x="49989" y="474297"/>
                      <a:pt x="46182" y="489527"/>
                    </a:cubicBezTo>
                    <a:cubicBezTo>
                      <a:pt x="43821" y="498973"/>
                      <a:pt x="39307" y="507791"/>
                      <a:pt x="36946" y="517237"/>
                    </a:cubicBezTo>
                    <a:cubicBezTo>
                      <a:pt x="26059" y="560785"/>
                      <a:pt x="26296" y="581133"/>
                      <a:pt x="18473" y="628073"/>
                    </a:cubicBezTo>
                    <a:cubicBezTo>
                      <a:pt x="-2686" y="755032"/>
                      <a:pt x="22339" y="569442"/>
                      <a:pt x="0" y="748146"/>
                    </a:cubicBezTo>
                    <a:cubicBezTo>
                      <a:pt x="3079" y="880534"/>
                      <a:pt x="3944" y="1012991"/>
                      <a:pt x="9237" y="1145309"/>
                    </a:cubicBezTo>
                    <a:cubicBezTo>
                      <a:pt x="10234" y="1170227"/>
                      <a:pt x="21421" y="1242093"/>
                      <a:pt x="36946" y="1265382"/>
                    </a:cubicBezTo>
                    <a:cubicBezTo>
                      <a:pt x="43103" y="1274618"/>
                      <a:pt x="46750" y="1286157"/>
                      <a:pt x="55418" y="1293091"/>
                    </a:cubicBezTo>
                    <a:cubicBezTo>
                      <a:pt x="63021" y="1299173"/>
                      <a:pt x="73891" y="1299248"/>
                      <a:pt x="83128" y="1302327"/>
                    </a:cubicBezTo>
                    <a:cubicBezTo>
                      <a:pt x="89285" y="1311564"/>
                      <a:pt x="93246" y="1322727"/>
                      <a:pt x="101600" y="1330037"/>
                    </a:cubicBezTo>
                    <a:cubicBezTo>
                      <a:pt x="140688" y="1364239"/>
                      <a:pt x="146670" y="1363533"/>
                      <a:pt x="184728" y="1376218"/>
                    </a:cubicBezTo>
                    <a:cubicBezTo>
                      <a:pt x="212554" y="1394769"/>
                      <a:pt x="216572" y="1399103"/>
                      <a:pt x="249382" y="1413164"/>
                    </a:cubicBezTo>
                    <a:cubicBezTo>
                      <a:pt x="258331" y="1416999"/>
                      <a:pt x="268142" y="1418565"/>
                      <a:pt x="277091" y="1422400"/>
                    </a:cubicBezTo>
                    <a:cubicBezTo>
                      <a:pt x="289747" y="1427824"/>
                      <a:pt x="301381" y="1435449"/>
                      <a:pt x="314037" y="1440873"/>
                    </a:cubicBezTo>
                    <a:cubicBezTo>
                      <a:pt x="322986" y="1444708"/>
                      <a:pt x="332797" y="1446274"/>
                      <a:pt x="341746" y="1450109"/>
                    </a:cubicBezTo>
                    <a:cubicBezTo>
                      <a:pt x="354401" y="1455533"/>
                      <a:pt x="365799" y="1463748"/>
                      <a:pt x="378691" y="1468582"/>
                    </a:cubicBezTo>
                    <a:cubicBezTo>
                      <a:pt x="390577" y="1473039"/>
                      <a:pt x="403478" y="1474170"/>
                      <a:pt x="415637" y="1477818"/>
                    </a:cubicBezTo>
                    <a:cubicBezTo>
                      <a:pt x="434288" y="1483413"/>
                      <a:pt x="452164" y="1491568"/>
                      <a:pt x="471055" y="1496291"/>
                    </a:cubicBezTo>
                    <a:cubicBezTo>
                      <a:pt x="483370" y="1499370"/>
                      <a:pt x="495608" y="1502773"/>
                      <a:pt x="508000" y="1505527"/>
                    </a:cubicBezTo>
                    <a:cubicBezTo>
                      <a:pt x="613544" y="1528982"/>
                      <a:pt x="501016" y="1501473"/>
                      <a:pt x="591128" y="1524000"/>
                    </a:cubicBezTo>
                    <a:cubicBezTo>
                      <a:pt x="652704" y="1520921"/>
                      <a:pt x="714609" y="1521831"/>
                      <a:pt x="775855" y="1514764"/>
                    </a:cubicBezTo>
                    <a:cubicBezTo>
                      <a:pt x="795199" y="1512532"/>
                      <a:pt x="812800" y="1502449"/>
                      <a:pt x="831273" y="1496291"/>
                    </a:cubicBezTo>
                    <a:lnTo>
                      <a:pt x="858982" y="1487055"/>
                    </a:lnTo>
                    <a:cubicBezTo>
                      <a:pt x="868218" y="1480897"/>
                      <a:pt x="876547" y="1473091"/>
                      <a:pt x="886691" y="1468582"/>
                    </a:cubicBezTo>
                    <a:cubicBezTo>
                      <a:pt x="904485" y="1460674"/>
                      <a:pt x="942109" y="1450109"/>
                      <a:pt x="942109" y="1450109"/>
                    </a:cubicBezTo>
                    <a:cubicBezTo>
                      <a:pt x="954424" y="1440873"/>
                      <a:pt x="966528" y="1431348"/>
                      <a:pt x="979055" y="1422400"/>
                    </a:cubicBezTo>
                    <a:cubicBezTo>
                      <a:pt x="988088" y="1415948"/>
                      <a:pt x="998336" y="1411151"/>
                      <a:pt x="1006764" y="1403927"/>
                    </a:cubicBezTo>
                    <a:cubicBezTo>
                      <a:pt x="1085155" y="1336735"/>
                      <a:pt x="1007804" y="1390919"/>
                      <a:pt x="1071418" y="1348509"/>
                    </a:cubicBezTo>
                    <a:cubicBezTo>
                      <a:pt x="1083733" y="1330036"/>
                      <a:pt x="1090603" y="1306412"/>
                      <a:pt x="1108364" y="1293091"/>
                    </a:cubicBezTo>
                    <a:cubicBezTo>
                      <a:pt x="1120679" y="1283855"/>
                      <a:pt x="1135082" y="1276887"/>
                      <a:pt x="1145309" y="1265382"/>
                    </a:cubicBezTo>
                    <a:cubicBezTo>
                      <a:pt x="1160059" y="1248788"/>
                      <a:pt x="1169940" y="1228437"/>
                      <a:pt x="1182255" y="1209964"/>
                    </a:cubicBezTo>
                    <a:cubicBezTo>
                      <a:pt x="1188413" y="1200728"/>
                      <a:pt x="1191492" y="1188413"/>
                      <a:pt x="1200728" y="1182255"/>
                    </a:cubicBezTo>
                    <a:lnTo>
                      <a:pt x="1228437" y="1163782"/>
                    </a:lnTo>
                    <a:cubicBezTo>
                      <a:pt x="1234594" y="1151467"/>
                      <a:pt x="1239612" y="1138513"/>
                      <a:pt x="1246909" y="1126837"/>
                    </a:cubicBezTo>
                    <a:cubicBezTo>
                      <a:pt x="1266658" y="1095237"/>
                      <a:pt x="1277137" y="1087372"/>
                      <a:pt x="1302328" y="1062182"/>
                    </a:cubicBezTo>
                    <a:cubicBezTo>
                      <a:pt x="1308485" y="1049867"/>
                      <a:pt x="1314113" y="1037273"/>
                      <a:pt x="1320800" y="1025237"/>
                    </a:cubicBezTo>
                    <a:cubicBezTo>
                      <a:pt x="1342695" y="985826"/>
                      <a:pt x="1350373" y="980863"/>
                      <a:pt x="1366982" y="942109"/>
                    </a:cubicBezTo>
                    <a:cubicBezTo>
                      <a:pt x="1370817" y="933160"/>
                      <a:pt x="1371864" y="923108"/>
                      <a:pt x="1376218" y="914400"/>
                    </a:cubicBezTo>
                    <a:cubicBezTo>
                      <a:pt x="1381182" y="904471"/>
                      <a:pt x="1389375" y="896436"/>
                      <a:pt x="1394691" y="886691"/>
                    </a:cubicBezTo>
                    <a:cubicBezTo>
                      <a:pt x="1412291" y="854425"/>
                      <a:pt x="1437522" y="804379"/>
                      <a:pt x="1450109" y="766618"/>
                    </a:cubicBezTo>
                    <a:cubicBezTo>
                      <a:pt x="1454123" y="754575"/>
                      <a:pt x="1455698" y="741832"/>
                      <a:pt x="1459346" y="729673"/>
                    </a:cubicBezTo>
                    <a:cubicBezTo>
                      <a:pt x="1464941" y="711022"/>
                      <a:pt x="1474617" y="693462"/>
                      <a:pt x="1477818" y="674255"/>
                    </a:cubicBezTo>
                    <a:cubicBezTo>
                      <a:pt x="1489142" y="606315"/>
                      <a:pt x="1482513" y="637005"/>
                      <a:pt x="1496291" y="581891"/>
                    </a:cubicBezTo>
                    <a:cubicBezTo>
                      <a:pt x="1493212" y="511079"/>
                      <a:pt x="1491932" y="440166"/>
                      <a:pt x="1487055" y="369455"/>
                    </a:cubicBezTo>
                    <a:cubicBezTo>
                      <a:pt x="1485766" y="350772"/>
                      <a:pt x="1483740" y="331803"/>
                      <a:pt x="1477818" y="314037"/>
                    </a:cubicBezTo>
                    <a:cubicBezTo>
                      <a:pt x="1474308" y="303506"/>
                      <a:pt x="1464310" y="296256"/>
                      <a:pt x="1459346" y="286327"/>
                    </a:cubicBezTo>
                    <a:cubicBezTo>
                      <a:pt x="1454992" y="277619"/>
                      <a:pt x="1453944" y="267567"/>
                      <a:pt x="1450109" y="258618"/>
                    </a:cubicBezTo>
                    <a:cubicBezTo>
                      <a:pt x="1444685" y="245963"/>
                      <a:pt x="1437061" y="234328"/>
                      <a:pt x="1431637" y="221673"/>
                    </a:cubicBezTo>
                    <a:cubicBezTo>
                      <a:pt x="1427802" y="212724"/>
                      <a:pt x="1426754" y="202672"/>
                      <a:pt x="1422400" y="193964"/>
                    </a:cubicBezTo>
                    <a:cubicBezTo>
                      <a:pt x="1409539" y="168243"/>
                      <a:pt x="1396648" y="158976"/>
                      <a:pt x="1376218" y="138546"/>
                    </a:cubicBezTo>
                    <a:cubicBezTo>
                      <a:pt x="1361056" y="93058"/>
                      <a:pt x="1377837" y="124501"/>
                      <a:pt x="1339273" y="92364"/>
                    </a:cubicBezTo>
                    <a:cubicBezTo>
                      <a:pt x="1292106" y="53058"/>
                      <a:pt x="1334422" y="70370"/>
                      <a:pt x="1274618" y="55418"/>
                    </a:cubicBezTo>
                    <a:cubicBezTo>
                      <a:pt x="1265382" y="49261"/>
                      <a:pt x="1256838" y="41910"/>
                      <a:pt x="1246909" y="36946"/>
                    </a:cubicBezTo>
                    <a:cubicBezTo>
                      <a:pt x="1232140" y="29562"/>
                      <a:pt x="1196073" y="22421"/>
                      <a:pt x="1182255" y="18473"/>
                    </a:cubicBezTo>
                    <a:cubicBezTo>
                      <a:pt x="1115980" y="-462"/>
                      <a:pt x="1202264" y="18781"/>
                      <a:pt x="1108364" y="0"/>
                    </a:cubicBezTo>
                    <a:lnTo>
                      <a:pt x="757382" y="9237"/>
                    </a:lnTo>
                    <a:cubicBezTo>
                      <a:pt x="738674" y="10087"/>
                      <a:pt x="720132" y="13931"/>
                      <a:pt x="701964" y="18473"/>
                    </a:cubicBezTo>
                    <a:cubicBezTo>
                      <a:pt x="683073" y="23196"/>
                      <a:pt x="665019" y="30788"/>
                      <a:pt x="646546" y="36946"/>
                    </a:cubicBezTo>
                    <a:lnTo>
                      <a:pt x="618837" y="46182"/>
                    </a:lnTo>
                    <a:cubicBezTo>
                      <a:pt x="609601" y="49261"/>
                      <a:pt x="600731" y="53817"/>
                      <a:pt x="591128" y="55418"/>
                    </a:cubicBezTo>
                    <a:cubicBezTo>
                      <a:pt x="551029" y="62102"/>
                      <a:pt x="528251" y="65286"/>
                      <a:pt x="489528" y="73891"/>
                    </a:cubicBezTo>
                    <a:cubicBezTo>
                      <a:pt x="477136" y="76645"/>
                      <a:pt x="464788" y="79640"/>
                      <a:pt x="452582" y="83127"/>
                    </a:cubicBezTo>
                    <a:cubicBezTo>
                      <a:pt x="443221" y="85802"/>
                      <a:pt x="434580" y="91617"/>
                      <a:pt x="424873" y="92364"/>
                    </a:cubicBezTo>
                    <a:cubicBezTo>
                      <a:pt x="394176" y="94725"/>
                      <a:pt x="363297" y="92364"/>
                      <a:pt x="332509" y="7389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" name="Freihandform 41"/>
              <p:cNvSpPr/>
              <p:nvPr/>
            </p:nvSpPr>
            <p:spPr>
              <a:xfrm>
                <a:off x="3454362" y="4699281"/>
                <a:ext cx="1173056" cy="1031432"/>
              </a:xfrm>
              <a:custGeom>
                <a:avLst/>
                <a:gdLst>
                  <a:gd name="connsiteX0" fmla="*/ 203464 w 1284119"/>
                  <a:gd name="connsiteY0" fmla="*/ 83127 h 1339273"/>
                  <a:gd name="connsiteX1" fmla="*/ 249646 w 1284119"/>
                  <a:gd name="connsiteY1" fmla="*/ 55418 h 1339273"/>
                  <a:gd name="connsiteX2" fmla="*/ 305064 w 1284119"/>
                  <a:gd name="connsiteY2" fmla="*/ 36945 h 1339273"/>
                  <a:gd name="connsiteX3" fmla="*/ 332774 w 1284119"/>
                  <a:gd name="connsiteY3" fmla="*/ 18473 h 1339273"/>
                  <a:gd name="connsiteX4" fmla="*/ 397428 w 1284119"/>
                  <a:gd name="connsiteY4" fmla="*/ 9236 h 1339273"/>
                  <a:gd name="connsiteX5" fmla="*/ 434374 w 1284119"/>
                  <a:gd name="connsiteY5" fmla="*/ 0 h 1339273"/>
                  <a:gd name="connsiteX6" fmla="*/ 720701 w 1284119"/>
                  <a:gd name="connsiteY6" fmla="*/ 18473 h 1339273"/>
                  <a:gd name="connsiteX7" fmla="*/ 803828 w 1284119"/>
                  <a:gd name="connsiteY7" fmla="*/ 46182 h 1339273"/>
                  <a:gd name="connsiteX8" fmla="*/ 831537 w 1284119"/>
                  <a:gd name="connsiteY8" fmla="*/ 55418 h 1339273"/>
                  <a:gd name="connsiteX9" fmla="*/ 859246 w 1284119"/>
                  <a:gd name="connsiteY9" fmla="*/ 64654 h 1339273"/>
                  <a:gd name="connsiteX10" fmla="*/ 914664 w 1284119"/>
                  <a:gd name="connsiteY10" fmla="*/ 101600 h 1339273"/>
                  <a:gd name="connsiteX11" fmla="*/ 970083 w 1284119"/>
                  <a:gd name="connsiteY11" fmla="*/ 138545 h 1339273"/>
                  <a:gd name="connsiteX12" fmla="*/ 997792 w 1284119"/>
                  <a:gd name="connsiteY12" fmla="*/ 157018 h 1339273"/>
                  <a:gd name="connsiteX13" fmla="*/ 1025501 w 1284119"/>
                  <a:gd name="connsiteY13" fmla="*/ 166254 h 1339273"/>
                  <a:gd name="connsiteX14" fmla="*/ 1043974 w 1284119"/>
                  <a:gd name="connsiteY14" fmla="*/ 193963 h 1339273"/>
                  <a:gd name="connsiteX15" fmla="*/ 1099392 w 1284119"/>
                  <a:gd name="connsiteY15" fmla="*/ 249382 h 1339273"/>
                  <a:gd name="connsiteX16" fmla="*/ 1154810 w 1284119"/>
                  <a:gd name="connsiteY16" fmla="*/ 332509 h 1339273"/>
                  <a:gd name="connsiteX17" fmla="*/ 1173283 w 1284119"/>
                  <a:gd name="connsiteY17" fmla="*/ 360218 h 1339273"/>
                  <a:gd name="connsiteX18" fmla="*/ 1210228 w 1284119"/>
                  <a:gd name="connsiteY18" fmla="*/ 443345 h 1339273"/>
                  <a:gd name="connsiteX19" fmla="*/ 1219464 w 1284119"/>
                  <a:gd name="connsiteY19" fmla="*/ 471054 h 1339273"/>
                  <a:gd name="connsiteX20" fmla="*/ 1237937 w 1284119"/>
                  <a:gd name="connsiteY20" fmla="*/ 498763 h 1339273"/>
                  <a:gd name="connsiteX21" fmla="*/ 1256410 w 1284119"/>
                  <a:gd name="connsiteY21" fmla="*/ 554182 h 1339273"/>
                  <a:gd name="connsiteX22" fmla="*/ 1265646 w 1284119"/>
                  <a:gd name="connsiteY22" fmla="*/ 628073 h 1339273"/>
                  <a:gd name="connsiteX23" fmla="*/ 1274883 w 1284119"/>
                  <a:gd name="connsiteY23" fmla="*/ 655782 h 1339273"/>
                  <a:gd name="connsiteX24" fmla="*/ 1284119 w 1284119"/>
                  <a:gd name="connsiteY24" fmla="*/ 748145 h 1339273"/>
                  <a:gd name="connsiteX25" fmla="*/ 1265646 w 1284119"/>
                  <a:gd name="connsiteY25" fmla="*/ 1025236 h 1339273"/>
                  <a:gd name="connsiteX26" fmla="*/ 1219464 w 1284119"/>
                  <a:gd name="connsiteY26" fmla="*/ 1108363 h 1339273"/>
                  <a:gd name="connsiteX27" fmla="*/ 1145574 w 1284119"/>
                  <a:gd name="connsiteY27" fmla="*/ 1191491 h 1339273"/>
                  <a:gd name="connsiteX28" fmla="*/ 1090155 w 1284119"/>
                  <a:gd name="connsiteY28" fmla="*/ 1228436 h 1339273"/>
                  <a:gd name="connsiteX29" fmla="*/ 1062446 w 1284119"/>
                  <a:gd name="connsiteY29" fmla="*/ 1246909 h 1339273"/>
                  <a:gd name="connsiteX30" fmla="*/ 1034737 w 1284119"/>
                  <a:gd name="connsiteY30" fmla="*/ 1265382 h 1339273"/>
                  <a:gd name="connsiteX31" fmla="*/ 1007028 w 1284119"/>
                  <a:gd name="connsiteY31" fmla="*/ 1274618 h 1339273"/>
                  <a:gd name="connsiteX32" fmla="*/ 979319 w 1284119"/>
                  <a:gd name="connsiteY32" fmla="*/ 1293091 h 1339273"/>
                  <a:gd name="connsiteX33" fmla="*/ 914664 w 1284119"/>
                  <a:gd name="connsiteY33" fmla="*/ 1311563 h 1339273"/>
                  <a:gd name="connsiteX34" fmla="*/ 886955 w 1284119"/>
                  <a:gd name="connsiteY34" fmla="*/ 1320800 h 1339273"/>
                  <a:gd name="connsiteX35" fmla="*/ 776119 w 1284119"/>
                  <a:gd name="connsiteY35" fmla="*/ 1339273 h 1339273"/>
                  <a:gd name="connsiteX36" fmla="*/ 609864 w 1284119"/>
                  <a:gd name="connsiteY36" fmla="*/ 1330036 h 1339273"/>
                  <a:gd name="connsiteX37" fmla="*/ 471319 w 1284119"/>
                  <a:gd name="connsiteY37" fmla="*/ 1302327 h 1339273"/>
                  <a:gd name="connsiteX38" fmla="*/ 397428 w 1284119"/>
                  <a:gd name="connsiteY38" fmla="*/ 1293091 h 1339273"/>
                  <a:gd name="connsiteX39" fmla="*/ 342010 w 1284119"/>
                  <a:gd name="connsiteY39" fmla="*/ 1274618 h 1339273"/>
                  <a:gd name="connsiteX40" fmla="*/ 305064 w 1284119"/>
                  <a:gd name="connsiteY40" fmla="*/ 1256145 h 1339273"/>
                  <a:gd name="connsiteX41" fmla="*/ 249646 w 1284119"/>
                  <a:gd name="connsiteY41" fmla="*/ 1237673 h 1339273"/>
                  <a:gd name="connsiteX42" fmla="*/ 194228 w 1284119"/>
                  <a:gd name="connsiteY42" fmla="*/ 1209963 h 1339273"/>
                  <a:gd name="connsiteX43" fmla="*/ 166519 w 1284119"/>
                  <a:gd name="connsiteY43" fmla="*/ 1191491 h 1339273"/>
                  <a:gd name="connsiteX44" fmla="*/ 111101 w 1284119"/>
                  <a:gd name="connsiteY44" fmla="*/ 1173018 h 1339273"/>
                  <a:gd name="connsiteX45" fmla="*/ 55683 w 1284119"/>
                  <a:gd name="connsiteY45" fmla="*/ 1136073 h 1339273"/>
                  <a:gd name="connsiteX46" fmla="*/ 18737 w 1284119"/>
                  <a:gd name="connsiteY46" fmla="*/ 1080654 h 1339273"/>
                  <a:gd name="connsiteX47" fmla="*/ 264 w 1284119"/>
                  <a:gd name="connsiteY47" fmla="*/ 1025236 h 1339273"/>
                  <a:gd name="connsiteX48" fmla="*/ 9501 w 1284119"/>
                  <a:gd name="connsiteY48" fmla="*/ 951345 h 1339273"/>
                  <a:gd name="connsiteX49" fmla="*/ 46446 w 1284119"/>
                  <a:gd name="connsiteY49" fmla="*/ 858982 h 1339273"/>
                  <a:gd name="connsiteX50" fmla="*/ 83392 w 1284119"/>
                  <a:gd name="connsiteY50" fmla="*/ 775854 h 1339273"/>
                  <a:gd name="connsiteX51" fmla="*/ 92628 w 1284119"/>
                  <a:gd name="connsiteY51" fmla="*/ 748145 h 1339273"/>
                  <a:gd name="connsiteX52" fmla="*/ 101864 w 1284119"/>
                  <a:gd name="connsiteY52" fmla="*/ 701963 h 1339273"/>
                  <a:gd name="connsiteX53" fmla="*/ 111101 w 1284119"/>
                  <a:gd name="connsiteY53" fmla="*/ 665018 h 1339273"/>
                  <a:gd name="connsiteX54" fmla="*/ 120337 w 1284119"/>
                  <a:gd name="connsiteY54" fmla="*/ 591127 h 1339273"/>
                  <a:gd name="connsiteX55" fmla="*/ 129574 w 1284119"/>
                  <a:gd name="connsiteY55" fmla="*/ 221673 h 1339273"/>
                  <a:gd name="connsiteX56" fmla="*/ 138810 w 1284119"/>
                  <a:gd name="connsiteY56" fmla="*/ 175491 h 1339273"/>
                  <a:gd name="connsiteX57" fmla="*/ 194228 w 1284119"/>
                  <a:gd name="connsiteY57" fmla="*/ 64654 h 1339273"/>
                  <a:gd name="connsiteX58" fmla="*/ 249646 w 1284119"/>
                  <a:gd name="connsiteY58" fmla="*/ 46182 h 1339273"/>
                  <a:gd name="connsiteX59" fmla="*/ 286592 w 1284119"/>
                  <a:gd name="connsiteY59" fmla="*/ 36945 h 1339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284119" h="1339273">
                    <a:moveTo>
                      <a:pt x="203464" y="83127"/>
                    </a:moveTo>
                    <a:cubicBezTo>
                      <a:pt x="218858" y="73891"/>
                      <a:pt x="233303" y="62847"/>
                      <a:pt x="249646" y="55418"/>
                    </a:cubicBezTo>
                    <a:cubicBezTo>
                      <a:pt x="267373" y="47360"/>
                      <a:pt x="288862" y="47746"/>
                      <a:pt x="305064" y="36945"/>
                    </a:cubicBezTo>
                    <a:cubicBezTo>
                      <a:pt x="314301" y="30788"/>
                      <a:pt x="322141" y="21663"/>
                      <a:pt x="332774" y="18473"/>
                    </a:cubicBezTo>
                    <a:cubicBezTo>
                      <a:pt x="353626" y="12217"/>
                      <a:pt x="376009" y="13130"/>
                      <a:pt x="397428" y="9236"/>
                    </a:cubicBezTo>
                    <a:cubicBezTo>
                      <a:pt x="409918" y="6965"/>
                      <a:pt x="422059" y="3079"/>
                      <a:pt x="434374" y="0"/>
                    </a:cubicBezTo>
                    <a:cubicBezTo>
                      <a:pt x="492649" y="2241"/>
                      <a:pt x="634683" y="-4986"/>
                      <a:pt x="720701" y="18473"/>
                    </a:cubicBezTo>
                    <a:cubicBezTo>
                      <a:pt x="720748" y="18486"/>
                      <a:pt x="789951" y="41556"/>
                      <a:pt x="803828" y="46182"/>
                    </a:cubicBezTo>
                    <a:lnTo>
                      <a:pt x="831537" y="55418"/>
                    </a:lnTo>
                    <a:lnTo>
                      <a:pt x="859246" y="64654"/>
                    </a:lnTo>
                    <a:cubicBezTo>
                      <a:pt x="877719" y="76969"/>
                      <a:pt x="898965" y="85901"/>
                      <a:pt x="914664" y="101600"/>
                    </a:cubicBezTo>
                    <a:cubicBezTo>
                      <a:pt x="949258" y="136193"/>
                      <a:pt x="929982" y="125178"/>
                      <a:pt x="970083" y="138545"/>
                    </a:cubicBezTo>
                    <a:cubicBezTo>
                      <a:pt x="979319" y="144703"/>
                      <a:pt x="987863" y="152054"/>
                      <a:pt x="997792" y="157018"/>
                    </a:cubicBezTo>
                    <a:cubicBezTo>
                      <a:pt x="1006500" y="161372"/>
                      <a:pt x="1017898" y="160172"/>
                      <a:pt x="1025501" y="166254"/>
                    </a:cubicBezTo>
                    <a:cubicBezTo>
                      <a:pt x="1034169" y="173189"/>
                      <a:pt x="1036125" y="186114"/>
                      <a:pt x="1043974" y="193963"/>
                    </a:cubicBezTo>
                    <a:cubicBezTo>
                      <a:pt x="1110496" y="260485"/>
                      <a:pt x="1028961" y="148765"/>
                      <a:pt x="1099392" y="249382"/>
                    </a:cubicBezTo>
                    <a:cubicBezTo>
                      <a:pt x="1118489" y="276664"/>
                      <a:pt x="1136337" y="304800"/>
                      <a:pt x="1154810" y="332509"/>
                    </a:cubicBezTo>
                    <a:lnTo>
                      <a:pt x="1173283" y="360218"/>
                    </a:lnTo>
                    <a:cubicBezTo>
                      <a:pt x="1195265" y="426167"/>
                      <a:pt x="1180954" y="399435"/>
                      <a:pt x="1210228" y="443345"/>
                    </a:cubicBezTo>
                    <a:cubicBezTo>
                      <a:pt x="1213307" y="452581"/>
                      <a:pt x="1215110" y="462346"/>
                      <a:pt x="1219464" y="471054"/>
                    </a:cubicBezTo>
                    <a:cubicBezTo>
                      <a:pt x="1224428" y="480983"/>
                      <a:pt x="1233429" y="488619"/>
                      <a:pt x="1237937" y="498763"/>
                    </a:cubicBezTo>
                    <a:cubicBezTo>
                      <a:pt x="1245845" y="516557"/>
                      <a:pt x="1256410" y="554182"/>
                      <a:pt x="1256410" y="554182"/>
                    </a:cubicBezTo>
                    <a:cubicBezTo>
                      <a:pt x="1259489" y="578812"/>
                      <a:pt x="1261206" y="603651"/>
                      <a:pt x="1265646" y="628073"/>
                    </a:cubicBezTo>
                    <a:cubicBezTo>
                      <a:pt x="1267388" y="637652"/>
                      <a:pt x="1273403" y="646159"/>
                      <a:pt x="1274883" y="655782"/>
                    </a:cubicBezTo>
                    <a:cubicBezTo>
                      <a:pt x="1279588" y="686363"/>
                      <a:pt x="1281040" y="717357"/>
                      <a:pt x="1284119" y="748145"/>
                    </a:cubicBezTo>
                    <a:cubicBezTo>
                      <a:pt x="1280601" y="832581"/>
                      <a:pt x="1285397" y="936360"/>
                      <a:pt x="1265646" y="1025236"/>
                    </a:cubicBezTo>
                    <a:cubicBezTo>
                      <a:pt x="1258320" y="1058202"/>
                      <a:pt x="1241446" y="1080885"/>
                      <a:pt x="1219464" y="1108363"/>
                    </a:cubicBezTo>
                    <a:cubicBezTo>
                      <a:pt x="1197240" y="1136143"/>
                      <a:pt x="1173841" y="1168877"/>
                      <a:pt x="1145574" y="1191491"/>
                    </a:cubicBezTo>
                    <a:cubicBezTo>
                      <a:pt x="1128237" y="1205360"/>
                      <a:pt x="1108628" y="1216121"/>
                      <a:pt x="1090155" y="1228436"/>
                    </a:cubicBezTo>
                    <a:lnTo>
                      <a:pt x="1062446" y="1246909"/>
                    </a:lnTo>
                    <a:cubicBezTo>
                      <a:pt x="1053210" y="1253067"/>
                      <a:pt x="1045268" y="1261872"/>
                      <a:pt x="1034737" y="1265382"/>
                    </a:cubicBezTo>
                    <a:lnTo>
                      <a:pt x="1007028" y="1274618"/>
                    </a:lnTo>
                    <a:cubicBezTo>
                      <a:pt x="997792" y="1280776"/>
                      <a:pt x="989248" y="1288127"/>
                      <a:pt x="979319" y="1293091"/>
                    </a:cubicBezTo>
                    <a:cubicBezTo>
                      <a:pt x="964555" y="1300473"/>
                      <a:pt x="928474" y="1307617"/>
                      <a:pt x="914664" y="1311563"/>
                    </a:cubicBezTo>
                    <a:cubicBezTo>
                      <a:pt x="905303" y="1314238"/>
                      <a:pt x="896400" y="1318439"/>
                      <a:pt x="886955" y="1320800"/>
                    </a:cubicBezTo>
                    <a:cubicBezTo>
                      <a:pt x="850947" y="1329802"/>
                      <a:pt x="812602" y="1334061"/>
                      <a:pt x="776119" y="1339273"/>
                    </a:cubicBezTo>
                    <a:cubicBezTo>
                      <a:pt x="720701" y="1336194"/>
                      <a:pt x="665191" y="1334462"/>
                      <a:pt x="609864" y="1330036"/>
                    </a:cubicBezTo>
                    <a:cubicBezTo>
                      <a:pt x="419146" y="1314778"/>
                      <a:pt x="684035" y="1328915"/>
                      <a:pt x="471319" y="1302327"/>
                    </a:cubicBezTo>
                    <a:lnTo>
                      <a:pt x="397428" y="1293091"/>
                    </a:lnTo>
                    <a:cubicBezTo>
                      <a:pt x="378955" y="1286933"/>
                      <a:pt x="359426" y="1283326"/>
                      <a:pt x="342010" y="1274618"/>
                    </a:cubicBezTo>
                    <a:cubicBezTo>
                      <a:pt x="329695" y="1268460"/>
                      <a:pt x="317848" y="1261259"/>
                      <a:pt x="305064" y="1256145"/>
                    </a:cubicBezTo>
                    <a:cubicBezTo>
                      <a:pt x="286985" y="1248913"/>
                      <a:pt x="249646" y="1237673"/>
                      <a:pt x="249646" y="1237673"/>
                    </a:cubicBezTo>
                    <a:cubicBezTo>
                      <a:pt x="170245" y="1184738"/>
                      <a:pt x="270700" y="1248199"/>
                      <a:pt x="194228" y="1209963"/>
                    </a:cubicBezTo>
                    <a:cubicBezTo>
                      <a:pt x="184299" y="1204999"/>
                      <a:pt x="176663" y="1195999"/>
                      <a:pt x="166519" y="1191491"/>
                    </a:cubicBezTo>
                    <a:cubicBezTo>
                      <a:pt x="148725" y="1183583"/>
                      <a:pt x="111101" y="1173018"/>
                      <a:pt x="111101" y="1173018"/>
                    </a:cubicBezTo>
                    <a:cubicBezTo>
                      <a:pt x="92628" y="1160703"/>
                      <a:pt x="67998" y="1154546"/>
                      <a:pt x="55683" y="1136073"/>
                    </a:cubicBezTo>
                    <a:lnTo>
                      <a:pt x="18737" y="1080654"/>
                    </a:lnTo>
                    <a:cubicBezTo>
                      <a:pt x="12579" y="1062181"/>
                      <a:pt x="-2151" y="1044558"/>
                      <a:pt x="264" y="1025236"/>
                    </a:cubicBezTo>
                    <a:cubicBezTo>
                      <a:pt x="3343" y="1000606"/>
                      <a:pt x="4300" y="975616"/>
                      <a:pt x="9501" y="951345"/>
                    </a:cubicBezTo>
                    <a:cubicBezTo>
                      <a:pt x="23639" y="885368"/>
                      <a:pt x="25410" y="911573"/>
                      <a:pt x="46446" y="858982"/>
                    </a:cubicBezTo>
                    <a:cubicBezTo>
                      <a:pt x="79419" y="776547"/>
                      <a:pt x="47852" y="829162"/>
                      <a:pt x="83392" y="775854"/>
                    </a:cubicBezTo>
                    <a:cubicBezTo>
                      <a:pt x="86471" y="766618"/>
                      <a:pt x="90267" y="757590"/>
                      <a:pt x="92628" y="748145"/>
                    </a:cubicBezTo>
                    <a:cubicBezTo>
                      <a:pt x="96435" y="732915"/>
                      <a:pt x="98458" y="717288"/>
                      <a:pt x="101864" y="701963"/>
                    </a:cubicBezTo>
                    <a:cubicBezTo>
                      <a:pt x="104618" y="689571"/>
                      <a:pt x="108022" y="677333"/>
                      <a:pt x="111101" y="665018"/>
                    </a:cubicBezTo>
                    <a:cubicBezTo>
                      <a:pt x="114180" y="640388"/>
                      <a:pt x="119304" y="615927"/>
                      <a:pt x="120337" y="591127"/>
                    </a:cubicBezTo>
                    <a:cubicBezTo>
                      <a:pt x="125466" y="468044"/>
                      <a:pt x="124104" y="344741"/>
                      <a:pt x="129574" y="221673"/>
                    </a:cubicBezTo>
                    <a:cubicBezTo>
                      <a:pt x="130271" y="205990"/>
                      <a:pt x="134679" y="190637"/>
                      <a:pt x="138810" y="175491"/>
                    </a:cubicBezTo>
                    <a:cubicBezTo>
                      <a:pt x="144548" y="154453"/>
                      <a:pt x="169008" y="73060"/>
                      <a:pt x="194228" y="64654"/>
                    </a:cubicBezTo>
                    <a:lnTo>
                      <a:pt x="249646" y="46182"/>
                    </a:lnTo>
                    <a:cubicBezTo>
                      <a:pt x="280278" y="35971"/>
                      <a:pt x="267618" y="36945"/>
                      <a:pt x="286592" y="36945"/>
                    </a:cubicBez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" name="Freihandform 42"/>
              <p:cNvSpPr/>
              <p:nvPr/>
            </p:nvSpPr>
            <p:spPr>
              <a:xfrm>
                <a:off x="3618261" y="4787166"/>
                <a:ext cx="878782" cy="855662"/>
              </a:xfrm>
              <a:custGeom>
                <a:avLst/>
                <a:gdLst/>
                <a:ahLst/>
                <a:cxnLst/>
                <a:rect l="l" t="t" r="r" b="b"/>
                <a:pathLst>
                  <a:path w="878782" h="855662">
                    <a:moveTo>
                      <a:pt x="744771" y="629383"/>
                    </a:moveTo>
                    <a:cubicBezTo>
                      <a:pt x="744937" y="629337"/>
                      <a:pt x="743083" y="636504"/>
                      <a:pt x="744329" y="630819"/>
                    </a:cubicBezTo>
                    <a:close/>
                    <a:moveTo>
                      <a:pt x="412842" y="0"/>
                    </a:moveTo>
                    <a:lnTo>
                      <a:pt x="458880" y="3175"/>
                    </a:lnTo>
                    <a:cubicBezTo>
                      <a:pt x="461057" y="3325"/>
                      <a:pt x="463113" y="4233"/>
                      <a:pt x="465230" y="4762"/>
                    </a:cubicBezTo>
                    <a:lnTo>
                      <a:pt x="477930" y="7937"/>
                    </a:lnTo>
                    <a:cubicBezTo>
                      <a:pt x="481177" y="8749"/>
                      <a:pt x="484226" y="10231"/>
                      <a:pt x="487455" y="11112"/>
                    </a:cubicBezTo>
                    <a:cubicBezTo>
                      <a:pt x="489518" y="11675"/>
                      <a:pt x="499254" y="13221"/>
                      <a:pt x="501742" y="14287"/>
                    </a:cubicBezTo>
                    <a:cubicBezTo>
                      <a:pt x="503496" y="15039"/>
                      <a:pt x="504848" y="16515"/>
                      <a:pt x="506505" y="17462"/>
                    </a:cubicBezTo>
                    <a:cubicBezTo>
                      <a:pt x="508560" y="18636"/>
                      <a:pt x="510738" y="19579"/>
                      <a:pt x="512855" y="20637"/>
                    </a:cubicBezTo>
                    <a:cubicBezTo>
                      <a:pt x="516758" y="22588"/>
                      <a:pt x="521454" y="22321"/>
                      <a:pt x="525555" y="23812"/>
                    </a:cubicBezTo>
                    <a:cubicBezTo>
                      <a:pt x="527348" y="24464"/>
                      <a:pt x="528611" y="26134"/>
                      <a:pt x="530317" y="26987"/>
                    </a:cubicBezTo>
                    <a:cubicBezTo>
                      <a:pt x="531814" y="27736"/>
                      <a:pt x="533542" y="27916"/>
                      <a:pt x="535080" y="28575"/>
                    </a:cubicBezTo>
                    <a:cubicBezTo>
                      <a:pt x="537255" y="29507"/>
                      <a:pt x="539313" y="30692"/>
                      <a:pt x="541430" y="31750"/>
                    </a:cubicBezTo>
                    <a:cubicBezTo>
                      <a:pt x="552372" y="34485"/>
                      <a:pt x="545829" y="32361"/>
                      <a:pt x="560480" y="39687"/>
                    </a:cubicBezTo>
                    <a:cubicBezTo>
                      <a:pt x="563473" y="41184"/>
                      <a:pt x="566947" y="41503"/>
                      <a:pt x="570005" y="42862"/>
                    </a:cubicBezTo>
                    <a:cubicBezTo>
                      <a:pt x="571748" y="43637"/>
                      <a:pt x="573061" y="45184"/>
                      <a:pt x="574767" y="46037"/>
                    </a:cubicBezTo>
                    <a:cubicBezTo>
                      <a:pt x="584625" y="50967"/>
                      <a:pt x="577378" y="46064"/>
                      <a:pt x="578895" y="47142"/>
                    </a:cubicBezTo>
                    <a:lnTo>
                      <a:pt x="584292" y="50800"/>
                    </a:lnTo>
                    <a:cubicBezTo>
                      <a:pt x="591477" y="53194"/>
                      <a:pt x="588246" y="51857"/>
                      <a:pt x="591938" y="54492"/>
                    </a:cubicBezTo>
                    <a:lnTo>
                      <a:pt x="598580" y="58737"/>
                    </a:lnTo>
                    <a:cubicBezTo>
                      <a:pt x="610965" y="66168"/>
                      <a:pt x="603635" y="61437"/>
                      <a:pt x="604737" y="61378"/>
                    </a:cubicBezTo>
                    <a:lnTo>
                      <a:pt x="609692" y="63500"/>
                    </a:lnTo>
                    <a:cubicBezTo>
                      <a:pt x="611399" y="64353"/>
                      <a:pt x="612798" y="65728"/>
                      <a:pt x="614455" y="66675"/>
                    </a:cubicBezTo>
                    <a:cubicBezTo>
                      <a:pt x="624205" y="72246"/>
                      <a:pt x="617811" y="66856"/>
                      <a:pt x="625567" y="74612"/>
                    </a:cubicBezTo>
                    <a:cubicBezTo>
                      <a:pt x="628914" y="77959"/>
                      <a:pt x="634390" y="78248"/>
                      <a:pt x="638267" y="80962"/>
                    </a:cubicBezTo>
                    <a:cubicBezTo>
                      <a:pt x="639830" y="82056"/>
                      <a:pt x="640384" y="84137"/>
                      <a:pt x="641442" y="85725"/>
                    </a:cubicBezTo>
                    <a:cubicBezTo>
                      <a:pt x="641442" y="85725"/>
                      <a:pt x="648041" y="87275"/>
                      <a:pt x="650967" y="88900"/>
                    </a:cubicBezTo>
                    <a:cubicBezTo>
                      <a:pt x="652930" y="89990"/>
                      <a:pt x="653862" y="92417"/>
                      <a:pt x="655730" y="93662"/>
                    </a:cubicBezTo>
                    <a:cubicBezTo>
                      <a:pt x="662630" y="98262"/>
                      <a:pt x="659651" y="93544"/>
                      <a:pt x="660725" y="95390"/>
                    </a:cubicBezTo>
                    <a:lnTo>
                      <a:pt x="663667" y="100012"/>
                    </a:lnTo>
                    <a:lnTo>
                      <a:pt x="668430" y="103187"/>
                    </a:lnTo>
                    <a:cubicBezTo>
                      <a:pt x="672014" y="105576"/>
                      <a:pt x="675603" y="114946"/>
                      <a:pt x="677955" y="119062"/>
                    </a:cubicBezTo>
                    <a:cubicBezTo>
                      <a:pt x="678902" y="120719"/>
                      <a:pt x="680072" y="122237"/>
                      <a:pt x="681130" y="123825"/>
                    </a:cubicBezTo>
                    <a:cubicBezTo>
                      <a:pt x="682058" y="125217"/>
                      <a:pt x="682188" y="127000"/>
                      <a:pt x="682717" y="128587"/>
                    </a:cubicBezTo>
                    <a:lnTo>
                      <a:pt x="687480" y="142875"/>
                    </a:lnTo>
                    <a:cubicBezTo>
                      <a:pt x="689282" y="148282"/>
                      <a:pt x="691713" y="153458"/>
                      <a:pt x="693830" y="158750"/>
                    </a:cubicBezTo>
                    <a:cubicBezTo>
                      <a:pt x="695073" y="161857"/>
                      <a:pt x="695947" y="165100"/>
                      <a:pt x="697005" y="168275"/>
                    </a:cubicBezTo>
                    <a:cubicBezTo>
                      <a:pt x="698592" y="169333"/>
                      <a:pt x="700575" y="169960"/>
                      <a:pt x="701767" y="171450"/>
                    </a:cubicBezTo>
                    <a:cubicBezTo>
                      <a:pt x="702812" y="172757"/>
                      <a:pt x="702607" y="174715"/>
                      <a:pt x="703355" y="176212"/>
                    </a:cubicBezTo>
                    <a:cubicBezTo>
                      <a:pt x="704208" y="177919"/>
                      <a:pt x="705778" y="179221"/>
                      <a:pt x="706530" y="180975"/>
                    </a:cubicBezTo>
                    <a:cubicBezTo>
                      <a:pt x="707389" y="182980"/>
                      <a:pt x="707518" y="185227"/>
                      <a:pt x="708117" y="187325"/>
                    </a:cubicBezTo>
                    <a:cubicBezTo>
                      <a:pt x="708577" y="188934"/>
                      <a:pt x="709176" y="190500"/>
                      <a:pt x="709705" y="192087"/>
                    </a:cubicBezTo>
                    <a:cubicBezTo>
                      <a:pt x="710912" y="195707"/>
                      <a:pt x="713938" y="198437"/>
                      <a:pt x="716055" y="201612"/>
                    </a:cubicBezTo>
                    <a:cubicBezTo>
                      <a:pt x="717911" y="204397"/>
                      <a:pt x="717987" y="208030"/>
                      <a:pt x="719230" y="211137"/>
                    </a:cubicBezTo>
                    <a:cubicBezTo>
                      <a:pt x="720109" y="213334"/>
                      <a:pt x="721473" y="215312"/>
                      <a:pt x="722405" y="217487"/>
                    </a:cubicBezTo>
                    <a:cubicBezTo>
                      <a:pt x="723064" y="219025"/>
                      <a:pt x="723333" y="220712"/>
                      <a:pt x="723992" y="222250"/>
                    </a:cubicBezTo>
                    <a:cubicBezTo>
                      <a:pt x="724924" y="224425"/>
                      <a:pt x="726109" y="226483"/>
                      <a:pt x="727167" y="228600"/>
                    </a:cubicBezTo>
                    <a:cubicBezTo>
                      <a:pt x="727915" y="230097"/>
                      <a:pt x="728226" y="231775"/>
                      <a:pt x="728755" y="233362"/>
                    </a:cubicBezTo>
                    <a:cubicBezTo>
                      <a:pt x="729813" y="236537"/>
                      <a:pt x="730571" y="239829"/>
                      <a:pt x="731930" y="242887"/>
                    </a:cubicBezTo>
                    <a:cubicBezTo>
                      <a:pt x="732705" y="244631"/>
                      <a:pt x="734047" y="246062"/>
                      <a:pt x="735105" y="247650"/>
                    </a:cubicBezTo>
                    <a:cubicBezTo>
                      <a:pt x="736033" y="249042"/>
                      <a:pt x="736163" y="250825"/>
                      <a:pt x="736692" y="252412"/>
                    </a:cubicBezTo>
                    <a:lnTo>
                      <a:pt x="739867" y="261937"/>
                    </a:lnTo>
                    <a:cubicBezTo>
                      <a:pt x="740925" y="263525"/>
                      <a:pt x="742290" y="264946"/>
                      <a:pt x="743042" y="266700"/>
                    </a:cubicBezTo>
                    <a:cubicBezTo>
                      <a:pt x="743902" y="268705"/>
                      <a:pt x="744101" y="270933"/>
                      <a:pt x="744630" y="273050"/>
                    </a:cubicBezTo>
                    <a:cubicBezTo>
                      <a:pt x="746192" y="279295"/>
                      <a:pt x="746747" y="285750"/>
                      <a:pt x="747805" y="292100"/>
                    </a:cubicBezTo>
                    <a:lnTo>
                      <a:pt x="744630" y="298450"/>
                    </a:lnTo>
                    <a:cubicBezTo>
                      <a:pt x="743770" y="300455"/>
                      <a:pt x="743641" y="302702"/>
                      <a:pt x="743042" y="304800"/>
                    </a:cubicBezTo>
                    <a:cubicBezTo>
                      <a:pt x="742914" y="305248"/>
                      <a:pt x="742785" y="305696"/>
                      <a:pt x="742600" y="306127"/>
                    </a:cubicBezTo>
                    <a:lnTo>
                      <a:pt x="743404" y="306927"/>
                    </a:lnTo>
                    <a:lnTo>
                      <a:pt x="744630" y="301625"/>
                    </a:lnTo>
                    <a:cubicBezTo>
                      <a:pt x="745083" y="299965"/>
                      <a:pt x="745910" y="297493"/>
                      <a:pt x="746607" y="295484"/>
                    </a:cubicBezTo>
                    <a:cubicBezTo>
                      <a:pt x="746969" y="294854"/>
                      <a:pt x="747409" y="294282"/>
                      <a:pt x="747805" y="293687"/>
                    </a:cubicBezTo>
                    <a:cubicBezTo>
                      <a:pt x="747226" y="296095"/>
                      <a:pt x="744989" y="303473"/>
                      <a:pt x="743754" y="307275"/>
                    </a:cubicBezTo>
                    <a:lnTo>
                      <a:pt x="878782" y="441529"/>
                    </a:lnTo>
                    <a:lnTo>
                      <a:pt x="756169" y="544273"/>
                    </a:lnTo>
                    <a:lnTo>
                      <a:pt x="755742" y="547687"/>
                    </a:lnTo>
                    <a:cubicBezTo>
                      <a:pt x="755383" y="549839"/>
                      <a:pt x="754754" y="551939"/>
                      <a:pt x="754155" y="554037"/>
                    </a:cubicBezTo>
                    <a:cubicBezTo>
                      <a:pt x="753695" y="555646"/>
                      <a:pt x="752706" y="557132"/>
                      <a:pt x="752567" y="558800"/>
                    </a:cubicBezTo>
                    <a:cubicBezTo>
                      <a:pt x="751643" y="569886"/>
                      <a:pt x="751674" y="581034"/>
                      <a:pt x="750980" y="592137"/>
                    </a:cubicBezTo>
                    <a:cubicBezTo>
                      <a:pt x="750615" y="597971"/>
                      <a:pt x="749921" y="603779"/>
                      <a:pt x="749392" y="609600"/>
                    </a:cubicBezTo>
                    <a:cubicBezTo>
                      <a:pt x="749392" y="609600"/>
                      <a:pt x="747198" y="618048"/>
                      <a:pt x="746217" y="622300"/>
                    </a:cubicBezTo>
                    <a:cubicBezTo>
                      <a:pt x="745247" y="626503"/>
                      <a:pt x="744648" y="629184"/>
                      <a:pt x="744329" y="630819"/>
                    </a:cubicBezTo>
                    <a:lnTo>
                      <a:pt x="743042" y="635000"/>
                    </a:lnTo>
                    <a:cubicBezTo>
                      <a:pt x="740605" y="643531"/>
                      <a:pt x="741873" y="639960"/>
                      <a:pt x="741283" y="643148"/>
                    </a:cubicBezTo>
                    <a:lnTo>
                      <a:pt x="739867" y="649287"/>
                    </a:lnTo>
                    <a:cubicBezTo>
                      <a:pt x="739461" y="650911"/>
                      <a:pt x="738686" y="652426"/>
                      <a:pt x="738280" y="654050"/>
                    </a:cubicBezTo>
                    <a:cubicBezTo>
                      <a:pt x="737097" y="658783"/>
                      <a:pt x="736288" y="663604"/>
                      <a:pt x="735105" y="668337"/>
                    </a:cubicBezTo>
                    <a:cubicBezTo>
                      <a:pt x="734128" y="672245"/>
                      <a:pt x="733714" y="673454"/>
                      <a:pt x="733671" y="671832"/>
                    </a:cubicBezTo>
                    <a:cubicBezTo>
                      <a:pt x="733959" y="669931"/>
                      <a:pt x="733788" y="670776"/>
                      <a:pt x="733671" y="671832"/>
                    </a:cubicBezTo>
                    <a:lnTo>
                      <a:pt x="731930" y="682625"/>
                    </a:lnTo>
                    <a:cubicBezTo>
                      <a:pt x="726825" y="697941"/>
                      <a:pt x="729221" y="690014"/>
                      <a:pt x="728846" y="692662"/>
                    </a:cubicBezTo>
                    <a:lnTo>
                      <a:pt x="727167" y="700087"/>
                    </a:lnTo>
                    <a:cubicBezTo>
                      <a:pt x="726761" y="701711"/>
                      <a:pt x="725986" y="703226"/>
                      <a:pt x="725580" y="704850"/>
                    </a:cubicBezTo>
                    <a:cubicBezTo>
                      <a:pt x="724926" y="707468"/>
                      <a:pt x="724521" y="710141"/>
                      <a:pt x="723992" y="712787"/>
                    </a:cubicBezTo>
                    <a:cubicBezTo>
                      <a:pt x="723335" y="716069"/>
                      <a:pt x="721779" y="719106"/>
                      <a:pt x="720817" y="722312"/>
                    </a:cubicBezTo>
                    <a:cubicBezTo>
                      <a:pt x="720190" y="724402"/>
                      <a:pt x="719857" y="726572"/>
                      <a:pt x="719230" y="728662"/>
                    </a:cubicBezTo>
                    <a:cubicBezTo>
                      <a:pt x="718268" y="731868"/>
                      <a:pt x="717414" y="735129"/>
                      <a:pt x="716055" y="738187"/>
                    </a:cubicBezTo>
                    <a:cubicBezTo>
                      <a:pt x="711356" y="748761"/>
                      <a:pt x="713389" y="740275"/>
                      <a:pt x="712927" y="742459"/>
                    </a:cubicBezTo>
                    <a:lnTo>
                      <a:pt x="711292" y="749300"/>
                    </a:lnTo>
                    <a:cubicBezTo>
                      <a:pt x="709175" y="750887"/>
                      <a:pt x="706813" y="752191"/>
                      <a:pt x="704942" y="754062"/>
                    </a:cubicBezTo>
                    <a:cubicBezTo>
                      <a:pt x="700004" y="759000"/>
                      <a:pt x="696367" y="765653"/>
                      <a:pt x="690655" y="769937"/>
                    </a:cubicBezTo>
                    <a:cubicBezTo>
                      <a:pt x="686661" y="772932"/>
                      <a:pt x="682188" y="775229"/>
                      <a:pt x="677955" y="777875"/>
                    </a:cubicBezTo>
                    <a:cubicBezTo>
                      <a:pt x="673468" y="780680"/>
                      <a:pt x="669658" y="784465"/>
                      <a:pt x="665255" y="787400"/>
                    </a:cubicBezTo>
                    <a:cubicBezTo>
                      <a:pt x="659977" y="790919"/>
                      <a:pt x="658107" y="791944"/>
                      <a:pt x="660086" y="789545"/>
                    </a:cubicBezTo>
                    <a:cubicBezTo>
                      <a:pt x="663011" y="787173"/>
                      <a:pt x="661656" y="788189"/>
                      <a:pt x="660086" y="789545"/>
                    </a:cubicBezTo>
                    <a:lnTo>
                      <a:pt x="650967" y="796925"/>
                    </a:lnTo>
                    <a:lnTo>
                      <a:pt x="636680" y="801687"/>
                    </a:lnTo>
                    <a:lnTo>
                      <a:pt x="631917" y="803275"/>
                    </a:lnTo>
                    <a:cubicBezTo>
                      <a:pt x="627155" y="804862"/>
                      <a:pt x="622428" y="806561"/>
                      <a:pt x="617630" y="808037"/>
                    </a:cubicBezTo>
                    <a:cubicBezTo>
                      <a:pt x="610974" y="810085"/>
                      <a:pt x="610095" y="809117"/>
                      <a:pt x="603342" y="812800"/>
                    </a:cubicBezTo>
                    <a:cubicBezTo>
                      <a:pt x="599992" y="814627"/>
                      <a:pt x="596992" y="817033"/>
                      <a:pt x="593817" y="819150"/>
                    </a:cubicBezTo>
                    <a:cubicBezTo>
                      <a:pt x="593817" y="819150"/>
                      <a:pt x="585218" y="820834"/>
                      <a:pt x="581117" y="822325"/>
                    </a:cubicBezTo>
                    <a:cubicBezTo>
                      <a:pt x="579324" y="822977"/>
                      <a:pt x="577942" y="824442"/>
                      <a:pt x="576355" y="825500"/>
                    </a:cubicBezTo>
                    <a:cubicBezTo>
                      <a:pt x="574767" y="826029"/>
                      <a:pt x="573159" y="826499"/>
                      <a:pt x="571592" y="827087"/>
                    </a:cubicBezTo>
                    <a:cubicBezTo>
                      <a:pt x="568924" y="828087"/>
                      <a:pt x="566384" y="829443"/>
                      <a:pt x="563655" y="830262"/>
                    </a:cubicBezTo>
                    <a:cubicBezTo>
                      <a:pt x="561070" y="831037"/>
                      <a:pt x="558372" y="831367"/>
                      <a:pt x="555717" y="831850"/>
                    </a:cubicBezTo>
                    <a:cubicBezTo>
                      <a:pt x="543106" y="834143"/>
                      <a:pt x="543066" y="833845"/>
                      <a:pt x="527142" y="835025"/>
                    </a:cubicBezTo>
                    <a:lnTo>
                      <a:pt x="503330" y="836612"/>
                    </a:lnTo>
                    <a:cubicBezTo>
                      <a:pt x="493892" y="837241"/>
                      <a:pt x="477201" y="838808"/>
                      <a:pt x="466817" y="842962"/>
                    </a:cubicBezTo>
                    <a:cubicBezTo>
                      <a:pt x="465046" y="843671"/>
                      <a:pt x="463642" y="845079"/>
                      <a:pt x="462055" y="846137"/>
                    </a:cubicBezTo>
                    <a:cubicBezTo>
                      <a:pt x="452582" y="848506"/>
                      <a:pt x="457857" y="847366"/>
                      <a:pt x="446180" y="849312"/>
                    </a:cubicBezTo>
                    <a:cubicBezTo>
                      <a:pt x="441876" y="850029"/>
                      <a:pt x="437814" y="851977"/>
                      <a:pt x="433480" y="852487"/>
                    </a:cubicBezTo>
                    <a:cubicBezTo>
                      <a:pt x="419776" y="854099"/>
                      <a:pt x="405963" y="854604"/>
                      <a:pt x="392205" y="855662"/>
                    </a:cubicBezTo>
                    <a:cubicBezTo>
                      <a:pt x="385326" y="855133"/>
                      <a:pt x="378419" y="854881"/>
                      <a:pt x="371567" y="854075"/>
                    </a:cubicBezTo>
                    <a:cubicBezTo>
                      <a:pt x="364232" y="853212"/>
                      <a:pt x="366798" y="852310"/>
                      <a:pt x="360455" y="850900"/>
                    </a:cubicBezTo>
                    <a:cubicBezTo>
                      <a:pt x="357313" y="850202"/>
                      <a:pt x="354127" y="849688"/>
                      <a:pt x="350930" y="849312"/>
                    </a:cubicBezTo>
                    <a:cubicBezTo>
                      <a:pt x="345125" y="848629"/>
                      <a:pt x="339272" y="848408"/>
                      <a:pt x="333467" y="847725"/>
                    </a:cubicBezTo>
                    <a:cubicBezTo>
                      <a:pt x="326858" y="846947"/>
                      <a:pt x="315372" y="844391"/>
                      <a:pt x="309655" y="842962"/>
                    </a:cubicBezTo>
                    <a:cubicBezTo>
                      <a:pt x="308031" y="842556"/>
                      <a:pt x="306516" y="841781"/>
                      <a:pt x="304892" y="841375"/>
                    </a:cubicBezTo>
                    <a:cubicBezTo>
                      <a:pt x="299876" y="840121"/>
                      <a:pt x="295481" y="839825"/>
                      <a:pt x="290605" y="838200"/>
                    </a:cubicBezTo>
                    <a:cubicBezTo>
                      <a:pt x="287901" y="837299"/>
                      <a:pt x="285335" y="836026"/>
                      <a:pt x="282667" y="835025"/>
                    </a:cubicBezTo>
                    <a:cubicBezTo>
                      <a:pt x="271176" y="830716"/>
                      <a:pt x="284212" y="836961"/>
                      <a:pt x="275935" y="832597"/>
                    </a:cubicBezTo>
                    <a:lnTo>
                      <a:pt x="258855" y="823912"/>
                    </a:lnTo>
                    <a:cubicBezTo>
                      <a:pt x="244919" y="821126"/>
                      <a:pt x="252885" y="823126"/>
                      <a:pt x="250963" y="821836"/>
                    </a:cubicBezTo>
                    <a:lnTo>
                      <a:pt x="244567" y="819150"/>
                    </a:lnTo>
                    <a:cubicBezTo>
                      <a:pt x="240947" y="817833"/>
                      <a:pt x="237075" y="817292"/>
                      <a:pt x="233455" y="815975"/>
                    </a:cubicBezTo>
                    <a:cubicBezTo>
                      <a:pt x="231231" y="815166"/>
                      <a:pt x="229268" y="813761"/>
                      <a:pt x="227105" y="812800"/>
                    </a:cubicBezTo>
                    <a:cubicBezTo>
                      <a:pt x="220962" y="810070"/>
                      <a:pt x="218401" y="809800"/>
                      <a:pt x="212817" y="806450"/>
                    </a:cubicBezTo>
                    <a:cubicBezTo>
                      <a:pt x="209545" y="804487"/>
                      <a:pt x="206628" y="801953"/>
                      <a:pt x="203292" y="800100"/>
                    </a:cubicBezTo>
                    <a:cubicBezTo>
                      <a:pt x="201829" y="799287"/>
                      <a:pt x="200117" y="799041"/>
                      <a:pt x="198530" y="798512"/>
                    </a:cubicBezTo>
                    <a:cubicBezTo>
                      <a:pt x="178242" y="791746"/>
                      <a:pt x="185307" y="792935"/>
                      <a:pt x="173130" y="787400"/>
                    </a:cubicBezTo>
                    <a:cubicBezTo>
                      <a:pt x="169461" y="785732"/>
                      <a:pt x="165555" y="784567"/>
                      <a:pt x="162017" y="782637"/>
                    </a:cubicBezTo>
                    <a:cubicBezTo>
                      <a:pt x="159694" y="781370"/>
                      <a:pt x="157784" y="779462"/>
                      <a:pt x="155667" y="777875"/>
                    </a:cubicBezTo>
                    <a:cubicBezTo>
                      <a:pt x="150730" y="774173"/>
                      <a:pt x="145225" y="771276"/>
                      <a:pt x="139792" y="768350"/>
                    </a:cubicBezTo>
                    <a:cubicBezTo>
                      <a:pt x="138319" y="767557"/>
                      <a:pt x="136617" y="767291"/>
                      <a:pt x="135030" y="766762"/>
                    </a:cubicBezTo>
                    <a:cubicBezTo>
                      <a:pt x="130010" y="765088"/>
                      <a:pt x="126610" y="760349"/>
                      <a:pt x="122330" y="757237"/>
                    </a:cubicBezTo>
                    <a:cubicBezTo>
                      <a:pt x="120787" y="756115"/>
                      <a:pt x="119185" y="755073"/>
                      <a:pt x="117567" y="754062"/>
                    </a:cubicBezTo>
                    <a:cubicBezTo>
                      <a:pt x="114951" y="752427"/>
                      <a:pt x="112065" y="751194"/>
                      <a:pt x="109630" y="749300"/>
                    </a:cubicBezTo>
                    <a:cubicBezTo>
                      <a:pt x="107267" y="747462"/>
                      <a:pt x="105617" y="744820"/>
                      <a:pt x="103280" y="742950"/>
                    </a:cubicBezTo>
                    <a:cubicBezTo>
                      <a:pt x="90051" y="732367"/>
                      <a:pt x="96930" y="741363"/>
                      <a:pt x="90580" y="731837"/>
                    </a:cubicBezTo>
                    <a:cubicBezTo>
                      <a:pt x="81761" y="725224"/>
                      <a:pt x="85591" y="729344"/>
                      <a:pt x="79467" y="719137"/>
                    </a:cubicBezTo>
                    <a:cubicBezTo>
                      <a:pt x="75598" y="712688"/>
                      <a:pt x="69748" y="707649"/>
                      <a:pt x="65180" y="701675"/>
                    </a:cubicBezTo>
                    <a:cubicBezTo>
                      <a:pt x="62862" y="698644"/>
                      <a:pt x="61018" y="695276"/>
                      <a:pt x="58830" y="692150"/>
                    </a:cubicBezTo>
                    <a:cubicBezTo>
                      <a:pt x="57313" y="689982"/>
                      <a:pt x="55250" y="688167"/>
                      <a:pt x="54067" y="685800"/>
                    </a:cubicBezTo>
                    <a:cubicBezTo>
                      <a:pt x="53091" y="683849"/>
                      <a:pt x="53009" y="681567"/>
                      <a:pt x="52480" y="679450"/>
                    </a:cubicBezTo>
                    <a:cubicBezTo>
                      <a:pt x="50892" y="677862"/>
                      <a:pt x="49022" y="676514"/>
                      <a:pt x="47717" y="674687"/>
                    </a:cubicBezTo>
                    <a:cubicBezTo>
                      <a:pt x="44797" y="670599"/>
                      <a:pt x="42813" y="663149"/>
                      <a:pt x="41367" y="658812"/>
                    </a:cubicBezTo>
                    <a:cubicBezTo>
                      <a:pt x="39870" y="654322"/>
                      <a:pt x="36975" y="650421"/>
                      <a:pt x="35017" y="646112"/>
                    </a:cubicBezTo>
                    <a:lnTo>
                      <a:pt x="31842" y="635000"/>
                    </a:lnTo>
                    <a:cubicBezTo>
                      <a:pt x="29725" y="631825"/>
                      <a:pt x="27345" y="628811"/>
                      <a:pt x="25492" y="625475"/>
                    </a:cubicBezTo>
                    <a:cubicBezTo>
                      <a:pt x="24679" y="624012"/>
                      <a:pt x="24564" y="622250"/>
                      <a:pt x="23905" y="620712"/>
                    </a:cubicBezTo>
                    <a:cubicBezTo>
                      <a:pt x="22973" y="618537"/>
                      <a:pt x="21691" y="616525"/>
                      <a:pt x="20730" y="614362"/>
                    </a:cubicBezTo>
                    <a:cubicBezTo>
                      <a:pt x="17314" y="606677"/>
                      <a:pt x="17810" y="607446"/>
                      <a:pt x="15967" y="600075"/>
                    </a:cubicBezTo>
                    <a:cubicBezTo>
                      <a:pt x="14380" y="597958"/>
                      <a:pt x="12607" y="595969"/>
                      <a:pt x="11205" y="593725"/>
                    </a:cubicBezTo>
                    <a:cubicBezTo>
                      <a:pt x="7746" y="588191"/>
                      <a:pt x="7966" y="587120"/>
                      <a:pt x="6442" y="581025"/>
                    </a:cubicBezTo>
                    <a:cubicBezTo>
                      <a:pt x="5630" y="577778"/>
                      <a:pt x="4147" y="574729"/>
                      <a:pt x="3267" y="571500"/>
                    </a:cubicBezTo>
                    <a:cubicBezTo>
                      <a:pt x="-1303" y="554742"/>
                      <a:pt x="339" y="522018"/>
                      <a:pt x="92" y="514350"/>
                    </a:cubicBezTo>
                    <a:cubicBezTo>
                      <a:pt x="92" y="514350"/>
                      <a:pt x="2024" y="507932"/>
                      <a:pt x="3267" y="504825"/>
                    </a:cubicBezTo>
                    <a:cubicBezTo>
                      <a:pt x="4146" y="502628"/>
                      <a:pt x="5384" y="500592"/>
                      <a:pt x="6442" y="498475"/>
                    </a:cubicBezTo>
                    <a:cubicBezTo>
                      <a:pt x="13821" y="483717"/>
                      <a:pt x="18966" y="481189"/>
                      <a:pt x="31842" y="468312"/>
                    </a:cubicBezTo>
                    <a:cubicBezTo>
                      <a:pt x="37160" y="462994"/>
                      <a:pt x="43391" y="458671"/>
                      <a:pt x="49305" y="454025"/>
                    </a:cubicBezTo>
                    <a:cubicBezTo>
                      <a:pt x="50805" y="452846"/>
                      <a:pt x="52601" y="452071"/>
                      <a:pt x="54067" y="450850"/>
                    </a:cubicBezTo>
                    <a:cubicBezTo>
                      <a:pt x="55792" y="449413"/>
                      <a:pt x="57140" y="447566"/>
                      <a:pt x="58830" y="446087"/>
                    </a:cubicBezTo>
                    <a:cubicBezTo>
                      <a:pt x="61380" y="443856"/>
                      <a:pt x="64235" y="441988"/>
                      <a:pt x="66767" y="439737"/>
                    </a:cubicBezTo>
                    <a:cubicBezTo>
                      <a:pt x="69004" y="437748"/>
                      <a:pt x="70864" y="435358"/>
                      <a:pt x="73117" y="433387"/>
                    </a:cubicBezTo>
                    <a:cubicBezTo>
                      <a:pt x="75108" y="431645"/>
                      <a:pt x="77314" y="430163"/>
                      <a:pt x="79467" y="428625"/>
                    </a:cubicBezTo>
                    <a:cubicBezTo>
                      <a:pt x="81020" y="427516"/>
                      <a:pt x="82881" y="426799"/>
                      <a:pt x="84230" y="425450"/>
                    </a:cubicBezTo>
                    <a:cubicBezTo>
                      <a:pt x="86101" y="423579"/>
                      <a:pt x="87250" y="421091"/>
                      <a:pt x="88992" y="419100"/>
                    </a:cubicBezTo>
                    <a:cubicBezTo>
                      <a:pt x="90963" y="416847"/>
                      <a:pt x="93371" y="415003"/>
                      <a:pt x="95342" y="412750"/>
                    </a:cubicBezTo>
                    <a:cubicBezTo>
                      <a:pt x="104302" y="402510"/>
                      <a:pt x="97249" y="410524"/>
                      <a:pt x="101692" y="401637"/>
                    </a:cubicBezTo>
                    <a:cubicBezTo>
                      <a:pt x="105804" y="393411"/>
                      <a:pt x="104567" y="398711"/>
                      <a:pt x="105087" y="396297"/>
                    </a:cubicBezTo>
                    <a:lnTo>
                      <a:pt x="106455" y="390525"/>
                    </a:lnTo>
                    <a:lnTo>
                      <a:pt x="111217" y="387350"/>
                    </a:lnTo>
                    <a:cubicBezTo>
                      <a:pt x="114002" y="385493"/>
                      <a:pt x="113810" y="381121"/>
                      <a:pt x="114392" y="377825"/>
                    </a:cubicBezTo>
                    <a:cubicBezTo>
                      <a:pt x="115408" y="372069"/>
                      <a:pt x="115980" y="366207"/>
                      <a:pt x="115980" y="360362"/>
                    </a:cubicBezTo>
                    <a:cubicBezTo>
                      <a:pt x="115980" y="358689"/>
                      <a:pt x="114470" y="357271"/>
                      <a:pt x="114392" y="355600"/>
                    </a:cubicBezTo>
                    <a:cubicBezTo>
                      <a:pt x="113408" y="334450"/>
                      <a:pt x="113334" y="313267"/>
                      <a:pt x="112805" y="292100"/>
                    </a:cubicBezTo>
                    <a:cubicBezTo>
                      <a:pt x="113334" y="288925"/>
                      <a:pt x="113761" y="285731"/>
                      <a:pt x="114392" y="282575"/>
                    </a:cubicBezTo>
                    <a:cubicBezTo>
                      <a:pt x="114820" y="280436"/>
                      <a:pt x="115621" y="278377"/>
                      <a:pt x="115980" y="276225"/>
                    </a:cubicBezTo>
                    <a:cubicBezTo>
                      <a:pt x="118767" y="259502"/>
                      <a:pt x="117149" y="265186"/>
                      <a:pt x="117674" y="263045"/>
                    </a:cubicBezTo>
                    <a:lnTo>
                      <a:pt x="119155" y="257175"/>
                    </a:lnTo>
                    <a:cubicBezTo>
                      <a:pt x="125114" y="248235"/>
                      <a:pt x="121727" y="254222"/>
                      <a:pt x="127092" y="238125"/>
                    </a:cubicBezTo>
                    <a:cubicBezTo>
                      <a:pt x="130772" y="227084"/>
                      <a:pt x="133647" y="226603"/>
                      <a:pt x="138205" y="217487"/>
                    </a:cubicBezTo>
                    <a:cubicBezTo>
                      <a:pt x="138953" y="215990"/>
                      <a:pt x="139263" y="214312"/>
                      <a:pt x="139792" y="212725"/>
                    </a:cubicBezTo>
                    <a:cubicBezTo>
                      <a:pt x="140850" y="211137"/>
                      <a:pt x="142114" y="209669"/>
                      <a:pt x="142967" y="207962"/>
                    </a:cubicBezTo>
                    <a:cubicBezTo>
                      <a:pt x="143715" y="206465"/>
                      <a:pt x="143725" y="204653"/>
                      <a:pt x="144555" y="203200"/>
                    </a:cubicBezTo>
                    <a:cubicBezTo>
                      <a:pt x="150321" y="193110"/>
                      <a:pt x="148962" y="198046"/>
                      <a:pt x="150905" y="192087"/>
                    </a:cubicBezTo>
                    <a:cubicBezTo>
                      <a:pt x="156672" y="186320"/>
                      <a:pt x="155340" y="188101"/>
                      <a:pt x="160430" y="180975"/>
                    </a:cubicBezTo>
                    <a:cubicBezTo>
                      <a:pt x="161539" y="179422"/>
                      <a:pt x="162752" y="177919"/>
                      <a:pt x="163605" y="176212"/>
                    </a:cubicBezTo>
                    <a:cubicBezTo>
                      <a:pt x="164353" y="174715"/>
                      <a:pt x="164663" y="173037"/>
                      <a:pt x="165192" y="171450"/>
                    </a:cubicBezTo>
                    <a:cubicBezTo>
                      <a:pt x="165192" y="171450"/>
                      <a:pt x="169199" y="164937"/>
                      <a:pt x="171542" y="161925"/>
                    </a:cubicBezTo>
                    <a:cubicBezTo>
                      <a:pt x="172920" y="160153"/>
                      <a:pt x="174844" y="158867"/>
                      <a:pt x="176305" y="157162"/>
                    </a:cubicBezTo>
                    <a:cubicBezTo>
                      <a:pt x="178027" y="155153"/>
                      <a:pt x="179480" y="152929"/>
                      <a:pt x="181067" y="150812"/>
                    </a:cubicBezTo>
                    <a:cubicBezTo>
                      <a:pt x="187698" y="146392"/>
                      <a:pt x="184481" y="148986"/>
                      <a:pt x="190592" y="142875"/>
                    </a:cubicBezTo>
                    <a:cubicBezTo>
                      <a:pt x="191941" y="141526"/>
                      <a:pt x="193767" y="140758"/>
                      <a:pt x="195355" y="139700"/>
                    </a:cubicBezTo>
                    <a:cubicBezTo>
                      <a:pt x="212841" y="128044"/>
                      <a:pt x="203413" y="134009"/>
                      <a:pt x="204817" y="133599"/>
                    </a:cubicBezTo>
                    <a:lnTo>
                      <a:pt x="211230" y="130175"/>
                    </a:lnTo>
                    <a:cubicBezTo>
                      <a:pt x="223010" y="123443"/>
                      <a:pt x="212576" y="128634"/>
                      <a:pt x="214719" y="127603"/>
                    </a:cubicBezTo>
                    <a:lnTo>
                      <a:pt x="222342" y="123825"/>
                    </a:lnTo>
                    <a:cubicBezTo>
                      <a:pt x="225755" y="122118"/>
                      <a:pt x="228595" y="119438"/>
                      <a:pt x="231867" y="117475"/>
                    </a:cubicBezTo>
                    <a:cubicBezTo>
                      <a:pt x="241687" y="111583"/>
                      <a:pt x="234521" y="116480"/>
                      <a:pt x="244567" y="112712"/>
                    </a:cubicBezTo>
                    <a:cubicBezTo>
                      <a:pt x="249170" y="110986"/>
                      <a:pt x="251733" y="108993"/>
                      <a:pt x="255680" y="106362"/>
                    </a:cubicBezTo>
                    <a:cubicBezTo>
                      <a:pt x="266792" y="98954"/>
                      <a:pt x="263088" y="103187"/>
                      <a:pt x="268380" y="95250"/>
                    </a:cubicBezTo>
                    <a:cubicBezTo>
                      <a:pt x="269967" y="94721"/>
                      <a:pt x="271750" y="94590"/>
                      <a:pt x="273142" y="93662"/>
                    </a:cubicBezTo>
                    <a:cubicBezTo>
                      <a:pt x="278363" y="90181"/>
                      <a:pt x="277417" y="88532"/>
                      <a:pt x="281080" y="84137"/>
                    </a:cubicBezTo>
                    <a:cubicBezTo>
                      <a:pt x="288720" y="74969"/>
                      <a:pt x="284930" y="80847"/>
                      <a:pt x="285884" y="79370"/>
                    </a:cubicBezTo>
                    <a:lnTo>
                      <a:pt x="289017" y="74612"/>
                    </a:lnTo>
                    <a:cubicBezTo>
                      <a:pt x="290605" y="73554"/>
                      <a:pt x="292431" y="72786"/>
                      <a:pt x="293780" y="71437"/>
                    </a:cubicBezTo>
                    <a:cubicBezTo>
                      <a:pt x="295129" y="70088"/>
                      <a:pt x="295810" y="68201"/>
                      <a:pt x="296955" y="66675"/>
                    </a:cubicBezTo>
                    <a:cubicBezTo>
                      <a:pt x="298988" y="63964"/>
                      <a:pt x="301054" y="61270"/>
                      <a:pt x="303305" y="58737"/>
                    </a:cubicBezTo>
                    <a:cubicBezTo>
                      <a:pt x="313169" y="47639"/>
                      <a:pt x="308347" y="54233"/>
                      <a:pt x="309925" y="52082"/>
                    </a:cubicBezTo>
                    <a:lnTo>
                      <a:pt x="314417" y="46037"/>
                    </a:lnTo>
                    <a:cubicBezTo>
                      <a:pt x="316213" y="43642"/>
                      <a:pt x="318650" y="41804"/>
                      <a:pt x="320767" y="39687"/>
                    </a:cubicBezTo>
                    <a:cubicBezTo>
                      <a:pt x="336144" y="24311"/>
                      <a:pt x="327748" y="31789"/>
                      <a:pt x="346167" y="17462"/>
                    </a:cubicBezTo>
                    <a:cubicBezTo>
                      <a:pt x="347755" y="16933"/>
                      <a:pt x="349392" y="16534"/>
                      <a:pt x="350930" y="15875"/>
                    </a:cubicBezTo>
                    <a:cubicBezTo>
                      <a:pt x="357762" y="12947"/>
                      <a:pt x="360037" y="10862"/>
                      <a:pt x="366805" y="6350"/>
                    </a:cubicBezTo>
                    <a:cubicBezTo>
                      <a:pt x="369590" y="4494"/>
                      <a:pt x="373124" y="4137"/>
                      <a:pt x="376330" y="3175"/>
                    </a:cubicBezTo>
                    <a:cubicBezTo>
                      <a:pt x="378420" y="2548"/>
                      <a:pt x="380506" y="1776"/>
                      <a:pt x="382680" y="1587"/>
                    </a:cubicBezTo>
                    <a:cubicBezTo>
                      <a:pt x="392710" y="715"/>
                      <a:pt x="402788" y="529"/>
                      <a:pt x="41284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34" name="Freihandform 33"/>
            <p:cNvSpPr/>
            <p:nvPr/>
          </p:nvSpPr>
          <p:spPr>
            <a:xfrm>
              <a:off x="5191125" y="4886325"/>
              <a:ext cx="609600" cy="628650"/>
            </a:xfrm>
            <a:custGeom>
              <a:avLst/>
              <a:gdLst>
                <a:gd name="connsiteX0" fmla="*/ 0 w 609600"/>
                <a:gd name="connsiteY0" fmla="*/ 0 h 628650"/>
                <a:gd name="connsiteX1" fmla="*/ 4763 w 609600"/>
                <a:gd name="connsiteY1" fmla="*/ 76200 h 628650"/>
                <a:gd name="connsiteX2" fmla="*/ 9525 w 609600"/>
                <a:gd name="connsiteY2" fmla="*/ 90488 h 628650"/>
                <a:gd name="connsiteX3" fmla="*/ 14288 w 609600"/>
                <a:gd name="connsiteY3" fmla="*/ 114300 h 628650"/>
                <a:gd name="connsiteX4" fmla="*/ 19050 w 609600"/>
                <a:gd name="connsiteY4" fmla="*/ 128588 h 628650"/>
                <a:gd name="connsiteX5" fmla="*/ 28575 w 609600"/>
                <a:gd name="connsiteY5" fmla="*/ 176213 h 628650"/>
                <a:gd name="connsiteX6" fmla="*/ 33338 w 609600"/>
                <a:gd name="connsiteY6" fmla="*/ 190500 h 628650"/>
                <a:gd name="connsiteX7" fmla="*/ 47625 w 609600"/>
                <a:gd name="connsiteY7" fmla="*/ 209550 h 628650"/>
                <a:gd name="connsiteX8" fmla="*/ 52388 w 609600"/>
                <a:gd name="connsiteY8" fmla="*/ 228600 h 628650"/>
                <a:gd name="connsiteX9" fmla="*/ 90488 w 609600"/>
                <a:gd name="connsiteY9" fmla="*/ 271463 h 628650"/>
                <a:gd name="connsiteX10" fmla="*/ 128588 w 609600"/>
                <a:gd name="connsiteY10" fmla="*/ 300038 h 628650"/>
                <a:gd name="connsiteX11" fmla="*/ 147638 w 609600"/>
                <a:gd name="connsiteY11" fmla="*/ 304800 h 628650"/>
                <a:gd name="connsiteX12" fmla="*/ 190500 w 609600"/>
                <a:gd name="connsiteY12" fmla="*/ 328613 h 628650"/>
                <a:gd name="connsiteX13" fmla="*/ 219075 w 609600"/>
                <a:gd name="connsiteY13" fmla="*/ 338138 h 628650"/>
                <a:gd name="connsiteX14" fmla="*/ 261938 w 609600"/>
                <a:gd name="connsiteY14" fmla="*/ 357188 h 628650"/>
                <a:gd name="connsiteX15" fmla="*/ 290513 w 609600"/>
                <a:gd name="connsiteY15" fmla="*/ 371475 h 628650"/>
                <a:gd name="connsiteX16" fmla="*/ 323850 w 609600"/>
                <a:gd name="connsiteY16" fmla="*/ 395288 h 628650"/>
                <a:gd name="connsiteX17" fmla="*/ 361950 w 609600"/>
                <a:gd name="connsiteY17" fmla="*/ 414338 h 628650"/>
                <a:gd name="connsiteX18" fmla="*/ 381000 w 609600"/>
                <a:gd name="connsiteY18" fmla="*/ 423863 h 628650"/>
                <a:gd name="connsiteX19" fmla="*/ 400050 w 609600"/>
                <a:gd name="connsiteY19" fmla="*/ 438150 h 628650"/>
                <a:gd name="connsiteX20" fmla="*/ 414338 w 609600"/>
                <a:gd name="connsiteY20" fmla="*/ 442913 h 628650"/>
                <a:gd name="connsiteX21" fmla="*/ 461963 w 609600"/>
                <a:gd name="connsiteY21" fmla="*/ 476250 h 628650"/>
                <a:gd name="connsiteX22" fmla="*/ 476250 w 609600"/>
                <a:gd name="connsiteY22" fmla="*/ 490538 h 628650"/>
                <a:gd name="connsiteX23" fmla="*/ 495300 w 609600"/>
                <a:gd name="connsiteY23" fmla="*/ 500063 h 628650"/>
                <a:gd name="connsiteX24" fmla="*/ 509588 w 609600"/>
                <a:gd name="connsiteY24" fmla="*/ 514350 h 628650"/>
                <a:gd name="connsiteX25" fmla="*/ 523875 w 609600"/>
                <a:gd name="connsiteY25" fmla="*/ 519113 h 628650"/>
                <a:gd name="connsiteX26" fmla="*/ 538163 w 609600"/>
                <a:gd name="connsiteY26" fmla="*/ 528638 h 628650"/>
                <a:gd name="connsiteX27" fmla="*/ 571500 w 609600"/>
                <a:gd name="connsiteY27" fmla="*/ 561975 h 628650"/>
                <a:gd name="connsiteX28" fmla="*/ 581025 w 609600"/>
                <a:gd name="connsiteY28" fmla="*/ 581025 h 628650"/>
                <a:gd name="connsiteX29" fmla="*/ 585788 w 609600"/>
                <a:gd name="connsiteY29" fmla="*/ 595313 h 628650"/>
                <a:gd name="connsiteX30" fmla="*/ 600075 w 609600"/>
                <a:gd name="connsiteY30" fmla="*/ 614363 h 628650"/>
                <a:gd name="connsiteX31" fmla="*/ 609600 w 609600"/>
                <a:gd name="connsiteY31" fmla="*/ 628650 h 62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9600" h="628650">
                  <a:moveTo>
                    <a:pt x="0" y="0"/>
                  </a:moveTo>
                  <a:cubicBezTo>
                    <a:pt x="1588" y="25400"/>
                    <a:pt x="2099" y="50890"/>
                    <a:pt x="4763" y="76200"/>
                  </a:cubicBezTo>
                  <a:cubicBezTo>
                    <a:pt x="5289" y="81193"/>
                    <a:pt x="8307" y="85618"/>
                    <a:pt x="9525" y="90488"/>
                  </a:cubicBezTo>
                  <a:cubicBezTo>
                    <a:pt x="11488" y="98341"/>
                    <a:pt x="12325" y="106447"/>
                    <a:pt x="14288" y="114300"/>
                  </a:cubicBezTo>
                  <a:cubicBezTo>
                    <a:pt x="15506" y="119170"/>
                    <a:pt x="17961" y="123687"/>
                    <a:pt x="19050" y="128588"/>
                  </a:cubicBezTo>
                  <a:cubicBezTo>
                    <a:pt x="28398" y="170657"/>
                    <a:pt x="19092" y="143025"/>
                    <a:pt x="28575" y="176213"/>
                  </a:cubicBezTo>
                  <a:cubicBezTo>
                    <a:pt x="29954" y="181040"/>
                    <a:pt x="30847" y="186141"/>
                    <a:pt x="33338" y="190500"/>
                  </a:cubicBezTo>
                  <a:cubicBezTo>
                    <a:pt x="37276" y="197392"/>
                    <a:pt x="42863" y="203200"/>
                    <a:pt x="47625" y="209550"/>
                  </a:cubicBezTo>
                  <a:cubicBezTo>
                    <a:pt x="49213" y="215900"/>
                    <a:pt x="49810" y="222584"/>
                    <a:pt x="52388" y="228600"/>
                  </a:cubicBezTo>
                  <a:cubicBezTo>
                    <a:pt x="58763" y="243474"/>
                    <a:pt x="82863" y="263838"/>
                    <a:pt x="90488" y="271463"/>
                  </a:cubicBezTo>
                  <a:cubicBezTo>
                    <a:pt x="105292" y="286267"/>
                    <a:pt x="107285" y="290570"/>
                    <a:pt x="128588" y="300038"/>
                  </a:cubicBezTo>
                  <a:cubicBezTo>
                    <a:pt x="134569" y="302696"/>
                    <a:pt x="141288" y="303213"/>
                    <a:pt x="147638" y="304800"/>
                  </a:cubicBezTo>
                  <a:cubicBezTo>
                    <a:pt x="164749" y="316208"/>
                    <a:pt x="168038" y="319253"/>
                    <a:pt x="190500" y="328613"/>
                  </a:cubicBezTo>
                  <a:cubicBezTo>
                    <a:pt x="199768" y="332475"/>
                    <a:pt x="210465" y="332973"/>
                    <a:pt x="219075" y="338138"/>
                  </a:cubicBezTo>
                  <a:cubicBezTo>
                    <a:pt x="248501" y="355792"/>
                    <a:pt x="233908" y="350180"/>
                    <a:pt x="261938" y="357188"/>
                  </a:cubicBezTo>
                  <a:cubicBezTo>
                    <a:pt x="302881" y="384485"/>
                    <a:pt x="251078" y="351758"/>
                    <a:pt x="290513" y="371475"/>
                  </a:cubicBezTo>
                  <a:cubicBezTo>
                    <a:pt x="303694" y="378065"/>
                    <a:pt x="310914" y="387742"/>
                    <a:pt x="323850" y="395288"/>
                  </a:cubicBezTo>
                  <a:cubicBezTo>
                    <a:pt x="336115" y="402443"/>
                    <a:pt x="349250" y="407988"/>
                    <a:pt x="361950" y="414338"/>
                  </a:cubicBezTo>
                  <a:cubicBezTo>
                    <a:pt x="368300" y="417513"/>
                    <a:pt x="375320" y="419603"/>
                    <a:pt x="381000" y="423863"/>
                  </a:cubicBezTo>
                  <a:cubicBezTo>
                    <a:pt x="387350" y="428625"/>
                    <a:pt x="393158" y="434212"/>
                    <a:pt x="400050" y="438150"/>
                  </a:cubicBezTo>
                  <a:cubicBezTo>
                    <a:pt x="404409" y="440641"/>
                    <a:pt x="409949" y="440475"/>
                    <a:pt x="414338" y="442913"/>
                  </a:cubicBezTo>
                  <a:cubicBezTo>
                    <a:pt x="422099" y="447225"/>
                    <a:pt x="452765" y="468366"/>
                    <a:pt x="461963" y="476250"/>
                  </a:cubicBezTo>
                  <a:cubicBezTo>
                    <a:pt x="467077" y="480633"/>
                    <a:pt x="470769" y="486623"/>
                    <a:pt x="476250" y="490538"/>
                  </a:cubicBezTo>
                  <a:cubicBezTo>
                    <a:pt x="482027" y="494665"/>
                    <a:pt x="489523" y="495937"/>
                    <a:pt x="495300" y="500063"/>
                  </a:cubicBezTo>
                  <a:cubicBezTo>
                    <a:pt x="500781" y="503978"/>
                    <a:pt x="503984" y="510614"/>
                    <a:pt x="509588" y="514350"/>
                  </a:cubicBezTo>
                  <a:cubicBezTo>
                    <a:pt x="513765" y="517135"/>
                    <a:pt x="519385" y="516868"/>
                    <a:pt x="523875" y="519113"/>
                  </a:cubicBezTo>
                  <a:cubicBezTo>
                    <a:pt x="528995" y="521673"/>
                    <a:pt x="533505" y="525311"/>
                    <a:pt x="538163" y="528638"/>
                  </a:cubicBezTo>
                  <a:cubicBezTo>
                    <a:pt x="556804" y="541953"/>
                    <a:pt x="559209" y="542310"/>
                    <a:pt x="571500" y="561975"/>
                  </a:cubicBezTo>
                  <a:cubicBezTo>
                    <a:pt x="575263" y="567995"/>
                    <a:pt x="578228" y="574500"/>
                    <a:pt x="581025" y="581025"/>
                  </a:cubicBezTo>
                  <a:cubicBezTo>
                    <a:pt x="583003" y="585639"/>
                    <a:pt x="583297" y="590954"/>
                    <a:pt x="585788" y="595313"/>
                  </a:cubicBezTo>
                  <a:cubicBezTo>
                    <a:pt x="589726" y="602205"/>
                    <a:pt x="595461" y="607904"/>
                    <a:pt x="600075" y="614363"/>
                  </a:cubicBezTo>
                  <a:cubicBezTo>
                    <a:pt x="603402" y="619021"/>
                    <a:pt x="609600" y="628650"/>
                    <a:pt x="609600" y="62865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Freihandform 34"/>
            <p:cNvSpPr/>
            <p:nvPr/>
          </p:nvSpPr>
          <p:spPr>
            <a:xfrm>
              <a:off x="5043488" y="4872038"/>
              <a:ext cx="595312" cy="338137"/>
            </a:xfrm>
            <a:custGeom>
              <a:avLst/>
              <a:gdLst>
                <a:gd name="connsiteX0" fmla="*/ 595312 w 595312"/>
                <a:gd name="connsiteY0" fmla="*/ 0 h 338137"/>
                <a:gd name="connsiteX1" fmla="*/ 552450 w 595312"/>
                <a:gd name="connsiteY1" fmla="*/ 66675 h 338137"/>
                <a:gd name="connsiteX2" fmla="*/ 533400 w 595312"/>
                <a:gd name="connsiteY2" fmla="*/ 95250 h 338137"/>
                <a:gd name="connsiteX3" fmla="*/ 504825 w 595312"/>
                <a:gd name="connsiteY3" fmla="*/ 142875 h 338137"/>
                <a:gd name="connsiteX4" fmla="*/ 490537 w 595312"/>
                <a:gd name="connsiteY4" fmla="*/ 157162 h 338137"/>
                <a:gd name="connsiteX5" fmla="*/ 471487 w 595312"/>
                <a:gd name="connsiteY5" fmla="*/ 185737 h 338137"/>
                <a:gd name="connsiteX6" fmla="*/ 414337 w 595312"/>
                <a:gd name="connsiteY6" fmla="*/ 214312 h 338137"/>
                <a:gd name="connsiteX7" fmla="*/ 400050 w 595312"/>
                <a:gd name="connsiteY7" fmla="*/ 219075 h 338137"/>
                <a:gd name="connsiteX8" fmla="*/ 381000 w 595312"/>
                <a:gd name="connsiteY8" fmla="*/ 233362 h 338137"/>
                <a:gd name="connsiteX9" fmla="*/ 366712 w 595312"/>
                <a:gd name="connsiteY9" fmla="*/ 238125 h 338137"/>
                <a:gd name="connsiteX10" fmla="*/ 347662 w 595312"/>
                <a:gd name="connsiteY10" fmla="*/ 247650 h 338137"/>
                <a:gd name="connsiteX11" fmla="*/ 314325 w 595312"/>
                <a:gd name="connsiteY11" fmla="*/ 261937 h 338137"/>
                <a:gd name="connsiteX12" fmla="*/ 257175 w 595312"/>
                <a:gd name="connsiteY12" fmla="*/ 309562 h 338137"/>
                <a:gd name="connsiteX13" fmla="*/ 242887 w 595312"/>
                <a:gd name="connsiteY13" fmla="*/ 314325 h 338137"/>
                <a:gd name="connsiteX14" fmla="*/ 214312 w 595312"/>
                <a:gd name="connsiteY14" fmla="*/ 328612 h 338137"/>
                <a:gd name="connsiteX15" fmla="*/ 176212 w 595312"/>
                <a:gd name="connsiteY15" fmla="*/ 338137 h 338137"/>
                <a:gd name="connsiteX16" fmla="*/ 152400 w 595312"/>
                <a:gd name="connsiteY16" fmla="*/ 333375 h 338137"/>
                <a:gd name="connsiteX17" fmla="*/ 123825 w 595312"/>
                <a:gd name="connsiteY17" fmla="*/ 323850 h 338137"/>
                <a:gd name="connsiteX18" fmla="*/ 95250 w 595312"/>
                <a:gd name="connsiteY18" fmla="*/ 309562 h 338137"/>
                <a:gd name="connsiteX19" fmla="*/ 66675 w 595312"/>
                <a:gd name="connsiteY19" fmla="*/ 295275 h 338137"/>
                <a:gd name="connsiteX20" fmla="*/ 38100 w 595312"/>
                <a:gd name="connsiteY20" fmla="*/ 276225 h 338137"/>
                <a:gd name="connsiteX21" fmla="*/ 23812 w 595312"/>
                <a:gd name="connsiteY21" fmla="*/ 266700 h 338137"/>
                <a:gd name="connsiteX22" fmla="*/ 4762 w 595312"/>
                <a:gd name="connsiteY22" fmla="*/ 238125 h 338137"/>
                <a:gd name="connsiteX23" fmla="*/ 0 w 595312"/>
                <a:gd name="connsiteY23" fmla="*/ 223837 h 33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95312" h="338137">
                  <a:moveTo>
                    <a:pt x="595312" y="0"/>
                  </a:moveTo>
                  <a:cubicBezTo>
                    <a:pt x="575160" y="50379"/>
                    <a:pt x="599303" y="-3604"/>
                    <a:pt x="552450" y="66675"/>
                  </a:cubicBezTo>
                  <a:cubicBezTo>
                    <a:pt x="546100" y="76200"/>
                    <a:pt x="538520" y="85011"/>
                    <a:pt x="533400" y="95250"/>
                  </a:cubicBezTo>
                  <a:cubicBezTo>
                    <a:pt x="525884" y="110281"/>
                    <a:pt x="516318" y="131383"/>
                    <a:pt x="504825" y="142875"/>
                  </a:cubicBezTo>
                  <a:cubicBezTo>
                    <a:pt x="500062" y="147637"/>
                    <a:pt x="494672" y="151846"/>
                    <a:pt x="490537" y="157162"/>
                  </a:cubicBezTo>
                  <a:cubicBezTo>
                    <a:pt x="483509" y="166198"/>
                    <a:pt x="481012" y="179387"/>
                    <a:pt x="471487" y="185737"/>
                  </a:cubicBezTo>
                  <a:cubicBezTo>
                    <a:pt x="434556" y="210358"/>
                    <a:pt x="453774" y="201166"/>
                    <a:pt x="414337" y="214312"/>
                  </a:cubicBezTo>
                  <a:lnTo>
                    <a:pt x="400050" y="219075"/>
                  </a:lnTo>
                  <a:cubicBezTo>
                    <a:pt x="393700" y="223837"/>
                    <a:pt x="387892" y="229424"/>
                    <a:pt x="381000" y="233362"/>
                  </a:cubicBezTo>
                  <a:cubicBezTo>
                    <a:pt x="376641" y="235853"/>
                    <a:pt x="371326" y="236147"/>
                    <a:pt x="366712" y="238125"/>
                  </a:cubicBezTo>
                  <a:cubicBezTo>
                    <a:pt x="360187" y="240922"/>
                    <a:pt x="354188" y="244853"/>
                    <a:pt x="347662" y="247650"/>
                  </a:cubicBezTo>
                  <a:cubicBezTo>
                    <a:pt x="334692" y="253208"/>
                    <a:pt x="326477" y="252216"/>
                    <a:pt x="314325" y="261937"/>
                  </a:cubicBezTo>
                  <a:cubicBezTo>
                    <a:pt x="295376" y="277096"/>
                    <a:pt x="281898" y="301320"/>
                    <a:pt x="257175" y="309562"/>
                  </a:cubicBezTo>
                  <a:cubicBezTo>
                    <a:pt x="252412" y="311150"/>
                    <a:pt x="247377" y="312080"/>
                    <a:pt x="242887" y="314325"/>
                  </a:cubicBezTo>
                  <a:cubicBezTo>
                    <a:pt x="216875" y="327332"/>
                    <a:pt x="240651" y="321429"/>
                    <a:pt x="214312" y="328612"/>
                  </a:cubicBezTo>
                  <a:cubicBezTo>
                    <a:pt x="201682" y="332056"/>
                    <a:pt x="176212" y="338137"/>
                    <a:pt x="176212" y="338137"/>
                  </a:cubicBezTo>
                  <a:cubicBezTo>
                    <a:pt x="168275" y="336550"/>
                    <a:pt x="160209" y="335505"/>
                    <a:pt x="152400" y="333375"/>
                  </a:cubicBezTo>
                  <a:cubicBezTo>
                    <a:pt x="142714" y="330733"/>
                    <a:pt x="123825" y="323850"/>
                    <a:pt x="123825" y="323850"/>
                  </a:cubicBezTo>
                  <a:cubicBezTo>
                    <a:pt x="82876" y="296552"/>
                    <a:pt x="134686" y="329281"/>
                    <a:pt x="95250" y="309562"/>
                  </a:cubicBezTo>
                  <a:cubicBezTo>
                    <a:pt x="58329" y="291101"/>
                    <a:pt x="102578" y="307242"/>
                    <a:pt x="66675" y="295275"/>
                  </a:cubicBezTo>
                  <a:lnTo>
                    <a:pt x="38100" y="276225"/>
                  </a:lnTo>
                  <a:lnTo>
                    <a:pt x="23812" y="266700"/>
                  </a:lnTo>
                  <a:cubicBezTo>
                    <a:pt x="17462" y="257175"/>
                    <a:pt x="8382" y="248985"/>
                    <a:pt x="4762" y="238125"/>
                  </a:cubicBezTo>
                  <a:lnTo>
                    <a:pt x="0" y="223837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Freihandform 35"/>
            <p:cNvSpPr/>
            <p:nvPr/>
          </p:nvSpPr>
          <p:spPr>
            <a:xfrm>
              <a:off x="4976813" y="4791075"/>
              <a:ext cx="442912" cy="719138"/>
            </a:xfrm>
            <a:custGeom>
              <a:avLst/>
              <a:gdLst>
                <a:gd name="connsiteX0" fmla="*/ 0 w 442912"/>
                <a:gd name="connsiteY0" fmla="*/ 719138 h 719138"/>
                <a:gd name="connsiteX1" fmla="*/ 33337 w 442912"/>
                <a:gd name="connsiteY1" fmla="*/ 704850 h 719138"/>
                <a:gd name="connsiteX2" fmla="*/ 47625 w 442912"/>
                <a:gd name="connsiteY2" fmla="*/ 695325 h 719138"/>
                <a:gd name="connsiteX3" fmla="*/ 80962 w 442912"/>
                <a:gd name="connsiteY3" fmla="*/ 685800 h 719138"/>
                <a:gd name="connsiteX4" fmla="*/ 128587 w 442912"/>
                <a:gd name="connsiteY4" fmla="*/ 661988 h 719138"/>
                <a:gd name="connsiteX5" fmla="*/ 171450 w 442912"/>
                <a:gd name="connsiteY5" fmla="*/ 642938 h 719138"/>
                <a:gd name="connsiteX6" fmla="*/ 204787 w 442912"/>
                <a:gd name="connsiteY6" fmla="*/ 623888 h 719138"/>
                <a:gd name="connsiteX7" fmla="*/ 242887 w 442912"/>
                <a:gd name="connsiteY7" fmla="*/ 604838 h 719138"/>
                <a:gd name="connsiteX8" fmla="*/ 257175 w 442912"/>
                <a:gd name="connsiteY8" fmla="*/ 590550 h 719138"/>
                <a:gd name="connsiteX9" fmla="*/ 290512 w 442912"/>
                <a:gd name="connsiteY9" fmla="*/ 576263 h 719138"/>
                <a:gd name="connsiteX10" fmla="*/ 319087 w 442912"/>
                <a:gd name="connsiteY10" fmla="*/ 552450 h 719138"/>
                <a:gd name="connsiteX11" fmla="*/ 338137 w 442912"/>
                <a:gd name="connsiteY11" fmla="*/ 519113 h 719138"/>
                <a:gd name="connsiteX12" fmla="*/ 361950 w 442912"/>
                <a:gd name="connsiteY12" fmla="*/ 490538 h 719138"/>
                <a:gd name="connsiteX13" fmla="*/ 376237 w 442912"/>
                <a:gd name="connsiteY13" fmla="*/ 447675 h 719138"/>
                <a:gd name="connsiteX14" fmla="*/ 385762 w 442912"/>
                <a:gd name="connsiteY14" fmla="*/ 428625 h 719138"/>
                <a:gd name="connsiteX15" fmla="*/ 400050 w 442912"/>
                <a:gd name="connsiteY15" fmla="*/ 400050 h 719138"/>
                <a:gd name="connsiteX16" fmla="*/ 414337 w 442912"/>
                <a:gd name="connsiteY16" fmla="*/ 366713 h 719138"/>
                <a:gd name="connsiteX17" fmla="*/ 419100 w 442912"/>
                <a:gd name="connsiteY17" fmla="*/ 352425 h 719138"/>
                <a:gd name="connsiteX18" fmla="*/ 428625 w 442912"/>
                <a:gd name="connsiteY18" fmla="*/ 328613 h 719138"/>
                <a:gd name="connsiteX19" fmla="*/ 433387 w 442912"/>
                <a:gd name="connsiteY19" fmla="*/ 309563 h 719138"/>
                <a:gd name="connsiteX20" fmla="*/ 442912 w 442912"/>
                <a:gd name="connsiteY20" fmla="*/ 285750 h 719138"/>
                <a:gd name="connsiteX21" fmla="*/ 438150 w 442912"/>
                <a:gd name="connsiteY21" fmla="*/ 157163 h 719138"/>
                <a:gd name="connsiteX22" fmla="*/ 428625 w 442912"/>
                <a:gd name="connsiteY22" fmla="*/ 138113 h 719138"/>
                <a:gd name="connsiteX23" fmla="*/ 414337 w 442912"/>
                <a:gd name="connsiteY23" fmla="*/ 85725 h 719138"/>
                <a:gd name="connsiteX24" fmla="*/ 404812 w 442912"/>
                <a:gd name="connsiteY24" fmla="*/ 42863 h 719138"/>
                <a:gd name="connsiteX25" fmla="*/ 395287 w 442912"/>
                <a:gd name="connsiteY25" fmla="*/ 14288 h 719138"/>
                <a:gd name="connsiteX26" fmla="*/ 385762 w 442912"/>
                <a:gd name="connsiteY26" fmla="*/ 0 h 7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912" h="719138">
                  <a:moveTo>
                    <a:pt x="0" y="719138"/>
                  </a:moveTo>
                  <a:cubicBezTo>
                    <a:pt x="11112" y="714375"/>
                    <a:pt x="22523" y="710257"/>
                    <a:pt x="33337" y="704850"/>
                  </a:cubicBezTo>
                  <a:cubicBezTo>
                    <a:pt x="38457" y="702290"/>
                    <a:pt x="42505" y="697885"/>
                    <a:pt x="47625" y="695325"/>
                  </a:cubicBezTo>
                  <a:cubicBezTo>
                    <a:pt x="54454" y="691910"/>
                    <a:pt x="74863" y="687325"/>
                    <a:pt x="80962" y="685800"/>
                  </a:cubicBezTo>
                  <a:cubicBezTo>
                    <a:pt x="144655" y="643338"/>
                    <a:pt x="81465" y="680837"/>
                    <a:pt x="128587" y="661988"/>
                  </a:cubicBezTo>
                  <a:cubicBezTo>
                    <a:pt x="211224" y="628933"/>
                    <a:pt x="123690" y="658856"/>
                    <a:pt x="171450" y="642938"/>
                  </a:cubicBezTo>
                  <a:cubicBezTo>
                    <a:pt x="201386" y="622980"/>
                    <a:pt x="168534" y="644029"/>
                    <a:pt x="204787" y="623888"/>
                  </a:cubicBezTo>
                  <a:cubicBezTo>
                    <a:pt x="238528" y="605143"/>
                    <a:pt x="216769" y="613543"/>
                    <a:pt x="242887" y="604838"/>
                  </a:cubicBezTo>
                  <a:cubicBezTo>
                    <a:pt x="247650" y="600075"/>
                    <a:pt x="251694" y="594465"/>
                    <a:pt x="257175" y="590550"/>
                  </a:cubicBezTo>
                  <a:cubicBezTo>
                    <a:pt x="267474" y="583193"/>
                    <a:pt x="278852" y="580149"/>
                    <a:pt x="290512" y="576263"/>
                  </a:cubicBezTo>
                  <a:cubicBezTo>
                    <a:pt x="304563" y="566896"/>
                    <a:pt x="307626" y="566204"/>
                    <a:pt x="319087" y="552450"/>
                  </a:cubicBezTo>
                  <a:cubicBezTo>
                    <a:pt x="329637" y="539790"/>
                    <a:pt x="329666" y="533937"/>
                    <a:pt x="338137" y="519113"/>
                  </a:cubicBezTo>
                  <a:cubicBezTo>
                    <a:pt x="346979" y="503640"/>
                    <a:pt x="348814" y="503673"/>
                    <a:pt x="361950" y="490538"/>
                  </a:cubicBezTo>
                  <a:cubicBezTo>
                    <a:pt x="367478" y="468425"/>
                    <a:pt x="365989" y="470733"/>
                    <a:pt x="376237" y="447675"/>
                  </a:cubicBezTo>
                  <a:cubicBezTo>
                    <a:pt x="379120" y="441187"/>
                    <a:pt x="382965" y="435150"/>
                    <a:pt x="385762" y="428625"/>
                  </a:cubicBezTo>
                  <a:cubicBezTo>
                    <a:pt x="397593" y="401022"/>
                    <a:pt x="381746" y="427507"/>
                    <a:pt x="400050" y="400050"/>
                  </a:cubicBezTo>
                  <a:cubicBezTo>
                    <a:pt x="411216" y="366550"/>
                    <a:pt x="396685" y="407900"/>
                    <a:pt x="414337" y="366713"/>
                  </a:cubicBezTo>
                  <a:cubicBezTo>
                    <a:pt x="416315" y="362099"/>
                    <a:pt x="417337" y="357126"/>
                    <a:pt x="419100" y="352425"/>
                  </a:cubicBezTo>
                  <a:cubicBezTo>
                    <a:pt x="422102" y="344421"/>
                    <a:pt x="425922" y="336723"/>
                    <a:pt x="428625" y="328613"/>
                  </a:cubicBezTo>
                  <a:cubicBezTo>
                    <a:pt x="430695" y="322403"/>
                    <a:pt x="431317" y="315773"/>
                    <a:pt x="433387" y="309563"/>
                  </a:cubicBezTo>
                  <a:cubicBezTo>
                    <a:pt x="436090" y="301453"/>
                    <a:pt x="439737" y="293688"/>
                    <a:pt x="442912" y="285750"/>
                  </a:cubicBezTo>
                  <a:cubicBezTo>
                    <a:pt x="441325" y="242888"/>
                    <a:pt x="442281" y="199855"/>
                    <a:pt x="438150" y="157163"/>
                  </a:cubicBezTo>
                  <a:cubicBezTo>
                    <a:pt x="437466" y="150096"/>
                    <a:pt x="431422" y="144638"/>
                    <a:pt x="428625" y="138113"/>
                  </a:cubicBezTo>
                  <a:cubicBezTo>
                    <a:pt x="422443" y="123690"/>
                    <a:pt x="417983" y="96665"/>
                    <a:pt x="414337" y="85725"/>
                  </a:cubicBezTo>
                  <a:cubicBezTo>
                    <a:pt x="400711" y="44843"/>
                    <a:pt x="421578" y="109926"/>
                    <a:pt x="404812" y="42863"/>
                  </a:cubicBezTo>
                  <a:cubicBezTo>
                    <a:pt x="402377" y="33123"/>
                    <a:pt x="400856" y="22642"/>
                    <a:pt x="395287" y="14288"/>
                  </a:cubicBezTo>
                  <a:lnTo>
                    <a:pt x="385762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Freihandform 36"/>
            <p:cNvSpPr/>
            <p:nvPr/>
          </p:nvSpPr>
          <p:spPr>
            <a:xfrm>
              <a:off x="5086350" y="5481638"/>
              <a:ext cx="661988" cy="138112"/>
            </a:xfrm>
            <a:custGeom>
              <a:avLst/>
              <a:gdLst>
                <a:gd name="connsiteX0" fmla="*/ 661988 w 661988"/>
                <a:gd name="connsiteY0" fmla="*/ 33337 h 138112"/>
                <a:gd name="connsiteX1" fmla="*/ 623888 w 661988"/>
                <a:gd name="connsiteY1" fmla="*/ 19050 h 138112"/>
                <a:gd name="connsiteX2" fmla="*/ 571500 w 661988"/>
                <a:gd name="connsiteY2" fmla="*/ 9525 h 138112"/>
                <a:gd name="connsiteX3" fmla="*/ 485775 w 661988"/>
                <a:gd name="connsiteY3" fmla="*/ 0 h 138112"/>
                <a:gd name="connsiteX4" fmla="*/ 347663 w 661988"/>
                <a:gd name="connsiteY4" fmla="*/ 9525 h 138112"/>
                <a:gd name="connsiteX5" fmla="*/ 333375 w 661988"/>
                <a:gd name="connsiteY5" fmla="*/ 14287 h 138112"/>
                <a:gd name="connsiteX6" fmla="*/ 314325 w 661988"/>
                <a:gd name="connsiteY6" fmla="*/ 23812 h 138112"/>
                <a:gd name="connsiteX7" fmla="*/ 285750 w 661988"/>
                <a:gd name="connsiteY7" fmla="*/ 33337 h 138112"/>
                <a:gd name="connsiteX8" fmla="*/ 238125 w 661988"/>
                <a:gd name="connsiteY8" fmla="*/ 52387 h 138112"/>
                <a:gd name="connsiteX9" fmla="*/ 209550 w 661988"/>
                <a:gd name="connsiteY9" fmla="*/ 61912 h 138112"/>
                <a:gd name="connsiteX10" fmla="*/ 176213 w 661988"/>
                <a:gd name="connsiteY10" fmla="*/ 80962 h 138112"/>
                <a:gd name="connsiteX11" fmla="*/ 161925 w 661988"/>
                <a:gd name="connsiteY11" fmla="*/ 85725 h 138112"/>
                <a:gd name="connsiteX12" fmla="*/ 133350 w 661988"/>
                <a:gd name="connsiteY12" fmla="*/ 104775 h 138112"/>
                <a:gd name="connsiteX13" fmla="*/ 109538 w 661988"/>
                <a:gd name="connsiteY13" fmla="*/ 109537 h 138112"/>
                <a:gd name="connsiteX14" fmla="*/ 80963 w 661988"/>
                <a:gd name="connsiteY14" fmla="*/ 119062 h 138112"/>
                <a:gd name="connsiteX15" fmla="*/ 52388 w 661988"/>
                <a:gd name="connsiteY15" fmla="*/ 128587 h 138112"/>
                <a:gd name="connsiteX16" fmla="*/ 38100 w 661988"/>
                <a:gd name="connsiteY16" fmla="*/ 133350 h 138112"/>
                <a:gd name="connsiteX17" fmla="*/ 19050 w 661988"/>
                <a:gd name="connsiteY17" fmla="*/ 138112 h 138112"/>
                <a:gd name="connsiteX18" fmla="*/ 0 w 661988"/>
                <a:gd name="connsiteY18" fmla="*/ 133350 h 13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1988" h="138112">
                  <a:moveTo>
                    <a:pt x="661988" y="33337"/>
                  </a:moveTo>
                  <a:cubicBezTo>
                    <a:pt x="649288" y="28575"/>
                    <a:pt x="636852" y="23039"/>
                    <a:pt x="623888" y="19050"/>
                  </a:cubicBezTo>
                  <a:cubicBezTo>
                    <a:pt x="616770" y="16860"/>
                    <a:pt x="576849" y="10289"/>
                    <a:pt x="571500" y="9525"/>
                  </a:cubicBezTo>
                  <a:cubicBezTo>
                    <a:pt x="540018" y="5028"/>
                    <a:pt x="518152" y="3237"/>
                    <a:pt x="485775" y="0"/>
                  </a:cubicBezTo>
                  <a:cubicBezTo>
                    <a:pt x="410918" y="2994"/>
                    <a:pt x="396883" y="-4538"/>
                    <a:pt x="347663" y="9525"/>
                  </a:cubicBezTo>
                  <a:cubicBezTo>
                    <a:pt x="342836" y="10904"/>
                    <a:pt x="337989" y="12310"/>
                    <a:pt x="333375" y="14287"/>
                  </a:cubicBezTo>
                  <a:cubicBezTo>
                    <a:pt x="326849" y="17084"/>
                    <a:pt x="320917" y="21175"/>
                    <a:pt x="314325" y="23812"/>
                  </a:cubicBezTo>
                  <a:cubicBezTo>
                    <a:pt x="305003" y="27541"/>
                    <a:pt x="295151" y="29812"/>
                    <a:pt x="285750" y="33337"/>
                  </a:cubicBezTo>
                  <a:cubicBezTo>
                    <a:pt x="269741" y="39340"/>
                    <a:pt x="254345" y="46980"/>
                    <a:pt x="238125" y="52387"/>
                  </a:cubicBezTo>
                  <a:lnTo>
                    <a:pt x="209550" y="61912"/>
                  </a:lnTo>
                  <a:cubicBezTo>
                    <a:pt x="195201" y="71479"/>
                    <a:pt x="193133" y="73710"/>
                    <a:pt x="176213" y="80962"/>
                  </a:cubicBezTo>
                  <a:cubicBezTo>
                    <a:pt x="171599" y="82940"/>
                    <a:pt x="166314" y="83287"/>
                    <a:pt x="161925" y="85725"/>
                  </a:cubicBezTo>
                  <a:cubicBezTo>
                    <a:pt x="151918" y="91284"/>
                    <a:pt x="144575" y="102530"/>
                    <a:pt x="133350" y="104775"/>
                  </a:cubicBezTo>
                  <a:cubicBezTo>
                    <a:pt x="125413" y="106362"/>
                    <a:pt x="117347" y="107407"/>
                    <a:pt x="109538" y="109537"/>
                  </a:cubicBezTo>
                  <a:cubicBezTo>
                    <a:pt x="99852" y="112179"/>
                    <a:pt x="90488" y="115887"/>
                    <a:pt x="80963" y="119062"/>
                  </a:cubicBezTo>
                  <a:lnTo>
                    <a:pt x="52388" y="128587"/>
                  </a:lnTo>
                  <a:cubicBezTo>
                    <a:pt x="47625" y="130175"/>
                    <a:pt x="42970" y="132133"/>
                    <a:pt x="38100" y="133350"/>
                  </a:cubicBezTo>
                  <a:lnTo>
                    <a:pt x="19050" y="138112"/>
                  </a:lnTo>
                  <a:lnTo>
                    <a:pt x="0" y="13335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Freihandform 37"/>
            <p:cNvSpPr/>
            <p:nvPr/>
          </p:nvSpPr>
          <p:spPr>
            <a:xfrm>
              <a:off x="5505450" y="4962525"/>
              <a:ext cx="166688" cy="771525"/>
            </a:xfrm>
            <a:custGeom>
              <a:avLst/>
              <a:gdLst>
                <a:gd name="connsiteX0" fmla="*/ 61913 w 166688"/>
                <a:gd name="connsiteY0" fmla="*/ 771525 h 771525"/>
                <a:gd name="connsiteX1" fmla="*/ 47625 w 166688"/>
                <a:gd name="connsiteY1" fmla="*/ 742950 h 771525"/>
                <a:gd name="connsiteX2" fmla="*/ 23813 w 166688"/>
                <a:gd name="connsiteY2" fmla="*/ 704850 h 771525"/>
                <a:gd name="connsiteX3" fmla="*/ 19050 w 166688"/>
                <a:gd name="connsiteY3" fmla="*/ 690563 h 771525"/>
                <a:gd name="connsiteX4" fmla="*/ 9525 w 166688"/>
                <a:gd name="connsiteY4" fmla="*/ 671513 h 771525"/>
                <a:gd name="connsiteX5" fmla="*/ 0 w 166688"/>
                <a:gd name="connsiteY5" fmla="*/ 642938 h 771525"/>
                <a:gd name="connsiteX6" fmla="*/ 4763 w 166688"/>
                <a:gd name="connsiteY6" fmla="*/ 466725 h 771525"/>
                <a:gd name="connsiteX7" fmla="*/ 14288 w 166688"/>
                <a:gd name="connsiteY7" fmla="*/ 419100 h 771525"/>
                <a:gd name="connsiteX8" fmla="*/ 33338 w 166688"/>
                <a:gd name="connsiteY8" fmla="*/ 376238 h 771525"/>
                <a:gd name="connsiteX9" fmla="*/ 42863 w 166688"/>
                <a:gd name="connsiteY9" fmla="*/ 347663 h 771525"/>
                <a:gd name="connsiteX10" fmla="*/ 47625 w 166688"/>
                <a:gd name="connsiteY10" fmla="*/ 328613 h 771525"/>
                <a:gd name="connsiteX11" fmla="*/ 57150 w 166688"/>
                <a:gd name="connsiteY11" fmla="*/ 309563 h 771525"/>
                <a:gd name="connsiteX12" fmla="*/ 61913 w 166688"/>
                <a:gd name="connsiteY12" fmla="*/ 285750 h 771525"/>
                <a:gd name="connsiteX13" fmla="*/ 71438 w 166688"/>
                <a:gd name="connsiteY13" fmla="*/ 247650 h 771525"/>
                <a:gd name="connsiteX14" fmla="*/ 76200 w 166688"/>
                <a:gd name="connsiteY14" fmla="*/ 209550 h 771525"/>
                <a:gd name="connsiteX15" fmla="*/ 80963 w 166688"/>
                <a:gd name="connsiteY15" fmla="*/ 195263 h 771525"/>
                <a:gd name="connsiteX16" fmla="*/ 85725 w 166688"/>
                <a:gd name="connsiteY16" fmla="*/ 157163 h 771525"/>
                <a:gd name="connsiteX17" fmla="*/ 90488 w 166688"/>
                <a:gd name="connsiteY17" fmla="*/ 133350 h 771525"/>
                <a:gd name="connsiteX18" fmla="*/ 100013 w 166688"/>
                <a:gd name="connsiteY18" fmla="*/ 71438 h 771525"/>
                <a:gd name="connsiteX19" fmla="*/ 104775 w 166688"/>
                <a:gd name="connsiteY19" fmla="*/ 57150 h 771525"/>
                <a:gd name="connsiteX20" fmla="*/ 119063 w 166688"/>
                <a:gd name="connsiteY20" fmla="*/ 47625 h 771525"/>
                <a:gd name="connsiteX21" fmla="*/ 152400 w 166688"/>
                <a:gd name="connsiteY21" fmla="*/ 28575 h 771525"/>
                <a:gd name="connsiteX22" fmla="*/ 161925 w 166688"/>
                <a:gd name="connsiteY22" fmla="*/ 14288 h 771525"/>
                <a:gd name="connsiteX23" fmla="*/ 166688 w 166688"/>
                <a:gd name="connsiteY23" fmla="*/ 0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6688" h="771525">
                  <a:moveTo>
                    <a:pt x="61913" y="771525"/>
                  </a:moveTo>
                  <a:cubicBezTo>
                    <a:pt x="57150" y="762000"/>
                    <a:pt x="52909" y="752196"/>
                    <a:pt x="47625" y="742950"/>
                  </a:cubicBezTo>
                  <a:cubicBezTo>
                    <a:pt x="40195" y="729947"/>
                    <a:pt x="30985" y="717998"/>
                    <a:pt x="23813" y="704850"/>
                  </a:cubicBezTo>
                  <a:cubicBezTo>
                    <a:pt x="21409" y="700443"/>
                    <a:pt x="21028" y="695177"/>
                    <a:pt x="19050" y="690563"/>
                  </a:cubicBezTo>
                  <a:cubicBezTo>
                    <a:pt x="16253" y="684038"/>
                    <a:pt x="12162" y="678105"/>
                    <a:pt x="9525" y="671513"/>
                  </a:cubicBezTo>
                  <a:cubicBezTo>
                    <a:pt x="5796" y="662191"/>
                    <a:pt x="0" y="642938"/>
                    <a:pt x="0" y="642938"/>
                  </a:cubicBezTo>
                  <a:cubicBezTo>
                    <a:pt x="1588" y="584200"/>
                    <a:pt x="1020" y="525365"/>
                    <a:pt x="4763" y="466725"/>
                  </a:cubicBezTo>
                  <a:cubicBezTo>
                    <a:pt x="5794" y="450568"/>
                    <a:pt x="7048" y="433580"/>
                    <a:pt x="14288" y="419100"/>
                  </a:cubicBezTo>
                  <a:cubicBezTo>
                    <a:pt x="24269" y="399138"/>
                    <a:pt x="25231" y="398533"/>
                    <a:pt x="33338" y="376238"/>
                  </a:cubicBezTo>
                  <a:cubicBezTo>
                    <a:pt x="36769" y="366802"/>
                    <a:pt x="40428" y="357404"/>
                    <a:pt x="42863" y="347663"/>
                  </a:cubicBezTo>
                  <a:cubicBezTo>
                    <a:pt x="44450" y="341313"/>
                    <a:pt x="45327" y="334742"/>
                    <a:pt x="47625" y="328613"/>
                  </a:cubicBezTo>
                  <a:cubicBezTo>
                    <a:pt x="50118" y="321965"/>
                    <a:pt x="53975" y="315913"/>
                    <a:pt x="57150" y="309563"/>
                  </a:cubicBezTo>
                  <a:cubicBezTo>
                    <a:pt x="58738" y="301625"/>
                    <a:pt x="60093" y="293638"/>
                    <a:pt x="61913" y="285750"/>
                  </a:cubicBezTo>
                  <a:cubicBezTo>
                    <a:pt x="64857" y="272994"/>
                    <a:pt x="71438" y="247650"/>
                    <a:pt x="71438" y="247650"/>
                  </a:cubicBezTo>
                  <a:cubicBezTo>
                    <a:pt x="73025" y="234950"/>
                    <a:pt x="73910" y="222142"/>
                    <a:pt x="76200" y="209550"/>
                  </a:cubicBezTo>
                  <a:cubicBezTo>
                    <a:pt x="77098" y="204611"/>
                    <a:pt x="80065" y="200202"/>
                    <a:pt x="80963" y="195263"/>
                  </a:cubicBezTo>
                  <a:cubicBezTo>
                    <a:pt x="83253" y="182671"/>
                    <a:pt x="83779" y="169813"/>
                    <a:pt x="85725" y="157163"/>
                  </a:cubicBezTo>
                  <a:cubicBezTo>
                    <a:pt x="86956" y="149162"/>
                    <a:pt x="89343" y="141364"/>
                    <a:pt x="90488" y="133350"/>
                  </a:cubicBezTo>
                  <a:cubicBezTo>
                    <a:pt x="96522" y="91110"/>
                    <a:pt x="91513" y="101189"/>
                    <a:pt x="100013" y="71438"/>
                  </a:cubicBezTo>
                  <a:cubicBezTo>
                    <a:pt x="101392" y="66611"/>
                    <a:pt x="101639" y="61070"/>
                    <a:pt x="104775" y="57150"/>
                  </a:cubicBezTo>
                  <a:cubicBezTo>
                    <a:pt x="108351" y="52680"/>
                    <a:pt x="114093" y="50465"/>
                    <a:pt x="119063" y="47625"/>
                  </a:cubicBezTo>
                  <a:cubicBezTo>
                    <a:pt x="161351" y="23461"/>
                    <a:pt x="117598" y="51777"/>
                    <a:pt x="152400" y="28575"/>
                  </a:cubicBezTo>
                  <a:cubicBezTo>
                    <a:pt x="155575" y="23813"/>
                    <a:pt x="159365" y="19407"/>
                    <a:pt x="161925" y="14288"/>
                  </a:cubicBezTo>
                  <a:cubicBezTo>
                    <a:pt x="164170" y="9798"/>
                    <a:pt x="166688" y="0"/>
                    <a:pt x="166688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Freihandform 38"/>
            <p:cNvSpPr/>
            <p:nvPr/>
          </p:nvSpPr>
          <p:spPr>
            <a:xfrm>
              <a:off x="5715000" y="5105400"/>
              <a:ext cx="24202" cy="290513"/>
            </a:xfrm>
            <a:custGeom>
              <a:avLst/>
              <a:gdLst>
                <a:gd name="connsiteX0" fmla="*/ 9525 w 24202"/>
                <a:gd name="connsiteY0" fmla="*/ 0 h 290513"/>
                <a:gd name="connsiteX1" fmla="*/ 4763 w 24202"/>
                <a:gd name="connsiteY1" fmla="*/ 104775 h 290513"/>
                <a:gd name="connsiteX2" fmla="*/ 0 w 24202"/>
                <a:gd name="connsiteY2" fmla="*/ 128588 h 290513"/>
                <a:gd name="connsiteX3" fmla="*/ 4763 w 24202"/>
                <a:gd name="connsiteY3" fmla="*/ 190500 h 290513"/>
                <a:gd name="connsiteX4" fmla="*/ 9525 w 24202"/>
                <a:gd name="connsiteY4" fmla="*/ 219075 h 290513"/>
                <a:gd name="connsiteX5" fmla="*/ 23813 w 24202"/>
                <a:gd name="connsiteY5" fmla="*/ 266700 h 290513"/>
                <a:gd name="connsiteX6" fmla="*/ 23813 w 24202"/>
                <a:gd name="connsiteY6" fmla="*/ 290513 h 29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202" h="290513">
                  <a:moveTo>
                    <a:pt x="9525" y="0"/>
                  </a:moveTo>
                  <a:cubicBezTo>
                    <a:pt x="7938" y="34925"/>
                    <a:pt x="7346" y="69909"/>
                    <a:pt x="4763" y="104775"/>
                  </a:cubicBezTo>
                  <a:cubicBezTo>
                    <a:pt x="4165" y="112848"/>
                    <a:pt x="0" y="120493"/>
                    <a:pt x="0" y="128588"/>
                  </a:cubicBezTo>
                  <a:cubicBezTo>
                    <a:pt x="0" y="149286"/>
                    <a:pt x="2596" y="169915"/>
                    <a:pt x="4763" y="190500"/>
                  </a:cubicBezTo>
                  <a:cubicBezTo>
                    <a:pt x="5774" y="200103"/>
                    <a:pt x="7183" y="209707"/>
                    <a:pt x="9525" y="219075"/>
                  </a:cubicBezTo>
                  <a:cubicBezTo>
                    <a:pt x="12397" y="230562"/>
                    <a:pt x="22302" y="253098"/>
                    <a:pt x="23813" y="266700"/>
                  </a:cubicBezTo>
                  <a:cubicBezTo>
                    <a:pt x="24690" y="274589"/>
                    <a:pt x="23813" y="282575"/>
                    <a:pt x="23813" y="290513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4" name="Gruppieren 43"/>
          <p:cNvGrpSpPr/>
          <p:nvPr/>
        </p:nvGrpSpPr>
        <p:grpSpPr>
          <a:xfrm>
            <a:off x="603613" y="4291365"/>
            <a:ext cx="2166554" cy="2059827"/>
            <a:chOff x="4330066" y="4273878"/>
            <a:chExt cx="2166554" cy="2059827"/>
          </a:xfrm>
        </p:grpSpPr>
        <p:grpSp>
          <p:nvGrpSpPr>
            <p:cNvPr id="45" name="Gruppieren 44"/>
            <p:cNvGrpSpPr/>
            <p:nvPr/>
          </p:nvGrpSpPr>
          <p:grpSpPr>
            <a:xfrm>
              <a:off x="4330066" y="4273878"/>
              <a:ext cx="2166554" cy="2059827"/>
              <a:chOff x="4474560" y="4213659"/>
              <a:chExt cx="2166554" cy="2059827"/>
            </a:xfrm>
          </p:grpSpPr>
          <p:grpSp>
            <p:nvGrpSpPr>
              <p:cNvPr id="48" name="Gruppieren 47"/>
              <p:cNvGrpSpPr/>
              <p:nvPr/>
            </p:nvGrpSpPr>
            <p:grpSpPr>
              <a:xfrm>
                <a:off x="4474560" y="4213659"/>
                <a:ext cx="2166554" cy="2059827"/>
                <a:chOff x="3131127" y="4185084"/>
                <a:chExt cx="2166554" cy="2059827"/>
              </a:xfrm>
            </p:grpSpPr>
            <p:sp>
              <p:nvSpPr>
                <p:cNvPr id="55" name="Freihandform 54"/>
                <p:cNvSpPr/>
                <p:nvPr/>
              </p:nvSpPr>
              <p:spPr>
                <a:xfrm>
                  <a:off x="3144867" y="4185084"/>
                  <a:ext cx="2152814" cy="2059827"/>
                </a:xfrm>
                <a:custGeom>
                  <a:avLst/>
                  <a:gdLst>
                    <a:gd name="connsiteX0" fmla="*/ 300605 w 1852314"/>
                    <a:gd name="connsiteY0" fmla="*/ 286327 h 1424923"/>
                    <a:gd name="connsiteX1" fmla="*/ 402205 w 1852314"/>
                    <a:gd name="connsiteY1" fmla="*/ 230909 h 1424923"/>
                    <a:gd name="connsiteX2" fmla="*/ 429914 w 1852314"/>
                    <a:gd name="connsiteY2" fmla="*/ 203200 h 1424923"/>
                    <a:gd name="connsiteX3" fmla="*/ 448387 w 1852314"/>
                    <a:gd name="connsiteY3" fmla="*/ 175491 h 1424923"/>
                    <a:gd name="connsiteX4" fmla="*/ 503805 w 1852314"/>
                    <a:gd name="connsiteY4" fmla="*/ 129309 h 1424923"/>
                    <a:gd name="connsiteX5" fmla="*/ 522277 w 1852314"/>
                    <a:gd name="connsiteY5" fmla="*/ 101600 h 1424923"/>
                    <a:gd name="connsiteX6" fmla="*/ 577696 w 1852314"/>
                    <a:gd name="connsiteY6" fmla="*/ 55418 h 1424923"/>
                    <a:gd name="connsiteX7" fmla="*/ 596168 w 1852314"/>
                    <a:gd name="connsiteY7" fmla="*/ 27709 h 1424923"/>
                    <a:gd name="connsiteX8" fmla="*/ 623877 w 1852314"/>
                    <a:gd name="connsiteY8" fmla="*/ 18473 h 1424923"/>
                    <a:gd name="connsiteX9" fmla="*/ 651587 w 1852314"/>
                    <a:gd name="connsiteY9" fmla="*/ 0 h 1424923"/>
                    <a:gd name="connsiteX10" fmla="*/ 882496 w 1852314"/>
                    <a:gd name="connsiteY10" fmla="*/ 18473 h 1424923"/>
                    <a:gd name="connsiteX11" fmla="*/ 974859 w 1852314"/>
                    <a:gd name="connsiteY11" fmla="*/ 55418 h 1424923"/>
                    <a:gd name="connsiteX12" fmla="*/ 1030277 w 1852314"/>
                    <a:gd name="connsiteY12" fmla="*/ 83127 h 1424923"/>
                    <a:gd name="connsiteX13" fmla="*/ 1261187 w 1852314"/>
                    <a:gd name="connsiteY13" fmla="*/ 92364 h 1424923"/>
                    <a:gd name="connsiteX14" fmla="*/ 1298132 w 1852314"/>
                    <a:gd name="connsiteY14" fmla="*/ 101600 h 1424923"/>
                    <a:gd name="connsiteX15" fmla="*/ 1353550 w 1852314"/>
                    <a:gd name="connsiteY15" fmla="*/ 110837 h 1424923"/>
                    <a:gd name="connsiteX16" fmla="*/ 1473623 w 1852314"/>
                    <a:gd name="connsiteY16" fmla="*/ 193964 h 1424923"/>
                    <a:gd name="connsiteX17" fmla="*/ 1556750 w 1852314"/>
                    <a:gd name="connsiteY17" fmla="*/ 249382 h 1424923"/>
                    <a:gd name="connsiteX18" fmla="*/ 1584459 w 1852314"/>
                    <a:gd name="connsiteY18" fmla="*/ 267855 h 1424923"/>
                    <a:gd name="connsiteX19" fmla="*/ 1612168 w 1852314"/>
                    <a:gd name="connsiteY19" fmla="*/ 286327 h 1424923"/>
                    <a:gd name="connsiteX20" fmla="*/ 1658350 w 1852314"/>
                    <a:gd name="connsiteY20" fmla="*/ 332509 h 1424923"/>
                    <a:gd name="connsiteX21" fmla="*/ 1676823 w 1852314"/>
                    <a:gd name="connsiteY21" fmla="*/ 360218 h 1424923"/>
                    <a:gd name="connsiteX22" fmla="*/ 1732241 w 1852314"/>
                    <a:gd name="connsiteY22" fmla="*/ 415637 h 1424923"/>
                    <a:gd name="connsiteX23" fmla="*/ 1778423 w 1852314"/>
                    <a:gd name="connsiteY23" fmla="*/ 461818 h 1424923"/>
                    <a:gd name="connsiteX24" fmla="*/ 1833841 w 1852314"/>
                    <a:gd name="connsiteY24" fmla="*/ 572655 h 1424923"/>
                    <a:gd name="connsiteX25" fmla="*/ 1843077 w 1852314"/>
                    <a:gd name="connsiteY25" fmla="*/ 600364 h 1424923"/>
                    <a:gd name="connsiteX26" fmla="*/ 1852314 w 1852314"/>
                    <a:gd name="connsiteY26" fmla="*/ 628073 h 1424923"/>
                    <a:gd name="connsiteX27" fmla="*/ 1843077 w 1852314"/>
                    <a:gd name="connsiteY27" fmla="*/ 1089891 h 1424923"/>
                    <a:gd name="connsiteX28" fmla="*/ 1815368 w 1852314"/>
                    <a:gd name="connsiteY28" fmla="*/ 1108364 h 1424923"/>
                    <a:gd name="connsiteX29" fmla="*/ 1778423 w 1852314"/>
                    <a:gd name="connsiteY29" fmla="*/ 1136073 h 1424923"/>
                    <a:gd name="connsiteX30" fmla="*/ 1723005 w 1852314"/>
                    <a:gd name="connsiteY30" fmla="*/ 1154546 h 1424923"/>
                    <a:gd name="connsiteX31" fmla="*/ 1676823 w 1852314"/>
                    <a:gd name="connsiteY31" fmla="*/ 1191491 h 1424923"/>
                    <a:gd name="connsiteX32" fmla="*/ 1649114 w 1852314"/>
                    <a:gd name="connsiteY32" fmla="*/ 1219200 h 1424923"/>
                    <a:gd name="connsiteX33" fmla="*/ 1621405 w 1852314"/>
                    <a:gd name="connsiteY33" fmla="*/ 1228437 h 1424923"/>
                    <a:gd name="connsiteX34" fmla="*/ 1538277 w 1852314"/>
                    <a:gd name="connsiteY34" fmla="*/ 1274618 h 1424923"/>
                    <a:gd name="connsiteX35" fmla="*/ 1510568 w 1852314"/>
                    <a:gd name="connsiteY35" fmla="*/ 1293091 h 1424923"/>
                    <a:gd name="connsiteX36" fmla="*/ 1455150 w 1852314"/>
                    <a:gd name="connsiteY36" fmla="*/ 1311564 h 1424923"/>
                    <a:gd name="connsiteX37" fmla="*/ 1399732 w 1852314"/>
                    <a:gd name="connsiteY37" fmla="*/ 1348509 h 1424923"/>
                    <a:gd name="connsiteX38" fmla="*/ 1372023 w 1852314"/>
                    <a:gd name="connsiteY38" fmla="*/ 1366982 h 1424923"/>
                    <a:gd name="connsiteX39" fmla="*/ 1316605 w 1852314"/>
                    <a:gd name="connsiteY39" fmla="*/ 1385455 h 1424923"/>
                    <a:gd name="connsiteX40" fmla="*/ 1288896 w 1852314"/>
                    <a:gd name="connsiteY40" fmla="*/ 1394691 h 1424923"/>
                    <a:gd name="connsiteX41" fmla="*/ 1261187 w 1852314"/>
                    <a:gd name="connsiteY41" fmla="*/ 1403927 h 1424923"/>
                    <a:gd name="connsiteX42" fmla="*/ 1002568 w 1852314"/>
                    <a:gd name="connsiteY42" fmla="*/ 1413164 h 1424923"/>
                    <a:gd name="connsiteX43" fmla="*/ 531514 w 1852314"/>
                    <a:gd name="connsiteY43" fmla="*/ 1413164 h 1424923"/>
                    <a:gd name="connsiteX44" fmla="*/ 411441 w 1852314"/>
                    <a:gd name="connsiteY44" fmla="*/ 1394691 h 1424923"/>
                    <a:gd name="connsiteX45" fmla="*/ 383732 w 1852314"/>
                    <a:gd name="connsiteY45" fmla="*/ 1385455 h 1424923"/>
                    <a:gd name="connsiteX46" fmla="*/ 328314 w 1852314"/>
                    <a:gd name="connsiteY46" fmla="*/ 1376218 h 1424923"/>
                    <a:gd name="connsiteX47" fmla="*/ 208241 w 1852314"/>
                    <a:gd name="connsiteY47" fmla="*/ 1357746 h 1424923"/>
                    <a:gd name="connsiteX48" fmla="*/ 152823 w 1852314"/>
                    <a:gd name="connsiteY48" fmla="*/ 1339273 h 1424923"/>
                    <a:gd name="connsiteX49" fmla="*/ 97405 w 1852314"/>
                    <a:gd name="connsiteY49" fmla="*/ 1293091 h 1424923"/>
                    <a:gd name="connsiteX50" fmla="*/ 69696 w 1852314"/>
                    <a:gd name="connsiteY50" fmla="*/ 1283855 h 1424923"/>
                    <a:gd name="connsiteX51" fmla="*/ 32750 w 1852314"/>
                    <a:gd name="connsiteY51" fmla="*/ 1228437 h 1424923"/>
                    <a:gd name="connsiteX52" fmla="*/ 14277 w 1852314"/>
                    <a:gd name="connsiteY52" fmla="*/ 1200727 h 1424923"/>
                    <a:gd name="connsiteX53" fmla="*/ 14277 w 1852314"/>
                    <a:gd name="connsiteY53" fmla="*/ 1034473 h 1424923"/>
                    <a:gd name="connsiteX54" fmla="*/ 23514 w 1852314"/>
                    <a:gd name="connsiteY54" fmla="*/ 1006764 h 1424923"/>
                    <a:gd name="connsiteX55" fmla="*/ 41987 w 1852314"/>
                    <a:gd name="connsiteY55" fmla="*/ 979055 h 1424923"/>
                    <a:gd name="connsiteX56" fmla="*/ 97405 w 1852314"/>
                    <a:gd name="connsiteY56" fmla="*/ 960582 h 1424923"/>
                    <a:gd name="connsiteX57" fmla="*/ 217477 w 1852314"/>
                    <a:gd name="connsiteY57" fmla="*/ 969818 h 1424923"/>
                    <a:gd name="connsiteX58" fmla="*/ 282132 w 1852314"/>
                    <a:gd name="connsiteY58" fmla="*/ 988291 h 1424923"/>
                    <a:gd name="connsiteX59" fmla="*/ 365259 w 1852314"/>
                    <a:gd name="connsiteY59" fmla="*/ 1025237 h 1424923"/>
                    <a:gd name="connsiteX60" fmla="*/ 392968 w 1852314"/>
                    <a:gd name="connsiteY60" fmla="*/ 1034473 h 1424923"/>
                    <a:gd name="connsiteX61" fmla="*/ 476096 w 1852314"/>
                    <a:gd name="connsiteY61" fmla="*/ 1052946 h 1424923"/>
                    <a:gd name="connsiteX62" fmla="*/ 549987 w 1852314"/>
                    <a:gd name="connsiteY62" fmla="*/ 1062182 h 1424923"/>
                    <a:gd name="connsiteX63" fmla="*/ 753187 w 1852314"/>
                    <a:gd name="connsiteY63" fmla="*/ 1043709 h 1424923"/>
                    <a:gd name="connsiteX64" fmla="*/ 780896 w 1852314"/>
                    <a:gd name="connsiteY64" fmla="*/ 1034473 h 1424923"/>
                    <a:gd name="connsiteX65" fmla="*/ 808605 w 1852314"/>
                    <a:gd name="connsiteY65" fmla="*/ 1006764 h 1424923"/>
                    <a:gd name="connsiteX66" fmla="*/ 836314 w 1852314"/>
                    <a:gd name="connsiteY66" fmla="*/ 997527 h 1424923"/>
                    <a:gd name="connsiteX67" fmla="*/ 873259 w 1852314"/>
                    <a:gd name="connsiteY67" fmla="*/ 942109 h 1424923"/>
                    <a:gd name="connsiteX68" fmla="*/ 891732 w 1852314"/>
                    <a:gd name="connsiteY68" fmla="*/ 914400 h 1424923"/>
                    <a:gd name="connsiteX69" fmla="*/ 910205 w 1852314"/>
                    <a:gd name="connsiteY69" fmla="*/ 858982 h 1424923"/>
                    <a:gd name="connsiteX70" fmla="*/ 928677 w 1852314"/>
                    <a:gd name="connsiteY70" fmla="*/ 720437 h 1424923"/>
                    <a:gd name="connsiteX71" fmla="*/ 910205 w 1852314"/>
                    <a:gd name="connsiteY71" fmla="*/ 563418 h 1424923"/>
                    <a:gd name="connsiteX72" fmla="*/ 891732 w 1852314"/>
                    <a:gd name="connsiteY72" fmla="*/ 498764 h 1424923"/>
                    <a:gd name="connsiteX73" fmla="*/ 854787 w 1852314"/>
                    <a:gd name="connsiteY73" fmla="*/ 443346 h 1424923"/>
                    <a:gd name="connsiteX74" fmla="*/ 799368 w 1852314"/>
                    <a:gd name="connsiteY74" fmla="*/ 406400 h 1424923"/>
                    <a:gd name="connsiteX75" fmla="*/ 743950 w 1852314"/>
                    <a:gd name="connsiteY75" fmla="*/ 378691 h 1424923"/>
                    <a:gd name="connsiteX76" fmla="*/ 716241 w 1852314"/>
                    <a:gd name="connsiteY76" fmla="*/ 360218 h 1424923"/>
                    <a:gd name="connsiteX77" fmla="*/ 660823 w 1852314"/>
                    <a:gd name="connsiteY77" fmla="*/ 341746 h 1424923"/>
                    <a:gd name="connsiteX78" fmla="*/ 596168 w 1852314"/>
                    <a:gd name="connsiteY78" fmla="*/ 323273 h 1424923"/>
                    <a:gd name="connsiteX79" fmla="*/ 411441 w 1852314"/>
                    <a:gd name="connsiteY79" fmla="*/ 332509 h 1424923"/>
                    <a:gd name="connsiteX80" fmla="*/ 356023 w 1852314"/>
                    <a:gd name="connsiteY80" fmla="*/ 350982 h 1424923"/>
                    <a:gd name="connsiteX81" fmla="*/ 328314 w 1852314"/>
                    <a:gd name="connsiteY81" fmla="*/ 360218 h 1424923"/>
                    <a:gd name="connsiteX82" fmla="*/ 300605 w 1852314"/>
                    <a:gd name="connsiteY82" fmla="*/ 369455 h 1424923"/>
                    <a:gd name="connsiteX83" fmla="*/ 282132 w 1852314"/>
                    <a:gd name="connsiteY83" fmla="*/ 341746 h 1424923"/>
                    <a:gd name="connsiteX84" fmla="*/ 254423 w 1852314"/>
                    <a:gd name="connsiteY84" fmla="*/ 323273 h 1424923"/>
                    <a:gd name="connsiteX85" fmla="*/ 263659 w 1852314"/>
                    <a:gd name="connsiteY85" fmla="*/ 295564 h 1424923"/>
                    <a:gd name="connsiteX86" fmla="*/ 356023 w 1852314"/>
                    <a:gd name="connsiteY86" fmla="*/ 286327 h 1424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1852314" h="1424923">
                      <a:moveTo>
                        <a:pt x="300605" y="286327"/>
                      </a:moveTo>
                      <a:cubicBezTo>
                        <a:pt x="338687" y="271095"/>
                        <a:pt x="371441" y="261673"/>
                        <a:pt x="402205" y="230909"/>
                      </a:cubicBezTo>
                      <a:cubicBezTo>
                        <a:pt x="411441" y="221673"/>
                        <a:pt x="421552" y="213235"/>
                        <a:pt x="429914" y="203200"/>
                      </a:cubicBezTo>
                      <a:cubicBezTo>
                        <a:pt x="437021" y="194672"/>
                        <a:pt x="440538" y="183340"/>
                        <a:pt x="448387" y="175491"/>
                      </a:cubicBezTo>
                      <a:cubicBezTo>
                        <a:pt x="521033" y="102845"/>
                        <a:pt x="428158" y="220086"/>
                        <a:pt x="503805" y="129309"/>
                      </a:cubicBezTo>
                      <a:cubicBezTo>
                        <a:pt x="510911" y="120781"/>
                        <a:pt x="515171" y="110128"/>
                        <a:pt x="522277" y="101600"/>
                      </a:cubicBezTo>
                      <a:cubicBezTo>
                        <a:pt x="544499" y="74933"/>
                        <a:pt x="550453" y="73580"/>
                        <a:pt x="577696" y="55418"/>
                      </a:cubicBezTo>
                      <a:cubicBezTo>
                        <a:pt x="583853" y="46182"/>
                        <a:pt x="587500" y="34643"/>
                        <a:pt x="596168" y="27709"/>
                      </a:cubicBezTo>
                      <a:cubicBezTo>
                        <a:pt x="603770" y="21627"/>
                        <a:pt x="615169" y="22827"/>
                        <a:pt x="623877" y="18473"/>
                      </a:cubicBezTo>
                      <a:cubicBezTo>
                        <a:pt x="633806" y="13509"/>
                        <a:pt x="642350" y="6158"/>
                        <a:pt x="651587" y="0"/>
                      </a:cubicBezTo>
                      <a:cubicBezTo>
                        <a:pt x="696265" y="2352"/>
                        <a:pt x="817097" y="2123"/>
                        <a:pt x="882496" y="18473"/>
                      </a:cubicBezTo>
                      <a:cubicBezTo>
                        <a:pt x="916133" y="26882"/>
                        <a:pt x="945135" y="38433"/>
                        <a:pt x="974859" y="55418"/>
                      </a:cubicBezTo>
                      <a:cubicBezTo>
                        <a:pt x="994653" y="66729"/>
                        <a:pt x="1006083" y="81399"/>
                        <a:pt x="1030277" y="83127"/>
                      </a:cubicBezTo>
                      <a:cubicBezTo>
                        <a:pt x="1107113" y="88615"/>
                        <a:pt x="1184217" y="89285"/>
                        <a:pt x="1261187" y="92364"/>
                      </a:cubicBezTo>
                      <a:cubicBezTo>
                        <a:pt x="1273502" y="95443"/>
                        <a:pt x="1285685" y="99110"/>
                        <a:pt x="1298132" y="101600"/>
                      </a:cubicBezTo>
                      <a:cubicBezTo>
                        <a:pt x="1316496" y="105273"/>
                        <a:pt x="1335950" y="104437"/>
                        <a:pt x="1353550" y="110837"/>
                      </a:cubicBezTo>
                      <a:cubicBezTo>
                        <a:pt x="1383671" y="121790"/>
                        <a:pt x="1458191" y="183676"/>
                        <a:pt x="1473623" y="193964"/>
                      </a:cubicBezTo>
                      <a:lnTo>
                        <a:pt x="1556750" y="249382"/>
                      </a:lnTo>
                      <a:lnTo>
                        <a:pt x="1584459" y="267855"/>
                      </a:lnTo>
                      <a:lnTo>
                        <a:pt x="1612168" y="286327"/>
                      </a:lnTo>
                      <a:cubicBezTo>
                        <a:pt x="1661428" y="360218"/>
                        <a:pt x="1596776" y="270936"/>
                        <a:pt x="1658350" y="332509"/>
                      </a:cubicBezTo>
                      <a:cubicBezTo>
                        <a:pt x="1666200" y="340358"/>
                        <a:pt x="1669448" y="351921"/>
                        <a:pt x="1676823" y="360218"/>
                      </a:cubicBezTo>
                      <a:cubicBezTo>
                        <a:pt x="1694179" y="379744"/>
                        <a:pt x="1717750" y="393900"/>
                        <a:pt x="1732241" y="415637"/>
                      </a:cubicBezTo>
                      <a:cubicBezTo>
                        <a:pt x="1756872" y="452582"/>
                        <a:pt x="1741478" y="437189"/>
                        <a:pt x="1778423" y="461818"/>
                      </a:cubicBezTo>
                      <a:cubicBezTo>
                        <a:pt x="1826168" y="533437"/>
                        <a:pt x="1808348" y="496176"/>
                        <a:pt x="1833841" y="572655"/>
                      </a:cubicBezTo>
                      <a:lnTo>
                        <a:pt x="1843077" y="600364"/>
                      </a:lnTo>
                      <a:lnTo>
                        <a:pt x="1852314" y="628073"/>
                      </a:lnTo>
                      <a:cubicBezTo>
                        <a:pt x="1849235" y="782012"/>
                        <a:pt x="1854886" y="936374"/>
                        <a:pt x="1843077" y="1089891"/>
                      </a:cubicBezTo>
                      <a:cubicBezTo>
                        <a:pt x="1842226" y="1100959"/>
                        <a:pt x="1824401" y="1101912"/>
                        <a:pt x="1815368" y="1108364"/>
                      </a:cubicBezTo>
                      <a:cubicBezTo>
                        <a:pt x="1802842" y="1117312"/>
                        <a:pt x="1792192" y="1129189"/>
                        <a:pt x="1778423" y="1136073"/>
                      </a:cubicBezTo>
                      <a:cubicBezTo>
                        <a:pt x="1761007" y="1144781"/>
                        <a:pt x="1723005" y="1154546"/>
                        <a:pt x="1723005" y="1154546"/>
                      </a:cubicBezTo>
                      <a:cubicBezTo>
                        <a:pt x="1681690" y="1216517"/>
                        <a:pt x="1730360" y="1155800"/>
                        <a:pt x="1676823" y="1191491"/>
                      </a:cubicBezTo>
                      <a:cubicBezTo>
                        <a:pt x="1665955" y="1198737"/>
                        <a:pt x="1659982" y="1211954"/>
                        <a:pt x="1649114" y="1219200"/>
                      </a:cubicBezTo>
                      <a:cubicBezTo>
                        <a:pt x="1641013" y="1224601"/>
                        <a:pt x="1629916" y="1223709"/>
                        <a:pt x="1621405" y="1228437"/>
                      </a:cubicBezTo>
                      <a:cubicBezTo>
                        <a:pt x="1526133" y="1281366"/>
                        <a:pt x="1600974" y="1253720"/>
                        <a:pt x="1538277" y="1274618"/>
                      </a:cubicBezTo>
                      <a:cubicBezTo>
                        <a:pt x="1529041" y="1280776"/>
                        <a:pt x="1520712" y="1288582"/>
                        <a:pt x="1510568" y="1293091"/>
                      </a:cubicBezTo>
                      <a:cubicBezTo>
                        <a:pt x="1492774" y="1300999"/>
                        <a:pt x="1471352" y="1300763"/>
                        <a:pt x="1455150" y="1311564"/>
                      </a:cubicBezTo>
                      <a:lnTo>
                        <a:pt x="1399732" y="1348509"/>
                      </a:lnTo>
                      <a:cubicBezTo>
                        <a:pt x="1390496" y="1354667"/>
                        <a:pt x="1382554" y="1363472"/>
                        <a:pt x="1372023" y="1366982"/>
                      </a:cubicBezTo>
                      <a:lnTo>
                        <a:pt x="1316605" y="1385455"/>
                      </a:lnTo>
                      <a:lnTo>
                        <a:pt x="1288896" y="1394691"/>
                      </a:lnTo>
                      <a:cubicBezTo>
                        <a:pt x="1279660" y="1397770"/>
                        <a:pt x="1270917" y="1403579"/>
                        <a:pt x="1261187" y="1403927"/>
                      </a:cubicBezTo>
                      <a:lnTo>
                        <a:pt x="1002568" y="1413164"/>
                      </a:lnTo>
                      <a:cubicBezTo>
                        <a:pt x="784930" y="1429905"/>
                        <a:pt x="866868" y="1427745"/>
                        <a:pt x="531514" y="1413164"/>
                      </a:cubicBezTo>
                      <a:cubicBezTo>
                        <a:pt x="504364" y="1411984"/>
                        <a:pt x="442549" y="1402468"/>
                        <a:pt x="411441" y="1394691"/>
                      </a:cubicBezTo>
                      <a:cubicBezTo>
                        <a:pt x="401996" y="1392330"/>
                        <a:pt x="393236" y="1387567"/>
                        <a:pt x="383732" y="1385455"/>
                      </a:cubicBezTo>
                      <a:cubicBezTo>
                        <a:pt x="365450" y="1381392"/>
                        <a:pt x="346824" y="1379066"/>
                        <a:pt x="328314" y="1376218"/>
                      </a:cubicBezTo>
                      <a:cubicBezTo>
                        <a:pt x="173711" y="1352433"/>
                        <a:pt x="346561" y="1380799"/>
                        <a:pt x="208241" y="1357746"/>
                      </a:cubicBezTo>
                      <a:cubicBezTo>
                        <a:pt x="189768" y="1351588"/>
                        <a:pt x="166592" y="1353042"/>
                        <a:pt x="152823" y="1339273"/>
                      </a:cubicBezTo>
                      <a:cubicBezTo>
                        <a:pt x="132397" y="1318847"/>
                        <a:pt x="123122" y="1305950"/>
                        <a:pt x="97405" y="1293091"/>
                      </a:cubicBezTo>
                      <a:cubicBezTo>
                        <a:pt x="88697" y="1288737"/>
                        <a:pt x="78932" y="1286934"/>
                        <a:pt x="69696" y="1283855"/>
                      </a:cubicBezTo>
                      <a:lnTo>
                        <a:pt x="32750" y="1228437"/>
                      </a:lnTo>
                      <a:lnTo>
                        <a:pt x="14277" y="1200727"/>
                      </a:lnTo>
                      <a:cubicBezTo>
                        <a:pt x="-8555" y="1132228"/>
                        <a:pt x="-549" y="1167905"/>
                        <a:pt x="14277" y="1034473"/>
                      </a:cubicBezTo>
                      <a:cubicBezTo>
                        <a:pt x="15352" y="1024797"/>
                        <a:pt x="19160" y="1015472"/>
                        <a:pt x="23514" y="1006764"/>
                      </a:cubicBezTo>
                      <a:cubicBezTo>
                        <a:pt x="28479" y="996835"/>
                        <a:pt x="32574" y="984938"/>
                        <a:pt x="41987" y="979055"/>
                      </a:cubicBezTo>
                      <a:cubicBezTo>
                        <a:pt x="58499" y="968735"/>
                        <a:pt x="97405" y="960582"/>
                        <a:pt x="97405" y="960582"/>
                      </a:cubicBezTo>
                      <a:cubicBezTo>
                        <a:pt x="137429" y="963661"/>
                        <a:pt x="177610" y="965128"/>
                        <a:pt x="217477" y="969818"/>
                      </a:cubicBezTo>
                      <a:cubicBezTo>
                        <a:pt x="235397" y="971926"/>
                        <a:pt x="264216" y="982319"/>
                        <a:pt x="282132" y="988291"/>
                      </a:cubicBezTo>
                      <a:cubicBezTo>
                        <a:pt x="326042" y="1017565"/>
                        <a:pt x="299311" y="1003254"/>
                        <a:pt x="365259" y="1025237"/>
                      </a:cubicBezTo>
                      <a:cubicBezTo>
                        <a:pt x="374495" y="1028316"/>
                        <a:pt x="383523" y="1032112"/>
                        <a:pt x="392968" y="1034473"/>
                      </a:cubicBezTo>
                      <a:cubicBezTo>
                        <a:pt x="422379" y="1041825"/>
                        <a:pt x="445620" y="1048257"/>
                        <a:pt x="476096" y="1052946"/>
                      </a:cubicBezTo>
                      <a:cubicBezTo>
                        <a:pt x="500629" y="1056720"/>
                        <a:pt x="525357" y="1059103"/>
                        <a:pt x="549987" y="1062182"/>
                      </a:cubicBezTo>
                      <a:cubicBezTo>
                        <a:pt x="637451" y="1057037"/>
                        <a:pt x="681112" y="1061728"/>
                        <a:pt x="753187" y="1043709"/>
                      </a:cubicBezTo>
                      <a:cubicBezTo>
                        <a:pt x="762632" y="1041348"/>
                        <a:pt x="771660" y="1037552"/>
                        <a:pt x="780896" y="1034473"/>
                      </a:cubicBezTo>
                      <a:cubicBezTo>
                        <a:pt x="790132" y="1025237"/>
                        <a:pt x="797737" y="1014010"/>
                        <a:pt x="808605" y="1006764"/>
                      </a:cubicBezTo>
                      <a:cubicBezTo>
                        <a:pt x="816706" y="1001363"/>
                        <a:pt x="829430" y="1004411"/>
                        <a:pt x="836314" y="997527"/>
                      </a:cubicBezTo>
                      <a:cubicBezTo>
                        <a:pt x="852013" y="981828"/>
                        <a:pt x="860944" y="960582"/>
                        <a:pt x="873259" y="942109"/>
                      </a:cubicBezTo>
                      <a:lnTo>
                        <a:pt x="891732" y="914400"/>
                      </a:lnTo>
                      <a:cubicBezTo>
                        <a:pt x="897890" y="895927"/>
                        <a:pt x="907790" y="878304"/>
                        <a:pt x="910205" y="858982"/>
                      </a:cubicBezTo>
                      <a:cubicBezTo>
                        <a:pt x="922141" y="763489"/>
                        <a:pt x="915931" y="809664"/>
                        <a:pt x="928677" y="720437"/>
                      </a:cubicBezTo>
                      <a:cubicBezTo>
                        <a:pt x="923724" y="670909"/>
                        <a:pt x="919279" y="613323"/>
                        <a:pt x="910205" y="563418"/>
                      </a:cubicBezTo>
                      <a:cubicBezTo>
                        <a:pt x="908913" y="556313"/>
                        <a:pt x="897077" y="508386"/>
                        <a:pt x="891732" y="498764"/>
                      </a:cubicBezTo>
                      <a:cubicBezTo>
                        <a:pt x="880950" y="479356"/>
                        <a:pt x="873260" y="455661"/>
                        <a:pt x="854787" y="443346"/>
                      </a:cubicBezTo>
                      <a:lnTo>
                        <a:pt x="799368" y="406400"/>
                      </a:lnTo>
                      <a:cubicBezTo>
                        <a:pt x="763557" y="382526"/>
                        <a:pt x="782191" y="391438"/>
                        <a:pt x="743950" y="378691"/>
                      </a:cubicBezTo>
                      <a:cubicBezTo>
                        <a:pt x="734714" y="372533"/>
                        <a:pt x="726385" y="364726"/>
                        <a:pt x="716241" y="360218"/>
                      </a:cubicBezTo>
                      <a:cubicBezTo>
                        <a:pt x="698447" y="352310"/>
                        <a:pt x="679296" y="347904"/>
                        <a:pt x="660823" y="341746"/>
                      </a:cubicBezTo>
                      <a:cubicBezTo>
                        <a:pt x="621060" y="328492"/>
                        <a:pt x="642574" y="334874"/>
                        <a:pt x="596168" y="323273"/>
                      </a:cubicBezTo>
                      <a:cubicBezTo>
                        <a:pt x="534592" y="326352"/>
                        <a:pt x="472687" y="325442"/>
                        <a:pt x="411441" y="332509"/>
                      </a:cubicBezTo>
                      <a:cubicBezTo>
                        <a:pt x="392097" y="334741"/>
                        <a:pt x="374496" y="344824"/>
                        <a:pt x="356023" y="350982"/>
                      </a:cubicBezTo>
                      <a:lnTo>
                        <a:pt x="328314" y="360218"/>
                      </a:lnTo>
                      <a:lnTo>
                        <a:pt x="300605" y="369455"/>
                      </a:lnTo>
                      <a:cubicBezTo>
                        <a:pt x="294447" y="360219"/>
                        <a:pt x="289981" y="349595"/>
                        <a:pt x="282132" y="341746"/>
                      </a:cubicBezTo>
                      <a:cubicBezTo>
                        <a:pt x="274283" y="333897"/>
                        <a:pt x="258546" y="333580"/>
                        <a:pt x="254423" y="323273"/>
                      </a:cubicBezTo>
                      <a:cubicBezTo>
                        <a:pt x="250807" y="314233"/>
                        <a:pt x="254509" y="298891"/>
                        <a:pt x="263659" y="295564"/>
                      </a:cubicBezTo>
                      <a:cubicBezTo>
                        <a:pt x="292738" y="284990"/>
                        <a:pt x="356023" y="286327"/>
                        <a:pt x="356023" y="286327"/>
                      </a:cubicBez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6" name="Freihandform 55"/>
                <p:cNvSpPr/>
                <p:nvPr/>
              </p:nvSpPr>
              <p:spPr>
                <a:xfrm>
                  <a:off x="3131127" y="4525818"/>
                  <a:ext cx="1496291" cy="1524000"/>
                </a:xfrm>
                <a:custGeom>
                  <a:avLst/>
                  <a:gdLst>
                    <a:gd name="connsiteX0" fmla="*/ 332509 w 1496291"/>
                    <a:gd name="connsiteY0" fmla="*/ 73891 h 1524000"/>
                    <a:gd name="connsiteX1" fmla="*/ 230909 w 1496291"/>
                    <a:gd name="connsiteY1" fmla="*/ 120073 h 1524000"/>
                    <a:gd name="connsiteX2" fmla="*/ 203200 w 1496291"/>
                    <a:gd name="connsiteY2" fmla="*/ 138546 h 1524000"/>
                    <a:gd name="connsiteX3" fmla="*/ 184728 w 1496291"/>
                    <a:gd name="connsiteY3" fmla="*/ 166255 h 1524000"/>
                    <a:gd name="connsiteX4" fmla="*/ 157018 w 1496291"/>
                    <a:gd name="connsiteY4" fmla="*/ 184727 h 1524000"/>
                    <a:gd name="connsiteX5" fmla="*/ 147782 w 1496291"/>
                    <a:gd name="connsiteY5" fmla="*/ 212437 h 1524000"/>
                    <a:gd name="connsiteX6" fmla="*/ 120073 w 1496291"/>
                    <a:gd name="connsiteY6" fmla="*/ 240146 h 1524000"/>
                    <a:gd name="connsiteX7" fmla="*/ 92364 w 1496291"/>
                    <a:gd name="connsiteY7" fmla="*/ 323273 h 1524000"/>
                    <a:gd name="connsiteX8" fmla="*/ 83128 w 1496291"/>
                    <a:gd name="connsiteY8" fmla="*/ 350982 h 1524000"/>
                    <a:gd name="connsiteX9" fmla="*/ 73891 w 1496291"/>
                    <a:gd name="connsiteY9" fmla="*/ 378691 h 1524000"/>
                    <a:gd name="connsiteX10" fmla="*/ 64655 w 1496291"/>
                    <a:gd name="connsiteY10" fmla="*/ 415637 h 1524000"/>
                    <a:gd name="connsiteX11" fmla="*/ 55418 w 1496291"/>
                    <a:gd name="connsiteY11" fmla="*/ 443346 h 1524000"/>
                    <a:gd name="connsiteX12" fmla="*/ 46182 w 1496291"/>
                    <a:gd name="connsiteY12" fmla="*/ 489527 h 1524000"/>
                    <a:gd name="connsiteX13" fmla="*/ 36946 w 1496291"/>
                    <a:gd name="connsiteY13" fmla="*/ 517237 h 1524000"/>
                    <a:gd name="connsiteX14" fmla="*/ 18473 w 1496291"/>
                    <a:gd name="connsiteY14" fmla="*/ 628073 h 1524000"/>
                    <a:gd name="connsiteX15" fmla="*/ 0 w 1496291"/>
                    <a:gd name="connsiteY15" fmla="*/ 748146 h 1524000"/>
                    <a:gd name="connsiteX16" fmla="*/ 9237 w 1496291"/>
                    <a:gd name="connsiteY16" fmla="*/ 1145309 h 1524000"/>
                    <a:gd name="connsiteX17" fmla="*/ 36946 w 1496291"/>
                    <a:gd name="connsiteY17" fmla="*/ 1265382 h 1524000"/>
                    <a:gd name="connsiteX18" fmla="*/ 55418 w 1496291"/>
                    <a:gd name="connsiteY18" fmla="*/ 1293091 h 1524000"/>
                    <a:gd name="connsiteX19" fmla="*/ 83128 w 1496291"/>
                    <a:gd name="connsiteY19" fmla="*/ 1302327 h 1524000"/>
                    <a:gd name="connsiteX20" fmla="*/ 101600 w 1496291"/>
                    <a:gd name="connsiteY20" fmla="*/ 1330037 h 1524000"/>
                    <a:gd name="connsiteX21" fmla="*/ 184728 w 1496291"/>
                    <a:gd name="connsiteY21" fmla="*/ 1376218 h 1524000"/>
                    <a:gd name="connsiteX22" fmla="*/ 249382 w 1496291"/>
                    <a:gd name="connsiteY22" fmla="*/ 1413164 h 1524000"/>
                    <a:gd name="connsiteX23" fmla="*/ 277091 w 1496291"/>
                    <a:gd name="connsiteY23" fmla="*/ 1422400 h 1524000"/>
                    <a:gd name="connsiteX24" fmla="*/ 314037 w 1496291"/>
                    <a:gd name="connsiteY24" fmla="*/ 1440873 h 1524000"/>
                    <a:gd name="connsiteX25" fmla="*/ 341746 w 1496291"/>
                    <a:gd name="connsiteY25" fmla="*/ 1450109 h 1524000"/>
                    <a:gd name="connsiteX26" fmla="*/ 378691 w 1496291"/>
                    <a:gd name="connsiteY26" fmla="*/ 1468582 h 1524000"/>
                    <a:gd name="connsiteX27" fmla="*/ 415637 w 1496291"/>
                    <a:gd name="connsiteY27" fmla="*/ 1477818 h 1524000"/>
                    <a:gd name="connsiteX28" fmla="*/ 471055 w 1496291"/>
                    <a:gd name="connsiteY28" fmla="*/ 1496291 h 1524000"/>
                    <a:gd name="connsiteX29" fmla="*/ 508000 w 1496291"/>
                    <a:gd name="connsiteY29" fmla="*/ 1505527 h 1524000"/>
                    <a:gd name="connsiteX30" fmla="*/ 591128 w 1496291"/>
                    <a:gd name="connsiteY30" fmla="*/ 1524000 h 1524000"/>
                    <a:gd name="connsiteX31" fmla="*/ 775855 w 1496291"/>
                    <a:gd name="connsiteY31" fmla="*/ 1514764 h 1524000"/>
                    <a:gd name="connsiteX32" fmla="*/ 831273 w 1496291"/>
                    <a:gd name="connsiteY32" fmla="*/ 1496291 h 1524000"/>
                    <a:gd name="connsiteX33" fmla="*/ 858982 w 1496291"/>
                    <a:gd name="connsiteY33" fmla="*/ 1487055 h 1524000"/>
                    <a:gd name="connsiteX34" fmla="*/ 886691 w 1496291"/>
                    <a:gd name="connsiteY34" fmla="*/ 1468582 h 1524000"/>
                    <a:gd name="connsiteX35" fmla="*/ 942109 w 1496291"/>
                    <a:gd name="connsiteY35" fmla="*/ 1450109 h 1524000"/>
                    <a:gd name="connsiteX36" fmla="*/ 979055 w 1496291"/>
                    <a:gd name="connsiteY36" fmla="*/ 1422400 h 1524000"/>
                    <a:gd name="connsiteX37" fmla="*/ 1006764 w 1496291"/>
                    <a:gd name="connsiteY37" fmla="*/ 1403927 h 1524000"/>
                    <a:gd name="connsiteX38" fmla="*/ 1071418 w 1496291"/>
                    <a:gd name="connsiteY38" fmla="*/ 1348509 h 1524000"/>
                    <a:gd name="connsiteX39" fmla="*/ 1108364 w 1496291"/>
                    <a:gd name="connsiteY39" fmla="*/ 1293091 h 1524000"/>
                    <a:gd name="connsiteX40" fmla="*/ 1145309 w 1496291"/>
                    <a:gd name="connsiteY40" fmla="*/ 1265382 h 1524000"/>
                    <a:gd name="connsiteX41" fmla="*/ 1182255 w 1496291"/>
                    <a:gd name="connsiteY41" fmla="*/ 1209964 h 1524000"/>
                    <a:gd name="connsiteX42" fmla="*/ 1200728 w 1496291"/>
                    <a:gd name="connsiteY42" fmla="*/ 1182255 h 1524000"/>
                    <a:gd name="connsiteX43" fmla="*/ 1228437 w 1496291"/>
                    <a:gd name="connsiteY43" fmla="*/ 1163782 h 1524000"/>
                    <a:gd name="connsiteX44" fmla="*/ 1246909 w 1496291"/>
                    <a:gd name="connsiteY44" fmla="*/ 1126837 h 1524000"/>
                    <a:gd name="connsiteX45" fmla="*/ 1302328 w 1496291"/>
                    <a:gd name="connsiteY45" fmla="*/ 1062182 h 1524000"/>
                    <a:gd name="connsiteX46" fmla="*/ 1320800 w 1496291"/>
                    <a:gd name="connsiteY46" fmla="*/ 1025237 h 1524000"/>
                    <a:gd name="connsiteX47" fmla="*/ 1366982 w 1496291"/>
                    <a:gd name="connsiteY47" fmla="*/ 942109 h 1524000"/>
                    <a:gd name="connsiteX48" fmla="*/ 1376218 w 1496291"/>
                    <a:gd name="connsiteY48" fmla="*/ 914400 h 1524000"/>
                    <a:gd name="connsiteX49" fmla="*/ 1394691 w 1496291"/>
                    <a:gd name="connsiteY49" fmla="*/ 886691 h 1524000"/>
                    <a:gd name="connsiteX50" fmla="*/ 1450109 w 1496291"/>
                    <a:gd name="connsiteY50" fmla="*/ 766618 h 1524000"/>
                    <a:gd name="connsiteX51" fmla="*/ 1459346 w 1496291"/>
                    <a:gd name="connsiteY51" fmla="*/ 729673 h 1524000"/>
                    <a:gd name="connsiteX52" fmla="*/ 1477818 w 1496291"/>
                    <a:gd name="connsiteY52" fmla="*/ 674255 h 1524000"/>
                    <a:gd name="connsiteX53" fmla="*/ 1496291 w 1496291"/>
                    <a:gd name="connsiteY53" fmla="*/ 581891 h 1524000"/>
                    <a:gd name="connsiteX54" fmla="*/ 1487055 w 1496291"/>
                    <a:gd name="connsiteY54" fmla="*/ 369455 h 1524000"/>
                    <a:gd name="connsiteX55" fmla="*/ 1477818 w 1496291"/>
                    <a:gd name="connsiteY55" fmla="*/ 314037 h 1524000"/>
                    <a:gd name="connsiteX56" fmla="*/ 1459346 w 1496291"/>
                    <a:gd name="connsiteY56" fmla="*/ 286327 h 1524000"/>
                    <a:gd name="connsiteX57" fmla="*/ 1450109 w 1496291"/>
                    <a:gd name="connsiteY57" fmla="*/ 258618 h 1524000"/>
                    <a:gd name="connsiteX58" fmla="*/ 1431637 w 1496291"/>
                    <a:gd name="connsiteY58" fmla="*/ 221673 h 1524000"/>
                    <a:gd name="connsiteX59" fmla="*/ 1422400 w 1496291"/>
                    <a:gd name="connsiteY59" fmla="*/ 193964 h 1524000"/>
                    <a:gd name="connsiteX60" fmla="*/ 1376218 w 1496291"/>
                    <a:gd name="connsiteY60" fmla="*/ 138546 h 1524000"/>
                    <a:gd name="connsiteX61" fmla="*/ 1339273 w 1496291"/>
                    <a:gd name="connsiteY61" fmla="*/ 92364 h 1524000"/>
                    <a:gd name="connsiteX62" fmla="*/ 1274618 w 1496291"/>
                    <a:gd name="connsiteY62" fmla="*/ 55418 h 1524000"/>
                    <a:gd name="connsiteX63" fmla="*/ 1246909 w 1496291"/>
                    <a:gd name="connsiteY63" fmla="*/ 36946 h 1524000"/>
                    <a:gd name="connsiteX64" fmla="*/ 1182255 w 1496291"/>
                    <a:gd name="connsiteY64" fmla="*/ 18473 h 1524000"/>
                    <a:gd name="connsiteX65" fmla="*/ 1108364 w 1496291"/>
                    <a:gd name="connsiteY65" fmla="*/ 0 h 1524000"/>
                    <a:gd name="connsiteX66" fmla="*/ 757382 w 1496291"/>
                    <a:gd name="connsiteY66" fmla="*/ 9237 h 1524000"/>
                    <a:gd name="connsiteX67" fmla="*/ 701964 w 1496291"/>
                    <a:gd name="connsiteY67" fmla="*/ 18473 h 1524000"/>
                    <a:gd name="connsiteX68" fmla="*/ 646546 w 1496291"/>
                    <a:gd name="connsiteY68" fmla="*/ 36946 h 1524000"/>
                    <a:gd name="connsiteX69" fmla="*/ 618837 w 1496291"/>
                    <a:gd name="connsiteY69" fmla="*/ 46182 h 1524000"/>
                    <a:gd name="connsiteX70" fmla="*/ 591128 w 1496291"/>
                    <a:gd name="connsiteY70" fmla="*/ 55418 h 1524000"/>
                    <a:gd name="connsiteX71" fmla="*/ 489528 w 1496291"/>
                    <a:gd name="connsiteY71" fmla="*/ 73891 h 1524000"/>
                    <a:gd name="connsiteX72" fmla="*/ 452582 w 1496291"/>
                    <a:gd name="connsiteY72" fmla="*/ 83127 h 1524000"/>
                    <a:gd name="connsiteX73" fmla="*/ 424873 w 1496291"/>
                    <a:gd name="connsiteY73" fmla="*/ 92364 h 1524000"/>
                    <a:gd name="connsiteX74" fmla="*/ 332509 w 1496291"/>
                    <a:gd name="connsiteY74" fmla="*/ 73891 h 152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1496291" h="1524000">
                      <a:moveTo>
                        <a:pt x="332509" y="73891"/>
                      </a:moveTo>
                      <a:cubicBezTo>
                        <a:pt x="264558" y="87481"/>
                        <a:pt x="299389" y="74419"/>
                        <a:pt x="230909" y="120073"/>
                      </a:cubicBezTo>
                      <a:lnTo>
                        <a:pt x="203200" y="138546"/>
                      </a:lnTo>
                      <a:cubicBezTo>
                        <a:pt x="197043" y="147782"/>
                        <a:pt x="192577" y="158406"/>
                        <a:pt x="184728" y="166255"/>
                      </a:cubicBezTo>
                      <a:cubicBezTo>
                        <a:pt x="176878" y="174104"/>
                        <a:pt x="163953" y="176059"/>
                        <a:pt x="157018" y="184727"/>
                      </a:cubicBezTo>
                      <a:cubicBezTo>
                        <a:pt x="150936" y="192330"/>
                        <a:pt x="153183" y="204336"/>
                        <a:pt x="147782" y="212437"/>
                      </a:cubicBezTo>
                      <a:cubicBezTo>
                        <a:pt x="140537" y="223305"/>
                        <a:pt x="129309" y="230910"/>
                        <a:pt x="120073" y="240146"/>
                      </a:cubicBezTo>
                      <a:lnTo>
                        <a:pt x="92364" y="323273"/>
                      </a:lnTo>
                      <a:lnTo>
                        <a:pt x="83128" y="350982"/>
                      </a:lnTo>
                      <a:cubicBezTo>
                        <a:pt x="80049" y="360218"/>
                        <a:pt x="76252" y="369246"/>
                        <a:pt x="73891" y="378691"/>
                      </a:cubicBezTo>
                      <a:cubicBezTo>
                        <a:pt x="70812" y="391006"/>
                        <a:pt x="68142" y="403431"/>
                        <a:pt x="64655" y="415637"/>
                      </a:cubicBezTo>
                      <a:cubicBezTo>
                        <a:pt x="61980" y="424998"/>
                        <a:pt x="57779" y="433901"/>
                        <a:pt x="55418" y="443346"/>
                      </a:cubicBezTo>
                      <a:cubicBezTo>
                        <a:pt x="51610" y="458576"/>
                        <a:pt x="49989" y="474297"/>
                        <a:pt x="46182" y="489527"/>
                      </a:cubicBezTo>
                      <a:cubicBezTo>
                        <a:pt x="43821" y="498973"/>
                        <a:pt x="39307" y="507791"/>
                        <a:pt x="36946" y="517237"/>
                      </a:cubicBezTo>
                      <a:cubicBezTo>
                        <a:pt x="26059" y="560785"/>
                        <a:pt x="26296" y="581133"/>
                        <a:pt x="18473" y="628073"/>
                      </a:cubicBezTo>
                      <a:cubicBezTo>
                        <a:pt x="-2686" y="755032"/>
                        <a:pt x="22339" y="569442"/>
                        <a:pt x="0" y="748146"/>
                      </a:cubicBezTo>
                      <a:cubicBezTo>
                        <a:pt x="3079" y="880534"/>
                        <a:pt x="3944" y="1012991"/>
                        <a:pt x="9237" y="1145309"/>
                      </a:cubicBezTo>
                      <a:cubicBezTo>
                        <a:pt x="10234" y="1170227"/>
                        <a:pt x="21421" y="1242093"/>
                        <a:pt x="36946" y="1265382"/>
                      </a:cubicBezTo>
                      <a:cubicBezTo>
                        <a:pt x="43103" y="1274618"/>
                        <a:pt x="46750" y="1286157"/>
                        <a:pt x="55418" y="1293091"/>
                      </a:cubicBezTo>
                      <a:cubicBezTo>
                        <a:pt x="63021" y="1299173"/>
                        <a:pt x="73891" y="1299248"/>
                        <a:pt x="83128" y="1302327"/>
                      </a:cubicBezTo>
                      <a:cubicBezTo>
                        <a:pt x="89285" y="1311564"/>
                        <a:pt x="93246" y="1322727"/>
                        <a:pt x="101600" y="1330037"/>
                      </a:cubicBezTo>
                      <a:cubicBezTo>
                        <a:pt x="140688" y="1364239"/>
                        <a:pt x="146670" y="1363533"/>
                        <a:pt x="184728" y="1376218"/>
                      </a:cubicBezTo>
                      <a:cubicBezTo>
                        <a:pt x="212554" y="1394769"/>
                        <a:pt x="216572" y="1399103"/>
                        <a:pt x="249382" y="1413164"/>
                      </a:cubicBezTo>
                      <a:cubicBezTo>
                        <a:pt x="258331" y="1416999"/>
                        <a:pt x="268142" y="1418565"/>
                        <a:pt x="277091" y="1422400"/>
                      </a:cubicBezTo>
                      <a:cubicBezTo>
                        <a:pt x="289747" y="1427824"/>
                        <a:pt x="301381" y="1435449"/>
                        <a:pt x="314037" y="1440873"/>
                      </a:cubicBezTo>
                      <a:cubicBezTo>
                        <a:pt x="322986" y="1444708"/>
                        <a:pt x="332797" y="1446274"/>
                        <a:pt x="341746" y="1450109"/>
                      </a:cubicBezTo>
                      <a:cubicBezTo>
                        <a:pt x="354401" y="1455533"/>
                        <a:pt x="365799" y="1463748"/>
                        <a:pt x="378691" y="1468582"/>
                      </a:cubicBezTo>
                      <a:cubicBezTo>
                        <a:pt x="390577" y="1473039"/>
                        <a:pt x="403478" y="1474170"/>
                        <a:pt x="415637" y="1477818"/>
                      </a:cubicBezTo>
                      <a:cubicBezTo>
                        <a:pt x="434288" y="1483413"/>
                        <a:pt x="452164" y="1491568"/>
                        <a:pt x="471055" y="1496291"/>
                      </a:cubicBezTo>
                      <a:cubicBezTo>
                        <a:pt x="483370" y="1499370"/>
                        <a:pt x="495608" y="1502773"/>
                        <a:pt x="508000" y="1505527"/>
                      </a:cubicBezTo>
                      <a:cubicBezTo>
                        <a:pt x="613544" y="1528982"/>
                        <a:pt x="501016" y="1501473"/>
                        <a:pt x="591128" y="1524000"/>
                      </a:cubicBezTo>
                      <a:cubicBezTo>
                        <a:pt x="652704" y="1520921"/>
                        <a:pt x="714609" y="1521831"/>
                        <a:pt x="775855" y="1514764"/>
                      </a:cubicBezTo>
                      <a:cubicBezTo>
                        <a:pt x="795199" y="1512532"/>
                        <a:pt x="812800" y="1502449"/>
                        <a:pt x="831273" y="1496291"/>
                      </a:cubicBezTo>
                      <a:lnTo>
                        <a:pt x="858982" y="1487055"/>
                      </a:lnTo>
                      <a:cubicBezTo>
                        <a:pt x="868218" y="1480897"/>
                        <a:pt x="876547" y="1473091"/>
                        <a:pt x="886691" y="1468582"/>
                      </a:cubicBezTo>
                      <a:cubicBezTo>
                        <a:pt x="904485" y="1460674"/>
                        <a:pt x="942109" y="1450109"/>
                        <a:pt x="942109" y="1450109"/>
                      </a:cubicBezTo>
                      <a:cubicBezTo>
                        <a:pt x="954424" y="1440873"/>
                        <a:pt x="966528" y="1431348"/>
                        <a:pt x="979055" y="1422400"/>
                      </a:cubicBezTo>
                      <a:cubicBezTo>
                        <a:pt x="988088" y="1415948"/>
                        <a:pt x="998336" y="1411151"/>
                        <a:pt x="1006764" y="1403927"/>
                      </a:cubicBezTo>
                      <a:cubicBezTo>
                        <a:pt x="1085155" y="1336735"/>
                        <a:pt x="1007804" y="1390919"/>
                        <a:pt x="1071418" y="1348509"/>
                      </a:cubicBezTo>
                      <a:cubicBezTo>
                        <a:pt x="1083733" y="1330036"/>
                        <a:pt x="1090603" y="1306412"/>
                        <a:pt x="1108364" y="1293091"/>
                      </a:cubicBezTo>
                      <a:cubicBezTo>
                        <a:pt x="1120679" y="1283855"/>
                        <a:pt x="1135082" y="1276887"/>
                        <a:pt x="1145309" y="1265382"/>
                      </a:cubicBezTo>
                      <a:cubicBezTo>
                        <a:pt x="1160059" y="1248788"/>
                        <a:pt x="1169940" y="1228437"/>
                        <a:pt x="1182255" y="1209964"/>
                      </a:cubicBezTo>
                      <a:cubicBezTo>
                        <a:pt x="1188413" y="1200728"/>
                        <a:pt x="1191492" y="1188413"/>
                        <a:pt x="1200728" y="1182255"/>
                      </a:cubicBezTo>
                      <a:lnTo>
                        <a:pt x="1228437" y="1163782"/>
                      </a:lnTo>
                      <a:cubicBezTo>
                        <a:pt x="1234594" y="1151467"/>
                        <a:pt x="1239612" y="1138513"/>
                        <a:pt x="1246909" y="1126837"/>
                      </a:cubicBezTo>
                      <a:cubicBezTo>
                        <a:pt x="1266658" y="1095237"/>
                        <a:pt x="1277137" y="1087372"/>
                        <a:pt x="1302328" y="1062182"/>
                      </a:cubicBezTo>
                      <a:cubicBezTo>
                        <a:pt x="1308485" y="1049867"/>
                        <a:pt x="1314113" y="1037273"/>
                        <a:pt x="1320800" y="1025237"/>
                      </a:cubicBezTo>
                      <a:cubicBezTo>
                        <a:pt x="1342695" y="985826"/>
                        <a:pt x="1350373" y="980863"/>
                        <a:pt x="1366982" y="942109"/>
                      </a:cubicBezTo>
                      <a:cubicBezTo>
                        <a:pt x="1370817" y="933160"/>
                        <a:pt x="1371864" y="923108"/>
                        <a:pt x="1376218" y="914400"/>
                      </a:cubicBezTo>
                      <a:cubicBezTo>
                        <a:pt x="1381182" y="904471"/>
                        <a:pt x="1389375" y="896436"/>
                        <a:pt x="1394691" y="886691"/>
                      </a:cubicBezTo>
                      <a:cubicBezTo>
                        <a:pt x="1412291" y="854425"/>
                        <a:pt x="1437522" y="804379"/>
                        <a:pt x="1450109" y="766618"/>
                      </a:cubicBezTo>
                      <a:cubicBezTo>
                        <a:pt x="1454123" y="754575"/>
                        <a:pt x="1455698" y="741832"/>
                        <a:pt x="1459346" y="729673"/>
                      </a:cubicBezTo>
                      <a:cubicBezTo>
                        <a:pt x="1464941" y="711022"/>
                        <a:pt x="1474617" y="693462"/>
                        <a:pt x="1477818" y="674255"/>
                      </a:cubicBezTo>
                      <a:cubicBezTo>
                        <a:pt x="1489142" y="606315"/>
                        <a:pt x="1482513" y="637005"/>
                        <a:pt x="1496291" y="581891"/>
                      </a:cubicBezTo>
                      <a:cubicBezTo>
                        <a:pt x="1493212" y="511079"/>
                        <a:pt x="1491932" y="440166"/>
                        <a:pt x="1487055" y="369455"/>
                      </a:cubicBezTo>
                      <a:cubicBezTo>
                        <a:pt x="1485766" y="350772"/>
                        <a:pt x="1483740" y="331803"/>
                        <a:pt x="1477818" y="314037"/>
                      </a:cubicBezTo>
                      <a:cubicBezTo>
                        <a:pt x="1474308" y="303506"/>
                        <a:pt x="1464310" y="296256"/>
                        <a:pt x="1459346" y="286327"/>
                      </a:cubicBezTo>
                      <a:cubicBezTo>
                        <a:pt x="1454992" y="277619"/>
                        <a:pt x="1453944" y="267567"/>
                        <a:pt x="1450109" y="258618"/>
                      </a:cubicBezTo>
                      <a:cubicBezTo>
                        <a:pt x="1444685" y="245963"/>
                        <a:pt x="1437061" y="234328"/>
                        <a:pt x="1431637" y="221673"/>
                      </a:cubicBezTo>
                      <a:cubicBezTo>
                        <a:pt x="1427802" y="212724"/>
                        <a:pt x="1426754" y="202672"/>
                        <a:pt x="1422400" y="193964"/>
                      </a:cubicBezTo>
                      <a:cubicBezTo>
                        <a:pt x="1409539" y="168243"/>
                        <a:pt x="1396648" y="158976"/>
                        <a:pt x="1376218" y="138546"/>
                      </a:cubicBezTo>
                      <a:cubicBezTo>
                        <a:pt x="1361056" y="93058"/>
                        <a:pt x="1377837" y="124501"/>
                        <a:pt x="1339273" y="92364"/>
                      </a:cubicBezTo>
                      <a:cubicBezTo>
                        <a:pt x="1292106" y="53058"/>
                        <a:pt x="1334422" y="70370"/>
                        <a:pt x="1274618" y="55418"/>
                      </a:cubicBezTo>
                      <a:cubicBezTo>
                        <a:pt x="1265382" y="49261"/>
                        <a:pt x="1256838" y="41910"/>
                        <a:pt x="1246909" y="36946"/>
                      </a:cubicBezTo>
                      <a:cubicBezTo>
                        <a:pt x="1232140" y="29562"/>
                        <a:pt x="1196073" y="22421"/>
                        <a:pt x="1182255" y="18473"/>
                      </a:cubicBezTo>
                      <a:cubicBezTo>
                        <a:pt x="1115980" y="-462"/>
                        <a:pt x="1202264" y="18781"/>
                        <a:pt x="1108364" y="0"/>
                      </a:cubicBezTo>
                      <a:lnTo>
                        <a:pt x="757382" y="9237"/>
                      </a:lnTo>
                      <a:cubicBezTo>
                        <a:pt x="738674" y="10087"/>
                        <a:pt x="720132" y="13931"/>
                        <a:pt x="701964" y="18473"/>
                      </a:cubicBezTo>
                      <a:cubicBezTo>
                        <a:pt x="683073" y="23196"/>
                        <a:pt x="665019" y="30788"/>
                        <a:pt x="646546" y="36946"/>
                      </a:cubicBezTo>
                      <a:lnTo>
                        <a:pt x="618837" y="46182"/>
                      </a:lnTo>
                      <a:cubicBezTo>
                        <a:pt x="609601" y="49261"/>
                        <a:pt x="600731" y="53817"/>
                        <a:pt x="591128" y="55418"/>
                      </a:cubicBezTo>
                      <a:cubicBezTo>
                        <a:pt x="551029" y="62102"/>
                        <a:pt x="528251" y="65286"/>
                        <a:pt x="489528" y="73891"/>
                      </a:cubicBezTo>
                      <a:cubicBezTo>
                        <a:pt x="477136" y="76645"/>
                        <a:pt x="464788" y="79640"/>
                        <a:pt x="452582" y="83127"/>
                      </a:cubicBezTo>
                      <a:cubicBezTo>
                        <a:pt x="443221" y="85802"/>
                        <a:pt x="434580" y="91617"/>
                        <a:pt x="424873" y="92364"/>
                      </a:cubicBezTo>
                      <a:cubicBezTo>
                        <a:pt x="394176" y="94725"/>
                        <a:pt x="363297" y="92364"/>
                        <a:pt x="332509" y="7389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7" name="Freihandform 56"/>
                <p:cNvSpPr/>
                <p:nvPr/>
              </p:nvSpPr>
              <p:spPr>
                <a:xfrm>
                  <a:off x="3454362" y="4699281"/>
                  <a:ext cx="1173056" cy="1031432"/>
                </a:xfrm>
                <a:custGeom>
                  <a:avLst/>
                  <a:gdLst>
                    <a:gd name="connsiteX0" fmla="*/ 203464 w 1284119"/>
                    <a:gd name="connsiteY0" fmla="*/ 83127 h 1339273"/>
                    <a:gd name="connsiteX1" fmla="*/ 249646 w 1284119"/>
                    <a:gd name="connsiteY1" fmla="*/ 55418 h 1339273"/>
                    <a:gd name="connsiteX2" fmla="*/ 305064 w 1284119"/>
                    <a:gd name="connsiteY2" fmla="*/ 36945 h 1339273"/>
                    <a:gd name="connsiteX3" fmla="*/ 332774 w 1284119"/>
                    <a:gd name="connsiteY3" fmla="*/ 18473 h 1339273"/>
                    <a:gd name="connsiteX4" fmla="*/ 397428 w 1284119"/>
                    <a:gd name="connsiteY4" fmla="*/ 9236 h 1339273"/>
                    <a:gd name="connsiteX5" fmla="*/ 434374 w 1284119"/>
                    <a:gd name="connsiteY5" fmla="*/ 0 h 1339273"/>
                    <a:gd name="connsiteX6" fmla="*/ 720701 w 1284119"/>
                    <a:gd name="connsiteY6" fmla="*/ 18473 h 1339273"/>
                    <a:gd name="connsiteX7" fmla="*/ 803828 w 1284119"/>
                    <a:gd name="connsiteY7" fmla="*/ 46182 h 1339273"/>
                    <a:gd name="connsiteX8" fmla="*/ 831537 w 1284119"/>
                    <a:gd name="connsiteY8" fmla="*/ 55418 h 1339273"/>
                    <a:gd name="connsiteX9" fmla="*/ 859246 w 1284119"/>
                    <a:gd name="connsiteY9" fmla="*/ 64654 h 1339273"/>
                    <a:gd name="connsiteX10" fmla="*/ 914664 w 1284119"/>
                    <a:gd name="connsiteY10" fmla="*/ 101600 h 1339273"/>
                    <a:gd name="connsiteX11" fmla="*/ 970083 w 1284119"/>
                    <a:gd name="connsiteY11" fmla="*/ 138545 h 1339273"/>
                    <a:gd name="connsiteX12" fmla="*/ 997792 w 1284119"/>
                    <a:gd name="connsiteY12" fmla="*/ 157018 h 1339273"/>
                    <a:gd name="connsiteX13" fmla="*/ 1025501 w 1284119"/>
                    <a:gd name="connsiteY13" fmla="*/ 166254 h 1339273"/>
                    <a:gd name="connsiteX14" fmla="*/ 1043974 w 1284119"/>
                    <a:gd name="connsiteY14" fmla="*/ 193963 h 1339273"/>
                    <a:gd name="connsiteX15" fmla="*/ 1099392 w 1284119"/>
                    <a:gd name="connsiteY15" fmla="*/ 249382 h 1339273"/>
                    <a:gd name="connsiteX16" fmla="*/ 1154810 w 1284119"/>
                    <a:gd name="connsiteY16" fmla="*/ 332509 h 1339273"/>
                    <a:gd name="connsiteX17" fmla="*/ 1173283 w 1284119"/>
                    <a:gd name="connsiteY17" fmla="*/ 360218 h 1339273"/>
                    <a:gd name="connsiteX18" fmla="*/ 1210228 w 1284119"/>
                    <a:gd name="connsiteY18" fmla="*/ 443345 h 1339273"/>
                    <a:gd name="connsiteX19" fmla="*/ 1219464 w 1284119"/>
                    <a:gd name="connsiteY19" fmla="*/ 471054 h 1339273"/>
                    <a:gd name="connsiteX20" fmla="*/ 1237937 w 1284119"/>
                    <a:gd name="connsiteY20" fmla="*/ 498763 h 1339273"/>
                    <a:gd name="connsiteX21" fmla="*/ 1256410 w 1284119"/>
                    <a:gd name="connsiteY21" fmla="*/ 554182 h 1339273"/>
                    <a:gd name="connsiteX22" fmla="*/ 1265646 w 1284119"/>
                    <a:gd name="connsiteY22" fmla="*/ 628073 h 1339273"/>
                    <a:gd name="connsiteX23" fmla="*/ 1274883 w 1284119"/>
                    <a:gd name="connsiteY23" fmla="*/ 655782 h 1339273"/>
                    <a:gd name="connsiteX24" fmla="*/ 1284119 w 1284119"/>
                    <a:gd name="connsiteY24" fmla="*/ 748145 h 1339273"/>
                    <a:gd name="connsiteX25" fmla="*/ 1265646 w 1284119"/>
                    <a:gd name="connsiteY25" fmla="*/ 1025236 h 1339273"/>
                    <a:gd name="connsiteX26" fmla="*/ 1219464 w 1284119"/>
                    <a:gd name="connsiteY26" fmla="*/ 1108363 h 1339273"/>
                    <a:gd name="connsiteX27" fmla="*/ 1145574 w 1284119"/>
                    <a:gd name="connsiteY27" fmla="*/ 1191491 h 1339273"/>
                    <a:gd name="connsiteX28" fmla="*/ 1090155 w 1284119"/>
                    <a:gd name="connsiteY28" fmla="*/ 1228436 h 1339273"/>
                    <a:gd name="connsiteX29" fmla="*/ 1062446 w 1284119"/>
                    <a:gd name="connsiteY29" fmla="*/ 1246909 h 1339273"/>
                    <a:gd name="connsiteX30" fmla="*/ 1034737 w 1284119"/>
                    <a:gd name="connsiteY30" fmla="*/ 1265382 h 1339273"/>
                    <a:gd name="connsiteX31" fmla="*/ 1007028 w 1284119"/>
                    <a:gd name="connsiteY31" fmla="*/ 1274618 h 1339273"/>
                    <a:gd name="connsiteX32" fmla="*/ 979319 w 1284119"/>
                    <a:gd name="connsiteY32" fmla="*/ 1293091 h 1339273"/>
                    <a:gd name="connsiteX33" fmla="*/ 914664 w 1284119"/>
                    <a:gd name="connsiteY33" fmla="*/ 1311563 h 1339273"/>
                    <a:gd name="connsiteX34" fmla="*/ 886955 w 1284119"/>
                    <a:gd name="connsiteY34" fmla="*/ 1320800 h 1339273"/>
                    <a:gd name="connsiteX35" fmla="*/ 776119 w 1284119"/>
                    <a:gd name="connsiteY35" fmla="*/ 1339273 h 1339273"/>
                    <a:gd name="connsiteX36" fmla="*/ 609864 w 1284119"/>
                    <a:gd name="connsiteY36" fmla="*/ 1330036 h 1339273"/>
                    <a:gd name="connsiteX37" fmla="*/ 471319 w 1284119"/>
                    <a:gd name="connsiteY37" fmla="*/ 1302327 h 1339273"/>
                    <a:gd name="connsiteX38" fmla="*/ 397428 w 1284119"/>
                    <a:gd name="connsiteY38" fmla="*/ 1293091 h 1339273"/>
                    <a:gd name="connsiteX39" fmla="*/ 342010 w 1284119"/>
                    <a:gd name="connsiteY39" fmla="*/ 1274618 h 1339273"/>
                    <a:gd name="connsiteX40" fmla="*/ 305064 w 1284119"/>
                    <a:gd name="connsiteY40" fmla="*/ 1256145 h 1339273"/>
                    <a:gd name="connsiteX41" fmla="*/ 249646 w 1284119"/>
                    <a:gd name="connsiteY41" fmla="*/ 1237673 h 1339273"/>
                    <a:gd name="connsiteX42" fmla="*/ 194228 w 1284119"/>
                    <a:gd name="connsiteY42" fmla="*/ 1209963 h 1339273"/>
                    <a:gd name="connsiteX43" fmla="*/ 166519 w 1284119"/>
                    <a:gd name="connsiteY43" fmla="*/ 1191491 h 1339273"/>
                    <a:gd name="connsiteX44" fmla="*/ 111101 w 1284119"/>
                    <a:gd name="connsiteY44" fmla="*/ 1173018 h 1339273"/>
                    <a:gd name="connsiteX45" fmla="*/ 55683 w 1284119"/>
                    <a:gd name="connsiteY45" fmla="*/ 1136073 h 1339273"/>
                    <a:gd name="connsiteX46" fmla="*/ 18737 w 1284119"/>
                    <a:gd name="connsiteY46" fmla="*/ 1080654 h 1339273"/>
                    <a:gd name="connsiteX47" fmla="*/ 264 w 1284119"/>
                    <a:gd name="connsiteY47" fmla="*/ 1025236 h 1339273"/>
                    <a:gd name="connsiteX48" fmla="*/ 9501 w 1284119"/>
                    <a:gd name="connsiteY48" fmla="*/ 951345 h 1339273"/>
                    <a:gd name="connsiteX49" fmla="*/ 46446 w 1284119"/>
                    <a:gd name="connsiteY49" fmla="*/ 858982 h 1339273"/>
                    <a:gd name="connsiteX50" fmla="*/ 83392 w 1284119"/>
                    <a:gd name="connsiteY50" fmla="*/ 775854 h 1339273"/>
                    <a:gd name="connsiteX51" fmla="*/ 92628 w 1284119"/>
                    <a:gd name="connsiteY51" fmla="*/ 748145 h 1339273"/>
                    <a:gd name="connsiteX52" fmla="*/ 101864 w 1284119"/>
                    <a:gd name="connsiteY52" fmla="*/ 701963 h 1339273"/>
                    <a:gd name="connsiteX53" fmla="*/ 111101 w 1284119"/>
                    <a:gd name="connsiteY53" fmla="*/ 665018 h 1339273"/>
                    <a:gd name="connsiteX54" fmla="*/ 120337 w 1284119"/>
                    <a:gd name="connsiteY54" fmla="*/ 591127 h 1339273"/>
                    <a:gd name="connsiteX55" fmla="*/ 129574 w 1284119"/>
                    <a:gd name="connsiteY55" fmla="*/ 221673 h 1339273"/>
                    <a:gd name="connsiteX56" fmla="*/ 138810 w 1284119"/>
                    <a:gd name="connsiteY56" fmla="*/ 175491 h 1339273"/>
                    <a:gd name="connsiteX57" fmla="*/ 194228 w 1284119"/>
                    <a:gd name="connsiteY57" fmla="*/ 64654 h 1339273"/>
                    <a:gd name="connsiteX58" fmla="*/ 249646 w 1284119"/>
                    <a:gd name="connsiteY58" fmla="*/ 46182 h 1339273"/>
                    <a:gd name="connsiteX59" fmla="*/ 286592 w 1284119"/>
                    <a:gd name="connsiteY59" fmla="*/ 36945 h 1339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1284119" h="1339273">
                      <a:moveTo>
                        <a:pt x="203464" y="83127"/>
                      </a:moveTo>
                      <a:cubicBezTo>
                        <a:pt x="218858" y="73891"/>
                        <a:pt x="233303" y="62847"/>
                        <a:pt x="249646" y="55418"/>
                      </a:cubicBezTo>
                      <a:cubicBezTo>
                        <a:pt x="267373" y="47360"/>
                        <a:pt x="288862" y="47746"/>
                        <a:pt x="305064" y="36945"/>
                      </a:cubicBezTo>
                      <a:cubicBezTo>
                        <a:pt x="314301" y="30788"/>
                        <a:pt x="322141" y="21663"/>
                        <a:pt x="332774" y="18473"/>
                      </a:cubicBezTo>
                      <a:cubicBezTo>
                        <a:pt x="353626" y="12217"/>
                        <a:pt x="376009" y="13130"/>
                        <a:pt x="397428" y="9236"/>
                      </a:cubicBezTo>
                      <a:cubicBezTo>
                        <a:pt x="409918" y="6965"/>
                        <a:pt x="422059" y="3079"/>
                        <a:pt x="434374" y="0"/>
                      </a:cubicBezTo>
                      <a:cubicBezTo>
                        <a:pt x="492649" y="2241"/>
                        <a:pt x="634683" y="-4986"/>
                        <a:pt x="720701" y="18473"/>
                      </a:cubicBezTo>
                      <a:cubicBezTo>
                        <a:pt x="720748" y="18486"/>
                        <a:pt x="789951" y="41556"/>
                        <a:pt x="803828" y="46182"/>
                      </a:cubicBezTo>
                      <a:lnTo>
                        <a:pt x="831537" y="55418"/>
                      </a:lnTo>
                      <a:lnTo>
                        <a:pt x="859246" y="64654"/>
                      </a:lnTo>
                      <a:cubicBezTo>
                        <a:pt x="877719" y="76969"/>
                        <a:pt x="898965" y="85901"/>
                        <a:pt x="914664" y="101600"/>
                      </a:cubicBezTo>
                      <a:cubicBezTo>
                        <a:pt x="949258" y="136193"/>
                        <a:pt x="929982" y="125178"/>
                        <a:pt x="970083" y="138545"/>
                      </a:cubicBezTo>
                      <a:cubicBezTo>
                        <a:pt x="979319" y="144703"/>
                        <a:pt x="987863" y="152054"/>
                        <a:pt x="997792" y="157018"/>
                      </a:cubicBezTo>
                      <a:cubicBezTo>
                        <a:pt x="1006500" y="161372"/>
                        <a:pt x="1017898" y="160172"/>
                        <a:pt x="1025501" y="166254"/>
                      </a:cubicBezTo>
                      <a:cubicBezTo>
                        <a:pt x="1034169" y="173189"/>
                        <a:pt x="1036125" y="186114"/>
                        <a:pt x="1043974" y="193963"/>
                      </a:cubicBezTo>
                      <a:cubicBezTo>
                        <a:pt x="1110496" y="260485"/>
                        <a:pt x="1028961" y="148765"/>
                        <a:pt x="1099392" y="249382"/>
                      </a:cubicBezTo>
                      <a:cubicBezTo>
                        <a:pt x="1118489" y="276664"/>
                        <a:pt x="1136337" y="304800"/>
                        <a:pt x="1154810" y="332509"/>
                      </a:cubicBezTo>
                      <a:lnTo>
                        <a:pt x="1173283" y="360218"/>
                      </a:lnTo>
                      <a:cubicBezTo>
                        <a:pt x="1195265" y="426167"/>
                        <a:pt x="1180954" y="399435"/>
                        <a:pt x="1210228" y="443345"/>
                      </a:cubicBezTo>
                      <a:cubicBezTo>
                        <a:pt x="1213307" y="452581"/>
                        <a:pt x="1215110" y="462346"/>
                        <a:pt x="1219464" y="471054"/>
                      </a:cubicBezTo>
                      <a:cubicBezTo>
                        <a:pt x="1224428" y="480983"/>
                        <a:pt x="1233429" y="488619"/>
                        <a:pt x="1237937" y="498763"/>
                      </a:cubicBezTo>
                      <a:cubicBezTo>
                        <a:pt x="1245845" y="516557"/>
                        <a:pt x="1256410" y="554182"/>
                        <a:pt x="1256410" y="554182"/>
                      </a:cubicBezTo>
                      <a:cubicBezTo>
                        <a:pt x="1259489" y="578812"/>
                        <a:pt x="1261206" y="603651"/>
                        <a:pt x="1265646" y="628073"/>
                      </a:cubicBezTo>
                      <a:cubicBezTo>
                        <a:pt x="1267388" y="637652"/>
                        <a:pt x="1273403" y="646159"/>
                        <a:pt x="1274883" y="655782"/>
                      </a:cubicBezTo>
                      <a:cubicBezTo>
                        <a:pt x="1279588" y="686363"/>
                        <a:pt x="1281040" y="717357"/>
                        <a:pt x="1284119" y="748145"/>
                      </a:cubicBezTo>
                      <a:cubicBezTo>
                        <a:pt x="1280601" y="832581"/>
                        <a:pt x="1285397" y="936360"/>
                        <a:pt x="1265646" y="1025236"/>
                      </a:cubicBezTo>
                      <a:cubicBezTo>
                        <a:pt x="1258320" y="1058202"/>
                        <a:pt x="1241446" y="1080885"/>
                        <a:pt x="1219464" y="1108363"/>
                      </a:cubicBezTo>
                      <a:cubicBezTo>
                        <a:pt x="1197240" y="1136143"/>
                        <a:pt x="1173841" y="1168877"/>
                        <a:pt x="1145574" y="1191491"/>
                      </a:cubicBezTo>
                      <a:cubicBezTo>
                        <a:pt x="1128237" y="1205360"/>
                        <a:pt x="1108628" y="1216121"/>
                        <a:pt x="1090155" y="1228436"/>
                      </a:cubicBezTo>
                      <a:lnTo>
                        <a:pt x="1062446" y="1246909"/>
                      </a:lnTo>
                      <a:cubicBezTo>
                        <a:pt x="1053210" y="1253067"/>
                        <a:pt x="1045268" y="1261872"/>
                        <a:pt x="1034737" y="1265382"/>
                      </a:cubicBezTo>
                      <a:lnTo>
                        <a:pt x="1007028" y="1274618"/>
                      </a:lnTo>
                      <a:cubicBezTo>
                        <a:pt x="997792" y="1280776"/>
                        <a:pt x="989248" y="1288127"/>
                        <a:pt x="979319" y="1293091"/>
                      </a:cubicBezTo>
                      <a:cubicBezTo>
                        <a:pt x="964555" y="1300473"/>
                        <a:pt x="928474" y="1307617"/>
                        <a:pt x="914664" y="1311563"/>
                      </a:cubicBezTo>
                      <a:cubicBezTo>
                        <a:pt x="905303" y="1314238"/>
                        <a:pt x="896400" y="1318439"/>
                        <a:pt x="886955" y="1320800"/>
                      </a:cubicBezTo>
                      <a:cubicBezTo>
                        <a:pt x="850947" y="1329802"/>
                        <a:pt x="812602" y="1334061"/>
                        <a:pt x="776119" y="1339273"/>
                      </a:cubicBezTo>
                      <a:cubicBezTo>
                        <a:pt x="720701" y="1336194"/>
                        <a:pt x="665191" y="1334462"/>
                        <a:pt x="609864" y="1330036"/>
                      </a:cubicBezTo>
                      <a:cubicBezTo>
                        <a:pt x="419146" y="1314778"/>
                        <a:pt x="684035" y="1328915"/>
                        <a:pt x="471319" y="1302327"/>
                      </a:cubicBezTo>
                      <a:lnTo>
                        <a:pt x="397428" y="1293091"/>
                      </a:lnTo>
                      <a:cubicBezTo>
                        <a:pt x="378955" y="1286933"/>
                        <a:pt x="359426" y="1283326"/>
                        <a:pt x="342010" y="1274618"/>
                      </a:cubicBezTo>
                      <a:cubicBezTo>
                        <a:pt x="329695" y="1268460"/>
                        <a:pt x="317848" y="1261259"/>
                        <a:pt x="305064" y="1256145"/>
                      </a:cubicBezTo>
                      <a:cubicBezTo>
                        <a:pt x="286985" y="1248913"/>
                        <a:pt x="249646" y="1237673"/>
                        <a:pt x="249646" y="1237673"/>
                      </a:cubicBezTo>
                      <a:cubicBezTo>
                        <a:pt x="170245" y="1184738"/>
                        <a:pt x="270700" y="1248199"/>
                        <a:pt x="194228" y="1209963"/>
                      </a:cubicBezTo>
                      <a:cubicBezTo>
                        <a:pt x="184299" y="1204999"/>
                        <a:pt x="176663" y="1195999"/>
                        <a:pt x="166519" y="1191491"/>
                      </a:cubicBezTo>
                      <a:cubicBezTo>
                        <a:pt x="148725" y="1183583"/>
                        <a:pt x="111101" y="1173018"/>
                        <a:pt x="111101" y="1173018"/>
                      </a:cubicBezTo>
                      <a:cubicBezTo>
                        <a:pt x="92628" y="1160703"/>
                        <a:pt x="67998" y="1154546"/>
                        <a:pt x="55683" y="1136073"/>
                      </a:cubicBezTo>
                      <a:lnTo>
                        <a:pt x="18737" y="1080654"/>
                      </a:lnTo>
                      <a:cubicBezTo>
                        <a:pt x="12579" y="1062181"/>
                        <a:pt x="-2151" y="1044558"/>
                        <a:pt x="264" y="1025236"/>
                      </a:cubicBezTo>
                      <a:cubicBezTo>
                        <a:pt x="3343" y="1000606"/>
                        <a:pt x="4300" y="975616"/>
                        <a:pt x="9501" y="951345"/>
                      </a:cubicBezTo>
                      <a:cubicBezTo>
                        <a:pt x="23639" y="885368"/>
                        <a:pt x="25410" y="911573"/>
                        <a:pt x="46446" y="858982"/>
                      </a:cubicBezTo>
                      <a:cubicBezTo>
                        <a:pt x="79419" y="776547"/>
                        <a:pt x="47852" y="829162"/>
                        <a:pt x="83392" y="775854"/>
                      </a:cubicBezTo>
                      <a:cubicBezTo>
                        <a:pt x="86471" y="766618"/>
                        <a:pt x="90267" y="757590"/>
                        <a:pt x="92628" y="748145"/>
                      </a:cubicBezTo>
                      <a:cubicBezTo>
                        <a:pt x="96435" y="732915"/>
                        <a:pt x="98458" y="717288"/>
                        <a:pt x="101864" y="701963"/>
                      </a:cubicBezTo>
                      <a:cubicBezTo>
                        <a:pt x="104618" y="689571"/>
                        <a:pt x="108022" y="677333"/>
                        <a:pt x="111101" y="665018"/>
                      </a:cubicBezTo>
                      <a:cubicBezTo>
                        <a:pt x="114180" y="640388"/>
                        <a:pt x="119304" y="615927"/>
                        <a:pt x="120337" y="591127"/>
                      </a:cubicBezTo>
                      <a:cubicBezTo>
                        <a:pt x="125466" y="468044"/>
                        <a:pt x="124104" y="344741"/>
                        <a:pt x="129574" y="221673"/>
                      </a:cubicBezTo>
                      <a:cubicBezTo>
                        <a:pt x="130271" y="205990"/>
                        <a:pt x="134679" y="190637"/>
                        <a:pt x="138810" y="175491"/>
                      </a:cubicBezTo>
                      <a:cubicBezTo>
                        <a:pt x="144548" y="154453"/>
                        <a:pt x="169008" y="73060"/>
                        <a:pt x="194228" y="64654"/>
                      </a:cubicBezTo>
                      <a:lnTo>
                        <a:pt x="249646" y="46182"/>
                      </a:lnTo>
                      <a:cubicBezTo>
                        <a:pt x="280278" y="35971"/>
                        <a:pt x="267618" y="36945"/>
                        <a:pt x="286592" y="36945"/>
                      </a:cubicBezTo>
                    </a:path>
                  </a:pathLst>
                </a:cu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8" name="Freihandform 57"/>
                <p:cNvSpPr/>
                <p:nvPr/>
              </p:nvSpPr>
              <p:spPr>
                <a:xfrm>
                  <a:off x="3618261" y="4787166"/>
                  <a:ext cx="878782" cy="855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8782" h="855662">
                      <a:moveTo>
                        <a:pt x="744771" y="629383"/>
                      </a:moveTo>
                      <a:cubicBezTo>
                        <a:pt x="744937" y="629337"/>
                        <a:pt x="743083" y="636504"/>
                        <a:pt x="744329" y="630819"/>
                      </a:cubicBezTo>
                      <a:close/>
                      <a:moveTo>
                        <a:pt x="412842" y="0"/>
                      </a:moveTo>
                      <a:lnTo>
                        <a:pt x="458880" y="3175"/>
                      </a:lnTo>
                      <a:cubicBezTo>
                        <a:pt x="461057" y="3325"/>
                        <a:pt x="463113" y="4233"/>
                        <a:pt x="465230" y="4762"/>
                      </a:cubicBezTo>
                      <a:lnTo>
                        <a:pt x="477930" y="7937"/>
                      </a:lnTo>
                      <a:cubicBezTo>
                        <a:pt x="481177" y="8749"/>
                        <a:pt x="484226" y="10231"/>
                        <a:pt x="487455" y="11112"/>
                      </a:cubicBezTo>
                      <a:cubicBezTo>
                        <a:pt x="489518" y="11675"/>
                        <a:pt x="499254" y="13221"/>
                        <a:pt x="501742" y="14287"/>
                      </a:cubicBezTo>
                      <a:cubicBezTo>
                        <a:pt x="503496" y="15039"/>
                        <a:pt x="504848" y="16515"/>
                        <a:pt x="506505" y="17462"/>
                      </a:cubicBezTo>
                      <a:cubicBezTo>
                        <a:pt x="508560" y="18636"/>
                        <a:pt x="510738" y="19579"/>
                        <a:pt x="512855" y="20637"/>
                      </a:cubicBezTo>
                      <a:cubicBezTo>
                        <a:pt x="516758" y="22588"/>
                        <a:pt x="521454" y="22321"/>
                        <a:pt x="525555" y="23812"/>
                      </a:cubicBezTo>
                      <a:cubicBezTo>
                        <a:pt x="527348" y="24464"/>
                        <a:pt x="528611" y="26134"/>
                        <a:pt x="530317" y="26987"/>
                      </a:cubicBezTo>
                      <a:cubicBezTo>
                        <a:pt x="531814" y="27736"/>
                        <a:pt x="533542" y="27916"/>
                        <a:pt x="535080" y="28575"/>
                      </a:cubicBezTo>
                      <a:cubicBezTo>
                        <a:pt x="537255" y="29507"/>
                        <a:pt x="539313" y="30692"/>
                        <a:pt x="541430" y="31750"/>
                      </a:cubicBezTo>
                      <a:cubicBezTo>
                        <a:pt x="552372" y="34485"/>
                        <a:pt x="545829" y="32361"/>
                        <a:pt x="560480" y="39687"/>
                      </a:cubicBezTo>
                      <a:cubicBezTo>
                        <a:pt x="563473" y="41184"/>
                        <a:pt x="566947" y="41503"/>
                        <a:pt x="570005" y="42862"/>
                      </a:cubicBezTo>
                      <a:cubicBezTo>
                        <a:pt x="571748" y="43637"/>
                        <a:pt x="573061" y="45184"/>
                        <a:pt x="574767" y="46037"/>
                      </a:cubicBezTo>
                      <a:cubicBezTo>
                        <a:pt x="584625" y="50967"/>
                        <a:pt x="577378" y="46064"/>
                        <a:pt x="578895" y="47142"/>
                      </a:cubicBezTo>
                      <a:lnTo>
                        <a:pt x="584292" y="50800"/>
                      </a:lnTo>
                      <a:cubicBezTo>
                        <a:pt x="591477" y="53194"/>
                        <a:pt x="588246" y="51857"/>
                        <a:pt x="591938" y="54492"/>
                      </a:cubicBezTo>
                      <a:lnTo>
                        <a:pt x="598580" y="58737"/>
                      </a:lnTo>
                      <a:cubicBezTo>
                        <a:pt x="610965" y="66168"/>
                        <a:pt x="603635" y="61437"/>
                        <a:pt x="604737" y="61378"/>
                      </a:cubicBezTo>
                      <a:lnTo>
                        <a:pt x="609692" y="63500"/>
                      </a:lnTo>
                      <a:cubicBezTo>
                        <a:pt x="611399" y="64353"/>
                        <a:pt x="612798" y="65728"/>
                        <a:pt x="614455" y="66675"/>
                      </a:cubicBezTo>
                      <a:cubicBezTo>
                        <a:pt x="624205" y="72246"/>
                        <a:pt x="617811" y="66856"/>
                        <a:pt x="625567" y="74612"/>
                      </a:cubicBezTo>
                      <a:cubicBezTo>
                        <a:pt x="628914" y="77959"/>
                        <a:pt x="634390" y="78248"/>
                        <a:pt x="638267" y="80962"/>
                      </a:cubicBezTo>
                      <a:cubicBezTo>
                        <a:pt x="639830" y="82056"/>
                        <a:pt x="640384" y="84137"/>
                        <a:pt x="641442" y="85725"/>
                      </a:cubicBezTo>
                      <a:cubicBezTo>
                        <a:pt x="641442" y="85725"/>
                        <a:pt x="648041" y="87275"/>
                        <a:pt x="650967" y="88900"/>
                      </a:cubicBezTo>
                      <a:cubicBezTo>
                        <a:pt x="652930" y="89990"/>
                        <a:pt x="653862" y="92417"/>
                        <a:pt x="655730" y="93662"/>
                      </a:cubicBezTo>
                      <a:cubicBezTo>
                        <a:pt x="662630" y="98262"/>
                        <a:pt x="659651" y="93544"/>
                        <a:pt x="660725" y="95390"/>
                      </a:cubicBezTo>
                      <a:lnTo>
                        <a:pt x="663667" y="100012"/>
                      </a:lnTo>
                      <a:lnTo>
                        <a:pt x="668430" y="103187"/>
                      </a:lnTo>
                      <a:cubicBezTo>
                        <a:pt x="672014" y="105576"/>
                        <a:pt x="675603" y="114946"/>
                        <a:pt x="677955" y="119062"/>
                      </a:cubicBezTo>
                      <a:cubicBezTo>
                        <a:pt x="678902" y="120719"/>
                        <a:pt x="680072" y="122237"/>
                        <a:pt x="681130" y="123825"/>
                      </a:cubicBezTo>
                      <a:cubicBezTo>
                        <a:pt x="682058" y="125217"/>
                        <a:pt x="682188" y="127000"/>
                        <a:pt x="682717" y="128587"/>
                      </a:cubicBezTo>
                      <a:lnTo>
                        <a:pt x="687480" y="142875"/>
                      </a:lnTo>
                      <a:cubicBezTo>
                        <a:pt x="689282" y="148282"/>
                        <a:pt x="691713" y="153458"/>
                        <a:pt x="693830" y="158750"/>
                      </a:cubicBezTo>
                      <a:cubicBezTo>
                        <a:pt x="695073" y="161857"/>
                        <a:pt x="695947" y="165100"/>
                        <a:pt x="697005" y="168275"/>
                      </a:cubicBezTo>
                      <a:cubicBezTo>
                        <a:pt x="698592" y="169333"/>
                        <a:pt x="700575" y="169960"/>
                        <a:pt x="701767" y="171450"/>
                      </a:cubicBezTo>
                      <a:cubicBezTo>
                        <a:pt x="702812" y="172757"/>
                        <a:pt x="702607" y="174715"/>
                        <a:pt x="703355" y="176212"/>
                      </a:cubicBezTo>
                      <a:cubicBezTo>
                        <a:pt x="704208" y="177919"/>
                        <a:pt x="705778" y="179221"/>
                        <a:pt x="706530" y="180975"/>
                      </a:cubicBezTo>
                      <a:cubicBezTo>
                        <a:pt x="707389" y="182980"/>
                        <a:pt x="707518" y="185227"/>
                        <a:pt x="708117" y="187325"/>
                      </a:cubicBezTo>
                      <a:cubicBezTo>
                        <a:pt x="708577" y="188934"/>
                        <a:pt x="709176" y="190500"/>
                        <a:pt x="709705" y="192087"/>
                      </a:cubicBezTo>
                      <a:cubicBezTo>
                        <a:pt x="710912" y="195707"/>
                        <a:pt x="713938" y="198437"/>
                        <a:pt x="716055" y="201612"/>
                      </a:cubicBezTo>
                      <a:cubicBezTo>
                        <a:pt x="717911" y="204397"/>
                        <a:pt x="717987" y="208030"/>
                        <a:pt x="719230" y="211137"/>
                      </a:cubicBezTo>
                      <a:cubicBezTo>
                        <a:pt x="720109" y="213334"/>
                        <a:pt x="721473" y="215312"/>
                        <a:pt x="722405" y="217487"/>
                      </a:cubicBezTo>
                      <a:cubicBezTo>
                        <a:pt x="723064" y="219025"/>
                        <a:pt x="723333" y="220712"/>
                        <a:pt x="723992" y="222250"/>
                      </a:cubicBezTo>
                      <a:cubicBezTo>
                        <a:pt x="724924" y="224425"/>
                        <a:pt x="726109" y="226483"/>
                        <a:pt x="727167" y="228600"/>
                      </a:cubicBezTo>
                      <a:cubicBezTo>
                        <a:pt x="727915" y="230097"/>
                        <a:pt x="728226" y="231775"/>
                        <a:pt x="728755" y="233362"/>
                      </a:cubicBezTo>
                      <a:cubicBezTo>
                        <a:pt x="729813" y="236537"/>
                        <a:pt x="730571" y="239829"/>
                        <a:pt x="731930" y="242887"/>
                      </a:cubicBezTo>
                      <a:cubicBezTo>
                        <a:pt x="732705" y="244631"/>
                        <a:pt x="734047" y="246062"/>
                        <a:pt x="735105" y="247650"/>
                      </a:cubicBezTo>
                      <a:cubicBezTo>
                        <a:pt x="736033" y="249042"/>
                        <a:pt x="736163" y="250825"/>
                        <a:pt x="736692" y="252412"/>
                      </a:cubicBezTo>
                      <a:lnTo>
                        <a:pt x="739867" y="261937"/>
                      </a:lnTo>
                      <a:cubicBezTo>
                        <a:pt x="740925" y="263525"/>
                        <a:pt x="742290" y="264946"/>
                        <a:pt x="743042" y="266700"/>
                      </a:cubicBezTo>
                      <a:cubicBezTo>
                        <a:pt x="743902" y="268705"/>
                        <a:pt x="744101" y="270933"/>
                        <a:pt x="744630" y="273050"/>
                      </a:cubicBezTo>
                      <a:cubicBezTo>
                        <a:pt x="746192" y="279295"/>
                        <a:pt x="746747" y="285750"/>
                        <a:pt x="747805" y="292100"/>
                      </a:cubicBezTo>
                      <a:lnTo>
                        <a:pt x="744630" y="298450"/>
                      </a:lnTo>
                      <a:cubicBezTo>
                        <a:pt x="743770" y="300455"/>
                        <a:pt x="743641" y="302702"/>
                        <a:pt x="743042" y="304800"/>
                      </a:cubicBezTo>
                      <a:cubicBezTo>
                        <a:pt x="742914" y="305248"/>
                        <a:pt x="742785" y="305696"/>
                        <a:pt x="742600" y="306127"/>
                      </a:cubicBezTo>
                      <a:lnTo>
                        <a:pt x="743404" y="306927"/>
                      </a:lnTo>
                      <a:lnTo>
                        <a:pt x="744630" y="301625"/>
                      </a:lnTo>
                      <a:cubicBezTo>
                        <a:pt x="745083" y="299965"/>
                        <a:pt x="745910" y="297493"/>
                        <a:pt x="746607" y="295484"/>
                      </a:cubicBezTo>
                      <a:cubicBezTo>
                        <a:pt x="746969" y="294854"/>
                        <a:pt x="747409" y="294282"/>
                        <a:pt x="747805" y="293687"/>
                      </a:cubicBezTo>
                      <a:cubicBezTo>
                        <a:pt x="747226" y="296095"/>
                        <a:pt x="744989" y="303473"/>
                        <a:pt x="743754" y="307275"/>
                      </a:cubicBezTo>
                      <a:lnTo>
                        <a:pt x="878782" y="441529"/>
                      </a:lnTo>
                      <a:lnTo>
                        <a:pt x="756169" y="544273"/>
                      </a:lnTo>
                      <a:lnTo>
                        <a:pt x="755742" y="547687"/>
                      </a:lnTo>
                      <a:cubicBezTo>
                        <a:pt x="755383" y="549839"/>
                        <a:pt x="754754" y="551939"/>
                        <a:pt x="754155" y="554037"/>
                      </a:cubicBezTo>
                      <a:cubicBezTo>
                        <a:pt x="753695" y="555646"/>
                        <a:pt x="752706" y="557132"/>
                        <a:pt x="752567" y="558800"/>
                      </a:cubicBezTo>
                      <a:cubicBezTo>
                        <a:pt x="751643" y="569886"/>
                        <a:pt x="751674" y="581034"/>
                        <a:pt x="750980" y="592137"/>
                      </a:cubicBezTo>
                      <a:cubicBezTo>
                        <a:pt x="750615" y="597971"/>
                        <a:pt x="749921" y="603779"/>
                        <a:pt x="749392" y="609600"/>
                      </a:cubicBezTo>
                      <a:cubicBezTo>
                        <a:pt x="749392" y="609600"/>
                        <a:pt x="747198" y="618048"/>
                        <a:pt x="746217" y="622300"/>
                      </a:cubicBezTo>
                      <a:cubicBezTo>
                        <a:pt x="745247" y="626503"/>
                        <a:pt x="744648" y="629184"/>
                        <a:pt x="744329" y="630819"/>
                      </a:cubicBezTo>
                      <a:lnTo>
                        <a:pt x="743042" y="635000"/>
                      </a:lnTo>
                      <a:cubicBezTo>
                        <a:pt x="740605" y="643531"/>
                        <a:pt x="741873" y="639960"/>
                        <a:pt x="741283" y="643148"/>
                      </a:cubicBezTo>
                      <a:lnTo>
                        <a:pt x="739867" y="649287"/>
                      </a:lnTo>
                      <a:cubicBezTo>
                        <a:pt x="739461" y="650911"/>
                        <a:pt x="738686" y="652426"/>
                        <a:pt x="738280" y="654050"/>
                      </a:cubicBezTo>
                      <a:cubicBezTo>
                        <a:pt x="737097" y="658783"/>
                        <a:pt x="736288" y="663604"/>
                        <a:pt x="735105" y="668337"/>
                      </a:cubicBezTo>
                      <a:cubicBezTo>
                        <a:pt x="734128" y="672245"/>
                        <a:pt x="733714" y="673454"/>
                        <a:pt x="733671" y="671832"/>
                      </a:cubicBezTo>
                      <a:cubicBezTo>
                        <a:pt x="733959" y="669931"/>
                        <a:pt x="733788" y="670776"/>
                        <a:pt x="733671" y="671832"/>
                      </a:cubicBezTo>
                      <a:lnTo>
                        <a:pt x="731930" y="682625"/>
                      </a:lnTo>
                      <a:cubicBezTo>
                        <a:pt x="726825" y="697941"/>
                        <a:pt x="729221" y="690014"/>
                        <a:pt x="728846" y="692662"/>
                      </a:cubicBezTo>
                      <a:lnTo>
                        <a:pt x="727167" y="700087"/>
                      </a:lnTo>
                      <a:cubicBezTo>
                        <a:pt x="726761" y="701711"/>
                        <a:pt x="725986" y="703226"/>
                        <a:pt x="725580" y="704850"/>
                      </a:cubicBezTo>
                      <a:cubicBezTo>
                        <a:pt x="724926" y="707468"/>
                        <a:pt x="724521" y="710141"/>
                        <a:pt x="723992" y="712787"/>
                      </a:cubicBezTo>
                      <a:cubicBezTo>
                        <a:pt x="723335" y="716069"/>
                        <a:pt x="721779" y="719106"/>
                        <a:pt x="720817" y="722312"/>
                      </a:cubicBezTo>
                      <a:cubicBezTo>
                        <a:pt x="720190" y="724402"/>
                        <a:pt x="719857" y="726572"/>
                        <a:pt x="719230" y="728662"/>
                      </a:cubicBezTo>
                      <a:cubicBezTo>
                        <a:pt x="718268" y="731868"/>
                        <a:pt x="717414" y="735129"/>
                        <a:pt x="716055" y="738187"/>
                      </a:cubicBezTo>
                      <a:cubicBezTo>
                        <a:pt x="711356" y="748761"/>
                        <a:pt x="713389" y="740275"/>
                        <a:pt x="712927" y="742459"/>
                      </a:cubicBezTo>
                      <a:lnTo>
                        <a:pt x="711292" y="749300"/>
                      </a:lnTo>
                      <a:cubicBezTo>
                        <a:pt x="709175" y="750887"/>
                        <a:pt x="706813" y="752191"/>
                        <a:pt x="704942" y="754062"/>
                      </a:cubicBezTo>
                      <a:cubicBezTo>
                        <a:pt x="700004" y="759000"/>
                        <a:pt x="696367" y="765653"/>
                        <a:pt x="690655" y="769937"/>
                      </a:cubicBezTo>
                      <a:cubicBezTo>
                        <a:pt x="686661" y="772932"/>
                        <a:pt x="682188" y="775229"/>
                        <a:pt x="677955" y="777875"/>
                      </a:cubicBezTo>
                      <a:cubicBezTo>
                        <a:pt x="673468" y="780680"/>
                        <a:pt x="669658" y="784465"/>
                        <a:pt x="665255" y="787400"/>
                      </a:cubicBezTo>
                      <a:cubicBezTo>
                        <a:pt x="659977" y="790919"/>
                        <a:pt x="658107" y="791944"/>
                        <a:pt x="660086" y="789545"/>
                      </a:cubicBezTo>
                      <a:cubicBezTo>
                        <a:pt x="663011" y="787173"/>
                        <a:pt x="661656" y="788189"/>
                        <a:pt x="660086" y="789545"/>
                      </a:cubicBezTo>
                      <a:lnTo>
                        <a:pt x="650967" y="796925"/>
                      </a:lnTo>
                      <a:lnTo>
                        <a:pt x="636680" y="801687"/>
                      </a:lnTo>
                      <a:lnTo>
                        <a:pt x="631917" y="803275"/>
                      </a:lnTo>
                      <a:cubicBezTo>
                        <a:pt x="627155" y="804862"/>
                        <a:pt x="622428" y="806561"/>
                        <a:pt x="617630" y="808037"/>
                      </a:cubicBezTo>
                      <a:cubicBezTo>
                        <a:pt x="610974" y="810085"/>
                        <a:pt x="610095" y="809117"/>
                        <a:pt x="603342" y="812800"/>
                      </a:cubicBezTo>
                      <a:cubicBezTo>
                        <a:pt x="599992" y="814627"/>
                        <a:pt x="596992" y="817033"/>
                        <a:pt x="593817" y="819150"/>
                      </a:cubicBezTo>
                      <a:cubicBezTo>
                        <a:pt x="593817" y="819150"/>
                        <a:pt x="585218" y="820834"/>
                        <a:pt x="581117" y="822325"/>
                      </a:cubicBezTo>
                      <a:cubicBezTo>
                        <a:pt x="579324" y="822977"/>
                        <a:pt x="577942" y="824442"/>
                        <a:pt x="576355" y="825500"/>
                      </a:cubicBezTo>
                      <a:cubicBezTo>
                        <a:pt x="574767" y="826029"/>
                        <a:pt x="573159" y="826499"/>
                        <a:pt x="571592" y="827087"/>
                      </a:cubicBezTo>
                      <a:cubicBezTo>
                        <a:pt x="568924" y="828087"/>
                        <a:pt x="566384" y="829443"/>
                        <a:pt x="563655" y="830262"/>
                      </a:cubicBezTo>
                      <a:cubicBezTo>
                        <a:pt x="561070" y="831037"/>
                        <a:pt x="558372" y="831367"/>
                        <a:pt x="555717" y="831850"/>
                      </a:cubicBezTo>
                      <a:cubicBezTo>
                        <a:pt x="543106" y="834143"/>
                        <a:pt x="543066" y="833845"/>
                        <a:pt x="527142" y="835025"/>
                      </a:cubicBezTo>
                      <a:lnTo>
                        <a:pt x="503330" y="836612"/>
                      </a:lnTo>
                      <a:cubicBezTo>
                        <a:pt x="493892" y="837241"/>
                        <a:pt x="477201" y="838808"/>
                        <a:pt x="466817" y="842962"/>
                      </a:cubicBezTo>
                      <a:cubicBezTo>
                        <a:pt x="465046" y="843671"/>
                        <a:pt x="463642" y="845079"/>
                        <a:pt x="462055" y="846137"/>
                      </a:cubicBezTo>
                      <a:cubicBezTo>
                        <a:pt x="452582" y="848506"/>
                        <a:pt x="457857" y="847366"/>
                        <a:pt x="446180" y="849312"/>
                      </a:cubicBezTo>
                      <a:cubicBezTo>
                        <a:pt x="441876" y="850029"/>
                        <a:pt x="437814" y="851977"/>
                        <a:pt x="433480" y="852487"/>
                      </a:cubicBezTo>
                      <a:cubicBezTo>
                        <a:pt x="419776" y="854099"/>
                        <a:pt x="405963" y="854604"/>
                        <a:pt x="392205" y="855662"/>
                      </a:cubicBezTo>
                      <a:cubicBezTo>
                        <a:pt x="385326" y="855133"/>
                        <a:pt x="378419" y="854881"/>
                        <a:pt x="371567" y="854075"/>
                      </a:cubicBezTo>
                      <a:cubicBezTo>
                        <a:pt x="364232" y="853212"/>
                        <a:pt x="366798" y="852310"/>
                        <a:pt x="360455" y="850900"/>
                      </a:cubicBezTo>
                      <a:cubicBezTo>
                        <a:pt x="357313" y="850202"/>
                        <a:pt x="354127" y="849688"/>
                        <a:pt x="350930" y="849312"/>
                      </a:cubicBezTo>
                      <a:cubicBezTo>
                        <a:pt x="345125" y="848629"/>
                        <a:pt x="339272" y="848408"/>
                        <a:pt x="333467" y="847725"/>
                      </a:cubicBezTo>
                      <a:cubicBezTo>
                        <a:pt x="326858" y="846947"/>
                        <a:pt x="315372" y="844391"/>
                        <a:pt x="309655" y="842962"/>
                      </a:cubicBezTo>
                      <a:cubicBezTo>
                        <a:pt x="308031" y="842556"/>
                        <a:pt x="306516" y="841781"/>
                        <a:pt x="304892" y="841375"/>
                      </a:cubicBezTo>
                      <a:cubicBezTo>
                        <a:pt x="299876" y="840121"/>
                        <a:pt x="295481" y="839825"/>
                        <a:pt x="290605" y="838200"/>
                      </a:cubicBezTo>
                      <a:cubicBezTo>
                        <a:pt x="287901" y="837299"/>
                        <a:pt x="285335" y="836026"/>
                        <a:pt x="282667" y="835025"/>
                      </a:cubicBezTo>
                      <a:cubicBezTo>
                        <a:pt x="271176" y="830716"/>
                        <a:pt x="284212" y="836961"/>
                        <a:pt x="275935" y="832597"/>
                      </a:cubicBezTo>
                      <a:lnTo>
                        <a:pt x="258855" y="823912"/>
                      </a:lnTo>
                      <a:cubicBezTo>
                        <a:pt x="244919" y="821126"/>
                        <a:pt x="252885" y="823126"/>
                        <a:pt x="250963" y="821836"/>
                      </a:cubicBezTo>
                      <a:lnTo>
                        <a:pt x="244567" y="819150"/>
                      </a:lnTo>
                      <a:cubicBezTo>
                        <a:pt x="240947" y="817833"/>
                        <a:pt x="237075" y="817292"/>
                        <a:pt x="233455" y="815975"/>
                      </a:cubicBezTo>
                      <a:cubicBezTo>
                        <a:pt x="231231" y="815166"/>
                        <a:pt x="229268" y="813761"/>
                        <a:pt x="227105" y="812800"/>
                      </a:cubicBezTo>
                      <a:cubicBezTo>
                        <a:pt x="220962" y="810070"/>
                        <a:pt x="218401" y="809800"/>
                        <a:pt x="212817" y="806450"/>
                      </a:cubicBezTo>
                      <a:cubicBezTo>
                        <a:pt x="209545" y="804487"/>
                        <a:pt x="206628" y="801953"/>
                        <a:pt x="203292" y="800100"/>
                      </a:cubicBezTo>
                      <a:cubicBezTo>
                        <a:pt x="201829" y="799287"/>
                        <a:pt x="200117" y="799041"/>
                        <a:pt x="198530" y="798512"/>
                      </a:cubicBezTo>
                      <a:cubicBezTo>
                        <a:pt x="178242" y="791746"/>
                        <a:pt x="185307" y="792935"/>
                        <a:pt x="173130" y="787400"/>
                      </a:cubicBezTo>
                      <a:cubicBezTo>
                        <a:pt x="169461" y="785732"/>
                        <a:pt x="165555" y="784567"/>
                        <a:pt x="162017" y="782637"/>
                      </a:cubicBezTo>
                      <a:cubicBezTo>
                        <a:pt x="159694" y="781370"/>
                        <a:pt x="157784" y="779462"/>
                        <a:pt x="155667" y="777875"/>
                      </a:cubicBezTo>
                      <a:cubicBezTo>
                        <a:pt x="150730" y="774173"/>
                        <a:pt x="145225" y="771276"/>
                        <a:pt x="139792" y="768350"/>
                      </a:cubicBezTo>
                      <a:cubicBezTo>
                        <a:pt x="138319" y="767557"/>
                        <a:pt x="136617" y="767291"/>
                        <a:pt x="135030" y="766762"/>
                      </a:cubicBezTo>
                      <a:cubicBezTo>
                        <a:pt x="130010" y="765088"/>
                        <a:pt x="126610" y="760349"/>
                        <a:pt x="122330" y="757237"/>
                      </a:cubicBezTo>
                      <a:cubicBezTo>
                        <a:pt x="120787" y="756115"/>
                        <a:pt x="119185" y="755073"/>
                        <a:pt x="117567" y="754062"/>
                      </a:cubicBezTo>
                      <a:cubicBezTo>
                        <a:pt x="114951" y="752427"/>
                        <a:pt x="112065" y="751194"/>
                        <a:pt x="109630" y="749300"/>
                      </a:cubicBezTo>
                      <a:cubicBezTo>
                        <a:pt x="107267" y="747462"/>
                        <a:pt x="105617" y="744820"/>
                        <a:pt x="103280" y="742950"/>
                      </a:cubicBezTo>
                      <a:cubicBezTo>
                        <a:pt x="90051" y="732367"/>
                        <a:pt x="96930" y="741363"/>
                        <a:pt x="90580" y="731837"/>
                      </a:cubicBezTo>
                      <a:cubicBezTo>
                        <a:pt x="81761" y="725224"/>
                        <a:pt x="85591" y="729344"/>
                        <a:pt x="79467" y="719137"/>
                      </a:cubicBezTo>
                      <a:cubicBezTo>
                        <a:pt x="75598" y="712688"/>
                        <a:pt x="69748" y="707649"/>
                        <a:pt x="65180" y="701675"/>
                      </a:cubicBezTo>
                      <a:cubicBezTo>
                        <a:pt x="62862" y="698644"/>
                        <a:pt x="61018" y="695276"/>
                        <a:pt x="58830" y="692150"/>
                      </a:cubicBezTo>
                      <a:cubicBezTo>
                        <a:pt x="57313" y="689982"/>
                        <a:pt x="55250" y="688167"/>
                        <a:pt x="54067" y="685800"/>
                      </a:cubicBezTo>
                      <a:cubicBezTo>
                        <a:pt x="53091" y="683849"/>
                        <a:pt x="53009" y="681567"/>
                        <a:pt x="52480" y="679450"/>
                      </a:cubicBezTo>
                      <a:cubicBezTo>
                        <a:pt x="50892" y="677862"/>
                        <a:pt x="49022" y="676514"/>
                        <a:pt x="47717" y="674687"/>
                      </a:cubicBezTo>
                      <a:cubicBezTo>
                        <a:pt x="44797" y="670599"/>
                        <a:pt x="42813" y="663149"/>
                        <a:pt x="41367" y="658812"/>
                      </a:cubicBezTo>
                      <a:cubicBezTo>
                        <a:pt x="39870" y="654322"/>
                        <a:pt x="36975" y="650421"/>
                        <a:pt x="35017" y="646112"/>
                      </a:cubicBezTo>
                      <a:lnTo>
                        <a:pt x="31842" y="635000"/>
                      </a:lnTo>
                      <a:cubicBezTo>
                        <a:pt x="29725" y="631825"/>
                        <a:pt x="27345" y="628811"/>
                        <a:pt x="25492" y="625475"/>
                      </a:cubicBezTo>
                      <a:cubicBezTo>
                        <a:pt x="24679" y="624012"/>
                        <a:pt x="24564" y="622250"/>
                        <a:pt x="23905" y="620712"/>
                      </a:cubicBezTo>
                      <a:cubicBezTo>
                        <a:pt x="22973" y="618537"/>
                        <a:pt x="21691" y="616525"/>
                        <a:pt x="20730" y="614362"/>
                      </a:cubicBezTo>
                      <a:cubicBezTo>
                        <a:pt x="17314" y="606677"/>
                        <a:pt x="17810" y="607446"/>
                        <a:pt x="15967" y="600075"/>
                      </a:cubicBezTo>
                      <a:cubicBezTo>
                        <a:pt x="14380" y="597958"/>
                        <a:pt x="12607" y="595969"/>
                        <a:pt x="11205" y="593725"/>
                      </a:cubicBezTo>
                      <a:cubicBezTo>
                        <a:pt x="7746" y="588191"/>
                        <a:pt x="7966" y="587120"/>
                        <a:pt x="6442" y="581025"/>
                      </a:cubicBezTo>
                      <a:cubicBezTo>
                        <a:pt x="5630" y="577778"/>
                        <a:pt x="4147" y="574729"/>
                        <a:pt x="3267" y="571500"/>
                      </a:cubicBezTo>
                      <a:cubicBezTo>
                        <a:pt x="-1303" y="554742"/>
                        <a:pt x="339" y="522018"/>
                        <a:pt x="92" y="514350"/>
                      </a:cubicBezTo>
                      <a:cubicBezTo>
                        <a:pt x="92" y="514350"/>
                        <a:pt x="2024" y="507932"/>
                        <a:pt x="3267" y="504825"/>
                      </a:cubicBezTo>
                      <a:cubicBezTo>
                        <a:pt x="4146" y="502628"/>
                        <a:pt x="5384" y="500592"/>
                        <a:pt x="6442" y="498475"/>
                      </a:cubicBezTo>
                      <a:cubicBezTo>
                        <a:pt x="13821" y="483717"/>
                        <a:pt x="18966" y="481189"/>
                        <a:pt x="31842" y="468312"/>
                      </a:cubicBezTo>
                      <a:cubicBezTo>
                        <a:pt x="37160" y="462994"/>
                        <a:pt x="43391" y="458671"/>
                        <a:pt x="49305" y="454025"/>
                      </a:cubicBezTo>
                      <a:cubicBezTo>
                        <a:pt x="50805" y="452846"/>
                        <a:pt x="52601" y="452071"/>
                        <a:pt x="54067" y="450850"/>
                      </a:cubicBezTo>
                      <a:cubicBezTo>
                        <a:pt x="55792" y="449413"/>
                        <a:pt x="57140" y="447566"/>
                        <a:pt x="58830" y="446087"/>
                      </a:cubicBezTo>
                      <a:cubicBezTo>
                        <a:pt x="61380" y="443856"/>
                        <a:pt x="64235" y="441988"/>
                        <a:pt x="66767" y="439737"/>
                      </a:cubicBezTo>
                      <a:cubicBezTo>
                        <a:pt x="69004" y="437748"/>
                        <a:pt x="70864" y="435358"/>
                        <a:pt x="73117" y="433387"/>
                      </a:cubicBezTo>
                      <a:cubicBezTo>
                        <a:pt x="75108" y="431645"/>
                        <a:pt x="77314" y="430163"/>
                        <a:pt x="79467" y="428625"/>
                      </a:cubicBezTo>
                      <a:cubicBezTo>
                        <a:pt x="81020" y="427516"/>
                        <a:pt x="82881" y="426799"/>
                        <a:pt x="84230" y="425450"/>
                      </a:cubicBezTo>
                      <a:cubicBezTo>
                        <a:pt x="86101" y="423579"/>
                        <a:pt x="87250" y="421091"/>
                        <a:pt x="88992" y="419100"/>
                      </a:cubicBezTo>
                      <a:cubicBezTo>
                        <a:pt x="90963" y="416847"/>
                        <a:pt x="93371" y="415003"/>
                        <a:pt x="95342" y="412750"/>
                      </a:cubicBezTo>
                      <a:cubicBezTo>
                        <a:pt x="104302" y="402510"/>
                        <a:pt x="97249" y="410524"/>
                        <a:pt x="101692" y="401637"/>
                      </a:cubicBezTo>
                      <a:cubicBezTo>
                        <a:pt x="105804" y="393411"/>
                        <a:pt x="104567" y="398711"/>
                        <a:pt x="105087" y="396297"/>
                      </a:cubicBezTo>
                      <a:lnTo>
                        <a:pt x="106455" y="390525"/>
                      </a:lnTo>
                      <a:lnTo>
                        <a:pt x="111217" y="387350"/>
                      </a:lnTo>
                      <a:cubicBezTo>
                        <a:pt x="114002" y="385493"/>
                        <a:pt x="113810" y="381121"/>
                        <a:pt x="114392" y="377825"/>
                      </a:cubicBezTo>
                      <a:cubicBezTo>
                        <a:pt x="115408" y="372069"/>
                        <a:pt x="115980" y="366207"/>
                        <a:pt x="115980" y="360362"/>
                      </a:cubicBezTo>
                      <a:cubicBezTo>
                        <a:pt x="115980" y="358689"/>
                        <a:pt x="114470" y="357271"/>
                        <a:pt x="114392" y="355600"/>
                      </a:cubicBezTo>
                      <a:cubicBezTo>
                        <a:pt x="113408" y="334450"/>
                        <a:pt x="113334" y="313267"/>
                        <a:pt x="112805" y="292100"/>
                      </a:cubicBezTo>
                      <a:cubicBezTo>
                        <a:pt x="113334" y="288925"/>
                        <a:pt x="113761" y="285731"/>
                        <a:pt x="114392" y="282575"/>
                      </a:cubicBezTo>
                      <a:cubicBezTo>
                        <a:pt x="114820" y="280436"/>
                        <a:pt x="115621" y="278377"/>
                        <a:pt x="115980" y="276225"/>
                      </a:cubicBezTo>
                      <a:cubicBezTo>
                        <a:pt x="118767" y="259502"/>
                        <a:pt x="117149" y="265186"/>
                        <a:pt x="117674" y="263045"/>
                      </a:cubicBezTo>
                      <a:lnTo>
                        <a:pt x="119155" y="257175"/>
                      </a:lnTo>
                      <a:cubicBezTo>
                        <a:pt x="125114" y="248235"/>
                        <a:pt x="121727" y="254222"/>
                        <a:pt x="127092" y="238125"/>
                      </a:cubicBezTo>
                      <a:cubicBezTo>
                        <a:pt x="130772" y="227084"/>
                        <a:pt x="133647" y="226603"/>
                        <a:pt x="138205" y="217487"/>
                      </a:cubicBezTo>
                      <a:cubicBezTo>
                        <a:pt x="138953" y="215990"/>
                        <a:pt x="139263" y="214312"/>
                        <a:pt x="139792" y="212725"/>
                      </a:cubicBezTo>
                      <a:cubicBezTo>
                        <a:pt x="140850" y="211137"/>
                        <a:pt x="142114" y="209669"/>
                        <a:pt x="142967" y="207962"/>
                      </a:cubicBezTo>
                      <a:cubicBezTo>
                        <a:pt x="143715" y="206465"/>
                        <a:pt x="143725" y="204653"/>
                        <a:pt x="144555" y="203200"/>
                      </a:cubicBezTo>
                      <a:cubicBezTo>
                        <a:pt x="150321" y="193110"/>
                        <a:pt x="148962" y="198046"/>
                        <a:pt x="150905" y="192087"/>
                      </a:cubicBezTo>
                      <a:cubicBezTo>
                        <a:pt x="156672" y="186320"/>
                        <a:pt x="155340" y="188101"/>
                        <a:pt x="160430" y="180975"/>
                      </a:cubicBezTo>
                      <a:cubicBezTo>
                        <a:pt x="161539" y="179422"/>
                        <a:pt x="162752" y="177919"/>
                        <a:pt x="163605" y="176212"/>
                      </a:cubicBezTo>
                      <a:cubicBezTo>
                        <a:pt x="164353" y="174715"/>
                        <a:pt x="164663" y="173037"/>
                        <a:pt x="165192" y="171450"/>
                      </a:cubicBezTo>
                      <a:cubicBezTo>
                        <a:pt x="165192" y="171450"/>
                        <a:pt x="169199" y="164937"/>
                        <a:pt x="171542" y="161925"/>
                      </a:cubicBezTo>
                      <a:cubicBezTo>
                        <a:pt x="172920" y="160153"/>
                        <a:pt x="174844" y="158867"/>
                        <a:pt x="176305" y="157162"/>
                      </a:cubicBezTo>
                      <a:cubicBezTo>
                        <a:pt x="178027" y="155153"/>
                        <a:pt x="179480" y="152929"/>
                        <a:pt x="181067" y="150812"/>
                      </a:cubicBezTo>
                      <a:cubicBezTo>
                        <a:pt x="187698" y="146392"/>
                        <a:pt x="184481" y="148986"/>
                        <a:pt x="190592" y="142875"/>
                      </a:cubicBezTo>
                      <a:cubicBezTo>
                        <a:pt x="191941" y="141526"/>
                        <a:pt x="193767" y="140758"/>
                        <a:pt x="195355" y="139700"/>
                      </a:cubicBezTo>
                      <a:cubicBezTo>
                        <a:pt x="212841" y="128044"/>
                        <a:pt x="203413" y="134009"/>
                        <a:pt x="204817" y="133599"/>
                      </a:cubicBezTo>
                      <a:lnTo>
                        <a:pt x="211230" y="130175"/>
                      </a:lnTo>
                      <a:cubicBezTo>
                        <a:pt x="223010" y="123443"/>
                        <a:pt x="212576" y="128634"/>
                        <a:pt x="214719" y="127603"/>
                      </a:cubicBezTo>
                      <a:lnTo>
                        <a:pt x="222342" y="123825"/>
                      </a:lnTo>
                      <a:cubicBezTo>
                        <a:pt x="225755" y="122118"/>
                        <a:pt x="228595" y="119438"/>
                        <a:pt x="231867" y="117475"/>
                      </a:cubicBezTo>
                      <a:cubicBezTo>
                        <a:pt x="241687" y="111583"/>
                        <a:pt x="234521" y="116480"/>
                        <a:pt x="244567" y="112712"/>
                      </a:cubicBezTo>
                      <a:cubicBezTo>
                        <a:pt x="249170" y="110986"/>
                        <a:pt x="251733" y="108993"/>
                        <a:pt x="255680" y="106362"/>
                      </a:cubicBezTo>
                      <a:cubicBezTo>
                        <a:pt x="266792" y="98954"/>
                        <a:pt x="263088" y="103187"/>
                        <a:pt x="268380" y="95250"/>
                      </a:cubicBezTo>
                      <a:cubicBezTo>
                        <a:pt x="269967" y="94721"/>
                        <a:pt x="271750" y="94590"/>
                        <a:pt x="273142" y="93662"/>
                      </a:cubicBezTo>
                      <a:cubicBezTo>
                        <a:pt x="278363" y="90181"/>
                        <a:pt x="277417" y="88532"/>
                        <a:pt x="281080" y="84137"/>
                      </a:cubicBezTo>
                      <a:cubicBezTo>
                        <a:pt x="288720" y="74969"/>
                        <a:pt x="284930" y="80847"/>
                        <a:pt x="285884" y="79370"/>
                      </a:cubicBezTo>
                      <a:lnTo>
                        <a:pt x="289017" y="74612"/>
                      </a:lnTo>
                      <a:cubicBezTo>
                        <a:pt x="290605" y="73554"/>
                        <a:pt x="292431" y="72786"/>
                        <a:pt x="293780" y="71437"/>
                      </a:cubicBezTo>
                      <a:cubicBezTo>
                        <a:pt x="295129" y="70088"/>
                        <a:pt x="295810" y="68201"/>
                        <a:pt x="296955" y="66675"/>
                      </a:cubicBezTo>
                      <a:cubicBezTo>
                        <a:pt x="298988" y="63964"/>
                        <a:pt x="301054" y="61270"/>
                        <a:pt x="303305" y="58737"/>
                      </a:cubicBezTo>
                      <a:cubicBezTo>
                        <a:pt x="313169" y="47639"/>
                        <a:pt x="308347" y="54233"/>
                        <a:pt x="309925" y="52082"/>
                      </a:cubicBezTo>
                      <a:lnTo>
                        <a:pt x="314417" y="46037"/>
                      </a:lnTo>
                      <a:cubicBezTo>
                        <a:pt x="316213" y="43642"/>
                        <a:pt x="318650" y="41804"/>
                        <a:pt x="320767" y="39687"/>
                      </a:cubicBezTo>
                      <a:cubicBezTo>
                        <a:pt x="336144" y="24311"/>
                        <a:pt x="327748" y="31789"/>
                        <a:pt x="346167" y="17462"/>
                      </a:cubicBezTo>
                      <a:cubicBezTo>
                        <a:pt x="347755" y="16933"/>
                        <a:pt x="349392" y="16534"/>
                        <a:pt x="350930" y="15875"/>
                      </a:cubicBezTo>
                      <a:cubicBezTo>
                        <a:pt x="357762" y="12947"/>
                        <a:pt x="360037" y="10862"/>
                        <a:pt x="366805" y="6350"/>
                      </a:cubicBezTo>
                      <a:cubicBezTo>
                        <a:pt x="369590" y="4494"/>
                        <a:pt x="373124" y="4137"/>
                        <a:pt x="376330" y="3175"/>
                      </a:cubicBezTo>
                      <a:cubicBezTo>
                        <a:pt x="378420" y="2548"/>
                        <a:pt x="380506" y="1776"/>
                        <a:pt x="382680" y="1587"/>
                      </a:cubicBezTo>
                      <a:cubicBezTo>
                        <a:pt x="392710" y="715"/>
                        <a:pt x="402788" y="529"/>
                        <a:pt x="412842" y="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49" name="Freihandform 48"/>
              <p:cNvSpPr/>
              <p:nvPr/>
            </p:nvSpPr>
            <p:spPr>
              <a:xfrm>
                <a:off x="5191125" y="4886325"/>
                <a:ext cx="609600" cy="628650"/>
              </a:xfrm>
              <a:custGeom>
                <a:avLst/>
                <a:gdLst>
                  <a:gd name="connsiteX0" fmla="*/ 0 w 609600"/>
                  <a:gd name="connsiteY0" fmla="*/ 0 h 628650"/>
                  <a:gd name="connsiteX1" fmla="*/ 4763 w 609600"/>
                  <a:gd name="connsiteY1" fmla="*/ 76200 h 628650"/>
                  <a:gd name="connsiteX2" fmla="*/ 9525 w 609600"/>
                  <a:gd name="connsiteY2" fmla="*/ 90488 h 628650"/>
                  <a:gd name="connsiteX3" fmla="*/ 14288 w 609600"/>
                  <a:gd name="connsiteY3" fmla="*/ 114300 h 628650"/>
                  <a:gd name="connsiteX4" fmla="*/ 19050 w 609600"/>
                  <a:gd name="connsiteY4" fmla="*/ 128588 h 628650"/>
                  <a:gd name="connsiteX5" fmla="*/ 28575 w 609600"/>
                  <a:gd name="connsiteY5" fmla="*/ 176213 h 628650"/>
                  <a:gd name="connsiteX6" fmla="*/ 33338 w 609600"/>
                  <a:gd name="connsiteY6" fmla="*/ 190500 h 628650"/>
                  <a:gd name="connsiteX7" fmla="*/ 47625 w 609600"/>
                  <a:gd name="connsiteY7" fmla="*/ 209550 h 628650"/>
                  <a:gd name="connsiteX8" fmla="*/ 52388 w 609600"/>
                  <a:gd name="connsiteY8" fmla="*/ 228600 h 628650"/>
                  <a:gd name="connsiteX9" fmla="*/ 90488 w 609600"/>
                  <a:gd name="connsiteY9" fmla="*/ 271463 h 628650"/>
                  <a:gd name="connsiteX10" fmla="*/ 128588 w 609600"/>
                  <a:gd name="connsiteY10" fmla="*/ 300038 h 628650"/>
                  <a:gd name="connsiteX11" fmla="*/ 147638 w 609600"/>
                  <a:gd name="connsiteY11" fmla="*/ 304800 h 628650"/>
                  <a:gd name="connsiteX12" fmla="*/ 190500 w 609600"/>
                  <a:gd name="connsiteY12" fmla="*/ 328613 h 628650"/>
                  <a:gd name="connsiteX13" fmla="*/ 219075 w 609600"/>
                  <a:gd name="connsiteY13" fmla="*/ 338138 h 628650"/>
                  <a:gd name="connsiteX14" fmla="*/ 261938 w 609600"/>
                  <a:gd name="connsiteY14" fmla="*/ 357188 h 628650"/>
                  <a:gd name="connsiteX15" fmla="*/ 290513 w 609600"/>
                  <a:gd name="connsiteY15" fmla="*/ 371475 h 628650"/>
                  <a:gd name="connsiteX16" fmla="*/ 323850 w 609600"/>
                  <a:gd name="connsiteY16" fmla="*/ 395288 h 628650"/>
                  <a:gd name="connsiteX17" fmla="*/ 361950 w 609600"/>
                  <a:gd name="connsiteY17" fmla="*/ 414338 h 628650"/>
                  <a:gd name="connsiteX18" fmla="*/ 381000 w 609600"/>
                  <a:gd name="connsiteY18" fmla="*/ 423863 h 628650"/>
                  <a:gd name="connsiteX19" fmla="*/ 400050 w 609600"/>
                  <a:gd name="connsiteY19" fmla="*/ 438150 h 628650"/>
                  <a:gd name="connsiteX20" fmla="*/ 414338 w 609600"/>
                  <a:gd name="connsiteY20" fmla="*/ 442913 h 628650"/>
                  <a:gd name="connsiteX21" fmla="*/ 461963 w 609600"/>
                  <a:gd name="connsiteY21" fmla="*/ 476250 h 628650"/>
                  <a:gd name="connsiteX22" fmla="*/ 476250 w 609600"/>
                  <a:gd name="connsiteY22" fmla="*/ 490538 h 628650"/>
                  <a:gd name="connsiteX23" fmla="*/ 495300 w 609600"/>
                  <a:gd name="connsiteY23" fmla="*/ 500063 h 628650"/>
                  <a:gd name="connsiteX24" fmla="*/ 509588 w 609600"/>
                  <a:gd name="connsiteY24" fmla="*/ 514350 h 628650"/>
                  <a:gd name="connsiteX25" fmla="*/ 523875 w 609600"/>
                  <a:gd name="connsiteY25" fmla="*/ 519113 h 628650"/>
                  <a:gd name="connsiteX26" fmla="*/ 538163 w 609600"/>
                  <a:gd name="connsiteY26" fmla="*/ 528638 h 628650"/>
                  <a:gd name="connsiteX27" fmla="*/ 571500 w 609600"/>
                  <a:gd name="connsiteY27" fmla="*/ 561975 h 628650"/>
                  <a:gd name="connsiteX28" fmla="*/ 581025 w 609600"/>
                  <a:gd name="connsiteY28" fmla="*/ 581025 h 628650"/>
                  <a:gd name="connsiteX29" fmla="*/ 585788 w 609600"/>
                  <a:gd name="connsiteY29" fmla="*/ 595313 h 628650"/>
                  <a:gd name="connsiteX30" fmla="*/ 600075 w 609600"/>
                  <a:gd name="connsiteY30" fmla="*/ 614363 h 628650"/>
                  <a:gd name="connsiteX31" fmla="*/ 609600 w 609600"/>
                  <a:gd name="connsiteY31" fmla="*/ 628650 h 628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9600" h="628650">
                    <a:moveTo>
                      <a:pt x="0" y="0"/>
                    </a:moveTo>
                    <a:cubicBezTo>
                      <a:pt x="1588" y="25400"/>
                      <a:pt x="2099" y="50890"/>
                      <a:pt x="4763" y="76200"/>
                    </a:cubicBezTo>
                    <a:cubicBezTo>
                      <a:pt x="5289" y="81193"/>
                      <a:pt x="8307" y="85618"/>
                      <a:pt x="9525" y="90488"/>
                    </a:cubicBezTo>
                    <a:cubicBezTo>
                      <a:pt x="11488" y="98341"/>
                      <a:pt x="12325" y="106447"/>
                      <a:pt x="14288" y="114300"/>
                    </a:cubicBezTo>
                    <a:cubicBezTo>
                      <a:pt x="15506" y="119170"/>
                      <a:pt x="17961" y="123687"/>
                      <a:pt x="19050" y="128588"/>
                    </a:cubicBezTo>
                    <a:cubicBezTo>
                      <a:pt x="28398" y="170657"/>
                      <a:pt x="19092" y="143025"/>
                      <a:pt x="28575" y="176213"/>
                    </a:cubicBezTo>
                    <a:cubicBezTo>
                      <a:pt x="29954" y="181040"/>
                      <a:pt x="30847" y="186141"/>
                      <a:pt x="33338" y="190500"/>
                    </a:cubicBezTo>
                    <a:cubicBezTo>
                      <a:pt x="37276" y="197392"/>
                      <a:pt x="42863" y="203200"/>
                      <a:pt x="47625" y="209550"/>
                    </a:cubicBezTo>
                    <a:cubicBezTo>
                      <a:pt x="49213" y="215900"/>
                      <a:pt x="49810" y="222584"/>
                      <a:pt x="52388" y="228600"/>
                    </a:cubicBezTo>
                    <a:cubicBezTo>
                      <a:pt x="58763" y="243474"/>
                      <a:pt x="82863" y="263838"/>
                      <a:pt x="90488" y="271463"/>
                    </a:cubicBezTo>
                    <a:cubicBezTo>
                      <a:pt x="105292" y="286267"/>
                      <a:pt x="107285" y="290570"/>
                      <a:pt x="128588" y="300038"/>
                    </a:cubicBezTo>
                    <a:cubicBezTo>
                      <a:pt x="134569" y="302696"/>
                      <a:pt x="141288" y="303213"/>
                      <a:pt x="147638" y="304800"/>
                    </a:cubicBezTo>
                    <a:cubicBezTo>
                      <a:pt x="164749" y="316208"/>
                      <a:pt x="168038" y="319253"/>
                      <a:pt x="190500" y="328613"/>
                    </a:cubicBezTo>
                    <a:cubicBezTo>
                      <a:pt x="199768" y="332475"/>
                      <a:pt x="210465" y="332973"/>
                      <a:pt x="219075" y="338138"/>
                    </a:cubicBezTo>
                    <a:cubicBezTo>
                      <a:pt x="248501" y="355792"/>
                      <a:pt x="233908" y="350180"/>
                      <a:pt x="261938" y="357188"/>
                    </a:cubicBezTo>
                    <a:cubicBezTo>
                      <a:pt x="302881" y="384485"/>
                      <a:pt x="251078" y="351758"/>
                      <a:pt x="290513" y="371475"/>
                    </a:cubicBezTo>
                    <a:cubicBezTo>
                      <a:pt x="303694" y="378065"/>
                      <a:pt x="310914" y="387742"/>
                      <a:pt x="323850" y="395288"/>
                    </a:cubicBezTo>
                    <a:cubicBezTo>
                      <a:pt x="336115" y="402443"/>
                      <a:pt x="349250" y="407988"/>
                      <a:pt x="361950" y="414338"/>
                    </a:cubicBezTo>
                    <a:cubicBezTo>
                      <a:pt x="368300" y="417513"/>
                      <a:pt x="375320" y="419603"/>
                      <a:pt x="381000" y="423863"/>
                    </a:cubicBezTo>
                    <a:cubicBezTo>
                      <a:pt x="387350" y="428625"/>
                      <a:pt x="393158" y="434212"/>
                      <a:pt x="400050" y="438150"/>
                    </a:cubicBezTo>
                    <a:cubicBezTo>
                      <a:pt x="404409" y="440641"/>
                      <a:pt x="409949" y="440475"/>
                      <a:pt x="414338" y="442913"/>
                    </a:cubicBezTo>
                    <a:cubicBezTo>
                      <a:pt x="422099" y="447225"/>
                      <a:pt x="452765" y="468366"/>
                      <a:pt x="461963" y="476250"/>
                    </a:cubicBezTo>
                    <a:cubicBezTo>
                      <a:pt x="467077" y="480633"/>
                      <a:pt x="470769" y="486623"/>
                      <a:pt x="476250" y="490538"/>
                    </a:cubicBezTo>
                    <a:cubicBezTo>
                      <a:pt x="482027" y="494665"/>
                      <a:pt x="489523" y="495937"/>
                      <a:pt x="495300" y="500063"/>
                    </a:cubicBezTo>
                    <a:cubicBezTo>
                      <a:pt x="500781" y="503978"/>
                      <a:pt x="503984" y="510614"/>
                      <a:pt x="509588" y="514350"/>
                    </a:cubicBezTo>
                    <a:cubicBezTo>
                      <a:pt x="513765" y="517135"/>
                      <a:pt x="519385" y="516868"/>
                      <a:pt x="523875" y="519113"/>
                    </a:cubicBezTo>
                    <a:cubicBezTo>
                      <a:pt x="528995" y="521673"/>
                      <a:pt x="533505" y="525311"/>
                      <a:pt x="538163" y="528638"/>
                    </a:cubicBezTo>
                    <a:cubicBezTo>
                      <a:pt x="556804" y="541953"/>
                      <a:pt x="559209" y="542310"/>
                      <a:pt x="571500" y="561975"/>
                    </a:cubicBezTo>
                    <a:cubicBezTo>
                      <a:pt x="575263" y="567995"/>
                      <a:pt x="578228" y="574500"/>
                      <a:pt x="581025" y="581025"/>
                    </a:cubicBezTo>
                    <a:cubicBezTo>
                      <a:pt x="583003" y="585639"/>
                      <a:pt x="583297" y="590954"/>
                      <a:pt x="585788" y="595313"/>
                    </a:cubicBezTo>
                    <a:cubicBezTo>
                      <a:pt x="589726" y="602205"/>
                      <a:pt x="595461" y="607904"/>
                      <a:pt x="600075" y="614363"/>
                    </a:cubicBezTo>
                    <a:cubicBezTo>
                      <a:pt x="603402" y="619021"/>
                      <a:pt x="609600" y="628650"/>
                      <a:pt x="609600" y="6286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0" name="Freihandform 49"/>
              <p:cNvSpPr/>
              <p:nvPr/>
            </p:nvSpPr>
            <p:spPr>
              <a:xfrm>
                <a:off x="5043488" y="4872038"/>
                <a:ext cx="595312" cy="338137"/>
              </a:xfrm>
              <a:custGeom>
                <a:avLst/>
                <a:gdLst>
                  <a:gd name="connsiteX0" fmla="*/ 595312 w 595312"/>
                  <a:gd name="connsiteY0" fmla="*/ 0 h 338137"/>
                  <a:gd name="connsiteX1" fmla="*/ 552450 w 595312"/>
                  <a:gd name="connsiteY1" fmla="*/ 66675 h 338137"/>
                  <a:gd name="connsiteX2" fmla="*/ 533400 w 595312"/>
                  <a:gd name="connsiteY2" fmla="*/ 95250 h 338137"/>
                  <a:gd name="connsiteX3" fmla="*/ 504825 w 595312"/>
                  <a:gd name="connsiteY3" fmla="*/ 142875 h 338137"/>
                  <a:gd name="connsiteX4" fmla="*/ 490537 w 595312"/>
                  <a:gd name="connsiteY4" fmla="*/ 157162 h 338137"/>
                  <a:gd name="connsiteX5" fmla="*/ 471487 w 595312"/>
                  <a:gd name="connsiteY5" fmla="*/ 185737 h 338137"/>
                  <a:gd name="connsiteX6" fmla="*/ 414337 w 595312"/>
                  <a:gd name="connsiteY6" fmla="*/ 214312 h 338137"/>
                  <a:gd name="connsiteX7" fmla="*/ 400050 w 595312"/>
                  <a:gd name="connsiteY7" fmla="*/ 219075 h 338137"/>
                  <a:gd name="connsiteX8" fmla="*/ 381000 w 595312"/>
                  <a:gd name="connsiteY8" fmla="*/ 233362 h 338137"/>
                  <a:gd name="connsiteX9" fmla="*/ 366712 w 595312"/>
                  <a:gd name="connsiteY9" fmla="*/ 238125 h 338137"/>
                  <a:gd name="connsiteX10" fmla="*/ 347662 w 595312"/>
                  <a:gd name="connsiteY10" fmla="*/ 247650 h 338137"/>
                  <a:gd name="connsiteX11" fmla="*/ 314325 w 595312"/>
                  <a:gd name="connsiteY11" fmla="*/ 261937 h 338137"/>
                  <a:gd name="connsiteX12" fmla="*/ 257175 w 595312"/>
                  <a:gd name="connsiteY12" fmla="*/ 309562 h 338137"/>
                  <a:gd name="connsiteX13" fmla="*/ 242887 w 595312"/>
                  <a:gd name="connsiteY13" fmla="*/ 314325 h 338137"/>
                  <a:gd name="connsiteX14" fmla="*/ 214312 w 595312"/>
                  <a:gd name="connsiteY14" fmla="*/ 328612 h 338137"/>
                  <a:gd name="connsiteX15" fmla="*/ 176212 w 595312"/>
                  <a:gd name="connsiteY15" fmla="*/ 338137 h 338137"/>
                  <a:gd name="connsiteX16" fmla="*/ 152400 w 595312"/>
                  <a:gd name="connsiteY16" fmla="*/ 333375 h 338137"/>
                  <a:gd name="connsiteX17" fmla="*/ 123825 w 595312"/>
                  <a:gd name="connsiteY17" fmla="*/ 323850 h 338137"/>
                  <a:gd name="connsiteX18" fmla="*/ 95250 w 595312"/>
                  <a:gd name="connsiteY18" fmla="*/ 309562 h 338137"/>
                  <a:gd name="connsiteX19" fmla="*/ 66675 w 595312"/>
                  <a:gd name="connsiteY19" fmla="*/ 295275 h 338137"/>
                  <a:gd name="connsiteX20" fmla="*/ 38100 w 595312"/>
                  <a:gd name="connsiteY20" fmla="*/ 276225 h 338137"/>
                  <a:gd name="connsiteX21" fmla="*/ 23812 w 595312"/>
                  <a:gd name="connsiteY21" fmla="*/ 266700 h 338137"/>
                  <a:gd name="connsiteX22" fmla="*/ 4762 w 595312"/>
                  <a:gd name="connsiteY22" fmla="*/ 238125 h 338137"/>
                  <a:gd name="connsiteX23" fmla="*/ 0 w 595312"/>
                  <a:gd name="connsiteY23" fmla="*/ 223837 h 338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95312" h="338137">
                    <a:moveTo>
                      <a:pt x="595312" y="0"/>
                    </a:moveTo>
                    <a:cubicBezTo>
                      <a:pt x="575160" y="50379"/>
                      <a:pt x="599303" y="-3604"/>
                      <a:pt x="552450" y="66675"/>
                    </a:cubicBezTo>
                    <a:cubicBezTo>
                      <a:pt x="546100" y="76200"/>
                      <a:pt x="538520" y="85011"/>
                      <a:pt x="533400" y="95250"/>
                    </a:cubicBezTo>
                    <a:cubicBezTo>
                      <a:pt x="525884" y="110281"/>
                      <a:pt x="516318" y="131383"/>
                      <a:pt x="504825" y="142875"/>
                    </a:cubicBezTo>
                    <a:cubicBezTo>
                      <a:pt x="500062" y="147637"/>
                      <a:pt x="494672" y="151846"/>
                      <a:pt x="490537" y="157162"/>
                    </a:cubicBezTo>
                    <a:cubicBezTo>
                      <a:pt x="483509" y="166198"/>
                      <a:pt x="481012" y="179387"/>
                      <a:pt x="471487" y="185737"/>
                    </a:cubicBezTo>
                    <a:cubicBezTo>
                      <a:pt x="434556" y="210358"/>
                      <a:pt x="453774" y="201166"/>
                      <a:pt x="414337" y="214312"/>
                    </a:cubicBezTo>
                    <a:lnTo>
                      <a:pt x="400050" y="219075"/>
                    </a:lnTo>
                    <a:cubicBezTo>
                      <a:pt x="393700" y="223837"/>
                      <a:pt x="387892" y="229424"/>
                      <a:pt x="381000" y="233362"/>
                    </a:cubicBezTo>
                    <a:cubicBezTo>
                      <a:pt x="376641" y="235853"/>
                      <a:pt x="371326" y="236147"/>
                      <a:pt x="366712" y="238125"/>
                    </a:cubicBezTo>
                    <a:cubicBezTo>
                      <a:pt x="360187" y="240922"/>
                      <a:pt x="354188" y="244853"/>
                      <a:pt x="347662" y="247650"/>
                    </a:cubicBezTo>
                    <a:cubicBezTo>
                      <a:pt x="334692" y="253208"/>
                      <a:pt x="326477" y="252216"/>
                      <a:pt x="314325" y="261937"/>
                    </a:cubicBezTo>
                    <a:cubicBezTo>
                      <a:pt x="295376" y="277096"/>
                      <a:pt x="281898" y="301320"/>
                      <a:pt x="257175" y="309562"/>
                    </a:cubicBezTo>
                    <a:cubicBezTo>
                      <a:pt x="252412" y="311150"/>
                      <a:pt x="247377" y="312080"/>
                      <a:pt x="242887" y="314325"/>
                    </a:cubicBezTo>
                    <a:cubicBezTo>
                      <a:pt x="216875" y="327332"/>
                      <a:pt x="240651" y="321429"/>
                      <a:pt x="214312" y="328612"/>
                    </a:cubicBezTo>
                    <a:cubicBezTo>
                      <a:pt x="201682" y="332056"/>
                      <a:pt x="176212" y="338137"/>
                      <a:pt x="176212" y="338137"/>
                    </a:cubicBezTo>
                    <a:cubicBezTo>
                      <a:pt x="168275" y="336550"/>
                      <a:pt x="160209" y="335505"/>
                      <a:pt x="152400" y="333375"/>
                    </a:cubicBezTo>
                    <a:cubicBezTo>
                      <a:pt x="142714" y="330733"/>
                      <a:pt x="123825" y="323850"/>
                      <a:pt x="123825" y="323850"/>
                    </a:cubicBezTo>
                    <a:cubicBezTo>
                      <a:pt x="82876" y="296552"/>
                      <a:pt x="134686" y="329281"/>
                      <a:pt x="95250" y="309562"/>
                    </a:cubicBezTo>
                    <a:cubicBezTo>
                      <a:pt x="58329" y="291101"/>
                      <a:pt x="102578" y="307242"/>
                      <a:pt x="66675" y="295275"/>
                    </a:cubicBezTo>
                    <a:lnTo>
                      <a:pt x="38100" y="276225"/>
                    </a:lnTo>
                    <a:lnTo>
                      <a:pt x="23812" y="266700"/>
                    </a:lnTo>
                    <a:cubicBezTo>
                      <a:pt x="17462" y="257175"/>
                      <a:pt x="8382" y="248985"/>
                      <a:pt x="4762" y="238125"/>
                    </a:cubicBezTo>
                    <a:lnTo>
                      <a:pt x="0" y="223837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" name="Freihandform 50"/>
              <p:cNvSpPr/>
              <p:nvPr/>
            </p:nvSpPr>
            <p:spPr>
              <a:xfrm>
                <a:off x="4976813" y="4791075"/>
                <a:ext cx="442912" cy="719138"/>
              </a:xfrm>
              <a:custGeom>
                <a:avLst/>
                <a:gdLst>
                  <a:gd name="connsiteX0" fmla="*/ 0 w 442912"/>
                  <a:gd name="connsiteY0" fmla="*/ 719138 h 719138"/>
                  <a:gd name="connsiteX1" fmla="*/ 33337 w 442912"/>
                  <a:gd name="connsiteY1" fmla="*/ 704850 h 719138"/>
                  <a:gd name="connsiteX2" fmla="*/ 47625 w 442912"/>
                  <a:gd name="connsiteY2" fmla="*/ 695325 h 719138"/>
                  <a:gd name="connsiteX3" fmla="*/ 80962 w 442912"/>
                  <a:gd name="connsiteY3" fmla="*/ 685800 h 719138"/>
                  <a:gd name="connsiteX4" fmla="*/ 128587 w 442912"/>
                  <a:gd name="connsiteY4" fmla="*/ 661988 h 719138"/>
                  <a:gd name="connsiteX5" fmla="*/ 171450 w 442912"/>
                  <a:gd name="connsiteY5" fmla="*/ 642938 h 719138"/>
                  <a:gd name="connsiteX6" fmla="*/ 204787 w 442912"/>
                  <a:gd name="connsiteY6" fmla="*/ 623888 h 719138"/>
                  <a:gd name="connsiteX7" fmla="*/ 242887 w 442912"/>
                  <a:gd name="connsiteY7" fmla="*/ 604838 h 719138"/>
                  <a:gd name="connsiteX8" fmla="*/ 257175 w 442912"/>
                  <a:gd name="connsiteY8" fmla="*/ 590550 h 719138"/>
                  <a:gd name="connsiteX9" fmla="*/ 290512 w 442912"/>
                  <a:gd name="connsiteY9" fmla="*/ 576263 h 719138"/>
                  <a:gd name="connsiteX10" fmla="*/ 319087 w 442912"/>
                  <a:gd name="connsiteY10" fmla="*/ 552450 h 719138"/>
                  <a:gd name="connsiteX11" fmla="*/ 338137 w 442912"/>
                  <a:gd name="connsiteY11" fmla="*/ 519113 h 719138"/>
                  <a:gd name="connsiteX12" fmla="*/ 361950 w 442912"/>
                  <a:gd name="connsiteY12" fmla="*/ 490538 h 719138"/>
                  <a:gd name="connsiteX13" fmla="*/ 376237 w 442912"/>
                  <a:gd name="connsiteY13" fmla="*/ 447675 h 719138"/>
                  <a:gd name="connsiteX14" fmla="*/ 385762 w 442912"/>
                  <a:gd name="connsiteY14" fmla="*/ 428625 h 719138"/>
                  <a:gd name="connsiteX15" fmla="*/ 400050 w 442912"/>
                  <a:gd name="connsiteY15" fmla="*/ 400050 h 719138"/>
                  <a:gd name="connsiteX16" fmla="*/ 414337 w 442912"/>
                  <a:gd name="connsiteY16" fmla="*/ 366713 h 719138"/>
                  <a:gd name="connsiteX17" fmla="*/ 419100 w 442912"/>
                  <a:gd name="connsiteY17" fmla="*/ 352425 h 719138"/>
                  <a:gd name="connsiteX18" fmla="*/ 428625 w 442912"/>
                  <a:gd name="connsiteY18" fmla="*/ 328613 h 719138"/>
                  <a:gd name="connsiteX19" fmla="*/ 433387 w 442912"/>
                  <a:gd name="connsiteY19" fmla="*/ 309563 h 719138"/>
                  <a:gd name="connsiteX20" fmla="*/ 442912 w 442912"/>
                  <a:gd name="connsiteY20" fmla="*/ 285750 h 719138"/>
                  <a:gd name="connsiteX21" fmla="*/ 438150 w 442912"/>
                  <a:gd name="connsiteY21" fmla="*/ 157163 h 719138"/>
                  <a:gd name="connsiteX22" fmla="*/ 428625 w 442912"/>
                  <a:gd name="connsiteY22" fmla="*/ 138113 h 719138"/>
                  <a:gd name="connsiteX23" fmla="*/ 414337 w 442912"/>
                  <a:gd name="connsiteY23" fmla="*/ 85725 h 719138"/>
                  <a:gd name="connsiteX24" fmla="*/ 404812 w 442912"/>
                  <a:gd name="connsiteY24" fmla="*/ 42863 h 719138"/>
                  <a:gd name="connsiteX25" fmla="*/ 395287 w 442912"/>
                  <a:gd name="connsiteY25" fmla="*/ 14288 h 719138"/>
                  <a:gd name="connsiteX26" fmla="*/ 385762 w 442912"/>
                  <a:gd name="connsiteY26" fmla="*/ 0 h 71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2912" h="719138">
                    <a:moveTo>
                      <a:pt x="0" y="719138"/>
                    </a:moveTo>
                    <a:cubicBezTo>
                      <a:pt x="11112" y="714375"/>
                      <a:pt x="22523" y="710257"/>
                      <a:pt x="33337" y="704850"/>
                    </a:cubicBezTo>
                    <a:cubicBezTo>
                      <a:pt x="38457" y="702290"/>
                      <a:pt x="42505" y="697885"/>
                      <a:pt x="47625" y="695325"/>
                    </a:cubicBezTo>
                    <a:cubicBezTo>
                      <a:pt x="54454" y="691910"/>
                      <a:pt x="74863" y="687325"/>
                      <a:pt x="80962" y="685800"/>
                    </a:cubicBezTo>
                    <a:cubicBezTo>
                      <a:pt x="144655" y="643338"/>
                      <a:pt x="81465" y="680837"/>
                      <a:pt x="128587" y="661988"/>
                    </a:cubicBezTo>
                    <a:cubicBezTo>
                      <a:pt x="211224" y="628933"/>
                      <a:pt x="123690" y="658856"/>
                      <a:pt x="171450" y="642938"/>
                    </a:cubicBezTo>
                    <a:cubicBezTo>
                      <a:pt x="201386" y="622980"/>
                      <a:pt x="168534" y="644029"/>
                      <a:pt x="204787" y="623888"/>
                    </a:cubicBezTo>
                    <a:cubicBezTo>
                      <a:pt x="238528" y="605143"/>
                      <a:pt x="216769" y="613543"/>
                      <a:pt x="242887" y="604838"/>
                    </a:cubicBezTo>
                    <a:cubicBezTo>
                      <a:pt x="247650" y="600075"/>
                      <a:pt x="251694" y="594465"/>
                      <a:pt x="257175" y="590550"/>
                    </a:cubicBezTo>
                    <a:cubicBezTo>
                      <a:pt x="267474" y="583193"/>
                      <a:pt x="278852" y="580149"/>
                      <a:pt x="290512" y="576263"/>
                    </a:cubicBezTo>
                    <a:cubicBezTo>
                      <a:pt x="304563" y="566896"/>
                      <a:pt x="307626" y="566204"/>
                      <a:pt x="319087" y="552450"/>
                    </a:cubicBezTo>
                    <a:cubicBezTo>
                      <a:pt x="329637" y="539790"/>
                      <a:pt x="329666" y="533937"/>
                      <a:pt x="338137" y="519113"/>
                    </a:cubicBezTo>
                    <a:cubicBezTo>
                      <a:pt x="346979" y="503640"/>
                      <a:pt x="348814" y="503673"/>
                      <a:pt x="361950" y="490538"/>
                    </a:cubicBezTo>
                    <a:cubicBezTo>
                      <a:pt x="367478" y="468425"/>
                      <a:pt x="365989" y="470733"/>
                      <a:pt x="376237" y="447675"/>
                    </a:cubicBezTo>
                    <a:cubicBezTo>
                      <a:pt x="379120" y="441187"/>
                      <a:pt x="382965" y="435150"/>
                      <a:pt x="385762" y="428625"/>
                    </a:cubicBezTo>
                    <a:cubicBezTo>
                      <a:pt x="397593" y="401022"/>
                      <a:pt x="381746" y="427507"/>
                      <a:pt x="400050" y="400050"/>
                    </a:cubicBezTo>
                    <a:cubicBezTo>
                      <a:pt x="411216" y="366550"/>
                      <a:pt x="396685" y="407900"/>
                      <a:pt x="414337" y="366713"/>
                    </a:cubicBezTo>
                    <a:cubicBezTo>
                      <a:pt x="416315" y="362099"/>
                      <a:pt x="417337" y="357126"/>
                      <a:pt x="419100" y="352425"/>
                    </a:cubicBezTo>
                    <a:cubicBezTo>
                      <a:pt x="422102" y="344421"/>
                      <a:pt x="425922" y="336723"/>
                      <a:pt x="428625" y="328613"/>
                    </a:cubicBezTo>
                    <a:cubicBezTo>
                      <a:pt x="430695" y="322403"/>
                      <a:pt x="431317" y="315773"/>
                      <a:pt x="433387" y="309563"/>
                    </a:cubicBezTo>
                    <a:cubicBezTo>
                      <a:pt x="436090" y="301453"/>
                      <a:pt x="439737" y="293688"/>
                      <a:pt x="442912" y="285750"/>
                    </a:cubicBezTo>
                    <a:cubicBezTo>
                      <a:pt x="441325" y="242888"/>
                      <a:pt x="442281" y="199855"/>
                      <a:pt x="438150" y="157163"/>
                    </a:cubicBezTo>
                    <a:cubicBezTo>
                      <a:pt x="437466" y="150096"/>
                      <a:pt x="431422" y="144638"/>
                      <a:pt x="428625" y="138113"/>
                    </a:cubicBezTo>
                    <a:cubicBezTo>
                      <a:pt x="422443" y="123690"/>
                      <a:pt x="417983" y="96665"/>
                      <a:pt x="414337" y="85725"/>
                    </a:cubicBezTo>
                    <a:cubicBezTo>
                      <a:pt x="400711" y="44843"/>
                      <a:pt x="421578" y="109926"/>
                      <a:pt x="404812" y="42863"/>
                    </a:cubicBezTo>
                    <a:cubicBezTo>
                      <a:pt x="402377" y="33123"/>
                      <a:pt x="400856" y="22642"/>
                      <a:pt x="395287" y="14288"/>
                    </a:cubicBezTo>
                    <a:lnTo>
                      <a:pt x="385762" y="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2" name="Freihandform 51"/>
              <p:cNvSpPr/>
              <p:nvPr/>
            </p:nvSpPr>
            <p:spPr>
              <a:xfrm>
                <a:off x="5086350" y="5481638"/>
                <a:ext cx="661988" cy="138112"/>
              </a:xfrm>
              <a:custGeom>
                <a:avLst/>
                <a:gdLst>
                  <a:gd name="connsiteX0" fmla="*/ 661988 w 661988"/>
                  <a:gd name="connsiteY0" fmla="*/ 33337 h 138112"/>
                  <a:gd name="connsiteX1" fmla="*/ 623888 w 661988"/>
                  <a:gd name="connsiteY1" fmla="*/ 19050 h 138112"/>
                  <a:gd name="connsiteX2" fmla="*/ 571500 w 661988"/>
                  <a:gd name="connsiteY2" fmla="*/ 9525 h 138112"/>
                  <a:gd name="connsiteX3" fmla="*/ 485775 w 661988"/>
                  <a:gd name="connsiteY3" fmla="*/ 0 h 138112"/>
                  <a:gd name="connsiteX4" fmla="*/ 347663 w 661988"/>
                  <a:gd name="connsiteY4" fmla="*/ 9525 h 138112"/>
                  <a:gd name="connsiteX5" fmla="*/ 333375 w 661988"/>
                  <a:gd name="connsiteY5" fmla="*/ 14287 h 138112"/>
                  <a:gd name="connsiteX6" fmla="*/ 314325 w 661988"/>
                  <a:gd name="connsiteY6" fmla="*/ 23812 h 138112"/>
                  <a:gd name="connsiteX7" fmla="*/ 285750 w 661988"/>
                  <a:gd name="connsiteY7" fmla="*/ 33337 h 138112"/>
                  <a:gd name="connsiteX8" fmla="*/ 238125 w 661988"/>
                  <a:gd name="connsiteY8" fmla="*/ 52387 h 138112"/>
                  <a:gd name="connsiteX9" fmla="*/ 209550 w 661988"/>
                  <a:gd name="connsiteY9" fmla="*/ 61912 h 138112"/>
                  <a:gd name="connsiteX10" fmla="*/ 176213 w 661988"/>
                  <a:gd name="connsiteY10" fmla="*/ 80962 h 138112"/>
                  <a:gd name="connsiteX11" fmla="*/ 161925 w 661988"/>
                  <a:gd name="connsiteY11" fmla="*/ 85725 h 138112"/>
                  <a:gd name="connsiteX12" fmla="*/ 133350 w 661988"/>
                  <a:gd name="connsiteY12" fmla="*/ 104775 h 138112"/>
                  <a:gd name="connsiteX13" fmla="*/ 109538 w 661988"/>
                  <a:gd name="connsiteY13" fmla="*/ 109537 h 138112"/>
                  <a:gd name="connsiteX14" fmla="*/ 80963 w 661988"/>
                  <a:gd name="connsiteY14" fmla="*/ 119062 h 138112"/>
                  <a:gd name="connsiteX15" fmla="*/ 52388 w 661988"/>
                  <a:gd name="connsiteY15" fmla="*/ 128587 h 138112"/>
                  <a:gd name="connsiteX16" fmla="*/ 38100 w 661988"/>
                  <a:gd name="connsiteY16" fmla="*/ 133350 h 138112"/>
                  <a:gd name="connsiteX17" fmla="*/ 19050 w 661988"/>
                  <a:gd name="connsiteY17" fmla="*/ 138112 h 138112"/>
                  <a:gd name="connsiteX18" fmla="*/ 0 w 661988"/>
                  <a:gd name="connsiteY18" fmla="*/ 133350 h 13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1988" h="138112">
                    <a:moveTo>
                      <a:pt x="661988" y="33337"/>
                    </a:moveTo>
                    <a:cubicBezTo>
                      <a:pt x="649288" y="28575"/>
                      <a:pt x="636852" y="23039"/>
                      <a:pt x="623888" y="19050"/>
                    </a:cubicBezTo>
                    <a:cubicBezTo>
                      <a:pt x="616770" y="16860"/>
                      <a:pt x="576849" y="10289"/>
                      <a:pt x="571500" y="9525"/>
                    </a:cubicBezTo>
                    <a:cubicBezTo>
                      <a:pt x="540018" y="5028"/>
                      <a:pt x="518152" y="3237"/>
                      <a:pt x="485775" y="0"/>
                    </a:cubicBezTo>
                    <a:cubicBezTo>
                      <a:pt x="410918" y="2994"/>
                      <a:pt x="396883" y="-4538"/>
                      <a:pt x="347663" y="9525"/>
                    </a:cubicBezTo>
                    <a:cubicBezTo>
                      <a:pt x="342836" y="10904"/>
                      <a:pt x="337989" y="12310"/>
                      <a:pt x="333375" y="14287"/>
                    </a:cubicBezTo>
                    <a:cubicBezTo>
                      <a:pt x="326849" y="17084"/>
                      <a:pt x="320917" y="21175"/>
                      <a:pt x="314325" y="23812"/>
                    </a:cubicBezTo>
                    <a:cubicBezTo>
                      <a:pt x="305003" y="27541"/>
                      <a:pt x="295151" y="29812"/>
                      <a:pt x="285750" y="33337"/>
                    </a:cubicBezTo>
                    <a:cubicBezTo>
                      <a:pt x="269741" y="39340"/>
                      <a:pt x="254345" y="46980"/>
                      <a:pt x="238125" y="52387"/>
                    </a:cubicBezTo>
                    <a:lnTo>
                      <a:pt x="209550" y="61912"/>
                    </a:lnTo>
                    <a:cubicBezTo>
                      <a:pt x="195201" y="71479"/>
                      <a:pt x="193133" y="73710"/>
                      <a:pt x="176213" y="80962"/>
                    </a:cubicBezTo>
                    <a:cubicBezTo>
                      <a:pt x="171599" y="82940"/>
                      <a:pt x="166314" y="83287"/>
                      <a:pt x="161925" y="85725"/>
                    </a:cubicBezTo>
                    <a:cubicBezTo>
                      <a:pt x="151918" y="91284"/>
                      <a:pt x="144575" y="102530"/>
                      <a:pt x="133350" y="104775"/>
                    </a:cubicBezTo>
                    <a:cubicBezTo>
                      <a:pt x="125413" y="106362"/>
                      <a:pt x="117347" y="107407"/>
                      <a:pt x="109538" y="109537"/>
                    </a:cubicBezTo>
                    <a:cubicBezTo>
                      <a:pt x="99852" y="112179"/>
                      <a:pt x="90488" y="115887"/>
                      <a:pt x="80963" y="119062"/>
                    </a:cubicBezTo>
                    <a:lnTo>
                      <a:pt x="52388" y="128587"/>
                    </a:lnTo>
                    <a:cubicBezTo>
                      <a:pt x="47625" y="130175"/>
                      <a:pt x="42970" y="132133"/>
                      <a:pt x="38100" y="133350"/>
                    </a:cubicBezTo>
                    <a:lnTo>
                      <a:pt x="19050" y="138112"/>
                    </a:lnTo>
                    <a:lnTo>
                      <a:pt x="0" y="13335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" name="Freihandform 52"/>
              <p:cNvSpPr/>
              <p:nvPr/>
            </p:nvSpPr>
            <p:spPr>
              <a:xfrm>
                <a:off x="5505450" y="4962525"/>
                <a:ext cx="166688" cy="771525"/>
              </a:xfrm>
              <a:custGeom>
                <a:avLst/>
                <a:gdLst>
                  <a:gd name="connsiteX0" fmla="*/ 61913 w 166688"/>
                  <a:gd name="connsiteY0" fmla="*/ 771525 h 771525"/>
                  <a:gd name="connsiteX1" fmla="*/ 47625 w 166688"/>
                  <a:gd name="connsiteY1" fmla="*/ 742950 h 771525"/>
                  <a:gd name="connsiteX2" fmla="*/ 23813 w 166688"/>
                  <a:gd name="connsiteY2" fmla="*/ 704850 h 771525"/>
                  <a:gd name="connsiteX3" fmla="*/ 19050 w 166688"/>
                  <a:gd name="connsiteY3" fmla="*/ 690563 h 771525"/>
                  <a:gd name="connsiteX4" fmla="*/ 9525 w 166688"/>
                  <a:gd name="connsiteY4" fmla="*/ 671513 h 771525"/>
                  <a:gd name="connsiteX5" fmla="*/ 0 w 166688"/>
                  <a:gd name="connsiteY5" fmla="*/ 642938 h 771525"/>
                  <a:gd name="connsiteX6" fmla="*/ 4763 w 166688"/>
                  <a:gd name="connsiteY6" fmla="*/ 466725 h 771525"/>
                  <a:gd name="connsiteX7" fmla="*/ 14288 w 166688"/>
                  <a:gd name="connsiteY7" fmla="*/ 419100 h 771525"/>
                  <a:gd name="connsiteX8" fmla="*/ 33338 w 166688"/>
                  <a:gd name="connsiteY8" fmla="*/ 376238 h 771525"/>
                  <a:gd name="connsiteX9" fmla="*/ 42863 w 166688"/>
                  <a:gd name="connsiteY9" fmla="*/ 347663 h 771525"/>
                  <a:gd name="connsiteX10" fmla="*/ 47625 w 166688"/>
                  <a:gd name="connsiteY10" fmla="*/ 328613 h 771525"/>
                  <a:gd name="connsiteX11" fmla="*/ 57150 w 166688"/>
                  <a:gd name="connsiteY11" fmla="*/ 309563 h 771525"/>
                  <a:gd name="connsiteX12" fmla="*/ 61913 w 166688"/>
                  <a:gd name="connsiteY12" fmla="*/ 285750 h 771525"/>
                  <a:gd name="connsiteX13" fmla="*/ 71438 w 166688"/>
                  <a:gd name="connsiteY13" fmla="*/ 247650 h 771525"/>
                  <a:gd name="connsiteX14" fmla="*/ 76200 w 166688"/>
                  <a:gd name="connsiteY14" fmla="*/ 209550 h 771525"/>
                  <a:gd name="connsiteX15" fmla="*/ 80963 w 166688"/>
                  <a:gd name="connsiteY15" fmla="*/ 195263 h 771525"/>
                  <a:gd name="connsiteX16" fmla="*/ 85725 w 166688"/>
                  <a:gd name="connsiteY16" fmla="*/ 157163 h 771525"/>
                  <a:gd name="connsiteX17" fmla="*/ 90488 w 166688"/>
                  <a:gd name="connsiteY17" fmla="*/ 133350 h 771525"/>
                  <a:gd name="connsiteX18" fmla="*/ 100013 w 166688"/>
                  <a:gd name="connsiteY18" fmla="*/ 71438 h 771525"/>
                  <a:gd name="connsiteX19" fmla="*/ 104775 w 166688"/>
                  <a:gd name="connsiteY19" fmla="*/ 57150 h 771525"/>
                  <a:gd name="connsiteX20" fmla="*/ 119063 w 166688"/>
                  <a:gd name="connsiteY20" fmla="*/ 47625 h 771525"/>
                  <a:gd name="connsiteX21" fmla="*/ 152400 w 166688"/>
                  <a:gd name="connsiteY21" fmla="*/ 28575 h 771525"/>
                  <a:gd name="connsiteX22" fmla="*/ 161925 w 166688"/>
                  <a:gd name="connsiteY22" fmla="*/ 14288 h 771525"/>
                  <a:gd name="connsiteX23" fmla="*/ 166688 w 166688"/>
                  <a:gd name="connsiteY23" fmla="*/ 0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6688" h="771525">
                    <a:moveTo>
                      <a:pt x="61913" y="771525"/>
                    </a:moveTo>
                    <a:cubicBezTo>
                      <a:pt x="57150" y="762000"/>
                      <a:pt x="52909" y="752196"/>
                      <a:pt x="47625" y="742950"/>
                    </a:cubicBezTo>
                    <a:cubicBezTo>
                      <a:pt x="40195" y="729947"/>
                      <a:pt x="30985" y="717998"/>
                      <a:pt x="23813" y="704850"/>
                    </a:cubicBezTo>
                    <a:cubicBezTo>
                      <a:pt x="21409" y="700443"/>
                      <a:pt x="21028" y="695177"/>
                      <a:pt x="19050" y="690563"/>
                    </a:cubicBezTo>
                    <a:cubicBezTo>
                      <a:pt x="16253" y="684038"/>
                      <a:pt x="12162" y="678105"/>
                      <a:pt x="9525" y="671513"/>
                    </a:cubicBezTo>
                    <a:cubicBezTo>
                      <a:pt x="5796" y="662191"/>
                      <a:pt x="0" y="642938"/>
                      <a:pt x="0" y="642938"/>
                    </a:cubicBezTo>
                    <a:cubicBezTo>
                      <a:pt x="1588" y="584200"/>
                      <a:pt x="1020" y="525365"/>
                      <a:pt x="4763" y="466725"/>
                    </a:cubicBezTo>
                    <a:cubicBezTo>
                      <a:pt x="5794" y="450568"/>
                      <a:pt x="7048" y="433580"/>
                      <a:pt x="14288" y="419100"/>
                    </a:cubicBezTo>
                    <a:cubicBezTo>
                      <a:pt x="24269" y="399138"/>
                      <a:pt x="25231" y="398533"/>
                      <a:pt x="33338" y="376238"/>
                    </a:cubicBezTo>
                    <a:cubicBezTo>
                      <a:pt x="36769" y="366802"/>
                      <a:pt x="40428" y="357404"/>
                      <a:pt x="42863" y="347663"/>
                    </a:cubicBezTo>
                    <a:cubicBezTo>
                      <a:pt x="44450" y="341313"/>
                      <a:pt x="45327" y="334742"/>
                      <a:pt x="47625" y="328613"/>
                    </a:cubicBezTo>
                    <a:cubicBezTo>
                      <a:pt x="50118" y="321965"/>
                      <a:pt x="53975" y="315913"/>
                      <a:pt x="57150" y="309563"/>
                    </a:cubicBezTo>
                    <a:cubicBezTo>
                      <a:pt x="58738" y="301625"/>
                      <a:pt x="60093" y="293638"/>
                      <a:pt x="61913" y="285750"/>
                    </a:cubicBezTo>
                    <a:cubicBezTo>
                      <a:pt x="64857" y="272994"/>
                      <a:pt x="71438" y="247650"/>
                      <a:pt x="71438" y="247650"/>
                    </a:cubicBezTo>
                    <a:cubicBezTo>
                      <a:pt x="73025" y="234950"/>
                      <a:pt x="73910" y="222142"/>
                      <a:pt x="76200" y="209550"/>
                    </a:cubicBezTo>
                    <a:cubicBezTo>
                      <a:pt x="77098" y="204611"/>
                      <a:pt x="80065" y="200202"/>
                      <a:pt x="80963" y="195263"/>
                    </a:cubicBezTo>
                    <a:cubicBezTo>
                      <a:pt x="83253" y="182671"/>
                      <a:pt x="83779" y="169813"/>
                      <a:pt x="85725" y="157163"/>
                    </a:cubicBezTo>
                    <a:cubicBezTo>
                      <a:pt x="86956" y="149162"/>
                      <a:pt x="89343" y="141364"/>
                      <a:pt x="90488" y="133350"/>
                    </a:cubicBezTo>
                    <a:cubicBezTo>
                      <a:pt x="96522" y="91110"/>
                      <a:pt x="91513" y="101189"/>
                      <a:pt x="100013" y="71438"/>
                    </a:cubicBezTo>
                    <a:cubicBezTo>
                      <a:pt x="101392" y="66611"/>
                      <a:pt x="101639" y="61070"/>
                      <a:pt x="104775" y="57150"/>
                    </a:cubicBezTo>
                    <a:cubicBezTo>
                      <a:pt x="108351" y="52680"/>
                      <a:pt x="114093" y="50465"/>
                      <a:pt x="119063" y="47625"/>
                    </a:cubicBezTo>
                    <a:cubicBezTo>
                      <a:pt x="161351" y="23461"/>
                      <a:pt x="117598" y="51777"/>
                      <a:pt x="152400" y="28575"/>
                    </a:cubicBezTo>
                    <a:cubicBezTo>
                      <a:pt x="155575" y="23813"/>
                      <a:pt x="159365" y="19407"/>
                      <a:pt x="161925" y="14288"/>
                    </a:cubicBezTo>
                    <a:cubicBezTo>
                      <a:pt x="164170" y="9798"/>
                      <a:pt x="166688" y="0"/>
                      <a:pt x="166688" y="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" name="Freihandform 53"/>
              <p:cNvSpPr/>
              <p:nvPr/>
            </p:nvSpPr>
            <p:spPr>
              <a:xfrm>
                <a:off x="5715000" y="5105400"/>
                <a:ext cx="24202" cy="290513"/>
              </a:xfrm>
              <a:custGeom>
                <a:avLst/>
                <a:gdLst>
                  <a:gd name="connsiteX0" fmla="*/ 9525 w 24202"/>
                  <a:gd name="connsiteY0" fmla="*/ 0 h 290513"/>
                  <a:gd name="connsiteX1" fmla="*/ 4763 w 24202"/>
                  <a:gd name="connsiteY1" fmla="*/ 104775 h 290513"/>
                  <a:gd name="connsiteX2" fmla="*/ 0 w 24202"/>
                  <a:gd name="connsiteY2" fmla="*/ 128588 h 290513"/>
                  <a:gd name="connsiteX3" fmla="*/ 4763 w 24202"/>
                  <a:gd name="connsiteY3" fmla="*/ 190500 h 290513"/>
                  <a:gd name="connsiteX4" fmla="*/ 9525 w 24202"/>
                  <a:gd name="connsiteY4" fmla="*/ 219075 h 290513"/>
                  <a:gd name="connsiteX5" fmla="*/ 23813 w 24202"/>
                  <a:gd name="connsiteY5" fmla="*/ 266700 h 290513"/>
                  <a:gd name="connsiteX6" fmla="*/ 23813 w 24202"/>
                  <a:gd name="connsiteY6" fmla="*/ 290513 h 290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202" h="290513">
                    <a:moveTo>
                      <a:pt x="9525" y="0"/>
                    </a:moveTo>
                    <a:cubicBezTo>
                      <a:pt x="7938" y="34925"/>
                      <a:pt x="7346" y="69909"/>
                      <a:pt x="4763" y="104775"/>
                    </a:cubicBezTo>
                    <a:cubicBezTo>
                      <a:pt x="4165" y="112848"/>
                      <a:pt x="0" y="120493"/>
                      <a:pt x="0" y="128588"/>
                    </a:cubicBezTo>
                    <a:cubicBezTo>
                      <a:pt x="0" y="149286"/>
                      <a:pt x="2596" y="169915"/>
                      <a:pt x="4763" y="190500"/>
                    </a:cubicBezTo>
                    <a:cubicBezTo>
                      <a:pt x="5774" y="200103"/>
                      <a:pt x="7183" y="209707"/>
                      <a:pt x="9525" y="219075"/>
                    </a:cubicBezTo>
                    <a:cubicBezTo>
                      <a:pt x="12397" y="230562"/>
                      <a:pt x="22302" y="253098"/>
                      <a:pt x="23813" y="266700"/>
                    </a:cubicBezTo>
                    <a:cubicBezTo>
                      <a:pt x="24690" y="274589"/>
                      <a:pt x="23813" y="282575"/>
                      <a:pt x="23813" y="290513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47" name="Freihandform 46"/>
            <p:cNvSpPr/>
            <p:nvPr/>
          </p:nvSpPr>
          <p:spPr>
            <a:xfrm>
              <a:off x="5575805" y="5191075"/>
              <a:ext cx="169514" cy="252867"/>
            </a:xfrm>
            <a:custGeom>
              <a:avLst/>
              <a:gdLst>
                <a:gd name="connsiteX0" fmla="*/ 34420 w 169514"/>
                <a:gd name="connsiteY0" fmla="*/ 50 h 252867"/>
                <a:gd name="connsiteX1" fmla="*/ 20133 w 169514"/>
                <a:gd name="connsiteY1" fmla="*/ 38150 h 252867"/>
                <a:gd name="connsiteX2" fmla="*/ 15370 w 169514"/>
                <a:gd name="connsiteY2" fmla="*/ 71488 h 252867"/>
                <a:gd name="connsiteX3" fmla="*/ 20133 w 169514"/>
                <a:gd name="connsiteY3" fmla="*/ 171500 h 252867"/>
                <a:gd name="connsiteX4" fmla="*/ 24895 w 169514"/>
                <a:gd name="connsiteY4" fmla="*/ 214363 h 252867"/>
                <a:gd name="connsiteX5" fmla="*/ 29658 w 169514"/>
                <a:gd name="connsiteY5" fmla="*/ 228650 h 252867"/>
                <a:gd name="connsiteX6" fmla="*/ 43945 w 169514"/>
                <a:gd name="connsiteY6" fmla="*/ 238175 h 252867"/>
                <a:gd name="connsiteX7" fmla="*/ 53470 w 169514"/>
                <a:gd name="connsiteY7" fmla="*/ 252463 h 252867"/>
                <a:gd name="connsiteX8" fmla="*/ 115383 w 169514"/>
                <a:gd name="connsiteY8" fmla="*/ 242938 h 252867"/>
                <a:gd name="connsiteX9" fmla="*/ 143958 w 169514"/>
                <a:gd name="connsiteY9" fmla="*/ 233413 h 252867"/>
                <a:gd name="connsiteX10" fmla="*/ 153483 w 169514"/>
                <a:gd name="connsiteY10" fmla="*/ 219125 h 252867"/>
                <a:gd name="connsiteX11" fmla="*/ 167770 w 169514"/>
                <a:gd name="connsiteY11" fmla="*/ 204838 h 252867"/>
                <a:gd name="connsiteX12" fmla="*/ 158245 w 169514"/>
                <a:gd name="connsiteY12" fmla="*/ 81013 h 252867"/>
                <a:gd name="connsiteX13" fmla="*/ 153483 w 169514"/>
                <a:gd name="connsiteY13" fmla="*/ 66725 h 252867"/>
                <a:gd name="connsiteX14" fmla="*/ 134433 w 169514"/>
                <a:gd name="connsiteY14" fmla="*/ 38150 h 252867"/>
                <a:gd name="connsiteX15" fmla="*/ 124908 w 169514"/>
                <a:gd name="connsiteY15" fmla="*/ 23863 h 252867"/>
                <a:gd name="connsiteX16" fmla="*/ 82045 w 169514"/>
                <a:gd name="connsiteY16" fmla="*/ 9575 h 252867"/>
                <a:gd name="connsiteX17" fmla="*/ 67758 w 169514"/>
                <a:gd name="connsiteY17" fmla="*/ 4813 h 252867"/>
                <a:gd name="connsiteX18" fmla="*/ 53470 w 169514"/>
                <a:gd name="connsiteY18" fmla="*/ 50 h 252867"/>
                <a:gd name="connsiteX19" fmla="*/ 1083 w 169514"/>
                <a:gd name="connsiteY19" fmla="*/ 4813 h 252867"/>
                <a:gd name="connsiteX20" fmla="*/ 15370 w 169514"/>
                <a:gd name="connsiteY20" fmla="*/ 14338 h 252867"/>
                <a:gd name="connsiteX21" fmla="*/ 20133 w 169514"/>
                <a:gd name="connsiteY21" fmla="*/ 28625 h 252867"/>
                <a:gd name="connsiteX22" fmla="*/ 34420 w 169514"/>
                <a:gd name="connsiteY22" fmla="*/ 50 h 25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514" h="252867">
                  <a:moveTo>
                    <a:pt x="34420" y="50"/>
                  </a:moveTo>
                  <a:cubicBezTo>
                    <a:pt x="34420" y="1637"/>
                    <a:pt x="21627" y="30682"/>
                    <a:pt x="20133" y="38150"/>
                  </a:cubicBezTo>
                  <a:cubicBezTo>
                    <a:pt x="17931" y="49158"/>
                    <a:pt x="16958" y="60375"/>
                    <a:pt x="15370" y="71488"/>
                  </a:cubicBezTo>
                  <a:cubicBezTo>
                    <a:pt x="16958" y="104825"/>
                    <a:pt x="17913" y="138199"/>
                    <a:pt x="20133" y="171500"/>
                  </a:cubicBezTo>
                  <a:cubicBezTo>
                    <a:pt x="21089" y="185844"/>
                    <a:pt x="22532" y="200183"/>
                    <a:pt x="24895" y="214363"/>
                  </a:cubicBezTo>
                  <a:cubicBezTo>
                    <a:pt x="25720" y="219315"/>
                    <a:pt x="26522" y="224730"/>
                    <a:pt x="29658" y="228650"/>
                  </a:cubicBezTo>
                  <a:cubicBezTo>
                    <a:pt x="33234" y="233119"/>
                    <a:pt x="39183" y="235000"/>
                    <a:pt x="43945" y="238175"/>
                  </a:cubicBezTo>
                  <a:cubicBezTo>
                    <a:pt x="47120" y="242938"/>
                    <a:pt x="47838" y="251439"/>
                    <a:pt x="53470" y="252463"/>
                  </a:cubicBezTo>
                  <a:cubicBezTo>
                    <a:pt x="65299" y="254614"/>
                    <a:pt x="99478" y="247709"/>
                    <a:pt x="115383" y="242938"/>
                  </a:cubicBezTo>
                  <a:cubicBezTo>
                    <a:pt x="125000" y="240053"/>
                    <a:pt x="143958" y="233413"/>
                    <a:pt x="143958" y="233413"/>
                  </a:cubicBezTo>
                  <a:cubicBezTo>
                    <a:pt x="147133" y="228650"/>
                    <a:pt x="149819" y="223522"/>
                    <a:pt x="153483" y="219125"/>
                  </a:cubicBezTo>
                  <a:cubicBezTo>
                    <a:pt x="157795" y="213951"/>
                    <a:pt x="167233" y="211552"/>
                    <a:pt x="167770" y="204838"/>
                  </a:cubicBezTo>
                  <a:cubicBezTo>
                    <a:pt x="171412" y="159313"/>
                    <a:pt x="169859" y="121663"/>
                    <a:pt x="158245" y="81013"/>
                  </a:cubicBezTo>
                  <a:cubicBezTo>
                    <a:pt x="156866" y="76186"/>
                    <a:pt x="155921" y="71113"/>
                    <a:pt x="153483" y="66725"/>
                  </a:cubicBezTo>
                  <a:cubicBezTo>
                    <a:pt x="147924" y="56718"/>
                    <a:pt x="140783" y="47675"/>
                    <a:pt x="134433" y="38150"/>
                  </a:cubicBezTo>
                  <a:cubicBezTo>
                    <a:pt x="131258" y="33388"/>
                    <a:pt x="130338" y="25673"/>
                    <a:pt x="124908" y="23863"/>
                  </a:cubicBezTo>
                  <a:lnTo>
                    <a:pt x="82045" y="9575"/>
                  </a:lnTo>
                  <a:lnTo>
                    <a:pt x="67758" y="4813"/>
                  </a:lnTo>
                  <a:lnTo>
                    <a:pt x="53470" y="50"/>
                  </a:lnTo>
                  <a:cubicBezTo>
                    <a:pt x="36008" y="1638"/>
                    <a:pt x="17501" y="-1344"/>
                    <a:pt x="1083" y="4813"/>
                  </a:cubicBezTo>
                  <a:cubicBezTo>
                    <a:pt x="-4276" y="6823"/>
                    <a:pt x="11794" y="9869"/>
                    <a:pt x="15370" y="14338"/>
                  </a:cubicBezTo>
                  <a:cubicBezTo>
                    <a:pt x="18506" y="18258"/>
                    <a:pt x="19423" y="23655"/>
                    <a:pt x="20133" y="28625"/>
                  </a:cubicBezTo>
                  <a:cubicBezTo>
                    <a:pt x="21031" y="34911"/>
                    <a:pt x="34420" y="-1537"/>
                    <a:pt x="34420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9" name="Gleichschenkliges Dreieck 58"/>
          <p:cNvSpPr/>
          <p:nvPr/>
        </p:nvSpPr>
        <p:spPr>
          <a:xfrm rot="5400000">
            <a:off x="1811469" y="5269675"/>
            <a:ext cx="249217" cy="117373"/>
          </a:xfrm>
          <a:prstGeom prst="triangle">
            <a:avLst>
              <a:gd name="adj" fmla="val 4812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hteck 10"/>
          <p:cNvSpPr/>
          <p:nvPr/>
        </p:nvSpPr>
        <p:spPr>
          <a:xfrm rot="16030490">
            <a:off x="3322468" y="4844603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Pfeil nach rechts 60"/>
          <p:cNvSpPr/>
          <p:nvPr/>
        </p:nvSpPr>
        <p:spPr>
          <a:xfrm>
            <a:off x="4572000" y="5151723"/>
            <a:ext cx="843294" cy="4072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2" name="Gruppieren 61"/>
          <p:cNvGrpSpPr/>
          <p:nvPr/>
        </p:nvGrpSpPr>
        <p:grpSpPr>
          <a:xfrm>
            <a:off x="5632041" y="4137351"/>
            <a:ext cx="2166554" cy="2059827"/>
            <a:chOff x="4330066" y="4273878"/>
            <a:chExt cx="2166554" cy="2059827"/>
          </a:xfrm>
        </p:grpSpPr>
        <p:grpSp>
          <p:nvGrpSpPr>
            <p:cNvPr id="63" name="Gruppieren 62"/>
            <p:cNvGrpSpPr/>
            <p:nvPr/>
          </p:nvGrpSpPr>
          <p:grpSpPr>
            <a:xfrm>
              <a:off x="4330066" y="4273878"/>
              <a:ext cx="2166554" cy="2059827"/>
              <a:chOff x="4474560" y="4213659"/>
              <a:chExt cx="2166554" cy="2059827"/>
            </a:xfrm>
          </p:grpSpPr>
          <p:grpSp>
            <p:nvGrpSpPr>
              <p:cNvPr id="65" name="Gruppieren 64"/>
              <p:cNvGrpSpPr/>
              <p:nvPr/>
            </p:nvGrpSpPr>
            <p:grpSpPr>
              <a:xfrm>
                <a:off x="4474560" y="4213659"/>
                <a:ext cx="2166554" cy="2059827"/>
                <a:chOff x="3131127" y="4185084"/>
                <a:chExt cx="2166554" cy="2059827"/>
              </a:xfrm>
            </p:grpSpPr>
            <p:sp>
              <p:nvSpPr>
                <p:cNvPr id="72" name="Freihandform 71"/>
                <p:cNvSpPr/>
                <p:nvPr/>
              </p:nvSpPr>
              <p:spPr>
                <a:xfrm>
                  <a:off x="3144867" y="4185084"/>
                  <a:ext cx="2152814" cy="2059827"/>
                </a:xfrm>
                <a:custGeom>
                  <a:avLst/>
                  <a:gdLst>
                    <a:gd name="connsiteX0" fmla="*/ 300605 w 1852314"/>
                    <a:gd name="connsiteY0" fmla="*/ 286327 h 1424923"/>
                    <a:gd name="connsiteX1" fmla="*/ 402205 w 1852314"/>
                    <a:gd name="connsiteY1" fmla="*/ 230909 h 1424923"/>
                    <a:gd name="connsiteX2" fmla="*/ 429914 w 1852314"/>
                    <a:gd name="connsiteY2" fmla="*/ 203200 h 1424923"/>
                    <a:gd name="connsiteX3" fmla="*/ 448387 w 1852314"/>
                    <a:gd name="connsiteY3" fmla="*/ 175491 h 1424923"/>
                    <a:gd name="connsiteX4" fmla="*/ 503805 w 1852314"/>
                    <a:gd name="connsiteY4" fmla="*/ 129309 h 1424923"/>
                    <a:gd name="connsiteX5" fmla="*/ 522277 w 1852314"/>
                    <a:gd name="connsiteY5" fmla="*/ 101600 h 1424923"/>
                    <a:gd name="connsiteX6" fmla="*/ 577696 w 1852314"/>
                    <a:gd name="connsiteY6" fmla="*/ 55418 h 1424923"/>
                    <a:gd name="connsiteX7" fmla="*/ 596168 w 1852314"/>
                    <a:gd name="connsiteY7" fmla="*/ 27709 h 1424923"/>
                    <a:gd name="connsiteX8" fmla="*/ 623877 w 1852314"/>
                    <a:gd name="connsiteY8" fmla="*/ 18473 h 1424923"/>
                    <a:gd name="connsiteX9" fmla="*/ 651587 w 1852314"/>
                    <a:gd name="connsiteY9" fmla="*/ 0 h 1424923"/>
                    <a:gd name="connsiteX10" fmla="*/ 882496 w 1852314"/>
                    <a:gd name="connsiteY10" fmla="*/ 18473 h 1424923"/>
                    <a:gd name="connsiteX11" fmla="*/ 974859 w 1852314"/>
                    <a:gd name="connsiteY11" fmla="*/ 55418 h 1424923"/>
                    <a:gd name="connsiteX12" fmla="*/ 1030277 w 1852314"/>
                    <a:gd name="connsiteY12" fmla="*/ 83127 h 1424923"/>
                    <a:gd name="connsiteX13" fmla="*/ 1261187 w 1852314"/>
                    <a:gd name="connsiteY13" fmla="*/ 92364 h 1424923"/>
                    <a:gd name="connsiteX14" fmla="*/ 1298132 w 1852314"/>
                    <a:gd name="connsiteY14" fmla="*/ 101600 h 1424923"/>
                    <a:gd name="connsiteX15" fmla="*/ 1353550 w 1852314"/>
                    <a:gd name="connsiteY15" fmla="*/ 110837 h 1424923"/>
                    <a:gd name="connsiteX16" fmla="*/ 1473623 w 1852314"/>
                    <a:gd name="connsiteY16" fmla="*/ 193964 h 1424923"/>
                    <a:gd name="connsiteX17" fmla="*/ 1556750 w 1852314"/>
                    <a:gd name="connsiteY17" fmla="*/ 249382 h 1424923"/>
                    <a:gd name="connsiteX18" fmla="*/ 1584459 w 1852314"/>
                    <a:gd name="connsiteY18" fmla="*/ 267855 h 1424923"/>
                    <a:gd name="connsiteX19" fmla="*/ 1612168 w 1852314"/>
                    <a:gd name="connsiteY19" fmla="*/ 286327 h 1424923"/>
                    <a:gd name="connsiteX20" fmla="*/ 1658350 w 1852314"/>
                    <a:gd name="connsiteY20" fmla="*/ 332509 h 1424923"/>
                    <a:gd name="connsiteX21" fmla="*/ 1676823 w 1852314"/>
                    <a:gd name="connsiteY21" fmla="*/ 360218 h 1424923"/>
                    <a:gd name="connsiteX22" fmla="*/ 1732241 w 1852314"/>
                    <a:gd name="connsiteY22" fmla="*/ 415637 h 1424923"/>
                    <a:gd name="connsiteX23" fmla="*/ 1778423 w 1852314"/>
                    <a:gd name="connsiteY23" fmla="*/ 461818 h 1424923"/>
                    <a:gd name="connsiteX24" fmla="*/ 1833841 w 1852314"/>
                    <a:gd name="connsiteY24" fmla="*/ 572655 h 1424923"/>
                    <a:gd name="connsiteX25" fmla="*/ 1843077 w 1852314"/>
                    <a:gd name="connsiteY25" fmla="*/ 600364 h 1424923"/>
                    <a:gd name="connsiteX26" fmla="*/ 1852314 w 1852314"/>
                    <a:gd name="connsiteY26" fmla="*/ 628073 h 1424923"/>
                    <a:gd name="connsiteX27" fmla="*/ 1843077 w 1852314"/>
                    <a:gd name="connsiteY27" fmla="*/ 1089891 h 1424923"/>
                    <a:gd name="connsiteX28" fmla="*/ 1815368 w 1852314"/>
                    <a:gd name="connsiteY28" fmla="*/ 1108364 h 1424923"/>
                    <a:gd name="connsiteX29" fmla="*/ 1778423 w 1852314"/>
                    <a:gd name="connsiteY29" fmla="*/ 1136073 h 1424923"/>
                    <a:gd name="connsiteX30" fmla="*/ 1723005 w 1852314"/>
                    <a:gd name="connsiteY30" fmla="*/ 1154546 h 1424923"/>
                    <a:gd name="connsiteX31" fmla="*/ 1676823 w 1852314"/>
                    <a:gd name="connsiteY31" fmla="*/ 1191491 h 1424923"/>
                    <a:gd name="connsiteX32" fmla="*/ 1649114 w 1852314"/>
                    <a:gd name="connsiteY32" fmla="*/ 1219200 h 1424923"/>
                    <a:gd name="connsiteX33" fmla="*/ 1621405 w 1852314"/>
                    <a:gd name="connsiteY33" fmla="*/ 1228437 h 1424923"/>
                    <a:gd name="connsiteX34" fmla="*/ 1538277 w 1852314"/>
                    <a:gd name="connsiteY34" fmla="*/ 1274618 h 1424923"/>
                    <a:gd name="connsiteX35" fmla="*/ 1510568 w 1852314"/>
                    <a:gd name="connsiteY35" fmla="*/ 1293091 h 1424923"/>
                    <a:gd name="connsiteX36" fmla="*/ 1455150 w 1852314"/>
                    <a:gd name="connsiteY36" fmla="*/ 1311564 h 1424923"/>
                    <a:gd name="connsiteX37" fmla="*/ 1399732 w 1852314"/>
                    <a:gd name="connsiteY37" fmla="*/ 1348509 h 1424923"/>
                    <a:gd name="connsiteX38" fmla="*/ 1372023 w 1852314"/>
                    <a:gd name="connsiteY38" fmla="*/ 1366982 h 1424923"/>
                    <a:gd name="connsiteX39" fmla="*/ 1316605 w 1852314"/>
                    <a:gd name="connsiteY39" fmla="*/ 1385455 h 1424923"/>
                    <a:gd name="connsiteX40" fmla="*/ 1288896 w 1852314"/>
                    <a:gd name="connsiteY40" fmla="*/ 1394691 h 1424923"/>
                    <a:gd name="connsiteX41" fmla="*/ 1261187 w 1852314"/>
                    <a:gd name="connsiteY41" fmla="*/ 1403927 h 1424923"/>
                    <a:gd name="connsiteX42" fmla="*/ 1002568 w 1852314"/>
                    <a:gd name="connsiteY42" fmla="*/ 1413164 h 1424923"/>
                    <a:gd name="connsiteX43" fmla="*/ 531514 w 1852314"/>
                    <a:gd name="connsiteY43" fmla="*/ 1413164 h 1424923"/>
                    <a:gd name="connsiteX44" fmla="*/ 411441 w 1852314"/>
                    <a:gd name="connsiteY44" fmla="*/ 1394691 h 1424923"/>
                    <a:gd name="connsiteX45" fmla="*/ 383732 w 1852314"/>
                    <a:gd name="connsiteY45" fmla="*/ 1385455 h 1424923"/>
                    <a:gd name="connsiteX46" fmla="*/ 328314 w 1852314"/>
                    <a:gd name="connsiteY46" fmla="*/ 1376218 h 1424923"/>
                    <a:gd name="connsiteX47" fmla="*/ 208241 w 1852314"/>
                    <a:gd name="connsiteY47" fmla="*/ 1357746 h 1424923"/>
                    <a:gd name="connsiteX48" fmla="*/ 152823 w 1852314"/>
                    <a:gd name="connsiteY48" fmla="*/ 1339273 h 1424923"/>
                    <a:gd name="connsiteX49" fmla="*/ 97405 w 1852314"/>
                    <a:gd name="connsiteY49" fmla="*/ 1293091 h 1424923"/>
                    <a:gd name="connsiteX50" fmla="*/ 69696 w 1852314"/>
                    <a:gd name="connsiteY50" fmla="*/ 1283855 h 1424923"/>
                    <a:gd name="connsiteX51" fmla="*/ 32750 w 1852314"/>
                    <a:gd name="connsiteY51" fmla="*/ 1228437 h 1424923"/>
                    <a:gd name="connsiteX52" fmla="*/ 14277 w 1852314"/>
                    <a:gd name="connsiteY52" fmla="*/ 1200727 h 1424923"/>
                    <a:gd name="connsiteX53" fmla="*/ 14277 w 1852314"/>
                    <a:gd name="connsiteY53" fmla="*/ 1034473 h 1424923"/>
                    <a:gd name="connsiteX54" fmla="*/ 23514 w 1852314"/>
                    <a:gd name="connsiteY54" fmla="*/ 1006764 h 1424923"/>
                    <a:gd name="connsiteX55" fmla="*/ 41987 w 1852314"/>
                    <a:gd name="connsiteY55" fmla="*/ 979055 h 1424923"/>
                    <a:gd name="connsiteX56" fmla="*/ 97405 w 1852314"/>
                    <a:gd name="connsiteY56" fmla="*/ 960582 h 1424923"/>
                    <a:gd name="connsiteX57" fmla="*/ 217477 w 1852314"/>
                    <a:gd name="connsiteY57" fmla="*/ 969818 h 1424923"/>
                    <a:gd name="connsiteX58" fmla="*/ 282132 w 1852314"/>
                    <a:gd name="connsiteY58" fmla="*/ 988291 h 1424923"/>
                    <a:gd name="connsiteX59" fmla="*/ 365259 w 1852314"/>
                    <a:gd name="connsiteY59" fmla="*/ 1025237 h 1424923"/>
                    <a:gd name="connsiteX60" fmla="*/ 392968 w 1852314"/>
                    <a:gd name="connsiteY60" fmla="*/ 1034473 h 1424923"/>
                    <a:gd name="connsiteX61" fmla="*/ 476096 w 1852314"/>
                    <a:gd name="connsiteY61" fmla="*/ 1052946 h 1424923"/>
                    <a:gd name="connsiteX62" fmla="*/ 549987 w 1852314"/>
                    <a:gd name="connsiteY62" fmla="*/ 1062182 h 1424923"/>
                    <a:gd name="connsiteX63" fmla="*/ 753187 w 1852314"/>
                    <a:gd name="connsiteY63" fmla="*/ 1043709 h 1424923"/>
                    <a:gd name="connsiteX64" fmla="*/ 780896 w 1852314"/>
                    <a:gd name="connsiteY64" fmla="*/ 1034473 h 1424923"/>
                    <a:gd name="connsiteX65" fmla="*/ 808605 w 1852314"/>
                    <a:gd name="connsiteY65" fmla="*/ 1006764 h 1424923"/>
                    <a:gd name="connsiteX66" fmla="*/ 836314 w 1852314"/>
                    <a:gd name="connsiteY66" fmla="*/ 997527 h 1424923"/>
                    <a:gd name="connsiteX67" fmla="*/ 873259 w 1852314"/>
                    <a:gd name="connsiteY67" fmla="*/ 942109 h 1424923"/>
                    <a:gd name="connsiteX68" fmla="*/ 891732 w 1852314"/>
                    <a:gd name="connsiteY68" fmla="*/ 914400 h 1424923"/>
                    <a:gd name="connsiteX69" fmla="*/ 910205 w 1852314"/>
                    <a:gd name="connsiteY69" fmla="*/ 858982 h 1424923"/>
                    <a:gd name="connsiteX70" fmla="*/ 928677 w 1852314"/>
                    <a:gd name="connsiteY70" fmla="*/ 720437 h 1424923"/>
                    <a:gd name="connsiteX71" fmla="*/ 910205 w 1852314"/>
                    <a:gd name="connsiteY71" fmla="*/ 563418 h 1424923"/>
                    <a:gd name="connsiteX72" fmla="*/ 891732 w 1852314"/>
                    <a:gd name="connsiteY72" fmla="*/ 498764 h 1424923"/>
                    <a:gd name="connsiteX73" fmla="*/ 854787 w 1852314"/>
                    <a:gd name="connsiteY73" fmla="*/ 443346 h 1424923"/>
                    <a:gd name="connsiteX74" fmla="*/ 799368 w 1852314"/>
                    <a:gd name="connsiteY74" fmla="*/ 406400 h 1424923"/>
                    <a:gd name="connsiteX75" fmla="*/ 743950 w 1852314"/>
                    <a:gd name="connsiteY75" fmla="*/ 378691 h 1424923"/>
                    <a:gd name="connsiteX76" fmla="*/ 716241 w 1852314"/>
                    <a:gd name="connsiteY76" fmla="*/ 360218 h 1424923"/>
                    <a:gd name="connsiteX77" fmla="*/ 660823 w 1852314"/>
                    <a:gd name="connsiteY77" fmla="*/ 341746 h 1424923"/>
                    <a:gd name="connsiteX78" fmla="*/ 596168 w 1852314"/>
                    <a:gd name="connsiteY78" fmla="*/ 323273 h 1424923"/>
                    <a:gd name="connsiteX79" fmla="*/ 411441 w 1852314"/>
                    <a:gd name="connsiteY79" fmla="*/ 332509 h 1424923"/>
                    <a:gd name="connsiteX80" fmla="*/ 356023 w 1852314"/>
                    <a:gd name="connsiteY80" fmla="*/ 350982 h 1424923"/>
                    <a:gd name="connsiteX81" fmla="*/ 328314 w 1852314"/>
                    <a:gd name="connsiteY81" fmla="*/ 360218 h 1424923"/>
                    <a:gd name="connsiteX82" fmla="*/ 300605 w 1852314"/>
                    <a:gd name="connsiteY82" fmla="*/ 369455 h 1424923"/>
                    <a:gd name="connsiteX83" fmla="*/ 282132 w 1852314"/>
                    <a:gd name="connsiteY83" fmla="*/ 341746 h 1424923"/>
                    <a:gd name="connsiteX84" fmla="*/ 254423 w 1852314"/>
                    <a:gd name="connsiteY84" fmla="*/ 323273 h 1424923"/>
                    <a:gd name="connsiteX85" fmla="*/ 263659 w 1852314"/>
                    <a:gd name="connsiteY85" fmla="*/ 295564 h 1424923"/>
                    <a:gd name="connsiteX86" fmla="*/ 356023 w 1852314"/>
                    <a:gd name="connsiteY86" fmla="*/ 286327 h 1424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1852314" h="1424923">
                      <a:moveTo>
                        <a:pt x="300605" y="286327"/>
                      </a:moveTo>
                      <a:cubicBezTo>
                        <a:pt x="338687" y="271095"/>
                        <a:pt x="371441" y="261673"/>
                        <a:pt x="402205" y="230909"/>
                      </a:cubicBezTo>
                      <a:cubicBezTo>
                        <a:pt x="411441" y="221673"/>
                        <a:pt x="421552" y="213235"/>
                        <a:pt x="429914" y="203200"/>
                      </a:cubicBezTo>
                      <a:cubicBezTo>
                        <a:pt x="437021" y="194672"/>
                        <a:pt x="440538" y="183340"/>
                        <a:pt x="448387" y="175491"/>
                      </a:cubicBezTo>
                      <a:cubicBezTo>
                        <a:pt x="521033" y="102845"/>
                        <a:pt x="428158" y="220086"/>
                        <a:pt x="503805" y="129309"/>
                      </a:cubicBezTo>
                      <a:cubicBezTo>
                        <a:pt x="510911" y="120781"/>
                        <a:pt x="515171" y="110128"/>
                        <a:pt x="522277" y="101600"/>
                      </a:cubicBezTo>
                      <a:cubicBezTo>
                        <a:pt x="544499" y="74933"/>
                        <a:pt x="550453" y="73580"/>
                        <a:pt x="577696" y="55418"/>
                      </a:cubicBezTo>
                      <a:cubicBezTo>
                        <a:pt x="583853" y="46182"/>
                        <a:pt x="587500" y="34643"/>
                        <a:pt x="596168" y="27709"/>
                      </a:cubicBezTo>
                      <a:cubicBezTo>
                        <a:pt x="603770" y="21627"/>
                        <a:pt x="615169" y="22827"/>
                        <a:pt x="623877" y="18473"/>
                      </a:cubicBezTo>
                      <a:cubicBezTo>
                        <a:pt x="633806" y="13509"/>
                        <a:pt x="642350" y="6158"/>
                        <a:pt x="651587" y="0"/>
                      </a:cubicBezTo>
                      <a:cubicBezTo>
                        <a:pt x="696265" y="2352"/>
                        <a:pt x="817097" y="2123"/>
                        <a:pt x="882496" y="18473"/>
                      </a:cubicBezTo>
                      <a:cubicBezTo>
                        <a:pt x="916133" y="26882"/>
                        <a:pt x="945135" y="38433"/>
                        <a:pt x="974859" y="55418"/>
                      </a:cubicBezTo>
                      <a:cubicBezTo>
                        <a:pt x="994653" y="66729"/>
                        <a:pt x="1006083" y="81399"/>
                        <a:pt x="1030277" y="83127"/>
                      </a:cubicBezTo>
                      <a:cubicBezTo>
                        <a:pt x="1107113" y="88615"/>
                        <a:pt x="1184217" y="89285"/>
                        <a:pt x="1261187" y="92364"/>
                      </a:cubicBezTo>
                      <a:cubicBezTo>
                        <a:pt x="1273502" y="95443"/>
                        <a:pt x="1285685" y="99110"/>
                        <a:pt x="1298132" y="101600"/>
                      </a:cubicBezTo>
                      <a:cubicBezTo>
                        <a:pt x="1316496" y="105273"/>
                        <a:pt x="1335950" y="104437"/>
                        <a:pt x="1353550" y="110837"/>
                      </a:cubicBezTo>
                      <a:cubicBezTo>
                        <a:pt x="1383671" y="121790"/>
                        <a:pt x="1458191" y="183676"/>
                        <a:pt x="1473623" y="193964"/>
                      </a:cubicBezTo>
                      <a:lnTo>
                        <a:pt x="1556750" y="249382"/>
                      </a:lnTo>
                      <a:lnTo>
                        <a:pt x="1584459" y="267855"/>
                      </a:lnTo>
                      <a:lnTo>
                        <a:pt x="1612168" y="286327"/>
                      </a:lnTo>
                      <a:cubicBezTo>
                        <a:pt x="1661428" y="360218"/>
                        <a:pt x="1596776" y="270936"/>
                        <a:pt x="1658350" y="332509"/>
                      </a:cubicBezTo>
                      <a:cubicBezTo>
                        <a:pt x="1666200" y="340358"/>
                        <a:pt x="1669448" y="351921"/>
                        <a:pt x="1676823" y="360218"/>
                      </a:cubicBezTo>
                      <a:cubicBezTo>
                        <a:pt x="1694179" y="379744"/>
                        <a:pt x="1717750" y="393900"/>
                        <a:pt x="1732241" y="415637"/>
                      </a:cubicBezTo>
                      <a:cubicBezTo>
                        <a:pt x="1756872" y="452582"/>
                        <a:pt x="1741478" y="437189"/>
                        <a:pt x="1778423" y="461818"/>
                      </a:cubicBezTo>
                      <a:cubicBezTo>
                        <a:pt x="1826168" y="533437"/>
                        <a:pt x="1808348" y="496176"/>
                        <a:pt x="1833841" y="572655"/>
                      </a:cubicBezTo>
                      <a:lnTo>
                        <a:pt x="1843077" y="600364"/>
                      </a:lnTo>
                      <a:lnTo>
                        <a:pt x="1852314" y="628073"/>
                      </a:lnTo>
                      <a:cubicBezTo>
                        <a:pt x="1849235" y="782012"/>
                        <a:pt x="1854886" y="936374"/>
                        <a:pt x="1843077" y="1089891"/>
                      </a:cubicBezTo>
                      <a:cubicBezTo>
                        <a:pt x="1842226" y="1100959"/>
                        <a:pt x="1824401" y="1101912"/>
                        <a:pt x="1815368" y="1108364"/>
                      </a:cubicBezTo>
                      <a:cubicBezTo>
                        <a:pt x="1802842" y="1117312"/>
                        <a:pt x="1792192" y="1129189"/>
                        <a:pt x="1778423" y="1136073"/>
                      </a:cubicBezTo>
                      <a:cubicBezTo>
                        <a:pt x="1761007" y="1144781"/>
                        <a:pt x="1723005" y="1154546"/>
                        <a:pt x="1723005" y="1154546"/>
                      </a:cubicBezTo>
                      <a:cubicBezTo>
                        <a:pt x="1681690" y="1216517"/>
                        <a:pt x="1730360" y="1155800"/>
                        <a:pt x="1676823" y="1191491"/>
                      </a:cubicBezTo>
                      <a:cubicBezTo>
                        <a:pt x="1665955" y="1198737"/>
                        <a:pt x="1659982" y="1211954"/>
                        <a:pt x="1649114" y="1219200"/>
                      </a:cubicBezTo>
                      <a:cubicBezTo>
                        <a:pt x="1641013" y="1224601"/>
                        <a:pt x="1629916" y="1223709"/>
                        <a:pt x="1621405" y="1228437"/>
                      </a:cubicBezTo>
                      <a:cubicBezTo>
                        <a:pt x="1526133" y="1281366"/>
                        <a:pt x="1600974" y="1253720"/>
                        <a:pt x="1538277" y="1274618"/>
                      </a:cubicBezTo>
                      <a:cubicBezTo>
                        <a:pt x="1529041" y="1280776"/>
                        <a:pt x="1520712" y="1288582"/>
                        <a:pt x="1510568" y="1293091"/>
                      </a:cubicBezTo>
                      <a:cubicBezTo>
                        <a:pt x="1492774" y="1300999"/>
                        <a:pt x="1471352" y="1300763"/>
                        <a:pt x="1455150" y="1311564"/>
                      </a:cubicBezTo>
                      <a:lnTo>
                        <a:pt x="1399732" y="1348509"/>
                      </a:lnTo>
                      <a:cubicBezTo>
                        <a:pt x="1390496" y="1354667"/>
                        <a:pt x="1382554" y="1363472"/>
                        <a:pt x="1372023" y="1366982"/>
                      </a:cubicBezTo>
                      <a:lnTo>
                        <a:pt x="1316605" y="1385455"/>
                      </a:lnTo>
                      <a:lnTo>
                        <a:pt x="1288896" y="1394691"/>
                      </a:lnTo>
                      <a:cubicBezTo>
                        <a:pt x="1279660" y="1397770"/>
                        <a:pt x="1270917" y="1403579"/>
                        <a:pt x="1261187" y="1403927"/>
                      </a:cubicBezTo>
                      <a:lnTo>
                        <a:pt x="1002568" y="1413164"/>
                      </a:lnTo>
                      <a:cubicBezTo>
                        <a:pt x="784930" y="1429905"/>
                        <a:pt x="866868" y="1427745"/>
                        <a:pt x="531514" y="1413164"/>
                      </a:cubicBezTo>
                      <a:cubicBezTo>
                        <a:pt x="504364" y="1411984"/>
                        <a:pt x="442549" y="1402468"/>
                        <a:pt x="411441" y="1394691"/>
                      </a:cubicBezTo>
                      <a:cubicBezTo>
                        <a:pt x="401996" y="1392330"/>
                        <a:pt x="393236" y="1387567"/>
                        <a:pt x="383732" y="1385455"/>
                      </a:cubicBezTo>
                      <a:cubicBezTo>
                        <a:pt x="365450" y="1381392"/>
                        <a:pt x="346824" y="1379066"/>
                        <a:pt x="328314" y="1376218"/>
                      </a:cubicBezTo>
                      <a:cubicBezTo>
                        <a:pt x="173711" y="1352433"/>
                        <a:pt x="346561" y="1380799"/>
                        <a:pt x="208241" y="1357746"/>
                      </a:cubicBezTo>
                      <a:cubicBezTo>
                        <a:pt x="189768" y="1351588"/>
                        <a:pt x="166592" y="1353042"/>
                        <a:pt x="152823" y="1339273"/>
                      </a:cubicBezTo>
                      <a:cubicBezTo>
                        <a:pt x="132397" y="1318847"/>
                        <a:pt x="123122" y="1305950"/>
                        <a:pt x="97405" y="1293091"/>
                      </a:cubicBezTo>
                      <a:cubicBezTo>
                        <a:pt x="88697" y="1288737"/>
                        <a:pt x="78932" y="1286934"/>
                        <a:pt x="69696" y="1283855"/>
                      </a:cubicBezTo>
                      <a:lnTo>
                        <a:pt x="32750" y="1228437"/>
                      </a:lnTo>
                      <a:lnTo>
                        <a:pt x="14277" y="1200727"/>
                      </a:lnTo>
                      <a:cubicBezTo>
                        <a:pt x="-8555" y="1132228"/>
                        <a:pt x="-549" y="1167905"/>
                        <a:pt x="14277" y="1034473"/>
                      </a:cubicBezTo>
                      <a:cubicBezTo>
                        <a:pt x="15352" y="1024797"/>
                        <a:pt x="19160" y="1015472"/>
                        <a:pt x="23514" y="1006764"/>
                      </a:cubicBezTo>
                      <a:cubicBezTo>
                        <a:pt x="28479" y="996835"/>
                        <a:pt x="32574" y="984938"/>
                        <a:pt x="41987" y="979055"/>
                      </a:cubicBezTo>
                      <a:cubicBezTo>
                        <a:pt x="58499" y="968735"/>
                        <a:pt x="97405" y="960582"/>
                        <a:pt x="97405" y="960582"/>
                      </a:cubicBezTo>
                      <a:cubicBezTo>
                        <a:pt x="137429" y="963661"/>
                        <a:pt x="177610" y="965128"/>
                        <a:pt x="217477" y="969818"/>
                      </a:cubicBezTo>
                      <a:cubicBezTo>
                        <a:pt x="235397" y="971926"/>
                        <a:pt x="264216" y="982319"/>
                        <a:pt x="282132" y="988291"/>
                      </a:cubicBezTo>
                      <a:cubicBezTo>
                        <a:pt x="326042" y="1017565"/>
                        <a:pt x="299311" y="1003254"/>
                        <a:pt x="365259" y="1025237"/>
                      </a:cubicBezTo>
                      <a:cubicBezTo>
                        <a:pt x="374495" y="1028316"/>
                        <a:pt x="383523" y="1032112"/>
                        <a:pt x="392968" y="1034473"/>
                      </a:cubicBezTo>
                      <a:cubicBezTo>
                        <a:pt x="422379" y="1041825"/>
                        <a:pt x="445620" y="1048257"/>
                        <a:pt x="476096" y="1052946"/>
                      </a:cubicBezTo>
                      <a:cubicBezTo>
                        <a:pt x="500629" y="1056720"/>
                        <a:pt x="525357" y="1059103"/>
                        <a:pt x="549987" y="1062182"/>
                      </a:cubicBezTo>
                      <a:cubicBezTo>
                        <a:pt x="637451" y="1057037"/>
                        <a:pt x="681112" y="1061728"/>
                        <a:pt x="753187" y="1043709"/>
                      </a:cubicBezTo>
                      <a:cubicBezTo>
                        <a:pt x="762632" y="1041348"/>
                        <a:pt x="771660" y="1037552"/>
                        <a:pt x="780896" y="1034473"/>
                      </a:cubicBezTo>
                      <a:cubicBezTo>
                        <a:pt x="790132" y="1025237"/>
                        <a:pt x="797737" y="1014010"/>
                        <a:pt x="808605" y="1006764"/>
                      </a:cubicBezTo>
                      <a:cubicBezTo>
                        <a:pt x="816706" y="1001363"/>
                        <a:pt x="829430" y="1004411"/>
                        <a:pt x="836314" y="997527"/>
                      </a:cubicBezTo>
                      <a:cubicBezTo>
                        <a:pt x="852013" y="981828"/>
                        <a:pt x="860944" y="960582"/>
                        <a:pt x="873259" y="942109"/>
                      </a:cubicBezTo>
                      <a:lnTo>
                        <a:pt x="891732" y="914400"/>
                      </a:lnTo>
                      <a:cubicBezTo>
                        <a:pt x="897890" y="895927"/>
                        <a:pt x="907790" y="878304"/>
                        <a:pt x="910205" y="858982"/>
                      </a:cubicBezTo>
                      <a:cubicBezTo>
                        <a:pt x="922141" y="763489"/>
                        <a:pt x="915931" y="809664"/>
                        <a:pt x="928677" y="720437"/>
                      </a:cubicBezTo>
                      <a:cubicBezTo>
                        <a:pt x="923724" y="670909"/>
                        <a:pt x="919279" y="613323"/>
                        <a:pt x="910205" y="563418"/>
                      </a:cubicBezTo>
                      <a:cubicBezTo>
                        <a:pt x="908913" y="556313"/>
                        <a:pt x="897077" y="508386"/>
                        <a:pt x="891732" y="498764"/>
                      </a:cubicBezTo>
                      <a:cubicBezTo>
                        <a:pt x="880950" y="479356"/>
                        <a:pt x="873260" y="455661"/>
                        <a:pt x="854787" y="443346"/>
                      </a:cubicBezTo>
                      <a:lnTo>
                        <a:pt x="799368" y="406400"/>
                      </a:lnTo>
                      <a:cubicBezTo>
                        <a:pt x="763557" y="382526"/>
                        <a:pt x="782191" y="391438"/>
                        <a:pt x="743950" y="378691"/>
                      </a:cubicBezTo>
                      <a:cubicBezTo>
                        <a:pt x="734714" y="372533"/>
                        <a:pt x="726385" y="364726"/>
                        <a:pt x="716241" y="360218"/>
                      </a:cubicBezTo>
                      <a:cubicBezTo>
                        <a:pt x="698447" y="352310"/>
                        <a:pt x="679296" y="347904"/>
                        <a:pt x="660823" y="341746"/>
                      </a:cubicBezTo>
                      <a:cubicBezTo>
                        <a:pt x="621060" y="328492"/>
                        <a:pt x="642574" y="334874"/>
                        <a:pt x="596168" y="323273"/>
                      </a:cubicBezTo>
                      <a:cubicBezTo>
                        <a:pt x="534592" y="326352"/>
                        <a:pt x="472687" y="325442"/>
                        <a:pt x="411441" y="332509"/>
                      </a:cubicBezTo>
                      <a:cubicBezTo>
                        <a:pt x="392097" y="334741"/>
                        <a:pt x="374496" y="344824"/>
                        <a:pt x="356023" y="350982"/>
                      </a:cubicBezTo>
                      <a:lnTo>
                        <a:pt x="328314" y="360218"/>
                      </a:lnTo>
                      <a:lnTo>
                        <a:pt x="300605" y="369455"/>
                      </a:lnTo>
                      <a:cubicBezTo>
                        <a:pt x="294447" y="360219"/>
                        <a:pt x="289981" y="349595"/>
                        <a:pt x="282132" y="341746"/>
                      </a:cubicBezTo>
                      <a:cubicBezTo>
                        <a:pt x="274283" y="333897"/>
                        <a:pt x="258546" y="333580"/>
                        <a:pt x="254423" y="323273"/>
                      </a:cubicBezTo>
                      <a:cubicBezTo>
                        <a:pt x="250807" y="314233"/>
                        <a:pt x="254509" y="298891"/>
                        <a:pt x="263659" y="295564"/>
                      </a:cubicBezTo>
                      <a:cubicBezTo>
                        <a:pt x="292738" y="284990"/>
                        <a:pt x="356023" y="286327"/>
                        <a:pt x="356023" y="286327"/>
                      </a:cubicBez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3" name="Freihandform 72"/>
                <p:cNvSpPr/>
                <p:nvPr/>
              </p:nvSpPr>
              <p:spPr>
                <a:xfrm>
                  <a:off x="3131127" y="4525818"/>
                  <a:ext cx="1496291" cy="1524000"/>
                </a:xfrm>
                <a:custGeom>
                  <a:avLst/>
                  <a:gdLst>
                    <a:gd name="connsiteX0" fmla="*/ 332509 w 1496291"/>
                    <a:gd name="connsiteY0" fmla="*/ 73891 h 1524000"/>
                    <a:gd name="connsiteX1" fmla="*/ 230909 w 1496291"/>
                    <a:gd name="connsiteY1" fmla="*/ 120073 h 1524000"/>
                    <a:gd name="connsiteX2" fmla="*/ 203200 w 1496291"/>
                    <a:gd name="connsiteY2" fmla="*/ 138546 h 1524000"/>
                    <a:gd name="connsiteX3" fmla="*/ 184728 w 1496291"/>
                    <a:gd name="connsiteY3" fmla="*/ 166255 h 1524000"/>
                    <a:gd name="connsiteX4" fmla="*/ 157018 w 1496291"/>
                    <a:gd name="connsiteY4" fmla="*/ 184727 h 1524000"/>
                    <a:gd name="connsiteX5" fmla="*/ 147782 w 1496291"/>
                    <a:gd name="connsiteY5" fmla="*/ 212437 h 1524000"/>
                    <a:gd name="connsiteX6" fmla="*/ 120073 w 1496291"/>
                    <a:gd name="connsiteY6" fmla="*/ 240146 h 1524000"/>
                    <a:gd name="connsiteX7" fmla="*/ 92364 w 1496291"/>
                    <a:gd name="connsiteY7" fmla="*/ 323273 h 1524000"/>
                    <a:gd name="connsiteX8" fmla="*/ 83128 w 1496291"/>
                    <a:gd name="connsiteY8" fmla="*/ 350982 h 1524000"/>
                    <a:gd name="connsiteX9" fmla="*/ 73891 w 1496291"/>
                    <a:gd name="connsiteY9" fmla="*/ 378691 h 1524000"/>
                    <a:gd name="connsiteX10" fmla="*/ 64655 w 1496291"/>
                    <a:gd name="connsiteY10" fmla="*/ 415637 h 1524000"/>
                    <a:gd name="connsiteX11" fmla="*/ 55418 w 1496291"/>
                    <a:gd name="connsiteY11" fmla="*/ 443346 h 1524000"/>
                    <a:gd name="connsiteX12" fmla="*/ 46182 w 1496291"/>
                    <a:gd name="connsiteY12" fmla="*/ 489527 h 1524000"/>
                    <a:gd name="connsiteX13" fmla="*/ 36946 w 1496291"/>
                    <a:gd name="connsiteY13" fmla="*/ 517237 h 1524000"/>
                    <a:gd name="connsiteX14" fmla="*/ 18473 w 1496291"/>
                    <a:gd name="connsiteY14" fmla="*/ 628073 h 1524000"/>
                    <a:gd name="connsiteX15" fmla="*/ 0 w 1496291"/>
                    <a:gd name="connsiteY15" fmla="*/ 748146 h 1524000"/>
                    <a:gd name="connsiteX16" fmla="*/ 9237 w 1496291"/>
                    <a:gd name="connsiteY16" fmla="*/ 1145309 h 1524000"/>
                    <a:gd name="connsiteX17" fmla="*/ 36946 w 1496291"/>
                    <a:gd name="connsiteY17" fmla="*/ 1265382 h 1524000"/>
                    <a:gd name="connsiteX18" fmla="*/ 55418 w 1496291"/>
                    <a:gd name="connsiteY18" fmla="*/ 1293091 h 1524000"/>
                    <a:gd name="connsiteX19" fmla="*/ 83128 w 1496291"/>
                    <a:gd name="connsiteY19" fmla="*/ 1302327 h 1524000"/>
                    <a:gd name="connsiteX20" fmla="*/ 101600 w 1496291"/>
                    <a:gd name="connsiteY20" fmla="*/ 1330037 h 1524000"/>
                    <a:gd name="connsiteX21" fmla="*/ 184728 w 1496291"/>
                    <a:gd name="connsiteY21" fmla="*/ 1376218 h 1524000"/>
                    <a:gd name="connsiteX22" fmla="*/ 249382 w 1496291"/>
                    <a:gd name="connsiteY22" fmla="*/ 1413164 h 1524000"/>
                    <a:gd name="connsiteX23" fmla="*/ 277091 w 1496291"/>
                    <a:gd name="connsiteY23" fmla="*/ 1422400 h 1524000"/>
                    <a:gd name="connsiteX24" fmla="*/ 314037 w 1496291"/>
                    <a:gd name="connsiteY24" fmla="*/ 1440873 h 1524000"/>
                    <a:gd name="connsiteX25" fmla="*/ 341746 w 1496291"/>
                    <a:gd name="connsiteY25" fmla="*/ 1450109 h 1524000"/>
                    <a:gd name="connsiteX26" fmla="*/ 378691 w 1496291"/>
                    <a:gd name="connsiteY26" fmla="*/ 1468582 h 1524000"/>
                    <a:gd name="connsiteX27" fmla="*/ 415637 w 1496291"/>
                    <a:gd name="connsiteY27" fmla="*/ 1477818 h 1524000"/>
                    <a:gd name="connsiteX28" fmla="*/ 471055 w 1496291"/>
                    <a:gd name="connsiteY28" fmla="*/ 1496291 h 1524000"/>
                    <a:gd name="connsiteX29" fmla="*/ 508000 w 1496291"/>
                    <a:gd name="connsiteY29" fmla="*/ 1505527 h 1524000"/>
                    <a:gd name="connsiteX30" fmla="*/ 591128 w 1496291"/>
                    <a:gd name="connsiteY30" fmla="*/ 1524000 h 1524000"/>
                    <a:gd name="connsiteX31" fmla="*/ 775855 w 1496291"/>
                    <a:gd name="connsiteY31" fmla="*/ 1514764 h 1524000"/>
                    <a:gd name="connsiteX32" fmla="*/ 831273 w 1496291"/>
                    <a:gd name="connsiteY32" fmla="*/ 1496291 h 1524000"/>
                    <a:gd name="connsiteX33" fmla="*/ 858982 w 1496291"/>
                    <a:gd name="connsiteY33" fmla="*/ 1487055 h 1524000"/>
                    <a:gd name="connsiteX34" fmla="*/ 886691 w 1496291"/>
                    <a:gd name="connsiteY34" fmla="*/ 1468582 h 1524000"/>
                    <a:gd name="connsiteX35" fmla="*/ 942109 w 1496291"/>
                    <a:gd name="connsiteY35" fmla="*/ 1450109 h 1524000"/>
                    <a:gd name="connsiteX36" fmla="*/ 979055 w 1496291"/>
                    <a:gd name="connsiteY36" fmla="*/ 1422400 h 1524000"/>
                    <a:gd name="connsiteX37" fmla="*/ 1006764 w 1496291"/>
                    <a:gd name="connsiteY37" fmla="*/ 1403927 h 1524000"/>
                    <a:gd name="connsiteX38" fmla="*/ 1071418 w 1496291"/>
                    <a:gd name="connsiteY38" fmla="*/ 1348509 h 1524000"/>
                    <a:gd name="connsiteX39" fmla="*/ 1108364 w 1496291"/>
                    <a:gd name="connsiteY39" fmla="*/ 1293091 h 1524000"/>
                    <a:gd name="connsiteX40" fmla="*/ 1145309 w 1496291"/>
                    <a:gd name="connsiteY40" fmla="*/ 1265382 h 1524000"/>
                    <a:gd name="connsiteX41" fmla="*/ 1182255 w 1496291"/>
                    <a:gd name="connsiteY41" fmla="*/ 1209964 h 1524000"/>
                    <a:gd name="connsiteX42" fmla="*/ 1200728 w 1496291"/>
                    <a:gd name="connsiteY42" fmla="*/ 1182255 h 1524000"/>
                    <a:gd name="connsiteX43" fmla="*/ 1228437 w 1496291"/>
                    <a:gd name="connsiteY43" fmla="*/ 1163782 h 1524000"/>
                    <a:gd name="connsiteX44" fmla="*/ 1246909 w 1496291"/>
                    <a:gd name="connsiteY44" fmla="*/ 1126837 h 1524000"/>
                    <a:gd name="connsiteX45" fmla="*/ 1302328 w 1496291"/>
                    <a:gd name="connsiteY45" fmla="*/ 1062182 h 1524000"/>
                    <a:gd name="connsiteX46" fmla="*/ 1320800 w 1496291"/>
                    <a:gd name="connsiteY46" fmla="*/ 1025237 h 1524000"/>
                    <a:gd name="connsiteX47" fmla="*/ 1366982 w 1496291"/>
                    <a:gd name="connsiteY47" fmla="*/ 942109 h 1524000"/>
                    <a:gd name="connsiteX48" fmla="*/ 1376218 w 1496291"/>
                    <a:gd name="connsiteY48" fmla="*/ 914400 h 1524000"/>
                    <a:gd name="connsiteX49" fmla="*/ 1394691 w 1496291"/>
                    <a:gd name="connsiteY49" fmla="*/ 886691 h 1524000"/>
                    <a:gd name="connsiteX50" fmla="*/ 1450109 w 1496291"/>
                    <a:gd name="connsiteY50" fmla="*/ 766618 h 1524000"/>
                    <a:gd name="connsiteX51" fmla="*/ 1459346 w 1496291"/>
                    <a:gd name="connsiteY51" fmla="*/ 729673 h 1524000"/>
                    <a:gd name="connsiteX52" fmla="*/ 1477818 w 1496291"/>
                    <a:gd name="connsiteY52" fmla="*/ 674255 h 1524000"/>
                    <a:gd name="connsiteX53" fmla="*/ 1496291 w 1496291"/>
                    <a:gd name="connsiteY53" fmla="*/ 581891 h 1524000"/>
                    <a:gd name="connsiteX54" fmla="*/ 1487055 w 1496291"/>
                    <a:gd name="connsiteY54" fmla="*/ 369455 h 1524000"/>
                    <a:gd name="connsiteX55" fmla="*/ 1477818 w 1496291"/>
                    <a:gd name="connsiteY55" fmla="*/ 314037 h 1524000"/>
                    <a:gd name="connsiteX56" fmla="*/ 1459346 w 1496291"/>
                    <a:gd name="connsiteY56" fmla="*/ 286327 h 1524000"/>
                    <a:gd name="connsiteX57" fmla="*/ 1450109 w 1496291"/>
                    <a:gd name="connsiteY57" fmla="*/ 258618 h 1524000"/>
                    <a:gd name="connsiteX58" fmla="*/ 1431637 w 1496291"/>
                    <a:gd name="connsiteY58" fmla="*/ 221673 h 1524000"/>
                    <a:gd name="connsiteX59" fmla="*/ 1422400 w 1496291"/>
                    <a:gd name="connsiteY59" fmla="*/ 193964 h 1524000"/>
                    <a:gd name="connsiteX60" fmla="*/ 1376218 w 1496291"/>
                    <a:gd name="connsiteY60" fmla="*/ 138546 h 1524000"/>
                    <a:gd name="connsiteX61" fmla="*/ 1339273 w 1496291"/>
                    <a:gd name="connsiteY61" fmla="*/ 92364 h 1524000"/>
                    <a:gd name="connsiteX62" fmla="*/ 1274618 w 1496291"/>
                    <a:gd name="connsiteY62" fmla="*/ 55418 h 1524000"/>
                    <a:gd name="connsiteX63" fmla="*/ 1246909 w 1496291"/>
                    <a:gd name="connsiteY63" fmla="*/ 36946 h 1524000"/>
                    <a:gd name="connsiteX64" fmla="*/ 1182255 w 1496291"/>
                    <a:gd name="connsiteY64" fmla="*/ 18473 h 1524000"/>
                    <a:gd name="connsiteX65" fmla="*/ 1108364 w 1496291"/>
                    <a:gd name="connsiteY65" fmla="*/ 0 h 1524000"/>
                    <a:gd name="connsiteX66" fmla="*/ 757382 w 1496291"/>
                    <a:gd name="connsiteY66" fmla="*/ 9237 h 1524000"/>
                    <a:gd name="connsiteX67" fmla="*/ 701964 w 1496291"/>
                    <a:gd name="connsiteY67" fmla="*/ 18473 h 1524000"/>
                    <a:gd name="connsiteX68" fmla="*/ 646546 w 1496291"/>
                    <a:gd name="connsiteY68" fmla="*/ 36946 h 1524000"/>
                    <a:gd name="connsiteX69" fmla="*/ 618837 w 1496291"/>
                    <a:gd name="connsiteY69" fmla="*/ 46182 h 1524000"/>
                    <a:gd name="connsiteX70" fmla="*/ 591128 w 1496291"/>
                    <a:gd name="connsiteY70" fmla="*/ 55418 h 1524000"/>
                    <a:gd name="connsiteX71" fmla="*/ 489528 w 1496291"/>
                    <a:gd name="connsiteY71" fmla="*/ 73891 h 1524000"/>
                    <a:gd name="connsiteX72" fmla="*/ 452582 w 1496291"/>
                    <a:gd name="connsiteY72" fmla="*/ 83127 h 1524000"/>
                    <a:gd name="connsiteX73" fmla="*/ 424873 w 1496291"/>
                    <a:gd name="connsiteY73" fmla="*/ 92364 h 1524000"/>
                    <a:gd name="connsiteX74" fmla="*/ 332509 w 1496291"/>
                    <a:gd name="connsiteY74" fmla="*/ 73891 h 152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1496291" h="1524000">
                      <a:moveTo>
                        <a:pt x="332509" y="73891"/>
                      </a:moveTo>
                      <a:cubicBezTo>
                        <a:pt x="264558" y="87481"/>
                        <a:pt x="299389" y="74419"/>
                        <a:pt x="230909" y="120073"/>
                      </a:cubicBezTo>
                      <a:lnTo>
                        <a:pt x="203200" y="138546"/>
                      </a:lnTo>
                      <a:cubicBezTo>
                        <a:pt x="197043" y="147782"/>
                        <a:pt x="192577" y="158406"/>
                        <a:pt x="184728" y="166255"/>
                      </a:cubicBezTo>
                      <a:cubicBezTo>
                        <a:pt x="176878" y="174104"/>
                        <a:pt x="163953" y="176059"/>
                        <a:pt x="157018" y="184727"/>
                      </a:cubicBezTo>
                      <a:cubicBezTo>
                        <a:pt x="150936" y="192330"/>
                        <a:pt x="153183" y="204336"/>
                        <a:pt x="147782" y="212437"/>
                      </a:cubicBezTo>
                      <a:cubicBezTo>
                        <a:pt x="140537" y="223305"/>
                        <a:pt x="129309" y="230910"/>
                        <a:pt x="120073" y="240146"/>
                      </a:cubicBezTo>
                      <a:lnTo>
                        <a:pt x="92364" y="323273"/>
                      </a:lnTo>
                      <a:lnTo>
                        <a:pt x="83128" y="350982"/>
                      </a:lnTo>
                      <a:cubicBezTo>
                        <a:pt x="80049" y="360218"/>
                        <a:pt x="76252" y="369246"/>
                        <a:pt x="73891" y="378691"/>
                      </a:cubicBezTo>
                      <a:cubicBezTo>
                        <a:pt x="70812" y="391006"/>
                        <a:pt x="68142" y="403431"/>
                        <a:pt x="64655" y="415637"/>
                      </a:cubicBezTo>
                      <a:cubicBezTo>
                        <a:pt x="61980" y="424998"/>
                        <a:pt x="57779" y="433901"/>
                        <a:pt x="55418" y="443346"/>
                      </a:cubicBezTo>
                      <a:cubicBezTo>
                        <a:pt x="51610" y="458576"/>
                        <a:pt x="49989" y="474297"/>
                        <a:pt x="46182" y="489527"/>
                      </a:cubicBezTo>
                      <a:cubicBezTo>
                        <a:pt x="43821" y="498973"/>
                        <a:pt x="39307" y="507791"/>
                        <a:pt x="36946" y="517237"/>
                      </a:cubicBezTo>
                      <a:cubicBezTo>
                        <a:pt x="26059" y="560785"/>
                        <a:pt x="26296" y="581133"/>
                        <a:pt x="18473" y="628073"/>
                      </a:cubicBezTo>
                      <a:cubicBezTo>
                        <a:pt x="-2686" y="755032"/>
                        <a:pt x="22339" y="569442"/>
                        <a:pt x="0" y="748146"/>
                      </a:cubicBezTo>
                      <a:cubicBezTo>
                        <a:pt x="3079" y="880534"/>
                        <a:pt x="3944" y="1012991"/>
                        <a:pt x="9237" y="1145309"/>
                      </a:cubicBezTo>
                      <a:cubicBezTo>
                        <a:pt x="10234" y="1170227"/>
                        <a:pt x="21421" y="1242093"/>
                        <a:pt x="36946" y="1265382"/>
                      </a:cubicBezTo>
                      <a:cubicBezTo>
                        <a:pt x="43103" y="1274618"/>
                        <a:pt x="46750" y="1286157"/>
                        <a:pt x="55418" y="1293091"/>
                      </a:cubicBezTo>
                      <a:cubicBezTo>
                        <a:pt x="63021" y="1299173"/>
                        <a:pt x="73891" y="1299248"/>
                        <a:pt x="83128" y="1302327"/>
                      </a:cubicBezTo>
                      <a:cubicBezTo>
                        <a:pt x="89285" y="1311564"/>
                        <a:pt x="93246" y="1322727"/>
                        <a:pt x="101600" y="1330037"/>
                      </a:cubicBezTo>
                      <a:cubicBezTo>
                        <a:pt x="140688" y="1364239"/>
                        <a:pt x="146670" y="1363533"/>
                        <a:pt x="184728" y="1376218"/>
                      </a:cubicBezTo>
                      <a:cubicBezTo>
                        <a:pt x="212554" y="1394769"/>
                        <a:pt x="216572" y="1399103"/>
                        <a:pt x="249382" y="1413164"/>
                      </a:cubicBezTo>
                      <a:cubicBezTo>
                        <a:pt x="258331" y="1416999"/>
                        <a:pt x="268142" y="1418565"/>
                        <a:pt x="277091" y="1422400"/>
                      </a:cubicBezTo>
                      <a:cubicBezTo>
                        <a:pt x="289747" y="1427824"/>
                        <a:pt x="301381" y="1435449"/>
                        <a:pt x="314037" y="1440873"/>
                      </a:cubicBezTo>
                      <a:cubicBezTo>
                        <a:pt x="322986" y="1444708"/>
                        <a:pt x="332797" y="1446274"/>
                        <a:pt x="341746" y="1450109"/>
                      </a:cubicBezTo>
                      <a:cubicBezTo>
                        <a:pt x="354401" y="1455533"/>
                        <a:pt x="365799" y="1463748"/>
                        <a:pt x="378691" y="1468582"/>
                      </a:cubicBezTo>
                      <a:cubicBezTo>
                        <a:pt x="390577" y="1473039"/>
                        <a:pt x="403478" y="1474170"/>
                        <a:pt x="415637" y="1477818"/>
                      </a:cubicBezTo>
                      <a:cubicBezTo>
                        <a:pt x="434288" y="1483413"/>
                        <a:pt x="452164" y="1491568"/>
                        <a:pt x="471055" y="1496291"/>
                      </a:cubicBezTo>
                      <a:cubicBezTo>
                        <a:pt x="483370" y="1499370"/>
                        <a:pt x="495608" y="1502773"/>
                        <a:pt x="508000" y="1505527"/>
                      </a:cubicBezTo>
                      <a:cubicBezTo>
                        <a:pt x="613544" y="1528982"/>
                        <a:pt x="501016" y="1501473"/>
                        <a:pt x="591128" y="1524000"/>
                      </a:cubicBezTo>
                      <a:cubicBezTo>
                        <a:pt x="652704" y="1520921"/>
                        <a:pt x="714609" y="1521831"/>
                        <a:pt x="775855" y="1514764"/>
                      </a:cubicBezTo>
                      <a:cubicBezTo>
                        <a:pt x="795199" y="1512532"/>
                        <a:pt x="812800" y="1502449"/>
                        <a:pt x="831273" y="1496291"/>
                      </a:cubicBezTo>
                      <a:lnTo>
                        <a:pt x="858982" y="1487055"/>
                      </a:lnTo>
                      <a:cubicBezTo>
                        <a:pt x="868218" y="1480897"/>
                        <a:pt x="876547" y="1473091"/>
                        <a:pt x="886691" y="1468582"/>
                      </a:cubicBezTo>
                      <a:cubicBezTo>
                        <a:pt x="904485" y="1460674"/>
                        <a:pt x="942109" y="1450109"/>
                        <a:pt x="942109" y="1450109"/>
                      </a:cubicBezTo>
                      <a:cubicBezTo>
                        <a:pt x="954424" y="1440873"/>
                        <a:pt x="966528" y="1431348"/>
                        <a:pt x="979055" y="1422400"/>
                      </a:cubicBezTo>
                      <a:cubicBezTo>
                        <a:pt x="988088" y="1415948"/>
                        <a:pt x="998336" y="1411151"/>
                        <a:pt x="1006764" y="1403927"/>
                      </a:cubicBezTo>
                      <a:cubicBezTo>
                        <a:pt x="1085155" y="1336735"/>
                        <a:pt x="1007804" y="1390919"/>
                        <a:pt x="1071418" y="1348509"/>
                      </a:cubicBezTo>
                      <a:cubicBezTo>
                        <a:pt x="1083733" y="1330036"/>
                        <a:pt x="1090603" y="1306412"/>
                        <a:pt x="1108364" y="1293091"/>
                      </a:cubicBezTo>
                      <a:cubicBezTo>
                        <a:pt x="1120679" y="1283855"/>
                        <a:pt x="1135082" y="1276887"/>
                        <a:pt x="1145309" y="1265382"/>
                      </a:cubicBezTo>
                      <a:cubicBezTo>
                        <a:pt x="1160059" y="1248788"/>
                        <a:pt x="1169940" y="1228437"/>
                        <a:pt x="1182255" y="1209964"/>
                      </a:cubicBezTo>
                      <a:cubicBezTo>
                        <a:pt x="1188413" y="1200728"/>
                        <a:pt x="1191492" y="1188413"/>
                        <a:pt x="1200728" y="1182255"/>
                      </a:cubicBezTo>
                      <a:lnTo>
                        <a:pt x="1228437" y="1163782"/>
                      </a:lnTo>
                      <a:cubicBezTo>
                        <a:pt x="1234594" y="1151467"/>
                        <a:pt x="1239612" y="1138513"/>
                        <a:pt x="1246909" y="1126837"/>
                      </a:cubicBezTo>
                      <a:cubicBezTo>
                        <a:pt x="1266658" y="1095237"/>
                        <a:pt x="1277137" y="1087372"/>
                        <a:pt x="1302328" y="1062182"/>
                      </a:cubicBezTo>
                      <a:cubicBezTo>
                        <a:pt x="1308485" y="1049867"/>
                        <a:pt x="1314113" y="1037273"/>
                        <a:pt x="1320800" y="1025237"/>
                      </a:cubicBezTo>
                      <a:cubicBezTo>
                        <a:pt x="1342695" y="985826"/>
                        <a:pt x="1350373" y="980863"/>
                        <a:pt x="1366982" y="942109"/>
                      </a:cubicBezTo>
                      <a:cubicBezTo>
                        <a:pt x="1370817" y="933160"/>
                        <a:pt x="1371864" y="923108"/>
                        <a:pt x="1376218" y="914400"/>
                      </a:cubicBezTo>
                      <a:cubicBezTo>
                        <a:pt x="1381182" y="904471"/>
                        <a:pt x="1389375" y="896436"/>
                        <a:pt x="1394691" y="886691"/>
                      </a:cubicBezTo>
                      <a:cubicBezTo>
                        <a:pt x="1412291" y="854425"/>
                        <a:pt x="1437522" y="804379"/>
                        <a:pt x="1450109" y="766618"/>
                      </a:cubicBezTo>
                      <a:cubicBezTo>
                        <a:pt x="1454123" y="754575"/>
                        <a:pt x="1455698" y="741832"/>
                        <a:pt x="1459346" y="729673"/>
                      </a:cubicBezTo>
                      <a:cubicBezTo>
                        <a:pt x="1464941" y="711022"/>
                        <a:pt x="1474617" y="693462"/>
                        <a:pt x="1477818" y="674255"/>
                      </a:cubicBezTo>
                      <a:cubicBezTo>
                        <a:pt x="1489142" y="606315"/>
                        <a:pt x="1482513" y="637005"/>
                        <a:pt x="1496291" y="581891"/>
                      </a:cubicBezTo>
                      <a:cubicBezTo>
                        <a:pt x="1493212" y="511079"/>
                        <a:pt x="1491932" y="440166"/>
                        <a:pt x="1487055" y="369455"/>
                      </a:cubicBezTo>
                      <a:cubicBezTo>
                        <a:pt x="1485766" y="350772"/>
                        <a:pt x="1483740" y="331803"/>
                        <a:pt x="1477818" y="314037"/>
                      </a:cubicBezTo>
                      <a:cubicBezTo>
                        <a:pt x="1474308" y="303506"/>
                        <a:pt x="1464310" y="296256"/>
                        <a:pt x="1459346" y="286327"/>
                      </a:cubicBezTo>
                      <a:cubicBezTo>
                        <a:pt x="1454992" y="277619"/>
                        <a:pt x="1453944" y="267567"/>
                        <a:pt x="1450109" y="258618"/>
                      </a:cubicBezTo>
                      <a:cubicBezTo>
                        <a:pt x="1444685" y="245963"/>
                        <a:pt x="1437061" y="234328"/>
                        <a:pt x="1431637" y="221673"/>
                      </a:cubicBezTo>
                      <a:cubicBezTo>
                        <a:pt x="1427802" y="212724"/>
                        <a:pt x="1426754" y="202672"/>
                        <a:pt x="1422400" y="193964"/>
                      </a:cubicBezTo>
                      <a:cubicBezTo>
                        <a:pt x="1409539" y="168243"/>
                        <a:pt x="1396648" y="158976"/>
                        <a:pt x="1376218" y="138546"/>
                      </a:cubicBezTo>
                      <a:cubicBezTo>
                        <a:pt x="1361056" y="93058"/>
                        <a:pt x="1377837" y="124501"/>
                        <a:pt x="1339273" y="92364"/>
                      </a:cubicBezTo>
                      <a:cubicBezTo>
                        <a:pt x="1292106" y="53058"/>
                        <a:pt x="1334422" y="70370"/>
                        <a:pt x="1274618" y="55418"/>
                      </a:cubicBezTo>
                      <a:cubicBezTo>
                        <a:pt x="1265382" y="49261"/>
                        <a:pt x="1256838" y="41910"/>
                        <a:pt x="1246909" y="36946"/>
                      </a:cubicBezTo>
                      <a:cubicBezTo>
                        <a:pt x="1232140" y="29562"/>
                        <a:pt x="1196073" y="22421"/>
                        <a:pt x="1182255" y="18473"/>
                      </a:cubicBezTo>
                      <a:cubicBezTo>
                        <a:pt x="1115980" y="-462"/>
                        <a:pt x="1202264" y="18781"/>
                        <a:pt x="1108364" y="0"/>
                      </a:cubicBezTo>
                      <a:lnTo>
                        <a:pt x="757382" y="9237"/>
                      </a:lnTo>
                      <a:cubicBezTo>
                        <a:pt x="738674" y="10087"/>
                        <a:pt x="720132" y="13931"/>
                        <a:pt x="701964" y="18473"/>
                      </a:cubicBezTo>
                      <a:cubicBezTo>
                        <a:pt x="683073" y="23196"/>
                        <a:pt x="665019" y="30788"/>
                        <a:pt x="646546" y="36946"/>
                      </a:cubicBezTo>
                      <a:lnTo>
                        <a:pt x="618837" y="46182"/>
                      </a:lnTo>
                      <a:cubicBezTo>
                        <a:pt x="609601" y="49261"/>
                        <a:pt x="600731" y="53817"/>
                        <a:pt x="591128" y="55418"/>
                      </a:cubicBezTo>
                      <a:cubicBezTo>
                        <a:pt x="551029" y="62102"/>
                        <a:pt x="528251" y="65286"/>
                        <a:pt x="489528" y="73891"/>
                      </a:cubicBezTo>
                      <a:cubicBezTo>
                        <a:pt x="477136" y="76645"/>
                        <a:pt x="464788" y="79640"/>
                        <a:pt x="452582" y="83127"/>
                      </a:cubicBezTo>
                      <a:cubicBezTo>
                        <a:pt x="443221" y="85802"/>
                        <a:pt x="434580" y="91617"/>
                        <a:pt x="424873" y="92364"/>
                      </a:cubicBezTo>
                      <a:cubicBezTo>
                        <a:pt x="394176" y="94725"/>
                        <a:pt x="363297" y="92364"/>
                        <a:pt x="332509" y="7389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4" name="Freihandform 73"/>
                <p:cNvSpPr/>
                <p:nvPr/>
              </p:nvSpPr>
              <p:spPr>
                <a:xfrm>
                  <a:off x="3454362" y="4699281"/>
                  <a:ext cx="1173056" cy="1031432"/>
                </a:xfrm>
                <a:custGeom>
                  <a:avLst/>
                  <a:gdLst>
                    <a:gd name="connsiteX0" fmla="*/ 203464 w 1284119"/>
                    <a:gd name="connsiteY0" fmla="*/ 83127 h 1339273"/>
                    <a:gd name="connsiteX1" fmla="*/ 249646 w 1284119"/>
                    <a:gd name="connsiteY1" fmla="*/ 55418 h 1339273"/>
                    <a:gd name="connsiteX2" fmla="*/ 305064 w 1284119"/>
                    <a:gd name="connsiteY2" fmla="*/ 36945 h 1339273"/>
                    <a:gd name="connsiteX3" fmla="*/ 332774 w 1284119"/>
                    <a:gd name="connsiteY3" fmla="*/ 18473 h 1339273"/>
                    <a:gd name="connsiteX4" fmla="*/ 397428 w 1284119"/>
                    <a:gd name="connsiteY4" fmla="*/ 9236 h 1339273"/>
                    <a:gd name="connsiteX5" fmla="*/ 434374 w 1284119"/>
                    <a:gd name="connsiteY5" fmla="*/ 0 h 1339273"/>
                    <a:gd name="connsiteX6" fmla="*/ 720701 w 1284119"/>
                    <a:gd name="connsiteY6" fmla="*/ 18473 h 1339273"/>
                    <a:gd name="connsiteX7" fmla="*/ 803828 w 1284119"/>
                    <a:gd name="connsiteY7" fmla="*/ 46182 h 1339273"/>
                    <a:gd name="connsiteX8" fmla="*/ 831537 w 1284119"/>
                    <a:gd name="connsiteY8" fmla="*/ 55418 h 1339273"/>
                    <a:gd name="connsiteX9" fmla="*/ 859246 w 1284119"/>
                    <a:gd name="connsiteY9" fmla="*/ 64654 h 1339273"/>
                    <a:gd name="connsiteX10" fmla="*/ 914664 w 1284119"/>
                    <a:gd name="connsiteY10" fmla="*/ 101600 h 1339273"/>
                    <a:gd name="connsiteX11" fmla="*/ 970083 w 1284119"/>
                    <a:gd name="connsiteY11" fmla="*/ 138545 h 1339273"/>
                    <a:gd name="connsiteX12" fmla="*/ 997792 w 1284119"/>
                    <a:gd name="connsiteY12" fmla="*/ 157018 h 1339273"/>
                    <a:gd name="connsiteX13" fmla="*/ 1025501 w 1284119"/>
                    <a:gd name="connsiteY13" fmla="*/ 166254 h 1339273"/>
                    <a:gd name="connsiteX14" fmla="*/ 1043974 w 1284119"/>
                    <a:gd name="connsiteY14" fmla="*/ 193963 h 1339273"/>
                    <a:gd name="connsiteX15" fmla="*/ 1099392 w 1284119"/>
                    <a:gd name="connsiteY15" fmla="*/ 249382 h 1339273"/>
                    <a:gd name="connsiteX16" fmla="*/ 1154810 w 1284119"/>
                    <a:gd name="connsiteY16" fmla="*/ 332509 h 1339273"/>
                    <a:gd name="connsiteX17" fmla="*/ 1173283 w 1284119"/>
                    <a:gd name="connsiteY17" fmla="*/ 360218 h 1339273"/>
                    <a:gd name="connsiteX18" fmla="*/ 1210228 w 1284119"/>
                    <a:gd name="connsiteY18" fmla="*/ 443345 h 1339273"/>
                    <a:gd name="connsiteX19" fmla="*/ 1219464 w 1284119"/>
                    <a:gd name="connsiteY19" fmla="*/ 471054 h 1339273"/>
                    <a:gd name="connsiteX20" fmla="*/ 1237937 w 1284119"/>
                    <a:gd name="connsiteY20" fmla="*/ 498763 h 1339273"/>
                    <a:gd name="connsiteX21" fmla="*/ 1256410 w 1284119"/>
                    <a:gd name="connsiteY21" fmla="*/ 554182 h 1339273"/>
                    <a:gd name="connsiteX22" fmla="*/ 1265646 w 1284119"/>
                    <a:gd name="connsiteY22" fmla="*/ 628073 h 1339273"/>
                    <a:gd name="connsiteX23" fmla="*/ 1274883 w 1284119"/>
                    <a:gd name="connsiteY23" fmla="*/ 655782 h 1339273"/>
                    <a:gd name="connsiteX24" fmla="*/ 1284119 w 1284119"/>
                    <a:gd name="connsiteY24" fmla="*/ 748145 h 1339273"/>
                    <a:gd name="connsiteX25" fmla="*/ 1265646 w 1284119"/>
                    <a:gd name="connsiteY25" fmla="*/ 1025236 h 1339273"/>
                    <a:gd name="connsiteX26" fmla="*/ 1219464 w 1284119"/>
                    <a:gd name="connsiteY26" fmla="*/ 1108363 h 1339273"/>
                    <a:gd name="connsiteX27" fmla="*/ 1145574 w 1284119"/>
                    <a:gd name="connsiteY27" fmla="*/ 1191491 h 1339273"/>
                    <a:gd name="connsiteX28" fmla="*/ 1090155 w 1284119"/>
                    <a:gd name="connsiteY28" fmla="*/ 1228436 h 1339273"/>
                    <a:gd name="connsiteX29" fmla="*/ 1062446 w 1284119"/>
                    <a:gd name="connsiteY29" fmla="*/ 1246909 h 1339273"/>
                    <a:gd name="connsiteX30" fmla="*/ 1034737 w 1284119"/>
                    <a:gd name="connsiteY30" fmla="*/ 1265382 h 1339273"/>
                    <a:gd name="connsiteX31" fmla="*/ 1007028 w 1284119"/>
                    <a:gd name="connsiteY31" fmla="*/ 1274618 h 1339273"/>
                    <a:gd name="connsiteX32" fmla="*/ 979319 w 1284119"/>
                    <a:gd name="connsiteY32" fmla="*/ 1293091 h 1339273"/>
                    <a:gd name="connsiteX33" fmla="*/ 914664 w 1284119"/>
                    <a:gd name="connsiteY33" fmla="*/ 1311563 h 1339273"/>
                    <a:gd name="connsiteX34" fmla="*/ 886955 w 1284119"/>
                    <a:gd name="connsiteY34" fmla="*/ 1320800 h 1339273"/>
                    <a:gd name="connsiteX35" fmla="*/ 776119 w 1284119"/>
                    <a:gd name="connsiteY35" fmla="*/ 1339273 h 1339273"/>
                    <a:gd name="connsiteX36" fmla="*/ 609864 w 1284119"/>
                    <a:gd name="connsiteY36" fmla="*/ 1330036 h 1339273"/>
                    <a:gd name="connsiteX37" fmla="*/ 471319 w 1284119"/>
                    <a:gd name="connsiteY37" fmla="*/ 1302327 h 1339273"/>
                    <a:gd name="connsiteX38" fmla="*/ 397428 w 1284119"/>
                    <a:gd name="connsiteY38" fmla="*/ 1293091 h 1339273"/>
                    <a:gd name="connsiteX39" fmla="*/ 342010 w 1284119"/>
                    <a:gd name="connsiteY39" fmla="*/ 1274618 h 1339273"/>
                    <a:gd name="connsiteX40" fmla="*/ 305064 w 1284119"/>
                    <a:gd name="connsiteY40" fmla="*/ 1256145 h 1339273"/>
                    <a:gd name="connsiteX41" fmla="*/ 249646 w 1284119"/>
                    <a:gd name="connsiteY41" fmla="*/ 1237673 h 1339273"/>
                    <a:gd name="connsiteX42" fmla="*/ 194228 w 1284119"/>
                    <a:gd name="connsiteY42" fmla="*/ 1209963 h 1339273"/>
                    <a:gd name="connsiteX43" fmla="*/ 166519 w 1284119"/>
                    <a:gd name="connsiteY43" fmla="*/ 1191491 h 1339273"/>
                    <a:gd name="connsiteX44" fmla="*/ 111101 w 1284119"/>
                    <a:gd name="connsiteY44" fmla="*/ 1173018 h 1339273"/>
                    <a:gd name="connsiteX45" fmla="*/ 55683 w 1284119"/>
                    <a:gd name="connsiteY45" fmla="*/ 1136073 h 1339273"/>
                    <a:gd name="connsiteX46" fmla="*/ 18737 w 1284119"/>
                    <a:gd name="connsiteY46" fmla="*/ 1080654 h 1339273"/>
                    <a:gd name="connsiteX47" fmla="*/ 264 w 1284119"/>
                    <a:gd name="connsiteY47" fmla="*/ 1025236 h 1339273"/>
                    <a:gd name="connsiteX48" fmla="*/ 9501 w 1284119"/>
                    <a:gd name="connsiteY48" fmla="*/ 951345 h 1339273"/>
                    <a:gd name="connsiteX49" fmla="*/ 46446 w 1284119"/>
                    <a:gd name="connsiteY49" fmla="*/ 858982 h 1339273"/>
                    <a:gd name="connsiteX50" fmla="*/ 83392 w 1284119"/>
                    <a:gd name="connsiteY50" fmla="*/ 775854 h 1339273"/>
                    <a:gd name="connsiteX51" fmla="*/ 92628 w 1284119"/>
                    <a:gd name="connsiteY51" fmla="*/ 748145 h 1339273"/>
                    <a:gd name="connsiteX52" fmla="*/ 101864 w 1284119"/>
                    <a:gd name="connsiteY52" fmla="*/ 701963 h 1339273"/>
                    <a:gd name="connsiteX53" fmla="*/ 111101 w 1284119"/>
                    <a:gd name="connsiteY53" fmla="*/ 665018 h 1339273"/>
                    <a:gd name="connsiteX54" fmla="*/ 120337 w 1284119"/>
                    <a:gd name="connsiteY54" fmla="*/ 591127 h 1339273"/>
                    <a:gd name="connsiteX55" fmla="*/ 129574 w 1284119"/>
                    <a:gd name="connsiteY55" fmla="*/ 221673 h 1339273"/>
                    <a:gd name="connsiteX56" fmla="*/ 138810 w 1284119"/>
                    <a:gd name="connsiteY56" fmla="*/ 175491 h 1339273"/>
                    <a:gd name="connsiteX57" fmla="*/ 194228 w 1284119"/>
                    <a:gd name="connsiteY57" fmla="*/ 64654 h 1339273"/>
                    <a:gd name="connsiteX58" fmla="*/ 249646 w 1284119"/>
                    <a:gd name="connsiteY58" fmla="*/ 46182 h 1339273"/>
                    <a:gd name="connsiteX59" fmla="*/ 286592 w 1284119"/>
                    <a:gd name="connsiteY59" fmla="*/ 36945 h 1339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1284119" h="1339273">
                      <a:moveTo>
                        <a:pt x="203464" y="83127"/>
                      </a:moveTo>
                      <a:cubicBezTo>
                        <a:pt x="218858" y="73891"/>
                        <a:pt x="233303" y="62847"/>
                        <a:pt x="249646" y="55418"/>
                      </a:cubicBezTo>
                      <a:cubicBezTo>
                        <a:pt x="267373" y="47360"/>
                        <a:pt x="288862" y="47746"/>
                        <a:pt x="305064" y="36945"/>
                      </a:cubicBezTo>
                      <a:cubicBezTo>
                        <a:pt x="314301" y="30788"/>
                        <a:pt x="322141" y="21663"/>
                        <a:pt x="332774" y="18473"/>
                      </a:cubicBezTo>
                      <a:cubicBezTo>
                        <a:pt x="353626" y="12217"/>
                        <a:pt x="376009" y="13130"/>
                        <a:pt x="397428" y="9236"/>
                      </a:cubicBezTo>
                      <a:cubicBezTo>
                        <a:pt x="409918" y="6965"/>
                        <a:pt x="422059" y="3079"/>
                        <a:pt x="434374" y="0"/>
                      </a:cubicBezTo>
                      <a:cubicBezTo>
                        <a:pt x="492649" y="2241"/>
                        <a:pt x="634683" y="-4986"/>
                        <a:pt x="720701" y="18473"/>
                      </a:cubicBezTo>
                      <a:cubicBezTo>
                        <a:pt x="720748" y="18486"/>
                        <a:pt x="789951" y="41556"/>
                        <a:pt x="803828" y="46182"/>
                      </a:cubicBezTo>
                      <a:lnTo>
                        <a:pt x="831537" y="55418"/>
                      </a:lnTo>
                      <a:lnTo>
                        <a:pt x="859246" y="64654"/>
                      </a:lnTo>
                      <a:cubicBezTo>
                        <a:pt x="877719" y="76969"/>
                        <a:pt x="898965" y="85901"/>
                        <a:pt x="914664" y="101600"/>
                      </a:cubicBezTo>
                      <a:cubicBezTo>
                        <a:pt x="949258" y="136193"/>
                        <a:pt x="929982" y="125178"/>
                        <a:pt x="970083" y="138545"/>
                      </a:cubicBezTo>
                      <a:cubicBezTo>
                        <a:pt x="979319" y="144703"/>
                        <a:pt x="987863" y="152054"/>
                        <a:pt x="997792" y="157018"/>
                      </a:cubicBezTo>
                      <a:cubicBezTo>
                        <a:pt x="1006500" y="161372"/>
                        <a:pt x="1017898" y="160172"/>
                        <a:pt x="1025501" y="166254"/>
                      </a:cubicBezTo>
                      <a:cubicBezTo>
                        <a:pt x="1034169" y="173189"/>
                        <a:pt x="1036125" y="186114"/>
                        <a:pt x="1043974" y="193963"/>
                      </a:cubicBezTo>
                      <a:cubicBezTo>
                        <a:pt x="1110496" y="260485"/>
                        <a:pt x="1028961" y="148765"/>
                        <a:pt x="1099392" y="249382"/>
                      </a:cubicBezTo>
                      <a:cubicBezTo>
                        <a:pt x="1118489" y="276664"/>
                        <a:pt x="1136337" y="304800"/>
                        <a:pt x="1154810" y="332509"/>
                      </a:cubicBezTo>
                      <a:lnTo>
                        <a:pt x="1173283" y="360218"/>
                      </a:lnTo>
                      <a:cubicBezTo>
                        <a:pt x="1195265" y="426167"/>
                        <a:pt x="1180954" y="399435"/>
                        <a:pt x="1210228" y="443345"/>
                      </a:cubicBezTo>
                      <a:cubicBezTo>
                        <a:pt x="1213307" y="452581"/>
                        <a:pt x="1215110" y="462346"/>
                        <a:pt x="1219464" y="471054"/>
                      </a:cubicBezTo>
                      <a:cubicBezTo>
                        <a:pt x="1224428" y="480983"/>
                        <a:pt x="1233429" y="488619"/>
                        <a:pt x="1237937" y="498763"/>
                      </a:cubicBezTo>
                      <a:cubicBezTo>
                        <a:pt x="1245845" y="516557"/>
                        <a:pt x="1256410" y="554182"/>
                        <a:pt x="1256410" y="554182"/>
                      </a:cubicBezTo>
                      <a:cubicBezTo>
                        <a:pt x="1259489" y="578812"/>
                        <a:pt x="1261206" y="603651"/>
                        <a:pt x="1265646" y="628073"/>
                      </a:cubicBezTo>
                      <a:cubicBezTo>
                        <a:pt x="1267388" y="637652"/>
                        <a:pt x="1273403" y="646159"/>
                        <a:pt x="1274883" y="655782"/>
                      </a:cubicBezTo>
                      <a:cubicBezTo>
                        <a:pt x="1279588" y="686363"/>
                        <a:pt x="1281040" y="717357"/>
                        <a:pt x="1284119" y="748145"/>
                      </a:cubicBezTo>
                      <a:cubicBezTo>
                        <a:pt x="1280601" y="832581"/>
                        <a:pt x="1285397" y="936360"/>
                        <a:pt x="1265646" y="1025236"/>
                      </a:cubicBezTo>
                      <a:cubicBezTo>
                        <a:pt x="1258320" y="1058202"/>
                        <a:pt x="1241446" y="1080885"/>
                        <a:pt x="1219464" y="1108363"/>
                      </a:cubicBezTo>
                      <a:cubicBezTo>
                        <a:pt x="1197240" y="1136143"/>
                        <a:pt x="1173841" y="1168877"/>
                        <a:pt x="1145574" y="1191491"/>
                      </a:cubicBezTo>
                      <a:cubicBezTo>
                        <a:pt x="1128237" y="1205360"/>
                        <a:pt x="1108628" y="1216121"/>
                        <a:pt x="1090155" y="1228436"/>
                      </a:cubicBezTo>
                      <a:lnTo>
                        <a:pt x="1062446" y="1246909"/>
                      </a:lnTo>
                      <a:cubicBezTo>
                        <a:pt x="1053210" y="1253067"/>
                        <a:pt x="1045268" y="1261872"/>
                        <a:pt x="1034737" y="1265382"/>
                      </a:cubicBezTo>
                      <a:lnTo>
                        <a:pt x="1007028" y="1274618"/>
                      </a:lnTo>
                      <a:cubicBezTo>
                        <a:pt x="997792" y="1280776"/>
                        <a:pt x="989248" y="1288127"/>
                        <a:pt x="979319" y="1293091"/>
                      </a:cubicBezTo>
                      <a:cubicBezTo>
                        <a:pt x="964555" y="1300473"/>
                        <a:pt x="928474" y="1307617"/>
                        <a:pt x="914664" y="1311563"/>
                      </a:cubicBezTo>
                      <a:cubicBezTo>
                        <a:pt x="905303" y="1314238"/>
                        <a:pt x="896400" y="1318439"/>
                        <a:pt x="886955" y="1320800"/>
                      </a:cubicBezTo>
                      <a:cubicBezTo>
                        <a:pt x="850947" y="1329802"/>
                        <a:pt x="812602" y="1334061"/>
                        <a:pt x="776119" y="1339273"/>
                      </a:cubicBezTo>
                      <a:cubicBezTo>
                        <a:pt x="720701" y="1336194"/>
                        <a:pt x="665191" y="1334462"/>
                        <a:pt x="609864" y="1330036"/>
                      </a:cubicBezTo>
                      <a:cubicBezTo>
                        <a:pt x="419146" y="1314778"/>
                        <a:pt x="684035" y="1328915"/>
                        <a:pt x="471319" y="1302327"/>
                      </a:cubicBezTo>
                      <a:lnTo>
                        <a:pt x="397428" y="1293091"/>
                      </a:lnTo>
                      <a:cubicBezTo>
                        <a:pt x="378955" y="1286933"/>
                        <a:pt x="359426" y="1283326"/>
                        <a:pt x="342010" y="1274618"/>
                      </a:cubicBezTo>
                      <a:cubicBezTo>
                        <a:pt x="329695" y="1268460"/>
                        <a:pt x="317848" y="1261259"/>
                        <a:pt x="305064" y="1256145"/>
                      </a:cubicBezTo>
                      <a:cubicBezTo>
                        <a:pt x="286985" y="1248913"/>
                        <a:pt x="249646" y="1237673"/>
                        <a:pt x="249646" y="1237673"/>
                      </a:cubicBezTo>
                      <a:cubicBezTo>
                        <a:pt x="170245" y="1184738"/>
                        <a:pt x="270700" y="1248199"/>
                        <a:pt x="194228" y="1209963"/>
                      </a:cubicBezTo>
                      <a:cubicBezTo>
                        <a:pt x="184299" y="1204999"/>
                        <a:pt x="176663" y="1195999"/>
                        <a:pt x="166519" y="1191491"/>
                      </a:cubicBezTo>
                      <a:cubicBezTo>
                        <a:pt x="148725" y="1183583"/>
                        <a:pt x="111101" y="1173018"/>
                        <a:pt x="111101" y="1173018"/>
                      </a:cubicBezTo>
                      <a:cubicBezTo>
                        <a:pt x="92628" y="1160703"/>
                        <a:pt x="67998" y="1154546"/>
                        <a:pt x="55683" y="1136073"/>
                      </a:cubicBezTo>
                      <a:lnTo>
                        <a:pt x="18737" y="1080654"/>
                      </a:lnTo>
                      <a:cubicBezTo>
                        <a:pt x="12579" y="1062181"/>
                        <a:pt x="-2151" y="1044558"/>
                        <a:pt x="264" y="1025236"/>
                      </a:cubicBezTo>
                      <a:cubicBezTo>
                        <a:pt x="3343" y="1000606"/>
                        <a:pt x="4300" y="975616"/>
                        <a:pt x="9501" y="951345"/>
                      </a:cubicBezTo>
                      <a:cubicBezTo>
                        <a:pt x="23639" y="885368"/>
                        <a:pt x="25410" y="911573"/>
                        <a:pt x="46446" y="858982"/>
                      </a:cubicBezTo>
                      <a:cubicBezTo>
                        <a:pt x="79419" y="776547"/>
                        <a:pt x="47852" y="829162"/>
                        <a:pt x="83392" y="775854"/>
                      </a:cubicBezTo>
                      <a:cubicBezTo>
                        <a:pt x="86471" y="766618"/>
                        <a:pt x="90267" y="757590"/>
                        <a:pt x="92628" y="748145"/>
                      </a:cubicBezTo>
                      <a:cubicBezTo>
                        <a:pt x="96435" y="732915"/>
                        <a:pt x="98458" y="717288"/>
                        <a:pt x="101864" y="701963"/>
                      </a:cubicBezTo>
                      <a:cubicBezTo>
                        <a:pt x="104618" y="689571"/>
                        <a:pt x="108022" y="677333"/>
                        <a:pt x="111101" y="665018"/>
                      </a:cubicBezTo>
                      <a:cubicBezTo>
                        <a:pt x="114180" y="640388"/>
                        <a:pt x="119304" y="615927"/>
                        <a:pt x="120337" y="591127"/>
                      </a:cubicBezTo>
                      <a:cubicBezTo>
                        <a:pt x="125466" y="468044"/>
                        <a:pt x="124104" y="344741"/>
                        <a:pt x="129574" y="221673"/>
                      </a:cubicBezTo>
                      <a:cubicBezTo>
                        <a:pt x="130271" y="205990"/>
                        <a:pt x="134679" y="190637"/>
                        <a:pt x="138810" y="175491"/>
                      </a:cubicBezTo>
                      <a:cubicBezTo>
                        <a:pt x="144548" y="154453"/>
                        <a:pt x="169008" y="73060"/>
                        <a:pt x="194228" y="64654"/>
                      </a:cubicBezTo>
                      <a:lnTo>
                        <a:pt x="249646" y="46182"/>
                      </a:lnTo>
                      <a:cubicBezTo>
                        <a:pt x="280278" y="35971"/>
                        <a:pt x="267618" y="36945"/>
                        <a:pt x="286592" y="36945"/>
                      </a:cubicBezTo>
                    </a:path>
                  </a:pathLst>
                </a:cu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" name="Freihandform 74"/>
                <p:cNvSpPr/>
                <p:nvPr/>
              </p:nvSpPr>
              <p:spPr>
                <a:xfrm>
                  <a:off x="3618261" y="4787166"/>
                  <a:ext cx="878782" cy="855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8782" h="855662">
                      <a:moveTo>
                        <a:pt x="744771" y="629383"/>
                      </a:moveTo>
                      <a:cubicBezTo>
                        <a:pt x="744937" y="629337"/>
                        <a:pt x="743083" y="636504"/>
                        <a:pt x="744329" y="630819"/>
                      </a:cubicBezTo>
                      <a:close/>
                      <a:moveTo>
                        <a:pt x="412842" y="0"/>
                      </a:moveTo>
                      <a:lnTo>
                        <a:pt x="458880" y="3175"/>
                      </a:lnTo>
                      <a:cubicBezTo>
                        <a:pt x="461057" y="3325"/>
                        <a:pt x="463113" y="4233"/>
                        <a:pt x="465230" y="4762"/>
                      </a:cubicBezTo>
                      <a:lnTo>
                        <a:pt x="477930" y="7937"/>
                      </a:lnTo>
                      <a:cubicBezTo>
                        <a:pt x="481177" y="8749"/>
                        <a:pt x="484226" y="10231"/>
                        <a:pt x="487455" y="11112"/>
                      </a:cubicBezTo>
                      <a:cubicBezTo>
                        <a:pt x="489518" y="11675"/>
                        <a:pt x="499254" y="13221"/>
                        <a:pt x="501742" y="14287"/>
                      </a:cubicBezTo>
                      <a:cubicBezTo>
                        <a:pt x="503496" y="15039"/>
                        <a:pt x="504848" y="16515"/>
                        <a:pt x="506505" y="17462"/>
                      </a:cubicBezTo>
                      <a:cubicBezTo>
                        <a:pt x="508560" y="18636"/>
                        <a:pt x="510738" y="19579"/>
                        <a:pt x="512855" y="20637"/>
                      </a:cubicBezTo>
                      <a:cubicBezTo>
                        <a:pt x="516758" y="22588"/>
                        <a:pt x="521454" y="22321"/>
                        <a:pt x="525555" y="23812"/>
                      </a:cubicBezTo>
                      <a:cubicBezTo>
                        <a:pt x="527348" y="24464"/>
                        <a:pt x="528611" y="26134"/>
                        <a:pt x="530317" y="26987"/>
                      </a:cubicBezTo>
                      <a:cubicBezTo>
                        <a:pt x="531814" y="27736"/>
                        <a:pt x="533542" y="27916"/>
                        <a:pt x="535080" y="28575"/>
                      </a:cubicBezTo>
                      <a:cubicBezTo>
                        <a:pt x="537255" y="29507"/>
                        <a:pt x="539313" y="30692"/>
                        <a:pt x="541430" y="31750"/>
                      </a:cubicBezTo>
                      <a:cubicBezTo>
                        <a:pt x="552372" y="34485"/>
                        <a:pt x="545829" y="32361"/>
                        <a:pt x="560480" y="39687"/>
                      </a:cubicBezTo>
                      <a:cubicBezTo>
                        <a:pt x="563473" y="41184"/>
                        <a:pt x="566947" y="41503"/>
                        <a:pt x="570005" y="42862"/>
                      </a:cubicBezTo>
                      <a:cubicBezTo>
                        <a:pt x="571748" y="43637"/>
                        <a:pt x="573061" y="45184"/>
                        <a:pt x="574767" y="46037"/>
                      </a:cubicBezTo>
                      <a:cubicBezTo>
                        <a:pt x="584625" y="50967"/>
                        <a:pt x="577378" y="46064"/>
                        <a:pt x="578895" y="47142"/>
                      </a:cubicBezTo>
                      <a:lnTo>
                        <a:pt x="584292" y="50800"/>
                      </a:lnTo>
                      <a:cubicBezTo>
                        <a:pt x="591477" y="53194"/>
                        <a:pt x="588246" y="51857"/>
                        <a:pt x="591938" y="54492"/>
                      </a:cubicBezTo>
                      <a:lnTo>
                        <a:pt x="598580" y="58737"/>
                      </a:lnTo>
                      <a:cubicBezTo>
                        <a:pt x="610965" y="66168"/>
                        <a:pt x="603635" y="61437"/>
                        <a:pt x="604737" y="61378"/>
                      </a:cubicBezTo>
                      <a:lnTo>
                        <a:pt x="609692" y="63500"/>
                      </a:lnTo>
                      <a:cubicBezTo>
                        <a:pt x="611399" y="64353"/>
                        <a:pt x="612798" y="65728"/>
                        <a:pt x="614455" y="66675"/>
                      </a:cubicBezTo>
                      <a:cubicBezTo>
                        <a:pt x="624205" y="72246"/>
                        <a:pt x="617811" y="66856"/>
                        <a:pt x="625567" y="74612"/>
                      </a:cubicBezTo>
                      <a:cubicBezTo>
                        <a:pt x="628914" y="77959"/>
                        <a:pt x="634390" y="78248"/>
                        <a:pt x="638267" y="80962"/>
                      </a:cubicBezTo>
                      <a:cubicBezTo>
                        <a:pt x="639830" y="82056"/>
                        <a:pt x="640384" y="84137"/>
                        <a:pt x="641442" y="85725"/>
                      </a:cubicBezTo>
                      <a:cubicBezTo>
                        <a:pt x="641442" y="85725"/>
                        <a:pt x="648041" y="87275"/>
                        <a:pt x="650967" y="88900"/>
                      </a:cubicBezTo>
                      <a:cubicBezTo>
                        <a:pt x="652930" y="89990"/>
                        <a:pt x="653862" y="92417"/>
                        <a:pt x="655730" y="93662"/>
                      </a:cubicBezTo>
                      <a:cubicBezTo>
                        <a:pt x="662630" y="98262"/>
                        <a:pt x="659651" y="93544"/>
                        <a:pt x="660725" y="95390"/>
                      </a:cubicBezTo>
                      <a:lnTo>
                        <a:pt x="663667" y="100012"/>
                      </a:lnTo>
                      <a:lnTo>
                        <a:pt x="668430" y="103187"/>
                      </a:lnTo>
                      <a:cubicBezTo>
                        <a:pt x="672014" y="105576"/>
                        <a:pt x="675603" y="114946"/>
                        <a:pt x="677955" y="119062"/>
                      </a:cubicBezTo>
                      <a:cubicBezTo>
                        <a:pt x="678902" y="120719"/>
                        <a:pt x="680072" y="122237"/>
                        <a:pt x="681130" y="123825"/>
                      </a:cubicBezTo>
                      <a:cubicBezTo>
                        <a:pt x="682058" y="125217"/>
                        <a:pt x="682188" y="127000"/>
                        <a:pt x="682717" y="128587"/>
                      </a:cubicBezTo>
                      <a:lnTo>
                        <a:pt x="687480" y="142875"/>
                      </a:lnTo>
                      <a:cubicBezTo>
                        <a:pt x="689282" y="148282"/>
                        <a:pt x="691713" y="153458"/>
                        <a:pt x="693830" y="158750"/>
                      </a:cubicBezTo>
                      <a:cubicBezTo>
                        <a:pt x="695073" y="161857"/>
                        <a:pt x="695947" y="165100"/>
                        <a:pt x="697005" y="168275"/>
                      </a:cubicBezTo>
                      <a:cubicBezTo>
                        <a:pt x="698592" y="169333"/>
                        <a:pt x="700575" y="169960"/>
                        <a:pt x="701767" y="171450"/>
                      </a:cubicBezTo>
                      <a:cubicBezTo>
                        <a:pt x="702812" y="172757"/>
                        <a:pt x="702607" y="174715"/>
                        <a:pt x="703355" y="176212"/>
                      </a:cubicBezTo>
                      <a:cubicBezTo>
                        <a:pt x="704208" y="177919"/>
                        <a:pt x="705778" y="179221"/>
                        <a:pt x="706530" y="180975"/>
                      </a:cubicBezTo>
                      <a:cubicBezTo>
                        <a:pt x="707389" y="182980"/>
                        <a:pt x="707518" y="185227"/>
                        <a:pt x="708117" y="187325"/>
                      </a:cubicBezTo>
                      <a:cubicBezTo>
                        <a:pt x="708577" y="188934"/>
                        <a:pt x="709176" y="190500"/>
                        <a:pt x="709705" y="192087"/>
                      </a:cubicBezTo>
                      <a:cubicBezTo>
                        <a:pt x="710912" y="195707"/>
                        <a:pt x="713938" y="198437"/>
                        <a:pt x="716055" y="201612"/>
                      </a:cubicBezTo>
                      <a:cubicBezTo>
                        <a:pt x="717911" y="204397"/>
                        <a:pt x="717987" y="208030"/>
                        <a:pt x="719230" y="211137"/>
                      </a:cubicBezTo>
                      <a:cubicBezTo>
                        <a:pt x="720109" y="213334"/>
                        <a:pt x="721473" y="215312"/>
                        <a:pt x="722405" y="217487"/>
                      </a:cubicBezTo>
                      <a:cubicBezTo>
                        <a:pt x="723064" y="219025"/>
                        <a:pt x="723333" y="220712"/>
                        <a:pt x="723992" y="222250"/>
                      </a:cubicBezTo>
                      <a:cubicBezTo>
                        <a:pt x="724924" y="224425"/>
                        <a:pt x="726109" y="226483"/>
                        <a:pt x="727167" y="228600"/>
                      </a:cubicBezTo>
                      <a:cubicBezTo>
                        <a:pt x="727915" y="230097"/>
                        <a:pt x="728226" y="231775"/>
                        <a:pt x="728755" y="233362"/>
                      </a:cubicBezTo>
                      <a:cubicBezTo>
                        <a:pt x="729813" y="236537"/>
                        <a:pt x="730571" y="239829"/>
                        <a:pt x="731930" y="242887"/>
                      </a:cubicBezTo>
                      <a:cubicBezTo>
                        <a:pt x="732705" y="244631"/>
                        <a:pt x="734047" y="246062"/>
                        <a:pt x="735105" y="247650"/>
                      </a:cubicBezTo>
                      <a:cubicBezTo>
                        <a:pt x="736033" y="249042"/>
                        <a:pt x="736163" y="250825"/>
                        <a:pt x="736692" y="252412"/>
                      </a:cubicBezTo>
                      <a:lnTo>
                        <a:pt x="739867" y="261937"/>
                      </a:lnTo>
                      <a:cubicBezTo>
                        <a:pt x="740925" y="263525"/>
                        <a:pt x="742290" y="264946"/>
                        <a:pt x="743042" y="266700"/>
                      </a:cubicBezTo>
                      <a:cubicBezTo>
                        <a:pt x="743902" y="268705"/>
                        <a:pt x="744101" y="270933"/>
                        <a:pt x="744630" y="273050"/>
                      </a:cubicBezTo>
                      <a:cubicBezTo>
                        <a:pt x="746192" y="279295"/>
                        <a:pt x="746747" y="285750"/>
                        <a:pt x="747805" y="292100"/>
                      </a:cubicBezTo>
                      <a:lnTo>
                        <a:pt x="744630" y="298450"/>
                      </a:lnTo>
                      <a:cubicBezTo>
                        <a:pt x="743770" y="300455"/>
                        <a:pt x="743641" y="302702"/>
                        <a:pt x="743042" y="304800"/>
                      </a:cubicBezTo>
                      <a:cubicBezTo>
                        <a:pt x="742914" y="305248"/>
                        <a:pt x="742785" y="305696"/>
                        <a:pt x="742600" y="306127"/>
                      </a:cubicBezTo>
                      <a:lnTo>
                        <a:pt x="743404" y="306927"/>
                      </a:lnTo>
                      <a:lnTo>
                        <a:pt x="744630" y="301625"/>
                      </a:lnTo>
                      <a:cubicBezTo>
                        <a:pt x="745083" y="299965"/>
                        <a:pt x="745910" y="297493"/>
                        <a:pt x="746607" y="295484"/>
                      </a:cubicBezTo>
                      <a:cubicBezTo>
                        <a:pt x="746969" y="294854"/>
                        <a:pt x="747409" y="294282"/>
                        <a:pt x="747805" y="293687"/>
                      </a:cubicBezTo>
                      <a:cubicBezTo>
                        <a:pt x="747226" y="296095"/>
                        <a:pt x="744989" y="303473"/>
                        <a:pt x="743754" y="307275"/>
                      </a:cubicBezTo>
                      <a:lnTo>
                        <a:pt x="878782" y="441529"/>
                      </a:lnTo>
                      <a:lnTo>
                        <a:pt x="756169" y="544273"/>
                      </a:lnTo>
                      <a:lnTo>
                        <a:pt x="755742" y="547687"/>
                      </a:lnTo>
                      <a:cubicBezTo>
                        <a:pt x="755383" y="549839"/>
                        <a:pt x="754754" y="551939"/>
                        <a:pt x="754155" y="554037"/>
                      </a:cubicBezTo>
                      <a:cubicBezTo>
                        <a:pt x="753695" y="555646"/>
                        <a:pt x="752706" y="557132"/>
                        <a:pt x="752567" y="558800"/>
                      </a:cubicBezTo>
                      <a:cubicBezTo>
                        <a:pt x="751643" y="569886"/>
                        <a:pt x="751674" y="581034"/>
                        <a:pt x="750980" y="592137"/>
                      </a:cubicBezTo>
                      <a:cubicBezTo>
                        <a:pt x="750615" y="597971"/>
                        <a:pt x="749921" y="603779"/>
                        <a:pt x="749392" y="609600"/>
                      </a:cubicBezTo>
                      <a:cubicBezTo>
                        <a:pt x="749392" y="609600"/>
                        <a:pt x="747198" y="618048"/>
                        <a:pt x="746217" y="622300"/>
                      </a:cubicBezTo>
                      <a:cubicBezTo>
                        <a:pt x="745247" y="626503"/>
                        <a:pt x="744648" y="629184"/>
                        <a:pt x="744329" y="630819"/>
                      </a:cubicBezTo>
                      <a:lnTo>
                        <a:pt x="743042" y="635000"/>
                      </a:lnTo>
                      <a:cubicBezTo>
                        <a:pt x="740605" y="643531"/>
                        <a:pt x="741873" y="639960"/>
                        <a:pt x="741283" y="643148"/>
                      </a:cubicBezTo>
                      <a:lnTo>
                        <a:pt x="739867" y="649287"/>
                      </a:lnTo>
                      <a:cubicBezTo>
                        <a:pt x="739461" y="650911"/>
                        <a:pt x="738686" y="652426"/>
                        <a:pt x="738280" y="654050"/>
                      </a:cubicBezTo>
                      <a:cubicBezTo>
                        <a:pt x="737097" y="658783"/>
                        <a:pt x="736288" y="663604"/>
                        <a:pt x="735105" y="668337"/>
                      </a:cubicBezTo>
                      <a:cubicBezTo>
                        <a:pt x="734128" y="672245"/>
                        <a:pt x="733714" y="673454"/>
                        <a:pt x="733671" y="671832"/>
                      </a:cubicBezTo>
                      <a:cubicBezTo>
                        <a:pt x="733959" y="669931"/>
                        <a:pt x="733788" y="670776"/>
                        <a:pt x="733671" y="671832"/>
                      </a:cubicBezTo>
                      <a:lnTo>
                        <a:pt x="731930" y="682625"/>
                      </a:lnTo>
                      <a:cubicBezTo>
                        <a:pt x="726825" y="697941"/>
                        <a:pt x="729221" y="690014"/>
                        <a:pt x="728846" y="692662"/>
                      </a:cubicBezTo>
                      <a:lnTo>
                        <a:pt x="727167" y="700087"/>
                      </a:lnTo>
                      <a:cubicBezTo>
                        <a:pt x="726761" y="701711"/>
                        <a:pt x="725986" y="703226"/>
                        <a:pt x="725580" y="704850"/>
                      </a:cubicBezTo>
                      <a:cubicBezTo>
                        <a:pt x="724926" y="707468"/>
                        <a:pt x="724521" y="710141"/>
                        <a:pt x="723992" y="712787"/>
                      </a:cubicBezTo>
                      <a:cubicBezTo>
                        <a:pt x="723335" y="716069"/>
                        <a:pt x="721779" y="719106"/>
                        <a:pt x="720817" y="722312"/>
                      </a:cubicBezTo>
                      <a:cubicBezTo>
                        <a:pt x="720190" y="724402"/>
                        <a:pt x="719857" y="726572"/>
                        <a:pt x="719230" y="728662"/>
                      </a:cubicBezTo>
                      <a:cubicBezTo>
                        <a:pt x="718268" y="731868"/>
                        <a:pt x="717414" y="735129"/>
                        <a:pt x="716055" y="738187"/>
                      </a:cubicBezTo>
                      <a:cubicBezTo>
                        <a:pt x="711356" y="748761"/>
                        <a:pt x="713389" y="740275"/>
                        <a:pt x="712927" y="742459"/>
                      </a:cubicBezTo>
                      <a:lnTo>
                        <a:pt x="711292" y="749300"/>
                      </a:lnTo>
                      <a:cubicBezTo>
                        <a:pt x="709175" y="750887"/>
                        <a:pt x="706813" y="752191"/>
                        <a:pt x="704942" y="754062"/>
                      </a:cubicBezTo>
                      <a:cubicBezTo>
                        <a:pt x="700004" y="759000"/>
                        <a:pt x="696367" y="765653"/>
                        <a:pt x="690655" y="769937"/>
                      </a:cubicBezTo>
                      <a:cubicBezTo>
                        <a:pt x="686661" y="772932"/>
                        <a:pt x="682188" y="775229"/>
                        <a:pt x="677955" y="777875"/>
                      </a:cubicBezTo>
                      <a:cubicBezTo>
                        <a:pt x="673468" y="780680"/>
                        <a:pt x="669658" y="784465"/>
                        <a:pt x="665255" y="787400"/>
                      </a:cubicBezTo>
                      <a:cubicBezTo>
                        <a:pt x="659977" y="790919"/>
                        <a:pt x="658107" y="791944"/>
                        <a:pt x="660086" y="789545"/>
                      </a:cubicBezTo>
                      <a:cubicBezTo>
                        <a:pt x="663011" y="787173"/>
                        <a:pt x="661656" y="788189"/>
                        <a:pt x="660086" y="789545"/>
                      </a:cubicBezTo>
                      <a:lnTo>
                        <a:pt x="650967" y="796925"/>
                      </a:lnTo>
                      <a:lnTo>
                        <a:pt x="636680" y="801687"/>
                      </a:lnTo>
                      <a:lnTo>
                        <a:pt x="631917" y="803275"/>
                      </a:lnTo>
                      <a:cubicBezTo>
                        <a:pt x="627155" y="804862"/>
                        <a:pt x="622428" y="806561"/>
                        <a:pt x="617630" y="808037"/>
                      </a:cubicBezTo>
                      <a:cubicBezTo>
                        <a:pt x="610974" y="810085"/>
                        <a:pt x="610095" y="809117"/>
                        <a:pt x="603342" y="812800"/>
                      </a:cubicBezTo>
                      <a:cubicBezTo>
                        <a:pt x="599992" y="814627"/>
                        <a:pt x="596992" y="817033"/>
                        <a:pt x="593817" y="819150"/>
                      </a:cubicBezTo>
                      <a:cubicBezTo>
                        <a:pt x="593817" y="819150"/>
                        <a:pt x="585218" y="820834"/>
                        <a:pt x="581117" y="822325"/>
                      </a:cubicBezTo>
                      <a:cubicBezTo>
                        <a:pt x="579324" y="822977"/>
                        <a:pt x="577942" y="824442"/>
                        <a:pt x="576355" y="825500"/>
                      </a:cubicBezTo>
                      <a:cubicBezTo>
                        <a:pt x="574767" y="826029"/>
                        <a:pt x="573159" y="826499"/>
                        <a:pt x="571592" y="827087"/>
                      </a:cubicBezTo>
                      <a:cubicBezTo>
                        <a:pt x="568924" y="828087"/>
                        <a:pt x="566384" y="829443"/>
                        <a:pt x="563655" y="830262"/>
                      </a:cubicBezTo>
                      <a:cubicBezTo>
                        <a:pt x="561070" y="831037"/>
                        <a:pt x="558372" y="831367"/>
                        <a:pt x="555717" y="831850"/>
                      </a:cubicBezTo>
                      <a:cubicBezTo>
                        <a:pt x="543106" y="834143"/>
                        <a:pt x="543066" y="833845"/>
                        <a:pt x="527142" y="835025"/>
                      </a:cubicBezTo>
                      <a:lnTo>
                        <a:pt x="503330" y="836612"/>
                      </a:lnTo>
                      <a:cubicBezTo>
                        <a:pt x="493892" y="837241"/>
                        <a:pt x="477201" y="838808"/>
                        <a:pt x="466817" y="842962"/>
                      </a:cubicBezTo>
                      <a:cubicBezTo>
                        <a:pt x="465046" y="843671"/>
                        <a:pt x="463642" y="845079"/>
                        <a:pt x="462055" y="846137"/>
                      </a:cubicBezTo>
                      <a:cubicBezTo>
                        <a:pt x="452582" y="848506"/>
                        <a:pt x="457857" y="847366"/>
                        <a:pt x="446180" y="849312"/>
                      </a:cubicBezTo>
                      <a:cubicBezTo>
                        <a:pt x="441876" y="850029"/>
                        <a:pt x="437814" y="851977"/>
                        <a:pt x="433480" y="852487"/>
                      </a:cubicBezTo>
                      <a:cubicBezTo>
                        <a:pt x="419776" y="854099"/>
                        <a:pt x="405963" y="854604"/>
                        <a:pt x="392205" y="855662"/>
                      </a:cubicBezTo>
                      <a:cubicBezTo>
                        <a:pt x="385326" y="855133"/>
                        <a:pt x="378419" y="854881"/>
                        <a:pt x="371567" y="854075"/>
                      </a:cubicBezTo>
                      <a:cubicBezTo>
                        <a:pt x="364232" y="853212"/>
                        <a:pt x="366798" y="852310"/>
                        <a:pt x="360455" y="850900"/>
                      </a:cubicBezTo>
                      <a:cubicBezTo>
                        <a:pt x="357313" y="850202"/>
                        <a:pt x="354127" y="849688"/>
                        <a:pt x="350930" y="849312"/>
                      </a:cubicBezTo>
                      <a:cubicBezTo>
                        <a:pt x="345125" y="848629"/>
                        <a:pt x="339272" y="848408"/>
                        <a:pt x="333467" y="847725"/>
                      </a:cubicBezTo>
                      <a:cubicBezTo>
                        <a:pt x="326858" y="846947"/>
                        <a:pt x="315372" y="844391"/>
                        <a:pt x="309655" y="842962"/>
                      </a:cubicBezTo>
                      <a:cubicBezTo>
                        <a:pt x="308031" y="842556"/>
                        <a:pt x="306516" y="841781"/>
                        <a:pt x="304892" y="841375"/>
                      </a:cubicBezTo>
                      <a:cubicBezTo>
                        <a:pt x="299876" y="840121"/>
                        <a:pt x="295481" y="839825"/>
                        <a:pt x="290605" y="838200"/>
                      </a:cubicBezTo>
                      <a:cubicBezTo>
                        <a:pt x="287901" y="837299"/>
                        <a:pt x="285335" y="836026"/>
                        <a:pt x="282667" y="835025"/>
                      </a:cubicBezTo>
                      <a:cubicBezTo>
                        <a:pt x="271176" y="830716"/>
                        <a:pt x="284212" y="836961"/>
                        <a:pt x="275935" y="832597"/>
                      </a:cubicBezTo>
                      <a:lnTo>
                        <a:pt x="258855" y="823912"/>
                      </a:lnTo>
                      <a:cubicBezTo>
                        <a:pt x="244919" y="821126"/>
                        <a:pt x="252885" y="823126"/>
                        <a:pt x="250963" y="821836"/>
                      </a:cubicBezTo>
                      <a:lnTo>
                        <a:pt x="244567" y="819150"/>
                      </a:lnTo>
                      <a:cubicBezTo>
                        <a:pt x="240947" y="817833"/>
                        <a:pt x="237075" y="817292"/>
                        <a:pt x="233455" y="815975"/>
                      </a:cubicBezTo>
                      <a:cubicBezTo>
                        <a:pt x="231231" y="815166"/>
                        <a:pt x="229268" y="813761"/>
                        <a:pt x="227105" y="812800"/>
                      </a:cubicBezTo>
                      <a:cubicBezTo>
                        <a:pt x="220962" y="810070"/>
                        <a:pt x="218401" y="809800"/>
                        <a:pt x="212817" y="806450"/>
                      </a:cubicBezTo>
                      <a:cubicBezTo>
                        <a:pt x="209545" y="804487"/>
                        <a:pt x="206628" y="801953"/>
                        <a:pt x="203292" y="800100"/>
                      </a:cubicBezTo>
                      <a:cubicBezTo>
                        <a:pt x="201829" y="799287"/>
                        <a:pt x="200117" y="799041"/>
                        <a:pt x="198530" y="798512"/>
                      </a:cubicBezTo>
                      <a:cubicBezTo>
                        <a:pt x="178242" y="791746"/>
                        <a:pt x="185307" y="792935"/>
                        <a:pt x="173130" y="787400"/>
                      </a:cubicBezTo>
                      <a:cubicBezTo>
                        <a:pt x="169461" y="785732"/>
                        <a:pt x="165555" y="784567"/>
                        <a:pt x="162017" y="782637"/>
                      </a:cubicBezTo>
                      <a:cubicBezTo>
                        <a:pt x="159694" y="781370"/>
                        <a:pt x="157784" y="779462"/>
                        <a:pt x="155667" y="777875"/>
                      </a:cubicBezTo>
                      <a:cubicBezTo>
                        <a:pt x="150730" y="774173"/>
                        <a:pt x="145225" y="771276"/>
                        <a:pt x="139792" y="768350"/>
                      </a:cubicBezTo>
                      <a:cubicBezTo>
                        <a:pt x="138319" y="767557"/>
                        <a:pt x="136617" y="767291"/>
                        <a:pt x="135030" y="766762"/>
                      </a:cubicBezTo>
                      <a:cubicBezTo>
                        <a:pt x="130010" y="765088"/>
                        <a:pt x="126610" y="760349"/>
                        <a:pt x="122330" y="757237"/>
                      </a:cubicBezTo>
                      <a:cubicBezTo>
                        <a:pt x="120787" y="756115"/>
                        <a:pt x="119185" y="755073"/>
                        <a:pt x="117567" y="754062"/>
                      </a:cubicBezTo>
                      <a:cubicBezTo>
                        <a:pt x="114951" y="752427"/>
                        <a:pt x="112065" y="751194"/>
                        <a:pt x="109630" y="749300"/>
                      </a:cubicBezTo>
                      <a:cubicBezTo>
                        <a:pt x="107267" y="747462"/>
                        <a:pt x="105617" y="744820"/>
                        <a:pt x="103280" y="742950"/>
                      </a:cubicBezTo>
                      <a:cubicBezTo>
                        <a:pt x="90051" y="732367"/>
                        <a:pt x="96930" y="741363"/>
                        <a:pt x="90580" y="731837"/>
                      </a:cubicBezTo>
                      <a:cubicBezTo>
                        <a:pt x="81761" y="725224"/>
                        <a:pt x="85591" y="729344"/>
                        <a:pt x="79467" y="719137"/>
                      </a:cubicBezTo>
                      <a:cubicBezTo>
                        <a:pt x="75598" y="712688"/>
                        <a:pt x="69748" y="707649"/>
                        <a:pt x="65180" y="701675"/>
                      </a:cubicBezTo>
                      <a:cubicBezTo>
                        <a:pt x="62862" y="698644"/>
                        <a:pt x="61018" y="695276"/>
                        <a:pt x="58830" y="692150"/>
                      </a:cubicBezTo>
                      <a:cubicBezTo>
                        <a:pt x="57313" y="689982"/>
                        <a:pt x="55250" y="688167"/>
                        <a:pt x="54067" y="685800"/>
                      </a:cubicBezTo>
                      <a:cubicBezTo>
                        <a:pt x="53091" y="683849"/>
                        <a:pt x="53009" y="681567"/>
                        <a:pt x="52480" y="679450"/>
                      </a:cubicBezTo>
                      <a:cubicBezTo>
                        <a:pt x="50892" y="677862"/>
                        <a:pt x="49022" y="676514"/>
                        <a:pt x="47717" y="674687"/>
                      </a:cubicBezTo>
                      <a:cubicBezTo>
                        <a:pt x="44797" y="670599"/>
                        <a:pt x="42813" y="663149"/>
                        <a:pt x="41367" y="658812"/>
                      </a:cubicBezTo>
                      <a:cubicBezTo>
                        <a:pt x="39870" y="654322"/>
                        <a:pt x="36975" y="650421"/>
                        <a:pt x="35017" y="646112"/>
                      </a:cubicBezTo>
                      <a:lnTo>
                        <a:pt x="31842" y="635000"/>
                      </a:lnTo>
                      <a:cubicBezTo>
                        <a:pt x="29725" y="631825"/>
                        <a:pt x="27345" y="628811"/>
                        <a:pt x="25492" y="625475"/>
                      </a:cubicBezTo>
                      <a:cubicBezTo>
                        <a:pt x="24679" y="624012"/>
                        <a:pt x="24564" y="622250"/>
                        <a:pt x="23905" y="620712"/>
                      </a:cubicBezTo>
                      <a:cubicBezTo>
                        <a:pt x="22973" y="618537"/>
                        <a:pt x="21691" y="616525"/>
                        <a:pt x="20730" y="614362"/>
                      </a:cubicBezTo>
                      <a:cubicBezTo>
                        <a:pt x="17314" y="606677"/>
                        <a:pt x="17810" y="607446"/>
                        <a:pt x="15967" y="600075"/>
                      </a:cubicBezTo>
                      <a:cubicBezTo>
                        <a:pt x="14380" y="597958"/>
                        <a:pt x="12607" y="595969"/>
                        <a:pt x="11205" y="593725"/>
                      </a:cubicBezTo>
                      <a:cubicBezTo>
                        <a:pt x="7746" y="588191"/>
                        <a:pt x="7966" y="587120"/>
                        <a:pt x="6442" y="581025"/>
                      </a:cubicBezTo>
                      <a:cubicBezTo>
                        <a:pt x="5630" y="577778"/>
                        <a:pt x="4147" y="574729"/>
                        <a:pt x="3267" y="571500"/>
                      </a:cubicBezTo>
                      <a:cubicBezTo>
                        <a:pt x="-1303" y="554742"/>
                        <a:pt x="339" y="522018"/>
                        <a:pt x="92" y="514350"/>
                      </a:cubicBezTo>
                      <a:cubicBezTo>
                        <a:pt x="92" y="514350"/>
                        <a:pt x="2024" y="507932"/>
                        <a:pt x="3267" y="504825"/>
                      </a:cubicBezTo>
                      <a:cubicBezTo>
                        <a:pt x="4146" y="502628"/>
                        <a:pt x="5384" y="500592"/>
                        <a:pt x="6442" y="498475"/>
                      </a:cubicBezTo>
                      <a:cubicBezTo>
                        <a:pt x="13821" y="483717"/>
                        <a:pt x="18966" y="481189"/>
                        <a:pt x="31842" y="468312"/>
                      </a:cubicBezTo>
                      <a:cubicBezTo>
                        <a:pt x="37160" y="462994"/>
                        <a:pt x="43391" y="458671"/>
                        <a:pt x="49305" y="454025"/>
                      </a:cubicBezTo>
                      <a:cubicBezTo>
                        <a:pt x="50805" y="452846"/>
                        <a:pt x="52601" y="452071"/>
                        <a:pt x="54067" y="450850"/>
                      </a:cubicBezTo>
                      <a:cubicBezTo>
                        <a:pt x="55792" y="449413"/>
                        <a:pt x="57140" y="447566"/>
                        <a:pt x="58830" y="446087"/>
                      </a:cubicBezTo>
                      <a:cubicBezTo>
                        <a:pt x="61380" y="443856"/>
                        <a:pt x="64235" y="441988"/>
                        <a:pt x="66767" y="439737"/>
                      </a:cubicBezTo>
                      <a:cubicBezTo>
                        <a:pt x="69004" y="437748"/>
                        <a:pt x="70864" y="435358"/>
                        <a:pt x="73117" y="433387"/>
                      </a:cubicBezTo>
                      <a:cubicBezTo>
                        <a:pt x="75108" y="431645"/>
                        <a:pt x="77314" y="430163"/>
                        <a:pt x="79467" y="428625"/>
                      </a:cubicBezTo>
                      <a:cubicBezTo>
                        <a:pt x="81020" y="427516"/>
                        <a:pt x="82881" y="426799"/>
                        <a:pt x="84230" y="425450"/>
                      </a:cubicBezTo>
                      <a:cubicBezTo>
                        <a:pt x="86101" y="423579"/>
                        <a:pt x="87250" y="421091"/>
                        <a:pt x="88992" y="419100"/>
                      </a:cubicBezTo>
                      <a:cubicBezTo>
                        <a:pt x="90963" y="416847"/>
                        <a:pt x="93371" y="415003"/>
                        <a:pt x="95342" y="412750"/>
                      </a:cubicBezTo>
                      <a:cubicBezTo>
                        <a:pt x="104302" y="402510"/>
                        <a:pt x="97249" y="410524"/>
                        <a:pt x="101692" y="401637"/>
                      </a:cubicBezTo>
                      <a:cubicBezTo>
                        <a:pt x="105804" y="393411"/>
                        <a:pt x="104567" y="398711"/>
                        <a:pt x="105087" y="396297"/>
                      </a:cubicBezTo>
                      <a:lnTo>
                        <a:pt x="106455" y="390525"/>
                      </a:lnTo>
                      <a:lnTo>
                        <a:pt x="111217" y="387350"/>
                      </a:lnTo>
                      <a:cubicBezTo>
                        <a:pt x="114002" y="385493"/>
                        <a:pt x="113810" y="381121"/>
                        <a:pt x="114392" y="377825"/>
                      </a:cubicBezTo>
                      <a:cubicBezTo>
                        <a:pt x="115408" y="372069"/>
                        <a:pt x="115980" y="366207"/>
                        <a:pt x="115980" y="360362"/>
                      </a:cubicBezTo>
                      <a:cubicBezTo>
                        <a:pt x="115980" y="358689"/>
                        <a:pt x="114470" y="357271"/>
                        <a:pt x="114392" y="355600"/>
                      </a:cubicBezTo>
                      <a:cubicBezTo>
                        <a:pt x="113408" y="334450"/>
                        <a:pt x="113334" y="313267"/>
                        <a:pt x="112805" y="292100"/>
                      </a:cubicBezTo>
                      <a:cubicBezTo>
                        <a:pt x="113334" y="288925"/>
                        <a:pt x="113761" y="285731"/>
                        <a:pt x="114392" y="282575"/>
                      </a:cubicBezTo>
                      <a:cubicBezTo>
                        <a:pt x="114820" y="280436"/>
                        <a:pt x="115621" y="278377"/>
                        <a:pt x="115980" y="276225"/>
                      </a:cubicBezTo>
                      <a:cubicBezTo>
                        <a:pt x="118767" y="259502"/>
                        <a:pt x="117149" y="265186"/>
                        <a:pt x="117674" y="263045"/>
                      </a:cubicBezTo>
                      <a:lnTo>
                        <a:pt x="119155" y="257175"/>
                      </a:lnTo>
                      <a:cubicBezTo>
                        <a:pt x="125114" y="248235"/>
                        <a:pt x="121727" y="254222"/>
                        <a:pt x="127092" y="238125"/>
                      </a:cubicBezTo>
                      <a:cubicBezTo>
                        <a:pt x="130772" y="227084"/>
                        <a:pt x="133647" y="226603"/>
                        <a:pt x="138205" y="217487"/>
                      </a:cubicBezTo>
                      <a:cubicBezTo>
                        <a:pt x="138953" y="215990"/>
                        <a:pt x="139263" y="214312"/>
                        <a:pt x="139792" y="212725"/>
                      </a:cubicBezTo>
                      <a:cubicBezTo>
                        <a:pt x="140850" y="211137"/>
                        <a:pt x="142114" y="209669"/>
                        <a:pt x="142967" y="207962"/>
                      </a:cubicBezTo>
                      <a:cubicBezTo>
                        <a:pt x="143715" y="206465"/>
                        <a:pt x="143725" y="204653"/>
                        <a:pt x="144555" y="203200"/>
                      </a:cubicBezTo>
                      <a:cubicBezTo>
                        <a:pt x="150321" y="193110"/>
                        <a:pt x="148962" y="198046"/>
                        <a:pt x="150905" y="192087"/>
                      </a:cubicBezTo>
                      <a:cubicBezTo>
                        <a:pt x="156672" y="186320"/>
                        <a:pt x="155340" y="188101"/>
                        <a:pt x="160430" y="180975"/>
                      </a:cubicBezTo>
                      <a:cubicBezTo>
                        <a:pt x="161539" y="179422"/>
                        <a:pt x="162752" y="177919"/>
                        <a:pt x="163605" y="176212"/>
                      </a:cubicBezTo>
                      <a:cubicBezTo>
                        <a:pt x="164353" y="174715"/>
                        <a:pt x="164663" y="173037"/>
                        <a:pt x="165192" y="171450"/>
                      </a:cubicBezTo>
                      <a:cubicBezTo>
                        <a:pt x="165192" y="171450"/>
                        <a:pt x="169199" y="164937"/>
                        <a:pt x="171542" y="161925"/>
                      </a:cubicBezTo>
                      <a:cubicBezTo>
                        <a:pt x="172920" y="160153"/>
                        <a:pt x="174844" y="158867"/>
                        <a:pt x="176305" y="157162"/>
                      </a:cubicBezTo>
                      <a:cubicBezTo>
                        <a:pt x="178027" y="155153"/>
                        <a:pt x="179480" y="152929"/>
                        <a:pt x="181067" y="150812"/>
                      </a:cubicBezTo>
                      <a:cubicBezTo>
                        <a:pt x="187698" y="146392"/>
                        <a:pt x="184481" y="148986"/>
                        <a:pt x="190592" y="142875"/>
                      </a:cubicBezTo>
                      <a:cubicBezTo>
                        <a:pt x="191941" y="141526"/>
                        <a:pt x="193767" y="140758"/>
                        <a:pt x="195355" y="139700"/>
                      </a:cubicBezTo>
                      <a:cubicBezTo>
                        <a:pt x="212841" y="128044"/>
                        <a:pt x="203413" y="134009"/>
                        <a:pt x="204817" y="133599"/>
                      </a:cubicBezTo>
                      <a:lnTo>
                        <a:pt x="211230" y="130175"/>
                      </a:lnTo>
                      <a:cubicBezTo>
                        <a:pt x="223010" y="123443"/>
                        <a:pt x="212576" y="128634"/>
                        <a:pt x="214719" y="127603"/>
                      </a:cubicBezTo>
                      <a:lnTo>
                        <a:pt x="222342" y="123825"/>
                      </a:lnTo>
                      <a:cubicBezTo>
                        <a:pt x="225755" y="122118"/>
                        <a:pt x="228595" y="119438"/>
                        <a:pt x="231867" y="117475"/>
                      </a:cubicBezTo>
                      <a:cubicBezTo>
                        <a:pt x="241687" y="111583"/>
                        <a:pt x="234521" y="116480"/>
                        <a:pt x="244567" y="112712"/>
                      </a:cubicBezTo>
                      <a:cubicBezTo>
                        <a:pt x="249170" y="110986"/>
                        <a:pt x="251733" y="108993"/>
                        <a:pt x="255680" y="106362"/>
                      </a:cubicBezTo>
                      <a:cubicBezTo>
                        <a:pt x="266792" y="98954"/>
                        <a:pt x="263088" y="103187"/>
                        <a:pt x="268380" y="95250"/>
                      </a:cubicBezTo>
                      <a:cubicBezTo>
                        <a:pt x="269967" y="94721"/>
                        <a:pt x="271750" y="94590"/>
                        <a:pt x="273142" y="93662"/>
                      </a:cubicBezTo>
                      <a:cubicBezTo>
                        <a:pt x="278363" y="90181"/>
                        <a:pt x="277417" y="88532"/>
                        <a:pt x="281080" y="84137"/>
                      </a:cubicBezTo>
                      <a:cubicBezTo>
                        <a:pt x="288720" y="74969"/>
                        <a:pt x="284930" y="80847"/>
                        <a:pt x="285884" y="79370"/>
                      </a:cubicBezTo>
                      <a:lnTo>
                        <a:pt x="289017" y="74612"/>
                      </a:lnTo>
                      <a:cubicBezTo>
                        <a:pt x="290605" y="73554"/>
                        <a:pt x="292431" y="72786"/>
                        <a:pt x="293780" y="71437"/>
                      </a:cubicBezTo>
                      <a:cubicBezTo>
                        <a:pt x="295129" y="70088"/>
                        <a:pt x="295810" y="68201"/>
                        <a:pt x="296955" y="66675"/>
                      </a:cubicBezTo>
                      <a:cubicBezTo>
                        <a:pt x="298988" y="63964"/>
                        <a:pt x="301054" y="61270"/>
                        <a:pt x="303305" y="58737"/>
                      </a:cubicBezTo>
                      <a:cubicBezTo>
                        <a:pt x="313169" y="47639"/>
                        <a:pt x="308347" y="54233"/>
                        <a:pt x="309925" y="52082"/>
                      </a:cubicBezTo>
                      <a:lnTo>
                        <a:pt x="314417" y="46037"/>
                      </a:lnTo>
                      <a:cubicBezTo>
                        <a:pt x="316213" y="43642"/>
                        <a:pt x="318650" y="41804"/>
                        <a:pt x="320767" y="39687"/>
                      </a:cubicBezTo>
                      <a:cubicBezTo>
                        <a:pt x="336144" y="24311"/>
                        <a:pt x="327748" y="31789"/>
                        <a:pt x="346167" y="17462"/>
                      </a:cubicBezTo>
                      <a:cubicBezTo>
                        <a:pt x="347755" y="16933"/>
                        <a:pt x="349392" y="16534"/>
                        <a:pt x="350930" y="15875"/>
                      </a:cubicBezTo>
                      <a:cubicBezTo>
                        <a:pt x="357762" y="12947"/>
                        <a:pt x="360037" y="10862"/>
                        <a:pt x="366805" y="6350"/>
                      </a:cubicBezTo>
                      <a:cubicBezTo>
                        <a:pt x="369590" y="4494"/>
                        <a:pt x="373124" y="4137"/>
                        <a:pt x="376330" y="3175"/>
                      </a:cubicBezTo>
                      <a:cubicBezTo>
                        <a:pt x="378420" y="2548"/>
                        <a:pt x="380506" y="1776"/>
                        <a:pt x="382680" y="1587"/>
                      </a:cubicBezTo>
                      <a:cubicBezTo>
                        <a:pt x="392710" y="715"/>
                        <a:pt x="402788" y="529"/>
                        <a:pt x="412842" y="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66" name="Freihandform 65"/>
              <p:cNvSpPr/>
              <p:nvPr/>
            </p:nvSpPr>
            <p:spPr>
              <a:xfrm>
                <a:off x="5191125" y="4886325"/>
                <a:ext cx="609600" cy="628650"/>
              </a:xfrm>
              <a:custGeom>
                <a:avLst/>
                <a:gdLst>
                  <a:gd name="connsiteX0" fmla="*/ 0 w 609600"/>
                  <a:gd name="connsiteY0" fmla="*/ 0 h 628650"/>
                  <a:gd name="connsiteX1" fmla="*/ 4763 w 609600"/>
                  <a:gd name="connsiteY1" fmla="*/ 76200 h 628650"/>
                  <a:gd name="connsiteX2" fmla="*/ 9525 w 609600"/>
                  <a:gd name="connsiteY2" fmla="*/ 90488 h 628650"/>
                  <a:gd name="connsiteX3" fmla="*/ 14288 w 609600"/>
                  <a:gd name="connsiteY3" fmla="*/ 114300 h 628650"/>
                  <a:gd name="connsiteX4" fmla="*/ 19050 w 609600"/>
                  <a:gd name="connsiteY4" fmla="*/ 128588 h 628650"/>
                  <a:gd name="connsiteX5" fmla="*/ 28575 w 609600"/>
                  <a:gd name="connsiteY5" fmla="*/ 176213 h 628650"/>
                  <a:gd name="connsiteX6" fmla="*/ 33338 w 609600"/>
                  <a:gd name="connsiteY6" fmla="*/ 190500 h 628650"/>
                  <a:gd name="connsiteX7" fmla="*/ 47625 w 609600"/>
                  <a:gd name="connsiteY7" fmla="*/ 209550 h 628650"/>
                  <a:gd name="connsiteX8" fmla="*/ 52388 w 609600"/>
                  <a:gd name="connsiteY8" fmla="*/ 228600 h 628650"/>
                  <a:gd name="connsiteX9" fmla="*/ 90488 w 609600"/>
                  <a:gd name="connsiteY9" fmla="*/ 271463 h 628650"/>
                  <a:gd name="connsiteX10" fmla="*/ 128588 w 609600"/>
                  <a:gd name="connsiteY10" fmla="*/ 300038 h 628650"/>
                  <a:gd name="connsiteX11" fmla="*/ 147638 w 609600"/>
                  <a:gd name="connsiteY11" fmla="*/ 304800 h 628650"/>
                  <a:gd name="connsiteX12" fmla="*/ 190500 w 609600"/>
                  <a:gd name="connsiteY12" fmla="*/ 328613 h 628650"/>
                  <a:gd name="connsiteX13" fmla="*/ 219075 w 609600"/>
                  <a:gd name="connsiteY13" fmla="*/ 338138 h 628650"/>
                  <a:gd name="connsiteX14" fmla="*/ 261938 w 609600"/>
                  <a:gd name="connsiteY14" fmla="*/ 357188 h 628650"/>
                  <a:gd name="connsiteX15" fmla="*/ 290513 w 609600"/>
                  <a:gd name="connsiteY15" fmla="*/ 371475 h 628650"/>
                  <a:gd name="connsiteX16" fmla="*/ 323850 w 609600"/>
                  <a:gd name="connsiteY16" fmla="*/ 395288 h 628650"/>
                  <a:gd name="connsiteX17" fmla="*/ 361950 w 609600"/>
                  <a:gd name="connsiteY17" fmla="*/ 414338 h 628650"/>
                  <a:gd name="connsiteX18" fmla="*/ 381000 w 609600"/>
                  <a:gd name="connsiteY18" fmla="*/ 423863 h 628650"/>
                  <a:gd name="connsiteX19" fmla="*/ 400050 w 609600"/>
                  <a:gd name="connsiteY19" fmla="*/ 438150 h 628650"/>
                  <a:gd name="connsiteX20" fmla="*/ 414338 w 609600"/>
                  <a:gd name="connsiteY20" fmla="*/ 442913 h 628650"/>
                  <a:gd name="connsiteX21" fmla="*/ 461963 w 609600"/>
                  <a:gd name="connsiteY21" fmla="*/ 476250 h 628650"/>
                  <a:gd name="connsiteX22" fmla="*/ 476250 w 609600"/>
                  <a:gd name="connsiteY22" fmla="*/ 490538 h 628650"/>
                  <a:gd name="connsiteX23" fmla="*/ 495300 w 609600"/>
                  <a:gd name="connsiteY23" fmla="*/ 500063 h 628650"/>
                  <a:gd name="connsiteX24" fmla="*/ 509588 w 609600"/>
                  <a:gd name="connsiteY24" fmla="*/ 514350 h 628650"/>
                  <a:gd name="connsiteX25" fmla="*/ 523875 w 609600"/>
                  <a:gd name="connsiteY25" fmla="*/ 519113 h 628650"/>
                  <a:gd name="connsiteX26" fmla="*/ 538163 w 609600"/>
                  <a:gd name="connsiteY26" fmla="*/ 528638 h 628650"/>
                  <a:gd name="connsiteX27" fmla="*/ 571500 w 609600"/>
                  <a:gd name="connsiteY27" fmla="*/ 561975 h 628650"/>
                  <a:gd name="connsiteX28" fmla="*/ 581025 w 609600"/>
                  <a:gd name="connsiteY28" fmla="*/ 581025 h 628650"/>
                  <a:gd name="connsiteX29" fmla="*/ 585788 w 609600"/>
                  <a:gd name="connsiteY29" fmla="*/ 595313 h 628650"/>
                  <a:gd name="connsiteX30" fmla="*/ 600075 w 609600"/>
                  <a:gd name="connsiteY30" fmla="*/ 614363 h 628650"/>
                  <a:gd name="connsiteX31" fmla="*/ 609600 w 609600"/>
                  <a:gd name="connsiteY31" fmla="*/ 628650 h 628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9600" h="628650">
                    <a:moveTo>
                      <a:pt x="0" y="0"/>
                    </a:moveTo>
                    <a:cubicBezTo>
                      <a:pt x="1588" y="25400"/>
                      <a:pt x="2099" y="50890"/>
                      <a:pt x="4763" y="76200"/>
                    </a:cubicBezTo>
                    <a:cubicBezTo>
                      <a:pt x="5289" y="81193"/>
                      <a:pt x="8307" y="85618"/>
                      <a:pt x="9525" y="90488"/>
                    </a:cubicBezTo>
                    <a:cubicBezTo>
                      <a:pt x="11488" y="98341"/>
                      <a:pt x="12325" y="106447"/>
                      <a:pt x="14288" y="114300"/>
                    </a:cubicBezTo>
                    <a:cubicBezTo>
                      <a:pt x="15506" y="119170"/>
                      <a:pt x="17961" y="123687"/>
                      <a:pt x="19050" y="128588"/>
                    </a:cubicBezTo>
                    <a:cubicBezTo>
                      <a:pt x="28398" y="170657"/>
                      <a:pt x="19092" y="143025"/>
                      <a:pt x="28575" y="176213"/>
                    </a:cubicBezTo>
                    <a:cubicBezTo>
                      <a:pt x="29954" y="181040"/>
                      <a:pt x="30847" y="186141"/>
                      <a:pt x="33338" y="190500"/>
                    </a:cubicBezTo>
                    <a:cubicBezTo>
                      <a:pt x="37276" y="197392"/>
                      <a:pt x="42863" y="203200"/>
                      <a:pt x="47625" y="209550"/>
                    </a:cubicBezTo>
                    <a:cubicBezTo>
                      <a:pt x="49213" y="215900"/>
                      <a:pt x="49810" y="222584"/>
                      <a:pt x="52388" y="228600"/>
                    </a:cubicBezTo>
                    <a:cubicBezTo>
                      <a:pt x="58763" y="243474"/>
                      <a:pt x="82863" y="263838"/>
                      <a:pt x="90488" y="271463"/>
                    </a:cubicBezTo>
                    <a:cubicBezTo>
                      <a:pt x="105292" y="286267"/>
                      <a:pt x="107285" y="290570"/>
                      <a:pt x="128588" y="300038"/>
                    </a:cubicBezTo>
                    <a:cubicBezTo>
                      <a:pt x="134569" y="302696"/>
                      <a:pt x="141288" y="303213"/>
                      <a:pt x="147638" y="304800"/>
                    </a:cubicBezTo>
                    <a:cubicBezTo>
                      <a:pt x="164749" y="316208"/>
                      <a:pt x="168038" y="319253"/>
                      <a:pt x="190500" y="328613"/>
                    </a:cubicBezTo>
                    <a:cubicBezTo>
                      <a:pt x="199768" y="332475"/>
                      <a:pt x="210465" y="332973"/>
                      <a:pt x="219075" y="338138"/>
                    </a:cubicBezTo>
                    <a:cubicBezTo>
                      <a:pt x="248501" y="355792"/>
                      <a:pt x="233908" y="350180"/>
                      <a:pt x="261938" y="357188"/>
                    </a:cubicBezTo>
                    <a:cubicBezTo>
                      <a:pt x="302881" y="384485"/>
                      <a:pt x="251078" y="351758"/>
                      <a:pt x="290513" y="371475"/>
                    </a:cubicBezTo>
                    <a:cubicBezTo>
                      <a:pt x="303694" y="378065"/>
                      <a:pt x="310914" y="387742"/>
                      <a:pt x="323850" y="395288"/>
                    </a:cubicBezTo>
                    <a:cubicBezTo>
                      <a:pt x="336115" y="402443"/>
                      <a:pt x="349250" y="407988"/>
                      <a:pt x="361950" y="414338"/>
                    </a:cubicBezTo>
                    <a:cubicBezTo>
                      <a:pt x="368300" y="417513"/>
                      <a:pt x="375320" y="419603"/>
                      <a:pt x="381000" y="423863"/>
                    </a:cubicBezTo>
                    <a:cubicBezTo>
                      <a:pt x="387350" y="428625"/>
                      <a:pt x="393158" y="434212"/>
                      <a:pt x="400050" y="438150"/>
                    </a:cubicBezTo>
                    <a:cubicBezTo>
                      <a:pt x="404409" y="440641"/>
                      <a:pt x="409949" y="440475"/>
                      <a:pt x="414338" y="442913"/>
                    </a:cubicBezTo>
                    <a:cubicBezTo>
                      <a:pt x="422099" y="447225"/>
                      <a:pt x="452765" y="468366"/>
                      <a:pt x="461963" y="476250"/>
                    </a:cubicBezTo>
                    <a:cubicBezTo>
                      <a:pt x="467077" y="480633"/>
                      <a:pt x="470769" y="486623"/>
                      <a:pt x="476250" y="490538"/>
                    </a:cubicBezTo>
                    <a:cubicBezTo>
                      <a:pt x="482027" y="494665"/>
                      <a:pt x="489523" y="495937"/>
                      <a:pt x="495300" y="500063"/>
                    </a:cubicBezTo>
                    <a:cubicBezTo>
                      <a:pt x="500781" y="503978"/>
                      <a:pt x="503984" y="510614"/>
                      <a:pt x="509588" y="514350"/>
                    </a:cubicBezTo>
                    <a:cubicBezTo>
                      <a:pt x="513765" y="517135"/>
                      <a:pt x="519385" y="516868"/>
                      <a:pt x="523875" y="519113"/>
                    </a:cubicBezTo>
                    <a:cubicBezTo>
                      <a:pt x="528995" y="521673"/>
                      <a:pt x="533505" y="525311"/>
                      <a:pt x="538163" y="528638"/>
                    </a:cubicBezTo>
                    <a:cubicBezTo>
                      <a:pt x="556804" y="541953"/>
                      <a:pt x="559209" y="542310"/>
                      <a:pt x="571500" y="561975"/>
                    </a:cubicBezTo>
                    <a:cubicBezTo>
                      <a:pt x="575263" y="567995"/>
                      <a:pt x="578228" y="574500"/>
                      <a:pt x="581025" y="581025"/>
                    </a:cubicBezTo>
                    <a:cubicBezTo>
                      <a:pt x="583003" y="585639"/>
                      <a:pt x="583297" y="590954"/>
                      <a:pt x="585788" y="595313"/>
                    </a:cubicBezTo>
                    <a:cubicBezTo>
                      <a:pt x="589726" y="602205"/>
                      <a:pt x="595461" y="607904"/>
                      <a:pt x="600075" y="614363"/>
                    </a:cubicBezTo>
                    <a:cubicBezTo>
                      <a:pt x="603402" y="619021"/>
                      <a:pt x="609600" y="628650"/>
                      <a:pt x="609600" y="6286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" name="Freihandform 66"/>
              <p:cNvSpPr/>
              <p:nvPr/>
            </p:nvSpPr>
            <p:spPr>
              <a:xfrm>
                <a:off x="5043488" y="4872038"/>
                <a:ext cx="595312" cy="338137"/>
              </a:xfrm>
              <a:custGeom>
                <a:avLst/>
                <a:gdLst>
                  <a:gd name="connsiteX0" fmla="*/ 595312 w 595312"/>
                  <a:gd name="connsiteY0" fmla="*/ 0 h 338137"/>
                  <a:gd name="connsiteX1" fmla="*/ 552450 w 595312"/>
                  <a:gd name="connsiteY1" fmla="*/ 66675 h 338137"/>
                  <a:gd name="connsiteX2" fmla="*/ 533400 w 595312"/>
                  <a:gd name="connsiteY2" fmla="*/ 95250 h 338137"/>
                  <a:gd name="connsiteX3" fmla="*/ 504825 w 595312"/>
                  <a:gd name="connsiteY3" fmla="*/ 142875 h 338137"/>
                  <a:gd name="connsiteX4" fmla="*/ 490537 w 595312"/>
                  <a:gd name="connsiteY4" fmla="*/ 157162 h 338137"/>
                  <a:gd name="connsiteX5" fmla="*/ 471487 w 595312"/>
                  <a:gd name="connsiteY5" fmla="*/ 185737 h 338137"/>
                  <a:gd name="connsiteX6" fmla="*/ 414337 w 595312"/>
                  <a:gd name="connsiteY6" fmla="*/ 214312 h 338137"/>
                  <a:gd name="connsiteX7" fmla="*/ 400050 w 595312"/>
                  <a:gd name="connsiteY7" fmla="*/ 219075 h 338137"/>
                  <a:gd name="connsiteX8" fmla="*/ 381000 w 595312"/>
                  <a:gd name="connsiteY8" fmla="*/ 233362 h 338137"/>
                  <a:gd name="connsiteX9" fmla="*/ 366712 w 595312"/>
                  <a:gd name="connsiteY9" fmla="*/ 238125 h 338137"/>
                  <a:gd name="connsiteX10" fmla="*/ 347662 w 595312"/>
                  <a:gd name="connsiteY10" fmla="*/ 247650 h 338137"/>
                  <a:gd name="connsiteX11" fmla="*/ 314325 w 595312"/>
                  <a:gd name="connsiteY11" fmla="*/ 261937 h 338137"/>
                  <a:gd name="connsiteX12" fmla="*/ 257175 w 595312"/>
                  <a:gd name="connsiteY12" fmla="*/ 309562 h 338137"/>
                  <a:gd name="connsiteX13" fmla="*/ 242887 w 595312"/>
                  <a:gd name="connsiteY13" fmla="*/ 314325 h 338137"/>
                  <a:gd name="connsiteX14" fmla="*/ 214312 w 595312"/>
                  <a:gd name="connsiteY14" fmla="*/ 328612 h 338137"/>
                  <a:gd name="connsiteX15" fmla="*/ 176212 w 595312"/>
                  <a:gd name="connsiteY15" fmla="*/ 338137 h 338137"/>
                  <a:gd name="connsiteX16" fmla="*/ 152400 w 595312"/>
                  <a:gd name="connsiteY16" fmla="*/ 333375 h 338137"/>
                  <a:gd name="connsiteX17" fmla="*/ 123825 w 595312"/>
                  <a:gd name="connsiteY17" fmla="*/ 323850 h 338137"/>
                  <a:gd name="connsiteX18" fmla="*/ 95250 w 595312"/>
                  <a:gd name="connsiteY18" fmla="*/ 309562 h 338137"/>
                  <a:gd name="connsiteX19" fmla="*/ 66675 w 595312"/>
                  <a:gd name="connsiteY19" fmla="*/ 295275 h 338137"/>
                  <a:gd name="connsiteX20" fmla="*/ 38100 w 595312"/>
                  <a:gd name="connsiteY20" fmla="*/ 276225 h 338137"/>
                  <a:gd name="connsiteX21" fmla="*/ 23812 w 595312"/>
                  <a:gd name="connsiteY21" fmla="*/ 266700 h 338137"/>
                  <a:gd name="connsiteX22" fmla="*/ 4762 w 595312"/>
                  <a:gd name="connsiteY22" fmla="*/ 238125 h 338137"/>
                  <a:gd name="connsiteX23" fmla="*/ 0 w 595312"/>
                  <a:gd name="connsiteY23" fmla="*/ 223837 h 338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95312" h="338137">
                    <a:moveTo>
                      <a:pt x="595312" y="0"/>
                    </a:moveTo>
                    <a:cubicBezTo>
                      <a:pt x="575160" y="50379"/>
                      <a:pt x="599303" y="-3604"/>
                      <a:pt x="552450" y="66675"/>
                    </a:cubicBezTo>
                    <a:cubicBezTo>
                      <a:pt x="546100" y="76200"/>
                      <a:pt x="538520" y="85011"/>
                      <a:pt x="533400" y="95250"/>
                    </a:cubicBezTo>
                    <a:cubicBezTo>
                      <a:pt x="525884" y="110281"/>
                      <a:pt x="516318" y="131383"/>
                      <a:pt x="504825" y="142875"/>
                    </a:cubicBezTo>
                    <a:cubicBezTo>
                      <a:pt x="500062" y="147637"/>
                      <a:pt x="494672" y="151846"/>
                      <a:pt x="490537" y="157162"/>
                    </a:cubicBezTo>
                    <a:cubicBezTo>
                      <a:pt x="483509" y="166198"/>
                      <a:pt x="481012" y="179387"/>
                      <a:pt x="471487" y="185737"/>
                    </a:cubicBezTo>
                    <a:cubicBezTo>
                      <a:pt x="434556" y="210358"/>
                      <a:pt x="453774" y="201166"/>
                      <a:pt x="414337" y="214312"/>
                    </a:cubicBezTo>
                    <a:lnTo>
                      <a:pt x="400050" y="219075"/>
                    </a:lnTo>
                    <a:cubicBezTo>
                      <a:pt x="393700" y="223837"/>
                      <a:pt x="387892" y="229424"/>
                      <a:pt x="381000" y="233362"/>
                    </a:cubicBezTo>
                    <a:cubicBezTo>
                      <a:pt x="376641" y="235853"/>
                      <a:pt x="371326" y="236147"/>
                      <a:pt x="366712" y="238125"/>
                    </a:cubicBezTo>
                    <a:cubicBezTo>
                      <a:pt x="360187" y="240922"/>
                      <a:pt x="354188" y="244853"/>
                      <a:pt x="347662" y="247650"/>
                    </a:cubicBezTo>
                    <a:cubicBezTo>
                      <a:pt x="334692" y="253208"/>
                      <a:pt x="326477" y="252216"/>
                      <a:pt x="314325" y="261937"/>
                    </a:cubicBezTo>
                    <a:cubicBezTo>
                      <a:pt x="295376" y="277096"/>
                      <a:pt x="281898" y="301320"/>
                      <a:pt x="257175" y="309562"/>
                    </a:cubicBezTo>
                    <a:cubicBezTo>
                      <a:pt x="252412" y="311150"/>
                      <a:pt x="247377" y="312080"/>
                      <a:pt x="242887" y="314325"/>
                    </a:cubicBezTo>
                    <a:cubicBezTo>
                      <a:pt x="216875" y="327332"/>
                      <a:pt x="240651" y="321429"/>
                      <a:pt x="214312" y="328612"/>
                    </a:cubicBezTo>
                    <a:cubicBezTo>
                      <a:pt x="201682" y="332056"/>
                      <a:pt x="176212" y="338137"/>
                      <a:pt x="176212" y="338137"/>
                    </a:cubicBezTo>
                    <a:cubicBezTo>
                      <a:pt x="168275" y="336550"/>
                      <a:pt x="160209" y="335505"/>
                      <a:pt x="152400" y="333375"/>
                    </a:cubicBezTo>
                    <a:cubicBezTo>
                      <a:pt x="142714" y="330733"/>
                      <a:pt x="123825" y="323850"/>
                      <a:pt x="123825" y="323850"/>
                    </a:cubicBezTo>
                    <a:cubicBezTo>
                      <a:pt x="82876" y="296552"/>
                      <a:pt x="134686" y="329281"/>
                      <a:pt x="95250" y="309562"/>
                    </a:cubicBezTo>
                    <a:cubicBezTo>
                      <a:pt x="58329" y="291101"/>
                      <a:pt x="102578" y="307242"/>
                      <a:pt x="66675" y="295275"/>
                    </a:cubicBezTo>
                    <a:lnTo>
                      <a:pt x="38100" y="276225"/>
                    </a:lnTo>
                    <a:lnTo>
                      <a:pt x="23812" y="266700"/>
                    </a:lnTo>
                    <a:cubicBezTo>
                      <a:pt x="17462" y="257175"/>
                      <a:pt x="8382" y="248985"/>
                      <a:pt x="4762" y="238125"/>
                    </a:cubicBezTo>
                    <a:lnTo>
                      <a:pt x="0" y="223837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" name="Freihandform 67"/>
              <p:cNvSpPr/>
              <p:nvPr/>
            </p:nvSpPr>
            <p:spPr>
              <a:xfrm>
                <a:off x="4976813" y="4791075"/>
                <a:ext cx="442912" cy="719138"/>
              </a:xfrm>
              <a:custGeom>
                <a:avLst/>
                <a:gdLst>
                  <a:gd name="connsiteX0" fmla="*/ 0 w 442912"/>
                  <a:gd name="connsiteY0" fmla="*/ 719138 h 719138"/>
                  <a:gd name="connsiteX1" fmla="*/ 33337 w 442912"/>
                  <a:gd name="connsiteY1" fmla="*/ 704850 h 719138"/>
                  <a:gd name="connsiteX2" fmla="*/ 47625 w 442912"/>
                  <a:gd name="connsiteY2" fmla="*/ 695325 h 719138"/>
                  <a:gd name="connsiteX3" fmla="*/ 80962 w 442912"/>
                  <a:gd name="connsiteY3" fmla="*/ 685800 h 719138"/>
                  <a:gd name="connsiteX4" fmla="*/ 128587 w 442912"/>
                  <a:gd name="connsiteY4" fmla="*/ 661988 h 719138"/>
                  <a:gd name="connsiteX5" fmla="*/ 171450 w 442912"/>
                  <a:gd name="connsiteY5" fmla="*/ 642938 h 719138"/>
                  <a:gd name="connsiteX6" fmla="*/ 204787 w 442912"/>
                  <a:gd name="connsiteY6" fmla="*/ 623888 h 719138"/>
                  <a:gd name="connsiteX7" fmla="*/ 242887 w 442912"/>
                  <a:gd name="connsiteY7" fmla="*/ 604838 h 719138"/>
                  <a:gd name="connsiteX8" fmla="*/ 257175 w 442912"/>
                  <a:gd name="connsiteY8" fmla="*/ 590550 h 719138"/>
                  <a:gd name="connsiteX9" fmla="*/ 290512 w 442912"/>
                  <a:gd name="connsiteY9" fmla="*/ 576263 h 719138"/>
                  <a:gd name="connsiteX10" fmla="*/ 319087 w 442912"/>
                  <a:gd name="connsiteY10" fmla="*/ 552450 h 719138"/>
                  <a:gd name="connsiteX11" fmla="*/ 338137 w 442912"/>
                  <a:gd name="connsiteY11" fmla="*/ 519113 h 719138"/>
                  <a:gd name="connsiteX12" fmla="*/ 361950 w 442912"/>
                  <a:gd name="connsiteY12" fmla="*/ 490538 h 719138"/>
                  <a:gd name="connsiteX13" fmla="*/ 376237 w 442912"/>
                  <a:gd name="connsiteY13" fmla="*/ 447675 h 719138"/>
                  <a:gd name="connsiteX14" fmla="*/ 385762 w 442912"/>
                  <a:gd name="connsiteY14" fmla="*/ 428625 h 719138"/>
                  <a:gd name="connsiteX15" fmla="*/ 400050 w 442912"/>
                  <a:gd name="connsiteY15" fmla="*/ 400050 h 719138"/>
                  <a:gd name="connsiteX16" fmla="*/ 414337 w 442912"/>
                  <a:gd name="connsiteY16" fmla="*/ 366713 h 719138"/>
                  <a:gd name="connsiteX17" fmla="*/ 419100 w 442912"/>
                  <a:gd name="connsiteY17" fmla="*/ 352425 h 719138"/>
                  <a:gd name="connsiteX18" fmla="*/ 428625 w 442912"/>
                  <a:gd name="connsiteY18" fmla="*/ 328613 h 719138"/>
                  <a:gd name="connsiteX19" fmla="*/ 433387 w 442912"/>
                  <a:gd name="connsiteY19" fmla="*/ 309563 h 719138"/>
                  <a:gd name="connsiteX20" fmla="*/ 442912 w 442912"/>
                  <a:gd name="connsiteY20" fmla="*/ 285750 h 719138"/>
                  <a:gd name="connsiteX21" fmla="*/ 438150 w 442912"/>
                  <a:gd name="connsiteY21" fmla="*/ 157163 h 719138"/>
                  <a:gd name="connsiteX22" fmla="*/ 428625 w 442912"/>
                  <a:gd name="connsiteY22" fmla="*/ 138113 h 719138"/>
                  <a:gd name="connsiteX23" fmla="*/ 414337 w 442912"/>
                  <a:gd name="connsiteY23" fmla="*/ 85725 h 719138"/>
                  <a:gd name="connsiteX24" fmla="*/ 404812 w 442912"/>
                  <a:gd name="connsiteY24" fmla="*/ 42863 h 719138"/>
                  <a:gd name="connsiteX25" fmla="*/ 395287 w 442912"/>
                  <a:gd name="connsiteY25" fmla="*/ 14288 h 719138"/>
                  <a:gd name="connsiteX26" fmla="*/ 385762 w 442912"/>
                  <a:gd name="connsiteY26" fmla="*/ 0 h 71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2912" h="719138">
                    <a:moveTo>
                      <a:pt x="0" y="719138"/>
                    </a:moveTo>
                    <a:cubicBezTo>
                      <a:pt x="11112" y="714375"/>
                      <a:pt x="22523" y="710257"/>
                      <a:pt x="33337" y="704850"/>
                    </a:cubicBezTo>
                    <a:cubicBezTo>
                      <a:pt x="38457" y="702290"/>
                      <a:pt x="42505" y="697885"/>
                      <a:pt x="47625" y="695325"/>
                    </a:cubicBezTo>
                    <a:cubicBezTo>
                      <a:pt x="54454" y="691910"/>
                      <a:pt x="74863" y="687325"/>
                      <a:pt x="80962" y="685800"/>
                    </a:cubicBezTo>
                    <a:cubicBezTo>
                      <a:pt x="144655" y="643338"/>
                      <a:pt x="81465" y="680837"/>
                      <a:pt x="128587" y="661988"/>
                    </a:cubicBezTo>
                    <a:cubicBezTo>
                      <a:pt x="211224" y="628933"/>
                      <a:pt x="123690" y="658856"/>
                      <a:pt x="171450" y="642938"/>
                    </a:cubicBezTo>
                    <a:cubicBezTo>
                      <a:pt x="201386" y="622980"/>
                      <a:pt x="168534" y="644029"/>
                      <a:pt x="204787" y="623888"/>
                    </a:cubicBezTo>
                    <a:cubicBezTo>
                      <a:pt x="238528" y="605143"/>
                      <a:pt x="216769" y="613543"/>
                      <a:pt x="242887" y="604838"/>
                    </a:cubicBezTo>
                    <a:cubicBezTo>
                      <a:pt x="247650" y="600075"/>
                      <a:pt x="251694" y="594465"/>
                      <a:pt x="257175" y="590550"/>
                    </a:cubicBezTo>
                    <a:cubicBezTo>
                      <a:pt x="267474" y="583193"/>
                      <a:pt x="278852" y="580149"/>
                      <a:pt x="290512" y="576263"/>
                    </a:cubicBezTo>
                    <a:cubicBezTo>
                      <a:pt x="304563" y="566896"/>
                      <a:pt x="307626" y="566204"/>
                      <a:pt x="319087" y="552450"/>
                    </a:cubicBezTo>
                    <a:cubicBezTo>
                      <a:pt x="329637" y="539790"/>
                      <a:pt x="329666" y="533937"/>
                      <a:pt x="338137" y="519113"/>
                    </a:cubicBezTo>
                    <a:cubicBezTo>
                      <a:pt x="346979" y="503640"/>
                      <a:pt x="348814" y="503673"/>
                      <a:pt x="361950" y="490538"/>
                    </a:cubicBezTo>
                    <a:cubicBezTo>
                      <a:pt x="367478" y="468425"/>
                      <a:pt x="365989" y="470733"/>
                      <a:pt x="376237" y="447675"/>
                    </a:cubicBezTo>
                    <a:cubicBezTo>
                      <a:pt x="379120" y="441187"/>
                      <a:pt x="382965" y="435150"/>
                      <a:pt x="385762" y="428625"/>
                    </a:cubicBezTo>
                    <a:cubicBezTo>
                      <a:pt x="397593" y="401022"/>
                      <a:pt x="381746" y="427507"/>
                      <a:pt x="400050" y="400050"/>
                    </a:cubicBezTo>
                    <a:cubicBezTo>
                      <a:pt x="411216" y="366550"/>
                      <a:pt x="396685" y="407900"/>
                      <a:pt x="414337" y="366713"/>
                    </a:cubicBezTo>
                    <a:cubicBezTo>
                      <a:pt x="416315" y="362099"/>
                      <a:pt x="417337" y="357126"/>
                      <a:pt x="419100" y="352425"/>
                    </a:cubicBezTo>
                    <a:cubicBezTo>
                      <a:pt x="422102" y="344421"/>
                      <a:pt x="425922" y="336723"/>
                      <a:pt x="428625" y="328613"/>
                    </a:cubicBezTo>
                    <a:cubicBezTo>
                      <a:pt x="430695" y="322403"/>
                      <a:pt x="431317" y="315773"/>
                      <a:pt x="433387" y="309563"/>
                    </a:cubicBezTo>
                    <a:cubicBezTo>
                      <a:pt x="436090" y="301453"/>
                      <a:pt x="439737" y="293688"/>
                      <a:pt x="442912" y="285750"/>
                    </a:cubicBezTo>
                    <a:cubicBezTo>
                      <a:pt x="441325" y="242888"/>
                      <a:pt x="442281" y="199855"/>
                      <a:pt x="438150" y="157163"/>
                    </a:cubicBezTo>
                    <a:cubicBezTo>
                      <a:pt x="437466" y="150096"/>
                      <a:pt x="431422" y="144638"/>
                      <a:pt x="428625" y="138113"/>
                    </a:cubicBezTo>
                    <a:cubicBezTo>
                      <a:pt x="422443" y="123690"/>
                      <a:pt x="417983" y="96665"/>
                      <a:pt x="414337" y="85725"/>
                    </a:cubicBezTo>
                    <a:cubicBezTo>
                      <a:pt x="400711" y="44843"/>
                      <a:pt x="421578" y="109926"/>
                      <a:pt x="404812" y="42863"/>
                    </a:cubicBezTo>
                    <a:cubicBezTo>
                      <a:pt x="402377" y="33123"/>
                      <a:pt x="400856" y="22642"/>
                      <a:pt x="395287" y="14288"/>
                    </a:cubicBezTo>
                    <a:lnTo>
                      <a:pt x="385762" y="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" name="Freihandform 68"/>
              <p:cNvSpPr/>
              <p:nvPr/>
            </p:nvSpPr>
            <p:spPr>
              <a:xfrm>
                <a:off x="5086350" y="5481638"/>
                <a:ext cx="661988" cy="138112"/>
              </a:xfrm>
              <a:custGeom>
                <a:avLst/>
                <a:gdLst>
                  <a:gd name="connsiteX0" fmla="*/ 661988 w 661988"/>
                  <a:gd name="connsiteY0" fmla="*/ 33337 h 138112"/>
                  <a:gd name="connsiteX1" fmla="*/ 623888 w 661988"/>
                  <a:gd name="connsiteY1" fmla="*/ 19050 h 138112"/>
                  <a:gd name="connsiteX2" fmla="*/ 571500 w 661988"/>
                  <a:gd name="connsiteY2" fmla="*/ 9525 h 138112"/>
                  <a:gd name="connsiteX3" fmla="*/ 485775 w 661988"/>
                  <a:gd name="connsiteY3" fmla="*/ 0 h 138112"/>
                  <a:gd name="connsiteX4" fmla="*/ 347663 w 661988"/>
                  <a:gd name="connsiteY4" fmla="*/ 9525 h 138112"/>
                  <a:gd name="connsiteX5" fmla="*/ 333375 w 661988"/>
                  <a:gd name="connsiteY5" fmla="*/ 14287 h 138112"/>
                  <a:gd name="connsiteX6" fmla="*/ 314325 w 661988"/>
                  <a:gd name="connsiteY6" fmla="*/ 23812 h 138112"/>
                  <a:gd name="connsiteX7" fmla="*/ 285750 w 661988"/>
                  <a:gd name="connsiteY7" fmla="*/ 33337 h 138112"/>
                  <a:gd name="connsiteX8" fmla="*/ 238125 w 661988"/>
                  <a:gd name="connsiteY8" fmla="*/ 52387 h 138112"/>
                  <a:gd name="connsiteX9" fmla="*/ 209550 w 661988"/>
                  <a:gd name="connsiteY9" fmla="*/ 61912 h 138112"/>
                  <a:gd name="connsiteX10" fmla="*/ 176213 w 661988"/>
                  <a:gd name="connsiteY10" fmla="*/ 80962 h 138112"/>
                  <a:gd name="connsiteX11" fmla="*/ 161925 w 661988"/>
                  <a:gd name="connsiteY11" fmla="*/ 85725 h 138112"/>
                  <a:gd name="connsiteX12" fmla="*/ 133350 w 661988"/>
                  <a:gd name="connsiteY12" fmla="*/ 104775 h 138112"/>
                  <a:gd name="connsiteX13" fmla="*/ 109538 w 661988"/>
                  <a:gd name="connsiteY13" fmla="*/ 109537 h 138112"/>
                  <a:gd name="connsiteX14" fmla="*/ 80963 w 661988"/>
                  <a:gd name="connsiteY14" fmla="*/ 119062 h 138112"/>
                  <a:gd name="connsiteX15" fmla="*/ 52388 w 661988"/>
                  <a:gd name="connsiteY15" fmla="*/ 128587 h 138112"/>
                  <a:gd name="connsiteX16" fmla="*/ 38100 w 661988"/>
                  <a:gd name="connsiteY16" fmla="*/ 133350 h 138112"/>
                  <a:gd name="connsiteX17" fmla="*/ 19050 w 661988"/>
                  <a:gd name="connsiteY17" fmla="*/ 138112 h 138112"/>
                  <a:gd name="connsiteX18" fmla="*/ 0 w 661988"/>
                  <a:gd name="connsiteY18" fmla="*/ 133350 h 13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1988" h="138112">
                    <a:moveTo>
                      <a:pt x="661988" y="33337"/>
                    </a:moveTo>
                    <a:cubicBezTo>
                      <a:pt x="649288" y="28575"/>
                      <a:pt x="636852" y="23039"/>
                      <a:pt x="623888" y="19050"/>
                    </a:cubicBezTo>
                    <a:cubicBezTo>
                      <a:pt x="616770" y="16860"/>
                      <a:pt x="576849" y="10289"/>
                      <a:pt x="571500" y="9525"/>
                    </a:cubicBezTo>
                    <a:cubicBezTo>
                      <a:pt x="540018" y="5028"/>
                      <a:pt x="518152" y="3237"/>
                      <a:pt x="485775" y="0"/>
                    </a:cubicBezTo>
                    <a:cubicBezTo>
                      <a:pt x="410918" y="2994"/>
                      <a:pt x="396883" y="-4538"/>
                      <a:pt x="347663" y="9525"/>
                    </a:cubicBezTo>
                    <a:cubicBezTo>
                      <a:pt x="342836" y="10904"/>
                      <a:pt x="337989" y="12310"/>
                      <a:pt x="333375" y="14287"/>
                    </a:cubicBezTo>
                    <a:cubicBezTo>
                      <a:pt x="326849" y="17084"/>
                      <a:pt x="320917" y="21175"/>
                      <a:pt x="314325" y="23812"/>
                    </a:cubicBezTo>
                    <a:cubicBezTo>
                      <a:pt x="305003" y="27541"/>
                      <a:pt x="295151" y="29812"/>
                      <a:pt x="285750" y="33337"/>
                    </a:cubicBezTo>
                    <a:cubicBezTo>
                      <a:pt x="269741" y="39340"/>
                      <a:pt x="254345" y="46980"/>
                      <a:pt x="238125" y="52387"/>
                    </a:cubicBezTo>
                    <a:lnTo>
                      <a:pt x="209550" y="61912"/>
                    </a:lnTo>
                    <a:cubicBezTo>
                      <a:pt x="195201" y="71479"/>
                      <a:pt x="193133" y="73710"/>
                      <a:pt x="176213" y="80962"/>
                    </a:cubicBezTo>
                    <a:cubicBezTo>
                      <a:pt x="171599" y="82940"/>
                      <a:pt x="166314" y="83287"/>
                      <a:pt x="161925" y="85725"/>
                    </a:cubicBezTo>
                    <a:cubicBezTo>
                      <a:pt x="151918" y="91284"/>
                      <a:pt x="144575" y="102530"/>
                      <a:pt x="133350" y="104775"/>
                    </a:cubicBezTo>
                    <a:cubicBezTo>
                      <a:pt x="125413" y="106362"/>
                      <a:pt x="117347" y="107407"/>
                      <a:pt x="109538" y="109537"/>
                    </a:cubicBezTo>
                    <a:cubicBezTo>
                      <a:pt x="99852" y="112179"/>
                      <a:pt x="90488" y="115887"/>
                      <a:pt x="80963" y="119062"/>
                    </a:cubicBezTo>
                    <a:lnTo>
                      <a:pt x="52388" y="128587"/>
                    </a:lnTo>
                    <a:cubicBezTo>
                      <a:pt x="47625" y="130175"/>
                      <a:pt x="42970" y="132133"/>
                      <a:pt x="38100" y="133350"/>
                    </a:cubicBezTo>
                    <a:lnTo>
                      <a:pt x="19050" y="138112"/>
                    </a:lnTo>
                    <a:lnTo>
                      <a:pt x="0" y="13335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" name="Freihandform 69"/>
              <p:cNvSpPr/>
              <p:nvPr/>
            </p:nvSpPr>
            <p:spPr>
              <a:xfrm>
                <a:off x="5505450" y="4962525"/>
                <a:ext cx="166688" cy="771525"/>
              </a:xfrm>
              <a:custGeom>
                <a:avLst/>
                <a:gdLst>
                  <a:gd name="connsiteX0" fmla="*/ 61913 w 166688"/>
                  <a:gd name="connsiteY0" fmla="*/ 771525 h 771525"/>
                  <a:gd name="connsiteX1" fmla="*/ 47625 w 166688"/>
                  <a:gd name="connsiteY1" fmla="*/ 742950 h 771525"/>
                  <a:gd name="connsiteX2" fmla="*/ 23813 w 166688"/>
                  <a:gd name="connsiteY2" fmla="*/ 704850 h 771525"/>
                  <a:gd name="connsiteX3" fmla="*/ 19050 w 166688"/>
                  <a:gd name="connsiteY3" fmla="*/ 690563 h 771525"/>
                  <a:gd name="connsiteX4" fmla="*/ 9525 w 166688"/>
                  <a:gd name="connsiteY4" fmla="*/ 671513 h 771525"/>
                  <a:gd name="connsiteX5" fmla="*/ 0 w 166688"/>
                  <a:gd name="connsiteY5" fmla="*/ 642938 h 771525"/>
                  <a:gd name="connsiteX6" fmla="*/ 4763 w 166688"/>
                  <a:gd name="connsiteY6" fmla="*/ 466725 h 771525"/>
                  <a:gd name="connsiteX7" fmla="*/ 14288 w 166688"/>
                  <a:gd name="connsiteY7" fmla="*/ 419100 h 771525"/>
                  <a:gd name="connsiteX8" fmla="*/ 33338 w 166688"/>
                  <a:gd name="connsiteY8" fmla="*/ 376238 h 771525"/>
                  <a:gd name="connsiteX9" fmla="*/ 42863 w 166688"/>
                  <a:gd name="connsiteY9" fmla="*/ 347663 h 771525"/>
                  <a:gd name="connsiteX10" fmla="*/ 47625 w 166688"/>
                  <a:gd name="connsiteY10" fmla="*/ 328613 h 771525"/>
                  <a:gd name="connsiteX11" fmla="*/ 57150 w 166688"/>
                  <a:gd name="connsiteY11" fmla="*/ 309563 h 771525"/>
                  <a:gd name="connsiteX12" fmla="*/ 61913 w 166688"/>
                  <a:gd name="connsiteY12" fmla="*/ 285750 h 771525"/>
                  <a:gd name="connsiteX13" fmla="*/ 71438 w 166688"/>
                  <a:gd name="connsiteY13" fmla="*/ 247650 h 771525"/>
                  <a:gd name="connsiteX14" fmla="*/ 76200 w 166688"/>
                  <a:gd name="connsiteY14" fmla="*/ 209550 h 771525"/>
                  <a:gd name="connsiteX15" fmla="*/ 80963 w 166688"/>
                  <a:gd name="connsiteY15" fmla="*/ 195263 h 771525"/>
                  <a:gd name="connsiteX16" fmla="*/ 85725 w 166688"/>
                  <a:gd name="connsiteY16" fmla="*/ 157163 h 771525"/>
                  <a:gd name="connsiteX17" fmla="*/ 90488 w 166688"/>
                  <a:gd name="connsiteY17" fmla="*/ 133350 h 771525"/>
                  <a:gd name="connsiteX18" fmla="*/ 100013 w 166688"/>
                  <a:gd name="connsiteY18" fmla="*/ 71438 h 771525"/>
                  <a:gd name="connsiteX19" fmla="*/ 104775 w 166688"/>
                  <a:gd name="connsiteY19" fmla="*/ 57150 h 771525"/>
                  <a:gd name="connsiteX20" fmla="*/ 119063 w 166688"/>
                  <a:gd name="connsiteY20" fmla="*/ 47625 h 771525"/>
                  <a:gd name="connsiteX21" fmla="*/ 152400 w 166688"/>
                  <a:gd name="connsiteY21" fmla="*/ 28575 h 771525"/>
                  <a:gd name="connsiteX22" fmla="*/ 161925 w 166688"/>
                  <a:gd name="connsiteY22" fmla="*/ 14288 h 771525"/>
                  <a:gd name="connsiteX23" fmla="*/ 166688 w 166688"/>
                  <a:gd name="connsiteY23" fmla="*/ 0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6688" h="771525">
                    <a:moveTo>
                      <a:pt x="61913" y="771525"/>
                    </a:moveTo>
                    <a:cubicBezTo>
                      <a:pt x="57150" y="762000"/>
                      <a:pt x="52909" y="752196"/>
                      <a:pt x="47625" y="742950"/>
                    </a:cubicBezTo>
                    <a:cubicBezTo>
                      <a:pt x="40195" y="729947"/>
                      <a:pt x="30985" y="717998"/>
                      <a:pt x="23813" y="704850"/>
                    </a:cubicBezTo>
                    <a:cubicBezTo>
                      <a:pt x="21409" y="700443"/>
                      <a:pt x="21028" y="695177"/>
                      <a:pt x="19050" y="690563"/>
                    </a:cubicBezTo>
                    <a:cubicBezTo>
                      <a:pt x="16253" y="684038"/>
                      <a:pt x="12162" y="678105"/>
                      <a:pt x="9525" y="671513"/>
                    </a:cubicBezTo>
                    <a:cubicBezTo>
                      <a:pt x="5796" y="662191"/>
                      <a:pt x="0" y="642938"/>
                      <a:pt x="0" y="642938"/>
                    </a:cubicBezTo>
                    <a:cubicBezTo>
                      <a:pt x="1588" y="584200"/>
                      <a:pt x="1020" y="525365"/>
                      <a:pt x="4763" y="466725"/>
                    </a:cubicBezTo>
                    <a:cubicBezTo>
                      <a:pt x="5794" y="450568"/>
                      <a:pt x="7048" y="433580"/>
                      <a:pt x="14288" y="419100"/>
                    </a:cubicBezTo>
                    <a:cubicBezTo>
                      <a:pt x="24269" y="399138"/>
                      <a:pt x="25231" y="398533"/>
                      <a:pt x="33338" y="376238"/>
                    </a:cubicBezTo>
                    <a:cubicBezTo>
                      <a:pt x="36769" y="366802"/>
                      <a:pt x="40428" y="357404"/>
                      <a:pt x="42863" y="347663"/>
                    </a:cubicBezTo>
                    <a:cubicBezTo>
                      <a:pt x="44450" y="341313"/>
                      <a:pt x="45327" y="334742"/>
                      <a:pt x="47625" y="328613"/>
                    </a:cubicBezTo>
                    <a:cubicBezTo>
                      <a:pt x="50118" y="321965"/>
                      <a:pt x="53975" y="315913"/>
                      <a:pt x="57150" y="309563"/>
                    </a:cubicBezTo>
                    <a:cubicBezTo>
                      <a:pt x="58738" y="301625"/>
                      <a:pt x="60093" y="293638"/>
                      <a:pt x="61913" y="285750"/>
                    </a:cubicBezTo>
                    <a:cubicBezTo>
                      <a:pt x="64857" y="272994"/>
                      <a:pt x="71438" y="247650"/>
                      <a:pt x="71438" y="247650"/>
                    </a:cubicBezTo>
                    <a:cubicBezTo>
                      <a:pt x="73025" y="234950"/>
                      <a:pt x="73910" y="222142"/>
                      <a:pt x="76200" y="209550"/>
                    </a:cubicBezTo>
                    <a:cubicBezTo>
                      <a:pt x="77098" y="204611"/>
                      <a:pt x="80065" y="200202"/>
                      <a:pt x="80963" y="195263"/>
                    </a:cubicBezTo>
                    <a:cubicBezTo>
                      <a:pt x="83253" y="182671"/>
                      <a:pt x="83779" y="169813"/>
                      <a:pt x="85725" y="157163"/>
                    </a:cubicBezTo>
                    <a:cubicBezTo>
                      <a:pt x="86956" y="149162"/>
                      <a:pt x="89343" y="141364"/>
                      <a:pt x="90488" y="133350"/>
                    </a:cubicBezTo>
                    <a:cubicBezTo>
                      <a:pt x="96522" y="91110"/>
                      <a:pt x="91513" y="101189"/>
                      <a:pt x="100013" y="71438"/>
                    </a:cubicBezTo>
                    <a:cubicBezTo>
                      <a:pt x="101392" y="66611"/>
                      <a:pt x="101639" y="61070"/>
                      <a:pt x="104775" y="57150"/>
                    </a:cubicBezTo>
                    <a:cubicBezTo>
                      <a:pt x="108351" y="52680"/>
                      <a:pt x="114093" y="50465"/>
                      <a:pt x="119063" y="47625"/>
                    </a:cubicBezTo>
                    <a:cubicBezTo>
                      <a:pt x="161351" y="23461"/>
                      <a:pt x="117598" y="51777"/>
                      <a:pt x="152400" y="28575"/>
                    </a:cubicBezTo>
                    <a:cubicBezTo>
                      <a:pt x="155575" y="23813"/>
                      <a:pt x="159365" y="19407"/>
                      <a:pt x="161925" y="14288"/>
                    </a:cubicBezTo>
                    <a:cubicBezTo>
                      <a:pt x="164170" y="9798"/>
                      <a:pt x="166688" y="0"/>
                      <a:pt x="166688" y="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" name="Freihandform 70"/>
              <p:cNvSpPr/>
              <p:nvPr/>
            </p:nvSpPr>
            <p:spPr>
              <a:xfrm>
                <a:off x="5715000" y="5105400"/>
                <a:ext cx="24202" cy="290513"/>
              </a:xfrm>
              <a:custGeom>
                <a:avLst/>
                <a:gdLst>
                  <a:gd name="connsiteX0" fmla="*/ 9525 w 24202"/>
                  <a:gd name="connsiteY0" fmla="*/ 0 h 290513"/>
                  <a:gd name="connsiteX1" fmla="*/ 4763 w 24202"/>
                  <a:gd name="connsiteY1" fmla="*/ 104775 h 290513"/>
                  <a:gd name="connsiteX2" fmla="*/ 0 w 24202"/>
                  <a:gd name="connsiteY2" fmla="*/ 128588 h 290513"/>
                  <a:gd name="connsiteX3" fmla="*/ 4763 w 24202"/>
                  <a:gd name="connsiteY3" fmla="*/ 190500 h 290513"/>
                  <a:gd name="connsiteX4" fmla="*/ 9525 w 24202"/>
                  <a:gd name="connsiteY4" fmla="*/ 219075 h 290513"/>
                  <a:gd name="connsiteX5" fmla="*/ 23813 w 24202"/>
                  <a:gd name="connsiteY5" fmla="*/ 266700 h 290513"/>
                  <a:gd name="connsiteX6" fmla="*/ 23813 w 24202"/>
                  <a:gd name="connsiteY6" fmla="*/ 290513 h 290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202" h="290513">
                    <a:moveTo>
                      <a:pt x="9525" y="0"/>
                    </a:moveTo>
                    <a:cubicBezTo>
                      <a:pt x="7938" y="34925"/>
                      <a:pt x="7346" y="69909"/>
                      <a:pt x="4763" y="104775"/>
                    </a:cubicBezTo>
                    <a:cubicBezTo>
                      <a:pt x="4165" y="112848"/>
                      <a:pt x="0" y="120493"/>
                      <a:pt x="0" y="128588"/>
                    </a:cubicBezTo>
                    <a:cubicBezTo>
                      <a:pt x="0" y="149286"/>
                      <a:pt x="2596" y="169915"/>
                      <a:pt x="4763" y="190500"/>
                    </a:cubicBezTo>
                    <a:cubicBezTo>
                      <a:pt x="5774" y="200103"/>
                      <a:pt x="7183" y="209707"/>
                      <a:pt x="9525" y="219075"/>
                    </a:cubicBezTo>
                    <a:cubicBezTo>
                      <a:pt x="12397" y="230562"/>
                      <a:pt x="22302" y="253098"/>
                      <a:pt x="23813" y="266700"/>
                    </a:cubicBezTo>
                    <a:cubicBezTo>
                      <a:pt x="24690" y="274589"/>
                      <a:pt x="23813" y="282575"/>
                      <a:pt x="23813" y="290513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64" name="Freihandform 63"/>
            <p:cNvSpPr/>
            <p:nvPr/>
          </p:nvSpPr>
          <p:spPr>
            <a:xfrm>
              <a:off x="5575805" y="5191075"/>
              <a:ext cx="169514" cy="252867"/>
            </a:xfrm>
            <a:custGeom>
              <a:avLst/>
              <a:gdLst>
                <a:gd name="connsiteX0" fmla="*/ 34420 w 169514"/>
                <a:gd name="connsiteY0" fmla="*/ 50 h 252867"/>
                <a:gd name="connsiteX1" fmla="*/ 20133 w 169514"/>
                <a:gd name="connsiteY1" fmla="*/ 38150 h 252867"/>
                <a:gd name="connsiteX2" fmla="*/ 15370 w 169514"/>
                <a:gd name="connsiteY2" fmla="*/ 71488 h 252867"/>
                <a:gd name="connsiteX3" fmla="*/ 20133 w 169514"/>
                <a:gd name="connsiteY3" fmla="*/ 171500 h 252867"/>
                <a:gd name="connsiteX4" fmla="*/ 24895 w 169514"/>
                <a:gd name="connsiteY4" fmla="*/ 214363 h 252867"/>
                <a:gd name="connsiteX5" fmla="*/ 29658 w 169514"/>
                <a:gd name="connsiteY5" fmla="*/ 228650 h 252867"/>
                <a:gd name="connsiteX6" fmla="*/ 43945 w 169514"/>
                <a:gd name="connsiteY6" fmla="*/ 238175 h 252867"/>
                <a:gd name="connsiteX7" fmla="*/ 53470 w 169514"/>
                <a:gd name="connsiteY7" fmla="*/ 252463 h 252867"/>
                <a:gd name="connsiteX8" fmla="*/ 115383 w 169514"/>
                <a:gd name="connsiteY8" fmla="*/ 242938 h 252867"/>
                <a:gd name="connsiteX9" fmla="*/ 143958 w 169514"/>
                <a:gd name="connsiteY9" fmla="*/ 233413 h 252867"/>
                <a:gd name="connsiteX10" fmla="*/ 153483 w 169514"/>
                <a:gd name="connsiteY10" fmla="*/ 219125 h 252867"/>
                <a:gd name="connsiteX11" fmla="*/ 167770 w 169514"/>
                <a:gd name="connsiteY11" fmla="*/ 204838 h 252867"/>
                <a:gd name="connsiteX12" fmla="*/ 158245 w 169514"/>
                <a:gd name="connsiteY12" fmla="*/ 81013 h 252867"/>
                <a:gd name="connsiteX13" fmla="*/ 153483 w 169514"/>
                <a:gd name="connsiteY13" fmla="*/ 66725 h 252867"/>
                <a:gd name="connsiteX14" fmla="*/ 134433 w 169514"/>
                <a:gd name="connsiteY14" fmla="*/ 38150 h 252867"/>
                <a:gd name="connsiteX15" fmla="*/ 124908 w 169514"/>
                <a:gd name="connsiteY15" fmla="*/ 23863 h 252867"/>
                <a:gd name="connsiteX16" fmla="*/ 82045 w 169514"/>
                <a:gd name="connsiteY16" fmla="*/ 9575 h 252867"/>
                <a:gd name="connsiteX17" fmla="*/ 67758 w 169514"/>
                <a:gd name="connsiteY17" fmla="*/ 4813 h 252867"/>
                <a:gd name="connsiteX18" fmla="*/ 53470 w 169514"/>
                <a:gd name="connsiteY18" fmla="*/ 50 h 252867"/>
                <a:gd name="connsiteX19" fmla="*/ 1083 w 169514"/>
                <a:gd name="connsiteY19" fmla="*/ 4813 h 252867"/>
                <a:gd name="connsiteX20" fmla="*/ 15370 w 169514"/>
                <a:gd name="connsiteY20" fmla="*/ 14338 h 252867"/>
                <a:gd name="connsiteX21" fmla="*/ 20133 w 169514"/>
                <a:gd name="connsiteY21" fmla="*/ 28625 h 252867"/>
                <a:gd name="connsiteX22" fmla="*/ 34420 w 169514"/>
                <a:gd name="connsiteY22" fmla="*/ 50 h 25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9514" h="252867">
                  <a:moveTo>
                    <a:pt x="34420" y="50"/>
                  </a:moveTo>
                  <a:cubicBezTo>
                    <a:pt x="34420" y="1637"/>
                    <a:pt x="21627" y="30682"/>
                    <a:pt x="20133" y="38150"/>
                  </a:cubicBezTo>
                  <a:cubicBezTo>
                    <a:pt x="17931" y="49158"/>
                    <a:pt x="16958" y="60375"/>
                    <a:pt x="15370" y="71488"/>
                  </a:cubicBezTo>
                  <a:cubicBezTo>
                    <a:pt x="16958" y="104825"/>
                    <a:pt x="17913" y="138199"/>
                    <a:pt x="20133" y="171500"/>
                  </a:cubicBezTo>
                  <a:cubicBezTo>
                    <a:pt x="21089" y="185844"/>
                    <a:pt x="22532" y="200183"/>
                    <a:pt x="24895" y="214363"/>
                  </a:cubicBezTo>
                  <a:cubicBezTo>
                    <a:pt x="25720" y="219315"/>
                    <a:pt x="26522" y="224730"/>
                    <a:pt x="29658" y="228650"/>
                  </a:cubicBezTo>
                  <a:cubicBezTo>
                    <a:pt x="33234" y="233119"/>
                    <a:pt x="39183" y="235000"/>
                    <a:pt x="43945" y="238175"/>
                  </a:cubicBezTo>
                  <a:cubicBezTo>
                    <a:pt x="47120" y="242938"/>
                    <a:pt x="47838" y="251439"/>
                    <a:pt x="53470" y="252463"/>
                  </a:cubicBezTo>
                  <a:cubicBezTo>
                    <a:pt x="65299" y="254614"/>
                    <a:pt x="99478" y="247709"/>
                    <a:pt x="115383" y="242938"/>
                  </a:cubicBezTo>
                  <a:cubicBezTo>
                    <a:pt x="125000" y="240053"/>
                    <a:pt x="143958" y="233413"/>
                    <a:pt x="143958" y="233413"/>
                  </a:cubicBezTo>
                  <a:cubicBezTo>
                    <a:pt x="147133" y="228650"/>
                    <a:pt x="149819" y="223522"/>
                    <a:pt x="153483" y="219125"/>
                  </a:cubicBezTo>
                  <a:cubicBezTo>
                    <a:pt x="157795" y="213951"/>
                    <a:pt x="167233" y="211552"/>
                    <a:pt x="167770" y="204838"/>
                  </a:cubicBezTo>
                  <a:cubicBezTo>
                    <a:pt x="171412" y="159313"/>
                    <a:pt x="169859" y="121663"/>
                    <a:pt x="158245" y="81013"/>
                  </a:cubicBezTo>
                  <a:cubicBezTo>
                    <a:pt x="156866" y="76186"/>
                    <a:pt x="155921" y="71113"/>
                    <a:pt x="153483" y="66725"/>
                  </a:cubicBezTo>
                  <a:cubicBezTo>
                    <a:pt x="147924" y="56718"/>
                    <a:pt x="140783" y="47675"/>
                    <a:pt x="134433" y="38150"/>
                  </a:cubicBezTo>
                  <a:cubicBezTo>
                    <a:pt x="131258" y="33388"/>
                    <a:pt x="130338" y="25673"/>
                    <a:pt x="124908" y="23863"/>
                  </a:cubicBezTo>
                  <a:lnTo>
                    <a:pt x="82045" y="9575"/>
                  </a:lnTo>
                  <a:lnTo>
                    <a:pt x="67758" y="4813"/>
                  </a:lnTo>
                  <a:lnTo>
                    <a:pt x="53470" y="50"/>
                  </a:lnTo>
                  <a:cubicBezTo>
                    <a:pt x="36008" y="1638"/>
                    <a:pt x="17501" y="-1344"/>
                    <a:pt x="1083" y="4813"/>
                  </a:cubicBezTo>
                  <a:cubicBezTo>
                    <a:pt x="-4276" y="6823"/>
                    <a:pt x="11794" y="9869"/>
                    <a:pt x="15370" y="14338"/>
                  </a:cubicBezTo>
                  <a:cubicBezTo>
                    <a:pt x="18506" y="18258"/>
                    <a:pt x="19423" y="23655"/>
                    <a:pt x="20133" y="28625"/>
                  </a:cubicBezTo>
                  <a:cubicBezTo>
                    <a:pt x="21031" y="34911"/>
                    <a:pt x="34420" y="-1537"/>
                    <a:pt x="34420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76" name="Gleichschenkliges Dreieck 75"/>
          <p:cNvSpPr/>
          <p:nvPr/>
        </p:nvSpPr>
        <p:spPr>
          <a:xfrm rot="5400000">
            <a:off x="7752205" y="5153895"/>
            <a:ext cx="249217" cy="117373"/>
          </a:xfrm>
          <a:prstGeom prst="triangle">
            <a:avLst>
              <a:gd name="adj" fmla="val 4812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Rechteck 10"/>
          <p:cNvSpPr/>
          <p:nvPr/>
        </p:nvSpPr>
        <p:spPr>
          <a:xfrm rot="16030490">
            <a:off x="7893783" y="4654173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Rechteck 10"/>
          <p:cNvSpPr/>
          <p:nvPr/>
        </p:nvSpPr>
        <p:spPr>
          <a:xfrm rot="16030490">
            <a:off x="2595678" y="2548676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Freihandform 78"/>
          <p:cNvSpPr/>
          <p:nvPr/>
        </p:nvSpPr>
        <p:spPr>
          <a:xfrm>
            <a:off x="738836" y="2634853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Pfeil nach rechts 79"/>
          <p:cNvSpPr/>
          <p:nvPr/>
        </p:nvSpPr>
        <p:spPr>
          <a:xfrm>
            <a:off x="4397776" y="2859069"/>
            <a:ext cx="843294" cy="4072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Textfeld 80"/>
          <p:cNvSpPr txBox="1"/>
          <p:nvPr/>
        </p:nvSpPr>
        <p:spPr>
          <a:xfrm>
            <a:off x="389695" y="1628800"/>
            <a:ext cx="8693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Zur Auslösung einer </a:t>
            </a:r>
            <a:r>
              <a:rPr lang="de-DE" dirty="0"/>
              <a:t>I</a:t>
            </a:r>
            <a:r>
              <a:rPr lang="de-DE" dirty="0" smtClean="0"/>
              <a:t>mmunantwort ist zunächst ein Kontakt mit einem Antigen</a:t>
            </a:r>
            <a:r>
              <a:rPr lang="de-DE" dirty="0"/>
              <a:t> </a:t>
            </a:r>
            <a:r>
              <a:rPr lang="de-DE" dirty="0" smtClean="0"/>
              <a:t>notwendig.</a:t>
            </a:r>
          </a:p>
          <a:p>
            <a:r>
              <a:rPr lang="de-DE" dirty="0" smtClean="0"/>
              <a:t>Dafür gibt es zwei Varianten. </a:t>
            </a:r>
            <a:endParaRPr lang="de-DE" dirty="0"/>
          </a:p>
        </p:txBody>
      </p:sp>
      <p:sp>
        <p:nvSpPr>
          <p:cNvPr id="82" name="Textfeld 81"/>
          <p:cNvSpPr txBox="1"/>
          <p:nvPr/>
        </p:nvSpPr>
        <p:spPr>
          <a:xfrm>
            <a:off x="377507" y="764704"/>
            <a:ext cx="9036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Die Immunantwort besteht aus einem zellulären und einem humoralen Mechanismus</a:t>
            </a:r>
            <a:endParaRPr lang="de-DE" dirty="0"/>
          </a:p>
        </p:txBody>
      </p:sp>
      <p:sp>
        <p:nvSpPr>
          <p:cNvPr id="83" name="Textfeld 82"/>
          <p:cNvSpPr txBox="1"/>
          <p:nvPr/>
        </p:nvSpPr>
        <p:spPr>
          <a:xfrm>
            <a:off x="443156" y="1252680"/>
            <a:ext cx="2821542" cy="369332"/>
          </a:xfrm>
          <a:prstGeom prst="rect">
            <a:avLst/>
          </a:prstGeom>
          <a:solidFill>
            <a:srgbClr val="99FF99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2.1 Zellulärer Mechanismus</a:t>
            </a:r>
            <a:endParaRPr lang="de-DE" dirty="0"/>
          </a:p>
        </p:txBody>
      </p:sp>
      <p:sp>
        <p:nvSpPr>
          <p:cNvPr id="85" name="Textfeld 84"/>
          <p:cNvSpPr txBox="1"/>
          <p:nvPr/>
        </p:nvSpPr>
        <p:spPr>
          <a:xfrm>
            <a:off x="6385888" y="6351192"/>
            <a:ext cx="2420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Aktivierter T-Lymphozyt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01957" y="6415274"/>
            <a:ext cx="41830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Makrophage präsentiert ein </a:t>
            </a:r>
            <a:r>
              <a:rPr lang="de-DE" sz="1600" dirty="0" err="1" smtClean="0"/>
              <a:t>Epitop</a:t>
            </a:r>
            <a:r>
              <a:rPr lang="de-DE" sz="1600" dirty="0" smtClean="0"/>
              <a:t> (Bruchstück)</a:t>
            </a:r>
            <a:endParaRPr lang="de-DE" sz="1600" dirty="0"/>
          </a:p>
        </p:txBody>
      </p:sp>
      <p:sp>
        <p:nvSpPr>
          <p:cNvPr id="84" name="Textfeld 83"/>
          <p:cNvSpPr txBox="1"/>
          <p:nvPr/>
        </p:nvSpPr>
        <p:spPr>
          <a:xfrm>
            <a:off x="6040489" y="3632979"/>
            <a:ext cx="2420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Aktivierter T-Lymphozyt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157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85185E-6 L 0.09931 0.006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5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76" grpId="0" animBg="1"/>
      <p:bldP spid="77" grpId="0" animBg="1"/>
      <p:bldP spid="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0"/>
          <p:cNvSpPr/>
          <p:nvPr/>
        </p:nvSpPr>
        <p:spPr>
          <a:xfrm rot="16200000">
            <a:off x="715361" y="1635147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177330" y="314720"/>
            <a:ext cx="2543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Aktivierter T-Lymphozyt </a:t>
            </a:r>
            <a:r>
              <a:rPr lang="de-DE" sz="1600" dirty="0" err="1" smtClean="0"/>
              <a:t>be</a:t>
            </a:r>
            <a:r>
              <a:rPr lang="de-DE" sz="1600" dirty="0" smtClean="0"/>
              <a:t>-</a:t>
            </a:r>
          </a:p>
          <a:p>
            <a:r>
              <a:rPr lang="de-DE" sz="1600" dirty="0" err="1" smtClean="0"/>
              <a:t>ginnt</a:t>
            </a:r>
            <a:r>
              <a:rPr lang="de-DE" sz="1600" dirty="0" smtClean="0"/>
              <a:t> sich zu vervielfältigen</a:t>
            </a:r>
          </a:p>
          <a:p>
            <a:r>
              <a:rPr lang="de-DE" sz="1600" dirty="0"/>
              <a:t>u</a:t>
            </a:r>
            <a:r>
              <a:rPr lang="de-DE" sz="1600" dirty="0" smtClean="0"/>
              <a:t>nd zu differenzieren.</a:t>
            </a:r>
            <a:endParaRPr lang="de-DE" sz="1600" dirty="0"/>
          </a:p>
        </p:txBody>
      </p:sp>
      <p:sp>
        <p:nvSpPr>
          <p:cNvPr id="5" name="Rechteck 10"/>
          <p:cNvSpPr/>
          <p:nvPr/>
        </p:nvSpPr>
        <p:spPr>
          <a:xfrm rot="16200000">
            <a:off x="3626592" y="599740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10"/>
          <p:cNvSpPr/>
          <p:nvPr/>
        </p:nvSpPr>
        <p:spPr>
          <a:xfrm rot="16200000">
            <a:off x="3091625" y="2209696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10"/>
          <p:cNvSpPr/>
          <p:nvPr/>
        </p:nvSpPr>
        <p:spPr>
          <a:xfrm rot="16200000">
            <a:off x="1992631" y="3701560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10"/>
          <p:cNvSpPr/>
          <p:nvPr/>
        </p:nvSpPr>
        <p:spPr>
          <a:xfrm rot="16200000">
            <a:off x="283313" y="4687960"/>
            <a:ext cx="1035407" cy="1098993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5724128" y="454967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 smtClean="0"/>
              <a:t>                                                                                        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4932040" y="301224"/>
            <a:ext cx="4392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dirty="0">
                <a:solidFill>
                  <a:prstClr val="black"/>
                </a:solidFill>
              </a:rPr>
              <a:t>T- </a:t>
            </a:r>
            <a:r>
              <a:rPr lang="de-DE" dirty="0" err="1" smtClean="0">
                <a:solidFill>
                  <a:prstClr val="black"/>
                </a:solidFill>
              </a:rPr>
              <a:t>Effektorzelle</a:t>
            </a:r>
            <a:r>
              <a:rPr lang="de-DE" dirty="0" smtClean="0">
                <a:solidFill>
                  <a:prstClr val="black"/>
                </a:solidFill>
              </a:rPr>
              <a:t> (Killerzellen</a:t>
            </a:r>
            <a:r>
              <a:rPr lang="de-DE" dirty="0">
                <a:solidFill>
                  <a:prstClr val="black"/>
                </a:solidFill>
              </a:rPr>
              <a:t>)  </a:t>
            </a:r>
            <a:r>
              <a:rPr lang="de-DE" dirty="0" smtClean="0">
                <a:solidFill>
                  <a:prstClr val="black"/>
                </a:solidFill>
              </a:rPr>
              <a:t>lagern sich </a:t>
            </a:r>
          </a:p>
          <a:p>
            <a:pPr lvl="0"/>
            <a:r>
              <a:rPr lang="de-DE" dirty="0" smtClean="0">
                <a:solidFill>
                  <a:prstClr val="black"/>
                </a:solidFill>
              </a:rPr>
              <a:t>nach dem Schlüssel-Schloss-Prinzip an </a:t>
            </a:r>
          </a:p>
          <a:p>
            <a:pPr lvl="0"/>
            <a:r>
              <a:rPr lang="de-DE" dirty="0" smtClean="0">
                <a:solidFill>
                  <a:prstClr val="black"/>
                </a:solidFill>
              </a:rPr>
              <a:t>das Antigen an und machen es inaktiv. (Beseitigung des Komplexes durch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 smtClean="0">
                <a:solidFill>
                  <a:prstClr val="black"/>
                </a:solidFill>
              </a:rPr>
              <a:t>Phagozytose).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3371985" y="3501008"/>
            <a:ext cx="25211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 smtClean="0">
                <a:solidFill>
                  <a:prstClr val="black"/>
                </a:solidFill>
              </a:rPr>
              <a:t>T-Helferzellen aktivieren </a:t>
            </a:r>
          </a:p>
          <a:p>
            <a:pPr lvl="0"/>
            <a:r>
              <a:rPr lang="de-DE" dirty="0" smtClean="0">
                <a:solidFill>
                  <a:prstClr val="black"/>
                </a:solidFill>
              </a:rPr>
              <a:t>das humorale System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960837" y="4846419"/>
            <a:ext cx="35472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dirty="0" smtClean="0">
                <a:solidFill>
                  <a:prstClr val="black"/>
                </a:solidFill>
              </a:rPr>
              <a:t>T-</a:t>
            </a:r>
            <a:r>
              <a:rPr lang="de-DE" dirty="0" err="1" smtClean="0">
                <a:solidFill>
                  <a:prstClr val="black"/>
                </a:solidFill>
              </a:rPr>
              <a:t>Suppressorzelle</a:t>
            </a:r>
            <a:r>
              <a:rPr lang="de-DE" dirty="0" smtClean="0">
                <a:solidFill>
                  <a:prstClr val="black"/>
                </a:solidFill>
              </a:rPr>
              <a:t> schaltet Immunreaktion </a:t>
            </a:r>
            <a:r>
              <a:rPr lang="de-DE" dirty="0">
                <a:solidFill>
                  <a:prstClr val="black"/>
                </a:solidFill>
              </a:rPr>
              <a:t>ab</a:t>
            </a:r>
            <a:r>
              <a:rPr lang="de-DE" dirty="0" smtClean="0">
                <a:solidFill>
                  <a:prstClr val="black"/>
                </a:solidFill>
              </a:rPr>
              <a:t>, wenn Antigene vernichtet sind(keine </a:t>
            </a:r>
            <a:r>
              <a:rPr lang="de-DE" dirty="0">
                <a:solidFill>
                  <a:prstClr val="black"/>
                </a:solidFill>
              </a:rPr>
              <a:t>Teilung mehr</a:t>
            </a:r>
            <a:r>
              <a:rPr lang="de-DE" dirty="0" smtClean="0">
                <a:solidFill>
                  <a:prstClr val="black"/>
                </a:solidFill>
              </a:rPr>
              <a:t>).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89237" y="5933177"/>
            <a:ext cx="3743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dirty="0">
                <a:solidFill>
                  <a:prstClr val="black"/>
                </a:solidFill>
              </a:rPr>
              <a:t>T- Gedächtniszelle (Merkt sich den </a:t>
            </a:r>
            <a:r>
              <a:rPr lang="de-DE" dirty="0" smtClean="0">
                <a:solidFill>
                  <a:prstClr val="black"/>
                </a:solidFill>
              </a:rPr>
              <a:t>Erreger (Antigen) für </a:t>
            </a:r>
            <a:r>
              <a:rPr lang="de-DE" dirty="0">
                <a:solidFill>
                  <a:prstClr val="black"/>
                </a:solidFill>
              </a:rPr>
              <a:t>eine mögliche Zweitinfektion</a:t>
            </a:r>
            <a:r>
              <a:rPr lang="de-DE" dirty="0" smtClean="0">
                <a:solidFill>
                  <a:prstClr val="black"/>
                </a:solidFill>
              </a:rPr>
              <a:t>)</a:t>
            </a:r>
            <a:endParaRPr lang="de-DE" dirty="0">
              <a:solidFill>
                <a:prstClr val="black"/>
              </a:solidFill>
            </a:endParaRPr>
          </a:p>
        </p:txBody>
      </p:sp>
      <p:cxnSp>
        <p:nvCxnSpPr>
          <p:cNvPr id="15" name="Gerade Verbindung mit Pfeil 14"/>
          <p:cNvCxnSpPr/>
          <p:nvPr/>
        </p:nvCxnSpPr>
        <p:spPr>
          <a:xfrm flipV="1">
            <a:off x="1960837" y="1412776"/>
            <a:ext cx="141114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>
            <a:off x="1960837" y="2348880"/>
            <a:ext cx="1026987" cy="3534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1449088" y="2702347"/>
            <a:ext cx="746648" cy="11218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H="1">
            <a:off x="801016" y="2759192"/>
            <a:ext cx="314600" cy="17904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pieren 3"/>
          <p:cNvGrpSpPr/>
          <p:nvPr/>
        </p:nvGrpSpPr>
        <p:grpSpPr>
          <a:xfrm>
            <a:off x="6403272" y="2041993"/>
            <a:ext cx="2132673" cy="2722978"/>
            <a:chOff x="6403272" y="2041993"/>
            <a:chExt cx="2132673" cy="2722978"/>
          </a:xfrm>
        </p:grpSpPr>
        <p:sp>
          <p:nvSpPr>
            <p:cNvPr id="26" name="Rechteck 10"/>
            <p:cNvSpPr/>
            <p:nvPr/>
          </p:nvSpPr>
          <p:spPr>
            <a:xfrm rot="16200000">
              <a:off x="7755351" y="3956057"/>
              <a:ext cx="769099" cy="792088"/>
            </a:xfrm>
            <a:custGeom>
              <a:avLst/>
              <a:gdLst/>
              <a:ahLst/>
              <a:cxnLst/>
              <a:rect l="l" t="t" r="r" b="b"/>
              <a:pathLst>
                <a:path w="1278452" h="1306925">
                  <a:moveTo>
                    <a:pt x="1278452" y="783958"/>
                  </a:moveTo>
                  <a:lnTo>
                    <a:pt x="1184888" y="871770"/>
                  </a:lnTo>
                  <a:lnTo>
                    <a:pt x="1085498" y="778490"/>
                  </a:lnTo>
                  <a:lnTo>
                    <a:pt x="1085498" y="769877"/>
                  </a:lnTo>
                  <a:lnTo>
                    <a:pt x="953628" y="769877"/>
                  </a:lnTo>
                  <a:cubicBezTo>
                    <a:pt x="919816" y="876374"/>
                    <a:pt x="819445" y="955191"/>
                    <a:pt x="697659" y="970237"/>
                  </a:cubicBezTo>
                  <a:lnTo>
                    <a:pt x="690576" y="1113772"/>
                  </a:lnTo>
                  <a:lnTo>
                    <a:pt x="693905" y="1113936"/>
                  </a:lnTo>
                  <a:lnTo>
                    <a:pt x="782173" y="1217803"/>
                  </a:lnTo>
                  <a:lnTo>
                    <a:pt x="689856" y="1306925"/>
                  </a:lnTo>
                  <a:lnTo>
                    <a:pt x="601588" y="1203059"/>
                  </a:lnTo>
                  <a:lnTo>
                    <a:pt x="503521" y="1297730"/>
                  </a:lnTo>
                  <a:lnTo>
                    <a:pt x="420428" y="1199952"/>
                  </a:lnTo>
                  <a:lnTo>
                    <a:pt x="518493" y="1105280"/>
                  </a:lnTo>
                  <a:lnTo>
                    <a:pt x="527096" y="1105704"/>
                  </a:lnTo>
                  <a:lnTo>
                    <a:pt x="534734" y="950912"/>
                  </a:lnTo>
                  <a:cubicBezTo>
                    <a:pt x="450250" y="920944"/>
                    <a:pt x="384358" y="858389"/>
                    <a:pt x="353611" y="781258"/>
                  </a:cubicBezTo>
                  <a:lnTo>
                    <a:pt x="197315" y="785146"/>
                  </a:lnTo>
                  <a:lnTo>
                    <a:pt x="197398" y="788477"/>
                  </a:lnTo>
                  <a:lnTo>
                    <a:pt x="100359" y="884201"/>
                  </a:lnTo>
                  <a:lnTo>
                    <a:pt x="4640" y="798744"/>
                  </a:lnTo>
                  <a:lnTo>
                    <a:pt x="101679" y="703020"/>
                  </a:lnTo>
                  <a:lnTo>
                    <a:pt x="0" y="612239"/>
                  </a:lnTo>
                  <a:lnTo>
                    <a:pt x="91350" y="522127"/>
                  </a:lnTo>
                  <a:lnTo>
                    <a:pt x="193031" y="612908"/>
                  </a:lnTo>
                  <a:lnTo>
                    <a:pt x="193245" y="621518"/>
                  </a:lnTo>
                  <a:lnTo>
                    <a:pt x="343014" y="617791"/>
                  </a:lnTo>
                  <a:cubicBezTo>
                    <a:pt x="367892" y="517662"/>
                    <a:pt x="450233" y="438916"/>
                    <a:pt x="555787" y="409626"/>
                  </a:cubicBezTo>
                  <a:lnTo>
                    <a:pt x="566469" y="193154"/>
                  </a:lnTo>
                  <a:lnTo>
                    <a:pt x="563140" y="192990"/>
                  </a:lnTo>
                  <a:lnTo>
                    <a:pt x="474872" y="89122"/>
                  </a:lnTo>
                  <a:lnTo>
                    <a:pt x="567189" y="0"/>
                  </a:lnTo>
                  <a:lnTo>
                    <a:pt x="655458" y="103868"/>
                  </a:lnTo>
                  <a:lnTo>
                    <a:pt x="753524" y="9196"/>
                  </a:lnTo>
                  <a:lnTo>
                    <a:pt x="836618" y="106974"/>
                  </a:lnTo>
                  <a:lnTo>
                    <a:pt x="738551" y="201646"/>
                  </a:lnTo>
                  <a:lnTo>
                    <a:pt x="729949" y="201222"/>
                  </a:lnTo>
                  <a:lnTo>
                    <a:pt x="719908" y="404707"/>
                  </a:lnTo>
                  <a:cubicBezTo>
                    <a:pt x="833153" y="428207"/>
                    <a:pt x="922455" y="506545"/>
                    <a:pt x="953606" y="606198"/>
                  </a:cubicBezTo>
                  <a:lnTo>
                    <a:pt x="1085498" y="606198"/>
                  </a:lnTo>
                  <a:lnTo>
                    <a:pt x="1085498" y="602865"/>
                  </a:lnTo>
                  <a:lnTo>
                    <a:pt x="1184888" y="509584"/>
                  </a:lnTo>
                  <a:lnTo>
                    <a:pt x="1278452" y="597397"/>
                  </a:lnTo>
                  <a:lnTo>
                    <a:pt x="1179061" y="690678"/>
                  </a:lnTo>
                  <a:close/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Rechteck 10"/>
            <p:cNvSpPr/>
            <p:nvPr/>
          </p:nvSpPr>
          <p:spPr>
            <a:xfrm rot="14336827">
              <a:off x="6414766" y="3217564"/>
              <a:ext cx="769099" cy="792088"/>
            </a:xfrm>
            <a:custGeom>
              <a:avLst/>
              <a:gdLst/>
              <a:ahLst/>
              <a:cxnLst/>
              <a:rect l="l" t="t" r="r" b="b"/>
              <a:pathLst>
                <a:path w="1278452" h="1306925">
                  <a:moveTo>
                    <a:pt x="1278452" y="783958"/>
                  </a:moveTo>
                  <a:lnTo>
                    <a:pt x="1184888" y="871770"/>
                  </a:lnTo>
                  <a:lnTo>
                    <a:pt x="1085498" y="778490"/>
                  </a:lnTo>
                  <a:lnTo>
                    <a:pt x="1085498" y="769877"/>
                  </a:lnTo>
                  <a:lnTo>
                    <a:pt x="953628" y="769877"/>
                  </a:lnTo>
                  <a:cubicBezTo>
                    <a:pt x="919816" y="876374"/>
                    <a:pt x="819445" y="955191"/>
                    <a:pt x="697659" y="970237"/>
                  </a:cubicBezTo>
                  <a:lnTo>
                    <a:pt x="690576" y="1113772"/>
                  </a:lnTo>
                  <a:lnTo>
                    <a:pt x="693905" y="1113936"/>
                  </a:lnTo>
                  <a:lnTo>
                    <a:pt x="782173" y="1217803"/>
                  </a:lnTo>
                  <a:lnTo>
                    <a:pt x="689856" y="1306925"/>
                  </a:lnTo>
                  <a:lnTo>
                    <a:pt x="601588" y="1203059"/>
                  </a:lnTo>
                  <a:lnTo>
                    <a:pt x="503521" y="1297730"/>
                  </a:lnTo>
                  <a:lnTo>
                    <a:pt x="420428" y="1199952"/>
                  </a:lnTo>
                  <a:lnTo>
                    <a:pt x="518493" y="1105280"/>
                  </a:lnTo>
                  <a:lnTo>
                    <a:pt x="527096" y="1105704"/>
                  </a:lnTo>
                  <a:lnTo>
                    <a:pt x="534734" y="950912"/>
                  </a:lnTo>
                  <a:cubicBezTo>
                    <a:pt x="450250" y="920944"/>
                    <a:pt x="384358" y="858389"/>
                    <a:pt x="353611" y="781258"/>
                  </a:cubicBezTo>
                  <a:lnTo>
                    <a:pt x="197315" y="785146"/>
                  </a:lnTo>
                  <a:lnTo>
                    <a:pt x="197398" y="788477"/>
                  </a:lnTo>
                  <a:lnTo>
                    <a:pt x="100359" y="884201"/>
                  </a:lnTo>
                  <a:lnTo>
                    <a:pt x="4640" y="798744"/>
                  </a:lnTo>
                  <a:lnTo>
                    <a:pt x="101679" y="703020"/>
                  </a:lnTo>
                  <a:lnTo>
                    <a:pt x="0" y="612239"/>
                  </a:lnTo>
                  <a:lnTo>
                    <a:pt x="91350" y="522127"/>
                  </a:lnTo>
                  <a:lnTo>
                    <a:pt x="193031" y="612908"/>
                  </a:lnTo>
                  <a:lnTo>
                    <a:pt x="193245" y="621518"/>
                  </a:lnTo>
                  <a:lnTo>
                    <a:pt x="343014" y="617791"/>
                  </a:lnTo>
                  <a:cubicBezTo>
                    <a:pt x="367892" y="517662"/>
                    <a:pt x="450233" y="438916"/>
                    <a:pt x="555787" y="409626"/>
                  </a:cubicBezTo>
                  <a:lnTo>
                    <a:pt x="566469" y="193154"/>
                  </a:lnTo>
                  <a:lnTo>
                    <a:pt x="563140" y="192990"/>
                  </a:lnTo>
                  <a:lnTo>
                    <a:pt x="474872" y="89122"/>
                  </a:lnTo>
                  <a:lnTo>
                    <a:pt x="567189" y="0"/>
                  </a:lnTo>
                  <a:lnTo>
                    <a:pt x="655458" y="103868"/>
                  </a:lnTo>
                  <a:lnTo>
                    <a:pt x="753524" y="9196"/>
                  </a:lnTo>
                  <a:lnTo>
                    <a:pt x="836618" y="106974"/>
                  </a:lnTo>
                  <a:lnTo>
                    <a:pt x="738551" y="201646"/>
                  </a:lnTo>
                  <a:lnTo>
                    <a:pt x="729949" y="201222"/>
                  </a:lnTo>
                  <a:lnTo>
                    <a:pt x="719908" y="404707"/>
                  </a:lnTo>
                  <a:cubicBezTo>
                    <a:pt x="833153" y="428207"/>
                    <a:pt x="922455" y="506545"/>
                    <a:pt x="953606" y="606198"/>
                  </a:cubicBezTo>
                  <a:lnTo>
                    <a:pt x="1085498" y="606198"/>
                  </a:lnTo>
                  <a:lnTo>
                    <a:pt x="1085498" y="602865"/>
                  </a:lnTo>
                  <a:lnTo>
                    <a:pt x="1184888" y="509584"/>
                  </a:lnTo>
                  <a:lnTo>
                    <a:pt x="1278452" y="597397"/>
                  </a:lnTo>
                  <a:lnTo>
                    <a:pt x="1179061" y="690678"/>
                  </a:lnTo>
                  <a:close/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Freihandform 28"/>
            <p:cNvSpPr/>
            <p:nvPr/>
          </p:nvSpPr>
          <p:spPr>
            <a:xfrm>
              <a:off x="6897574" y="3909309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Freihandform 29"/>
            <p:cNvSpPr/>
            <p:nvPr/>
          </p:nvSpPr>
          <p:spPr>
            <a:xfrm rot="14134517">
              <a:off x="6805424" y="3843800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Freihandform 30"/>
            <p:cNvSpPr/>
            <p:nvPr/>
          </p:nvSpPr>
          <p:spPr>
            <a:xfrm rot="17770011">
              <a:off x="7062256" y="2722495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" name="Freihandform 31"/>
            <p:cNvSpPr/>
            <p:nvPr/>
          </p:nvSpPr>
          <p:spPr>
            <a:xfrm rot="9099814">
              <a:off x="7047994" y="2811220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Rechteck 10"/>
            <p:cNvSpPr/>
            <p:nvPr/>
          </p:nvSpPr>
          <p:spPr>
            <a:xfrm rot="12462989">
              <a:off x="7510815" y="2041993"/>
              <a:ext cx="769099" cy="792088"/>
            </a:xfrm>
            <a:custGeom>
              <a:avLst/>
              <a:gdLst/>
              <a:ahLst/>
              <a:cxnLst/>
              <a:rect l="l" t="t" r="r" b="b"/>
              <a:pathLst>
                <a:path w="1278452" h="1306925">
                  <a:moveTo>
                    <a:pt x="1278452" y="783958"/>
                  </a:moveTo>
                  <a:lnTo>
                    <a:pt x="1184888" y="871770"/>
                  </a:lnTo>
                  <a:lnTo>
                    <a:pt x="1085498" y="778490"/>
                  </a:lnTo>
                  <a:lnTo>
                    <a:pt x="1085498" y="769877"/>
                  </a:lnTo>
                  <a:lnTo>
                    <a:pt x="953628" y="769877"/>
                  </a:lnTo>
                  <a:cubicBezTo>
                    <a:pt x="919816" y="876374"/>
                    <a:pt x="819445" y="955191"/>
                    <a:pt x="697659" y="970237"/>
                  </a:cubicBezTo>
                  <a:lnTo>
                    <a:pt x="690576" y="1113772"/>
                  </a:lnTo>
                  <a:lnTo>
                    <a:pt x="693905" y="1113936"/>
                  </a:lnTo>
                  <a:lnTo>
                    <a:pt x="782173" y="1217803"/>
                  </a:lnTo>
                  <a:lnTo>
                    <a:pt x="689856" y="1306925"/>
                  </a:lnTo>
                  <a:lnTo>
                    <a:pt x="601588" y="1203059"/>
                  </a:lnTo>
                  <a:lnTo>
                    <a:pt x="503521" y="1297730"/>
                  </a:lnTo>
                  <a:lnTo>
                    <a:pt x="420428" y="1199952"/>
                  </a:lnTo>
                  <a:lnTo>
                    <a:pt x="518493" y="1105280"/>
                  </a:lnTo>
                  <a:lnTo>
                    <a:pt x="527096" y="1105704"/>
                  </a:lnTo>
                  <a:lnTo>
                    <a:pt x="534734" y="950912"/>
                  </a:lnTo>
                  <a:cubicBezTo>
                    <a:pt x="450250" y="920944"/>
                    <a:pt x="384358" y="858389"/>
                    <a:pt x="353611" y="781258"/>
                  </a:cubicBezTo>
                  <a:lnTo>
                    <a:pt x="197315" y="785146"/>
                  </a:lnTo>
                  <a:lnTo>
                    <a:pt x="197398" y="788477"/>
                  </a:lnTo>
                  <a:lnTo>
                    <a:pt x="100359" y="884201"/>
                  </a:lnTo>
                  <a:lnTo>
                    <a:pt x="4640" y="798744"/>
                  </a:lnTo>
                  <a:lnTo>
                    <a:pt x="101679" y="703020"/>
                  </a:lnTo>
                  <a:lnTo>
                    <a:pt x="0" y="612239"/>
                  </a:lnTo>
                  <a:lnTo>
                    <a:pt x="91350" y="522127"/>
                  </a:lnTo>
                  <a:lnTo>
                    <a:pt x="193031" y="612908"/>
                  </a:lnTo>
                  <a:lnTo>
                    <a:pt x="193245" y="621518"/>
                  </a:lnTo>
                  <a:lnTo>
                    <a:pt x="343014" y="617791"/>
                  </a:lnTo>
                  <a:cubicBezTo>
                    <a:pt x="367892" y="517662"/>
                    <a:pt x="450233" y="438916"/>
                    <a:pt x="555787" y="409626"/>
                  </a:cubicBezTo>
                  <a:lnTo>
                    <a:pt x="566469" y="193154"/>
                  </a:lnTo>
                  <a:lnTo>
                    <a:pt x="563140" y="192990"/>
                  </a:lnTo>
                  <a:lnTo>
                    <a:pt x="474872" y="89122"/>
                  </a:lnTo>
                  <a:lnTo>
                    <a:pt x="567189" y="0"/>
                  </a:lnTo>
                  <a:lnTo>
                    <a:pt x="655458" y="103868"/>
                  </a:lnTo>
                  <a:lnTo>
                    <a:pt x="753524" y="9196"/>
                  </a:lnTo>
                  <a:lnTo>
                    <a:pt x="836618" y="106974"/>
                  </a:lnTo>
                  <a:lnTo>
                    <a:pt x="738551" y="201646"/>
                  </a:lnTo>
                  <a:lnTo>
                    <a:pt x="729949" y="201222"/>
                  </a:lnTo>
                  <a:lnTo>
                    <a:pt x="719908" y="404707"/>
                  </a:lnTo>
                  <a:cubicBezTo>
                    <a:pt x="833153" y="428207"/>
                    <a:pt x="922455" y="506545"/>
                    <a:pt x="953606" y="606198"/>
                  </a:cubicBezTo>
                  <a:lnTo>
                    <a:pt x="1085498" y="606198"/>
                  </a:lnTo>
                  <a:lnTo>
                    <a:pt x="1085498" y="602865"/>
                  </a:lnTo>
                  <a:lnTo>
                    <a:pt x="1184888" y="509584"/>
                  </a:lnTo>
                  <a:lnTo>
                    <a:pt x="1278452" y="597397"/>
                  </a:lnTo>
                  <a:lnTo>
                    <a:pt x="1179061" y="690678"/>
                  </a:lnTo>
                  <a:close/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26285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0"/>
          <p:cNvSpPr/>
          <p:nvPr/>
        </p:nvSpPr>
        <p:spPr>
          <a:xfrm rot="16200000">
            <a:off x="1954965" y="1981042"/>
            <a:ext cx="769099" cy="792088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  <a:ln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reihandform 2"/>
          <p:cNvSpPr/>
          <p:nvPr/>
        </p:nvSpPr>
        <p:spPr>
          <a:xfrm>
            <a:off x="727843" y="1920351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179512" y="260648"/>
            <a:ext cx="2892202" cy="369332"/>
          </a:xfrm>
          <a:prstGeom prst="rect">
            <a:avLst/>
          </a:prstGeom>
          <a:solidFill>
            <a:srgbClr val="99FF99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2.1 Humoraler Mechanismus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89866" y="908720"/>
            <a:ext cx="7480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T-Helferzellen geben bei Kontakt mit Antigenen Signalstoffe ab (</a:t>
            </a:r>
            <a:r>
              <a:rPr lang="de-DE" dirty="0" err="1" smtClean="0"/>
              <a:t>Lymphokinine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12" name="Rechteck 10"/>
          <p:cNvSpPr/>
          <p:nvPr/>
        </p:nvSpPr>
        <p:spPr>
          <a:xfrm rot="1589306">
            <a:off x="4307413" y="2309092"/>
            <a:ext cx="643666" cy="721269"/>
          </a:xfrm>
          <a:custGeom>
            <a:avLst/>
            <a:gdLst/>
            <a:ahLst/>
            <a:cxnLst/>
            <a:rect l="l" t="t" r="r" b="b"/>
            <a:pathLst>
              <a:path w="643666" h="721269">
                <a:moveTo>
                  <a:pt x="324968" y="2953"/>
                </a:moveTo>
                <a:lnTo>
                  <a:pt x="393360" y="64709"/>
                </a:lnTo>
                <a:lnTo>
                  <a:pt x="458222" y="0"/>
                </a:lnTo>
                <a:lnTo>
                  <a:pt x="522606" y="58135"/>
                </a:lnTo>
                <a:lnTo>
                  <a:pt x="457744" y="122845"/>
                </a:lnTo>
                <a:lnTo>
                  <a:pt x="451592" y="122982"/>
                </a:lnTo>
                <a:lnTo>
                  <a:pt x="452318" y="148957"/>
                </a:lnTo>
                <a:lnTo>
                  <a:pt x="480740" y="150360"/>
                </a:lnTo>
                <a:lnTo>
                  <a:pt x="600893" y="282986"/>
                </a:lnTo>
                <a:lnTo>
                  <a:pt x="592072" y="461731"/>
                </a:lnTo>
                <a:lnTo>
                  <a:pt x="531160" y="516913"/>
                </a:lnTo>
                <a:lnTo>
                  <a:pt x="551746" y="551292"/>
                </a:lnTo>
                <a:lnTo>
                  <a:pt x="553796" y="550081"/>
                </a:lnTo>
                <a:lnTo>
                  <a:pt x="643666" y="570445"/>
                </a:lnTo>
                <a:lnTo>
                  <a:pt x="620250" y="653454"/>
                </a:lnTo>
                <a:lnTo>
                  <a:pt x="530380" y="633090"/>
                </a:lnTo>
                <a:lnTo>
                  <a:pt x="505504" y="721269"/>
                </a:lnTo>
                <a:lnTo>
                  <a:pt x="420902" y="702099"/>
                </a:lnTo>
                <a:lnTo>
                  <a:pt x="445777" y="613920"/>
                </a:lnTo>
                <a:lnTo>
                  <a:pt x="451074" y="610788"/>
                </a:lnTo>
                <a:lnTo>
                  <a:pt x="432983" y="580577"/>
                </a:lnTo>
                <a:lnTo>
                  <a:pt x="280701" y="573062"/>
                </a:lnTo>
                <a:lnTo>
                  <a:pt x="173187" y="454386"/>
                </a:lnTo>
                <a:lnTo>
                  <a:pt x="125572" y="455715"/>
                </a:lnTo>
                <a:lnTo>
                  <a:pt x="125625" y="458095"/>
                </a:lnTo>
                <a:lnTo>
                  <a:pt x="63869" y="526488"/>
                </a:lnTo>
                <a:lnTo>
                  <a:pt x="2953" y="465430"/>
                </a:lnTo>
                <a:lnTo>
                  <a:pt x="64709" y="397037"/>
                </a:lnTo>
                <a:lnTo>
                  <a:pt x="0" y="332175"/>
                </a:lnTo>
                <a:lnTo>
                  <a:pt x="58135" y="267791"/>
                </a:lnTo>
                <a:lnTo>
                  <a:pt x="122845" y="332653"/>
                </a:lnTo>
                <a:lnTo>
                  <a:pt x="122982" y="338805"/>
                </a:lnTo>
                <a:lnTo>
                  <a:pt x="165623" y="337614"/>
                </a:lnTo>
                <a:lnTo>
                  <a:pt x="169370" y="261691"/>
                </a:lnTo>
                <a:lnTo>
                  <a:pt x="301996" y="141539"/>
                </a:lnTo>
                <a:lnTo>
                  <a:pt x="335174" y="143176"/>
                </a:lnTo>
                <a:lnTo>
                  <a:pt x="334682" y="125572"/>
                </a:lnTo>
                <a:lnTo>
                  <a:pt x="332302" y="125624"/>
                </a:lnTo>
                <a:lnTo>
                  <a:pt x="263909" y="6386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0"/>
          <p:cNvSpPr/>
          <p:nvPr/>
        </p:nvSpPr>
        <p:spPr>
          <a:xfrm rot="1589306">
            <a:off x="6179622" y="1963800"/>
            <a:ext cx="643666" cy="721269"/>
          </a:xfrm>
          <a:custGeom>
            <a:avLst/>
            <a:gdLst/>
            <a:ahLst/>
            <a:cxnLst/>
            <a:rect l="l" t="t" r="r" b="b"/>
            <a:pathLst>
              <a:path w="643666" h="721269">
                <a:moveTo>
                  <a:pt x="324968" y="2953"/>
                </a:moveTo>
                <a:lnTo>
                  <a:pt x="393360" y="64709"/>
                </a:lnTo>
                <a:lnTo>
                  <a:pt x="458222" y="0"/>
                </a:lnTo>
                <a:lnTo>
                  <a:pt x="522606" y="58135"/>
                </a:lnTo>
                <a:lnTo>
                  <a:pt x="457744" y="122845"/>
                </a:lnTo>
                <a:lnTo>
                  <a:pt x="451592" y="122982"/>
                </a:lnTo>
                <a:lnTo>
                  <a:pt x="452318" y="148957"/>
                </a:lnTo>
                <a:lnTo>
                  <a:pt x="480740" y="150360"/>
                </a:lnTo>
                <a:lnTo>
                  <a:pt x="600893" y="282986"/>
                </a:lnTo>
                <a:lnTo>
                  <a:pt x="592072" y="461731"/>
                </a:lnTo>
                <a:lnTo>
                  <a:pt x="531160" y="516913"/>
                </a:lnTo>
                <a:lnTo>
                  <a:pt x="551746" y="551292"/>
                </a:lnTo>
                <a:lnTo>
                  <a:pt x="553796" y="550081"/>
                </a:lnTo>
                <a:lnTo>
                  <a:pt x="643666" y="570445"/>
                </a:lnTo>
                <a:lnTo>
                  <a:pt x="620250" y="653454"/>
                </a:lnTo>
                <a:lnTo>
                  <a:pt x="530380" y="633090"/>
                </a:lnTo>
                <a:lnTo>
                  <a:pt x="505504" y="721269"/>
                </a:lnTo>
                <a:lnTo>
                  <a:pt x="420902" y="702099"/>
                </a:lnTo>
                <a:lnTo>
                  <a:pt x="445777" y="613920"/>
                </a:lnTo>
                <a:lnTo>
                  <a:pt x="451074" y="610788"/>
                </a:lnTo>
                <a:lnTo>
                  <a:pt x="432983" y="580577"/>
                </a:lnTo>
                <a:lnTo>
                  <a:pt x="280701" y="573062"/>
                </a:lnTo>
                <a:lnTo>
                  <a:pt x="173187" y="454386"/>
                </a:lnTo>
                <a:lnTo>
                  <a:pt x="125572" y="455715"/>
                </a:lnTo>
                <a:lnTo>
                  <a:pt x="125625" y="458095"/>
                </a:lnTo>
                <a:lnTo>
                  <a:pt x="63869" y="526488"/>
                </a:lnTo>
                <a:lnTo>
                  <a:pt x="2953" y="465430"/>
                </a:lnTo>
                <a:lnTo>
                  <a:pt x="64709" y="397037"/>
                </a:lnTo>
                <a:lnTo>
                  <a:pt x="0" y="332175"/>
                </a:lnTo>
                <a:lnTo>
                  <a:pt x="58135" y="267791"/>
                </a:lnTo>
                <a:lnTo>
                  <a:pt x="122845" y="332653"/>
                </a:lnTo>
                <a:lnTo>
                  <a:pt x="122982" y="338805"/>
                </a:lnTo>
                <a:lnTo>
                  <a:pt x="165623" y="337614"/>
                </a:lnTo>
                <a:lnTo>
                  <a:pt x="169370" y="261691"/>
                </a:lnTo>
                <a:lnTo>
                  <a:pt x="301996" y="141539"/>
                </a:lnTo>
                <a:lnTo>
                  <a:pt x="335174" y="143176"/>
                </a:lnTo>
                <a:lnTo>
                  <a:pt x="334682" y="125572"/>
                </a:lnTo>
                <a:lnTo>
                  <a:pt x="332302" y="125624"/>
                </a:lnTo>
                <a:lnTo>
                  <a:pt x="263909" y="6386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ine Ecke des Rechtecks schneiden 22"/>
          <p:cNvSpPr/>
          <p:nvPr/>
        </p:nvSpPr>
        <p:spPr>
          <a:xfrm rot="399072">
            <a:off x="3511011" y="1494837"/>
            <a:ext cx="838956" cy="726555"/>
          </a:xfrm>
          <a:custGeom>
            <a:avLst/>
            <a:gdLst/>
            <a:ahLst/>
            <a:cxnLst/>
            <a:rect l="l" t="t" r="r" b="b"/>
            <a:pathLst>
              <a:path w="838956" h="726555">
                <a:moveTo>
                  <a:pt x="273824" y="13900"/>
                </a:moveTo>
                <a:lnTo>
                  <a:pt x="393030" y="0"/>
                </a:lnTo>
                <a:lnTo>
                  <a:pt x="419651" y="21061"/>
                </a:lnTo>
                <a:lnTo>
                  <a:pt x="431544" y="123049"/>
                </a:lnTo>
                <a:lnTo>
                  <a:pt x="495678" y="115571"/>
                </a:lnTo>
                <a:lnTo>
                  <a:pt x="621753" y="308115"/>
                </a:lnTo>
                <a:lnTo>
                  <a:pt x="809199" y="308115"/>
                </a:lnTo>
                <a:lnTo>
                  <a:pt x="838956" y="337872"/>
                </a:lnTo>
                <a:lnTo>
                  <a:pt x="838956" y="486655"/>
                </a:lnTo>
                <a:lnTo>
                  <a:pt x="612966" y="486655"/>
                </a:lnTo>
                <a:lnTo>
                  <a:pt x="556973" y="641217"/>
                </a:lnTo>
                <a:lnTo>
                  <a:pt x="285659" y="672855"/>
                </a:lnTo>
                <a:lnTo>
                  <a:pt x="232372" y="591474"/>
                </a:lnTo>
                <a:lnTo>
                  <a:pt x="111323" y="726555"/>
                </a:lnTo>
                <a:lnTo>
                  <a:pt x="2266" y="628826"/>
                </a:lnTo>
                <a:lnTo>
                  <a:pt x="0" y="587467"/>
                </a:lnTo>
                <a:lnTo>
                  <a:pt x="132750" y="439330"/>
                </a:lnTo>
                <a:lnTo>
                  <a:pt x="123600" y="425355"/>
                </a:lnTo>
                <a:lnTo>
                  <a:pt x="224364" y="147208"/>
                </a:lnTo>
                <a:lnTo>
                  <a:pt x="288497" y="13973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23"/>
          <p:cNvSpPr/>
          <p:nvPr/>
        </p:nvSpPr>
        <p:spPr>
          <a:xfrm>
            <a:off x="5092220" y="1555335"/>
            <a:ext cx="745355" cy="820294"/>
          </a:xfrm>
          <a:custGeom>
            <a:avLst/>
            <a:gdLst/>
            <a:ahLst/>
            <a:cxnLst/>
            <a:rect l="l" t="t" r="r" b="b"/>
            <a:pathLst>
              <a:path w="745355" h="820294">
                <a:moveTo>
                  <a:pt x="395153" y="0"/>
                </a:moveTo>
                <a:cubicBezTo>
                  <a:pt x="459459" y="0"/>
                  <a:pt x="511590" y="51707"/>
                  <a:pt x="511590" y="115490"/>
                </a:cubicBezTo>
                <a:cubicBezTo>
                  <a:pt x="511590" y="136497"/>
                  <a:pt x="505936" y="156193"/>
                  <a:pt x="494434" y="172221"/>
                </a:cubicBezTo>
                <a:lnTo>
                  <a:pt x="496616" y="172221"/>
                </a:lnTo>
                <a:lnTo>
                  <a:pt x="577687" y="334363"/>
                </a:lnTo>
                <a:cubicBezTo>
                  <a:pt x="592766" y="325654"/>
                  <a:pt x="610334" y="321335"/>
                  <a:pt x="628918" y="321335"/>
                </a:cubicBezTo>
                <a:cubicBezTo>
                  <a:pt x="693224" y="321335"/>
                  <a:pt x="745355" y="373042"/>
                  <a:pt x="745355" y="436825"/>
                </a:cubicBezTo>
                <a:cubicBezTo>
                  <a:pt x="745355" y="500608"/>
                  <a:pt x="693224" y="552315"/>
                  <a:pt x="628918" y="552315"/>
                </a:cubicBezTo>
                <a:cubicBezTo>
                  <a:pt x="610334" y="552315"/>
                  <a:pt x="592766" y="547997"/>
                  <a:pt x="577687" y="539288"/>
                </a:cubicBezTo>
                <a:lnTo>
                  <a:pt x="496616" y="701429"/>
                </a:lnTo>
                <a:lnTo>
                  <a:pt x="475790" y="701429"/>
                </a:lnTo>
                <a:cubicBezTo>
                  <a:pt x="476461" y="702538"/>
                  <a:pt x="476477" y="703669"/>
                  <a:pt x="476477" y="704804"/>
                </a:cubicBezTo>
                <a:cubicBezTo>
                  <a:pt x="476477" y="768587"/>
                  <a:pt x="424346" y="820294"/>
                  <a:pt x="360040" y="820294"/>
                </a:cubicBezTo>
                <a:cubicBezTo>
                  <a:pt x="295734" y="820294"/>
                  <a:pt x="243603" y="768587"/>
                  <a:pt x="243603" y="704804"/>
                </a:cubicBezTo>
                <a:lnTo>
                  <a:pt x="244290" y="701429"/>
                </a:lnTo>
                <a:lnTo>
                  <a:pt x="223464" y="701429"/>
                </a:lnTo>
                <a:lnTo>
                  <a:pt x="125100" y="504701"/>
                </a:lnTo>
                <a:cubicBezTo>
                  <a:pt x="122310" y="506327"/>
                  <a:pt x="119386" y="506436"/>
                  <a:pt x="116437" y="506436"/>
                </a:cubicBezTo>
                <a:cubicBezTo>
                  <a:pt x="52131" y="506436"/>
                  <a:pt x="0" y="454729"/>
                  <a:pt x="0" y="390946"/>
                </a:cubicBezTo>
                <a:cubicBezTo>
                  <a:pt x="0" y="327163"/>
                  <a:pt x="52131" y="275456"/>
                  <a:pt x="116437" y="275456"/>
                </a:cubicBezTo>
                <a:cubicBezTo>
                  <a:pt x="134272" y="275456"/>
                  <a:pt x="151171" y="279434"/>
                  <a:pt x="165918" y="287313"/>
                </a:cubicBezTo>
                <a:lnTo>
                  <a:pt x="223464" y="172221"/>
                </a:lnTo>
                <a:lnTo>
                  <a:pt x="295872" y="172221"/>
                </a:lnTo>
                <a:cubicBezTo>
                  <a:pt x="284371" y="156193"/>
                  <a:pt x="278716" y="136497"/>
                  <a:pt x="278716" y="115490"/>
                </a:cubicBezTo>
                <a:cubicBezTo>
                  <a:pt x="278716" y="51707"/>
                  <a:pt x="330847" y="0"/>
                  <a:pt x="39515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Ellipse 23"/>
          <p:cNvSpPr/>
          <p:nvPr/>
        </p:nvSpPr>
        <p:spPr>
          <a:xfrm>
            <a:off x="3364317" y="2563447"/>
            <a:ext cx="745355" cy="820294"/>
          </a:xfrm>
          <a:custGeom>
            <a:avLst/>
            <a:gdLst/>
            <a:ahLst/>
            <a:cxnLst/>
            <a:rect l="l" t="t" r="r" b="b"/>
            <a:pathLst>
              <a:path w="745355" h="820294">
                <a:moveTo>
                  <a:pt x="395153" y="0"/>
                </a:moveTo>
                <a:cubicBezTo>
                  <a:pt x="459459" y="0"/>
                  <a:pt x="511590" y="51707"/>
                  <a:pt x="511590" y="115490"/>
                </a:cubicBezTo>
                <a:cubicBezTo>
                  <a:pt x="511590" y="136497"/>
                  <a:pt x="505936" y="156193"/>
                  <a:pt x="494434" y="172221"/>
                </a:cubicBezTo>
                <a:lnTo>
                  <a:pt x="496616" y="172221"/>
                </a:lnTo>
                <a:lnTo>
                  <a:pt x="577687" y="334363"/>
                </a:lnTo>
                <a:cubicBezTo>
                  <a:pt x="592766" y="325654"/>
                  <a:pt x="610334" y="321335"/>
                  <a:pt x="628918" y="321335"/>
                </a:cubicBezTo>
                <a:cubicBezTo>
                  <a:pt x="693224" y="321335"/>
                  <a:pt x="745355" y="373042"/>
                  <a:pt x="745355" y="436825"/>
                </a:cubicBezTo>
                <a:cubicBezTo>
                  <a:pt x="745355" y="500608"/>
                  <a:pt x="693224" y="552315"/>
                  <a:pt x="628918" y="552315"/>
                </a:cubicBezTo>
                <a:cubicBezTo>
                  <a:pt x="610334" y="552315"/>
                  <a:pt x="592766" y="547997"/>
                  <a:pt x="577687" y="539288"/>
                </a:cubicBezTo>
                <a:lnTo>
                  <a:pt x="496616" y="701429"/>
                </a:lnTo>
                <a:lnTo>
                  <a:pt x="475790" y="701429"/>
                </a:lnTo>
                <a:cubicBezTo>
                  <a:pt x="476461" y="702538"/>
                  <a:pt x="476477" y="703669"/>
                  <a:pt x="476477" y="704804"/>
                </a:cubicBezTo>
                <a:cubicBezTo>
                  <a:pt x="476477" y="768587"/>
                  <a:pt x="424346" y="820294"/>
                  <a:pt x="360040" y="820294"/>
                </a:cubicBezTo>
                <a:cubicBezTo>
                  <a:pt x="295734" y="820294"/>
                  <a:pt x="243603" y="768587"/>
                  <a:pt x="243603" y="704804"/>
                </a:cubicBezTo>
                <a:lnTo>
                  <a:pt x="244290" y="701429"/>
                </a:lnTo>
                <a:lnTo>
                  <a:pt x="223464" y="701429"/>
                </a:lnTo>
                <a:lnTo>
                  <a:pt x="125100" y="504701"/>
                </a:lnTo>
                <a:cubicBezTo>
                  <a:pt x="122310" y="506327"/>
                  <a:pt x="119386" y="506436"/>
                  <a:pt x="116437" y="506436"/>
                </a:cubicBezTo>
                <a:cubicBezTo>
                  <a:pt x="52131" y="506436"/>
                  <a:pt x="0" y="454729"/>
                  <a:pt x="0" y="390946"/>
                </a:cubicBezTo>
                <a:cubicBezTo>
                  <a:pt x="0" y="327163"/>
                  <a:pt x="52131" y="275456"/>
                  <a:pt x="116437" y="275456"/>
                </a:cubicBezTo>
                <a:cubicBezTo>
                  <a:pt x="134272" y="275456"/>
                  <a:pt x="151171" y="279434"/>
                  <a:pt x="165918" y="287313"/>
                </a:cubicBezTo>
                <a:lnTo>
                  <a:pt x="223464" y="172221"/>
                </a:lnTo>
                <a:lnTo>
                  <a:pt x="295872" y="172221"/>
                </a:lnTo>
                <a:cubicBezTo>
                  <a:pt x="284371" y="156193"/>
                  <a:pt x="278716" y="136497"/>
                  <a:pt x="278716" y="115490"/>
                </a:cubicBezTo>
                <a:cubicBezTo>
                  <a:pt x="278716" y="51707"/>
                  <a:pt x="330847" y="0"/>
                  <a:pt x="39515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Eine Ecke des Rechtecks schneiden 22"/>
          <p:cNvSpPr/>
          <p:nvPr/>
        </p:nvSpPr>
        <p:spPr>
          <a:xfrm rot="399072">
            <a:off x="5483953" y="2611045"/>
            <a:ext cx="838956" cy="726555"/>
          </a:xfrm>
          <a:custGeom>
            <a:avLst/>
            <a:gdLst/>
            <a:ahLst/>
            <a:cxnLst/>
            <a:rect l="l" t="t" r="r" b="b"/>
            <a:pathLst>
              <a:path w="838956" h="726555">
                <a:moveTo>
                  <a:pt x="273824" y="13900"/>
                </a:moveTo>
                <a:lnTo>
                  <a:pt x="393030" y="0"/>
                </a:lnTo>
                <a:lnTo>
                  <a:pt x="419651" y="21061"/>
                </a:lnTo>
                <a:lnTo>
                  <a:pt x="431544" y="123049"/>
                </a:lnTo>
                <a:lnTo>
                  <a:pt x="495678" y="115571"/>
                </a:lnTo>
                <a:lnTo>
                  <a:pt x="621753" y="308115"/>
                </a:lnTo>
                <a:lnTo>
                  <a:pt x="809199" y="308115"/>
                </a:lnTo>
                <a:lnTo>
                  <a:pt x="838956" y="337872"/>
                </a:lnTo>
                <a:lnTo>
                  <a:pt x="838956" y="486655"/>
                </a:lnTo>
                <a:lnTo>
                  <a:pt x="612966" y="486655"/>
                </a:lnTo>
                <a:lnTo>
                  <a:pt x="556973" y="641217"/>
                </a:lnTo>
                <a:lnTo>
                  <a:pt x="285659" y="672855"/>
                </a:lnTo>
                <a:lnTo>
                  <a:pt x="232372" y="591474"/>
                </a:lnTo>
                <a:lnTo>
                  <a:pt x="111323" y="726555"/>
                </a:lnTo>
                <a:lnTo>
                  <a:pt x="2266" y="628826"/>
                </a:lnTo>
                <a:lnTo>
                  <a:pt x="0" y="587467"/>
                </a:lnTo>
                <a:lnTo>
                  <a:pt x="132750" y="439330"/>
                </a:lnTo>
                <a:lnTo>
                  <a:pt x="123600" y="425355"/>
                </a:lnTo>
                <a:lnTo>
                  <a:pt x="224364" y="147208"/>
                </a:lnTo>
                <a:lnTo>
                  <a:pt x="288497" y="13973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606524" y="3036692"/>
            <a:ext cx="911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Antigen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1691680" y="3036692"/>
            <a:ext cx="136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T-Helferzelle</a:t>
            </a:r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6512740" y="2941141"/>
            <a:ext cx="1626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B-Lymphozyten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996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1499E-6 C -0.01129 0.0007 -0.02188 0.00278 -0.03299 0.00116 C -0.03716 -0.00069 -0.03473 -4.1499E-6 -0.04028 -4.1499E-6 " pathEditMode="relative" ptsTypes="ff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0"/>
          <p:cNvSpPr/>
          <p:nvPr/>
        </p:nvSpPr>
        <p:spPr>
          <a:xfrm rot="1589306">
            <a:off x="4307413" y="2309092"/>
            <a:ext cx="643666" cy="721269"/>
          </a:xfrm>
          <a:custGeom>
            <a:avLst/>
            <a:gdLst/>
            <a:ahLst/>
            <a:cxnLst/>
            <a:rect l="l" t="t" r="r" b="b"/>
            <a:pathLst>
              <a:path w="643666" h="721269">
                <a:moveTo>
                  <a:pt x="324968" y="2953"/>
                </a:moveTo>
                <a:lnTo>
                  <a:pt x="393360" y="64709"/>
                </a:lnTo>
                <a:lnTo>
                  <a:pt x="458222" y="0"/>
                </a:lnTo>
                <a:lnTo>
                  <a:pt x="522606" y="58135"/>
                </a:lnTo>
                <a:lnTo>
                  <a:pt x="457744" y="122845"/>
                </a:lnTo>
                <a:lnTo>
                  <a:pt x="451592" y="122982"/>
                </a:lnTo>
                <a:lnTo>
                  <a:pt x="452318" y="148957"/>
                </a:lnTo>
                <a:lnTo>
                  <a:pt x="480740" y="150360"/>
                </a:lnTo>
                <a:lnTo>
                  <a:pt x="600893" y="282986"/>
                </a:lnTo>
                <a:lnTo>
                  <a:pt x="592072" y="461731"/>
                </a:lnTo>
                <a:lnTo>
                  <a:pt x="531160" y="516913"/>
                </a:lnTo>
                <a:lnTo>
                  <a:pt x="551746" y="551292"/>
                </a:lnTo>
                <a:lnTo>
                  <a:pt x="553796" y="550081"/>
                </a:lnTo>
                <a:lnTo>
                  <a:pt x="643666" y="570445"/>
                </a:lnTo>
                <a:lnTo>
                  <a:pt x="620250" y="653454"/>
                </a:lnTo>
                <a:lnTo>
                  <a:pt x="530380" y="633090"/>
                </a:lnTo>
                <a:lnTo>
                  <a:pt x="505504" y="721269"/>
                </a:lnTo>
                <a:lnTo>
                  <a:pt x="420902" y="702099"/>
                </a:lnTo>
                <a:lnTo>
                  <a:pt x="445777" y="613920"/>
                </a:lnTo>
                <a:lnTo>
                  <a:pt x="451074" y="610788"/>
                </a:lnTo>
                <a:lnTo>
                  <a:pt x="432983" y="580577"/>
                </a:lnTo>
                <a:lnTo>
                  <a:pt x="280701" y="573062"/>
                </a:lnTo>
                <a:lnTo>
                  <a:pt x="173187" y="454386"/>
                </a:lnTo>
                <a:lnTo>
                  <a:pt x="125572" y="455715"/>
                </a:lnTo>
                <a:lnTo>
                  <a:pt x="125625" y="458095"/>
                </a:lnTo>
                <a:lnTo>
                  <a:pt x="63869" y="526488"/>
                </a:lnTo>
                <a:lnTo>
                  <a:pt x="2953" y="465430"/>
                </a:lnTo>
                <a:lnTo>
                  <a:pt x="64709" y="397037"/>
                </a:lnTo>
                <a:lnTo>
                  <a:pt x="0" y="332175"/>
                </a:lnTo>
                <a:lnTo>
                  <a:pt x="58135" y="267791"/>
                </a:lnTo>
                <a:lnTo>
                  <a:pt x="122845" y="332653"/>
                </a:lnTo>
                <a:lnTo>
                  <a:pt x="122982" y="338805"/>
                </a:lnTo>
                <a:lnTo>
                  <a:pt x="165623" y="337614"/>
                </a:lnTo>
                <a:lnTo>
                  <a:pt x="169370" y="261691"/>
                </a:lnTo>
                <a:lnTo>
                  <a:pt x="301996" y="141539"/>
                </a:lnTo>
                <a:lnTo>
                  <a:pt x="335174" y="143176"/>
                </a:lnTo>
                <a:lnTo>
                  <a:pt x="334682" y="125572"/>
                </a:lnTo>
                <a:lnTo>
                  <a:pt x="332302" y="125624"/>
                </a:lnTo>
                <a:lnTo>
                  <a:pt x="263909" y="6386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0"/>
          <p:cNvSpPr/>
          <p:nvPr/>
        </p:nvSpPr>
        <p:spPr>
          <a:xfrm rot="1589306">
            <a:off x="6179622" y="1963800"/>
            <a:ext cx="643666" cy="721269"/>
          </a:xfrm>
          <a:custGeom>
            <a:avLst/>
            <a:gdLst/>
            <a:ahLst/>
            <a:cxnLst/>
            <a:rect l="l" t="t" r="r" b="b"/>
            <a:pathLst>
              <a:path w="643666" h="721269">
                <a:moveTo>
                  <a:pt x="324968" y="2953"/>
                </a:moveTo>
                <a:lnTo>
                  <a:pt x="393360" y="64709"/>
                </a:lnTo>
                <a:lnTo>
                  <a:pt x="458222" y="0"/>
                </a:lnTo>
                <a:lnTo>
                  <a:pt x="522606" y="58135"/>
                </a:lnTo>
                <a:lnTo>
                  <a:pt x="457744" y="122845"/>
                </a:lnTo>
                <a:lnTo>
                  <a:pt x="451592" y="122982"/>
                </a:lnTo>
                <a:lnTo>
                  <a:pt x="452318" y="148957"/>
                </a:lnTo>
                <a:lnTo>
                  <a:pt x="480740" y="150360"/>
                </a:lnTo>
                <a:lnTo>
                  <a:pt x="600893" y="282986"/>
                </a:lnTo>
                <a:lnTo>
                  <a:pt x="592072" y="461731"/>
                </a:lnTo>
                <a:lnTo>
                  <a:pt x="531160" y="516913"/>
                </a:lnTo>
                <a:lnTo>
                  <a:pt x="551746" y="551292"/>
                </a:lnTo>
                <a:lnTo>
                  <a:pt x="553796" y="550081"/>
                </a:lnTo>
                <a:lnTo>
                  <a:pt x="643666" y="570445"/>
                </a:lnTo>
                <a:lnTo>
                  <a:pt x="620250" y="653454"/>
                </a:lnTo>
                <a:lnTo>
                  <a:pt x="530380" y="633090"/>
                </a:lnTo>
                <a:lnTo>
                  <a:pt x="505504" y="721269"/>
                </a:lnTo>
                <a:lnTo>
                  <a:pt x="420902" y="702099"/>
                </a:lnTo>
                <a:lnTo>
                  <a:pt x="445777" y="613920"/>
                </a:lnTo>
                <a:lnTo>
                  <a:pt x="451074" y="610788"/>
                </a:lnTo>
                <a:lnTo>
                  <a:pt x="432983" y="580577"/>
                </a:lnTo>
                <a:lnTo>
                  <a:pt x="280701" y="573062"/>
                </a:lnTo>
                <a:lnTo>
                  <a:pt x="173187" y="454386"/>
                </a:lnTo>
                <a:lnTo>
                  <a:pt x="125572" y="455715"/>
                </a:lnTo>
                <a:lnTo>
                  <a:pt x="125625" y="458095"/>
                </a:lnTo>
                <a:lnTo>
                  <a:pt x="63869" y="526488"/>
                </a:lnTo>
                <a:lnTo>
                  <a:pt x="2953" y="465430"/>
                </a:lnTo>
                <a:lnTo>
                  <a:pt x="64709" y="397037"/>
                </a:lnTo>
                <a:lnTo>
                  <a:pt x="0" y="332175"/>
                </a:lnTo>
                <a:lnTo>
                  <a:pt x="58135" y="267791"/>
                </a:lnTo>
                <a:lnTo>
                  <a:pt x="122845" y="332653"/>
                </a:lnTo>
                <a:lnTo>
                  <a:pt x="122982" y="338805"/>
                </a:lnTo>
                <a:lnTo>
                  <a:pt x="165623" y="337614"/>
                </a:lnTo>
                <a:lnTo>
                  <a:pt x="169370" y="261691"/>
                </a:lnTo>
                <a:lnTo>
                  <a:pt x="301996" y="141539"/>
                </a:lnTo>
                <a:lnTo>
                  <a:pt x="335174" y="143176"/>
                </a:lnTo>
                <a:lnTo>
                  <a:pt x="334682" y="125572"/>
                </a:lnTo>
                <a:lnTo>
                  <a:pt x="332302" y="125624"/>
                </a:lnTo>
                <a:lnTo>
                  <a:pt x="263909" y="6386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reihandform 2"/>
          <p:cNvSpPr/>
          <p:nvPr/>
        </p:nvSpPr>
        <p:spPr>
          <a:xfrm>
            <a:off x="710164" y="1918894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179512" y="260648"/>
            <a:ext cx="2892202" cy="369332"/>
          </a:xfrm>
          <a:prstGeom prst="rect">
            <a:avLst/>
          </a:prstGeom>
          <a:solidFill>
            <a:srgbClr val="99FF99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2.1 Humoraler Mechanismus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89866" y="908720"/>
            <a:ext cx="7480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T-Helferzellen geben bei Kontakt mit Antigenen Signalstoffe ab (</a:t>
            </a:r>
            <a:r>
              <a:rPr lang="de-DE" dirty="0" err="1" smtClean="0"/>
              <a:t>Lymphokinine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6" name="Explosion 1 5"/>
          <p:cNvSpPr/>
          <p:nvPr/>
        </p:nvSpPr>
        <p:spPr>
          <a:xfrm>
            <a:off x="1883116" y="2244189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xplosion 1 6"/>
          <p:cNvSpPr/>
          <p:nvPr/>
        </p:nvSpPr>
        <p:spPr>
          <a:xfrm>
            <a:off x="1880482" y="2217670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xplosion 1 7"/>
          <p:cNvSpPr/>
          <p:nvPr/>
        </p:nvSpPr>
        <p:spPr>
          <a:xfrm>
            <a:off x="1952490" y="2274717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xplosion 1 8"/>
          <p:cNvSpPr/>
          <p:nvPr/>
        </p:nvSpPr>
        <p:spPr>
          <a:xfrm>
            <a:off x="1883116" y="2289678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ine Ecke des Rechtecks schneiden 22"/>
          <p:cNvSpPr/>
          <p:nvPr/>
        </p:nvSpPr>
        <p:spPr>
          <a:xfrm rot="399072">
            <a:off x="3511011" y="1494837"/>
            <a:ext cx="838956" cy="726555"/>
          </a:xfrm>
          <a:custGeom>
            <a:avLst/>
            <a:gdLst/>
            <a:ahLst/>
            <a:cxnLst/>
            <a:rect l="l" t="t" r="r" b="b"/>
            <a:pathLst>
              <a:path w="838956" h="726555">
                <a:moveTo>
                  <a:pt x="273824" y="13900"/>
                </a:moveTo>
                <a:lnTo>
                  <a:pt x="393030" y="0"/>
                </a:lnTo>
                <a:lnTo>
                  <a:pt x="419651" y="21061"/>
                </a:lnTo>
                <a:lnTo>
                  <a:pt x="431544" y="123049"/>
                </a:lnTo>
                <a:lnTo>
                  <a:pt x="495678" y="115571"/>
                </a:lnTo>
                <a:lnTo>
                  <a:pt x="621753" y="308115"/>
                </a:lnTo>
                <a:lnTo>
                  <a:pt x="809199" y="308115"/>
                </a:lnTo>
                <a:lnTo>
                  <a:pt x="838956" y="337872"/>
                </a:lnTo>
                <a:lnTo>
                  <a:pt x="838956" y="486655"/>
                </a:lnTo>
                <a:lnTo>
                  <a:pt x="612966" y="486655"/>
                </a:lnTo>
                <a:lnTo>
                  <a:pt x="556973" y="641217"/>
                </a:lnTo>
                <a:lnTo>
                  <a:pt x="285659" y="672855"/>
                </a:lnTo>
                <a:lnTo>
                  <a:pt x="232372" y="591474"/>
                </a:lnTo>
                <a:lnTo>
                  <a:pt x="111323" y="726555"/>
                </a:lnTo>
                <a:lnTo>
                  <a:pt x="2266" y="628826"/>
                </a:lnTo>
                <a:lnTo>
                  <a:pt x="0" y="587467"/>
                </a:lnTo>
                <a:lnTo>
                  <a:pt x="132750" y="439330"/>
                </a:lnTo>
                <a:lnTo>
                  <a:pt x="123600" y="425355"/>
                </a:lnTo>
                <a:lnTo>
                  <a:pt x="224364" y="147208"/>
                </a:lnTo>
                <a:lnTo>
                  <a:pt x="288497" y="13973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Ellipse 23"/>
          <p:cNvSpPr/>
          <p:nvPr/>
        </p:nvSpPr>
        <p:spPr>
          <a:xfrm>
            <a:off x="5092220" y="1555335"/>
            <a:ext cx="745355" cy="820294"/>
          </a:xfrm>
          <a:custGeom>
            <a:avLst/>
            <a:gdLst/>
            <a:ahLst/>
            <a:cxnLst/>
            <a:rect l="l" t="t" r="r" b="b"/>
            <a:pathLst>
              <a:path w="745355" h="820294">
                <a:moveTo>
                  <a:pt x="395153" y="0"/>
                </a:moveTo>
                <a:cubicBezTo>
                  <a:pt x="459459" y="0"/>
                  <a:pt x="511590" y="51707"/>
                  <a:pt x="511590" y="115490"/>
                </a:cubicBezTo>
                <a:cubicBezTo>
                  <a:pt x="511590" y="136497"/>
                  <a:pt x="505936" y="156193"/>
                  <a:pt x="494434" y="172221"/>
                </a:cubicBezTo>
                <a:lnTo>
                  <a:pt x="496616" y="172221"/>
                </a:lnTo>
                <a:lnTo>
                  <a:pt x="577687" y="334363"/>
                </a:lnTo>
                <a:cubicBezTo>
                  <a:pt x="592766" y="325654"/>
                  <a:pt x="610334" y="321335"/>
                  <a:pt x="628918" y="321335"/>
                </a:cubicBezTo>
                <a:cubicBezTo>
                  <a:pt x="693224" y="321335"/>
                  <a:pt x="745355" y="373042"/>
                  <a:pt x="745355" y="436825"/>
                </a:cubicBezTo>
                <a:cubicBezTo>
                  <a:pt x="745355" y="500608"/>
                  <a:pt x="693224" y="552315"/>
                  <a:pt x="628918" y="552315"/>
                </a:cubicBezTo>
                <a:cubicBezTo>
                  <a:pt x="610334" y="552315"/>
                  <a:pt x="592766" y="547997"/>
                  <a:pt x="577687" y="539288"/>
                </a:cubicBezTo>
                <a:lnTo>
                  <a:pt x="496616" y="701429"/>
                </a:lnTo>
                <a:lnTo>
                  <a:pt x="475790" y="701429"/>
                </a:lnTo>
                <a:cubicBezTo>
                  <a:pt x="476461" y="702538"/>
                  <a:pt x="476477" y="703669"/>
                  <a:pt x="476477" y="704804"/>
                </a:cubicBezTo>
                <a:cubicBezTo>
                  <a:pt x="476477" y="768587"/>
                  <a:pt x="424346" y="820294"/>
                  <a:pt x="360040" y="820294"/>
                </a:cubicBezTo>
                <a:cubicBezTo>
                  <a:pt x="295734" y="820294"/>
                  <a:pt x="243603" y="768587"/>
                  <a:pt x="243603" y="704804"/>
                </a:cubicBezTo>
                <a:lnTo>
                  <a:pt x="244290" y="701429"/>
                </a:lnTo>
                <a:lnTo>
                  <a:pt x="223464" y="701429"/>
                </a:lnTo>
                <a:lnTo>
                  <a:pt x="125100" y="504701"/>
                </a:lnTo>
                <a:cubicBezTo>
                  <a:pt x="122310" y="506327"/>
                  <a:pt x="119386" y="506436"/>
                  <a:pt x="116437" y="506436"/>
                </a:cubicBezTo>
                <a:cubicBezTo>
                  <a:pt x="52131" y="506436"/>
                  <a:pt x="0" y="454729"/>
                  <a:pt x="0" y="390946"/>
                </a:cubicBezTo>
                <a:cubicBezTo>
                  <a:pt x="0" y="327163"/>
                  <a:pt x="52131" y="275456"/>
                  <a:pt x="116437" y="275456"/>
                </a:cubicBezTo>
                <a:cubicBezTo>
                  <a:pt x="134272" y="275456"/>
                  <a:pt x="151171" y="279434"/>
                  <a:pt x="165918" y="287313"/>
                </a:cubicBezTo>
                <a:lnTo>
                  <a:pt x="223464" y="172221"/>
                </a:lnTo>
                <a:lnTo>
                  <a:pt x="295872" y="172221"/>
                </a:lnTo>
                <a:cubicBezTo>
                  <a:pt x="284371" y="156193"/>
                  <a:pt x="278716" y="136497"/>
                  <a:pt x="278716" y="115490"/>
                </a:cubicBezTo>
                <a:cubicBezTo>
                  <a:pt x="278716" y="51707"/>
                  <a:pt x="330847" y="0"/>
                  <a:pt x="39515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Ellipse 23"/>
          <p:cNvSpPr/>
          <p:nvPr/>
        </p:nvSpPr>
        <p:spPr>
          <a:xfrm>
            <a:off x="3364317" y="2563447"/>
            <a:ext cx="745355" cy="820294"/>
          </a:xfrm>
          <a:custGeom>
            <a:avLst/>
            <a:gdLst/>
            <a:ahLst/>
            <a:cxnLst/>
            <a:rect l="l" t="t" r="r" b="b"/>
            <a:pathLst>
              <a:path w="745355" h="820294">
                <a:moveTo>
                  <a:pt x="395153" y="0"/>
                </a:moveTo>
                <a:cubicBezTo>
                  <a:pt x="459459" y="0"/>
                  <a:pt x="511590" y="51707"/>
                  <a:pt x="511590" y="115490"/>
                </a:cubicBezTo>
                <a:cubicBezTo>
                  <a:pt x="511590" y="136497"/>
                  <a:pt x="505936" y="156193"/>
                  <a:pt x="494434" y="172221"/>
                </a:cubicBezTo>
                <a:lnTo>
                  <a:pt x="496616" y="172221"/>
                </a:lnTo>
                <a:lnTo>
                  <a:pt x="577687" y="334363"/>
                </a:lnTo>
                <a:cubicBezTo>
                  <a:pt x="592766" y="325654"/>
                  <a:pt x="610334" y="321335"/>
                  <a:pt x="628918" y="321335"/>
                </a:cubicBezTo>
                <a:cubicBezTo>
                  <a:pt x="693224" y="321335"/>
                  <a:pt x="745355" y="373042"/>
                  <a:pt x="745355" y="436825"/>
                </a:cubicBezTo>
                <a:cubicBezTo>
                  <a:pt x="745355" y="500608"/>
                  <a:pt x="693224" y="552315"/>
                  <a:pt x="628918" y="552315"/>
                </a:cubicBezTo>
                <a:cubicBezTo>
                  <a:pt x="610334" y="552315"/>
                  <a:pt x="592766" y="547997"/>
                  <a:pt x="577687" y="539288"/>
                </a:cubicBezTo>
                <a:lnTo>
                  <a:pt x="496616" y="701429"/>
                </a:lnTo>
                <a:lnTo>
                  <a:pt x="475790" y="701429"/>
                </a:lnTo>
                <a:cubicBezTo>
                  <a:pt x="476461" y="702538"/>
                  <a:pt x="476477" y="703669"/>
                  <a:pt x="476477" y="704804"/>
                </a:cubicBezTo>
                <a:cubicBezTo>
                  <a:pt x="476477" y="768587"/>
                  <a:pt x="424346" y="820294"/>
                  <a:pt x="360040" y="820294"/>
                </a:cubicBezTo>
                <a:cubicBezTo>
                  <a:pt x="295734" y="820294"/>
                  <a:pt x="243603" y="768587"/>
                  <a:pt x="243603" y="704804"/>
                </a:cubicBezTo>
                <a:lnTo>
                  <a:pt x="244290" y="701429"/>
                </a:lnTo>
                <a:lnTo>
                  <a:pt x="223464" y="701429"/>
                </a:lnTo>
                <a:lnTo>
                  <a:pt x="125100" y="504701"/>
                </a:lnTo>
                <a:cubicBezTo>
                  <a:pt x="122310" y="506327"/>
                  <a:pt x="119386" y="506436"/>
                  <a:pt x="116437" y="506436"/>
                </a:cubicBezTo>
                <a:cubicBezTo>
                  <a:pt x="52131" y="506436"/>
                  <a:pt x="0" y="454729"/>
                  <a:pt x="0" y="390946"/>
                </a:cubicBezTo>
                <a:cubicBezTo>
                  <a:pt x="0" y="327163"/>
                  <a:pt x="52131" y="275456"/>
                  <a:pt x="116437" y="275456"/>
                </a:cubicBezTo>
                <a:cubicBezTo>
                  <a:pt x="134272" y="275456"/>
                  <a:pt x="151171" y="279434"/>
                  <a:pt x="165918" y="287313"/>
                </a:cubicBezTo>
                <a:lnTo>
                  <a:pt x="223464" y="172221"/>
                </a:lnTo>
                <a:lnTo>
                  <a:pt x="295872" y="172221"/>
                </a:lnTo>
                <a:cubicBezTo>
                  <a:pt x="284371" y="156193"/>
                  <a:pt x="278716" y="136497"/>
                  <a:pt x="278716" y="115490"/>
                </a:cubicBezTo>
                <a:cubicBezTo>
                  <a:pt x="278716" y="51707"/>
                  <a:pt x="330847" y="0"/>
                  <a:pt x="39515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Eine Ecke des Rechtecks schneiden 22"/>
          <p:cNvSpPr/>
          <p:nvPr/>
        </p:nvSpPr>
        <p:spPr>
          <a:xfrm rot="399072">
            <a:off x="5483953" y="2611045"/>
            <a:ext cx="838956" cy="726555"/>
          </a:xfrm>
          <a:custGeom>
            <a:avLst/>
            <a:gdLst/>
            <a:ahLst/>
            <a:cxnLst/>
            <a:rect l="l" t="t" r="r" b="b"/>
            <a:pathLst>
              <a:path w="838956" h="726555">
                <a:moveTo>
                  <a:pt x="273824" y="13900"/>
                </a:moveTo>
                <a:lnTo>
                  <a:pt x="393030" y="0"/>
                </a:lnTo>
                <a:lnTo>
                  <a:pt x="419651" y="21061"/>
                </a:lnTo>
                <a:lnTo>
                  <a:pt x="431544" y="123049"/>
                </a:lnTo>
                <a:lnTo>
                  <a:pt x="495678" y="115571"/>
                </a:lnTo>
                <a:lnTo>
                  <a:pt x="621753" y="308115"/>
                </a:lnTo>
                <a:lnTo>
                  <a:pt x="809199" y="308115"/>
                </a:lnTo>
                <a:lnTo>
                  <a:pt x="838956" y="337872"/>
                </a:lnTo>
                <a:lnTo>
                  <a:pt x="838956" y="486655"/>
                </a:lnTo>
                <a:lnTo>
                  <a:pt x="612966" y="486655"/>
                </a:lnTo>
                <a:lnTo>
                  <a:pt x="556973" y="641217"/>
                </a:lnTo>
                <a:lnTo>
                  <a:pt x="285659" y="672855"/>
                </a:lnTo>
                <a:lnTo>
                  <a:pt x="232372" y="591474"/>
                </a:lnTo>
                <a:lnTo>
                  <a:pt x="111323" y="726555"/>
                </a:lnTo>
                <a:lnTo>
                  <a:pt x="2266" y="628826"/>
                </a:lnTo>
                <a:lnTo>
                  <a:pt x="0" y="587467"/>
                </a:lnTo>
                <a:lnTo>
                  <a:pt x="132750" y="439330"/>
                </a:lnTo>
                <a:lnTo>
                  <a:pt x="123600" y="425355"/>
                </a:lnTo>
                <a:lnTo>
                  <a:pt x="224364" y="147208"/>
                </a:lnTo>
                <a:lnTo>
                  <a:pt x="288497" y="13973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0"/>
          <p:cNvSpPr/>
          <p:nvPr/>
        </p:nvSpPr>
        <p:spPr>
          <a:xfrm rot="16200000">
            <a:off x="1567941" y="1965642"/>
            <a:ext cx="769099" cy="792088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  <a:ln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6512740" y="2941141"/>
            <a:ext cx="1626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B-Lymphozyten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606524" y="3036692"/>
            <a:ext cx="911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Antigen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1691680" y="3036692"/>
            <a:ext cx="136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T-Helferzelle</a:t>
            </a:r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5565557" y="3365451"/>
            <a:ext cx="33722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Diese aktivieren, den passenden </a:t>
            </a:r>
          </a:p>
          <a:p>
            <a:r>
              <a:rPr lang="de-DE" dirty="0" smtClean="0"/>
              <a:t>B-Lymphozyten der sich daraufhin</a:t>
            </a:r>
          </a:p>
          <a:p>
            <a:r>
              <a:rPr lang="de-DE" dirty="0" smtClean="0"/>
              <a:t>vermehrt und differenziert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9392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45431E-6 C 0.0007 0.00948 0.00087 0.02498 0.00521 0.03377 C 0.01615 0.05598 0.03351 0.07148 0.05261 0.07818 C 0.09601 0.07657 0.07882 0.08489 0.09601 0.0687 C 0.09896 0.06315 0.10538 0.05505 0.1092 0.04996 C 0.11493 0.04233 0.10938 0.05274 0.11528 0.04326 C 0.11788 0.03909 0.11875 0.03562 0.12222 0.03238 C 0.12882 0.02012 0.1415 0.01712 0.15157 0.01226 C 0.16025 0.01272 0.1691 0.01272 0.17778 0.01365 C 0.18472 0.01457 0.1915 0.02012 0.19809 0.0229 C 0.20174 0.02637 0.20608 0.02914 0.21025 0.031 C 0.21302 0.03493 0.21493 0.03886 0.21823 0.04187 C 0.22153 0.04811 0.22604 0.05436 0.23143 0.05667 C 0.23802 0.06546 0.24879 0.06754 0.25764 0.0687 C 0.2724 0.06778 0.27379 0.0687 0.28386 0.06477 C 0.29653 0.0532 0.28438 0.06407 0.29202 0.0539 " pathEditMode="relative" ptsTypes="fffff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15452E-6 C 0.00313 0.01226 0.00834 0.02475 0.0132 0.03632 C 0.01441 0.0391 0.0165 0.04141 0.01719 0.04442 C 0.01893 0.05112 0.02136 0.05598 0.02431 0.062 C 0.02743 0.06824 0.02917 0.07588 0.0323 0.08212 C 0.03368 0.08929 0.03716 0.09392 0.03941 0.10086 C 0.04618 0.12145 0.05764 0.13463 0.07171 0.14666 C 0.0757 0.15013 0.08334 0.15106 0.08785 0.15221 C 0.09601 0.15429 0.10348 0.1573 0.11112 0.16146 C 0.1198 0.16632 0.12917 0.16979 0.13837 0.17234 C 0.14341 0.17372 0.15365 0.17627 0.15365 0.17627 C 0.16216 0.1802 0.17118 0.18228 0.17987 0.18575 C 0.19046 0.19015 0.17987 0.18645 0.18889 0.19246 C 0.1974 0.19801 0.20782 0.20125 0.21719 0.20333 C 0.24202 0.20125 0.22605 0.20218 0.24046 0.19663 C 0.24323 0.19408 0.24948 0.19107 0.24948 0.19107 C 0.254 0.18691 0.25851 0.1839 0.26268 0.17904 C 0.26789 0.17303 0.27205 0.16424 0.27778 0.15892 C 0.28073 0.15614 0.28455 0.15337 0.28698 0.14944 C 0.2941 0.13787 0.29914 0.12376 0.30712 0.11312 C 0.30886 0.10641 0.31198 0.10271 0.31615 0.09831 C 0.31806 0.09623 0.32223 0.09299 0.32223 0.09299 C 0.32605 0.08536 0.33681 0.08212 0.34341 0.08073 C 0.34983 0.07796 0.35625 0.07564 0.36268 0.07264 C 0.36632 0.07102 0.3691 0.06755 0.37275 0.06593 C 0.37761 0.05668 0.37136 0.06778 0.37882 0.05783 C 0.38421 0.05066 0.39063 0.03308 0.39497 0.02429 C 0.39601 0.02221 0.40313 0.01573 0.40504 0.01481 C 0.40695 0.01365 0.41112 0.01203 0.41112 0.01203 C 0.43021 0.01365 0.44757 0.02175 0.46667 0.02429 C 0.47535 0.0236 0.47969 0.02406 0.48681 0.02152 C 0.49028 0.02036 0.49705 0.01758 0.49705 0.01758 C 0.504 0.01134 0.5007 0.01296 0.50608 0.01087 C 0.50764 0.00787 0.50921 0.00532 0.50921 0.00139 " pathEditMode="relative" ptsTypes="fffffffffffffffffffffffffffffffff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9579E-6 C 0.00468 0.00879 0.00833 0.01827 0.01319 0.02683 C 0.01475 0.02961 0.01545 0.03354 0.01718 0.03632 C 0.02013 0.04094 0.03437 0.04372 0.03836 0.04441 C 0.04843 0.04395 0.05868 0.04395 0.06875 0.04303 C 0.07361 0.04256 0.08107 0.03053 0.08385 0.02683 C 0.09236 0.0155 0.09739 0.00208 0.10816 -0.00671 C 0.11007 -0.01226 0.11267 -0.0155 0.1151 -0.02036 C 0.11649 -0.02313 0.11927 -0.02845 0.11927 -0.02845 C 0.12031 -0.03354 0.12204 -0.03747 0.1243 -0.04187 C 0.12586 -0.04997 0.12916 -0.05737 0.13038 -0.06593 C 0.13194 -0.07726 0.13159 -0.09808 0.14149 -0.10248 C 0.14218 -0.10386 0.14236 -0.10548 0.1434 -0.10641 C 0.14513 -0.10803 0.14948 -0.10918 0.14948 -0.10918 C 0.1552 -0.10756 0.16093 -0.10571 0.16666 -0.10363 C 0.16944 -0.10132 0.17274 -0.10039 0.17274 -0.09554 " pathEditMode="relative" ptsTypes="fffffffffffffff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-9.41476E-7 C 0.00591 0.00879 0.01077 0.02058 0.01824 0.02706 C 0.01963 0.03215 0.02796 0.04811 0.03143 0.05251 C 0.03317 0.06037 0.03091 0.05297 0.03543 0.0606 C 0.03768 0.0643 0.03855 0.06986 0.0415 0.07263 C 0.04775 0.07865 0.05313 0.08559 0.05956 0.0916 C 0.06407 0.09576 0.0705 0.09229 0.07588 0.09299 C 0.08161 0.09368 0.09289 0.09553 0.09289 0.09553 C 0.10678 0.10178 0.11216 0.11774 0.12831 0.11982 C 0.13647 0.12098 0.15261 0.1226 0.15261 0.1226 C 0.15678 0.12422 0.16043 0.12653 0.16477 0.12653 " pathEditMode="relative" ptsTypes="ffffffffffA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375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375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375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375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50"/>
                            </p:stCondLst>
                            <p:childTnLst>
                              <p:par>
                                <p:cTn id="2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375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375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375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375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6" grpId="0" animBg="1"/>
      <p:bldP spid="7" grpId="0" animBg="1"/>
      <p:bldP spid="8" grpId="0" animBg="1"/>
      <p:bldP spid="9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0"/>
          <p:cNvSpPr/>
          <p:nvPr/>
        </p:nvSpPr>
        <p:spPr>
          <a:xfrm rot="1589306">
            <a:off x="4307413" y="2309092"/>
            <a:ext cx="643666" cy="721269"/>
          </a:xfrm>
          <a:custGeom>
            <a:avLst/>
            <a:gdLst/>
            <a:ahLst/>
            <a:cxnLst/>
            <a:rect l="l" t="t" r="r" b="b"/>
            <a:pathLst>
              <a:path w="643666" h="721269">
                <a:moveTo>
                  <a:pt x="324968" y="2953"/>
                </a:moveTo>
                <a:lnTo>
                  <a:pt x="393360" y="64709"/>
                </a:lnTo>
                <a:lnTo>
                  <a:pt x="458222" y="0"/>
                </a:lnTo>
                <a:lnTo>
                  <a:pt x="522606" y="58135"/>
                </a:lnTo>
                <a:lnTo>
                  <a:pt x="457744" y="122845"/>
                </a:lnTo>
                <a:lnTo>
                  <a:pt x="451592" y="122982"/>
                </a:lnTo>
                <a:lnTo>
                  <a:pt x="452318" y="148957"/>
                </a:lnTo>
                <a:lnTo>
                  <a:pt x="480740" y="150360"/>
                </a:lnTo>
                <a:lnTo>
                  <a:pt x="600893" y="282986"/>
                </a:lnTo>
                <a:lnTo>
                  <a:pt x="592072" y="461731"/>
                </a:lnTo>
                <a:lnTo>
                  <a:pt x="531160" y="516913"/>
                </a:lnTo>
                <a:lnTo>
                  <a:pt x="551746" y="551292"/>
                </a:lnTo>
                <a:lnTo>
                  <a:pt x="553796" y="550081"/>
                </a:lnTo>
                <a:lnTo>
                  <a:pt x="643666" y="570445"/>
                </a:lnTo>
                <a:lnTo>
                  <a:pt x="620250" y="653454"/>
                </a:lnTo>
                <a:lnTo>
                  <a:pt x="530380" y="633090"/>
                </a:lnTo>
                <a:lnTo>
                  <a:pt x="505504" y="721269"/>
                </a:lnTo>
                <a:lnTo>
                  <a:pt x="420902" y="702099"/>
                </a:lnTo>
                <a:lnTo>
                  <a:pt x="445777" y="613920"/>
                </a:lnTo>
                <a:lnTo>
                  <a:pt x="451074" y="610788"/>
                </a:lnTo>
                <a:lnTo>
                  <a:pt x="432983" y="580577"/>
                </a:lnTo>
                <a:lnTo>
                  <a:pt x="280701" y="573062"/>
                </a:lnTo>
                <a:lnTo>
                  <a:pt x="173187" y="454386"/>
                </a:lnTo>
                <a:lnTo>
                  <a:pt x="125572" y="455715"/>
                </a:lnTo>
                <a:lnTo>
                  <a:pt x="125625" y="458095"/>
                </a:lnTo>
                <a:lnTo>
                  <a:pt x="63869" y="526488"/>
                </a:lnTo>
                <a:lnTo>
                  <a:pt x="2953" y="465430"/>
                </a:lnTo>
                <a:lnTo>
                  <a:pt x="64709" y="397037"/>
                </a:lnTo>
                <a:lnTo>
                  <a:pt x="0" y="332175"/>
                </a:lnTo>
                <a:lnTo>
                  <a:pt x="58135" y="267791"/>
                </a:lnTo>
                <a:lnTo>
                  <a:pt x="122845" y="332653"/>
                </a:lnTo>
                <a:lnTo>
                  <a:pt x="122982" y="338805"/>
                </a:lnTo>
                <a:lnTo>
                  <a:pt x="165623" y="337614"/>
                </a:lnTo>
                <a:lnTo>
                  <a:pt x="169370" y="261691"/>
                </a:lnTo>
                <a:lnTo>
                  <a:pt x="301996" y="141539"/>
                </a:lnTo>
                <a:lnTo>
                  <a:pt x="335174" y="143176"/>
                </a:lnTo>
                <a:lnTo>
                  <a:pt x="334682" y="125572"/>
                </a:lnTo>
                <a:lnTo>
                  <a:pt x="332302" y="125624"/>
                </a:lnTo>
                <a:lnTo>
                  <a:pt x="263909" y="6386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0"/>
          <p:cNvSpPr/>
          <p:nvPr/>
        </p:nvSpPr>
        <p:spPr>
          <a:xfrm rot="1589306">
            <a:off x="6179622" y="1963800"/>
            <a:ext cx="643666" cy="721269"/>
          </a:xfrm>
          <a:custGeom>
            <a:avLst/>
            <a:gdLst/>
            <a:ahLst/>
            <a:cxnLst/>
            <a:rect l="l" t="t" r="r" b="b"/>
            <a:pathLst>
              <a:path w="643666" h="721269">
                <a:moveTo>
                  <a:pt x="324968" y="2953"/>
                </a:moveTo>
                <a:lnTo>
                  <a:pt x="393360" y="64709"/>
                </a:lnTo>
                <a:lnTo>
                  <a:pt x="458222" y="0"/>
                </a:lnTo>
                <a:lnTo>
                  <a:pt x="522606" y="58135"/>
                </a:lnTo>
                <a:lnTo>
                  <a:pt x="457744" y="122845"/>
                </a:lnTo>
                <a:lnTo>
                  <a:pt x="451592" y="122982"/>
                </a:lnTo>
                <a:lnTo>
                  <a:pt x="452318" y="148957"/>
                </a:lnTo>
                <a:lnTo>
                  <a:pt x="480740" y="150360"/>
                </a:lnTo>
                <a:lnTo>
                  <a:pt x="600893" y="282986"/>
                </a:lnTo>
                <a:lnTo>
                  <a:pt x="592072" y="461731"/>
                </a:lnTo>
                <a:lnTo>
                  <a:pt x="531160" y="516913"/>
                </a:lnTo>
                <a:lnTo>
                  <a:pt x="551746" y="551292"/>
                </a:lnTo>
                <a:lnTo>
                  <a:pt x="553796" y="550081"/>
                </a:lnTo>
                <a:lnTo>
                  <a:pt x="643666" y="570445"/>
                </a:lnTo>
                <a:lnTo>
                  <a:pt x="620250" y="653454"/>
                </a:lnTo>
                <a:lnTo>
                  <a:pt x="530380" y="633090"/>
                </a:lnTo>
                <a:lnTo>
                  <a:pt x="505504" y="721269"/>
                </a:lnTo>
                <a:lnTo>
                  <a:pt x="420902" y="702099"/>
                </a:lnTo>
                <a:lnTo>
                  <a:pt x="445777" y="613920"/>
                </a:lnTo>
                <a:lnTo>
                  <a:pt x="451074" y="610788"/>
                </a:lnTo>
                <a:lnTo>
                  <a:pt x="432983" y="580577"/>
                </a:lnTo>
                <a:lnTo>
                  <a:pt x="280701" y="573062"/>
                </a:lnTo>
                <a:lnTo>
                  <a:pt x="173187" y="454386"/>
                </a:lnTo>
                <a:lnTo>
                  <a:pt x="125572" y="455715"/>
                </a:lnTo>
                <a:lnTo>
                  <a:pt x="125625" y="458095"/>
                </a:lnTo>
                <a:lnTo>
                  <a:pt x="63869" y="526488"/>
                </a:lnTo>
                <a:lnTo>
                  <a:pt x="2953" y="465430"/>
                </a:lnTo>
                <a:lnTo>
                  <a:pt x="64709" y="397037"/>
                </a:lnTo>
                <a:lnTo>
                  <a:pt x="0" y="332175"/>
                </a:lnTo>
                <a:lnTo>
                  <a:pt x="58135" y="267791"/>
                </a:lnTo>
                <a:lnTo>
                  <a:pt x="122845" y="332653"/>
                </a:lnTo>
                <a:lnTo>
                  <a:pt x="122982" y="338805"/>
                </a:lnTo>
                <a:lnTo>
                  <a:pt x="165623" y="337614"/>
                </a:lnTo>
                <a:lnTo>
                  <a:pt x="169370" y="261691"/>
                </a:lnTo>
                <a:lnTo>
                  <a:pt x="301996" y="141539"/>
                </a:lnTo>
                <a:lnTo>
                  <a:pt x="335174" y="143176"/>
                </a:lnTo>
                <a:lnTo>
                  <a:pt x="334682" y="125572"/>
                </a:lnTo>
                <a:lnTo>
                  <a:pt x="332302" y="125624"/>
                </a:lnTo>
                <a:lnTo>
                  <a:pt x="263909" y="6386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reihandform 2"/>
          <p:cNvSpPr/>
          <p:nvPr/>
        </p:nvSpPr>
        <p:spPr>
          <a:xfrm>
            <a:off x="710164" y="1918894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179512" y="260648"/>
            <a:ext cx="2892202" cy="369332"/>
          </a:xfrm>
          <a:prstGeom prst="rect">
            <a:avLst/>
          </a:prstGeom>
          <a:solidFill>
            <a:srgbClr val="99FF99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2.1 Humoraler Mechanismus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89866" y="908720"/>
            <a:ext cx="7480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T-Helferzellen geben bei Kontakt mit Antigenen Signalstoffe ab (</a:t>
            </a:r>
            <a:r>
              <a:rPr lang="de-DE" dirty="0" err="1" smtClean="0"/>
              <a:t>Lymphokinine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6" name="Explosion 1 5"/>
          <p:cNvSpPr/>
          <p:nvPr/>
        </p:nvSpPr>
        <p:spPr>
          <a:xfrm>
            <a:off x="1883116" y="2244189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xplosion 1 6"/>
          <p:cNvSpPr/>
          <p:nvPr/>
        </p:nvSpPr>
        <p:spPr>
          <a:xfrm>
            <a:off x="1880482" y="2217670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xplosion 1 7"/>
          <p:cNvSpPr/>
          <p:nvPr/>
        </p:nvSpPr>
        <p:spPr>
          <a:xfrm>
            <a:off x="1952490" y="2274717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xplosion 1 8"/>
          <p:cNvSpPr/>
          <p:nvPr/>
        </p:nvSpPr>
        <p:spPr>
          <a:xfrm>
            <a:off x="1883116" y="2289678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ine Ecke des Rechtecks schneiden 22"/>
          <p:cNvSpPr/>
          <p:nvPr/>
        </p:nvSpPr>
        <p:spPr>
          <a:xfrm rot="399072">
            <a:off x="3511011" y="1494837"/>
            <a:ext cx="838956" cy="726555"/>
          </a:xfrm>
          <a:custGeom>
            <a:avLst/>
            <a:gdLst/>
            <a:ahLst/>
            <a:cxnLst/>
            <a:rect l="l" t="t" r="r" b="b"/>
            <a:pathLst>
              <a:path w="838956" h="726555">
                <a:moveTo>
                  <a:pt x="273824" y="13900"/>
                </a:moveTo>
                <a:lnTo>
                  <a:pt x="393030" y="0"/>
                </a:lnTo>
                <a:lnTo>
                  <a:pt x="419651" y="21061"/>
                </a:lnTo>
                <a:lnTo>
                  <a:pt x="431544" y="123049"/>
                </a:lnTo>
                <a:lnTo>
                  <a:pt x="495678" y="115571"/>
                </a:lnTo>
                <a:lnTo>
                  <a:pt x="621753" y="308115"/>
                </a:lnTo>
                <a:lnTo>
                  <a:pt x="809199" y="308115"/>
                </a:lnTo>
                <a:lnTo>
                  <a:pt x="838956" y="337872"/>
                </a:lnTo>
                <a:lnTo>
                  <a:pt x="838956" y="486655"/>
                </a:lnTo>
                <a:lnTo>
                  <a:pt x="612966" y="486655"/>
                </a:lnTo>
                <a:lnTo>
                  <a:pt x="556973" y="641217"/>
                </a:lnTo>
                <a:lnTo>
                  <a:pt x="285659" y="672855"/>
                </a:lnTo>
                <a:lnTo>
                  <a:pt x="232372" y="591474"/>
                </a:lnTo>
                <a:lnTo>
                  <a:pt x="111323" y="726555"/>
                </a:lnTo>
                <a:lnTo>
                  <a:pt x="2266" y="628826"/>
                </a:lnTo>
                <a:lnTo>
                  <a:pt x="0" y="587467"/>
                </a:lnTo>
                <a:lnTo>
                  <a:pt x="132750" y="439330"/>
                </a:lnTo>
                <a:lnTo>
                  <a:pt x="123600" y="425355"/>
                </a:lnTo>
                <a:lnTo>
                  <a:pt x="224364" y="147208"/>
                </a:lnTo>
                <a:lnTo>
                  <a:pt x="288497" y="13973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Ellipse 23"/>
          <p:cNvSpPr/>
          <p:nvPr/>
        </p:nvSpPr>
        <p:spPr>
          <a:xfrm>
            <a:off x="5092220" y="1555335"/>
            <a:ext cx="745355" cy="820294"/>
          </a:xfrm>
          <a:custGeom>
            <a:avLst/>
            <a:gdLst/>
            <a:ahLst/>
            <a:cxnLst/>
            <a:rect l="l" t="t" r="r" b="b"/>
            <a:pathLst>
              <a:path w="745355" h="820294">
                <a:moveTo>
                  <a:pt x="395153" y="0"/>
                </a:moveTo>
                <a:cubicBezTo>
                  <a:pt x="459459" y="0"/>
                  <a:pt x="511590" y="51707"/>
                  <a:pt x="511590" y="115490"/>
                </a:cubicBezTo>
                <a:cubicBezTo>
                  <a:pt x="511590" y="136497"/>
                  <a:pt x="505936" y="156193"/>
                  <a:pt x="494434" y="172221"/>
                </a:cubicBezTo>
                <a:lnTo>
                  <a:pt x="496616" y="172221"/>
                </a:lnTo>
                <a:lnTo>
                  <a:pt x="577687" y="334363"/>
                </a:lnTo>
                <a:cubicBezTo>
                  <a:pt x="592766" y="325654"/>
                  <a:pt x="610334" y="321335"/>
                  <a:pt x="628918" y="321335"/>
                </a:cubicBezTo>
                <a:cubicBezTo>
                  <a:pt x="693224" y="321335"/>
                  <a:pt x="745355" y="373042"/>
                  <a:pt x="745355" y="436825"/>
                </a:cubicBezTo>
                <a:cubicBezTo>
                  <a:pt x="745355" y="500608"/>
                  <a:pt x="693224" y="552315"/>
                  <a:pt x="628918" y="552315"/>
                </a:cubicBezTo>
                <a:cubicBezTo>
                  <a:pt x="610334" y="552315"/>
                  <a:pt x="592766" y="547997"/>
                  <a:pt x="577687" y="539288"/>
                </a:cubicBezTo>
                <a:lnTo>
                  <a:pt x="496616" y="701429"/>
                </a:lnTo>
                <a:lnTo>
                  <a:pt x="475790" y="701429"/>
                </a:lnTo>
                <a:cubicBezTo>
                  <a:pt x="476461" y="702538"/>
                  <a:pt x="476477" y="703669"/>
                  <a:pt x="476477" y="704804"/>
                </a:cubicBezTo>
                <a:cubicBezTo>
                  <a:pt x="476477" y="768587"/>
                  <a:pt x="424346" y="820294"/>
                  <a:pt x="360040" y="820294"/>
                </a:cubicBezTo>
                <a:cubicBezTo>
                  <a:pt x="295734" y="820294"/>
                  <a:pt x="243603" y="768587"/>
                  <a:pt x="243603" y="704804"/>
                </a:cubicBezTo>
                <a:lnTo>
                  <a:pt x="244290" y="701429"/>
                </a:lnTo>
                <a:lnTo>
                  <a:pt x="223464" y="701429"/>
                </a:lnTo>
                <a:lnTo>
                  <a:pt x="125100" y="504701"/>
                </a:lnTo>
                <a:cubicBezTo>
                  <a:pt x="122310" y="506327"/>
                  <a:pt x="119386" y="506436"/>
                  <a:pt x="116437" y="506436"/>
                </a:cubicBezTo>
                <a:cubicBezTo>
                  <a:pt x="52131" y="506436"/>
                  <a:pt x="0" y="454729"/>
                  <a:pt x="0" y="390946"/>
                </a:cubicBezTo>
                <a:cubicBezTo>
                  <a:pt x="0" y="327163"/>
                  <a:pt x="52131" y="275456"/>
                  <a:pt x="116437" y="275456"/>
                </a:cubicBezTo>
                <a:cubicBezTo>
                  <a:pt x="134272" y="275456"/>
                  <a:pt x="151171" y="279434"/>
                  <a:pt x="165918" y="287313"/>
                </a:cubicBezTo>
                <a:lnTo>
                  <a:pt x="223464" y="172221"/>
                </a:lnTo>
                <a:lnTo>
                  <a:pt x="295872" y="172221"/>
                </a:lnTo>
                <a:cubicBezTo>
                  <a:pt x="284371" y="156193"/>
                  <a:pt x="278716" y="136497"/>
                  <a:pt x="278716" y="115490"/>
                </a:cubicBezTo>
                <a:cubicBezTo>
                  <a:pt x="278716" y="51707"/>
                  <a:pt x="330847" y="0"/>
                  <a:pt x="39515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Ellipse 23"/>
          <p:cNvSpPr/>
          <p:nvPr/>
        </p:nvSpPr>
        <p:spPr>
          <a:xfrm>
            <a:off x="3364317" y="2563447"/>
            <a:ext cx="745355" cy="820294"/>
          </a:xfrm>
          <a:custGeom>
            <a:avLst/>
            <a:gdLst/>
            <a:ahLst/>
            <a:cxnLst/>
            <a:rect l="l" t="t" r="r" b="b"/>
            <a:pathLst>
              <a:path w="745355" h="820294">
                <a:moveTo>
                  <a:pt x="395153" y="0"/>
                </a:moveTo>
                <a:cubicBezTo>
                  <a:pt x="459459" y="0"/>
                  <a:pt x="511590" y="51707"/>
                  <a:pt x="511590" y="115490"/>
                </a:cubicBezTo>
                <a:cubicBezTo>
                  <a:pt x="511590" y="136497"/>
                  <a:pt x="505936" y="156193"/>
                  <a:pt x="494434" y="172221"/>
                </a:cubicBezTo>
                <a:lnTo>
                  <a:pt x="496616" y="172221"/>
                </a:lnTo>
                <a:lnTo>
                  <a:pt x="577687" y="334363"/>
                </a:lnTo>
                <a:cubicBezTo>
                  <a:pt x="592766" y="325654"/>
                  <a:pt x="610334" y="321335"/>
                  <a:pt x="628918" y="321335"/>
                </a:cubicBezTo>
                <a:cubicBezTo>
                  <a:pt x="693224" y="321335"/>
                  <a:pt x="745355" y="373042"/>
                  <a:pt x="745355" y="436825"/>
                </a:cubicBezTo>
                <a:cubicBezTo>
                  <a:pt x="745355" y="500608"/>
                  <a:pt x="693224" y="552315"/>
                  <a:pt x="628918" y="552315"/>
                </a:cubicBezTo>
                <a:cubicBezTo>
                  <a:pt x="610334" y="552315"/>
                  <a:pt x="592766" y="547997"/>
                  <a:pt x="577687" y="539288"/>
                </a:cubicBezTo>
                <a:lnTo>
                  <a:pt x="496616" y="701429"/>
                </a:lnTo>
                <a:lnTo>
                  <a:pt x="475790" y="701429"/>
                </a:lnTo>
                <a:cubicBezTo>
                  <a:pt x="476461" y="702538"/>
                  <a:pt x="476477" y="703669"/>
                  <a:pt x="476477" y="704804"/>
                </a:cubicBezTo>
                <a:cubicBezTo>
                  <a:pt x="476477" y="768587"/>
                  <a:pt x="424346" y="820294"/>
                  <a:pt x="360040" y="820294"/>
                </a:cubicBezTo>
                <a:cubicBezTo>
                  <a:pt x="295734" y="820294"/>
                  <a:pt x="243603" y="768587"/>
                  <a:pt x="243603" y="704804"/>
                </a:cubicBezTo>
                <a:lnTo>
                  <a:pt x="244290" y="701429"/>
                </a:lnTo>
                <a:lnTo>
                  <a:pt x="223464" y="701429"/>
                </a:lnTo>
                <a:lnTo>
                  <a:pt x="125100" y="504701"/>
                </a:lnTo>
                <a:cubicBezTo>
                  <a:pt x="122310" y="506327"/>
                  <a:pt x="119386" y="506436"/>
                  <a:pt x="116437" y="506436"/>
                </a:cubicBezTo>
                <a:cubicBezTo>
                  <a:pt x="52131" y="506436"/>
                  <a:pt x="0" y="454729"/>
                  <a:pt x="0" y="390946"/>
                </a:cubicBezTo>
                <a:cubicBezTo>
                  <a:pt x="0" y="327163"/>
                  <a:pt x="52131" y="275456"/>
                  <a:pt x="116437" y="275456"/>
                </a:cubicBezTo>
                <a:cubicBezTo>
                  <a:pt x="134272" y="275456"/>
                  <a:pt x="151171" y="279434"/>
                  <a:pt x="165918" y="287313"/>
                </a:cubicBezTo>
                <a:lnTo>
                  <a:pt x="223464" y="172221"/>
                </a:lnTo>
                <a:lnTo>
                  <a:pt x="295872" y="172221"/>
                </a:lnTo>
                <a:cubicBezTo>
                  <a:pt x="284371" y="156193"/>
                  <a:pt x="278716" y="136497"/>
                  <a:pt x="278716" y="115490"/>
                </a:cubicBezTo>
                <a:cubicBezTo>
                  <a:pt x="278716" y="51707"/>
                  <a:pt x="330847" y="0"/>
                  <a:pt x="39515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Eine Ecke des Rechtecks schneiden 22"/>
          <p:cNvSpPr/>
          <p:nvPr/>
        </p:nvSpPr>
        <p:spPr>
          <a:xfrm rot="399072">
            <a:off x="5483953" y="2611045"/>
            <a:ext cx="838956" cy="726555"/>
          </a:xfrm>
          <a:custGeom>
            <a:avLst/>
            <a:gdLst/>
            <a:ahLst/>
            <a:cxnLst/>
            <a:rect l="l" t="t" r="r" b="b"/>
            <a:pathLst>
              <a:path w="838956" h="726555">
                <a:moveTo>
                  <a:pt x="273824" y="13900"/>
                </a:moveTo>
                <a:lnTo>
                  <a:pt x="393030" y="0"/>
                </a:lnTo>
                <a:lnTo>
                  <a:pt x="419651" y="21061"/>
                </a:lnTo>
                <a:lnTo>
                  <a:pt x="431544" y="123049"/>
                </a:lnTo>
                <a:lnTo>
                  <a:pt x="495678" y="115571"/>
                </a:lnTo>
                <a:lnTo>
                  <a:pt x="621753" y="308115"/>
                </a:lnTo>
                <a:lnTo>
                  <a:pt x="809199" y="308115"/>
                </a:lnTo>
                <a:lnTo>
                  <a:pt x="838956" y="337872"/>
                </a:lnTo>
                <a:lnTo>
                  <a:pt x="838956" y="486655"/>
                </a:lnTo>
                <a:lnTo>
                  <a:pt x="612966" y="486655"/>
                </a:lnTo>
                <a:lnTo>
                  <a:pt x="556973" y="641217"/>
                </a:lnTo>
                <a:lnTo>
                  <a:pt x="285659" y="672855"/>
                </a:lnTo>
                <a:lnTo>
                  <a:pt x="232372" y="591474"/>
                </a:lnTo>
                <a:lnTo>
                  <a:pt x="111323" y="726555"/>
                </a:lnTo>
                <a:lnTo>
                  <a:pt x="2266" y="628826"/>
                </a:lnTo>
                <a:lnTo>
                  <a:pt x="0" y="587467"/>
                </a:lnTo>
                <a:lnTo>
                  <a:pt x="132750" y="439330"/>
                </a:lnTo>
                <a:lnTo>
                  <a:pt x="123600" y="425355"/>
                </a:lnTo>
                <a:lnTo>
                  <a:pt x="224364" y="147208"/>
                </a:lnTo>
                <a:lnTo>
                  <a:pt x="288497" y="13973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0"/>
          <p:cNvSpPr/>
          <p:nvPr/>
        </p:nvSpPr>
        <p:spPr>
          <a:xfrm rot="16200000">
            <a:off x="1567941" y="1965642"/>
            <a:ext cx="769099" cy="792088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  <a:ln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6512740" y="2941141"/>
            <a:ext cx="1626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B-Lymphozyten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606524" y="3036692"/>
            <a:ext cx="911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Antigen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1691680" y="3036692"/>
            <a:ext cx="136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T-Helferzelle</a:t>
            </a:r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5565557" y="3365451"/>
            <a:ext cx="33722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Diese aktivieren, den passenden </a:t>
            </a:r>
          </a:p>
          <a:p>
            <a:r>
              <a:rPr lang="de-DE" dirty="0" smtClean="0"/>
              <a:t>B-Lymphozyten der sich daraufhin</a:t>
            </a:r>
          </a:p>
          <a:p>
            <a:r>
              <a:rPr lang="de-DE" dirty="0" smtClean="0"/>
              <a:t>vermehrt und differenziert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260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15 0.07055 C 0.00851 0.07402 0.00885 0.07749 0.00747 0.08281 C 0.00451 0.09392 0.00382 0.11219 -0.00434 0.11936 C -0.00816 0.12677 -0.0066 0.12561 -0.01076 0.12931 C -0.01267 0.13093 -0.01632 0.13417 -0.01632 0.13417 C -0.01962 0.14064 -0.02413 0.14458 -0.02917 0.14874 C -0.03368 0.15244 -0.03785 0.15823 -0.04288 0.161 C -0.05191 0.16609 -0.0625 0.1691 -0.07222 0.17072 C -0.08351 0.17488 -0.0934 0.17696 -0.10538 0.17812 C -0.11458 0.18043 -0.12344 0.18367 -0.13281 0.18552 C -0.14132 0.18899 -0.15729 0.1913 -0.16684 0.19269 C -0.17431 0.18945 -0.17743 0.19177 -0.18611 0.19269 C -0.20191 0.19686 -0.20139 0.19778 -0.22187 0.19894 C -0.22986 0.20009 -0.23767 0.20148 -0.24566 0.20264 C -0.25243 0.20472 -0.2592 0.2068 -0.2658 0.20981 C -0.26858 0.2112 -0.27413 0.21351 -0.27413 0.21351 C -0.27726 0.21629 -0.27969 0.21721 -0.28333 0.21837 C -0.28646 0.22114 -0.28698 0.22438 -0.29062 0.22577 C -0.29479 0.23132 -0.29983 0.23525 -0.30434 0.24034 C -0.30694 0.24335 -0.31267 0.2489 -0.31267 0.2489 C -0.31476 0.25816 -0.31163 0.24705 -0.31632 0.25515 C -0.31753 0.25723 -0.31788 0.26024 -0.3191 0.26255 C -0.31997 0.26625 -0.32726 0.28059 -0.33003 0.28314 C -0.33194 0.29216 -0.33559 0.29864 -0.33924 0.3065 C -0.34028 0.30881 -0.34028 0.31136 -0.34115 0.3139 C -0.34167 0.31506 -0.34288 0.31737 -0.34288 0.31737 " pathEditMode="relative" ptsTypes="fffffffffffffffffffffffff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0"/>
          <p:cNvSpPr/>
          <p:nvPr/>
        </p:nvSpPr>
        <p:spPr>
          <a:xfrm rot="1589306">
            <a:off x="1181760" y="4488336"/>
            <a:ext cx="643666" cy="721269"/>
          </a:xfrm>
          <a:custGeom>
            <a:avLst/>
            <a:gdLst/>
            <a:ahLst/>
            <a:cxnLst/>
            <a:rect l="l" t="t" r="r" b="b"/>
            <a:pathLst>
              <a:path w="643666" h="721269">
                <a:moveTo>
                  <a:pt x="324968" y="2953"/>
                </a:moveTo>
                <a:lnTo>
                  <a:pt x="393360" y="64709"/>
                </a:lnTo>
                <a:lnTo>
                  <a:pt x="458222" y="0"/>
                </a:lnTo>
                <a:lnTo>
                  <a:pt x="522606" y="58135"/>
                </a:lnTo>
                <a:lnTo>
                  <a:pt x="457744" y="122845"/>
                </a:lnTo>
                <a:lnTo>
                  <a:pt x="451592" y="122982"/>
                </a:lnTo>
                <a:lnTo>
                  <a:pt x="452318" y="148957"/>
                </a:lnTo>
                <a:lnTo>
                  <a:pt x="480740" y="150360"/>
                </a:lnTo>
                <a:lnTo>
                  <a:pt x="600893" y="282986"/>
                </a:lnTo>
                <a:lnTo>
                  <a:pt x="592072" y="461731"/>
                </a:lnTo>
                <a:lnTo>
                  <a:pt x="531160" y="516913"/>
                </a:lnTo>
                <a:lnTo>
                  <a:pt x="551746" y="551292"/>
                </a:lnTo>
                <a:lnTo>
                  <a:pt x="553796" y="550081"/>
                </a:lnTo>
                <a:lnTo>
                  <a:pt x="643666" y="570445"/>
                </a:lnTo>
                <a:lnTo>
                  <a:pt x="620250" y="653454"/>
                </a:lnTo>
                <a:lnTo>
                  <a:pt x="530380" y="633090"/>
                </a:lnTo>
                <a:lnTo>
                  <a:pt x="505504" y="721269"/>
                </a:lnTo>
                <a:lnTo>
                  <a:pt x="420902" y="702099"/>
                </a:lnTo>
                <a:lnTo>
                  <a:pt x="445777" y="613920"/>
                </a:lnTo>
                <a:lnTo>
                  <a:pt x="451074" y="610788"/>
                </a:lnTo>
                <a:lnTo>
                  <a:pt x="432983" y="580577"/>
                </a:lnTo>
                <a:lnTo>
                  <a:pt x="280701" y="573062"/>
                </a:lnTo>
                <a:lnTo>
                  <a:pt x="173187" y="454386"/>
                </a:lnTo>
                <a:lnTo>
                  <a:pt x="125572" y="455715"/>
                </a:lnTo>
                <a:lnTo>
                  <a:pt x="125625" y="458095"/>
                </a:lnTo>
                <a:lnTo>
                  <a:pt x="63869" y="526488"/>
                </a:lnTo>
                <a:lnTo>
                  <a:pt x="2953" y="465430"/>
                </a:lnTo>
                <a:lnTo>
                  <a:pt x="64709" y="397037"/>
                </a:lnTo>
                <a:lnTo>
                  <a:pt x="0" y="332175"/>
                </a:lnTo>
                <a:lnTo>
                  <a:pt x="58135" y="267791"/>
                </a:lnTo>
                <a:lnTo>
                  <a:pt x="122845" y="332653"/>
                </a:lnTo>
                <a:lnTo>
                  <a:pt x="122982" y="338805"/>
                </a:lnTo>
                <a:lnTo>
                  <a:pt x="165623" y="337614"/>
                </a:lnTo>
                <a:lnTo>
                  <a:pt x="169370" y="261691"/>
                </a:lnTo>
                <a:lnTo>
                  <a:pt x="301996" y="141539"/>
                </a:lnTo>
                <a:lnTo>
                  <a:pt x="335174" y="143176"/>
                </a:lnTo>
                <a:lnTo>
                  <a:pt x="334682" y="125572"/>
                </a:lnTo>
                <a:lnTo>
                  <a:pt x="332302" y="125624"/>
                </a:lnTo>
                <a:lnTo>
                  <a:pt x="263909" y="6386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0"/>
          <p:cNvSpPr/>
          <p:nvPr/>
        </p:nvSpPr>
        <p:spPr>
          <a:xfrm rot="1589306">
            <a:off x="6179622" y="1963800"/>
            <a:ext cx="643666" cy="721269"/>
          </a:xfrm>
          <a:custGeom>
            <a:avLst/>
            <a:gdLst/>
            <a:ahLst/>
            <a:cxnLst/>
            <a:rect l="l" t="t" r="r" b="b"/>
            <a:pathLst>
              <a:path w="643666" h="721269">
                <a:moveTo>
                  <a:pt x="324968" y="2953"/>
                </a:moveTo>
                <a:lnTo>
                  <a:pt x="393360" y="64709"/>
                </a:lnTo>
                <a:lnTo>
                  <a:pt x="458222" y="0"/>
                </a:lnTo>
                <a:lnTo>
                  <a:pt x="522606" y="58135"/>
                </a:lnTo>
                <a:lnTo>
                  <a:pt x="457744" y="122845"/>
                </a:lnTo>
                <a:lnTo>
                  <a:pt x="451592" y="122982"/>
                </a:lnTo>
                <a:lnTo>
                  <a:pt x="452318" y="148957"/>
                </a:lnTo>
                <a:lnTo>
                  <a:pt x="480740" y="150360"/>
                </a:lnTo>
                <a:lnTo>
                  <a:pt x="600893" y="282986"/>
                </a:lnTo>
                <a:lnTo>
                  <a:pt x="592072" y="461731"/>
                </a:lnTo>
                <a:lnTo>
                  <a:pt x="531160" y="516913"/>
                </a:lnTo>
                <a:lnTo>
                  <a:pt x="551746" y="551292"/>
                </a:lnTo>
                <a:lnTo>
                  <a:pt x="553796" y="550081"/>
                </a:lnTo>
                <a:lnTo>
                  <a:pt x="643666" y="570445"/>
                </a:lnTo>
                <a:lnTo>
                  <a:pt x="620250" y="653454"/>
                </a:lnTo>
                <a:lnTo>
                  <a:pt x="530380" y="633090"/>
                </a:lnTo>
                <a:lnTo>
                  <a:pt x="505504" y="721269"/>
                </a:lnTo>
                <a:lnTo>
                  <a:pt x="420902" y="702099"/>
                </a:lnTo>
                <a:lnTo>
                  <a:pt x="445777" y="613920"/>
                </a:lnTo>
                <a:lnTo>
                  <a:pt x="451074" y="610788"/>
                </a:lnTo>
                <a:lnTo>
                  <a:pt x="432983" y="580577"/>
                </a:lnTo>
                <a:lnTo>
                  <a:pt x="280701" y="573062"/>
                </a:lnTo>
                <a:lnTo>
                  <a:pt x="173187" y="454386"/>
                </a:lnTo>
                <a:lnTo>
                  <a:pt x="125572" y="455715"/>
                </a:lnTo>
                <a:lnTo>
                  <a:pt x="125625" y="458095"/>
                </a:lnTo>
                <a:lnTo>
                  <a:pt x="63869" y="526488"/>
                </a:lnTo>
                <a:lnTo>
                  <a:pt x="2953" y="465430"/>
                </a:lnTo>
                <a:lnTo>
                  <a:pt x="64709" y="397037"/>
                </a:lnTo>
                <a:lnTo>
                  <a:pt x="0" y="332175"/>
                </a:lnTo>
                <a:lnTo>
                  <a:pt x="58135" y="267791"/>
                </a:lnTo>
                <a:lnTo>
                  <a:pt x="122845" y="332653"/>
                </a:lnTo>
                <a:lnTo>
                  <a:pt x="122982" y="338805"/>
                </a:lnTo>
                <a:lnTo>
                  <a:pt x="165623" y="337614"/>
                </a:lnTo>
                <a:lnTo>
                  <a:pt x="169370" y="261691"/>
                </a:lnTo>
                <a:lnTo>
                  <a:pt x="301996" y="141539"/>
                </a:lnTo>
                <a:lnTo>
                  <a:pt x="335174" y="143176"/>
                </a:lnTo>
                <a:lnTo>
                  <a:pt x="334682" y="125572"/>
                </a:lnTo>
                <a:lnTo>
                  <a:pt x="332302" y="125624"/>
                </a:lnTo>
                <a:lnTo>
                  <a:pt x="263909" y="6386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reihandform 2"/>
          <p:cNvSpPr/>
          <p:nvPr/>
        </p:nvSpPr>
        <p:spPr>
          <a:xfrm>
            <a:off x="710164" y="1918894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179512" y="260648"/>
            <a:ext cx="2892202" cy="369332"/>
          </a:xfrm>
          <a:prstGeom prst="rect">
            <a:avLst/>
          </a:prstGeom>
          <a:solidFill>
            <a:srgbClr val="99FF99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2.1 Humoraler Mechanismus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89866" y="908720"/>
            <a:ext cx="7480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T-Helferzellen geben bei Kontakt mit Antigenen Signalstoffe ab (</a:t>
            </a:r>
            <a:r>
              <a:rPr lang="de-DE" dirty="0" err="1" smtClean="0"/>
              <a:t>Lymphokinine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6" name="Explosion 1 5"/>
          <p:cNvSpPr/>
          <p:nvPr/>
        </p:nvSpPr>
        <p:spPr>
          <a:xfrm>
            <a:off x="1883116" y="2244189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xplosion 1 6"/>
          <p:cNvSpPr/>
          <p:nvPr/>
        </p:nvSpPr>
        <p:spPr>
          <a:xfrm>
            <a:off x="1880482" y="2217670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xplosion 1 7"/>
          <p:cNvSpPr/>
          <p:nvPr/>
        </p:nvSpPr>
        <p:spPr>
          <a:xfrm>
            <a:off x="1952490" y="2274717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xplosion 1 8"/>
          <p:cNvSpPr/>
          <p:nvPr/>
        </p:nvSpPr>
        <p:spPr>
          <a:xfrm>
            <a:off x="1883116" y="2289678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ine Ecke des Rechtecks schneiden 22"/>
          <p:cNvSpPr/>
          <p:nvPr/>
        </p:nvSpPr>
        <p:spPr>
          <a:xfrm rot="399072">
            <a:off x="3511011" y="1494837"/>
            <a:ext cx="838956" cy="726555"/>
          </a:xfrm>
          <a:custGeom>
            <a:avLst/>
            <a:gdLst/>
            <a:ahLst/>
            <a:cxnLst/>
            <a:rect l="l" t="t" r="r" b="b"/>
            <a:pathLst>
              <a:path w="838956" h="726555">
                <a:moveTo>
                  <a:pt x="273824" y="13900"/>
                </a:moveTo>
                <a:lnTo>
                  <a:pt x="393030" y="0"/>
                </a:lnTo>
                <a:lnTo>
                  <a:pt x="419651" y="21061"/>
                </a:lnTo>
                <a:lnTo>
                  <a:pt x="431544" y="123049"/>
                </a:lnTo>
                <a:lnTo>
                  <a:pt x="495678" y="115571"/>
                </a:lnTo>
                <a:lnTo>
                  <a:pt x="621753" y="308115"/>
                </a:lnTo>
                <a:lnTo>
                  <a:pt x="809199" y="308115"/>
                </a:lnTo>
                <a:lnTo>
                  <a:pt x="838956" y="337872"/>
                </a:lnTo>
                <a:lnTo>
                  <a:pt x="838956" y="486655"/>
                </a:lnTo>
                <a:lnTo>
                  <a:pt x="612966" y="486655"/>
                </a:lnTo>
                <a:lnTo>
                  <a:pt x="556973" y="641217"/>
                </a:lnTo>
                <a:lnTo>
                  <a:pt x="285659" y="672855"/>
                </a:lnTo>
                <a:lnTo>
                  <a:pt x="232372" y="591474"/>
                </a:lnTo>
                <a:lnTo>
                  <a:pt x="111323" y="726555"/>
                </a:lnTo>
                <a:lnTo>
                  <a:pt x="2266" y="628826"/>
                </a:lnTo>
                <a:lnTo>
                  <a:pt x="0" y="587467"/>
                </a:lnTo>
                <a:lnTo>
                  <a:pt x="132750" y="439330"/>
                </a:lnTo>
                <a:lnTo>
                  <a:pt x="123600" y="425355"/>
                </a:lnTo>
                <a:lnTo>
                  <a:pt x="224364" y="147208"/>
                </a:lnTo>
                <a:lnTo>
                  <a:pt x="288497" y="13973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Ellipse 23"/>
          <p:cNvSpPr/>
          <p:nvPr/>
        </p:nvSpPr>
        <p:spPr>
          <a:xfrm>
            <a:off x="5092220" y="1555335"/>
            <a:ext cx="745355" cy="820294"/>
          </a:xfrm>
          <a:custGeom>
            <a:avLst/>
            <a:gdLst/>
            <a:ahLst/>
            <a:cxnLst/>
            <a:rect l="l" t="t" r="r" b="b"/>
            <a:pathLst>
              <a:path w="745355" h="820294">
                <a:moveTo>
                  <a:pt x="395153" y="0"/>
                </a:moveTo>
                <a:cubicBezTo>
                  <a:pt x="459459" y="0"/>
                  <a:pt x="511590" y="51707"/>
                  <a:pt x="511590" y="115490"/>
                </a:cubicBezTo>
                <a:cubicBezTo>
                  <a:pt x="511590" y="136497"/>
                  <a:pt x="505936" y="156193"/>
                  <a:pt x="494434" y="172221"/>
                </a:cubicBezTo>
                <a:lnTo>
                  <a:pt x="496616" y="172221"/>
                </a:lnTo>
                <a:lnTo>
                  <a:pt x="577687" y="334363"/>
                </a:lnTo>
                <a:cubicBezTo>
                  <a:pt x="592766" y="325654"/>
                  <a:pt x="610334" y="321335"/>
                  <a:pt x="628918" y="321335"/>
                </a:cubicBezTo>
                <a:cubicBezTo>
                  <a:pt x="693224" y="321335"/>
                  <a:pt x="745355" y="373042"/>
                  <a:pt x="745355" y="436825"/>
                </a:cubicBezTo>
                <a:cubicBezTo>
                  <a:pt x="745355" y="500608"/>
                  <a:pt x="693224" y="552315"/>
                  <a:pt x="628918" y="552315"/>
                </a:cubicBezTo>
                <a:cubicBezTo>
                  <a:pt x="610334" y="552315"/>
                  <a:pt x="592766" y="547997"/>
                  <a:pt x="577687" y="539288"/>
                </a:cubicBezTo>
                <a:lnTo>
                  <a:pt x="496616" y="701429"/>
                </a:lnTo>
                <a:lnTo>
                  <a:pt x="475790" y="701429"/>
                </a:lnTo>
                <a:cubicBezTo>
                  <a:pt x="476461" y="702538"/>
                  <a:pt x="476477" y="703669"/>
                  <a:pt x="476477" y="704804"/>
                </a:cubicBezTo>
                <a:cubicBezTo>
                  <a:pt x="476477" y="768587"/>
                  <a:pt x="424346" y="820294"/>
                  <a:pt x="360040" y="820294"/>
                </a:cubicBezTo>
                <a:cubicBezTo>
                  <a:pt x="295734" y="820294"/>
                  <a:pt x="243603" y="768587"/>
                  <a:pt x="243603" y="704804"/>
                </a:cubicBezTo>
                <a:lnTo>
                  <a:pt x="244290" y="701429"/>
                </a:lnTo>
                <a:lnTo>
                  <a:pt x="223464" y="701429"/>
                </a:lnTo>
                <a:lnTo>
                  <a:pt x="125100" y="504701"/>
                </a:lnTo>
                <a:cubicBezTo>
                  <a:pt x="122310" y="506327"/>
                  <a:pt x="119386" y="506436"/>
                  <a:pt x="116437" y="506436"/>
                </a:cubicBezTo>
                <a:cubicBezTo>
                  <a:pt x="52131" y="506436"/>
                  <a:pt x="0" y="454729"/>
                  <a:pt x="0" y="390946"/>
                </a:cubicBezTo>
                <a:cubicBezTo>
                  <a:pt x="0" y="327163"/>
                  <a:pt x="52131" y="275456"/>
                  <a:pt x="116437" y="275456"/>
                </a:cubicBezTo>
                <a:cubicBezTo>
                  <a:pt x="134272" y="275456"/>
                  <a:pt x="151171" y="279434"/>
                  <a:pt x="165918" y="287313"/>
                </a:cubicBezTo>
                <a:lnTo>
                  <a:pt x="223464" y="172221"/>
                </a:lnTo>
                <a:lnTo>
                  <a:pt x="295872" y="172221"/>
                </a:lnTo>
                <a:cubicBezTo>
                  <a:pt x="284371" y="156193"/>
                  <a:pt x="278716" y="136497"/>
                  <a:pt x="278716" y="115490"/>
                </a:cubicBezTo>
                <a:cubicBezTo>
                  <a:pt x="278716" y="51707"/>
                  <a:pt x="330847" y="0"/>
                  <a:pt x="39515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Ellipse 23"/>
          <p:cNvSpPr/>
          <p:nvPr/>
        </p:nvSpPr>
        <p:spPr>
          <a:xfrm>
            <a:off x="3364317" y="2563447"/>
            <a:ext cx="745355" cy="820294"/>
          </a:xfrm>
          <a:custGeom>
            <a:avLst/>
            <a:gdLst/>
            <a:ahLst/>
            <a:cxnLst/>
            <a:rect l="l" t="t" r="r" b="b"/>
            <a:pathLst>
              <a:path w="745355" h="820294">
                <a:moveTo>
                  <a:pt x="395153" y="0"/>
                </a:moveTo>
                <a:cubicBezTo>
                  <a:pt x="459459" y="0"/>
                  <a:pt x="511590" y="51707"/>
                  <a:pt x="511590" y="115490"/>
                </a:cubicBezTo>
                <a:cubicBezTo>
                  <a:pt x="511590" y="136497"/>
                  <a:pt x="505936" y="156193"/>
                  <a:pt x="494434" y="172221"/>
                </a:cubicBezTo>
                <a:lnTo>
                  <a:pt x="496616" y="172221"/>
                </a:lnTo>
                <a:lnTo>
                  <a:pt x="577687" y="334363"/>
                </a:lnTo>
                <a:cubicBezTo>
                  <a:pt x="592766" y="325654"/>
                  <a:pt x="610334" y="321335"/>
                  <a:pt x="628918" y="321335"/>
                </a:cubicBezTo>
                <a:cubicBezTo>
                  <a:pt x="693224" y="321335"/>
                  <a:pt x="745355" y="373042"/>
                  <a:pt x="745355" y="436825"/>
                </a:cubicBezTo>
                <a:cubicBezTo>
                  <a:pt x="745355" y="500608"/>
                  <a:pt x="693224" y="552315"/>
                  <a:pt x="628918" y="552315"/>
                </a:cubicBezTo>
                <a:cubicBezTo>
                  <a:pt x="610334" y="552315"/>
                  <a:pt x="592766" y="547997"/>
                  <a:pt x="577687" y="539288"/>
                </a:cubicBezTo>
                <a:lnTo>
                  <a:pt x="496616" y="701429"/>
                </a:lnTo>
                <a:lnTo>
                  <a:pt x="475790" y="701429"/>
                </a:lnTo>
                <a:cubicBezTo>
                  <a:pt x="476461" y="702538"/>
                  <a:pt x="476477" y="703669"/>
                  <a:pt x="476477" y="704804"/>
                </a:cubicBezTo>
                <a:cubicBezTo>
                  <a:pt x="476477" y="768587"/>
                  <a:pt x="424346" y="820294"/>
                  <a:pt x="360040" y="820294"/>
                </a:cubicBezTo>
                <a:cubicBezTo>
                  <a:pt x="295734" y="820294"/>
                  <a:pt x="243603" y="768587"/>
                  <a:pt x="243603" y="704804"/>
                </a:cubicBezTo>
                <a:lnTo>
                  <a:pt x="244290" y="701429"/>
                </a:lnTo>
                <a:lnTo>
                  <a:pt x="223464" y="701429"/>
                </a:lnTo>
                <a:lnTo>
                  <a:pt x="125100" y="504701"/>
                </a:lnTo>
                <a:cubicBezTo>
                  <a:pt x="122310" y="506327"/>
                  <a:pt x="119386" y="506436"/>
                  <a:pt x="116437" y="506436"/>
                </a:cubicBezTo>
                <a:cubicBezTo>
                  <a:pt x="52131" y="506436"/>
                  <a:pt x="0" y="454729"/>
                  <a:pt x="0" y="390946"/>
                </a:cubicBezTo>
                <a:cubicBezTo>
                  <a:pt x="0" y="327163"/>
                  <a:pt x="52131" y="275456"/>
                  <a:pt x="116437" y="275456"/>
                </a:cubicBezTo>
                <a:cubicBezTo>
                  <a:pt x="134272" y="275456"/>
                  <a:pt x="151171" y="279434"/>
                  <a:pt x="165918" y="287313"/>
                </a:cubicBezTo>
                <a:lnTo>
                  <a:pt x="223464" y="172221"/>
                </a:lnTo>
                <a:lnTo>
                  <a:pt x="295872" y="172221"/>
                </a:lnTo>
                <a:cubicBezTo>
                  <a:pt x="284371" y="156193"/>
                  <a:pt x="278716" y="136497"/>
                  <a:pt x="278716" y="115490"/>
                </a:cubicBezTo>
                <a:cubicBezTo>
                  <a:pt x="278716" y="51707"/>
                  <a:pt x="330847" y="0"/>
                  <a:pt x="39515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Eine Ecke des Rechtecks schneiden 22"/>
          <p:cNvSpPr/>
          <p:nvPr/>
        </p:nvSpPr>
        <p:spPr>
          <a:xfrm rot="399072">
            <a:off x="5483953" y="2611045"/>
            <a:ext cx="838956" cy="726555"/>
          </a:xfrm>
          <a:custGeom>
            <a:avLst/>
            <a:gdLst/>
            <a:ahLst/>
            <a:cxnLst/>
            <a:rect l="l" t="t" r="r" b="b"/>
            <a:pathLst>
              <a:path w="838956" h="726555">
                <a:moveTo>
                  <a:pt x="273824" y="13900"/>
                </a:moveTo>
                <a:lnTo>
                  <a:pt x="393030" y="0"/>
                </a:lnTo>
                <a:lnTo>
                  <a:pt x="419651" y="21061"/>
                </a:lnTo>
                <a:lnTo>
                  <a:pt x="431544" y="123049"/>
                </a:lnTo>
                <a:lnTo>
                  <a:pt x="495678" y="115571"/>
                </a:lnTo>
                <a:lnTo>
                  <a:pt x="621753" y="308115"/>
                </a:lnTo>
                <a:lnTo>
                  <a:pt x="809199" y="308115"/>
                </a:lnTo>
                <a:lnTo>
                  <a:pt x="838956" y="337872"/>
                </a:lnTo>
                <a:lnTo>
                  <a:pt x="838956" y="486655"/>
                </a:lnTo>
                <a:lnTo>
                  <a:pt x="612966" y="486655"/>
                </a:lnTo>
                <a:lnTo>
                  <a:pt x="556973" y="641217"/>
                </a:lnTo>
                <a:lnTo>
                  <a:pt x="285659" y="672855"/>
                </a:lnTo>
                <a:lnTo>
                  <a:pt x="232372" y="591474"/>
                </a:lnTo>
                <a:lnTo>
                  <a:pt x="111323" y="726555"/>
                </a:lnTo>
                <a:lnTo>
                  <a:pt x="2266" y="628826"/>
                </a:lnTo>
                <a:lnTo>
                  <a:pt x="0" y="587467"/>
                </a:lnTo>
                <a:lnTo>
                  <a:pt x="132750" y="439330"/>
                </a:lnTo>
                <a:lnTo>
                  <a:pt x="123600" y="425355"/>
                </a:lnTo>
                <a:lnTo>
                  <a:pt x="224364" y="147208"/>
                </a:lnTo>
                <a:lnTo>
                  <a:pt x="288497" y="13973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0"/>
          <p:cNvSpPr/>
          <p:nvPr/>
        </p:nvSpPr>
        <p:spPr>
          <a:xfrm rot="16200000">
            <a:off x="1567941" y="1965642"/>
            <a:ext cx="769099" cy="792088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  <a:ln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6512740" y="2941141"/>
            <a:ext cx="1626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B-Lymphozyten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606524" y="3036692"/>
            <a:ext cx="911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Antigen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1691680" y="3036692"/>
            <a:ext cx="136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T-Helferzelle</a:t>
            </a:r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5565557" y="3365451"/>
            <a:ext cx="33722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Diese aktivieren, den passenden </a:t>
            </a:r>
          </a:p>
          <a:p>
            <a:r>
              <a:rPr lang="de-DE" dirty="0" smtClean="0"/>
              <a:t>B-Lymphozyten der sich daraufhin</a:t>
            </a:r>
          </a:p>
          <a:p>
            <a:r>
              <a:rPr lang="de-DE" dirty="0" smtClean="0"/>
              <a:t>vermehrt und differenziert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529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0"/>
          <p:cNvSpPr/>
          <p:nvPr/>
        </p:nvSpPr>
        <p:spPr>
          <a:xfrm rot="1589306">
            <a:off x="1181760" y="4488336"/>
            <a:ext cx="643666" cy="721269"/>
          </a:xfrm>
          <a:custGeom>
            <a:avLst/>
            <a:gdLst/>
            <a:ahLst/>
            <a:cxnLst/>
            <a:rect l="l" t="t" r="r" b="b"/>
            <a:pathLst>
              <a:path w="643666" h="721269">
                <a:moveTo>
                  <a:pt x="324968" y="2953"/>
                </a:moveTo>
                <a:lnTo>
                  <a:pt x="393360" y="64709"/>
                </a:lnTo>
                <a:lnTo>
                  <a:pt x="458222" y="0"/>
                </a:lnTo>
                <a:lnTo>
                  <a:pt x="522606" y="58135"/>
                </a:lnTo>
                <a:lnTo>
                  <a:pt x="457744" y="122845"/>
                </a:lnTo>
                <a:lnTo>
                  <a:pt x="451592" y="122982"/>
                </a:lnTo>
                <a:lnTo>
                  <a:pt x="452318" y="148957"/>
                </a:lnTo>
                <a:lnTo>
                  <a:pt x="480740" y="150360"/>
                </a:lnTo>
                <a:lnTo>
                  <a:pt x="600893" y="282986"/>
                </a:lnTo>
                <a:lnTo>
                  <a:pt x="592072" y="461731"/>
                </a:lnTo>
                <a:lnTo>
                  <a:pt x="531160" y="516913"/>
                </a:lnTo>
                <a:lnTo>
                  <a:pt x="551746" y="551292"/>
                </a:lnTo>
                <a:lnTo>
                  <a:pt x="553796" y="550081"/>
                </a:lnTo>
                <a:lnTo>
                  <a:pt x="643666" y="570445"/>
                </a:lnTo>
                <a:lnTo>
                  <a:pt x="620250" y="653454"/>
                </a:lnTo>
                <a:lnTo>
                  <a:pt x="530380" y="633090"/>
                </a:lnTo>
                <a:lnTo>
                  <a:pt x="505504" y="721269"/>
                </a:lnTo>
                <a:lnTo>
                  <a:pt x="420902" y="702099"/>
                </a:lnTo>
                <a:lnTo>
                  <a:pt x="445777" y="613920"/>
                </a:lnTo>
                <a:lnTo>
                  <a:pt x="451074" y="610788"/>
                </a:lnTo>
                <a:lnTo>
                  <a:pt x="432983" y="580577"/>
                </a:lnTo>
                <a:lnTo>
                  <a:pt x="280701" y="573062"/>
                </a:lnTo>
                <a:lnTo>
                  <a:pt x="173187" y="454386"/>
                </a:lnTo>
                <a:lnTo>
                  <a:pt x="125572" y="455715"/>
                </a:lnTo>
                <a:lnTo>
                  <a:pt x="125625" y="458095"/>
                </a:lnTo>
                <a:lnTo>
                  <a:pt x="63869" y="526488"/>
                </a:lnTo>
                <a:lnTo>
                  <a:pt x="2953" y="465430"/>
                </a:lnTo>
                <a:lnTo>
                  <a:pt x="64709" y="397037"/>
                </a:lnTo>
                <a:lnTo>
                  <a:pt x="0" y="332175"/>
                </a:lnTo>
                <a:lnTo>
                  <a:pt x="58135" y="267791"/>
                </a:lnTo>
                <a:lnTo>
                  <a:pt x="122845" y="332653"/>
                </a:lnTo>
                <a:lnTo>
                  <a:pt x="122982" y="338805"/>
                </a:lnTo>
                <a:lnTo>
                  <a:pt x="165623" y="337614"/>
                </a:lnTo>
                <a:lnTo>
                  <a:pt x="169370" y="261691"/>
                </a:lnTo>
                <a:lnTo>
                  <a:pt x="301996" y="141539"/>
                </a:lnTo>
                <a:lnTo>
                  <a:pt x="335174" y="143176"/>
                </a:lnTo>
                <a:lnTo>
                  <a:pt x="334682" y="125572"/>
                </a:lnTo>
                <a:lnTo>
                  <a:pt x="332302" y="125624"/>
                </a:lnTo>
                <a:lnTo>
                  <a:pt x="263909" y="6386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0"/>
          <p:cNvSpPr/>
          <p:nvPr/>
        </p:nvSpPr>
        <p:spPr>
          <a:xfrm rot="1589306">
            <a:off x="6179622" y="1963800"/>
            <a:ext cx="643666" cy="721269"/>
          </a:xfrm>
          <a:custGeom>
            <a:avLst/>
            <a:gdLst/>
            <a:ahLst/>
            <a:cxnLst/>
            <a:rect l="l" t="t" r="r" b="b"/>
            <a:pathLst>
              <a:path w="643666" h="721269">
                <a:moveTo>
                  <a:pt x="324968" y="2953"/>
                </a:moveTo>
                <a:lnTo>
                  <a:pt x="393360" y="64709"/>
                </a:lnTo>
                <a:lnTo>
                  <a:pt x="458222" y="0"/>
                </a:lnTo>
                <a:lnTo>
                  <a:pt x="522606" y="58135"/>
                </a:lnTo>
                <a:lnTo>
                  <a:pt x="457744" y="122845"/>
                </a:lnTo>
                <a:lnTo>
                  <a:pt x="451592" y="122982"/>
                </a:lnTo>
                <a:lnTo>
                  <a:pt x="452318" y="148957"/>
                </a:lnTo>
                <a:lnTo>
                  <a:pt x="480740" y="150360"/>
                </a:lnTo>
                <a:lnTo>
                  <a:pt x="600893" y="282986"/>
                </a:lnTo>
                <a:lnTo>
                  <a:pt x="592072" y="461731"/>
                </a:lnTo>
                <a:lnTo>
                  <a:pt x="531160" y="516913"/>
                </a:lnTo>
                <a:lnTo>
                  <a:pt x="551746" y="551292"/>
                </a:lnTo>
                <a:lnTo>
                  <a:pt x="553796" y="550081"/>
                </a:lnTo>
                <a:lnTo>
                  <a:pt x="643666" y="570445"/>
                </a:lnTo>
                <a:lnTo>
                  <a:pt x="620250" y="653454"/>
                </a:lnTo>
                <a:lnTo>
                  <a:pt x="530380" y="633090"/>
                </a:lnTo>
                <a:lnTo>
                  <a:pt x="505504" y="721269"/>
                </a:lnTo>
                <a:lnTo>
                  <a:pt x="420902" y="702099"/>
                </a:lnTo>
                <a:lnTo>
                  <a:pt x="445777" y="613920"/>
                </a:lnTo>
                <a:lnTo>
                  <a:pt x="451074" y="610788"/>
                </a:lnTo>
                <a:lnTo>
                  <a:pt x="432983" y="580577"/>
                </a:lnTo>
                <a:lnTo>
                  <a:pt x="280701" y="573062"/>
                </a:lnTo>
                <a:lnTo>
                  <a:pt x="173187" y="454386"/>
                </a:lnTo>
                <a:lnTo>
                  <a:pt x="125572" y="455715"/>
                </a:lnTo>
                <a:lnTo>
                  <a:pt x="125625" y="458095"/>
                </a:lnTo>
                <a:lnTo>
                  <a:pt x="63869" y="526488"/>
                </a:lnTo>
                <a:lnTo>
                  <a:pt x="2953" y="465430"/>
                </a:lnTo>
                <a:lnTo>
                  <a:pt x="64709" y="397037"/>
                </a:lnTo>
                <a:lnTo>
                  <a:pt x="0" y="332175"/>
                </a:lnTo>
                <a:lnTo>
                  <a:pt x="58135" y="267791"/>
                </a:lnTo>
                <a:lnTo>
                  <a:pt x="122845" y="332653"/>
                </a:lnTo>
                <a:lnTo>
                  <a:pt x="122982" y="338805"/>
                </a:lnTo>
                <a:lnTo>
                  <a:pt x="165623" y="337614"/>
                </a:lnTo>
                <a:lnTo>
                  <a:pt x="169370" y="261691"/>
                </a:lnTo>
                <a:lnTo>
                  <a:pt x="301996" y="141539"/>
                </a:lnTo>
                <a:lnTo>
                  <a:pt x="335174" y="143176"/>
                </a:lnTo>
                <a:lnTo>
                  <a:pt x="334682" y="125572"/>
                </a:lnTo>
                <a:lnTo>
                  <a:pt x="332302" y="125624"/>
                </a:lnTo>
                <a:lnTo>
                  <a:pt x="263909" y="6386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reihandform 2"/>
          <p:cNvSpPr/>
          <p:nvPr/>
        </p:nvSpPr>
        <p:spPr>
          <a:xfrm>
            <a:off x="710164" y="1918894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179512" y="260648"/>
            <a:ext cx="2892202" cy="369332"/>
          </a:xfrm>
          <a:prstGeom prst="rect">
            <a:avLst/>
          </a:prstGeom>
          <a:solidFill>
            <a:srgbClr val="99FF99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2.1 Humoraler Mechanismus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89866" y="908720"/>
            <a:ext cx="7480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T-Helferzellen geben bei Kontakt mit Antigenen Signalstoffe ab (</a:t>
            </a:r>
            <a:r>
              <a:rPr lang="de-DE" dirty="0" err="1" smtClean="0"/>
              <a:t>Lymphokinine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6" name="Explosion 1 5"/>
          <p:cNvSpPr/>
          <p:nvPr/>
        </p:nvSpPr>
        <p:spPr>
          <a:xfrm>
            <a:off x="1883116" y="2244189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xplosion 1 6"/>
          <p:cNvSpPr/>
          <p:nvPr/>
        </p:nvSpPr>
        <p:spPr>
          <a:xfrm>
            <a:off x="1880482" y="2217670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xplosion 1 7"/>
          <p:cNvSpPr/>
          <p:nvPr/>
        </p:nvSpPr>
        <p:spPr>
          <a:xfrm>
            <a:off x="1952490" y="2274717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xplosion 1 8"/>
          <p:cNvSpPr/>
          <p:nvPr/>
        </p:nvSpPr>
        <p:spPr>
          <a:xfrm>
            <a:off x="1883116" y="2289678"/>
            <a:ext cx="144016" cy="144016"/>
          </a:xfrm>
          <a:prstGeom prst="irregularSeal1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ine Ecke des Rechtecks schneiden 22"/>
          <p:cNvSpPr/>
          <p:nvPr/>
        </p:nvSpPr>
        <p:spPr>
          <a:xfrm rot="399072">
            <a:off x="3511011" y="1494837"/>
            <a:ext cx="838956" cy="726555"/>
          </a:xfrm>
          <a:custGeom>
            <a:avLst/>
            <a:gdLst/>
            <a:ahLst/>
            <a:cxnLst/>
            <a:rect l="l" t="t" r="r" b="b"/>
            <a:pathLst>
              <a:path w="838956" h="726555">
                <a:moveTo>
                  <a:pt x="273824" y="13900"/>
                </a:moveTo>
                <a:lnTo>
                  <a:pt x="393030" y="0"/>
                </a:lnTo>
                <a:lnTo>
                  <a:pt x="419651" y="21061"/>
                </a:lnTo>
                <a:lnTo>
                  <a:pt x="431544" y="123049"/>
                </a:lnTo>
                <a:lnTo>
                  <a:pt x="495678" y="115571"/>
                </a:lnTo>
                <a:lnTo>
                  <a:pt x="621753" y="308115"/>
                </a:lnTo>
                <a:lnTo>
                  <a:pt x="809199" y="308115"/>
                </a:lnTo>
                <a:lnTo>
                  <a:pt x="838956" y="337872"/>
                </a:lnTo>
                <a:lnTo>
                  <a:pt x="838956" y="486655"/>
                </a:lnTo>
                <a:lnTo>
                  <a:pt x="612966" y="486655"/>
                </a:lnTo>
                <a:lnTo>
                  <a:pt x="556973" y="641217"/>
                </a:lnTo>
                <a:lnTo>
                  <a:pt x="285659" y="672855"/>
                </a:lnTo>
                <a:lnTo>
                  <a:pt x="232372" y="591474"/>
                </a:lnTo>
                <a:lnTo>
                  <a:pt x="111323" y="726555"/>
                </a:lnTo>
                <a:lnTo>
                  <a:pt x="2266" y="628826"/>
                </a:lnTo>
                <a:lnTo>
                  <a:pt x="0" y="587467"/>
                </a:lnTo>
                <a:lnTo>
                  <a:pt x="132750" y="439330"/>
                </a:lnTo>
                <a:lnTo>
                  <a:pt x="123600" y="425355"/>
                </a:lnTo>
                <a:lnTo>
                  <a:pt x="224364" y="147208"/>
                </a:lnTo>
                <a:lnTo>
                  <a:pt x="288497" y="13973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Ellipse 23"/>
          <p:cNvSpPr/>
          <p:nvPr/>
        </p:nvSpPr>
        <p:spPr>
          <a:xfrm>
            <a:off x="5092220" y="1555335"/>
            <a:ext cx="745355" cy="820294"/>
          </a:xfrm>
          <a:custGeom>
            <a:avLst/>
            <a:gdLst/>
            <a:ahLst/>
            <a:cxnLst/>
            <a:rect l="l" t="t" r="r" b="b"/>
            <a:pathLst>
              <a:path w="745355" h="820294">
                <a:moveTo>
                  <a:pt x="395153" y="0"/>
                </a:moveTo>
                <a:cubicBezTo>
                  <a:pt x="459459" y="0"/>
                  <a:pt x="511590" y="51707"/>
                  <a:pt x="511590" y="115490"/>
                </a:cubicBezTo>
                <a:cubicBezTo>
                  <a:pt x="511590" y="136497"/>
                  <a:pt x="505936" y="156193"/>
                  <a:pt x="494434" y="172221"/>
                </a:cubicBezTo>
                <a:lnTo>
                  <a:pt x="496616" y="172221"/>
                </a:lnTo>
                <a:lnTo>
                  <a:pt x="577687" y="334363"/>
                </a:lnTo>
                <a:cubicBezTo>
                  <a:pt x="592766" y="325654"/>
                  <a:pt x="610334" y="321335"/>
                  <a:pt x="628918" y="321335"/>
                </a:cubicBezTo>
                <a:cubicBezTo>
                  <a:pt x="693224" y="321335"/>
                  <a:pt x="745355" y="373042"/>
                  <a:pt x="745355" y="436825"/>
                </a:cubicBezTo>
                <a:cubicBezTo>
                  <a:pt x="745355" y="500608"/>
                  <a:pt x="693224" y="552315"/>
                  <a:pt x="628918" y="552315"/>
                </a:cubicBezTo>
                <a:cubicBezTo>
                  <a:pt x="610334" y="552315"/>
                  <a:pt x="592766" y="547997"/>
                  <a:pt x="577687" y="539288"/>
                </a:cubicBezTo>
                <a:lnTo>
                  <a:pt x="496616" y="701429"/>
                </a:lnTo>
                <a:lnTo>
                  <a:pt x="475790" y="701429"/>
                </a:lnTo>
                <a:cubicBezTo>
                  <a:pt x="476461" y="702538"/>
                  <a:pt x="476477" y="703669"/>
                  <a:pt x="476477" y="704804"/>
                </a:cubicBezTo>
                <a:cubicBezTo>
                  <a:pt x="476477" y="768587"/>
                  <a:pt x="424346" y="820294"/>
                  <a:pt x="360040" y="820294"/>
                </a:cubicBezTo>
                <a:cubicBezTo>
                  <a:pt x="295734" y="820294"/>
                  <a:pt x="243603" y="768587"/>
                  <a:pt x="243603" y="704804"/>
                </a:cubicBezTo>
                <a:lnTo>
                  <a:pt x="244290" y="701429"/>
                </a:lnTo>
                <a:lnTo>
                  <a:pt x="223464" y="701429"/>
                </a:lnTo>
                <a:lnTo>
                  <a:pt x="125100" y="504701"/>
                </a:lnTo>
                <a:cubicBezTo>
                  <a:pt x="122310" y="506327"/>
                  <a:pt x="119386" y="506436"/>
                  <a:pt x="116437" y="506436"/>
                </a:cubicBezTo>
                <a:cubicBezTo>
                  <a:pt x="52131" y="506436"/>
                  <a:pt x="0" y="454729"/>
                  <a:pt x="0" y="390946"/>
                </a:cubicBezTo>
                <a:cubicBezTo>
                  <a:pt x="0" y="327163"/>
                  <a:pt x="52131" y="275456"/>
                  <a:pt x="116437" y="275456"/>
                </a:cubicBezTo>
                <a:cubicBezTo>
                  <a:pt x="134272" y="275456"/>
                  <a:pt x="151171" y="279434"/>
                  <a:pt x="165918" y="287313"/>
                </a:cubicBezTo>
                <a:lnTo>
                  <a:pt x="223464" y="172221"/>
                </a:lnTo>
                <a:lnTo>
                  <a:pt x="295872" y="172221"/>
                </a:lnTo>
                <a:cubicBezTo>
                  <a:pt x="284371" y="156193"/>
                  <a:pt x="278716" y="136497"/>
                  <a:pt x="278716" y="115490"/>
                </a:cubicBezTo>
                <a:cubicBezTo>
                  <a:pt x="278716" y="51707"/>
                  <a:pt x="330847" y="0"/>
                  <a:pt x="39515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Ellipse 23"/>
          <p:cNvSpPr/>
          <p:nvPr/>
        </p:nvSpPr>
        <p:spPr>
          <a:xfrm>
            <a:off x="3364317" y="2563447"/>
            <a:ext cx="745355" cy="820294"/>
          </a:xfrm>
          <a:custGeom>
            <a:avLst/>
            <a:gdLst/>
            <a:ahLst/>
            <a:cxnLst/>
            <a:rect l="l" t="t" r="r" b="b"/>
            <a:pathLst>
              <a:path w="745355" h="820294">
                <a:moveTo>
                  <a:pt x="395153" y="0"/>
                </a:moveTo>
                <a:cubicBezTo>
                  <a:pt x="459459" y="0"/>
                  <a:pt x="511590" y="51707"/>
                  <a:pt x="511590" y="115490"/>
                </a:cubicBezTo>
                <a:cubicBezTo>
                  <a:pt x="511590" y="136497"/>
                  <a:pt x="505936" y="156193"/>
                  <a:pt x="494434" y="172221"/>
                </a:cubicBezTo>
                <a:lnTo>
                  <a:pt x="496616" y="172221"/>
                </a:lnTo>
                <a:lnTo>
                  <a:pt x="577687" y="334363"/>
                </a:lnTo>
                <a:cubicBezTo>
                  <a:pt x="592766" y="325654"/>
                  <a:pt x="610334" y="321335"/>
                  <a:pt x="628918" y="321335"/>
                </a:cubicBezTo>
                <a:cubicBezTo>
                  <a:pt x="693224" y="321335"/>
                  <a:pt x="745355" y="373042"/>
                  <a:pt x="745355" y="436825"/>
                </a:cubicBezTo>
                <a:cubicBezTo>
                  <a:pt x="745355" y="500608"/>
                  <a:pt x="693224" y="552315"/>
                  <a:pt x="628918" y="552315"/>
                </a:cubicBezTo>
                <a:cubicBezTo>
                  <a:pt x="610334" y="552315"/>
                  <a:pt x="592766" y="547997"/>
                  <a:pt x="577687" y="539288"/>
                </a:cubicBezTo>
                <a:lnTo>
                  <a:pt x="496616" y="701429"/>
                </a:lnTo>
                <a:lnTo>
                  <a:pt x="475790" y="701429"/>
                </a:lnTo>
                <a:cubicBezTo>
                  <a:pt x="476461" y="702538"/>
                  <a:pt x="476477" y="703669"/>
                  <a:pt x="476477" y="704804"/>
                </a:cubicBezTo>
                <a:cubicBezTo>
                  <a:pt x="476477" y="768587"/>
                  <a:pt x="424346" y="820294"/>
                  <a:pt x="360040" y="820294"/>
                </a:cubicBezTo>
                <a:cubicBezTo>
                  <a:pt x="295734" y="820294"/>
                  <a:pt x="243603" y="768587"/>
                  <a:pt x="243603" y="704804"/>
                </a:cubicBezTo>
                <a:lnTo>
                  <a:pt x="244290" y="701429"/>
                </a:lnTo>
                <a:lnTo>
                  <a:pt x="223464" y="701429"/>
                </a:lnTo>
                <a:lnTo>
                  <a:pt x="125100" y="504701"/>
                </a:lnTo>
                <a:cubicBezTo>
                  <a:pt x="122310" y="506327"/>
                  <a:pt x="119386" y="506436"/>
                  <a:pt x="116437" y="506436"/>
                </a:cubicBezTo>
                <a:cubicBezTo>
                  <a:pt x="52131" y="506436"/>
                  <a:pt x="0" y="454729"/>
                  <a:pt x="0" y="390946"/>
                </a:cubicBezTo>
                <a:cubicBezTo>
                  <a:pt x="0" y="327163"/>
                  <a:pt x="52131" y="275456"/>
                  <a:pt x="116437" y="275456"/>
                </a:cubicBezTo>
                <a:cubicBezTo>
                  <a:pt x="134272" y="275456"/>
                  <a:pt x="151171" y="279434"/>
                  <a:pt x="165918" y="287313"/>
                </a:cubicBezTo>
                <a:lnTo>
                  <a:pt x="223464" y="172221"/>
                </a:lnTo>
                <a:lnTo>
                  <a:pt x="295872" y="172221"/>
                </a:lnTo>
                <a:cubicBezTo>
                  <a:pt x="284371" y="156193"/>
                  <a:pt x="278716" y="136497"/>
                  <a:pt x="278716" y="115490"/>
                </a:cubicBezTo>
                <a:cubicBezTo>
                  <a:pt x="278716" y="51707"/>
                  <a:pt x="330847" y="0"/>
                  <a:pt x="39515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Eine Ecke des Rechtecks schneiden 22"/>
          <p:cNvSpPr/>
          <p:nvPr/>
        </p:nvSpPr>
        <p:spPr>
          <a:xfrm rot="399072">
            <a:off x="5483953" y="2611045"/>
            <a:ext cx="838956" cy="726555"/>
          </a:xfrm>
          <a:custGeom>
            <a:avLst/>
            <a:gdLst/>
            <a:ahLst/>
            <a:cxnLst/>
            <a:rect l="l" t="t" r="r" b="b"/>
            <a:pathLst>
              <a:path w="838956" h="726555">
                <a:moveTo>
                  <a:pt x="273824" y="13900"/>
                </a:moveTo>
                <a:lnTo>
                  <a:pt x="393030" y="0"/>
                </a:lnTo>
                <a:lnTo>
                  <a:pt x="419651" y="21061"/>
                </a:lnTo>
                <a:lnTo>
                  <a:pt x="431544" y="123049"/>
                </a:lnTo>
                <a:lnTo>
                  <a:pt x="495678" y="115571"/>
                </a:lnTo>
                <a:lnTo>
                  <a:pt x="621753" y="308115"/>
                </a:lnTo>
                <a:lnTo>
                  <a:pt x="809199" y="308115"/>
                </a:lnTo>
                <a:lnTo>
                  <a:pt x="838956" y="337872"/>
                </a:lnTo>
                <a:lnTo>
                  <a:pt x="838956" y="486655"/>
                </a:lnTo>
                <a:lnTo>
                  <a:pt x="612966" y="486655"/>
                </a:lnTo>
                <a:lnTo>
                  <a:pt x="556973" y="641217"/>
                </a:lnTo>
                <a:lnTo>
                  <a:pt x="285659" y="672855"/>
                </a:lnTo>
                <a:lnTo>
                  <a:pt x="232372" y="591474"/>
                </a:lnTo>
                <a:lnTo>
                  <a:pt x="111323" y="726555"/>
                </a:lnTo>
                <a:lnTo>
                  <a:pt x="2266" y="628826"/>
                </a:lnTo>
                <a:lnTo>
                  <a:pt x="0" y="587467"/>
                </a:lnTo>
                <a:lnTo>
                  <a:pt x="132750" y="439330"/>
                </a:lnTo>
                <a:lnTo>
                  <a:pt x="123600" y="425355"/>
                </a:lnTo>
                <a:lnTo>
                  <a:pt x="224364" y="147208"/>
                </a:lnTo>
                <a:lnTo>
                  <a:pt x="288497" y="13973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0"/>
          <p:cNvSpPr/>
          <p:nvPr/>
        </p:nvSpPr>
        <p:spPr>
          <a:xfrm rot="16200000">
            <a:off x="1567941" y="1965642"/>
            <a:ext cx="769099" cy="792088"/>
          </a:xfrm>
          <a:custGeom>
            <a:avLst/>
            <a:gdLst/>
            <a:ahLst/>
            <a:cxnLst/>
            <a:rect l="l" t="t" r="r" b="b"/>
            <a:pathLst>
              <a:path w="1278452" h="1306925">
                <a:moveTo>
                  <a:pt x="1278452" y="783958"/>
                </a:moveTo>
                <a:lnTo>
                  <a:pt x="1184888" y="871770"/>
                </a:lnTo>
                <a:lnTo>
                  <a:pt x="1085498" y="778490"/>
                </a:lnTo>
                <a:lnTo>
                  <a:pt x="1085498" y="769877"/>
                </a:lnTo>
                <a:lnTo>
                  <a:pt x="953628" y="769877"/>
                </a:lnTo>
                <a:cubicBezTo>
                  <a:pt x="919816" y="876374"/>
                  <a:pt x="819445" y="955191"/>
                  <a:pt x="697659" y="970237"/>
                </a:cubicBezTo>
                <a:lnTo>
                  <a:pt x="690576" y="1113772"/>
                </a:lnTo>
                <a:lnTo>
                  <a:pt x="693905" y="1113936"/>
                </a:lnTo>
                <a:lnTo>
                  <a:pt x="782173" y="1217803"/>
                </a:lnTo>
                <a:lnTo>
                  <a:pt x="689856" y="1306925"/>
                </a:lnTo>
                <a:lnTo>
                  <a:pt x="601588" y="1203059"/>
                </a:lnTo>
                <a:lnTo>
                  <a:pt x="503521" y="1297730"/>
                </a:lnTo>
                <a:lnTo>
                  <a:pt x="420428" y="1199952"/>
                </a:lnTo>
                <a:lnTo>
                  <a:pt x="518493" y="1105280"/>
                </a:lnTo>
                <a:lnTo>
                  <a:pt x="527096" y="1105704"/>
                </a:lnTo>
                <a:lnTo>
                  <a:pt x="534734" y="950912"/>
                </a:lnTo>
                <a:cubicBezTo>
                  <a:pt x="450250" y="920944"/>
                  <a:pt x="384358" y="858389"/>
                  <a:pt x="353611" y="781258"/>
                </a:cubicBezTo>
                <a:lnTo>
                  <a:pt x="197315" y="785146"/>
                </a:lnTo>
                <a:lnTo>
                  <a:pt x="197398" y="788477"/>
                </a:lnTo>
                <a:lnTo>
                  <a:pt x="100359" y="884201"/>
                </a:lnTo>
                <a:lnTo>
                  <a:pt x="4640" y="798744"/>
                </a:lnTo>
                <a:lnTo>
                  <a:pt x="101679" y="703020"/>
                </a:lnTo>
                <a:lnTo>
                  <a:pt x="0" y="612239"/>
                </a:lnTo>
                <a:lnTo>
                  <a:pt x="91350" y="522127"/>
                </a:lnTo>
                <a:lnTo>
                  <a:pt x="193031" y="612908"/>
                </a:lnTo>
                <a:lnTo>
                  <a:pt x="193245" y="621518"/>
                </a:lnTo>
                <a:lnTo>
                  <a:pt x="343014" y="617791"/>
                </a:lnTo>
                <a:cubicBezTo>
                  <a:pt x="367892" y="517662"/>
                  <a:pt x="450233" y="438916"/>
                  <a:pt x="555787" y="409626"/>
                </a:cubicBezTo>
                <a:lnTo>
                  <a:pt x="566469" y="193154"/>
                </a:lnTo>
                <a:lnTo>
                  <a:pt x="563140" y="192990"/>
                </a:lnTo>
                <a:lnTo>
                  <a:pt x="474872" y="89122"/>
                </a:lnTo>
                <a:lnTo>
                  <a:pt x="567189" y="0"/>
                </a:lnTo>
                <a:lnTo>
                  <a:pt x="655458" y="103868"/>
                </a:lnTo>
                <a:lnTo>
                  <a:pt x="753524" y="9196"/>
                </a:lnTo>
                <a:lnTo>
                  <a:pt x="836618" y="106974"/>
                </a:lnTo>
                <a:lnTo>
                  <a:pt x="738551" y="201646"/>
                </a:lnTo>
                <a:lnTo>
                  <a:pt x="729949" y="201222"/>
                </a:lnTo>
                <a:lnTo>
                  <a:pt x="719908" y="404707"/>
                </a:lnTo>
                <a:cubicBezTo>
                  <a:pt x="833153" y="428207"/>
                  <a:pt x="922455" y="506545"/>
                  <a:pt x="953606" y="606198"/>
                </a:cubicBezTo>
                <a:lnTo>
                  <a:pt x="1085498" y="606198"/>
                </a:lnTo>
                <a:lnTo>
                  <a:pt x="1085498" y="602865"/>
                </a:lnTo>
                <a:lnTo>
                  <a:pt x="1184888" y="509584"/>
                </a:lnTo>
                <a:lnTo>
                  <a:pt x="1278452" y="597397"/>
                </a:lnTo>
                <a:lnTo>
                  <a:pt x="1179061" y="690678"/>
                </a:lnTo>
                <a:close/>
              </a:path>
            </a:pathLst>
          </a:custGeom>
          <a:ln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6512740" y="2941141"/>
            <a:ext cx="1626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B-Lymphozyten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606524" y="3036692"/>
            <a:ext cx="911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Antigen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1691680" y="3036692"/>
            <a:ext cx="136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T-Helferzelle</a:t>
            </a:r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5565557" y="3365451"/>
            <a:ext cx="33722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Diese aktivieren, den passenden </a:t>
            </a:r>
          </a:p>
          <a:p>
            <a:r>
              <a:rPr lang="de-DE" dirty="0" smtClean="0"/>
              <a:t>B-Lymphozyten der sich daraufhin</a:t>
            </a:r>
          </a:p>
          <a:p>
            <a:r>
              <a:rPr lang="de-DE" dirty="0" smtClean="0"/>
              <a:t>vermehrt und differenziert</a:t>
            </a:r>
            <a:endParaRPr lang="de-DE" dirty="0"/>
          </a:p>
        </p:txBody>
      </p:sp>
      <p:sp>
        <p:nvSpPr>
          <p:cNvPr id="20" name="Pfeil nach rechts 19"/>
          <p:cNvSpPr/>
          <p:nvPr/>
        </p:nvSpPr>
        <p:spPr>
          <a:xfrm rot="286549">
            <a:off x="2187234" y="4744737"/>
            <a:ext cx="857073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Pfeil nach rechts 21"/>
          <p:cNvSpPr/>
          <p:nvPr/>
        </p:nvSpPr>
        <p:spPr>
          <a:xfrm rot="2605190">
            <a:off x="1715190" y="5465960"/>
            <a:ext cx="694343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10"/>
          <p:cNvSpPr/>
          <p:nvPr/>
        </p:nvSpPr>
        <p:spPr>
          <a:xfrm rot="1589306">
            <a:off x="2407957" y="5876157"/>
            <a:ext cx="643666" cy="721269"/>
          </a:xfrm>
          <a:custGeom>
            <a:avLst/>
            <a:gdLst/>
            <a:ahLst/>
            <a:cxnLst/>
            <a:rect l="l" t="t" r="r" b="b"/>
            <a:pathLst>
              <a:path w="643666" h="721269">
                <a:moveTo>
                  <a:pt x="324968" y="2953"/>
                </a:moveTo>
                <a:lnTo>
                  <a:pt x="393360" y="64709"/>
                </a:lnTo>
                <a:lnTo>
                  <a:pt x="458222" y="0"/>
                </a:lnTo>
                <a:lnTo>
                  <a:pt x="522606" y="58135"/>
                </a:lnTo>
                <a:lnTo>
                  <a:pt x="457744" y="122845"/>
                </a:lnTo>
                <a:lnTo>
                  <a:pt x="451592" y="122982"/>
                </a:lnTo>
                <a:lnTo>
                  <a:pt x="452318" y="148957"/>
                </a:lnTo>
                <a:lnTo>
                  <a:pt x="480740" y="150360"/>
                </a:lnTo>
                <a:lnTo>
                  <a:pt x="600893" y="282986"/>
                </a:lnTo>
                <a:lnTo>
                  <a:pt x="592072" y="461731"/>
                </a:lnTo>
                <a:lnTo>
                  <a:pt x="531160" y="516913"/>
                </a:lnTo>
                <a:lnTo>
                  <a:pt x="551746" y="551292"/>
                </a:lnTo>
                <a:lnTo>
                  <a:pt x="553796" y="550081"/>
                </a:lnTo>
                <a:lnTo>
                  <a:pt x="643666" y="570445"/>
                </a:lnTo>
                <a:lnTo>
                  <a:pt x="620250" y="653454"/>
                </a:lnTo>
                <a:lnTo>
                  <a:pt x="530380" y="633090"/>
                </a:lnTo>
                <a:lnTo>
                  <a:pt x="505504" y="721269"/>
                </a:lnTo>
                <a:lnTo>
                  <a:pt x="420902" y="702099"/>
                </a:lnTo>
                <a:lnTo>
                  <a:pt x="445777" y="613920"/>
                </a:lnTo>
                <a:lnTo>
                  <a:pt x="451074" y="610788"/>
                </a:lnTo>
                <a:lnTo>
                  <a:pt x="432983" y="580577"/>
                </a:lnTo>
                <a:lnTo>
                  <a:pt x="280701" y="573062"/>
                </a:lnTo>
                <a:lnTo>
                  <a:pt x="173187" y="454386"/>
                </a:lnTo>
                <a:lnTo>
                  <a:pt x="125572" y="455715"/>
                </a:lnTo>
                <a:lnTo>
                  <a:pt x="125625" y="458095"/>
                </a:lnTo>
                <a:lnTo>
                  <a:pt x="63869" y="526488"/>
                </a:lnTo>
                <a:lnTo>
                  <a:pt x="2953" y="465430"/>
                </a:lnTo>
                <a:lnTo>
                  <a:pt x="64709" y="397037"/>
                </a:lnTo>
                <a:lnTo>
                  <a:pt x="0" y="332175"/>
                </a:lnTo>
                <a:lnTo>
                  <a:pt x="58135" y="267791"/>
                </a:lnTo>
                <a:lnTo>
                  <a:pt x="122845" y="332653"/>
                </a:lnTo>
                <a:lnTo>
                  <a:pt x="122982" y="338805"/>
                </a:lnTo>
                <a:lnTo>
                  <a:pt x="165623" y="337614"/>
                </a:lnTo>
                <a:lnTo>
                  <a:pt x="169370" y="261691"/>
                </a:lnTo>
                <a:lnTo>
                  <a:pt x="301996" y="141539"/>
                </a:lnTo>
                <a:lnTo>
                  <a:pt x="335174" y="143176"/>
                </a:lnTo>
                <a:lnTo>
                  <a:pt x="334682" y="125572"/>
                </a:lnTo>
                <a:lnTo>
                  <a:pt x="332302" y="125624"/>
                </a:lnTo>
                <a:lnTo>
                  <a:pt x="263909" y="63869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5" name="Rechteck 10"/>
          <p:cNvSpPr/>
          <p:nvPr/>
        </p:nvSpPr>
        <p:spPr>
          <a:xfrm rot="1589306">
            <a:off x="3312011" y="4466438"/>
            <a:ext cx="1078118" cy="1195948"/>
          </a:xfrm>
          <a:custGeom>
            <a:avLst/>
            <a:gdLst/>
            <a:ahLst/>
            <a:cxnLst/>
            <a:rect l="l" t="t" r="r" b="b"/>
            <a:pathLst>
              <a:path w="643666" h="721269">
                <a:moveTo>
                  <a:pt x="324968" y="2953"/>
                </a:moveTo>
                <a:lnTo>
                  <a:pt x="393360" y="64709"/>
                </a:lnTo>
                <a:lnTo>
                  <a:pt x="458222" y="0"/>
                </a:lnTo>
                <a:lnTo>
                  <a:pt x="522606" y="58135"/>
                </a:lnTo>
                <a:lnTo>
                  <a:pt x="457744" y="122845"/>
                </a:lnTo>
                <a:lnTo>
                  <a:pt x="451592" y="122982"/>
                </a:lnTo>
                <a:lnTo>
                  <a:pt x="452318" y="148957"/>
                </a:lnTo>
                <a:lnTo>
                  <a:pt x="480740" y="150360"/>
                </a:lnTo>
                <a:lnTo>
                  <a:pt x="600893" y="282986"/>
                </a:lnTo>
                <a:lnTo>
                  <a:pt x="592072" y="461731"/>
                </a:lnTo>
                <a:lnTo>
                  <a:pt x="531160" y="516913"/>
                </a:lnTo>
                <a:lnTo>
                  <a:pt x="551746" y="551292"/>
                </a:lnTo>
                <a:lnTo>
                  <a:pt x="553796" y="550081"/>
                </a:lnTo>
                <a:lnTo>
                  <a:pt x="643666" y="570445"/>
                </a:lnTo>
                <a:lnTo>
                  <a:pt x="620250" y="653454"/>
                </a:lnTo>
                <a:lnTo>
                  <a:pt x="530380" y="633090"/>
                </a:lnTo>
                <a:lnTo>
                  <a:pt x="505504" y="721269"/>
                </a:lnTo>
                <a:lnTo>
                  <a:pt x="420902" y="702099"/>
                </a:lnTo>
                <a:lnTo>
                  <a:pt x="445777" y="613920"/>
                </a:lnTo>
                <a:lnTo>
                  <a:pt x="451074" y="610788"/>
                </a:lnTo>
                <a:lnTo>
                  <a:pt x="432983" y="580577"/>
                </a:lnTo>
                <a:lnTo>
                  <a:pt x="280701" y="573062"/>
                </a:lnTo>
                <a:lnTo>
                  <a:pt x="173187" y="454386"/>
                </a:lnTo>
                <a:lnTo>
                  <a:pt x="125572" y="455715"/>
                </a:lnTo>
                <a:lnTo>
                  <a:pt x="125625" y="458095"/>
                </a:lnTo>
                <a:lnTo>
                  <a:pt x="63869" y="526488"/>
                </a:lnTo>
                <a:lnTo>
                  <a:pt x="2953" y="465430"/>
                </a:lnTo>
                <a:lnTo>
                  <a:pt x="64709" y="397037"/>
                </a:lnTo>
                <a:lnTo>
                  <a:pt x="0" y="332175"/>
                </a:lnTo>
                <a:lnTo>
                  <a:pt x="58135" y="267791"/>
                </a:lnTo>
                <a:lnTo>
                  <a:pt x="122845" y="332653"/>
                </a:lnTo>
                <a:lnTo>
                  <a:pt x="122982" y="338805"/>
                </a:lnTo>
                <a:lnTo>
                  <a:pt x="165623" y="337614"/>
                </a:lnTo>
                <a:lnTo>
                  <a:pt x="169370" y="261691"/>
                </a:lnTo>
                <a:lnTo>
                  <a:pt x="301996" y="141539"/>
                </a:lnTo>
                <a:lnTo>
                  <a:pt x="335174" y="143176"/>
                </a:lnTo>
                <a:lnTo>
                  <a:pt x="334682" y="125572"/>
                </a:lnTo>
                <a:lnTo>
                  <a:pt x="332302" y="125624"/>
                </a:lnTo>
                <a:lnTo>
                  <a:pt x="263909" y="63869"/>
                </a:lnTo>
                <a:close/>
              </a:path>
            </a:pathLst>
          </a:custGeom>
          <a:ln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6" name="Gruppieren 25"/>
          <p:cNvGrpSpPr/>
          <p:nvPr/>
        </p:nvGrpSpPr>
        <p:grpSpPr>
          <a:xfrm rot="4611282">
            <a:off x="4932040" y="5044615"/>
            <a:ext cx="107331" cy="217697"/>
            <a:chOff x="5580111" y="4947730"/>
            <a:chExt cx="107331" cy="217697"/>
          </a:xfrm>
        </p:grpSpPr>
        <p:cxnSp>
          <p:nvCxnSpPr>
            <p:cNvPr id="27" name="Gerade Verbindung 26"/>
            <p:cNvCxnSpPr/>
            <p:nvPr/>
          </p:nvCxnSpPr>
          <p:spPr>
            <a:xfrm>
              <a:off x="5634032" y="5030022"/>
              <a:ext cx="0" cy="1354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30"/>
            <p:cNvCxnSpPr/>
            <p:nvPr/>
          </p:nvCxnSpPr>
          <p:spPr>
            <a:xfrm flipH="1">
              <a:off x="5633522" y="4947730"/>
              <a:ext cx="53920" cy="948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31"/>
            <p:cNvCxnSpPr/>
            <p:nvPr/>
          </p:nvCxnSpPr>
          <p:spPr>
            <a:xfrm>
              <a:off x="5580111" y="4959725"/>
              <a:ext cx="53921" cy="7029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pieren 32"/>
          <p:cNvGrpSpPr/>
          <p:nvPr/>
        </p:nvGrpSpPr>
        <p:grpSpPr>
          <a:xfrm rot="1459253">
            <a:off x="4653463" y="4985820"/>
            <a:ext cx="107331" cy="217697"/>
            <a:chOff x="5580111" y="4947730"/>
            <a:chExt cx="107331" cy="217697"/>
          </a:xfrm>
        </p:grpSpPr>
        <p:cxnSp>
          <p:nvCxnSpPr>
            <p:cNvPr id="34" name="Gerade Verbindung 33"/>
            <p:cNvCxnSpPr/>
            <p:nvPr/>
          </p:nvCxnSpPr>
          <p:spPr>
            <a:xfrm>
              <a:off x="5634032" y="5030022"/>
              <a:ext cx="0" cy="1354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/>
          </p:nvCxnSpPr>
          <p:spPr>
            <a:xfrm flipH="1">
              <a:off x="5633522" y="4947730"/>
              <a:ext cx="53920" cy="948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35"/>
            <p:cNvCxnSpPr/>
            <p:nvPr/>
          </p:nvCxnSpPr>
          <p:spPr>
            <a:xfrm>
              <a:off x="5580111" y="4959725"/>
              <a:ext cx="53921" cy="7029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uppieren 40"/>
          <p:cNvGrpSpPr/>
          <p:nvPr/>
        </p:nvGrpSpPr>
        <p:grpSpPr>
          <a:xfrm rot="5990625">
            <a:off x="4276550" y="5085116"/>
            <a:ext cx="107331" cy="217697"/>
            <a:chOff x="5580111" y="4947730"/>
            <a:chExt cx="107331" cy="217697"/>
          </a:xfrm>
        </p:grpSpPr>
        <p:cxnSp>
          <p:nvCxnSpPr>
            <p:cNvPr id="42" name="Gerade Verbindung 41"/>
            <p:cNvCxnSpPr/>
            <p:nvPr/>
          </p:nvCxnSpPr>
          <p:spPr>
            <a:xfrm>
              <a:off x="5634032" y="5030022"/>
              <a:ext cx="0" cy="1354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 Verbindung 42"/>
            <p:cNvCxnSpPr/>
            <p:nvPr/>
          </p:nvCxnSpPr>
          <p:spPr>
            <a:xfrm flipH="1">
              <a:off x="5633522" y="4947730"/>
              <a:ext cx="53920" cy="948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 Verbindung 43"/>
            <p:cNvCxnSpPr/>
            <p:nvPr/>
          </p:nvCxnSpPr>
          <p:spPr>
            <a:xfrm>
              <a:off x="5580111" y="4959725"/>
              <a:ext cx="53921" cy="7029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feld 44"/>
          <p:cNvSpPr txBox="1"/>
          <p:nvPr/>
        </p:nvSpPr>
        <p:spPr>
          <a:xfrm>
            <a:off x="5565557" y="4378333"/>
            <a:ext cx="31990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Plasmazellen bilden Antikörper, </a:t>
            </a:r>
          </a:p>
          <a:p>
            <a:r>
              <a:rPr lang="de-DE" dirty="0" smtClean="0"/>
              <a:t>die nach dem Schlüssel-Schloss-</a:t>
            </a:r>
          </a:p>
          <a:p>
            <a:r>
              <a:rPr lang="de-DE" dirty="0" smtClean="0"/>
              <a:t>Prinzip sich an die Antigene an-</a:t>
            </a:r>
          </a:p>
          <a:p>
            <a:r>
              <a:rPr lang="de-DE" dirty="0"/>
              <a:t>l</a:t>
            </a:r>
            <a:r>
              <a:rPr lang="de-DE" dirty="0" smtClean="0"/>
              <a:t>agern und diese inaktivieren. </a:t>
            </a:r>
            <a:endParaRPr lang="de-DE" dirty="0"/>
          </a:p>
        </p:txBody>
      </p:sp>
      <p:sp>
        <p:nvSpPr>
          <p:cNvPr id="46" name="Textfeld 45"/>
          <p:cNvSpPr txBox="1"/>
          <p:nvPr/>
        </p:nvSpPr>
        <p:spPr>
          <a:xfrm>
            <a:off x="3217133" y="6369050"/>
            <a:ext cx="1975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B-Gedächtniszellen</a:t>
            </a:r>
            <a:endParaRPr lang="de-DE" dirty="0"/>
          </a:p>
        </p:txBody>
      </p:sp>
      <p:grpSp>
        <p:nvGrpSpPr>
          <p:cNvPr id="11" name="Gruppieren 10"/>
          <p:cNvGrpSpPr/>
          <p:nvPr/>
        </p:nvGrpSpPr>
        <p:grpSpPr>
          <a:xfrm rot="18740853">
            <a:off x="6893448" y="5730797"/>
            <a:ext cx="545278" cy="985793"/>
            <a:chOff x="7018135" y="3121645"/>
            <a:chExt cx="497590" cy="1391707"/>
          </a:xfrm>
        </p:grpSpPr>
        <p:sp>
          <p:nvSpPr>
            <p:cNvPr id="48" name="Rechteck 47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" name="Rechteck 48"/>
            <p:cNvSpPr/>
            <p:nvPr/>
          </p:nvSpPr>
          <p:spPr>
            <a:xfrm rot="19086610">
              <a:off x="7018135" y="3121645"/>
              <a:ext cx="212601" cy="76060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" name="Rechteck 49"/>
            <p:cNvSpPr/>
            <p:nvPr/>
          </p:nvSpPr>
          <p:spPr>
            <a:xfrm rot="1880615">
              <a:off x="7303124" y="3135935"/>
              <a:ext cx="212601" cy="69906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Freihandform 46"/>
          <p:cNvSpPr/>
          <p:nvPr/>
        </p:nvSpPr>
        <p:spPr>
          <a:xfrm>
            <a:off x="5837575" y="5753693"/>
            <a:ext cx="878782" cy="855662"/>
          </a:xfrm>
          <a:custGeom>
            <a:avLst/>
            <a:gdLst/>
            <a:ahLst/>
            <a:cxnLst/>
            <a:rect l="l" t="t" r="r" b="b"/>
            <a:pathLst>
              <a:path w="878782" h="855662">
                <a:moveTo>
                  <a:pt x="744771" y="629383"/>
                </a:moveTo>
                <a:cubicBezTo>
                  <a:pt x="744937" y="629337"/>
                  <a:pt x="743083" y="636504"/>
                  <a:pt x="744329" y="630819"/>
                </a:cubicBezTo>
                <a:close/>
                <a:moveTo>
                  <a:pt x="412842" y="0"/>
                </a:moveTo>
                <a:lnTo>
                  <a:pt x="458880" y="3175"/>
                </a:lnTo>
                <a:cubicBezTo>
                  <a:pt x="461057" y="3325"/>
                  <a:pt x="463113" y="4233"/>
                  <a:pt x="465230" y="4762"/>
                </a:cubicBezTo>
                <a:lnTo>
                  <a:pt x="477930" y="7937"/>
                </a:lnTo>
                <a:cubicBezTo>
                  <a:pt x="481177" y="8749"/>
                  <a:pt x="484226" y="10231"/>
                  <a:pt x="487455" y="11112"/>
                </a:cubicBezTo>
                <a:cubicBezTo>
                  <a:pt x="489518" y="11675"/>
                  <a:pt x="499254" y="13221"/>
                  <a:pt x="501742" y="14287"/>
                </a:cubicBezTo>
                <a:cubicBezTo>
                  <a:pt x="503496" y="15039"/>
                  <a:pt x="504848" y="16515"/>
                  <a:pt x="506505" y="17462"/>
                </a:cubicBezTo>
                <a:cubicBezTo>
                  <a:pt x="508560" y="18636"/>
                  <a:pt x="510738" y="19579"/>
                  <a:pt x="512855" y="20637"/>
                </a:cubicBezTo>
                <a:cubicBezTo>
                  <a:pt x="516758" y="22588"/>
                  <a:pt x="521454" y="22321"/>
                  <a:pt x="525555" y="23812"/>
                </a:cubicBezTo>
                <a:cubicBezTo>
                  <a:pt x="527348" y="24464"/>
                  <a:pt x="528611" y="26134"/>
                  <a:pt x="530317" y="26987"/>
                </a:cubicBezTo>
                <a:cubicBezTo>
                  <a:pt x="531814" y="27736"/>
                  <a:pt x="533542" y="27916"/>
                  <a:pt x="535080" y="28575"/>
                </a:cubicBezTo>
                <a:cubicBezTo>
                  <a:pt x="537255" y="29507"/>
                  <a:pt x="539313" y="30692"/>
                  <a:pt x="541430" y="31750"/>
                </a:cubicBezTo>
                <a:cubicBezTo>
                  <a:pt x="552372" y="34485"/>
                  <a:pt x="545829" y="32361"/>
                  <a:pt x="560480" y="39687"/>
                </a:cubicBezTo>
                <a:cubicBezTo>
                  <a:pt x="563473" y="41184"/>
                  <a:pt x="566947" y="41503"/>
                  <a:pt x="570005" y="42862"/>
                </a:cubicBezTo>
                <a:cubicBezTo>
                  <a:pt x="571748" y="43637"/>
                  <a:pt x="573061" y="45184"/>
                  <a:pt x="574767" y="46037"/>
                </a:cubicBezTo>
                <a:cubicBezTo>
                  <a:pt x="584625" y="50967"/>
                  <a:pt x="577378" y="46064"/>
                  <a:pt x="578895" y="47142"/>
                </a:cubicBezTo>
                <a:lnTo>
                  <a:pt x="584292" y="50800"/>
                </a:lnTo>
                <a:cubicBezTo>
                  <a:pt x="591477" y="53194"/>
                  <a:pt x="588246" y="51857"/>
                  <a:pt x="591938" y="54492"/>
                </a:cubicBezTo>
                <a:lnTo>
                  <a:pt x="598580" y="58737"/>
                </a:lnTo>
                <a:cubicBezTo>
                  <a:pt x="610965" y="66168"/>
                  <a:pt x="603635" y="61437"/>
                  <a:pt x="604737" y="61378"/>
                </a:cubicBezTo>
                <a:lnTo>
                  <a:pt x="609692" y="63500"/>
                </a:lnTo>
                <a:cubicBezTo>
                  <a:pt x="611399" y="64353"/>
                  <a:pt x="612798" y="65728"/>
                  <a:pt x="614455" y="66675"/>
                </a:cubicBezTo>
                <a:cubicBezTo>
                  <a:pt x="624205" y="72246"/>
                  <a:pt x="617811" y="66856"/>
                  <a:pt x="625567" y="74612"/>
                </a:cubicBezTo>
                <a:cubicBezTo>
                  <a:pt x="628914" y="77959"/>
                  <a:pt x="634390" y="78248"/>
                  <a:pt x="638267" y="80962"/>
                </a:cubicBezTo>
                <a:cubicBezTo>
                  <a:pt x="639830" y="82056"/>
                  <a:pt x="640384" y="84137"/>
                  <a:pt x="641442" y="85725"/>
                </a:cubicBezTo>
                <a:cubicBezTo>
                  <a:pt x="641442" y="85725"/>
                  <a:pt x="648041" y="87275"/>
                  <a:pt x="650967" y="88900"/>
                </a:cubicBezTo>
                <a:cubicBezTo>
                  <a:pt x="652930" y="89990"/>
                  <a:pt x="653862" y="92417"/>
                  <a:pt x="655730" y="93662"/>
                </a:cubicBezTo>
                <a:cubicBezTo>
                  <a:pt x="662630" y="98262"/>
                  <a:pt x="659651" y="93544"/>
                  <a:pt x="660725" y="95390"/>
                </a:cubicBezTo>
                <a:lnTo>
                  <a:pt x="663667" y="100012"/>
                </a:lnTo>
                <a:lnTo>
                  <a:pt x="668430" y="103187"/>
                </a:lnTo>
                <a:cubicBezTo>
                  <a:pt x="672014" y="105576"/>
                  <a:pt x="675603" y="114946"/>
                  <a:pt x="677955" y="119062"/>
                </a:cubicBezTo>
                <a:cubicBezTo>
                  <a:pt x="678902" y="120719"/>
                  <a:pt x="680072" y="122237"/>
                  <a:pt x="681130" y="123825"/>
                </a:cubicBezTo>
                <a:cubicBezTo>
                  <a:pt x="682058" y="125217"/>
                  <a:pt x="682188" y="127000"/>
                  <a:pt x="682717" y="128587"/>
                </a:cubicBezTo>
                <a:lnTo>
                  <a:pt x="687480" y="142875"/>
                </a:lnTo>
                <a:cubicBezTo>
                  <a:pt x="689282" y="148282"/>
                  <a:pt x="691713" y="153458"/>
                  <a:pt x="693830" y="158750"/>
                </a:cubicBezTo>
                <a:cubicBezTo>
                  <a:pt x="695073" y="161857"/>
                  <a:pt x="695947" y="165100"/>
                  <a:pt x="697005" y="168275"/>
                </a:cubicBezTo>
                <a:cubicBezTo>
                  <a:pt x="698592" y="169333"/>
                  <a:pt x="700575" y="169960"/>
                  <a:pt x="701767" y="171450"/>
                </a:cubicBezTo>
                <a:cubicBezTo>
                  <a:pt x="702812" y="172757"/>
                  <a:pt x="702607" y="174715"/>
                  <a:pt x="703355" y="176212"/>
                </a:cubicBezTo>
                <a:cubicBezTo>
                  <a:pt x="704208" y="177919"/>
                  <a:pt x="705778" y="179221"/>
                  <a:pt x="706530" y="180975"/>
                </a:cubicBezTo>
                <a:cubicBezTo>
                  <a:pt x="707389" y="182980"/>
                  <a:pt x="707518" y="185227"/>
                  <a:pt x="708117" y="187325"/>
                </a:cubicBezTo>
                <a:cubicBezTo>
                  <a:pt x="708577" y="188934"/>
                  <a:pt x="709176" y="190500"/>
                  <a:pt x="709705" y="192087"/>
                </a:cubicBezTo>
                <a:cubicBezTo>
                  <a:pt x="710912" y="195707"/>
                  <a:pt x="713938" y="198437"/>
                  <a:pt x="716055" y="201612"/>
                </a:cubicBezTo>
                <a:cubicBezTo>
                  <a:pt x="717911" y="204397"/>
                  <a:pt x="717987" y="208030"/>
                  <a:pt x="719230" y="211137"/>
                </a:cubicBezTo>
                <a:cubicBezTo>
                  <a:pt x="720109" y="213334"/>
                  <a:pt x="721473" y="215312"/>
                  <a:pt x="722405" y="217487"/>
                </a:cubicBezTo>
                <a:cubicBezTo>
                  <a:pt x="723064" y="219025"/>
                  <a:pt x="723333" y="220712"/>
                  <a:pt x="723992" y="222250"/>
                </a:cubicBezTo>
                <a:cubicBezTo>
                  <a:pt x="724924" y="224425"/>
                  <a:pt x="726109" y="226483"/>
                  <a:pt x="727167" y="228600"/>
                </a:cubicBezTo>
                <a:cubicBezTo>
                  <a:pt x="727915" y="230097"/>
                  <a:pt x="728226" y="231775"/>
                  <a:pt x="728755" y="233362"/>
                </a:cubicBezTo>
                <a:cubicBezTo>
                  <a:pt x="729813" y="236537"/>
                  <a:pt x="730571" y="239829"/>
                  <a:pt x="731930" y="242887"/>
                </a:cubicBezTo>
                <a:cubicBezTo>
                  <a:pt x="732705" y="244631"/>
                  <a:pt x="734047" y="246062"/>
                  <a:pt x="735105" y="247650"/>
                </a:cubicBezTo>
                <a:cubicBezTo>
                  <a:pt x="736033" y="249042"/>
                  <a:pt x="736163" y="250825"/>
                  <a:pt x="736692" y="252412"/>
                </a:cubicBezTo>
                <a:lnTo>
                  <a:pt x="739867" y="261937"/>
                </a:lnTo>
                <a:cubicBezTo>
                  <a:pt x="740925" y="263525"/>
                  <a:pt x="742290" y="264946"/>
                  <a:pt x="743042" y="266700"/>
                </a:cubicBezTo>
                <a:cubicBezTo>
                  <a:pt x="743902" y="268705"/>
                  <a:pt x="744101" y="270933"/>
                  <a:pt x="744630" y="273050"/>
                </a:cubicBezTo>
                <a:cubicBezTo>
                  <a:pt x="746192" y="279295"/>
                  <a:pt x="746747" y="285750"/>
                  <a:pt x="747805" y="292100"/>
                </a:cubicBezTo>
                <a:lnTo>
                  <a:pt x="744630" y="298450"/>
                </a:lnTo>
                <a:cubicBezTo>
                  <a:pt x="743770" y="300455"/>
                  <a:pt x="743641" y="302702"/>
                  <a:pt x="743042" y="304800"/>
                </a:cubicBezTo>
                <a:cubicBezTo>
                  <a:pt x="742914" y="305248"/>
                  <a:pt x="742785" y="305696"/>
                  <a:pt x="742600" y="306127"/>
                </a:cubicBezTo>
                <a:lnTo>
                  <a:pt x="743404" y="306927"/>
                </a:lnTo>
                <a:lnTo>
                  <a:pt x="744630" y="301625"/>
                </a:lnTo>
                <a:cubicBezTo>
                  <a:pt x="745083" y="299965"/>
                  <a:pt x="745910" y="297493"/>
                  <a:pt x="746607" y="295484"/>
                </a:cubicBezTo>
                <a:cubicBezTo>
                  <a:pt x="746969" y="294854"/>
                  <a:pt x="747409" y="294282"/>
                  <a:pt x="747805" y="293687"/>
                </a:cubicBezTo>
                <a:cubicBezTo>
                  <a:pt x="747226" y="296095"/>
                  <a:pt x="744989" y="303473"/>
                  <a:pt x="743754" y="307275"/>
                </a:cubicBezTo>
                <a:lnTo>
                  <a:pt x="878782" y="441529"/>
                </a:lnTo>
                <a:lnTo>
                  <a:pt x="756169" y="544273"/>
                </a:lnTo>
                <a:lnTo>
                  <a:pt x="755742" y="547687"/>
                </a:lnTo>
                <a:cubicBezTo>
                  <a:pt x="755383" y="549839"/>
                  <a:pt x="754754" y="551939"/>
                  <a:pt x="754155" y="554037"/>
                </a:cubicBezTo>
                <a:cubicBezTo>
                  <a:pt x="753695" y="555646"/>
                  <a:pt x="752706" y="557132"/>
                  <a:pt x="752567" y="558800"/>
                </a:cubicBezTo>
                <a:cubicBezTo>
                  <a:pt x="751643" y="569886"/>
                  <a:pt x="751674" y="581034"/>
                  <a:pt x="750980" y="592137"/>
                </a:cubicBezTo>
                <a:cubicBezTo>
                  <a:pt x="750615" y="597971"/>
                  <a:pt x="749921" y="603779"/>
                  <a:pt x="749392" y="609600"/>
                </a:cubicBezTo>
                <a:cubicBezTo>
                  <a:pt x="749392" y="609600"/>
                  <a:pt x="747198" y="618048"/>
                  <a:pt x="746217" y="622300"/>
                </a:cubicBezTo>
                <a:cubicBezTo>
                  <a:pt x="745247" y="626503"/>
                  <a:pt x="744648" y="629184"/>
                  <a:pt x="744329" y="630819"/>
                </a:cubicBezTo>
                <a:lnTo>
                  <a:pt x="743042" y="635000"/>
                </a:lnTo>
                <a:cubicBezTo>
                  <a:pt x="740605" y="643531"/>
                  <a:pt x="741873" y="639960"/>
                  <a:pt x="741283" y="643148"/>
                </a:cubicBezTo>
                <a:lnTo>
                  <a:pt x="739867" y="649287"/>
                </a:lnTo>
                <a:cubicBezTo>
                  <a:pt x="739461" y="650911"/>
                  <a:pt x="738686" y="652426"/>
                  <a:pt x="738280" y="654050"/>
                </a:cubicBezTo>
                <a:cubicBezTo>
                  <a:pt x="737097" y="658783"/>
                  <a:pt x="736288" y="663604"/>
                  <a:pt x="735105" y="668337"/>
                </a:cubicBezTo>
                <a:cubicBezTo>
                  <a:pt x="734128" y="672245"/>
                  <a:pt x="733714" y="673454"/>
                  <a:pt x="733671" y="671832"/>
                </a:cubicBezTo>
                <a:cubicBezTo>
                  <a:pt x="733959" y="669931"/>
                  <a:pt x="733788" y="670776"/>
                  <a:pt x="733671" y="671832"/>
                </a:cubicBezTo>
                <a:lnTo>
                  <a:pt x="731930" y="682625"/>
                </a:lnTo>
                <a:cubicBezTo>
                  <a:pt x="726825" y="697941"/>
                  <a:pt x="729221" y="690014"/>
                  <a:pt x="728846" y="692662"/>
                </a:cubicBezTo>
                <a:lnTo>
                  <a:pt x="727167" y="700087"/>
                </a:lnTo>
                <a:cubicBezTo>
                  <a:pt x="726761" y="701711"/>
                  <a:pt x="725986" y="703226"/>
                  <a:pt x="725580" y="704850"/>
                </a:cubicBezTo>
                <a:cubicBezTo>
                  <a:pt x="724926" y="707468"/>
                  <a:pt x="724521" y="710141"/>
                  <a:pt x="723992" y="712787"/>
                </a:cubicBezTo>
                <a:cubicBezTo>
                  <a:pt x="723335" y="716069"/>
                  <a:pt x="721779" y="719106"/>
                  <a:pt x="720817" y="722312"/>
                </a:cubicBezTo>
                <a:cubicBezTo>
                  <a:pt x="720190" y="724402"/>
                  <a:pt x="719857" y="726572"/>
                  <a:pt x="719230" y="728662"/>
                </a:cubicBezTo>
                <a:cubicBezTo>
                  <a:pt x="718268" y="731868"/>
                  <a:pt x="717414" y="735129"/>
                  <a:pt x="716055" y="738187"/>
                </a:cubicBezTo>
                <a:cubicBezTo>
                  <a:pt x="711356" y="748761"/>
                  <a:pt x="713389" y="740275"/>
                  <a:pt x="712927" y="742459"/>
                </a:cubicBezTo>
                <a:lnTo>
                  <a:pt x="711292" y="749300"/>
                </a:lnTo>
                <a:cubicBezTo>
                  <a:pt x="709175" y="750887"/>
                  <a:pt x="706813" y="752191"/>
                  <a:pt x="704942" y="754062"/>
                </a:cubicBezTo>
                <a:cubicBezTo>
                  <a:pt x="700004" y="759000"/>
                  <a:pt x="696367" y="765653"/>
                  <a:pt x="690655" y="769937"/>
                </a:cubicBezTo>
                <a:cubicBezTo>
                  <a:pt x="686661" y="772932"/>
                  <a:pt x="682188" y="775229"/>
                  <a:pt x="677955" y="777875"/>
                </a:cubicBezTo>
                <a:cubicBezTo>
                  <a:pt x="673468" y="780680"/>
                  <a:pt x="669658" y="784465"/>
                  <a:pt x="665255" y="787400"/>
                </a:cubicBezTo>
                <a:cubicBezTo>
                  <a:pt x="659977" y="790919"/>
                  <a:pt x="658107" y="791944"/>
                  <a:pt x="660086" y="789545"/>
                </a:cubicBezTo>
                <a:cubicBezTo>
                  <a:pt x="663011" y="787173"/>
                  <a:pt x="661656" y="788189"/>
                  <a:pt x="660086" y="789545"/>
                </a:cubicBezTo>
                <a:lnTo>
                  <a:pt x="650967" y="796925"/>
                </a:lnTo>
                <a:lnTo>
                  <a:pt x="636680" y="801687"/>
                </a:lnTo>
                <a:lnTo>
                  <a:pt x="631917" y="803275"/>
                </a:lnTo>
                <a:cubicBezTo>
                  <a:pt x="627155" y="804862"/>
                  <a:pt x="622428" y="806561"/>
                  <a:pt x="617630" y="808037"/>
                </a:cubicBezTo>
                <a:cubicBezTo>
                  <a:pt x="610974" y="810085"/>
                  <a:pt x="610095" y="809117"/>
                  <a:pt x="603342" y="812800"/>
                </a:cubicBezTo>
                <a:cubicBezTo>
                  <a:pt x="599992" y="814627"/>
                  <a:pt x="596992" y="817033"/>
                  <a:pt x="593817" y="819150"/>
                </a:cubicBezTo>
                <a:cubicBezTo>
                  <a:pt x="593817" y="819150"/>
                  <a:pt x="585218" y="820834"/>
                  <a:pt x="581117" y="822325"/>
                </a:cubicBezTo>
                <a:cubicBezTo>
                  <a:pt x="579324" y="822977"/>
                  <a:pt x="577942" y="824442"/>
                  <a:pt x="576355" y="825500"/>
                </a:cubicBezTo>
                <a:cubicBezTo>
                  <a:pt x="574767" y="826029"/>
                  <a:pt x="573159" y="826499"/>
                  <a:pt x="571592" y="827087"/>
                </a:cubicBezTo>
                <a:cubicBezTo>
                  <a:pt x="568924" y="828087"/>
                  <a:pt x="566384" y="829443"/>
                  <a:pt x="563655" y="830262"/>
                </a:cubicBezTo>
                <a:cubicBezTo>
                  <a:pt x="561070" y="831037"/>
                  <a:pt x="558372" y="831367"/>
                  <a:pt x="555717" y="831850"/>
                </a:cubicBezTo>
                <a:cubicBezTo>
                  <a:pt x="543106" y="834143"/>
                  <a:pt x="543066" y="833845"/>
                  <a:pt x="527142" y="835025"/>
                </a:cubicBezTo>
                <a:lnTo>
                  <a:pt x="503330" y="836612"/>
                </a:lnTo>
                <a:cubicBezTo>
                  <a:pt x="493892" y="837241"/>
                  <a:pt x="477201" y="838808"/>
                  <a:pt x="466817" y="842962"/>
                </a:cubicBezTo>
                <a:cubicBezTo>
                  <a:pt x="465046" y="843671"/>
                  <a:pt x="463642" y="845079"/>
                  <a:pt x="462055" y="846137"/>
                </a:cubicBezTo>
                <a:cubicBezTo>
                  <a:pt x="452582" y="848506"/>
                  <a:pt x="457857" y="847366"/>
                  <a:pt x="446180" y="849312"/>
                </a:cubicBezTo>
                <a:cubicBezTo>
                  <a:pt x="441876" y="850029"/>
                  <a:pt x="437814" y="851977"/>
                  <a:pt x="433480" y="852487"/>
                </a:cubicBezTo>
                <a:cubicBezTo>
                  <a:pt x="419776" y="854099"/>
                  <a:pt x="405963" y="854604"/>
                  <a:pt x="392205" y="855662"/>
                </a:cubicBezTo>
                <a:cubicBezTo>
                  <a:pt x="385326" y="855133"/>
                  <a:pt x="378419" y="854881"/>
                  <a:pt x="371567" y="854075"/>
                </a:cubicBezTo>
                <a:cubicBezTo>
                  <a:pt x="364232" y="853212"/>
                  <a:pt x="366798" y="852310"/>
                  <a:pt x="360455" y="850900"/>
                </a:cubicBezTo>
                <a:cubicBezTo>
                  <a:pt x="357313" y="850202"/>
                  <a:pt x="354127" y="849688"/>
                  <a:pt x="350930" y="849312"/>
                </a:cubicBezTo>
                <a:cubicBezTo>
                  <a:pt x="345125" y="848629"/>
                  <a:pt x="339272" y="848408"/>
                  <a:pt x="333467" y="847725"/>
                </a:cubicBezTo>
                <a:cubicBezTo>
                  <a:pt x="326858" y="846947"/>
                  <a:pt x="315372" y="844391"/>
                  <a:pt x="309655" y="842962"/>
                </a:cubicBezTo>
                <a:cubicBezTo>
                  <a:pt x="308031" y="842556"/>
                  <a:pt x="306516" y="841781"/>
                  <a:pt x="304892" y="841375"/>
                </a:cubicBezTo>
                <a:cubicBezTo>
                  <a:pt x="299876" y="840121"/>
                  <a:pt x="295481" y="839825"/>
                  <a:pt x="290605" y="838200"/>
                </a:cubicBezTo>
                <a:cubicBezTo>
                  <a:pt x="287901" y="837299"/>
                  <a:pt x="285335" y="836026"/>
                  <a:pt x="282667" y="835025"/>
                </a:cubicBezTo>
                <a:cubicBezTo>
                  <a:pt x="271176" y="830716"/>
                  <a:pt x="284212" y="836961"/>
                  <a:pt x="275935" y="832597"/>
                </a:cubicBezTo>
                <a:lnTo>
                  <a:pt x="258855" y="823912"/>
                </a:lnTo>
                <a:cubicBezTo>
                  <a:pt x="244919" y="821126"/>
                  <a:pt x="252885" y="823126"/>
                  <a:pt x="250963" y="821836"/>
                </a:cubicBezTo>
                <a:lnTo>
                  <a:pt x="244567" y="819150"/>
                </a:lnTo>
                <a:cubicBezTo>
                  <a:pt x="240947" y="817833"/>
                  <a:pt x="237075" y="817292"/>
                  <a:pt x="233455" y="815975"/>
                </a:cubicBezTo>
                <a:cubicBezTo>
                  <a:pt x="231231" y="815166"/>
                  <a:pt x="229268" y="813761"/>
                  <a:pt x="227105" y="812800"/>
                </a:cubicBezTo>
                <a:cubicBezTo>
                  <a:pt x="220962" y="810070"/>
                  <a:pt x="218401" y="809800"/>
                  <a:pt x="212817" y="806450"/>
                </a:cubicBezTo>
                <a:cubicBezTo>
                  <a:pt x="209545" y="804487"/>
                  <a:pt x="206628" y="801953"/>
                  <a:pt x="203292" y="800100"/>
                </a:cubicBezTo>
                <a:cubicBezTo>
                  <a:pt x="201829" y="799287"/>
                  <a:pt x="200117" y="799041"/>
                  <a:pt x="198530" y="798512"/>
                </a:cubicBezTo>
                <a:cubicBezTo>
                  <a:pt x="178242" y="791746"/>
                  <a:pt x="185307" y="792935"/>
                  <a:pt x="173130" y="787400"/>
                </a:cubicBezTo>
                <a:cubicBezTo>
                  <a:pt x="169461" y="785732"/>
                  <a:pt x="165555" y="784567"/>
                  <a:pt x="162017" y="782637"/>
                </a:cubicBezTo>
                <a:cubicBezTo>
                  <a:pt x="159694" y="781370"/>
                  <a:pt x="157784" y="779462"/>
                  <a:pt x="155667" y="777875"/>
                </a:cubicBezTo>
                <a:cubicBezTo>
                  <a:pt x="150730" y="774173"/>
                  <a:pt x="145225" y="771276"/>
                  <a:pt x="139792" y="768350"/>
                </a:cubicBezTo>
                <a:cubicBezTo>
                  <a:pt x="138319" y="767557"/>
                  <a:pt x="136617" y="767291"/>
                  <a:pt x="135030" y="766762"/>
                </a:cubicBezTo>
                <a:cubicBezTo>
                  <a:pt x="130010" y="765088"/>
                  <a:pt x="126610" y="760349"/>
                  <a:pt x="122330" y="757237"/>
                </a:cubicBezTo>
                <a:cubicBezTo>
                  <a:pt x="120787" y="756115"/>
                  <a:pt x="119185" y="755073"/>
                  <a:pt x="117567" y="754062"/>
                </a:cubicBezTo>
                <a:cubicBezTo>
                  <a:pt x="114951" y="752427"/>
                  <a:pt x="112065" y="751194"/>
                  <a:pt x="109630" y="749300"/>
                </a:cubicBezTo>
                <a:cubicBezTo>
                  <a:pt x="107267" y="747462"/>
                  <a:pt x="105617" y="744820"/>
                  <a:pt x="103280" y="742950"/>
                </a:cubicBezTo>
                <a:cubicBezTo>
                  <a:pt x="90051" y="732367"/>
                  <a:pt x="96930" y="741363"/>
                  <a:pt x="90580" y="731837"/>
                </a:cubicBezTo>
                <a:cubicBezTo>
                  <a:pt x="81761" y="725224"/>
                  <a:pt x="85591" y="729344"/>
                  <a:pt x="79467" y="719137"/>
                </a:cubicBezTo>
                <a:cubicBezTo>
                  <a:pt x="75598" y="712688"/>
                  <a:pt x="69748" y="707649"/>
                  <a:pt x="65180" y="701675"/>
                </a:cubicBezTo>
                <a:cubicBezTo>
                  <a:pt x="62862" y="698644"/>
                  <a:pt x="61018" y="695276"/>
                  <a:pt x="58830" y="692150"/>
                </a:cubicBezTo>
                <a:cubicBezTo>
                  <a:pt x="57313" y="689982"/>
                  <a:pt x="55250" y="688167"/>
                  <a:pt x="54067" y="685800"/>
                </a:cubicBezTo>
                <a:cubicBezTo>
                  <a:pt x="53091" y="683849"/>
                  <a:pt x="53009" y="681567"/>
                  <a:pt x="52480" y="679450"/>
                </a:cubicBezTo>
                <a:cubicBezTo>
                  <a:pt x="50892" y="677862"/>
                  <a:pt x="49022" y="676514"/>
                  <a:pt x="47717" y="674687"/>
                </a:cubicBezTo>
                <a:cubicBezTo>
                  <a:pt x="44797" y="670599"/>
                  <a:pt x="42813" y="663149"/>
                  <a:pt x="41367" y="658812"/>
                </a:cubicBezTo>
                <a:cubicBezTo>
                  <a:pt x="39870" y="654322"/>
                  <a:pt x="36975" y="650421"/>
                  <a:pt x="35017" y="646112"/>
                </a:cubicBezTo>
                <a:lnTo>
                  <a:pt x="31842" y="635000"/>
                </a:lnTo>
                <a:cubicBezTo>
                  <a:pt x="29725" y="631825"/>
                  <a:pt x="27345" y="628811"/>
                  <a:pt x="25492" y="625475"/>
                </a:cubicBezTo>
                <a:cubicBezTo>
                  <a:pt x="24679" y="624012"/>
                  <a:pt x="24564" y="622250"/>
                  <a:pt x="23905" y="620712"/>
                </a:cubicBezTo>
                <a:cubicBezTo>
                  <a:pt x="22973" y="618537"/>
                  <a:pt x="21691" y="616525"/>
                  <a:pt x="20730" y="614362"/>
                </a:cubicBezTo>
                <a:cubicBezTo>
                  <a:pt x="17314" y="606677"/>
                  <a:pt x="17810" y="607446"/>
                  <a:pt x="15967" y="600075"/>
                </a:cubicBezTo>
                <a:cubicBezTo>
                  <a:pt x="14380" y="597958"/>
                  <a:pt x="12607" y="595969"/>
                  <a:pt x="11205" y="593725"/>
                </a:cubicBezTo>
                <a:cubicBezTo>
                  <a:pt x="7746" y="588191"/>
                  <a:pt x="7966" y="587120"/>
                  <a:pt x="6442" y="581025"/>
                </a:cubicBezTo>
                <a:cubicBezTo>
                  <a:pt x="5630" y="577778"/>
                  <a:pt x="4147" y="574729"/>
                  <a:pt x="3267" y="571500"/>
                </a:cubicBezTo>
                <a:cubicBezTo>
                  <a:pt x="-1303" y="554742"/>
                  <a:pt x="339" y="522018"/>
                  <a:pt x="92" y="514350"/>
                </a:cubicBezTo>
                <a:cubicBezTo>
                  <a:pt x="92" y="514350"/>
                  <a:pt x="2024" y="507932"/>
                  <a:pt x="3267" y="504825"/>
                </a:cubicBezTo>
                <a:cubicBezTo>
                  <a:pt x="4146" y="502628"/>
                  <a:pt x="5384" y="500592"/>
                  <a:pt x="6442" y="498475"/>
                </a:cubicBezTo>
                <a:cubicBezTo>
                  <a:pt x="13821" y="483717"/>
                  <a:pt x="18966" y="481189"/>
                  <a:pt x="31842" y="468312"/>
                </a:cubicBezTo>
                <a:cubicBezTo>
                  <a:pt x="37160" y="462994"/>
                  <a:pt x="43391" y="458671"/>
                  <a:pt x="49305" y="454025"/>
                </a:cubicBezTo>
                <a:cubicBezTo>
                  <a:pt x="50805" y="452846"/>
                  <a:pt x="52601" y="452071"/>
                  <a:pt x="54067" y="450850"/>
                </a:cubicBezTo>
                <a:cubicBezTo>
                  <a:pt x="55792" y="449413"/>
                  <a:pt x="57140" y="447566"/>
                  <a:pt x="58830" y="446087"/>
                </a:cubicBezTo>
                <a:cubicBezTo>
                  <a:pt x="61380" y="443856"/>
                  <a:pt x="64235" y="441988"/>
                  <a:pt x="66767" y="439737"/>
                </a:cubicBezTo>
                <a:cubicBezTo>
                  <a:pt x="69004" y="437748"/>
                  <a:pt x="70864" y="435358"/>
                  <a:pt x="73117" y="433387"/>
                </a:cubicBezTo>
                <a:cubicBezTo>
                  <a:pt x="75108" y="431645"/>
                  <a:pt x="77314" y="430163"/>
                  <a:pt x="79467" y="428625"/>
                </a:cubicBezTo>
                <a:cubicBezTo>
                  <a:pt x="81020" y="427516"/>
                  <a:pt x="82881" y="426799"/>
                  <a:pt x="84230" y="425450"/>
                </a:cubicBezTo>
                <a:cubicBezTo>
                  <a:pt x="86101" y="423579"/>
                  <a:pt x="87250" y="421091"/>
                  <a:pt x="88992" y="419100"/>
                </a:cubicBezTo>
                <a:cubicBezTo>
                  <a:pt x="90963" y="416847"/>
                  <a:pt x="93371" y="415003"/>
                  <a:pt x="95342" y="412750"/>
                </a:cubicBezTo>
                <a:cubicBezTo>
                  <a:pt x="104302" y="402510"/>
                  <a:pt x="97249" y="410524"/>
                  <a:pt x="101692" y="401637"/>
                </a:cubicBezTo>
                <a:cubicBezTo>
                  <a:pt x="105804" y="393411"/>
                  <a:pt x="104567" y="398711"/>
                  <a:pt x="105087" y="396297"/>
                </a:cubicBezTo>
                <a:lnTo>
                  <a:pt x="106455" y="390525"/>
                </a:lnTo>
                <a:lnTo>
                  <a:pt x="111217" y="387350"/>
                </a:lnTo>
                <a:cubicBezTo>
                  <a:pt x="114002" y="385493"/>
                  <a:pt x="113810" y="381121"/>
                  <a:pt x="114392" y="377825"/>
                </a:cubicBezTo>
                <a:cubicBezTo>
                  <a:pt x="115408" y="372069"/>
                  <a:pt x="115980" y="366207"/>
                  <a:pt x="115980" y="360362"/>
                </a:cubicBezTo>
                <a:cubicBezTo>
                  <a:pt x="115980" y="358689"/>
                  <a:pt x="114470" y="357271"/>
                  <a:pt x="114392" y="355600"/>
                </a:cubicBezTo>
                <a:cubicBezTo>
                  <a:pt x="113408" y="334450"/>
                  <a:pt x="113334" y="313267"/>
                  <a:pt x="112805" y="292100"/>
                </a:cubicBezTo>
                <a:cubicBezTo>
                  <a:pt x="113334" y="288925"/>
                  <a:pt x="113761" y="285731"/>
                  <a:pt x="114392" y="282575"/>
                </a:cubicBezTo>
                <a:cubicBezTo>
                  <a:pt x="114820" y="280436"/>
                  <a:pt x="115621" y="278377"/>
                  <a:pt x="115980" y="276225"/>
                </a:cubicBezTo>
                <a:cubicBezTo>
                  <a:pt x="118767" y="259502"/>
                  <a:pt x="117149" y="265186"/>
                  <a:pt x="117674" y="263045"/>
                </a:cubicBezTo>
                <a:lnTo>
                  <a:pt x="119155" y="257175"/>
                </a:lnTo>
                <a:cubicBezTo>
                  <a:pt x="125114" y="248235"/>
                  <a:pt x="121727" y="254222"/>
                  <a:pt x="127092" y="238125"/>
                </a:cubicBezTo>
                <a:cubicBezTo>
                  <a:pt x="130772" y="227084"/>
                  <a:pt x="133647" y="226603"/>
                  <a:pt x="138205" y="217487"/>
                </a:cubicBezTo>
                <a:cubicBezTo>
                  <a:pt x="138953" y="215990"/>
                  <a:pt x="139263" y="214312"/>
                  <a:pt x="139792" y="212725"/>
                </a:cubicBezTo>
                <a:cubicBezTo>
                  <a:pt x="140850" y="211137"/>
                  <a:pt x="142114" y="209669"/>
                  <a:pt x="142967" y="207962"/>
                </a:cubicBezTo>
                <a:cubicBezTo>
                  <a:pt x="143715" y="206465"/>
                  <a:pt x="143725" y="204653"/>
                  <a:pt x="144555" y="203200"/>
                </a:cubicBezTo>
                <a:cubicBezTo>
                  <a:pt x="150321" y="193110"/>
                  <a:pt x="148962" y="198046"/>
                  <a:pt x="150905" y="192087"/>
                </a:cubicBezTo>
                <a:cubicBezTo>
                  <a:pt x="156672" y="186320"/>
                  <a:pt x="155340" y="188101"/>
                  <a:pt x="160430" y="180975"/>
                </a:cubicBezTo>
                <a:cubicBezTo>
                  <a:pt x="161539" y="179422"/>
                  <a:pt x="162752" y="177919"/>
                  <a:pt x="163605" y="176212"/>
                </a:cubicBezTo>
                <a:cubicBezTo>
                  <a:pt x="164353" y="174715"/>
                  <a:pt x="164663" y="173037"/>
                  <a:pt x="165192" y="171450"/>
                </a:cubicBezTo>
                <a:cubicBezTo>
                  <a:pt x="165192" y="171450"/>
                  <a:pt x="169199" y="164937"/>
                  <a:pt x="171542" y="161925"/>
                </a:cubicBezTo>
                <a:cubicBezTo>
                  <a:pt x="172920" y="160153"/>
                  <a:pt x="174844" y="158867"/>
                  <a:pt x="176305" y="157162"/>
                </a:cubicBezTo>
                <a:cubicBezTo>
                  <a:pt x="178027" y="155153"/>
                  <a:pt x="179480" y="152929"/>
                  <a:pt x="181067" y="150812"/>
                </a:cubicBezTo>
                <a:cubicBezTo>
                  <a:pt x="187698" y="146392"/>
                  <a:pt x="184481" y="148986"/>
                  <a:pt x="190592" y="142875"/>
                </a:cubicBezTo>
                <a:cubicBezTo>
                  <a:pt x="191941" y="141526"/>
                  <a:pt x="193767" y="140758"/>
                  <a:pt x="195355" y="139700"/>
                </a:cubicBezTo>
                <a:cubicBezTo>
                  <a:pt x="212841" y="128044"/>
                  <a:pt x="203413" y="134009"/>
                  <a:pt x="204817" y="133599"/>
                </a:cubicBezTo>
                <a:lnTo>
                  <a:pt x="211230" y="130175"/>
                </a:lnTo>
                <a:cubicBezTo>
                  <a:pt x="223010" y="123443"/>
                  <a:pt x="212576" y="128634"/>
                  <a:pt x="214719" y="127603"/>
                </a:cubicBezTo>
                <a:lnTo>
                  <a:pt x="222342" y="123825"/>
                </a:lnTo>
                <a:cubicBezTo>
                  <a:pt x="225755" y="122118"/>
                  <a:pt x="228595" y="119438"/>
                  <a:pt x="231867" y="117475"/>
                </a:cubicBezTo>
                <a:cubicBezTo>
                  <a:pt x="241687" y="111583"/>
                  <a:pt x="234521" y="116480"/>
                  <a:pt x="244567" y="112712"/>
                </a:cubicBezTo>
                <a:cubicBezTo>
                  <a:pt x="249170" y="110986"/>
                  <a:pt x="251733" y="108993"/>
                  <a:pt x="255680" y="106362"/>
                </a:cubicBezTo>
                <a:cubicBezTo>
                  <a:pt x="266792" y="98954"/>
                  <a:pt x="263088" y="103187"/>
                  <a:pt x="268380" y="95250"/>
                </a:cubicBezTo>
                <a:cubicBezTo>
                  <a:pt x="269967" y="94721"/>
                  <a:pt x="271750" y="94590"/>
                  <a:pt x="273142" y="93662"/>
                </a:cubicBezTo>
                <a:cubicBezTo>
                  <a:pt x="278363" y="90181"/>
                  <a:pt x="277417" y="88532"/>
                  <a:pt x="281080" y="84137"/>
                </a:cubicBezTo>
                <a:cubicBezTo>
                  <a:pt x="288720" y="74969"/>
                  <a:pt x="284930" y="80847"/>
                  <a:pt x="285884" y="79370"/>
                </a:cubicBezTo>
                <a:lnTo>
                  <a:pt x="289017" y="74612"/>
                </a:lnTo>
                <a:cubicBezTo>
                  <a:pt x="290605" y="73554"/>
                  <a:pt x="292431" y="72786"/>
                  <a:pt x="293780" y="71437"/>
                </a:cubicBezTo>
                <a:cubicBezTo>
                  <a:pt x="295129" y="70088"/>
                  <a:pt x="295810" y="68201"/>
                  <a:pt x="296955" y="66675"/>
                </a:cubicBezTo>
                <a:cubicBezTo>
                  <a:pt x="298988" y="63964"/>
                  <a:pt x="301054" y="61270"/>
                  <a:pt x="303305" y="58737"/>
                </a:cubicBezTo>
                <a:cubicBezTo>
                  <a:pt x="313169" y="47639"/>
                  <a:pt x="308347" y="54233"/>
                  <a:pt x="309925" y="52082"/>
                </a:cubicBezTo>
                <a:lnTo>
                  <a:pt x="314417" y="46037"/>
                </a:lnTo>
                <a:cubicBezTo>
                  <a:pt x="316213" y="43642"/>
                  <a:pt x="318650" y="41804"/>
                  <a:pt x="320767" y="39687"/>
                </a:cubicBezTo>
                <a:cubicBezTo>
                  <a:pt x="336144" y="24311"/>
                  <a:pt x="327748" y="31789"/>
                  <a:pt x="346167" y="17462"/>
                </a:cubicBezTo>
                <a:cubicBezTo>
                  <a:pt x="347755" y="16933"/>
                  <a:pt x="349392" y="16534"/>
                  <a:pt x="350930" y="15875"/>
                </a:cubicBezTo>
                <a:cubicBezTo>
                  <a:pt x="357762" y="12947"/>
                  <a:pt x="360037" y="10862"/>
                  <a:pt x="366805" y="6350"/>
                </a:cubicBezTo>
                <a:cubicBezTo>
                  <a:pt x="369590" y="4494"/>
                  <a:pt x="373124" y="4137"/>
                  <a:pt x="376330" y="3175"/>
                </a:cubicBezTo>
                <a:cubicBezTo>
                  <a:pt x="378420" y="2548"/>
                  <a:pt x="380506" y="1776"/>
                  <a:pt x="382680" y="1587"/>
                </a:cubicBezTo>
                <a:cubicBezTo>
                  <a:pt x="392710" y="715"/>
                  <a:pt x="402788" y="529"/>
                  <a:pt x="412842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167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4" grpId="0" animBg="1"/>
      <p:bldP spid="25" grpId="0" animBg="1"/>
      <p:bldP spid="45" grpId="0"/>
      <p:bldP spid="46" grpId="0"/>
      <p:bldP spid="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1173620"/>
            <a:ext cx="4135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Bilder mit freundlicher Genehmigung von: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987824" y="1916832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2"/>
              </a:rPr>
              <a:t>Florida </a:t>
            </a:r>
            <a:r>
              <a:rPr lang="en-US" dirty="0">
                <a:hlinkClick r:id="rId2"/>
              </a:rPr>
              <a:t>Center for Instructional Technology</a:t>
            </a:r>
            <a:r>
              <a:rPr lang="en-US" dirty="0"/>
              <a:t>. </a:t>
            </a:r>
            <a:r>
              <a:rPr lang="en-US" i="1" dirty="0"/>
              <a:t>ClipArt ETC</a:t>
            </a:r>
            <a:r>
              <a:rPr lang="en-US" dirty="0"/>
              <a:t> is a part of the Educational Technology Clearinghouse and is produced by the Florida Center for Instructional Technology, College of Education, University of South Florida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und</a:t>
            </a:r>
          </a:p>
          <a:p>
            <a:endParaRPr lang="en-US" dirty="0"/>
          </a:p>
          <a:p>
            <a:r>
              <a:rPr lang="de-DE" dirty="0"/>
              <a:t>Clever </a:t>
            </a:r>
            <a:r>
              <a:rPr lang="de-DE" dirty="0" err="1"/>
              <a:t>Prototypes</a:t>
            </a:r>
            <a:r>
              <a:rPr lang="de-DE" dirty="0"/>
              <a:t>, LLC     </a:t>
            </a:r>
            <a:br>
              <a:rPr lang="de-DE" dirty="0"/>
            </a:br>
            <a:r>
              <a:rPr lang="de-DE" dirty="0">
                <a:hlinkClick r:id="rId3"/>
              </a:rPr>
              <a:t>http://www.photosforclass.com</a:t>
            </a:r>
            <a:r>
              <a:rPr lang="de-DE" dirty="0" smtClean="0">
                <a:hlinkClick r:id="rId3"/>
              </a:rPr>
              <a:t>/</a:t>
            </a:r>
            <a:endParaRPr lang="de-DE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4784318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</Words>
  <Application>Microsoft Office PowerPoint</Application>
  <PresentationFormat>Bildschirmpräsentation (4:3)</PresentationFormat>
  <Paragraphs>155</Paragraphs>
  <Slides>16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Larissa</vt:lpstr>
      <vt:lpstr>Erworbene Immunität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Erworbene Immunität</dc:title>
  <dc:creator>Walter Bogner</dc:creator>
  <cp:lastModifiedBy>Walter</cp:lastModifiedBy>
  <cp:revision>47</cp:revision>
  <dcterms:created xsi:type="dcterms:W3CDTF">2015-02-05T07:37:18Z</dcterms:created>
  <dcterms:modified xsi:type="dcterms:W3CDTF">2015-04-24T16:30:48Z</dcterms:modified>
</cp:coreProperties>
</file>