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4" r:id="rId4"/>
    <p:sldId id="266" r:id="rId5"/>
    <p:sldId id="267" r:id="rId6"/>
    <p:sldId id="268" r:id="rId7"/>
    <p:sldId id="269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89" autoAdjust="0"/>
    <p:restoredTop sz="94660"/>
  </p:normalViewPr>
  <p:slideViewPr>
    <p:cSldViewPr>
      <p:cViewPr varScale="1">
        <p:scale>
          <a:sx n="103" d="100"/>
          <a:sy n="103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126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4673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884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507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62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5462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644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807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127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5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56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1DBA6-F9A6-450B-8D2D-C31D8364C93E}" type="datetimeFigureOut">
              <a:rPr lang="de-DE" smtClean="0"/>
              <a:t>24.04.2015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A6DA9-E0F4-4932-A317-F8F8750D2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694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sc63/4527420439/in/photostrea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reativecommons.org/licenses/by/2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reativecommons.org/licenses/by/2.0/" TargetMode="External"/><Relationship Id="rId5" Type="http://schemas.openxmlformats.org/officeDocument/2006/relationships/hyperlink" Target="https://www.flickr.com/photos/sc63/4527420439/in/photostream/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otosforclass.com/" TargetMode="External"/><Relationship Id="rId2" Type="http://schemas.openxmlformats.org/officeDocument/2006/relationships/hyperlink" Target="http://fcit.usf.ed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3" y="-91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Antikörper und ihre Funktionsweise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520" y="1034838"/>
            <a:ext cx="1178977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1. Struktur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9" name="Rechteck 7"/>
          <p:cNvSpPr/>
          <p:nvPr/>
        </p:nvSpPr>
        <p:spPr>
          <a:xfrm rot="12384897" flipH="1">
            <a:off x="2226739" y="2525135"/>
            <a:ext cx="1011685" cy="2511649"/>
          </a:xfrm>
          <a:custGeom>
            <a:avLst/>
            <a:gdLst/>
            <a:ahLst/>
            <a:cxnLst/>
            <a:rect l="l" t="t" r="r" b="b"/>
            <a:pathLst>
              <a:path w="1011685" h="2511649">
                <a:moveTo>
                  <a:pt x="564" y="2511649"/>
                </a:moveTo>
                <a:lnTo>
                  <a:pt x="100046" y="2511649"/>
                </a:lnTo>
                <a:lnTo>
                  <a:pt x="226065" y="2364864"/>
                </a:lnTo>
                <a:lnTo>
                  <a:pt x="226065" y="1672935"/>
                </a:lnTo>
                <a:lnTo>
                  <a:pt x="1011685" y="92896"/>
                </a:lnTo>
                <a:lnTo>
                  <a:pt x="808100" y="0"/>
                </a:lnTo>
                <a:lnTo>
                  <a:pt x="0" y="1625248"/>
                </a:lnTo>
                <a:lnTo>
                  <a:pt x="564" y="162550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 rot="17789736">
            <a:off x="2651707" y="2899690"/>
            <a:ext cx="784036" cy="186411"/>
          </a:xfrm>
          <a:custGeom>
            <a:avLst/>
            <a:gdLst/>
            <a:ahLst/>
            <a:cxnLst/>
            <a:rect l="l" t="t" r="r" b="b"/>
            <a:pathLst>
              <a:path w="784036" h="186411">
                <a:moveTo>
                  <a:pt x="784036" y="94606"/>
                </a:moveTo>
                <a:lnTo>
                  <a:pt x="784036" y="186411"/>
                </a:lnTo>
                <a:lnTo>
                  <a:pt x="0" y="186411"/>
                </a:lnTo>
                <a:lnTo>
                  <a:pt x="0" y="0"/>
                </a:lnTo>
                <a:lnTo>
                  <a:pt x="669820" y="1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7"/>
          <p:cNvSpPr/>
          <p:nvPr/>
        </p:nvSpPr>
        <p:spPr>
          <a:xfrm rot="9355847">
            <a:off x="1539818" y="2513969"/>
            <a:ext cx="941270" cy="2511649"/>
          </a:xfrm>
          <a:custGeom>
            <a:avLst/>
            <a:gdLst/>
            <a:ahLst/>
            <a:cxnLst/>
            <a:rect l="l" t="t" r="r" b="b"/>
            <a:pathLst>
              <a:path w="1011685" h="2511649">
                <a:moveTo>
                  <a:pt x="564" y="2511649"/>
                </a:moveTo>
                <a:lnTo>
                  <a:pt x="100046" y="2511649"/>
                </a:lnTo>
                <a:lnTo>
                  <a:pt x="226065" y="2364864"/>
                </a:lnTo>
                <a:lnTo>
                  <a:pt x="226065" y="1672935"/>
                </a:lnTo>
                <a:lnTo>
                  <a:pt x="1011685" y="92896"/>
                </a:lnTo>
                <a:lnTo>
                  <a:pt x="808100" y="0"/>
                </a:lnTo>
                <a:lnTo>
                  <a:pt x="0" y="1625248"/>
                </a:lnTo>
                <a:lnTo>
                  <a:pt x="564" y="162550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9"/>
          <p:cNvSpPr/>
          <p:nvPr/>
        </p:nvSpPr>
        <p:spPr>
          <a:xfrm rot="14765541" flipV="1">
            <a:off x="1328854" y="2923419"/>
            <a:ext cx="784036" cy="189276"/>
          </a:xfrm>
          <a:custGeom>
            <a:avLst/>
            <a:gdLst/>
            <a:ahLst/>
            <a:cxnLst/>
            <a:rect l="l" t="t" r="r" b="b"/>
            <a:pathLst>
              <a:path w="784036" h="186411">
                <a:moveTo>
                  <a:pt x="784036" y="94606"/>
                </a:moveTo>
                <a:lnTo>
                  <a:pt x="784036" y="186411"/>
                </a:lnTo>
                <a:lnTo>
                  <a:pt x="0" y="186411"/>
                </a:lnTo>
                <a:lnTo>
                  <a:pt x="0" y="0"/>
                </a:lnTo>
                <a:lnTo>
                  <a:pt x="669820" y="1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2080641" y="3780959"/>
            <a:ext cx="576064" cy="14401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smtClean="0">
                <a:solidFill>
                  <a:schemeClr val="tx1"/>
                </a:solidFill>
              </a:rPr>
              <a:t>- S –S -</a:t>
            </a:r>
            <a:endParaRPr lang="de-DE" dirty="0"/>
          </a:p>
        </p:txBody>
      </p:sp>
      <p:sp>
        <p:nvSpPr>
          <p:cNvPr id="19" name="Rechteck 18"/>
          <p:cNvSpPr/>
          <p:nvPr/>
        </p:nvSpPr>
        <p:spPr>
          <a:xfrm>
            <a:off x="2080641" y="4080076"/>
            <a:ext cx="576064" cy="14401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smtClean="0">
                <a:solidFill>
                  <a:schemeClr val="tx1"/>
                </a:solidFill>
              </a:rPr>
              <a:t>- S –S -</a:t>
            </a:r>
            <a:endParaRPr lang="de-DE" dirty="0"/>
          </a:p>
        </p:txBody>
      </p:sp>
      <p:sp>
        <p:nvSpPr>
          <p:cNvPr id="20" name="Rechteck 19"/>
          <p:cNvSpPr/>
          <p:nvPr/>
        </p:nvSpPr>
        <p:spPr>
          <a:xfrm rot="1764002">
            <a:off x="2620701" y="2874041"/>
            <a:ext cx="504056" cy="14401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smtClean="0">
                <a:solidFill>
                  <a:schemeClr val="tx1"/>
                </a:solidFill>
              </a:rPr>
              <a:t>- S –S -</a:t>
            </a:r>
            <a:endParaRPr lang="de-DE" dirty="0"/>
          </a:p>
        </p:txBody>
      </p:sp>
      <p:sp>
        <p:nvSpPr>
          <p:cNvPr id="21" name="Rechteck 20"/>
          <p:cNvSpPr/>
          <p:nvPr/>
        </p:nvSpPr>
        <p:spPr>
          <a:xfrm rot="20022913">
            <a:off x="1614591" y="2874042"/>
            <a:ext cx="504056" cy="14401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smtClean="0">
                <a:solidFill>
                  <a:schemeClr val="tx1"/>
                </a:solidFill>
              </a:rPr>
              <a:t>- S –S -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1288120" y="1771635"/>
            <a:ext cx="2270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Antigenbindungsstelle</a:t>
            </a:r>
            <a:endParaRPr lang="de-DE" dirty="0"/>
          </a:p>
        </p:txBody>
      </p:sp>
      <p:cxnSp>
        <p:nvCxnSpPr>
          <p:cNvPr id="23" name="Gerade Verbindung mit Pfeil 22"/>
          <p:cNvCxnSpPr/>
          <p:nvPr/>
        </p:nvCxnSpPr>
        <p:spPr>
          <a:xfrm flipH="1">
            <a:off x="3151426" y="2240554"/>
            <a:ext cx="152192" cy="2462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>
            <a:stCxn id="16" idx="3"/>
          </p:cNvCxnSpPr>
          <p:nvPr/>
        </p:nvCxnSpPr>
        <p:spPr>
          <a:xfrm>
            <a:off x="2656705" y="3852967"/>
            <a:ext cx="558135" cy="9273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3258205" y="3782752"/>
            <a:ext cx="1645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Disulfidbrücken</a:t>
            </a:r>
            <a:endParaRPr lang="de-DE" dirty="0"/>
          </a:p>
        </p:txBody>
      </p:sp>
      <p:cxnSp>
        <p:nvCxnSpPr>
          <p:cNvPr id="28" name="Gerade Verbindung mit Pfeil 27"/>
          <p:cNvCxnSpPr/>
          <p:nvPr/>
        </p:nvCxnSpPr>
        <p:spPr>
          <a:xfrm flipH="1" flipV="1">
            <a:off x="1146293" y="2865583"/>
            <a:ext cx="504056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/>
          <p:cNvSpPr txBox="1"/>
          <p:nvPr/>
        </p:nvSpPr>
        <p:spPr>
          <a:xfrm>
            <a:off x="177004" y="2621320"/>
            <a:ext cx="9366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Leichte</a:t>
            </a:r>
          </a:p>
          <a:p>
            <a:r>
              <a:rPr lang="de-DE" dirty="0" smtClean="0"/>
              <a:t>Protein-</a:t>
            </a:r>
          </a:p>
          <a:p>
            <a:r>
              <a:rPr lang="de-DE" dirty="0" smtClean="0"/>
              <a:t>Kette</a:t>
            </a:r>
            <a:endParaRPr lang="de-DE" dirty="0"/>
          </a:p>
        </p:txBody>
      </p:sp>
      <p:cxnSp>
        <p:nvCxnSpPr>
          <p:cNvPr id="31" name="Gerade Verbindung mit Pfeil 30"/>
          <p:cNvCxnSpPr>
            <a:endCxn id="30" idx="3"/>
          </p:cNvCxnSpPr>
          <p:nvPr/>
        </p:nvCxnSpPr>
        <p:spPr>
          <a:xfrm flipH="1">
            <a:off x="1208096" y="4388705"/>
            <a:ext cx="862724" cy="1720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/>
          <p:cNvSpPr txBox="1"/>
          <p:nvPr/>
        </p:nvSpPr>
        <p:spPr>
          <a:xfrm>
            <a:off x="228597" y="4099042"/>
            <a:ext cx="9794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Schwere</a:t>
            </a:r>
          </a:p>
          <a:p>
            <a:r>
              <a:rPr lang="de-DE" dirty="0" smtClean="0"/>
              <a:t>Protein-</a:t>
            </a:r>
          </a:p>
          <a:p>
            <a:r>
              <a:rPr lang="de-DE" dirty="0" smtClean="0"/>
              <a:t>Kette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30633" y="5130705"/>
            <a:ext cx="8900322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Merke: Ein Antikörper besteht aus 2 langen und 2 kurzen Proteinketten, die über eine bzw. </a:t>
            </a:r>
          </a:p>
          <a:p>
            <a:r>
              <a:rPr lang="de-DE" dirty="0"/>
              <a:t> </a:t>
            </a:r>
            <a:r>
              <a:rPr lang="de-DE" dirty="0" smtClean="0"/>
              <a:t>             zwei </a:t>
            </a:r>
            <a:r>
              <a:rPr lang="de-DE" dirty="0" err="1" smtClean="0"/>
              <a:t>Disulfidbrücken</a:t>
            </a:r>
            <a:r>
              <a:rPr lang="de-DE" dirty="0" smtClean="0"/>
              <a:t> zusammengehalten werden. Er stellt somit eine Quartärstruktur</a:t>
            </a:r>
          </a:p>
          <a:p>
            <a:r>
              <a:rPr lang="de-DE" dirty="0"/>
              <a:t> </a:t>
            </a:r>
            <a:r>
              <a:rPr lang="de-DE" dirty="0" smtClean="0"/>
              <a:t>             von Proteinen dar und wird als Immunglobulin bezeichnet.</a:t>
            </a:r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 flipH="1">
            <a:off x="3851114" y="6188938"/>
            <a:ext cx="167075" cy="356668"/>
            <a:chOff x="6979554" y="3144491"/>
            <a:chExt cx="559494" cy="1368861"/>
          </a:xfrm>
        </p:grpSpPr>
        <p:sp>
          <p:nvSpPr>
            <p:cNvPr id="8" name="Rechteck 7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27" name="Grafik 26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53"/>
          <a:stretch/>
        </p:blipFill>
        <p:spPr>
          <a:xfrm>
            <a:off x="4878228" y="1975012"/>
            <a:ext cx="4104456" cy="2886700"/>
          </a:xfrm>
          <a:prstGeom prst="rect">
            <a:avLst/>
          </a:prstGeom>
        </p:spPr>
      </p:pic>
      <p:cxnSp>
        <p:nvCxnSpPr>
          <p:cNvPr id="32" name="Gerade Verbindung mit Pfeil 31"/>
          <p:cNvCxnSpPr/>
          <p:nvPr/>
        </p:nvCxnSpPr>
        <p:spPr>
          <a:xfrm>
            <a:off x="1487037" y="2217419"/>
            <a:ext cx="163312" cy="2693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6289671" y="1790346"/>
            <a:ext cx="1449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3D-Struktur *</a:t>
            </a:r>
            <a:endParaRPr lang="de-DE" dirty="0"/>
          </a:p>
        </p:txBody>
      </p:sp>
      <p:sp>
        <p:nvSpPr>
          <p:cNvPr id="18" name="Rechteck 17"/>
          <p:cNvSpPr/>
          <p:nvPr/>
        </p:nvSpPr>
        <p:spPr>
          <a:xfrm>
            <a:off x="5653813" y="1196420"/>
            <a:ext cx="33288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50" dirty="0" smtClean="0"/>
              <a:t>*This  </a:t>
            </a:r>
            <a:r>
              <a:rPr lang="de-DE" sz="1050" dirty="0" err="1" smtClean="0"/>
              <a:t>work</a:t>
            </a:r>
            <a:r>
              <a:rPr lang="de-DE" sz="1050" dirty="0" smtClean="0"/>
              <a:t>  </a:t>
            </a:r>
            <a:r>
              <a:rPr lang="de-DE" sz="1050" dirty="0" err="1"/>
              <a:t>is</a:t>
            </a:r>
            <a:r>
              <a:rPr lang="de-DE" sz="1050" dirty="0"/>
              <a:t> </a:t>
            </a:r>
            <a:r>
              <a:rPr lang="de-DE" sz="1050" dirty="0" err="1"/>
              <a:t>partially</a:t>
            </a:r>
            <a:r>
              <a:rPr lang="de-DE" sz="1050" dirty="0"/>
              <a:t> a derivative </a:t>
            </a:r>
            <a:r>
              <a:rPr lang="de-DE" sz="1050" dirty="0" err="1"/>
              <a:t>of</a:t>
            </a:r>
            <a:r>
              <a:rPr lang="de-DE" sz="1050" dirty="0"/>
              <a:t> "</a:t>
            </a:r>
            <a:r>
              <a:rPr lang="de-DE" sz="1050" u="sng" dirty="0">
                <a:hlinkClick r:id="rId3"/>
              </a:rPr>
              <a:t>Creative </a:t>
            </a:r>
            <a:r>
              <a:rPr lang="de-DE" sz="1050" u="sng" dirty="0" err="1" smtClean="0">
                <a:hlinkClick r:id="rId3"/>
              </a:rPr>
              <a:t>Commons</a:t>
            </a:r>
            <a:r>
              <a:rPr lang="de-DE" sz="1050" u="sng" dirty="0" smtClean="0">
                <a:hlinkClick r:id="rId3"/>
              </a:rPr>
              <a:t>  </a:t>
            </a:r>
          </a:p>
          <a:p>
            <a:r>
              <a:rPr lang="de-DE" sz="1050" u="sng" dirty="0" err="1" smtClean="0">
                <a:hlinkClick r:id="rId3"/>
              </a:rPr>
              <a:t>antibody</a:t>
            </a:r>
            <a:r>
              <a:rPr lang="de-DE" sz="1050" u="sng" dirty="0" smtClean="0">
                <a:hlinkClick r:id="rId3"/>
              </a:rPr>
              <a:t>  </a:t>
            </a:r>
            <a:r>
              <a:rPr lang="de-DE" sz="1050" u="sng" dirty="0" err="1" smtClean="0">
                <a:hlinkClick r:id="rId3"/>
              </a:rPr>
              <a:t>molecule</a:t>
            </a:r>
            <a:r>
              <a:rPr lang="de-DE" sz="1050" dirty="0"/>
              <a:t>" </a:t>
            </a:r>
            <a:r>
              <a:rPr lang="de-DE" sz="1050" dirty="0" err="1"/>
              <a:t>by</a:t>
            </a:r>
            <a:r>
              <a:rPr lang="de-DE" sz="1050" dirty="0"/>
              <a:t>  </a:t>
            </a:r>
            <a:r>
              <a:rPr lang="de-DE" sz="1050" dirty="0" smtClean="0"/>
              <a:t>sc63, </a:t>
            </a:r>
            <a:r>
              <a:rPr lang="de-DE" sz="1050" dirty="0" err="1"/>
              <a:t>used</a:t>
            </a:r>
            <a:r>
              <a:rPr lang="de-DE" sz="1050" dirty="0"/>
              <a:t> </a:t>
            </a:r>
            <a:r>
              <a:rPr lang="de-DE" sz="1050" dirty="0" err="1"/>
              <a:t>under</a:t>
            </a:r>
            <a:r>
              <a:rPr lang="de-DE" sz="1050" dirty="0"/>
              <a:t> </a:t>
            </a:r>
            <a:r>
              <a:rPr lang="de-DE" sz="1050" u="sng" dirty="0">
                <a:hlinkClick r:id="rId4"/>
              </a:rPr>
              <a:t>CC BY</a:t>
            </a:r>
            <a:r>
              <a:rPr lang="de-DE" sz="1050" dirty="0"/>
              <a:t>.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881637" y="6199903"/>
            <a:ext cx="2653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Schematische Darstellung: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868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6" grpId="0"/>
      <p:bldP spid="29" grpId="0"/>
      <p:bldP spid="30" grpId="0"/>
      <p:bldP spid="3" grpId="0" animBg="1"/>
      <p:bldP spid="13" grpId="0"/>
      <p:bldP spid="18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3" y="-91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Antikörper und ihre Funktionsweise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 rot="15948950">
            <a:off x="4619412" y="2872973"/>
            <a:ext cx="1006193" cy="933851"/>
            <a:chOff x="4372581" y="3956922"/>
            <a:chExt cx="1006193" cy="933851"/>
          </a:xfrm>
        </p:grpSpPr>
        <p:sp>
          <p:nvSpPr>
            <p:cNvPr id="34" name="Freihandform 33"/>
            <p:cNvSpPr/>
            <p:nvPr/>
          </p:nvSpPr>
          <p:spPr>
            <a:xfrm>
              <a:off x="4499992" y="4035111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Freihandform 34"/>
            <p:cNvSpPr/>
            <p:nvPr/>
          </p:nvSpPr>
          <p:spPr>
            <a:xfrm rot="13818301">
              <a:off x="4361021" y="3968482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6" name="Gruppieren 35"/>
          <p:cNvGrpSpPr/>
          <p:nvPr/>
        </p:nvGrpSpPr>
        <p:grpSpPr>
          <a:xfrm rot="17425708">
            <a:off x="5553439" y="4747279"/>
            <a:ext cx="1019191" cy="969863"/>
            <a:chOff x="4359583" y="3920910"/>
            <a:chExt cx="1019191" cy="969863"/>
          </a:xfrm>
        </p:grpSpPr>
        <p:sp>
          <p:nvSpPr>
            <p:cNvPr id="37" name="Freihandform 36"/>
            <p:cNvSpPr/>
            <p:nvPr/>
          </p:nvSpPr>
          <p:spPr>
            <a:xfrm>
              <a:off x="4499992" y="4035111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Freihandform 37"/>
            <p:cNvSpPr/>
            <p:nvPr/>
          </p:nvSpPr>
          <p:spPr>
            <a:xfrm rot="13818301">
              <a:off x="4327671" y="3952822"/>
              <a:ext cx="919485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9" name="Gruppieren 38"/>
          <p:cNvGrpSpPr/>
          <p:nvPr/>
        </p:nvGrpSpPr>
        <p:grpSpPr>
          <a:xfrm rot="20189369">
            <a:off x="6792452" y="4384171"/>
            <a:ext cx="1006193" cy="933851"/>
            <a:chOff x="4372581" y="3956922"/>
            <a:chExt cx="1006193" cy="933851"/>
          </a:xfrm>
        </p:grpSpPr>
        <p:sp>
          <p:nvSpPr>
            <p:cNvPr id="40" name="Freihandform 39"/>
            <p:cNvSpPr/>
            <p:nvPr/>
          </p:nvSpPr>
          <p:spPr>
            <a:xfrm>
              <a:off x="4499992" y="4035111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Freihandform 40"/>
            <p:cNvSpPr/>
            <p:nvPr/>
          </p:nvSpPr>
          <p:spPr>
            <a:xfrm rot="13818301">
              <a:off x="4361021" y="3968482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2" name="Gruppieren 41"/>
          <p:cNvGrpSpPr/>
          <p:nvPr/>
        </p:nvGrpSpPr>
        <p:grpSpPr>
          <a:xfrm rot="12867080">
            <a:off x="4609114" y="4105715"/>
            <a:ext cx="1006193" cy="933851"/>
            <a:chOff x="4372581" y="3956922"/>
            <a:chExt cx="1006193" cy="933851"/>
          </a:xfrm>
        </p:grpSpPr>
        <p:sp>
          <p:nvSpPr>
            <p:cNvPr id="43" name="Freihandform 42"/>
            <p:cNvSpPr/>
            <p:nvPr/>
          </p:nvSpPr>
          <p:spPr>
            <a:xfrm>
              <a:off x="4499992" y="4035111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Freihandform 43"/>
            <p:cNvSpPr/>
            <p:nvPr/>
          </p:nvSpPr>
          <p:spPr>
            <a:xfrm rot="13818301">
              <a:off x="4361021" y="3968482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5" name="Gruppieren 44"/>
          <p:cNvGrpSpPr/>
          <p:nvPr/>
        </p:nvGrpSpPr>
        <p:grpSpPr>
          <a:xfrm rot="9846518">
            <a:off x="1383090" y="4021187"/>
            <a:ext cx="559494" cy="1368861"/>
            <a:chOff x="6979554" y="3144491"/>
            <a:chExt cx="559494" cy="1368861"/>
          </a:xfrm>
        </p:grpSpPr>
        <p:sp>
          <p:nvSpPr>
            <p:cNvPr id="46" name="Rechteck 45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1" name="Gruppieren 60"/>
          <p:cNvGrpSpPr/>
          <p:nvPr/>
        </p:nvGrpSpPr>
        <p:grpSpPr>
          <a:xfrm rot="18965674">
            <a:off x="5583070" y="2122481"/>
            <a:ext cx="1021519" cy="976309"/>
            <a:chOff x="4357255" y="3914464"/>
            <a:chExt cx="1021519" cy="976309"/>
          </a:xfrm>
        </p:grpSpPr>
        <p:sp>
          <p:nvSpPr>
            <p:cNvPr id="62" name="Freihandform 61"/>
            <p:cNvSpPr/>
            <p:nvPr/>
          </p:nvSpPr>
          <p:spPr>
            <a:xfrm>
              <a:off x="4499992" y="4035111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Freihandform 62"/>
            <p:cNvSpPr/>
            <p:nvPr/>
          </p:nvSpPr>
          <p:spPr>
            <a:xfrm rot="13818301">
              <a:off x="4321700" y="3950019"/>
              <a:ext cx="926771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4" name="Gruppieren 63"/>
          <p:cNvGrpSpPr/>
          <p:nvPr/>
        </p:nvGrpSpPr>
        <p:grpSpPr>
          <a:xfrm rot="631628">
            <a:off x="6735479" y="2468893"/>
            <a:ext cx="1006193" cy="933851"/>
            <a:chOff x="4372581" y="3956922"/>
            <a:chExt cx="1006193" cy="933851"/>
          </a:xfrm>
        </p:grpSpPr>
        <p:sp>
          <p:nvSpPr>
            <p:cNvPr id="65" name="Freihandform 64"/>
            <p:cNvSpPr/>
            <p:nvPr/>
          </p:nvSpPr>
          <p:spPr>
            <a:xfrm>
              <a:off x="4499992" y="4035111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" name="Freihandform 65"/>
            <p:cNvSpPr/>
            <p:nvPr/>
          </p:nvSpPr>
          <p:spPr>
            <a:xfrm rot="13818301">
              <a:off x="4361021" y="3968482"/>
              <a:ext cx="878782" cy="855662"/>
            </a:xfrm>
            <a:custGeom>
              <a:avLst/>
              <a:gdLst/>
              <a:ahLst/>
              <a:cxnLst/>
              <a:rect l="l" t="t" r="r" b="b"/>
              <a:pathLst>
                <a:path w="878782" h="855662">
                  <a:moveTo>
                    <a:pt x="744771" y="629383"/>
                  </a:moveTo>
                  <a:cubicBezTo>
                    <a:pt x="744937" y="629337"/>
                    <a:pt x="743083" y="636504"/>
                    <a:pt x="744329" y="630819"/>
                  </a:cubicBezTo>
                  <a:close/>
                  <a:moveTo>
                    <a:pt x="412842" y="0"/>
                  </a:moveTo>
                  <a:lnTo>
                    <a:pt x="458880" y="3175"/>
                  </a:lnTo>
                  <a:cubicBezTo>
                    <a:pt x="461057" y="3325"/>
                    <a:pt x="463113" y="4233"/>
                    <a:pt x="465230" y="4762"/>
                  </a:cubicBezTo>
                  <a:lnTo>
                    <a:pt x="477930" y="7937"/>
                  </a:lnTo>
                  <a:cubicBezTo>
                    <a:pt x="481177" y="8749"/>
                    <a:pt x="484226" y="10231"/>
                    <a:pt x="487455" y="11112"/>
                  </a:cubicBezTo>
                  <a:cubicBezTo>
                    <a:pt x="489518" y="11675"/>
                    <a:pt x="499254" y="13221"/>
                    <a:pt x="501742" y="14287"/>
                  </a:cubicBezTo>
                  <a:cubicBezTo>
                    <a:pt x="503496" y="15039"/>
                    <a:pt x="504848" y="16515"/>
                    <a:pt x="506505" y="17462"/>
                  </a:cubicBezTo>
                  <a:cubicBezTo>
                    <a:pt x="508560" y="18636"/>
                    <a:pt x="510738" y="19579"/>
                    <a:pt x="512855" y="20637"/>
                  </a:cubicBezTo>
                  <a:cubicBezTo>
                    <a:pt x="516758" y="22588"/>
                    <a:pt x="521454" y="22321"/>
                    <a:pt x="525555" y="23812"/>
                  </a:cubicBezTo>
                  <a:cubicBezTo>
                    <a:pt x="527348" y="24464"/>
                    <a:pt x="528611" y="26134"/>
                    <a:pt x="530317" y="26987"/>
                  </a:cubicBezTo>
                  <a:cubicBezTo>
                    <a:pt x="531814" y="27736"/>
                    <a:pt x="533542" y="27916"/>
                    <a:pt x="535080" y="28575"/>
                  </a:cubicBezTo>
                  <a:cubicBezTo>
                    <a:pt x="537255" y="29507"/>
                    <a:pt x="539313" y="30692"/>
                    <a:pt x="541430" y="31750"/>
                  </a:cubicBezTo>
                  <a:cubicBezTo>
                    <a:pt x="552372" y="34485"/>
                    <a:pt x="545829" y="32361"/>
                    <a:pt x="560480" y="39687"/>
                  </a:cubicBezTo>
                  <a:cubicBezTo>
                    <a:pt x="563473" y="41184"/>
                    <a:pt x="566947" y="41503"/>
                    <a:pt x="570005" y="42862"/>
                  </a:cubicBezTo>
                  <a:cubicBezTo>
                    <a:pt x="571748" y="43637"/>
                    <a:pt x="573061" y="45184"/>
                    <a:pt x="574767" y="46037"/>
                  </a:cubicBezTo>
                  <a:cubicBezTo>
                    <a:pt x="584625" y="50967"/>
                    <a:pt x="577378" y="46064"/>
                    <a:pt x="578895" y="47142"/>
                  </a:cubicBezTo>
                  <a:lnTo>
                    <a:pt x="584292" y="50800"/>
                  </a:lnTo>
                  <a:cubicBezTo>
                    <a:pt x="591477" y="53194"/>
                    <a:pt x="588246" y="51857"/>
                    <a:pt x="591938" y="54492"/>
                  </a:cubicBezTo>
                  <a:lnTo>
                    <a:pt x="598580" y="58737"/>
                  </a:lnTo>
                  <a:cubicBezTo>
                    <a:pt x="610965" y="66168"/>
                    <a:pt x="603635" y="61437"/>
                    <a:pt x="604737" y="61378"/>
                  </a:cubicBezTo>
                  <a:lnTo>
                    <a:pt x="609692" y="63500"/>
                  </a:lnTo>
                  <a:cubicBezTo>
                    <a:pt x="611399" y="64353"/>
                    <a:pt x="612798" y="65728"/>
                    <a:pt x="614455" y="66675"/>
                  </a:cubicBezTo>
                  <a:cubicBezTo>
                    <a:pt x="624205" y="72246"/>
                    <a:pt x="617811" y="66856"/>
                    <a:pt x="625567" y="74612"/>
                  </a:cubicBezTo>
                  <a:cubicBezTo>
                    <a:pt x="628914" y="77959"/>
                    <a:pt x="634390" y="78248"/>
                    <a:pt x="638267" y="80962"/>
                  </a:cubicBezTo>
                  <a:cubicBezTo>
                    <a:pt x="639830" y="82056"/>
                    <a:pt x="640384" y="84137"/>
                    <a:pt x="641442" y="85725"/>
                  </a:cubicBezTo>
                  <a:cubicBezTo>
                    <a:pt x="641442" y="85725"/>
                    <a:pt x="648041" y="87275"/>
                    <a:pt x="650967" y="88900"/>
                  </a:cubicBezTo>
                  <a:cubicBezTo>
                    <a:pt x="652930" y="89990"/>
                    <a:pt x="653862" y="92417"/>
                    <a:pt x="655730" y="93662"/>
                  </a:cubicBezTo>
                  <a:cubicBezTo>
                    <a:pt x="662630" y="98262"/>
                    <a:pt x="659651" y="93544"/>
                    <a:pt x="660725" y="95390"/>
                  </a:cubicBezTo>
                  <a:lnTo>
                    <a:pt x="663667" y="100012"/>
                  </a:lnTo>
                  <a:lnTo>
                    <a:pt x="668430" y="103187"/>
                  </a:lnTo>
                  <a:cubicBezTo>
                    <a:pt x="672014" y="105576"/>
                    <a:pt x="675603" y="114946"/>
                    <a:pt x="677955" y="119062"/>
                  </a:cubicBezTo>
                  <a:cubicBezTo>
                    <a:pt x="678902" y="120719"/>
                    <a:pt x="680072" y="122237"/>
                    <a:pt x="681130" y="123825"/>
                  </a:cubicBezTo>
                  <a:cubicBezTo>
                    <a:pt x="682058" y="125217"/>
                    <a:pt x="682188" y="127000"/>
                    <a:pt x="682717" y="128587"/>
                  </a:cubicBezTo>
                  <a:lnTo>
                    <a:pt x="687480" y="142875"/>
                  </a:lnTo>
                  <a:cubicBezTo>
                    <a:pt x="689282" y="148282"/>
                    <a:pt x="691713" y="153458"/>
                    <a:pt x="693830" y="158750"/>
                  </a:cubicBezTo>
                  <a:cubicBezTo>
                    <a:pt x="695073" y="161857"/>
                    <a:pt x="695947" y="165100"/>
                    <a:pt x="697005" y="168275"/>
                  </a:cubicBezTo>
                  <a:cubicBezTo>
                    <a:pt x="698592" y="169333"/>
                    <a:pt x="700575" y="169960"/>
                    <a:pt x="701767" y="171450"/>
                  </a:cubicBezTo>
                  <a:cubicBezTo>
                    <a:pt x="702812" y="172757"/>
                    <a:pt x="702607" y="174715"/>
                    <a:pt x="703355" y="176212"/>
                  </a:cubicBezTo>
                  <a:cubicBezTo>
                    <a:pt x="704208" y="177919"/>
                    <a:pt x="705778" y="179221"/>
                    <a:pt x="706530" y="180975"/>
                  </a:cubicBezTo>
                  <a:cubicBezTo>
                    <a:pt x="707389" y="182980"/>
                    <a:pt x="707518" y="185227"/>
                    <a:pt x="708117" y="187325"/>
                  </a:cubicBezTo>
                  <a:cubicBezTo>
                    <a:pt x="708577" y="188934"/>
                    <a:pt x="709176" y="190500"/>
                    <a:pt x="709705" y="192087"/>
                  </a:cubicBezTo>
                  <a:cubicBezTo>
                    <a:pt x="710912" y="195707"/>
                    <a:pt x="713938" y="198437"/>
                    <a:pt x="716055" y="201612"/>
                  </a:cubicBezTo>
                  <a:cubicBezTo>
                    <a:pt x="717911" y="204397"/>
                    <a:pt x="717987" y="208030"/>
                    <a:pt x="719230" y="211137"/>
                  </a:cubicBezTo>
                  <a:cubicBezTo>
                    <a:pt x="720109" y="213334"/>
                    <a:pt x="721473" y="215312"/>
                    <a:pt x="722405" y="217487"/>
                  </a:cubicBezTo>
                  <a:cubicBezTo>
                    <a:pt x="723064" y="219025"/>
                    <a:pt x="723333" y="220712"/>
                    <a:pt x="723992" y="222250"/>
                  </a:cubicBezTo>
                  <a:cubicBezTo>
                    <a:pt x="724924" y="224425"/>
                    <a:pt x="726109" y="226483"/>
                    <a:pt x="727167" y="228600"/>
                  </a:cubicBezTo>
                  <a:cubicBezTo>
                    <a:pt x="727915" y="230097"/>
                    <a:pt x="728226" y="231775"/>
                    <a:pt x="728755" y="233362"/>
                  </a:cubicBezTo>
                  <a:cubicBezTo>
                    <a:pt x="729813" y="236537"/>
                    <a:pt x="730571" y="239829"/>
                    <a:pt x="731930" y="242887"/>
                  </a:cubicBezTo>
                  <a:cubicBezTo>
                    <a:pt x="732705" y="244631"/>
                    <a:pt x="734047" y="246062"/>
                    <a:pt x="735105" y="247650"/>
                  </a:cubicBezTo>
                  <a:cubicBezTo>
                    <a:pt x="736033" y="249042"/>
                    <a:pt x="736163" y="250825"/>
                    <a:pt x="736692" y="252412"/>
                  </a:cubicBezTo>
                  <a:lnTo>
                    <a:pt x="739867" y="261937"/>
                  </a:lnTo>
                  <a:cubicBezTo>
                    <a:pt x="740925" y="263525"/>
                    <a:pt x="742290" y="264946"/>
                    <a:pt x="743042" y="266700"/>
                  </a:cubicBezTo>
                  <a:cubicBezTo>
                    <a:pt x="743902" y="268705"/>
                    <a:pt x="744101" y="270933"/>
                    <a:pt x="744630" y="273050"/>
                  </a:cubicBezTo>
                  <a:cubicBezTo>
                    <a:pt x="746192" y="279295"/>
                    <a:pt x="746747" y="285750"/>
                    <a:pt x="747805" y="292100"/>
                  </a:cubicBezTo>
                  <a:lnTo>
                    <a:pt x="744630" y="298450"/>
                  </a:lnTo>
                  <a:cubicBezTo>
                    <a:pt x="743770" y="300455"/>
                    <a:pt x="743641" y="302702"/>
                    <a:pt x="743042" y="304800"/>
                  </a:cubicBezTo>
                  <a:cubicBezTo>
                    <a:pt x="742914" y="305248"/>
                    <a:pt x="742785" y="305696"/>
                    <a:pt x="742600" y="306127"/>
                  </a:cubicBezTo>
                  <a:lnTo>
                    <a:pt x="743404" y="306927"/>
                  </a:lnTo>
                  <a:lnTo>
                    <a:pt x="744630" y="301625"/>
                  </a:lnTo>
                  <a:cubicBezTo>
                    <a:pt x="745083" y="299965"/>
                    <a:pt x="745910" y="297493"/>
                    <a:pt x="746607" y="295484"/>
                  </a:cubicBezTo>
                  <a:cubicBezTo>
                    <a:pt x="746969" y="294854"/>
                    <a:pt x="747409" y="294282"/>
                    <a:pt x="747805" y="293687"/>
                  </a:cubicBezTo>
                  <a:cubicBezTo>
                    <a:pt x="747226" y="296095"/>
                    <a:pt x="744989" y="303473"/>
                    <a:pt x="743754" y="307275"/>
                  </a:cubicBezTo>
                  <a:lnTo>
                    <a:pt x="878782" y="441529"/>
                  </a:lnTo>
                  <a:lnTo>
                    <a:pt x="756169" y="544273"/>
                  </a:lnTo>
                  <a:lnTo>
                    <a:pt x="755742" y="547687"/>
                  </a:lnTo>
                  <a:cubicBezTo>
                    <a:pt x="755383" y="549839"/>
                    <a:pt x="754754" y="551939"/>
                    <a:pt x="754155" y="554037"/>
                  </a:cubicBezTo>
                  <a:cubicBezTo>
                    <a:pt x="753695" y="555646"/>
                    <a:pt x="752706" y="557132"/>
                    <a:pt x="752567" y="558800"/>
                  </a:cubicBezTo>
                  <a:cubicBezTo>
                    <a:pt x="751643" y="569886"/>
                    <a:pt x="751674" y="581034"/>
                    <a:pt x="750980" y="592137"/>
                  </a:cubicBezTo>
                  <a:cubicBezTo>
                    <a:pt x="750615" y="597971"/>
                    <a:pt x="749921" y="603779"/>
                    <a:pt x="749392" y="609600"/>
                  </a:cubicBezTo>
                  <a:cubicBezTo>
                    <a:pt x="749392" y="609600"/>
                    <a:pt x="747198" y="618048"/>
                    <a:pt x="746217" y="622300"/>
                  </a:cubicBezTo>
                  <a:cubicBezTo>
                    <a:pt x="745247" y="626503"/>
                    <a:pt x="744648" y="629184"/>
                    <a:pt x="744329" y="630819"/>
                  </a:cubicBezTo>
                  <a:lnTo>
                    <a:pt x="743042" y="635000"/>
                  </a:lnTo>
                  <a:cubicBezTo>
                    <a:pt x="740605" y="643531"/>
                    <a:pt x="741873" y="639960"/>
                    <a:pt x="741283" y="643148"/>
                  </a:cubicBezTo>
                  <a:lnTo>
                    <a:pt x="739867" y="649287"/>
                  </a:lnTo>
                  <a:cubicBezTo>
                    <a:pt x="739461" y="650911"/>
                    <a:pt x="738686" y="652426"/>
                    <a:pt x="738280" y="654050"/>
                  </a:cubicBezTo>
                  <a:cubicBezTo>
                    <a:pt x="737097" y="658783"/>
                    <a:pt x="736288" y="663604"/>
                    <a:pt x="735105" y="668337"/>
                  </a:cubicBezTo>
                  <a:cubicBezTo>
                    <a:pt x="734128" y="672245"/>
                    <a:pt x="733714" y="673454"/>
                    <a:pt x="733671" y="671832"/>
                  </a:cubicBezTo>
                  <a:cubicBezTo>
                    <a:pt x="733959" y="669931"/>
                    <a:pt x="733788" y="670776"/>
                    <a:pt x="733671" y="671832"/>
                  </a:cubicBezTo>
                  <a:lnTo>
                    <a:pt x="731930" y="682625"/>
                  </a:lnTo>
                  <a:cubicBezTo>
                    <a:pt x="726825" y="697941"/>
                    <a:pt x="729221" y="690014"/>
                    <a:pt x="728846" y="692662"/>
                  </a:cubicBezTo>
                  <a:lnTo>
                    <a:pt x="727167" y="700087"/>
                  </a:lnTo>
                  <a:cubicBezTo>
                    <a:pt x="726761" y="701711"/>
                    <a:pt x="725986" y="703226"/>
                    <a:pt x="725580" y="704850"/>
                  </a:cubicBezTo>
                  <a:cubicBezTo>
                    <a:pt x="724926" y="707468"/>
                    <a:pt x="724521" y="710141"/>
                    <a:pt x="723992" y="712787"/>
                  </a:cubicBezTo>
                  <a:cubicBezTo>
                    <a:pt x="723335" y="716069"/>
                    <a:pt x="721779" y="719106"/>
                    <a:pt x="720817" y="722312"/>
                  </a:cubicBezTo>
                  <a:cubicBezTo>
                    <a:pt x="720190" y="724402"/>
                    <a:pt x="719857" y="726572"/>
                    <a:pt x="719230" y="728662"/>
                  </a:cubicBezTo>
                  <a:cubicBezTo>
                    <a:pt x="718268" y="731868"/>
                    <a:pt x="717414" y="735129"/>
                    <a:pt x="716055" y="738187"/>
                  </a:cubicBezTo>
                  <a:cubicBezTo>
                    <a:pt x="711356" y="748761"/>
                    <a:pt x="713389" y="740275"/>
                    <a:pt x="712927" y="742459"/>
                  </a:cubicBezTo>
                  <a:lnTo>
                    <a:pt x="711292" y="749300"/>
                  </a:lnTo>
                  <a:cubicBezTo>
                    <a:pt x="709175" y="750887"/>
                    <a:pt x="706813" y="752191"/>
                    <a:pt x="704942" y="754062"/>
                  </a:cubicBezTo>
                  <a:cubicBezTo>
                    <a:pt x="700004" y="759000"/>
                    <a:pt x="696367" y="765653"/>
                    <a:pt x="690655" y="769937"/>
                  </a:cubicBezTo>
                  <a:cubicBezTo>
                    <a:pt x="686661" y="772932"/>
                    <a:pt x="682188" y="775229"/>
                    <a:pt x="677955" y="777875"/>
                  </a:cubicBezTo>
                  <a:cubicBezTo>
                    <a:pt x="673468" y="780680"/>
                    <a:pt x="669658" y="784465"/>
                    <a:pt x="665255" y="787400"/>
                  </a:cubicBezTo>
                  <a:cubicBezTo>
                    <a:pt x="659977" y="790919"/>
                    <a:pt x="658107" y="791944"/>
                    <a:pt x="660086" y="789545"/>
                  </a:cubicBezTo>
                  <a:cubicBezTo>
                    <a:pt x="663011" y="787173"/>
                    <a:pt x="661656" y="788189"/>
                    <a:pt x="660086" y="789545"/>
                  </a:cubicBezTo>
                  <a:lnTo>
                    <a:pt x="650967" y="796925"/>
                  </a:lnTo>
                  <a:lnTo>
                    <a:pt x="636680" y="801687"/>
                  </a:lnTo>
                  <a:lnTo>
                    <a:pt x="631917" y="803275"/>
                  </a:lnTo>
                  <a:cubicBezTo>
                    <a:pt x="627155" y="804862"/>
                    <a:pt x="622428" y="806561"/>
                    <a:pt x="617630" y="808037"/>
                  </a:cubicBezTo>
                  <a:cubicBezTo>
                    <a:pt x="610974" y="810085"/>
                    <a:pt x="610095" y="809117"/>
                    <a:pt x="603342" y="812800"/>
                  </a:cubicBezTo>
                  <a:cubicBezTo>
                    <a:pt x="599992" y="814627"/>
                    <a:pt x="596992" y="817033"/>
                    <a:pt x="593817" y="819150"/>
                  </a:cubicBezTo>
                  <a:cubicBezTo>
                    <a:pt x="593817" y="819150"/>
                    <a:pt x="585218" y="820834"/>
                    <a:pt x="581117" y="822325"/>
                  </a:cubicBezTo>
                  <a:cubicBezTo>
                    <a:pt x="579324" y="822977"/>
                    <a:pt x="577942" y="824442"/>
                    <a:pt x="576355" y="825500"/>
                  </a:cubicBezTo>
                  <a:cubicBezTo>
                    <a:pt x="574767" y="826029"/>
                    <a:pt x="573159" y="826499"/>
                    <a:pt x="571592" y="827087"/>
                  </a:cubicBezTo>
                  <a:cubicBezTo>
                    <a:pt x="568924" y="828087"/>
                    <a:pt x="566384" y="829443"/>
                    <a:pt x="563655" y="830262"/>
                  </a:cubicBezTo>
                  <a:cubicBezTo>
                    <a:pt x="561070" y="831037"/>
                    <a:pt x="558372" y="831367"/>
                    <a:pt x="555717" y="831850"/>
                  </a:cubicBezTo>
                  <a:cubicBezTo>
                    <a:pt x="543106" y="834143"/>
                    <a:pt x="543066" y="833845"/>
                    <a:pt x="527142" y="835025"/>
                  </a:cubicBezTo>
                  <a:lnTo>
                    <a:pt x="503330" y="836612"/>
                  </a:lnTo>
                  <a:cubicBezTo>
                    <a:pt x="493892" y="837241"/>
                    <a:pt x="477201" y="838808"/>
                    <a:pt x="466817" y="842962"/>
                  </a:cubicBezTo>
                  <a:cubicBezTo>
                    <a:pt x="465046" y="843671"/>
                    <a:pt x="463642" y="845079"/>
                    <a:pt x="462055" y="846137"/>
                  </a:cubicBezTo>
                  <a:cubicBezTo>
                    <a:pt x="452582" y="848506"/>
                    <a:pt x="457857" y="847366"/>
                    <a:pt x="446180" y="849312"/>
                  </a:cubicBezTo>
                  <a:cubicBezTo>
                    <a:pt x="441876" y="850029"/>
                    <a:pt x="437814" y="851977"/>
                    <a:pt x="433480" y="852487"/>
                  </a:cubicBezTo>
                  <a:cubicBezTo>
                    <a:pt x="419776" y="854099"/>
                    <a:pt x="405963" y="854604"/>
                    <a:pt x="392205" y="855662"/>
                  </a:cubicBezTo>
                  <a:cubicBezTo>
                    <a:pt x="385326" y="855133"/>
                    <a:pt x="378419" y="854881"/>
                    <a:pt x="371567" y="854075"/>
                  </a:cubicBezTo>
                  <a:cubicBezTo>
                    <a:pt x="364232" y="853212"/>
                    <a:pt x="366798" y="852310"/>
                    <a:pt x="360455" y="850900"/>
                  </a:cubicBezTo>
                  <a:cubicBezTo>
                    <a:pt x="357313" y="850202"/>
                    <a:pt x="354127" y="849688"/>
                    <a:pt x="350930" y="849312"/>
                  </a:cubicBezTo>
                  <a:cubicBezTo>
                    <a:pt x="345125" y="848629"/>
                    <a:pt x="339272" y="848408"/>
                    <a:pt x="333467" y="847725"/>
                  </a:cubicBezTo>
                  <a:cubicBezTo>
                    <a:pt x="326858" y="846947"/>
                    <a:pt x="315372" y="844391"/>
                    <a:pt x="309655" y="842962"/>
                  </a:cubicBezTo>
                  <a:cubicBezTo>
                    <a:pt x="308031" y="842556"/>
                    <a:pt x="306516" y="841781"/>
                    <a:pt x="304892" y="841375"/>
                  </a:cubicBezTo>
                  <a:cubicBezTo>
                    <a:pt x="299876" y="840121"/>
                    <a:pt x="295481" y="839825"/>
                    <a:pt x="290605" y="838200"/>
                  </a:cubicBezTo>
                  <a:cubicBezTo>
                    <a:pt x="287901" y="837299"/>
                    <a:pt x="285335" y="836026"/>
                    <a:pt x="282667" y="835025"/>
                  </a:cubicBezTo>
                  <a:cubicBezTo>
                    <a:pt x="271176" y="830716"/>
                    <a:pt x="284212" y="836961"/>
                    <a:pt x="275935" y="832597"/>
                  </a:cubicBezTo>
                  <a:lnTo>
                    <a:pt x="258855" y="823912"/>
                  </a:lnTo>
                  <a:cubicBezTo>
                    <a:pt x="244919" y="821126"/>
                    <a:pt x="252885" y="823126"/>
                    <a:pt x="250963" y="821836"/>
                  </a:cubicBezTo>
                  <a:lnTo>
                    <a:pt x="244567" y="819150"/>
                  </a:lnTo>
                  <a:cubicBezTo>
                    <a:pt x="240947" y="817833"/>
                    <a:pt x="237075" y="817292"/>
                    <a:pt x="233455" y="815975"/>
                  </a:cubicBezTo>
                  <a:cubicBezTo>
                    <a:pt x="231231" y="815166"/>
                    <a:pt x="229268" y="813761"/>
                    <a:pt x="227105" y="812800"/>
                  </a:cubicBezTo>
                  <a:cubicBezTo>
                    <a:pt x="220962" y="810070"/>
                    <a:pt x="218401" y="809800"/>
                    <a:pt x="212817" y="806450"/>
                  </a:cubicBezTo>
                  <a:cubicBezTo>
                    <a:pt x="209545" y="804487"/>
                    <a:pt x="206628" y="801953"/>
                    <a:pt x="203292" y="800100"/>
                  </a:cubicBezTo>
                  <a:cubicBezTo>
                    <a:pt x="201829" y="799287"/>
                    <a:pt x="200117" y="799041"/>
                    <a:pt x="198530" y="798512"/>
                  </a:cubicBezTo>
                  <a:cubicBezTo>
                    <a:pt x="178242" y="791746"/>
                    <a:pt x="185307" y="792935"/>
                    <a:pt x="173130" y="787400"/>
                  </a:cubicBezTo>
                  <a:cubicBezTo>
                    <a:pt x="169461" y="785732"/>
                    <a:pt x="165555" y="784567"/>
                    <a:pt x="162017" y="782637"/>
                  </a:cubicBezTo>
                  <a:cubicBezTo>
                    <a:pt x="159694" y="781370"/>
                    <a:pt x="157784" y="779462"/>
                    <a:pt x="155667" y="777875"/>
                  </a:cubicBezTo>
                  <a:cubicBezTo>
                    <a:pt x="150730" y="774173"/>
                    <a:pt x="145225" y="771276"/>
                    <a:pt x="139792" y="768350"/>
                  </a:cubicBezTo>
                  <a:cubicBezTo>
                    <a:pt x="138319" y="767557"/>
                    <a:pt x="136617" y="767291"/>
                    <a:pt x="135030" y="766762"/>
                  </a:cubicBezTo>
                  <a:cubicBezTo>
                    <a:pt x="130010" y="765088"/>
                    <a:pt x="126610" y="760349"/>
                    <a:pt x="122330" y="757237"/>
                  </a:cubicBezTo>
                  <a:cubicBezTo>
                    <a:pt x="120787" y="756115"/>
                    <a:pt x="119185" y="755073"/>
                    <a:pt x="117567" y="754062"/>
                  </a:cubicBezTo>
                  <a:cubicBezTo>
                    <a:pt x="114951" y="752427"/>
                    <a:pt x="112065" y="751194"/>
                    <a:pt x="109630" y="749300"/>
                  </a:cubicBezTo>
                  <a:cubicBezTo>
                    <a:pt x="107267" y="747462"/>
                    <a:pt x="105617" y="744820"/>
                    <a:pt x="103280" y="742950"/>
                  </a:cubicBezTo>
                  <a:cubicBezTo>
                    <a:pt x="90051" y="732367"/>
                    <a:pt x="96930" y="741363"/>
                    <a:pt x="90580" y="731837"/>
                  </a:cubicBezTo>
                  <a:cubicBezTo>
                    <a:pt x="81761" y="725224"/>
                    <a:pt x="85591" y="729344"/>
                    <a:pt x="79467" y="719137"/>
                  </a:cubicBezTo>
                  <a:cubicBezTo>
                    <a:pt x="75598" y="712688"/>
                    <a:pt x="69748" y="707649"/>
                    <a:pt x="65180" y="701675"/>
                  </a:cubicBezTo>
                  <a:cubicBezTo>
                    <a:pt x="62862" y="698644"/>
                    <a:pt x="61018" y="695276"/>
                    <a:pt x="58830" y="692150"/>
                  </a:cubicBezTo>
                  <a:cubicBezTo>
                    <a:pt x="57313" y="689982"/>
                    <a:pt x="55250" y="688167"/>
                    <a:pt x="54067" y="685800"/>
                  </a:cubicBezTo>
                  <a:cubicBezTo>
                    <a:pt x="53091" y="683849"/>
                    <a:pt x="53009" y="681567"/>
                    <a:pt x="52480" y="679450"/>
                  </a:cubicBezTo>
                  <a:cubicBezTo>
                    <a:pt x="50892" y="677862"/>
                    <a:pt x="49022" y="676514"/>
                    <a:pt x="47717" y="674687"/>
                  </a:cubicBezTo>
                  <a:cubicBezTo>
                    <a:pt x="44797" y="670599"/>
                    <a:pt x="42813" y="663149"/>
                    <a:pt x="41367" y="658812"/>
                  </a:cubicBezTo>
                  <a:cubicBezTo>
                    <a:pt x="39870" y="654322"/>
                    <a:pt x="36975" y="650421"/>
                    <a:pt x="35017" y="646112"/>
                  </a:cubicBezTo>
                  <a:lnTo>
                    <a:pt x="31842" y="635000"/>
                  </a:lnTo>
                  <a:cubicBezTo>
                    <a:pt x="29725" y="631825"/>
                    <a:pt x="27345" y="628811"/>
                    <a:pt x="25492" y="625475"/>
                  </a:cubicBezTo>
                  <a:cubicBezTo>
                    <a:pt x="24679" y="624012"/>
                    <a:pt x="24564" y="622250"/>
                    <a:pt x="23905" y="620712"/>
                  </a:cubicBezTo>
                  <a:cubicBezTo>
                    <a:pt x="22973" y="618537"/>
                    <a:pt x="21691" y="616525"/>
                    <a:pt x="20730" y="614362"/>
                  </a:cubicBezTo>
                  <a:cubicBezTo>
                    <a:pt x="17314" y="606677"/>
                    <a:pt x="17810" y="607446"/>
                    <a:pt x="15967" y="600075"/>
                  </a:cubicBezTo>
                  <a:cubicBezTo>
                    <a:pt x="14380" y="597958"/>
                    <a:pt x="12607" y="595969"/>
                    <a:pt x="11205" y="593725"/>
                  </a:cubicBezTo>
                  <a:cubicBezTo>
                    <a:pt x="7746" y="588191"/>
                    <a:pt x="7966" y="587120"/>
                    <a:pt x="6442" y="581025"/>
                  </a:cubicBezTo>
                  <a:cubicBezTo>
                    <a:pt x="5630" y="577778"/>
                    <a:pt x="4147" y="574729"/>
                    <a:pt x="3267" y="571500"/>
                  </a:cubicBezTo>
                  <a:cubicBezTo>
                    <a:pt x="-1303" y="554742"/>
                    <a:pt x="339" y="522018"/>
                    <a:pt x="92" y="514350"/>
                  </a:cubicBezTo>
                  <a:cubicBezTo>
                    <a:pt x="92" y="514350"/>
                    <a:pt x="2024" y="507932"/>
                    <a:pt x="3267" y="504825"/>
                  </a:cubicBezTo>
                  <a:cubicBezTo>
                    <a:pt x="4146" y="502628"/>
                    <a:pt x="5384" y="500592"/>
                    <a:pt x="6442" y="498475"/>
                  </a:cubicBezTo>
                  <a:cubicBezTo>
                    <a:pt x="13821" y="483717"/>
                    <a:pt x="18966" y="481189"/>
                    <a:pt x="31842" y="468312"/>
                  </a:cubicBezTo>
                  <a:cubicBezTo>
                    <a:pt x="37160" y="462994"/>
                    <a:pt x="43391" y="458671"/>
                    <a:pt x="49305" y="454025"/>
                  </a:cubicBezTo>
                  <a:cubicBezTo>
                    <a:pt x="50805" y="452846"/>
                    <a:pt x="52601" y="452071"/>
                    <a:pt x="54067" y="450850"/>
                  </a:cubicBezTo>
                  <a:cubicBezTo>
                    <a:pt x="55792" y="449413"/>
                    <a:pt x="57140" y="447566"/>
                    <a:pt x="58830" y="446087"/>
                  </a:cubicBezTo>
                  <a:cubicBezTo>
                    <a:pt x="61380" y="443856"/>
                    <a:pt x="64235" y="441988"/>
                    <a:pt x="66767" y="439737"/>
                  </a:cubicBezTo>
                  <a:cubicBezTo>
                    <a:pt x="69004" y="437748"/>
                    <a:pt x="70864" y="435358"/>
                    <a:pt x="73117" y="433387"/>
                  </a:cubicBezTo>
                  <a:cubicBezTo>
                    <a:pt x="75108" y="431645"/>
                    <a:pt x="77314" y="430163"/>
                    <a:pt x="79467" y="428625"/>
                  </a:cubicBezTo>
                  <a:cubicBezTo>
                    <a:pt x="81020" y="427516"/>
                    <a:pt x="82881" y="426799"/>
                    <a:pt x="84230" y="425450"/>
                  </a:cubicBezTo>
                  <a:cubicBezTo>
                    <a:pt x="86101" y="423579"/>
                    <a:pt x="87250" y="421091"/>
                    <a:pt x="88992" y="419100"/>
                  </a:cubicBezTo>
                  <a:cubicBezTo>
                    <a:pt x="90963" y="416847"/>
                    <a:pt x="93371" y="415003"/>
                    <a:pt x="95342" y="412750"/>
                  </a:cubicBezTo>
                  <a:cubicBezTo>
                    <a:pt x="104302" y="402510"/>
                    <a:pt x="97249" y="410524"/>
                    <a:pt x="101692" y="401637"/>
                  </a:cubicBezTo>
                  <a:cubicBezTo>
                    <a:pt x="105804" y="393411"/>
                    <a:pt x="104567" y="398711"/>
                    <a:pt x="105087" y="396297"/>
                  </a:cubicBezTo>
                  <a:lnTo>
                    <a:pt x="106455" y="390525"/>
                  </a:lnTo>
                  <a:lnTo>
                    <a:pt x="111217" y="387350"/>
                  </a:lnTo>
                  <a:cubicBezTo>
                    <a:pt x="114002" y="385493"/>
                    <a:pt x="113810" y="381121"/>
                    <a:pt x="114392" y="377825"/>
                  </a:cubicBezTo>
                  <a:cubicBezTo>
                    <a:pt x="115408" y="372069"/>
                    <a:pt x="115980" y="366207"/>
                    <a:pt x="115980" y="360362"/>
                  </a:cubicBezTo>
                  <a:cubicBezTo>
                    <a:pt x="115980" y="358689"/>
                    <a:pt x="114470" y="357271"/>
                    <a:pt x="114392" y="355600"/>
                  </a:cubicBezTo>
                  <a:cubicBezTo>
                    <a:pt x="113408" y="334450"/>
                    <a:pt x="113334" y="313267"/>
                    <a:pt x="112805" y="292100"/>
                  </a:cubicBezTo>
                  <a:cubicBezTo>
                    <a:pt x="113334" y="288925"/>
                    <a:pt x="113761" y="285731"/>
                    <a:pt x="114392" y="282575"/>
                  </a:cubicBezTo>
                  <a:cubicBezTo>
                    <a:pt x="114820" y="280436"/>
                    <a:pt x="115621" y="278377"/>
                    <a:pt x="115980" y="276225"/>
                  </a:cubicBezTo>
                  <a:cubicBezTo>
                    <a:pt x="118767" y="259502"/>
                    <a:pt x="117149" y="265186"/>
                    <a:pt x="117674" y="263045"/>
                  </a:cubicBezTo>
                  <a:lnTo>
                    <a:pt x="119155" y="257175"/>
                  </a:lnTo>
                  <a:cubicBezTo>
                    <a:pt x="125114" y="248235"/>
                    <a:pt x="121727" y="254222"/>
                    <a:pt x="127092" y="238125"/>
                  </a:cubicBezTo>
                  <a:cubicBezTo>
                    <a:pt x="130772" y="227084"/>
                    <a:pt x="133647" y="226603"/>
                    <a:pt x="138205" y="217487"/>
                  </a:cubicBezTo>
                  <a:cubicBezTo>
                    <a:pt x="138953" y="215990"/>
                    <a:pt x="139263" y="214312"/>
                    <a:pt x="139792" y="212725"/>
                  </a:cubicBezTo>
                  <a:cubicBezTo>
                    <a:pt x="140850" y="211137"/>
                    <a:pt x="142114" y="209669"/>
                    <a:pt x="142967" y="207962"/>
                  </a:cubicBezTo>
                  <a:cubicBezTo>
                    <a:pt x="143715" y="206465"/>
                    <a:pt x="143725" y="204653"/>
                    <a:pt x="144555" y="203200"/>
                  </a:cubicBezTo>
                  <a:cubicBezTo>
                    <a:pt x="150321" y="193110"/>
                    <a:pt x="148962" y="198046"/>
                    <a:pt x="150905" y="192087"/>
                  </a:cubicBezTo>
                  <a:cubicBezTo>
                    <a:pt x="156672" y="186320"/>
                    <a:pt x="155340" y="188101"/>
                    <a:pt x="160430" y="180975"/>
                  </a:cubicBezTo>
                  <a:cubicBezTo>
                    <a:pt x="161539" y="179422"/>
                    <a:pt x="162752" y="177919"/>
                    <a:pt x="163605" y="176212"/>
                  </a:cubicBezTo>
                  <a:cubicBezTo>
                    <a:pt x="164353" y="174715"/>
                    <a:pt x="164663" y="173037"/>
                    <a:pt x="165192" y="171450"/>
                  </a:cubicBezTo>
                  <a:cubicBezTo>
                    <a:pt x="165192" y="171450"/>
                    <a:pt x="169199" y="164937"/>
                    <a:pt x="171542" y="161925"/>
                  </a:cubicBezTo>
                  <a:cubicBezTo>
                    <a:pt x="172920" y="160153"/>
                    <a:pt x="174844" y="158867"/>
                    <a:pt x="176305" y="157162"/>
                  </a:cubicBezTo>
                  <a:cubicBezTo>
                    <a:pt x="178027" y="155153"/>
                    <a:pt x="179480" y="152929"/>
                    <a:pt x="181067" y="150812"/>
                  </a:cubicBezTo>
                  <a:cubicBezTo>
                    <a:pt x="187698" y="146392"/>
                    <a:pt x="184481" y="148986"/>
                    <a:pt x="190592" y="142875"/>
                  </a:cubicBezTo>
                  <a:cubicBezTo>
                    <a:pt x="191941" y="141526"/>
                    <a:pt x="193767" y="140758"/>
                    <a:pt x="195355" y="139700"/>
                  </a:cubicBezTo>
                  <a:cubicBezTo>
                    <a:pt x="212841" y="128044"/>
                    <a:pt x="203413" y="134009"/>
                    <a:pt x="204817" y="133599"/>
                  </a:cubicBezTo>
                  <a:lnTo>
                    <a:pt x="211230" y="130175"/>
                  </a:lnTo>
                  <a:cubicBezTo>
                    <a:pt x="223010" y="123443"/>
                    <a:pt x="212576" y="128634"/>
                    <a:pt x="214719" y="127603"/>
                  </a:cubicBezTo>
                  <a:lnTo>
                    <a:pt x="222342" y="123825"/>
                  </a:lnTo>
                  <a:cubicBezTo>
                    <a:pt x="225755" y="122118"/>
                    <a:pt x="228595" y="119438"/>
                    <a:pt x="231867" y="117475"/>
                  </a:cubicBezTo>
                  <a:cubicBezTo>
                    <a:pt x="241687" y="111583"/>
                    <a:pt x="234521" y="116480"/>
                    <a:pt x="244567" y="112712"/>
                  </a:cubicBezTo>
                  <a:cubicBezTo>
                    <a:pt x="249170" y="110986"/>
                    <a:pt x="251733" y="108993"/>
                    <a:pt x="255680" y="106362"/>
                  </a:cubicBezTo>
                  <a:cubicBezTo>
                    <a:pt x="266792" y="98954"/>
                    <a:pt x="263088" y="103187"/>
                    <a:pt x="268380" y="95250"/>
                  </a:cubicBezTo>
                  <a:cubicBezTo>
                    <a:pt x="269967" y="94721"/>
                    <a:pt x="271750" y="94590"/>
                    <a:pt x="273142" y="93662"/>
                  </a:cubicBezTo>
                  <a:cubicBezTo>
                    <a:pt x="278363" y="90181"/>
                    <a:pt x="277417" y="88532"/>
                    <a:pt x="281080" y="84137"/>
                  </a:cubicBezTo>
                  <a:cubicBezTo>
                    <a:pt x="288720" y="74969"/>
                    <a:pt x="284930" y="80847"/>
                    <a:pt x="285884" y="79370"/>
                  </a:cubicBezTo>
                  <a:lnTo>
                    <a:pt x="289017" y="74612"/>
                  </a:lnTo>
                  <a:cubicBezTo>
                    <a:pt x="290605" y="73554"/>
                    <a:pt x="292431" y="72786"/>
                    <a:pt x="293780" y="71437"/>
                  </a:cubicBezTo>
                  <a:cubicBezTo>
                    <a:pt x="295129" y="70088"/>
                    <a:pt x="295810" y="68201"/>
                    <a:pt x="296955" y="66675"/>
                  </a:cubicBezTo>
                  <a:cubicBezTo>
                    <a:pt x="298988" y="63964"/>
                    <a:pt x="301054" y="61270"/>
                    <a:pt x="303305" y="58737"/>
                  </a:cubicBezTo>
                  <a:cubicBezTo>
                    <a:pt x="313169" y="47639"/>
                    <a:pt x="308347" y="54233"/>
                    <a:pt x="309925" y="52082"/>
                  </a:cubicBezTo>
                  <a:lnTo>
                    <a:pt x="314417" y="46037"/>
                  </a:lnTo>
                  <a:cubicBezTo>
                    <a:pt x="316213" y="43642"/>
                    <a:pt x="318650" y="41804"/>
                    <a:pt x="320767" y="39687"/>
                  </a:cubicBezTo>
                  <a:cubicBezTo>
                    <a:pt x="336144" y="24311"/>
                    <a:pt x="327748" y="31789"/>
                    <a:pt x="346167" y="17462"/>
                  </a:cubicBezTo>
                  <a:cubicBezTo>
                    <a:pt x="347755" y="16933"/>
                    <a:pt x="349392" y="16534"/>
                    <a:pt x="350930" y="15875"/>
                  </a:cubicBezTo>
                  <a:cubicBezTo>
                    <a:pt x="357762" y="12947"/>
                    <a:pt x="360037" y="10862"/>
                    <a:pt x="366805" y="6350"/>
                  </a:cubicBezTo>
                  <a:cubicBezTo>
                    <a:pt x="369590" y="4494"/>
                    <a:pt x="373124" y="4137"/>
                    <a:pt x="376330" y="3175"/>
                  </a:cubicBezTo>
                  <a:cubicBezTo>
                    <a:pt x="378420" y="2548"/>
                    <a:pt x="380506" y="1776"/>
                    <a:pt x="382680" y="1587"/>
                  </a:cubicBezTo>
                  <a:cubicBezTo>
                    <a:pt x="392710" y="715"/>
                    <a:pt x="402788" y="529"/>
                    <a:pt x="41284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5" name="Gruppieren 74"/>
          <p:cNvGrpSpPr/>
          <p:nvPr/>
        </p:nvGrpSpPr>
        <p:grpSpPr>
          <a:xfrm rot="5772771">
            <a:off x="430939" y="2499358"/>
            <a:ext cx="559494" cy="1368861"/>
            <a:chOff x="6979554" y="3144491"/>
            <a:chExt cx="559494" cy="1368861"/>
          </a:xfrm>
        </p:grpSpPr>
        <p:sp>
          <p:nvSpPr>
            <p:cNvPr id="76" name="Rechteck 75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9" name="Gruppieren 78"/>
          <p:cNvGrpSpPr/>
          <p:nvPr/>
        </p:nvGrpSpPr>
        <p:grpSpPr>
          <a:xfrm rot="8827733">
            <a:off x="1455453" y="1920177"/>
            <a:ext cx="559494" cy="1368861"/>
            <a:chOff x="6979554" y="3144491"/>
            <a:chExt cx="559494" cy="1368861"/>
          </a:xfrm>
        </p:grpSpPr>
        <p:sp>
          <p:nvSpPr>
            <p:cNvPr id="80" name="Rechteck 79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3" name="Gruppieren 82"/>
          <p:cNvGrpSpPr/>
          <p:nvPr/>
        </p:nvGrpSpPr>
        <p:grpSpPr>
          <a:xfrm rot="12037120">
            <a:off x="2225572" y="3101733"/>
            <a:ext cx="559494" cy="1368861"/>
            <a:chOff x="6979554" y="3144491"/>
            <a:chExt cx="559494" cy="1368861"/>
          </a:xfrm>
        </p:grpSpPr>
        <p:sp>
          <p:nvSpPr>
            <p:cNvPr id="84" name="Rechteck 83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7" name="Gruppieren 86"/>
          <p:cNvGrpSpPr/>
          <p:nvPr/>
        </p:nvGrpSpPr>
        <p:grpSpPr>
          <a:xfrm rot="19557382">
            <a:off x="437920" y="3858144"/>
            <a:ext cx="559494" cy="1368861"/>
            <a:chOff x="6979554" y="3144491"/>
            <a:chExt cx="559494" cy="1368861"/>
          </a:xfrm>
        </p:grpSpPr>
        <p:sp>
          <p:nvSpPr>
            <p:cNvPr id="88" name="Rechteck 87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1" name="Gruppieren 90"/>
          <p:cNvGrpSpPr/>
          <p:nvPr/>
        </p:nvGrpSpPr>
        <p:grpSpPr>
          <a:xfrm rot="17696600">
            <a:off x="2346269" y="5237144"/>
            <a:ext cx="559494" cy="1368861"/>
            <a:chOff x="6979554" y="3144491"/>
            <a:chExt cx="559494" cy="1368861"/>
          </a:xfrm>
        </p:grpSpPr>
        <p:sp>
          <p:nvSpPr>
            <p:cNvPr id="92" name="Rechteck 91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9" name="Gruppieren 98"/>
          <p:cNvGrpSpPr/>
          <p:nvPr/>
        </p:nvGrpSpPr>
        <p:grpSpPr>
          <a:xfrm rot="2602314">
            <a:off x="539118" y="5413563"/>
            <a:ext cx="559494" cy="1368861"/>
            <a:chOff x="6979554" y="3144491"/>
            <a:chExt cx="559494" cy="1368861"/>
          </a:xfrm>
        </p:grpSpPr>
        <p:sp>
          <p:nvSpPr>
            <p:cNvPr id="100" name="Rechteck 99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0" name="Textfeld 49"/>
          <p:cNvSpPr txBox="1"/>
          <p:nvPr/>
        </p:nvSpPr>
        <p:spPr>
          <a:xfrm>
            <a:off x="174364" y="980728"/>
            <a:ext cx="1863459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2</a:t>
            </a:r>
            <a:r>
              <a:rPr lang="de-DE" dirty="0" smtClean="0">
                <a:solidFill>
                  <a:schemeClr val="bg1"/>
                </a:solidFill>
              </a:rPr>
              <a:t>. Funktionsweise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991697" y="1403484"/>
            <a:ext cx="1183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Antikörper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487759" y="1403484"/>
            <a:ext cx="1027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Antigene</a:t>
            </a:r>
            <a:endParaRPr lang="de-DE" dirty="0"/>
          </a:p>
        </p:txBody>
      </p:sp>
      <p:sp>
        <p:nvSpPr>
          <p:cNvPr id="53" name="Textfeld 52"/>
          <p:cNvSpPr txBox="1"/>
          <p:nvPr/>
        </p:nvSpPr>
        <p:spPr>
          <a:xfrm>
            <a:off x="-14405" y="2056686"/>
            <a:ext cx="41044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 - </a:t>
            </a:r>
            <a:r>
              <a:rPr lang="de-DE" dirty="0" smtClean="0"/>
              <a:t> Antikörper docken nach  dem    </a:t>
            </a:r>
            <a:br>
              <a:rPr lang="de-DE" dirty="0" smtClean="0"/>
            </a:br>
            <a:r>
              <a:rPr lang="de-DE" dirty="0" smtClean="0"/>
              <a:t>    Schlüssel-Schloss- Prinzip an die </a:t>
            </a:r>
          </a:p>
          <a:p>
            <a:r>
              <a:rPr lang="de-DE" dirty="0" smtClean="0"/>
              <a:t>    Antigene an.</a:t>
            </a:r>
            <a:endParaRPr lang="de-DE" dirty="0"/>
          </a:p>
          <a:p>
            <a:r>
              <a:rPr lang="de-DE" dirty="0"/>
              <a:t>    </a:t>
            </a:r>
            <a:r>
              <a:rPr lang="de-DE" dirty="0" smtClean="0">
                <a:sym typeface="Symbol"/>
              </a:rPr>
              <a:t></a:t>
            </a:r>
            <a:r>
              <a:rPr lang="de-DE" b="1" dirty="0"/>
              <a:t>Antigen- Antikörper- Komplex</a:t>
            </a:r>
            <a:r>
              <a:rPr lang="de-DE" dirty="0"/>
              <a:t>  </a:t>
            </a:r>
            <a:r>
              <a:rPr lang="de-DE" dirty="0" smtClean="0"/>
              <a:t> </a:t>
            </a:r>
          </a:p>
          <a:p>
            <a:r>
              <a:rPr lang="de-DE" dirty="0"/>
              <a:t> </a:t>
            </a:r>
            <a:r>
              <a:rPr lang="de-DE" dirty="0" smtClean="0"/>
              <a:t>   entsteht.</a:t>
            </a:r>
          </a:p>
          <a:p>
            <a:endParaRPr lang="de-DE" dirty="0"/>
          </a:p>
          <a:p>
            <a:r>
              <a:rPr lang="de-DE" dirty="0" smtClean="0"/>
              <a:t>-  Dies führt zur Inaktivierung der</a:t>
            </a:r>
            <a:br>
              <a:rPr lang="de-DE" dirty="0" smtClean="0"/>
            </a:br>
            <a:r>
              <a:rPr lang="de-DE" dirty="0" smtClean="0"/>
              <a:t>   Antigene, die am Krankheitsgeschehen</a:t>
            </a:r>
          </a:p>
          <a:p>
            <a:r>
              <a:rPr lang="de-DE" dirty="0"/>
              <a:t> </a:t>
            </a:r>
            <a:r>
              <a:rPr lang="de-DE" dirty="0" smtClean="0"/>
              <a:t>  nun nicht mehr teilnehmen können.</a:t>
            </a:r>
          </a:p>
          <a:p>
            <a:pPr marL="285750" indent="-285750">
              <a:buFontTx/>
              <a:buChar char="-"/>
            </a:pPr>
            <a:endParaRPr lang="de-DE" dirty="0"/>
          </a:p>
          <a:p>
            <a:r>
              <a:rPr lang="de-DE" dirty="0" smtClean="0"/>
              <a:t>-  Im </a:t>
            </a:r>
            <a:r>
              <a:rPr lang="de-DE" dirty="0" err="1" smtClean="0"/>
              <a:t>Bluserum</a:t>
            </a:r>
            <a:r>
              <a:rPr lang="de-DE" dirty="0" smtClean="0"/>
              <a:t> kann man bei viralen</a:t>
            </a:r>
            <a:br>
              <a:rPr lang="de-DE" dirty="0" smtClean="0"/>
            </a:br>
            <a:r>
              <a:rPr lang="de-DE" dirty="0" smtClean="0"/>
              <a:t>    Infekten eine Trübung erkennen, die</a:t>
            </a:r>
          </a:p>
          <a:p>
            <a:r>
              <a:rPr lang="de-DE" dirty="0" smtClean="0"/>
              <a:t>    man als Präzipitation bezeichnet.</a:t>
            </a:r>
          </a:p>
          <a:p>
            <a:r>
              <a:rPr lang="de-DE" dirty="0"/>
              <a:t> </a:t>
            </a:r>
            <a:r>
              <a:rPr lang="de-DE" dirty="0" smtClean="0"/>
              <a:t>   Bei bakteriellen Infektionen fallen die</a:t>
            </a:r>
            <a:br>
              <a:rPr lang="de-DE" dirty="0" smtClean="0"/>
            </a:br>
            <a:r>
              <a:rPr lang="de-DE" dirty="0" smtClean="0"/>
              <a:t>    Komplexe aus und werden als Partikel</a:t>
            </a:r>
            <a:br>
              <a:rPr lang="de-DE" dirty="0" smtClean="0"/>
            </a:br>
            <a:r>
              <a:rPr lang="de-DE" dirty="0" smtClean="0"/>
              <a:t>    sichtbar (Agglutination).</a:t>
            </a:r>
            <a:endParaRPr lang="de-DE" dirty="0"/>
          </a:p>
          <a:p>
            <a:r>
              <a:rPr lang="de-DE" dirty="0" smtClean="0"/>
              <a:t>                                                           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624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07 C 0.00608 0.00138 0.0125 0.00416 0.01893 0.00601 C 0.02518 0.00532 0.03108 0.00532 0.03733 0.00463 C 0.04636 0.0037 0.05573 -0.0051 0.06476 -0.00625 C 0.07223 -0.00695 0.08004 -0.00695 0.0875 -0.00741 C 0.1033 -0.00949 0.11979 -0.01158 0.13525 -0.0169 C 0.13993 -0.01852 0.14063 -0.01968 0.14618 -0.02362 C 0.15382 -0.02917 0.16302 -0.0301 0.17084 -0.03449 C 0.17448 -0.03658 0.17813 -0.03959 0.18195 -0.04098 C 0.19827 -0.04815 0.21493 -0.05116 0.23195 -0.05463 C 0.24479 -0.05417 0.25747 -0.0544 0.27032 -0.05324 C 0.28334 -0.05186 0.29549 -0.04144 0.30868 -0.03982 C 0.32032 -0.03565 0.33195 -0.03519 0.34358 -0.03287 C 0.35052 -0.0301 0.35018 -0.02987 0.35816 -0.02894 C 0.36684 -0.02801 0.38473 -0.02639 0.38473 -0.02616 C 0.42344 -0.02709 0.45348 -0.02755 0.48976 -0.03172 C 0.50018 -0.03287 0.5125 -0.03264 0.52257 -0.03704 C 0.52691 -0.03866 0.53125 -0.04074 0.53542 -0.0426 C 0.53629 -0.04306 0.5382 -0.04375 0.5382 -0.04352 C 0.54219 -0.04792 0.54636 -0.04815 0.55087 -0.0507 C 0.55469 -0.05278 0.55712 -0.05556 0.56094 -0.05718 C 0.56893 -0.0632 0.57761 -0.06945 0.5849 -0.07732 C 0.59254 -0.08565 0.59896 -0.09653 0.60677 -0.1044 C 0.60886 -0.10903 0.61146 -0.11088 0.61407 -0.11528 C 0.6165 -0.11968 0.61841 -0.12431 0.62136 -0.12848 C 0.6217 -0.1301 0.62275 -0.13542 0.62327 -0.13658 C 0.62431 -0.13936 0.62691 -0.14468 0.62691 -0.14445 C 0.63021 -0.16042 0.62778 -0.14723 0.62778 -0.18496 " pathEditMode="relative" rAng="0" ptsTypes="fffffffffffffffffffffffffffA">
                                      <p:cBhvr>
                                        <p:cTn id="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10" y="-888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00139 C 0.0099 0.00231 0.01285 0.00301 0.02118 0.00486 C 0.02952 0.00926 0.03837 0.01134 0.04705 0.01435 C 0.0533 0.01944 0.05903 0.01921 0.0665 0.02014 C 0.08281 0.02778 0.10469 0.02639 0.12205 0.02708 C 0.16181 0.03194 0.20278 0.02917 0.24254 0.02847 C 0.26441 0.02662 0.28629 0.02129 0.30816 0.01782 C 0.31632 0.01412 0.32483 0.00972 0.33316 0.00741 C 0.33941 0.00278 0.34618 -0.00046 0.35261 -0.00463 C 0.36406 -0.01227 0.3757 -0.02361 0.38785 -0.0294 C 0.39115 -0.03079 0.39497 -0.03079 0.39809 -0.03287 C 0.40365 -0.03611 0.40886 -0.04051 0.41476 -0.04352 C 0.42084 -0.04931 0.43212 -0.05486 0.43698 -0.06111 C 0.44045 -0.06574 0.43854 -0.06412 0.44341 -0.06574 C 0.44445 -0.06667 0.44601 -0.06713 0.44705 -0.06806 C 0.44792 -0.06898 0.44879 -0.07083 0.44966 -0.07176 C 0.45417 -0.07523 0.45972 -0.07755 0.46476 -0.07871 C 0.47361 -0.08403 0.48455 -0.08519 0.4941 -0.08704 C 0.50417 -0.09097 0.49584 -0.08796 0.51927 -0.09051 C 0.53959 -0.09259 0.5599 -0.09352 0.58038 -0.09514 C 0.60816 -0.1007 0.63785 -0.10023 0.66563 -0.10116 C 0.68507 -0.10255 0.70452 -0.1044 0.72396 -0.10579 C 0.74393 -0.10996 0.76372 -0.11574 0.78316 -0.12338 C 0.78594 -0.1257 0.78872 -0.12616 0.7915 -0.12824 C 0.79618 -0.13148 0.79775 -0.1331 0.80261 -0.13519 C 0.80486 -0.13958 0.80834 -0.14421 0.81198 -0.14583 C 0.81389 -0.14977 0.81632 -0.15278 0.81841 -0.15648 C 0.81979 -0.16204 0.82084 -0.16806 0.82309 -0.17269 " pathEditMode="relative" rAng="0" ptsTypes="fffffffffffffffffffffffffffA">
                                      <p:cBhvr>
                                        <p:cTn id="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46" y="-717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11111E-6 C 0.00677 -0.00393 0.01371 -0.00486 0.02066 -0.0081 C 0.0309 -0.01319 0.03871 -0.01643 0.0493 -0.01805 C 0.05642 -0.02014 0.06441 -0.02592 0.07135 -0.02639 C 0.08125 -0.02731 0.09132 -0.02731 0.10121 -0.02801 C 0.1085 -0.02917 0.11458 -0.02963 0.12118 -0.03287 C 0.12534 -0.03796 0.13055 -0.03912 0.13507 -0.04282 C 0.13819 -0.04815 0.13993 -0.04907 0.14409 -0.05116 C 0.15781 -0.06643 0.17152 -0.07755 0.18802 -0.08241 C 0.19982 -0.08981 0.21371 -0.08472 0.22569 -0.0794 C 0.25121 -0.06805 0.27552 -0.05625 0.30243 -0.05463 C 0.31944 -0.0537 0.33628 -0.05347 0.35312 -0.05278 C 0.36007 -0.04907 0.35746 -0.05092 0.36232 -0.04792 C 0.36302 -0.0463 0.36545 -0.04282 0.36545 -0.04259 " pathEditMode="relative" rAng="0" ptsTypes="fffffffffffff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64" y="-449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23 C 0.03785 -0.00185 0.01771 0.0044 0.03351 -0.00902 C 0.0375 -0.01736 0.03976 -0.02361 0.04739 -0.02662 C 0.05295 -0.03171 0.06163 -0.0331 0.06805 -0.03426 C 0.09479 -0.0456 0.12413 -0.03588 0.15191 -0.03541 C 0.17222 -0.03171 0.19201 -0.03032 0.2125 -0.02916 C 0.24045 -0.03009 0.24687 -0.0287 0.26753 -0.0368 C 0.27344 -0.04213 0.28212 -0.04398 0.28906 -0.0456 C 0.2934 -0.05 0.29757 -0.05231 0.30208 -0.05671 C 0.30434 -0.05926 0.3059 -0.06319 0.30868 -0.06551 C 0.31389 -0.0706 0.32014 -0.07592 0.32344 -0.0831 C 0.3316 -0.09953 0.34097 -0.11504 0.34965 -0.13102 C 0.35607 -0.14305 0.36215 -0.15463 0.36823 -0.16736 C 0.3691 -0.16898 0.36962 -0.1706 0.37031 -0.17222 C 0.37153 -0.175 0.37274 -0.17731 0.37396 -0.17986 C 0.37448 -0.18102 0.37569 -0.18379 0.37569 -0.18356 C 0.37917 -0.19814 0.37517 -0.18588 0.38038 -0.19514 C 0.38368 -0.20115 0.38351 -0.20532 0.38785 -0.21134 C 0.38923 -0.2162 0.3908 -0.21898 0.3934 -0.22245 C 0.39462 -0.22754 0.39583 -0.22963 0.39896 -0.23264 C 0.39948 -0.23379 0.3993 -0.23564 0.4 -0.23657 C 0.40156 -0.23865 0.40555 -0.24143 0.40555 -0.2412 C 0.40781 -0.24953 0.41875 -0.25555 0.4243 -0.26018 C 0.42621 -0.26203 0.43073 -0.26296 0.43073 -0.26273 C 0.4368 -0.26805 0.44184 -0.26713 0.4493 -0.26782 C 0.46042 -0.27014 0.46962 -0.27014 0.48125 -0.27014 " pathEditMode="relative" rAng="0" ptsTypes="fffffffffffffffffffffffffA">
                                      <p:cBhvr>
                                        <p:cTn id="1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62" y="-1326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C 0.00348 0.00718 0.00973 0.01319 0.01459 0.01898 C 0.01789 0.02269 0.0257 0.02778 0.0257 0.02801 C 0.02813 0.03449 0.03125 0.03495 0.03594 0.03796 C 0.05226 0.04861 0.06945 0.05764 0.0875 0.06088 C 0.09375 0.06458 0.09914 0.06597 0.10591 0.06736 C 0.11216 0.06991 0.11424 0.07153 0.12171 0.07245 C 0.13316 0.07732 0.14566 0.07894 0.15764 0.08264 C 0.17049 0.08704 0.18316 0.09097 0.19636 0.09259 C 0.20782 0.09861 0.22292 0.09861 0.23507 0.10023 C 0.24862 0.10463 0.26198 0.10579 0.2757 0.10671 C 0.31077 0.10579 0.3441 0.1044 0.379 0.10556 C 0.38264 0.10694 0.38733 0.10949 0.39098 0.10949 " pathEditMode="relative" rAng="0" ptsTypes="ffffffffffffA">
                                      <p:cBhvr>
                                        <p:cTn id="1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546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C 0.01337 0.00162 0.02691 0.00416 0.0408 0.0081 C 0.07778 0.00671 0.0882 0.01088 0.11458 2.59259E-6 C 0.12865 0.00208 0.13576 0.01018 0.14705 0.02384 C 0.14896 0.02639 0.15035 0.02986 0.15261 0.03194 C 0.15417 0.03356 0.15799 0.03472 0.15799 0.03495 C 0.16146 0.0412 0.16424 0.04328 0.16875 0.04606 C 0.17222 0.05162 0.17448 0.05231 0.17847 0.05416 C 0.18629 0.06342 0.20174 0.06921 0.21094 0.07315 C 0.21719 0.08194 0.22431 0.08217 0.2316 0.08449 C 0.24583 0.08889 0.2599 0.09074 0.27379 0.09305 C 0.28854 0.09166 0.30347 0.09166 0.31823 0.09097 C 0.32604 0.09004 0.33264 0.07824 0.34063 0.075 C 0.34792 0.06551 0.35521 0.05532 0.36337 0.04606 C 0.36649 0.03819 0.36997 0.03703 0.37465 0.03194 C 0.38264 0.02291 0.37396 0.03148 0.38056 0.02245 C 0.38611 0.01528 0.39219 0.01041 0.3974 0.00115 C 0.39826 -0.00047 0.39879 -0.00324 0.39983 -0.00486 C 0.40139 -0.00695 0.40365 -0.00741 0.40521 -0.00972 C 0.40625 -0.01088 0.40712 -0.01273 0.40816 -0.01435 C 0.41042 -0.01806 0.41285 -0.0206 0.41545 -0.02385 C 0.41597 -0.02547 0.41788 -0.02732 0.41788 -0.02709 C 0.42188 -0.03727 0.42934 -0.04607 0.43594 -0.04931 C 0.44063 -0.05579 0.4467 -0.05972 0.45261 -0.06227 C 0.46389 -0.075 0.47413 -0.07685 0.48715 -0.07732 C 0.49931 -0.07685 0.5092 -0.07616 0.52031 -0.06875 C 0.52101 -0.06713 0.52292 -0.06389 0.52292 -0.06343 " pathEditMode="relative" rAng="0" ptsTypes="ffffffffffffffffffffffffffA"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46" y="78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23 C 0.00539 -0.00046 0.02275 0.00093 0.03264 -0.00301 C 0.03768 -0.00486 0.04115 -0.00764 0.04566 -0.01042 C 0.05157 -0.01366 0.05834 -0.01366 0.06441 -0.01597 C 0.07327 -0.01968 0.08143 -0.025 0.09045 -0.02778 C 0.10417 -0.03866 0.11858 -0.04421 0.13351 -0.04954 C 0.1441 -0.05833 0.15573 -0.06319 0.16719 -0.06852 C 0.1724 -0.07083 0.17674 -0.07407 0.18195 -0.07569 C 0.18577 -0.08148 0.1842 -0.08009 0.18959 -0.0831 C 0.1915 -0.08426 0.19532 -0.08588 0.19532 -0.08565 C 0.19914 -0.09005 0.204 -0.09236 0.20834 -0.09468 C 0.21233 -0.09884 0.21841 -0.10139 0.22327 -0.10324 C 0.22813 -0.10741 0.23299 -0.11018 0.2382 -0.11204 C 0.25035 -0.125 0.2698 -0.12454 0.2842 -0.12662 C 0.31129 -0.12616 0.33889 -0.12593 0.36632 -0.125 C 0.38056 -0.12454 0.39427 -0.11713 0.40834 -0.11366 C 0.41285 -0.10995 0.41823 -0.1081 0.42309 -0.10625 C 0.42761 -0.10301 0.43177 -0.10255 0.43646 -0.10046 C 0.43855 -0.09977 0.44289 -0.09768 0.44289 -0.09722 C 0.44514 -0.09491 0.45122 -0.0919 0.45122 -0.09167 C 0.45486 -0.08773 0.45886 -0.08426 0.4625 -0.08009 C 0.46563 -0.07685 0.46528 -0.0787 0.46528 -0.07569 " pathEditMode="relative" rAng="0" ptsTypes="fffffffffffffffffffffA">
                                      <p:cBhvr>
                                        <p:cTn id="1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81" y="-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174363" y="1305895"/>
            <a:ext cx="1863459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2</a:t>
            </a:r>
            <a:r>
              <a:rPr lang="de-DE" dirty="0" smtClean="0">
                <a:solidFill>
                  <a:schemeClr val="bg1"/>
                </a:solidFill>
              </a:rPr>
              <a:t>. Funktionsweise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3" y="-91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Antikörper und ihre Funktionsweise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816126"/>
            <a:ext cx="2037568" cy="253702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364" y="2738639"/>
            <a:ext cx="2403949" cy="261451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53"/>
          <a:stretch/>
        </p:blipFill>
        <p:spPr>
          <a:xfrm>
            <a:off x="5436096" y="1136298"/>
            <a:ext cx="1709996" cy="1202655"/>
          </a:xfrm>
          <a:prstGeom prst="rect">
            <a:avLst/>
          </a:prstGeom>
        </p:spPr>
      </p:pic>
      <p:sp>
        <p:nvSpPr>
          <p:cNvPr id="12" name="Ellipse 11"/>
          <p:cNvSpPr/>
          <p:nvPr/>
        </p:nvSpPr>
        <p:spPr>
          <a:xfrm>
            <a:off x="5364088" y="1136298"/>
            <a:ext cx="720080" cy="70852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 Verbindung mit Pfeil 13"/>
          <p:cNvCxnSpPr/>
          <p:nvPr/>
        </p:nvCxnSpPr>
        <p:spPr>
          <a:xfrm flipH="1">
            <a:off x="4499992" y="1737625"/>
            <a:ext cx="864096" cy="7552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14"/>
          <p:cNvSpPr/>
          <p:nvPr/>
        </p:nvSpPr>
        <p:spPr>
          <a:xfrm>
            <a:off x="264901" y="2430862"/>
            <a:ext cx="1784015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de-DE" sz="1200" dirty="0" smtClean="0"/>
              <a:t>Teil des Influenzavirus A *</a:t>
            </a:r>
            <a:endParaRPr lang="de-DE" sz="1200" dirty="0"/>
          </a:p>
        </p:txBody>
      </p:sp>
      <p:sp>
        <p:nvSpPr>
          <p:cNvPr id="17" name="Rechteck 16"/>
          <p:cNvSpPr/>
          <p:nvPr/>
        </p:nvSpPr>
        <p:spPr>
          <a:xfrm>
            <a:off x="5868144" y="5722048"/>
            <a:ext cx="280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* This </a:t>
            </a:r>
            <a:r>
              <a:rPr lang="de-DE" sz="1200" dirty="0" err="1"/>
              <a:t>work</a:t>
            </a:r>
            <a:r>
              <a:rPr lang="de-DE" sz="1200" dirty="0"/>
              <a:t>  </a:t>
            </a:r>
            <a:r>
              <a:rPr lang="de-DE" sz="1200" dirty="0" err="1"/>
              <a:t>is</a:t>
            </a:r>
            <a:r>
              <a:rPr lang="de-DE" sz="1200" dirty="0"/>
              <a:t> </a:t>
            </a:r>
            <a:r>
              <a:rPr lang="de-DE" sz="1200" dirty="0" err="1"/>
              <a:t>partially</a:t>
            </a:r>
            <a:r>
              <a:rPr lang="de-DE" sz="1200" dirty="0"/>
              <a:t> a derivative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endParaRPr lang="de-DE" sz="1200" dirty="0" smtClean="0"/>
          </a:p>
          <a:p>
            <a:r>
              <a:rPr lang="de-DE" sz="1200" dirty="0" smtClean="0"/>
              <a:t>"</a:t>
            </a:r>
            <a:r>
              <a:rPr lang="de-DE" sz="1200" u="sng" dirty="0">
                <a:hlinkClick r:id="rId5"/>
              </a:rPr>
              <a:t>Creative </a:t>
            </a:r>
            <a:r>
              <a:rPr lang="de-DE" sz="1200" u="sng" dirty="0" err="1">
                <a:hlinkClick r:id="rId5"/>
              </a:rPr>
              <a:t>Commons</a:t>
            </a:r>
            <a:r>
              <a:rPr lang="de-DE" sz="1200" u="sng" dirty="0">
                <a:hlinkClick r:id="rId5"/>
              </a:rPr>
              <a:t> </a:t>
            </a:r>
            <a:r>
              <a:rPr lang="de-DE" sz="1200" u="sng" dirty="0" err="1">
                <a:hlinkClick r:id="rId5"/>
              </a:rPr>
              <a:t>antibody</a:t>
            </a:r>
            <a:r>
              <a:rPr lang="de-DE" sz="1200" u="sng" dirty="0">
                <a:hlinkClick r:id="rId5"/>
              </a:rPr>
              <a:t> </a:t>
            </a:r>
            <a:r>
              <a:rPr lang="de-DE" sz="1200" u="sng" dirty="0" err="1" smtClean="0">
                <a:hlinkClick r:id="rId5"/>
              </a:rPr>
              <a:t>molecule</a:t>
            </a:r>
            <a:r>
              <a:rPr lang="de-DE" sz="1200" dirty="0" smtClean="0"/>
              <a:t>„ </a:t>
            </a:r>
          </a:p>
          <a:p>
            <a:r>
              <a:rPr lang="de-DE" sz="1200" dirty="0" err="1" smtClean="0"/>
              <a:t>by</a:t>
            </a:r>
            <a:r>
              <a:rPr lang="de-DE" sz="1200" dirty="0" smtClean="0"/>
              <a:t>  sc63 , </a:t>
            </a:r>
            <a:r>
              <a:rPr lang="de-DE" sz="1200" dirty="0" err="1"/>
              <a:t>used</a:t>
            </a:r>
            <a:r>
              <a:rPr lang="de-DE" sz="1200" dirty="0"/>
              <a:t> </a:t>
            </a:r>
            <a:r>
              <a:rPr lang="de-DE" sz="1200" dirty="0" err="1"/>
              <a:t>under</a:t>
            </a:r>
            <a:r>
              <a:rPr lang="de-DE" sz="1200" dirty="0"/>
              <a:t> </a:t>
            </a:r>
            <a:r>
              <a:rPr lang="de-DE" sz="1200" u="sng" dirty="0">
                <a:hlinkClick r:id="rId6"/>
              </a:rPr>
              <a:t>CC BY</a:t>
            </a:r>
            <a:r>
              <a:rPr lang="de-DE" sz="1200" dirty="0"/>
              <a:t>.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4714272" y="263146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*</a:t>
            </a:r>
            <a:endParaRPr lang="de-DE" dirty="0"/>
          </a:p>
        </p:txBody>
      </p:sp>
      <p:sp>
        <p:nvSpPr>
          <p:cNvPr id="19" name="Rechteck 18"/>
          <p:cNvSpPr/>
          <p:nvPr/>
        </p:nvSpPr>
        <p:spPr>
          <a:xfrm>
            <a:off x="417116" y="5733256"/>
            <a:ext cx="5090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Entstehung des </a:t>
            </a:r>
            <a:r>
              <a:rPr lang="de-DE" b="1" dirty="0" smtClean="0"/>
              <a:t>Antigen- </a:t>
            </a:r>
            <a:r>
              <a:rPr lang="de-DE" b="1" dirty="0"/>
              <a:t>Antikörper- Komplex</a:t>
            </a:r>
            <a:r>
              <a:rPr lang="de-DE" dirty="0"/>
              <a:t>   </a:t>
            </a:r>
            <a:r>
              <a:rPr lang="de-DE" dirty="0" smtClean="0"/>
              <a:t>nach</a:t>
            </a:r>
          </a:p>
          <a:p>
            <a:r>
              <a:rPr lang="de-DE" dirty="0"/>
              <a:t>d</a:t>
            </a:r>
            <a:r>
              <a:rPr lang="de-DE" dirty="0" smtClean="0"/>
              <a:t>em Schlüssel-Schloss- </a:t>
            </a:r>
            <a:r>
              <a:rPr lang="de-DE" dirty="0"/>
              <a:t>Prinzip </a:t>
            </a:r>
            <a:r>
              <a:rPr lang="de-DE" dirty="0" smtClean="0"/>
              <a:t>in 3D-Darstellung.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2561490" y="2323141"/>
            <a:ext cx="1180131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100" dirty="0" smtClean="0"/>
              <a:t>Anheftungsstelle </a:t>
            </a:r>
            <a:br>
              <a:rPr lang="de-DE" sz="1100" dirty="0" smtClean="0"/>
            </a:br>
            <a:r>
              <a:rPr lang="de-DE" sz="1100" dirty="0" smtClean="0"/>
              <a:t>des Antikörpers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399662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18" grpId="0"/>
      <p:bldP spid="19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174364" y="980728"/>
            <a:ext cx="1863459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2</a:t>
            </a:r>
            <a:r>
              <a:rPr lang="de-DE" dirty="0" smtClean="0">
                <a:solidFill>
                  <a:schemeClr val="bg1"/>
                </a:solidFill>
              </a:rPr>
              <a:t>. Funktionsweise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3" y="-91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Antikörper und ihre Funktionsweise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94" y="4581128"/>
            <a:ext cx="1105129" cy="97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hteck 15"/>
          <p:cNvSpPr/>
          <p:nvPr/>
        </p:nvSpPr>
        <p:spPr>
          <a:xfrm>
            <a:off x="174364" y="1556792"/>
            <a:ext cx="8790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Komplexe </a:t>
            </a:r>
            <a:r>
              <a:rPr lang="de-DE" dirty="0"/>
              <a:t>werden mit der Zeit durch </a:t>
            </a:r>
            <a:r>
              <a:rPr lang="de-DE" dirty="0" smtClean="0"/>
              <a:t>das unspezifische </a:t>
            </a:r>
            <a:r>
              <a:rPr lang="de-DE" dirty="0"/>
              <a:t>System </a:t>
            </a:r>
            <a:r>
              <a:rPr lang="de-DE" dirty="0" smtClean="0"/>
              <a:t>durch Phagozytose abgebaut.</a:t>
            </a:r>
            <a:endParaRPr lang="de-DE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84621">
            <a:off x="1105356" y="2494141"/>
            <a:ext cx="1105129" cy="97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30318">
            <a:off x="2937002" y="3767817"/>
            <a:ext cx="1105129" cy="97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Freihandform 21"/>
          <p:cNvSpPr/>
          <p:nvPr/>
        </p:nvSpPr>
        <p:spPr>
          <a:xfrm rot="9067684">
            <a:off x="9347884" y="2601179"/>
            <a:ext cx="3079754" cy="2977373"/>
          </a:xfrm>
          <a:custGeom>
            <a:avLst/>
            <a:gdLst/>
            <a:ahLst/>
            <a:cxnLst/>
            <a:rect l="l" t="t" r="r" b="b"/>
            <a:pathLst>
              <a:path w="3079754" h="2977373">
                <a:moveTo>
                  <a:pt x="2473992" y="189356"/>
                </a:moveTo>
                <a:lnTo>
                  <a:pt x="2473620" y="189021"/>
                </a:lnTo>
                <a:cubicBezTo>
                  <a:pt x="2472414" y="187879"/>
                  <a:pt x="2472985" y="188353"/>
                  <a:pt x="2473992" y="189356"/>
                </a:cubicBezTo>
                <a:close/>
                <a:moveTo>
                  <a:pt x="1609586" y="2936704"/>
                </a:moveTo>
                <a:cubicBezTo>
                  <a:pt x="1622333" y="2927053"/>
                  <a:pt x="1627667" y="2923366"/>
                  <a:pt x="1628796" y="2922878"/>
                </a:cubicBezTo>
                <a:cubicBezTo>
                  <a:pt x="1627619" y="2924869"/>
                  <a:pt x="1607312" y="2940920"/>
                  <a:pt x="1609586" y="2936704"/>
                </a:cubicBezTo>
                <a:close/>
                <a:moveTo>
                  <a:pt x="767436" y="2773171"/>
                </a:moveTo>
                <a:cubicBezTo>
                  <a:pt x="757157" y="2767701"/>
                  <a:pt x="747846" y="2759393"/>
                  <a:pt x="737729" y="2753411"/>
                </a:cubicBezTo>
                <a:lnTo>
                  <a:pt x="726216" y="2747184"/>
                </a:lnTo>
                <a:cubicBezTo>
                  <a:pt x="719659" y="2744315"/>
                  <a:pt x="725486" y="2749597"/>
                  <a:pt x="721367" y="2745735"/>
                </a:cubicBezTo>
                <a:lnTo>
                  <a:pt x="708021" y="2733649"/>
                </a:lnTo>
                <a:cubicBezTo>
                  <a:pt x="701421" y="2731454"/>
                  <a:pt x="694126" y="2731555"/>
                  <a:pt x="688217" y="2727064"/>
                </a:cubicBezTo>
                <a:cubicBezTo>
                  <a:pt x="682137" y="2722441"/>
                  <a:pt x="678966" y="2712891"/>
                  <a:pt x="673365" y="2707300"/>
                </a:cubicBezTo>
                <a:cubicBezTo>
                  <a:pt x="665665" y="2699620"/>
                  <a:pt x="656614" y="2694642"/>
                  <a:pt x="648608" y="2687539"/>
                </a:cubicBezTo>
                <a:cubicBezTo>
                  <a:pt x="641741" y="2681451"/>
                  <a:pt x="636047" y="2673036"/>
                  <a:pt x="628803" y="2667779"/>
                </a:cubicBezTo>
                <a:cubicBezTo>
                  <a:pt x="617768" y="2659771"/>
                  <a:pt x="605586" y="2654937"/>
                  <a:pt x="594144" y="2648017"/>
                </a:cubicBezTo>
                <a:cubicBezTo>
                  <a:pt x="587426" y="2643955"/>
                  <a:pt x="580011" y="2641129"/>
                  <a:pt x="574340" y="2634843"/>
                </a:cubicBezTo>
                <a:cubicBezTo>
                  <a:pt x="569769" y="2629776"/>
                  <a:pt x="567738" y="2621669"/>
                  <a:pt x="564439" y="2615081"/>
                </a:cubicBezTo>
                <a:cubicBezTo>
                  <a:pt x="564406" y="2615070"/>
                  <a:pt x="544060" y="2608113"/>
                  <a:pt x="534731" y="2601907"/>
                </a:cubicBezTo>
                <a:cubicBezTo>
                  <a:pt x="519228" y="2591594"/>
                  <a:pt x="494448" y="2554902"/>
                  <a:pt x="485218" y="2542622"/>
                </a:cubicBezTo>
                <a:cubicBezTo>
                  <a:pt x="480268" y="2540427"/>
                  <a:pt x="474897" y="2539480"/>
                  <a:pt x="470364" y="2536036"/>
                </a:cubicBezTo>
                <a:cubicBezTo>
                  <a:pt x="443639" y="2515721"/>
                  <a:pt x="449126" y="2506007"/>
                  <a:pt x="420852" y="2476753"/>
                </a:cubicBezTo>
                <a:lnTo>
                  <a:pt x="411105" y="2468802"/>
                </a:lnTo>
                <a:cubicBezTo>
                  <a:pt x="404560" y="2465760"/>
                  <a:pt x="406370" y="2474530"/>
                  <a:pt x="405256" y="2468849"/>
                </a:cubicBezTo>
                <a:lnTo>
                  <a:pt x="401047" y="2450404"/>
                </a:lnTo>
                <a:lnTo>
                  <a:pt x="389632" y="2440395"/>
                </a:lnTo>
                <a:cubicBezTo>
                  <a:pt x="383086" y="2434742"/>
                  <a:pt x="388712" y="2439753"/>
                  <a:pt x="384573" y="2433800"/>
                </a:cubicBezTo>
                <a:lnTo>
                  <a:pt x="371339" y="2417468"/>
                </a:lnTo>
                <a:cubicBezTo>
                  <a:pt x="363387" y="2408211"/>
                  <a:pt x="355039" y="2399556"/>
                  <a:pt x="346585" y="2391121"/>
                </a:cubicBezTo>
                <a:cubicBezTo>
                  <a:pt x="341825" y="2386370"/>
                  <a:pt x="335540" y="2384028"/>
                  <a:pt x="331730" y="2377946"/>
                </a:cubicBezTo>
                <a:cubicBezTo>
                  <a:pt x="327005" y="2370403"/>
                  <a:pt x="325128" y="2360381"/>
                  <a:pt x="321828" y="2351597"/>
                </a:cubicBezTo>
                <a:cubicBezTo>
                  <a:pt x="287017" y="2323809"/>
                  <a:pt x="302223" y="2337984"/>
                  <a:pt x="290675" y="2321587"/>
                </a:cubicBezTo>
                <a:lnTo>
                  <a:pt x="267365" y="2292313"/>
                </a:lnTo>
                <a:cubicBezTo>
                  <a:pt x="262917" y="2287053"/>
                  <a:pt x="256720" y="2284737"/>
                  <a:pt x="252512" y="2279138"/>
                </a:cubicBezTo>
                <a:cubicBezTo>
                  <a:pt x="248304" y="2273540"/>
                  <a:pt x="245910" y="2265965"/>
                  <a:pt x="242610" y="2259378"/>
                </a:cubicBezTo>
                <a:cubicBezTo>
                  <a:pt x="238724" y="2251627"/>
                  <a:pt x="232706" y="2246204"/>
                  <a:pt x="227755" y="2239615"/>
                </a:cubicBezTo>
                <a:lnTo>
                  <a:pt x="183195" y="2180333"/>
                </a:lnTo>
                <a:cubicBezTo>
                  <a:pt x="179242" y="2174416"/>
                  <a:pt x="176593" y="2167159"/>
                  <a:pt x="173293" y="2160570"/>
                </a:cubicBezTo>
                <a:cubicBezTo>
                  <a:pt x="159293" y="2146603"/>
                  <a:pt x="150444" y="2142342"/>
                  <a:pt x="143584" y="2121048"/>
                </a:cubicBezTo>
                <a:cubicBezTo>
                  <a:pt x="140905" y="2112727"/>
                  <a:pt x="140285" y="2103483"/>
                  <a:pt x="138633" y="2094700"/>
                </a:cubicBezTo>
                <a:cubicBezTo>
                  <a:pt x="133682" y="2088114"/>
                  <a:pt x="128263" y="2082095"/>
                  <a:pt x="123780" y="2074940"/>
                </a:cubicBezTo>
                <a:cubicBezTo>
                  <a:pt x="119970" y="2068858"/>
                  <a:pt x="117336" y="2061619"/>
                  <a:pt x="113879" y="2055176"/>
                </a:cubicBezTo>
                <a:cubicBezTo>
                  <a:pt x="109081" y="2046243"/>
                  <a:pt x="103976" y="2037612"/>
                  <a:pt x="99024" y="2028829"/>
                </a:cubicBezTo>
                <a:cubicBezTo>
                  <a:pt x="92762" y="2017718"/>
                  <a:pt x="92422" y="2002480"/>
                  <a:pt x="89122" y="1989306"/>
                </a:cubicBezTo>
                <a:cubicBezTo>
                  <a:pt x="84171" y="1980523"/>
                  <a:pt x="78276" y="1972555"/>
                  <a:pt x="74269" y="1962957"/>
                </a:cubicBezTo>
                <a:cubicBezTo>
                  <a:pt x="61449" y="1932257"/>
                  <a:pt x="67753" y="1936142"/>
                  <a:pt x="59415" y="1910261"/>
                </a:cubicBezTo>
                <a:cubicBezTo>
                  <a:pt x="56508" y="1901235"/>
                  <a:pt x="52420" y="1892938"/>
                  <a:pt x="49511" y="1883912"/>
                </a:cubicBezTo>
                <a:cubicBezTo>
                  <a:pt x="45252" y="1870687"/>
                  <a:pt x="42122" y="1851167"/>
                  <a:pt x="39611" y="1837803"/>
                </a:cubicBezTo>
                <a:cubicBezTo>
                  <a:pt x="35812" y="1817594"/>
                  <a:pt x="30022" y="1798136"/>
                  <a:pt x="24756" y="1778520"/>
                </a:cubicBezTo>
                <a:cubicBezTo>
                  <a:pt x="21767" y="1767384"/>
                  <a:pt x="17009" y="1757055"/>
                  <a:pt x="14854" y="1745584"/>
                </a:cubicBezTo>
                <a:cubicBezTo>
                  <a:pt x="8909" y="1713951"/>
                  <a:pt x="5330" y="1614715"/>
                  <a:pt x="4951" y="1600667"/>
                </a:cubicBezTo>
                <a:cubicBezTo>
                  <a:pt x="2536" y="1510674"/>
                  <a:pt x="1649" y="1420620"/>
                  <a:pt x="0" y="1330596"/>
                </a:cubicBezTo>
                <a:cubicBezTo>
                  <a:pt x="3301" y="1308638"/>
                  <a:pt x="6801" y="1286733"/>
                  <a:pt x="9902" y="1264725"/>
                </a:cubicBezTo>
                <a:cubicBezTo>
                  <a:pt x="11752" y="1251598"/>
                  <a:pt x="12598" y="1238216"/>
                  <a:pt x="14854" y="1225202"/>
                </a:cubicBezTo>
                <a:cubicBezTo>
                  <a:pt x="17556" y="1209625"/>
                  <a:pt x="22401" y="1194766"/>
                  <a:pt x="24756" y="1179092"/>
                </a:cubicBezTo>
                <a:cubicBezTo>
                  <a:pt x="27365" y="1161733"/>
                  <a:pt x="27395" y="1143827"/>
                  <a:pt x="29707" y="1126395"/>
                </a:cubicBezTo>
                <a:cubicBezTo>
                  <a:pt x="32351" y="1106460"/>
                  <a:pt x="36965" y="1087046"/>
                  <a:pt x="39609" y="1067111"/>
                </a:cubicBezTo>
                <a:cubicBezTo>
                  <a:pt x="41923" y="1049678"/>
                  <a:pt x="42679" y="1031939"/>
                  <a:pt x="44562" y="1014415"/>
                </a:cubicBezTo>
                <a:cubicBezTo>
                  <a:pt x="45982" y="1001193"/>
                  <a:pt x="47861" y="988066"/>
                  <a:pt x="49511" y="974892"/>
                </a:cubicBezTo>
                <a:cubicBezTo>
                  <a:pt x="52812" y="961719"/>
                  <a:pt x="56415" y="948670"/>
                  <a:pt x="59415" y="935370"/>
                </a:cubicBezTo>
                <a:cubicBezTo>
                  <a:pt x="61369" y="926698"/>
                  <a:pt x="61684" y="917342"/>
                  <a:pt x="64365" y="909021"/>
                </a:cubicBezTo>
                <a:cubicBezTo>
                  <a:pt x="76027" y="872821"/>
                  <a:pt x="74637" y="887320"/>
                  <a:pt x="73855" y="892676"/>
                </a:cubicBezTo>
                <a:cubicBezTo>
                  <a:pt x="73435" y="895256"/>
                  <a:pt x="73620" y="894489"/>
                  <a:pt x="73855" y="892676"/>
                </a:cubicBezTo>
                <a:cubicBezTo>
                  <a:pt x="74366" y="889455"/>
                  <a:pt x="75815" y="881025"/>
                  <a:pt x="79218" y="862912"/>
                </a:cubicBezTo>
                <a:cubicBezTo>
                  <a:pt x="82519" y="856324"/>
                  <a:pt x="86168" y="850023"/>
                  <a:pt x="89122" y="843149"/>
                </a:cubicBezTo>
                <a:cubicBezTo>
                  <a:pt x="92783" y="834625"/>
                  <a:pt x="94733" y="824792"/>
                  <a:pt x="99024" y="816802"/>
                </a:cubicBezTo>
                <a:cubicBezTo>
                  <a:pt x="103094" y="809221"/>
                  <a:pt x="109396" y="804197"/>
                  <a:pt x="113878" y="797040"/>
                </a:cubicBezTo>
                <a:cubicBezTo>
                  <a:pt x="117687" y="790958"/>
                  <a:pt x="119970" y="783360"/>
                  <a:pt x="123780" y="777279"/>
                </a:cubicBezTo>
                <a:cubicBezTo>
                  <a:pt x="128263" y="770122"/>
                  <a:pt x="134749" y="765268"/>
                  <a:pt x="138633" y="757517"/>
                </a:cubicBezTo>
                <a:cubicBezTo>
                  <a:pt x="141528" y="751740"/>
                  <a:pt x="140691" y="743534"/>
                  <a:pt x="143584" y="737757"/>
                </a:cubicBezTo>
                <a:lnTo>
                  <a:pt x="153585" y="719813"/>
                </a:lnTo>
                <a:cubicBezTo>
                  <a:pt x="160139" y="710297"/>
                  <a:pt x="157733" y="721912"/>
                  <a:pt x="158806" y="717293"/>
                </a:cubicBezTo>
                <a:lnTo>
                  <a:pt x="163389" y="698234"/>
                </a:lnTo>
                <a:cubicBezTo>
                  <a:pt x="163419" y="698213"/>
                  <a:pt x="184689" y="683073"/>
                  <a:pt x="193097" y="671886"/>
                </a:cubicBezTo>
                <a:cubicBezTo>
                  <a:pt x="196787" y="666976"/>
                  <a:pt x="196398" y="658712"/>
                  <a:pt x="198048" y="652123"/>
                </a:cubicBezTo>
                <a:lnTo>
                  <a:pt x="212903" y="638950"/>
                </a:lnTo>
                <a:cubicBezTo>
                  <a:pt x="218728" y="633782"/>
                  <a:pt x="222804" y="625776"/>
                  <a:pt x="227755" y="619189"/>
                </a:cubicBezTo>
                <a:lnTo>
                  <a:pt x="272315" y="559904"/>
                </a:lnTo>
                <a:cubicBezTo>
                  <a:pt x="330079" y="483057"/>
                  <a:pt x="264889" y="544533"/>
                  <a:pt x="306975" y="507206"/>
                </a:cubicBezTo>
                <a:cubicBezTo>
                  <a:pt x="328252" y="497773"/>
                  <a:pt x="319149" y="504152"/>
                  <a:pt x="324649" y="492789"/>
                </a:cubicBezTo>
                <a:lnTo>
                  <a:pt x="336683" y="474271"/>
                </a:lnTo>
                <a:cubicBezTo>
                  <a:pt x="340889" y="468672"/>
                  <a:pt x="346489" y="465293"/>
                  <a:pt x="351536" y="461097"/>
                </a:cubicBezTo>
                <a:cubicBezTo>
                  <a:pt x="359695" y="454311"/>
                  <a:pt x="368284" y="448437"/>
                  <a:pt x="376292" y="441337"/>
                </a:cubicBezTo>
                <a:cubicBezTo>
                  <a:pt x="395345" y="424438"/>
                  <a:pt x="395653" y="422165"/>
                  <a:pt x="410950" y="401814"/>
                </a:cubicBezTo>
                <a:cubicBezTo>
                  <a:pt x="420362" y="399308"/>
                  <a:pt x="440412" y="395390"/>
                  <a:pt x="450560" y="388639"/>
                </a:cubicBezTo>
                <a:cubicBezTo>
                  <a:pt x="476599" y="371319"/>
                  <a:pt x="454768" y="371264"/>
                  <a:pt x="495120" y="368878"/>
                </a:cubicBezTo>
                <a:lnTo>
                  <a:pt x="688218" y="362291"/>
                </a:lnTo>
                <a:cubicBezTo>
                  <a:pt x="708023" y="366682"/>
                  <a:pt x="727737" y="371856"/>
                  <a:pt x="747632" y="375465"/>
                </a:cubicBezTo>
                <a:cubicBezTo>
                  <a:pt x="764066" y="378448"/>
                  <a:pt x="780841" y="377985"/>
                  <a:pt x="797144" y="382052"/>
                </a:cubicBezTo>
                <a:cubicBezTo>
                  <a:pt x="807403" y="384612"/>
                  <a:pt x="816853" y="391234"/>
                  <a:pt x="826851" y="395226"/>
                </a:cubicBezTo>
                <a:cubicBezTo>
                  <a:pt x="833369" y="397827"/>
                  <a:pt x="840054" y="399618"/>
                  <a:pt x="846656" y="401814"/>
                </a:cubicBezTo>
                <a:cubicBezTo>
                  <a:pt x="861509" y="404009"/>
                  <a:pt x="876603" y="404234"/>
                  <a:pt x="891216" y="408399"/>
                </a:cubicBezTo>
                <a:cubicBezTo>
                  <a:pt x="899907" y="410878"/>
                  <a:pt x="907478" y="418097"/>
                  <a:pt x="915973" y="421575"/>
                </a:cubicBezTo>
                <a:cubicBezTo>
                  <a:pt x="932943" y="428522"/>
                  <a:pt x="961285" y="436727"/>
                  <a:pt x="980339" y="441336"/>
                </a:cubicBezTo>
                <a:cubicBezTo>
                  <a:pt x="990215" y="443725"/>
                  <a:pt x="1000030" y="447034"/>
                  <a:pt x="1010046" y="447923"/>
                </a:cubicBezTo>
                <a:lnTo>
                  <a:pt x="1203144" y="461097"/>
                </a:lnTo>
                <a:lnTo>
                  <a:pt x="1226222" y="456264"/>
                </a:lnTo>
                <a:cubicBezTo>
                  <a:pt x="1239818" y="453680"/>
                  <a:pt x="1229325" y="456466"/>
                  <a:pt x="1233995" y="452231"/>
                </a:cubicBezTo>
                <a:lnTo>
                  <a:pt x="1252655" y="441337"/>
                </a:lnTo>
                <a:cubicBezTo>
                  <a:pt x="1265339" y="435008"/>
                  <a:pt x="1275348" y="436120"/>
                  <a:pt x="1287313" y="428161"/>
                </a:cubicBezTo>
                <a:cubicBezTo>
                  <a:pt x="1292635" y="424621"/>
                  <a:pt x="1296844" y="418528"/>
                  <a:pt x="1302167" y="414988"/>
                </a:cubicBezTo>
                <a:cubicBezTo>
                  <a:pt x="1306835" y="411883"/>
                  <a:pt x="1312351" y="411504"/>
                  <a:pt x="1317020" y="408399"/>
                </a:cubicBezTo>
                <a:lnTo>
                  <a:pt x="1329121" y="399316"/>
                </a:lnTo>
                <a:cubicBezTo>
                  <a:pt x="1335171" y="393294"/>
                  <a:pt x="1327561" y="393678"/>
                  <a:pt x="1346728" y="375465"/>
                </a:cubicBezTo>
                <a:cubicBezTo>
                  <a:pt x="1352734" y="369758"/>
                  <a:pt x="1360123" y="367163"/>
                  <a:pt x="1366532" y="362291"/>
                </a:cubicBezTo>
                <a:cubicBezTo>
                  <a:pt x="1371698" y="358363"/>
                  <a:pt x="1376064" y="352658"/>
                  <a:pt x="1381386" y="349116"/>
                </a:cubicBezTo>
                <a:cubicBezTo>
                  <a:pt x="1386054" y="346012"/>
                  <a:pt x="1393344" y="348306"/>
                  <a:pt x="1396239" y="342529"/>
                </a:cubicBezTo>
                <a:cubicBezTo>
                  <a:pt x="1400908" y="333214"/>
                  <a:pt x="1399540" y="320573"/>
                  <a:pt x="1401190" y="309594"/>
                </a:cubicBezTo>
                <a:cubicBezTo>
                  <a:pt x="1412150" y="299872"/>
                  <a:pt x="1423274" y="291874"/>
                  <a:pt x="1430897" y="276658"/>
                </a:cubicBezTo>
                <a:cubicBezTo>
                  <a:pt x="1433792" y="270881"/>
                  <a:pt x="1433794" y="263279"/>
                  <a:pt x="1435848" y="256897"/>
                </a:cubicBezTo>
                <a:cubicBezTo>
                  <a:pt x="1438757" y="247872"/>
                  <a:pt x="1442843" y="239574"/>
                  <a:pt x="1445752" y="230548"/>
                </a:cubicBezTo>
                <a:cubicBezTo>
                  <a:pt x="1447806" y="224167"/>
                  <a:pt x="1448369" y="216997"/>
                  <a:pt x="1450703" y="210786"/>
                </a:cubicBezTo>
                <a:lnTo>
                  <a:pt x="1458135" y="192432"/>
                </a:lnTo>
                <a:cubicBezTo>
                  <a:pt x="1462632" y="182977"/>
                  <a:pt x="1459614" y="195809"/>
                  <a:pt x="1460685" y="191211"/>
                </a:cubicBezTo>
                <a:lnTo>
                  <a:pt x="1465556" y="171264"/>
                </a:lnTo>
                <a:cubicBezTo>
                  <a:pt x="1468857" y="164678"/>
                  <a:pt x="1472797" y="158585"/>
                  <a:pt x="1475459" y="151503"/>
                </a:cubicBezTo>
                <a:cubicBezTo>
                  <a:pt x="1477792" y="145292"/>
                  <a:pt x="1476720" y="136652"/>
                  <a:pt x="1480410" y="131741"/>
                </a:cubicBezTo>
                <a:lnTo>
                  <a:pt x="1490912" y="120781"/>
                </a:lnTo>
                <a:cubicBezTo>
                  <a:pt x="1497585" y="117231"/>
                  <a:pt x="1494335" y="131744"/>
                  <a:pt x="1495263" y="126804"/>
                </a:cubicBezTo>
                <a:lnTo>
                  <a:pt x="1500215" y="105394"/>
                </a:lnTo>
                <a:cubicBezTo>
                  <a:pt x="1505167" y="103198"/>
                  <a:pt x="1510726" y="102659"/>
                  <a:pt x="1515069" y="98807"/>
                </a:cubicBezTo>
                <a:cubicBezTo>
                  <a:pt x="1536478" y="79817"/>
                  <a:pt x="1522101" y="78799"/>
                  <a:pt x="1544776" y="65871"/>
                </a:cubicBezTo>
                <a:cubicBezTo>
                  <a:pt x="1570958" y="50942"/>
                  <a:pt x="1561489" y="64703"/>
                  <a:pt x="1567023" y="56679"/>
                </a:cubicBezTo>
                <a:lnTo>
                  <a:pt x="1579434" y="39522"/>
                </a:lnTo>
                <a:cubicBezTo>
                  <a:pt x="1584385" y="37326"/>
                  <a:pt x="1589491" y="35670"/>
                  <a:pt x="1594287" y="32935"/>
                </a:cubicBezTo>
                <a:cubicBezTo>
                  <a:pt x="1600301" y="29508"/>
                  <a:pt x="1620144" y="13780"/>
                  <a:pt x="1628945" y="13173"/>
                </a:cubicBezTo>
                <a:lnTo>
                  <a:pt x="1901263" y="0"/>
                </a:lnTo>
                <a:cubicBezTo>
                  <a:pt x="2000123" y="17536"/>
                  <a:pt x="1950611" y="10963"/>
                  <a:pt x="2049798" y="19762"/>
                </a:cubicBezTo>
                <a:cubicBezTo>
                  <a:pt x="2068208" y="21394"/>
                  <a:pt x="2086118" y="28466"/>
                  <a:pt x="2104262" y="32935"/>
                </a:cubicBezTo>
                <a:cubicBezTo>
                  <a:pt x="2130678" y="39444"/>
                  <a:pt x="2157191" y="45332"/>
                  <a:pt x="2183481" y="52696"/>
                </a:cubicBezTo>
                <a:cubicBezTo>
                  <a:pt x="2188588" y="54126"/>
                  <a:pt x="2193298" y="57458"/>
                  <a:pt x="2198336" y="59284"/>
                </a:cubicBezTo>
                <a:cubicBezTo>
                  <a:pt x="2211464" y="64048"/>
                  <a:pt x="2224858" y="67485"/>
                  <a:pt x="2237945" y="72458"/>
                </a:cubicBezTo>
                <a:cubicBezTo>
                  <a:pt x="2247982" y="76274"/>
                  <a:pt x="2257654" y="81644"/>
                  <a:pt x="2267652" y="85633"/>
                </a:cubicBezTo>
                <a:cubicBezTo>
                  <a:pt x="2291293" y="95068"/>
                  <a:pt x="2287390" y="88882"/>
                  <a:pt x="2312212" y="105394"/>
                </a:cubicBezTo>
                <a:cubicBezTo>
                  <a:pt x="2317534" y="108934"/>
                  <a:pt x="2322114" y="114177"/>
                  <a:pt x="2327065" y="118567"/>
                </a:cubicBezTo>
                <a:cubicBezTo>
                  <a:pt x="2327101" y="118575"/>
                  <a:pt x="2360500" y="125160"/>
                  <a:pt x="2376578" y="131741"/>
                </a:cubicBezTo>
                <a:cubicBezTo>
                  <a:pt x="2382265" y="134069"/>
                  <a:pt x="2386480" y="140524"/>
                  <a:pt x="2391431" y="144916"/>
                </a:cubicBezTo>
                <a:cubicBezTo>
                  <a:pt x="2401334" y="147111"/>
                  <a:pt x="2411705" y="146940"/>
                  <a:pt x="2421138" y="151503"/>
                </a:cubicBezTo>
                <a:cubicBezTo>
                  <a:pt x="2444437" y="162775"/>
                  <a:pt x="2441945" y="171929"/>
                  <a:pt x="2460747" y="184439"/>
                </a:cubicBezTo>
                <a:lnTo>
                  <a:pt x="2475065" y="193154"/>
                </a:lnTo>
                <a:cubicBezTo>
                  <a:pt x="2477344" y="194192"/>
                  <a:pt x="2477549" y="193707"/>
                  <a:pt x="2473992" y="189356"/>
                </a:cubicBezTo>
                <a:lnTo>
                  <a:pt x="2490455" y="204201"/>
                </a:lnTo>
                <a:cubicBezTo>
                  <a:pt x="2534958" y="223933"/>
                  <a:pt x="2456392" y="188061"/>
                  <a:pt x="2544919" y="237135"/>
                </a:cubicBezTo>
                <a:cubicBezTo>
                  <a:pt x="2551201" y="240617"/>
                  <a:pt x="2558122" y="241527"/>
                  <a:pt x="2564724" y="243724"/>
                </a:cubicBezTo>
                <a:cubicBezTo>
                  <a:pt x="2576269" y="247563"/>
                  <a:pt x="2584226" y="261925"/>
                  <a:pt x="2594430" y="270071"/>
                </a:cubicBezTo>
                <a:cubicBezTo>
                  <a:pt x="2600759" y="275124"/>
                  <a:pt x="2607451" y="279377"/>
                  <a:pt x="2614235" y="283246"/>
                </a:cubicBezTo>
                <a:cubicBezTo>
                  <a:pt x="2619033" y="285981"/>
                  <a:pt x="2624420" y="286727"/>
                  <a:pt x="2629088" y="289833"/>
                </a:cubicBezTo>
                <a:cubicBezTo>
                  <a:pt x="2637696" y="295558"/>
                  <a:pt x="2645685" y="302808"/>
                  <a:pt x="2653845" y="309593"/>
                </a:cubicBezTo>
                <a:cubicBezTo>
                  <a:pt x="2658892" y="313790"/>
                  <a:pt x="2663229" y="319650"/>
                  <a:pt x="2668698" y="322769"/>
                </a:cubicBezTo>
                <a:cubicBezTo>
                  <a:pt x="2692654" y="336426"/>
                  <a:pt x="2686174" y="325798"/>
                  <a:pt x="2689848" y="330816"/>
                </a:cubicBezTo>
                <a:lnTo>
                  <a:pt x="2698407" y="342529"/>
                </a:lnTo>
                <a:cubicBezTo>
                  <a:pt x="2703358" y="344724"/>
                  <a:pt x="2708261" y="347122"/>
                  <a:pt x="2713259" y="349116"/>
                </a:cubicBezTo>
                <a:cubicBezTo>
                  <a:pt x="2724767" y="353710"/>
                  <a:pt x="2737729" y="353819"/>
                  <a:pt x="2747920" y="362291"/>
                </a:cubicBezTo>
                <a:cubicBezTo>
                  <a:pt x="2752345" y="365971"/>
                  <a:pt x="2751219" y="375465"/>
                  <a:pt x="2752869" y="382052"/>
                </a:cubicBezTo>
                <a:cubicBezTo>
                  <a:pt x="2757820" y="384246"/>
                  <a:pt x="2762688" y="386812"/>
                  <a:pt x="2767723" y="388639"/>
                </a:cubicBezTo>
                <a:cubicBezTo>
                  <a:pt x="2780853" y="393404"/>
                  <a:pt x="2795436" y="393020"/>
                  <a:pt x="2807333" y="401814"/>
                </a:cubicBezTo>
                <a:cubicBezTo>
                  <a:pt x="2811895" y="405185"/>
                  <a:pt x="2810634" y="414988"/>
                  <a:pt x="2812284" y="421574"/>
                </a:cubicBezTo>
                <a:cubicBezTo>
                  <a:pt x="2812313" y="421584"/>
                  <a:pt x="2832873" y="428010"/>
                  <a:pt x="2841991" y="434748"/>
                </a:cubicBezTo>
                <a:cubicBezTo>
                  <a:pt x="2848111" y="439273"/>
                  <a:pt x="2851527" y="448448"/>
                  <a:pt x="2856846" y="454510"/>
                </a:cubicBezTo>
                <a:lnTo>
                  <a:pt x="2873394" y="472781"/>
                </a:lnTo>
                <a:cubicBezTo>
                  <a:pt x="2882635" y="482257"/>
                  <a:pt x="2873409" y="469705"/>
                  <a:pt x="2876793" y="474302"/>
                </a:cubicBezTo>
                <a:lnTo>
                  <a:pt x="2891502" y="494033"/>
                </a:lnTo>
                <a:lnTo>
                  <a:pt x="2903719" y="499065"/>
                </a:lnTo>
                <a:cubicBezTo>
                  <a:pt x="2910682" y="501613"/>
                  <a:pt x="2904162" y="498412"/>
                  <a:pt x="2904668" y="504811"/>
                </a:cubicBezTo>
                <a:lnTo>
                  <a:pt x="2911308" y="520382"/>
                </a:lnTo>
                <a:lnTo>
                  <a:pt x="2921573" y="534969"/>
                </a:lnTo>
                <a:cubicBezTo>
                  <a:pt x="2928199" y="541594"/>
                  <a:pt x="2925377" y="528497"/>
                  <a:pt x="2926368" y="533202"/>
                </a:cubicBezTo>
                <a:lnTo>
                  <a:pt x="2931113" y="553318"/>
                </a:lnTo>
                <a:cubicBezTo>
                  <a:pt x="2950968" y="570927"/>
                  <a:pt x="2957411" y="574776"/>
                  <a:pt x="2975674" y="606014"/>
                </a:cubicBezTo>
                <a:cubicBezTo>
                  <a:pt x="2978877" y="611495"/>
                  <a:pt x="2978975" y="619189"/>
                  <a:pt x="2980625" y="625774"/>
                </a:cubicBezTo>
                <a:cubicBezTo>
                  <a:pt x="2983926" y="632363"/>
                  <a:pt x="2985881" y="640591"/>
                  <a:pt x="2990527" y="645536"/>
                </a:cubicBezTo>
                <a:cubicBezTo>
                  <a:pt x="2994602" y="649874"/>
                  <a:pt x="3002120" y="646702"/>
                  <a:pt x="3005381" y="652124"/>
                </a:cubicBezTo>
                <a:cubicBezTo>
                  <a:pt x="3009631" y="659193"/>
                  <a:pt x="3008681" y="669689"/>
                  <a:pt x="3010332" y="678472"/>
                </a:cubicBezTo>
                <a:lnTo>
                  <a:pt x="3020234" y="698234"/>
                </a:lnTo>
                <a:cubicBezTo>
                  <a:pt x="3042929" y="743526"/>
                  <a:pt x="3036276" y="722739"/>
                  <a:pt x="3044990" y="757517"/>
                </a:cubicBezTo>
                <a:cubicBezTo>
                  <a:pt x="3049941" y="777279"/>
                  <a:pt x="3054223" y="797360"/>
                  <a:pt x="3059843" y="816802"/>
                </a:cubicBezTo>
                <a:cubicBezTo>
                  <a:pt x="3062492" y="825966"/>
                  <a:pt x="3068532" y="833464"/>
                  <a:pt x="3069745" y="843149"/>
                </a:cubicBezTo>
                <a:cubicBezTo>
                  <a:pt x="3073555" y="873549"/>
                  <a:pt x="3072922" y="904641"/>
                  <a:pt x="3074697" y="935370"/>
                </a:cubicBezTo>
                <a:cubicBezTo>
                  <a:pt x="3076223" y="961731"/>
                  <a:pt x="3080474" y="1004534"/>
                  <a:pt x="3079649" y="1014415"/>
                </a:cubicBezTo>
                <a:cubicBezTo>
                  <a:pt x="3076412" y="1011527"/>
                  <a:pt x="3072706" y="996941"/>
                  <a:pt x="3069745" y="994653"/>
                </a:cubicBezTo>
                <a:cubicBezTo>
                  <a:pt x="3067957" y="1004180"/>
                  <a:pt x="3062750" y="1011976"/>
                  <a:pt x="3059843" y="1021002"/>
                </a:cubicBezTo>
                <a:cubicBezTo>
                  <a:pt x="3057789" y="1027383"/>
                  <a:pt x="3056948" y="1034381"/>
                  <a:pt x="3054892" y="1040764"/>
                </a:cubicBezTo>
                <a:cubicBezTo>
                  <a:pt x="3051985" y="1049788"/>
                  <a:pt x="3047897" y="1058086"/>
                  <a:pt x="3044990" y="1067111"/>
                </a:cubicBezTo>
                <a:cubicBezTo>
                  <a:pt x="3040727" y="1080349"/>
                  <a:pt x="3037602" y="1099841"/>
                  <a:pt x="3035088" y="1113221"/>
                </a:cubicBezTo>
                <a:lnTo>
                  <a:pt x="3027321" y="1128415"/>
                </a:lnTo>
                <a:cubicBezTo>
                  <a:pt x="3022866" y="1137003"/>
                  <a:pt x="3026851" y="1129697"/>
                  <a:pt x="3025801" y="1141790"/>
                </a:cubicBezTo>
                <a:lnTo>
                  <a:pt x="3020234" y="1172506"/>
                </a:lnTo>
                <a:cubicBezTo>
                  <a:pt x="3018112" y="1181910"/>
                  <a:pt x="3012452" y="1189450"/>
                  <a:pt x="3010332" y="1198853"/>
                </a:cubicBezTo>
                <a:cubicBezTo>
                  <a:pt x="3007447" y="1211646"/>
                  <a:pt x="3007031" y="1225202"/>
                  <a:pt x="3005381" y="1238377"/>
                </a:cubicBezTo>
                <a:cubicBezTo>
                  <a:pt x="3002080" y="1251551"/>
                  <a:pt x="2997403" y="1264251"/>
                  <a:pt x="2995479" y="1277898"/>
                </a:cubicBezTo>
                <a:cubicBezTo>
                  <a:pt x="2993398" y="1292660"/>
                  <a:pt x="2986095" y="1414541"/>
                  <a:pt x="2985577" y="1422815"/>
                </a:cubicBezTo>
                <a:cubicBezTo>
                  <a:pt x="2976652" y="1434687"/>
                  <a:pt x="2965989" y="1446288"/>
                  <a:pt x="2960819" y="1462337"/>
                </a:cubicBezTo>
                <a:cubicBezTo>
                  <a:pt x="2951229" y="1492114"/>
                  <a:pt x="2959570" y="1486432"/>
                  <a:pt x="2953325" y="1491500"/>
                </a:cubicBezTo>
                <a:lnTo>
                  <a:pt x="2941015" y="1501860"/>
                </a:lnTo>
                <a:lnTo>
                  <a:pt x="2923510" y="1509237"/>
                </a:lnTo>
                <a:cubicBezTo>
                  <a:pt x="2915652" y="1512180"/>
                  <a:pt x="2932263" y="1504506"/>
                  <a:pt x="2933058" y="1510330"/>
                </a:cubicBezTo>
                <a:lnTo>
                  <a:pt x="2921210" y="1528209"/>
                </a:lnTo>
                <a:cubicBezTo>
                  <a:pt x="2918450" y="1531146"/>
                  <a:pt x="2915034" y="1532507"/>
                  <a:pt x="2911014" y="1531600"/>
                </a:cubicBezTo>
                <a:lnTo>
                  <a:pt x="2191280" y="1197247"/>
                </a:lnTo>
                <a:cubicBezTo>
                  <a:pt x="2111274" y="1160082"/>
                  <a:pt x="2013637" y="1180446"/>
                  <a:pt x="1940009" y="1243388"/>
                </a:cubicBezTo>
                <a:lnTo>
                  <a:pt x="1921067" y="1244962"/>
                </a:lnTo>
                <a:cubicBezTo>
                  <a:pt x="1914296" y="1245865"/>
                  <a:pt x="1906925" y="1246529"/>
                  <a:pt x="1901263" y="1251550"/>
                </a:cubicBezTo>
                <a:cubicBezTo>
                  <a:pt x="1896310" y="1255941"/>
                  <a:pt x="1894661" y="1264724"/>
                  <a:pt x="1891359" y="1271311"/>
                </a:cubicBezTo>
                <a:cubicBezTo>
                  <a:pt x="1884757" y="1275702"/>
                  <a:pt x="1876279" y="1276943"/>
                  <a:pt x="1871554" y="1284485"/>
                </a:cubicBezTo>
                <a:cubicBezTo>
                  <a:pt x="1867499" y="1290961"/>
                  <a:pt x="1867356" y="1300416"/>
                  <a:pt x="1866755" y="1308951"/>
                </a:cubicBezTo>
                <a:cubicBezTo>
                  <a:pt x="1805533" y="1366648"/>
                  <a:pt x="1734723" y="1511384"/>
                  <a:pt x="1731936" y="1515835"/>
                </a:cubicBezTo>
                <a:cubicBezTo>
                  <a:pt x="1723378" y="1540122"/>
                  <a:pt x="1713510" y="1563986"/>
                  <a:pt x="1706264" y="1588696"/>
                </a:cubicBezTo>
                <a:cubicBezTo>
                  <a:pt x="1702497" y="1601542"/>
                  <a:pt x="1702756" y="1615346"/>
                  <a:pt x="1698989" y="1628192"/>
                </a:cubicBezTo>
                <a:cubicBezTo>
                  <a:pt x="1691743" y="1652902"/>
                  <a:pt x="1681874" y="1676766"/>
                  <a:pt x="1673317" y="1701053"/>
                </a:cubicBezTo>
                <a:cubicBezTo>
                  <a:pt x="1668868" y="1713679"/>
                  <a:pt x="1668467" y="1727384"/>
                  <a:pt x="1666041" y="1740549"/>
                </a:cubicBezTo>
                <a:lnTo>
                  <a:pt x="1651491" y="1819542"/>
                </a:lnTo>
                <a:cubicBezTo>
                  <a:pt x="1645960" y="1849564"/>
                  <a:pt x="1659086" y="1880273"/>
                  <a:pt x="1659183" y="1910800"/>
                </a:cubicBezTo>
                <a:cubicBezTo>
                  <a:pt x="1659226" y="1924186"/>
                  <a:pt x="1652446" y="1936920"/>
                  <a:pt x="1651908" y="1950296"/>
                </a:cubicBezTo>
                <a:cubicBezTo>
                  <a:pt x="1651293" y="1965547"/>
                  <a:pt x="1654471" y="1980715"/>
                  <a:pt x="1655754" y="1995925"/>
                </a:cubicBezTo>
                <a:cubicBezTo>
                  <a:pt x="1658003" y="2022604"/>
                  <a:pt x="1643494" y="2048242"/>
                  <a:pt x="1641203" y="2074918"/>
                </a:cubicBezTo>
                <a:cubicBezTo>
                  <a:pt x="1639897" y="2090125"/>
                  <a:pt x="1643767" y="2105337"/>
                  <a:pt x="1645049" y="2120547"/>
                </a:cubicBezTo>
                <a:cubicBezTo>
                  <a:pt x="1644368" y="2124009"/>
                  <a:pt x="1641090" y="2124653"/>
                  <a:pt x="1638849" y="2127636"/>
                </a:cubicBezTo>
                <a:cubicBezTo>
                  <a:pt x="1635159" y="2132545"/>
                  <a:pt x="1636230" y="2141186"/>
                  <a:pt x="1633897" y="2147397"/>
                </a:cubicBezTo>
                <a:cubicBezTo>
                  <a:pt x="1631236" y="2154477"/>
                  <a:pt x="1627294" y="2160570"/>
                  <a:pt x="1623995" y="2167159"/>
                </a:cubicBezTo>
                <a:cubicBezTo>
                  <a:pt x="1610801" y="2193489"/>
                  <a:pt x="1610717" y="2256071"/>
                  <a:pt x="1609142" y="2279138"/>
                </a:cubicBezTo>
                <a:lnTo>
                  <a:pt x="1619044" y="2305487"/>
                </a:lnTo>
                <a:cubicBezTo>
                  <a:pt x="1623712" y="2317907"/>
                  <a:pt x="1624707" y="2332320"/>
                  <a:pt x="1628946" y="2345010"/>
                </a:cubicBezTo>
                <a:cubicBezTo>
                  <a:pt x="1639747" y="2377339"/>
                  <a:pt x="1638155" y="2353506"/>
                  <a:pt x="1653702" y="2384532"/>
                </a:cubicBezTo>
                <a:cubicBezTo>
                  <a:pt x="1656597" y="2390309"/>
                  <a:pt x="1657003" y="2397706"/>
                  <a:pt x="1658653" y="2404294"/>
                </a:cubicBezTo>
                <a:cubicBezTo>
                  <a:pt x="1669604" y="2418864"/>
                  <a:pt x="1676516" y="2425474"/>
                  <a:pt x="1683410" y="2443817"/>
                </a:cubicBezTo>
                <a:cubicBezTo>
                  <a:pt x="1685743" y="2450028"/>
                  <a:pt x="1685099" y="2458156"/>
                  <a:pt x="1688360" y="2463578"/>
                </a:cubicBezTo>
                <a:lnTo>
                  <a:pt x="1698626" y="2478166"/>
                </a:lnTo>
                <a:cubicBezTo>
                  <a:pt x="1705251" y="2484790"/>
                  <a:pt x="1702428" y="2471693"/>
                  <a:pt x="1703419" y="2476397"/>
                </a:cubicBezTo>
                <a:lnTo>
                  <a:pt x="1708166" y="2496513"/>
                </a:lnTo>
                <a:cubicBezTo>
                  <a:pt x="1711526" y="2502477"/>
                  <a:pt x="1729303" y="2532994"/>
                  <a:pt x="1732921" y="2542623"/>
                </a:cubicBezTo>
                <a:cubicBezTo>
                  <a:pt x="1735255" y="2548834"/>
                  <a:pt x="1736222" y="2555796"/>
                  <a:pt x="1737871" y="2562385"/>
                </a:cubicBezTo>
                <a:cubicBezTo>
                  <a:pt x="1742824" y="2568972"/>
                  <a:pt x="1749595" y="2573813"/>
                  <a:pt x="1752726" y="2582145"/>
                </a:cubicBezTo>
                <a:cubicBezTo>
                  <a:pt x="1756489" y="2592160"/>
                  <a:pt x="1756634" y="2603972"/>
                  <a:pt x="1757677" y="2615081"/>
                </a:cubicBezTo>
                <a:cubicBezTo>
                  <a:pt x="1759939" y="2639146"/>
                  <a:pt x="1760978" y="2663387"/>
                  <a:pt x="1762628" y="2687539"/>
                </a:cubicBezTo>
                <a:cubicBezTo>
                  <a:pt x="1759327" y="2705105"/>
                  <a:pt x="1755786" y="2722595"/>
                  <a:pt x="1752726" y="2740237"/>
                </a:cubicBezTo>
                <a:cubicBezTo>
                  <a:pt x="1750833" y="2751146"/>
                  <a:pt x="1751538" y="2763159"/>
                  <a:pt x="1747775" y="2773171"/>
                </a:cubicBezTo>
                <a:cubicBezTo>
                  <a:pt x="1744644" y="2781505"/>
                  <a:pt x="1736805" y="2785183"/>
                  <a:pt x="1732922" y="2792934"/>
                </a:cubicBezTo>
                <a:cubicBezTo>
                  <a:pt x="1730025" y="2798711"/>
                  <a:pt x="1729621" y="2806109"/>
                  <a:pt x="1727970" y="2812694"/>
                </a:cubicBezTo>
                <a:lnTo>
                  <a:pt x="1713117" y="2819282"/>
                </a:lnTo>
                <a:cubicBezTo>
                  <a:pt x="1706474" y="2822229"/>
                  <a:pt x="1703213" y="2832456"/>
                  <a:pt x="1698264" y="2839043"/>
                </a:cubicBezTo>
                <a:lnTo>
                  <a:pt x="1653702" y="2898328"/>
                </a:lnTo>
                <a:cubicBezTo>
                  <a:pt x="1647939" y="2904462"/>
                  <a:pt x="1639902" y="2905795"/>
                  <a:pt x="1633897" y="2911502"/>
                </a:cubicBezTo>
                <a:cubicBezTo>
                  <a:pt x="1617025" y="2927535"/>
                  <a:pt x="1610523" y="2934550"/>
                  <a:pt x="1609586" y="2936704"/>
                </a:cubicBezTo>
                <a:lnTo>
                  <a:pt x="1599240" y="2944437"/>
                </a:lnTo>
                <a:cubicBezTo>
                  <a:pt x="1594072" y="2948364"/>
                  <a:pt x="1590158" y="2955690"/>
                  <a:pt x="1584385" y="2957611"/>
                </a:cubicBezTo>
                <a:cubicBezTo>
                  <a:pt x="1569886" y="2962434"/>
                  <a:pt x="1554728" y="2962747"/>
                  <a:pt x="1539825" y="2964199"/>
                </a:cubicBezTo>
                <a:lnTo>
                  <a:pt x="1381386" y="2977373"/>
                </a:lnTo>
                <a:cubicBezTo>
                  <a:pt x="1254682" y="2966134"/>
                  <a:pt x="1357814" y="2978537"/>
                  <a:pt x="1247704" y="2957611"/>
                </a:cubicBezTo>
                <a:cubicBezTo>
                  <a:pt x="1232908" y="2954801"/>
                  <a:pt x="1217681" y="2955631"/>
                  <a:pt x="1203143" y="2951024"/>
                </a:cubicBezTo>
                <a:cubicBezTo>
                  <a:pt x="1182834" y="2944591"/>
                  <a:pt x="1163534" y="2933460"/>
                  <a:pt x="1143729" y="2924677"/>
                </a:cubicBezTo>
                <a:cubicBezTo>
                  <a:pt x="1116261" y="2919454"/>
                  <a:pt x="1091447" y="2915942"/>
                  <a:pt x="1064508" y="2904914"/>
                </a:cubicBezTo>
                <a:cubicBezTo>
                  <a:pt x="1057454" y="2902026"/>
                  <a:pt x="1051305" y="2896131"/>
                  <a:pt x="1044703" y="2891739"/>
                </a:cubicBezTo>
                <a:cubicBezTo>
                  <a:pt x="1031500" y="2889545"/>
                  <a:pt x="1018002" y="2889448"/>
                  <a:pt x="1005094" y="2885154"/>
                </a:cubicBezTo>
                <a:cubicBezTo>
                  <a:pt x="997933" y="2882771"/>
                  <a:pt x="992201" y="2875428"/>
                  <a:pt x="985290" y="2871979"/>
                </a:cubicBezTo>
                <a:cubicBezTo>
                  <a:pt x="978918" y="2868800"/>
                  <a:pt x="972050" y="2867773"/>
                  <a:pt x="965484" y="2865392"/>
                </a:cubicBezTo>
                <a:cubicBezTo>
                  <a:pt x="953894" y="2861186"/>
                  <a:pt x="942224" y="2857272"/>
                  <a:pt x="930826" y="2852217"/>
                </a:cubicBezTo>
                <a:cubicBezTo>
                  <a:pt x="917449" y="2846285"/>
                  <a:pt x="904497" y="2838766"/>
                  <a:pt x="891217" y="2832456"/>
                </a:cubicBezTo>
                <a:cubicBezTo>
                  <a:pt x="881387" y="2827785"/>
                  <a:pt x="871507" y="2823274"/>
                  <a:pt x="861509" y="2819282"/>
                </a:cubicBezTo>
                <a:cubicBezTo>
                  <a:pt x="854991" y="2816681"/>
                  <a:pt x="847959" y="2816261"/>
                  <a:pt x="841705" y="2812694"/>
                </a:cubicBezTo>
                <a:cubicBezTo>
                  <a:pt x="836236" y="2809575"/>
                  <a:pt x="831802" y="2803911"/>
                  <a:pt x="826851" y="2799520"/>
                </a:cubicBezTo>
                <a:cubicBezTo>
                  <a:pt x="821900" y="2797326"/>
                  <a:pt x="816885" y="2795372"/>
                  <a:pt x="811998" y="2792934"/>
                </a:cubicBezTo>
                <a:cubicBezTo>
                  <a:pt x="803675" y="2788783"/>
                  <a:pt x="795672" y="2783499"/>
                  <a:pt x="787242" y="2779760"/>
                </a:cubicBezTo>
                <a:cubicBezTo>
                  <a:pt x="780786" y="2776896"/>
                  <a:pt x="773754" y="2776535"/>
                  <a:pt x="767436" y="2773171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792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C -0.01961 -0.00186 -0.03872 -0.00556 -0.05815 -0.00741 C -0.08628 -0.01598 -0.11528 -0.02292 -0.14393 -0.02778 C -0.18872 -0.02686 -0.22414 -0.025 -0.26632 -0.02037 C -0.28994 -0.01088 -0.31459 -0.0051 -0.3382 0.00555 C -0.34028 0.00648 -0.34237 0.00787 -0.34428 0.00926 C -0.34584 0.01041 -0.34723 0.01203 -0.34896 0.01296 C -0.36407 0.02083 -0.3908 0.03009 -0.40695 0.03148 C -0.43976 0.03402 -0.42223 0.03287 -0.45903 0.03518 C -0.54532 0.04676 -0.63525 0.02777 -0.72205 0.02777 " pathEditMode="relative" rAng="0" ptsTypes="fffffffffA">
                                      <p:cBhvr>
                                        <p:cTn id="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111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ihandform 22"/>
          <p:cNvSpPr/>
          <p:nvPr/>
        </p:nvSpPr>
        <p:spPr>
          <a:xfrm rot="9067684">
            <a:off x="2773948" y="2797266"/>
            <a:ext cx="3079754" cy="2977373"/>
          </a:xfrm>
          <a:custGeom>
            <a:avLst/>
            <a:gdLst/>
            <a:ahLst/>
            <a:cxnLst/>
            <a:rect l="l" t="t" r="r" b="b"/>
            <a:pathLst>
              <a:path w="3079754" h="2977373">
                <a:moveTo>
                  <a:pt x="2426551" y="2588377"/>
                </a:moveTo>
                <a:cubicBezTo>
                  <a:pt x="2429301" y="2587035"/>
                  <a:pt x="2429534" y="2586980"/>
                  <a:pt x="2428461" y="2587511"/>
                </a:cubicBezTo>
                <a:close/>
                <a:moveTo>
                  <a:pt x="767436" y="2773171"/>
                </a:moveTo>
                <a:cubicBezTo>
                  <a:pt x="757157" y="2767701"/>
                  <a:pt x="747846" y="2759393"/>
                  <a:pt x="737729" y="2753411"/>
                </a:cubicBezTo>
                <a:lnTo>
                  <a:pt x="726216" y="2747184"/>
                </a:lnTo>
                <a:cubicBezTo>
                  <a:pt x="719659" y="2744315"/>
                  <a:pt x="725486" y="2749597"/>
                  <a:pt x="721367" y="2745735"/>
                </a:cubicBezTo>
                <a:lnTo>
                  <a:pt x="708021" y="2733649"/>
                </a:lnTo>
                <a:cubicBezTo>
                  <a:pt x="701421" y="2731454"/>
                  <a:pt x="694126" y="2731555"/>
                  <a:pt x="688217" y="2727064"/>
                </a:cubicBezTo>
                <a:cubicBezTo>
                  <a:pt x="682137" y="2722441"/>
                  <a:pt x="678966" y="2712891"/>
                  <a:pt x="673365" y="2707300"/>
                </a:cubicBezTo>
                <a:cubicBezTo>
                  <a:pt x="665665" y="2699620"/>
                  <a:pt x="656614" y="2694642"/>
                  <a:pt x="648608" y="2687539"/>
                </a:cubicBezTo>
                <a:cubicBezTo>
                  <a:pt x="641741" y="2681451"/>
                  <a:pt x="636047" y="2673036"/>
                  <a:pt x="628803" y="2667779"/>
                </a:cubicBezTo>
                <a:cubicBezTo>
                  <a:pt x="617768" y="2659771"/>
                  <a:pt x="605586" y="2654937"/>
                  <a:pt x="594144" y="2648017"/>
                </a:cubicBezTo>
                <a:cubicBezTo>
                  <a:pt x="587426" y="2643955"/>
                  <a:pt x="580011" y="2641129"/>
                  <a:pt x="574340" y="2634843"/>
                </a:cubicBezTo>
                <a:cubicBezTo>
                  <a:pt x="569769" y="2629776"/>
                  <a:pt x="567738" y="2621669"/>
                  <a:pt x="564439" y="2615081"/>
                </a:cubicBezTo>
                <a:cubicBezTo>
                  <a:pt x="564394" y="2615066"/>
                  <a:pt x="544057" y="2608111"/>
                  <a:pt x="534731" y="2601907"/>
                </a:cubicBezTo>
                <a:cubicBezTo>
                  <a:pt x="519228" y="2591594"/>
                  <a:pt x="494448" y="2554902"/>
                  <a:pt x="485218" y="2542622"/>
                </a:cubicBezTo>
                <a:cubicBezTo>
                  <a:pt x="480268" y="2540427"/>
                  <a:pt x="474897" y="2539480"/>
                  <a:pt x="470364" y="2536036"/>
                </a:cubicBezTo>
                <a:cubicBezTo>
                  <a:pt x="443639" y="2515721"/>
                  <a:pt x="449126" y="2506007"/>
                  <a:pt x="420852" y="2476753"/>
                </a:cubicBezTo>
                <a:lnTo>
                  <a:pt x="411105" y="2468802"/>
                </a:lnTo>
                <a:cubicBezTo>
                  <a:pt x="404560" y="2465760"/>
                  <a:pt x="406370" y="2474530"/>
                  <a:pt x="405256" y="2468849"/>
                </a:cubicBezTo>
                <a:lnTo>
                  <a:pt x="401047" y="2450404"/>
                </a:lnTo>
                <a:lnTo>
                  <a:pt x="389632" y="2440395"/>
                </a:lnTo>
                <a:cubicBezTo>
                  <a:pt x="386271" y="2437012"/>
                  <a:pt x="386642" y="2436777"/>
                  <a:pt x="384573" y="2433800"/>
                </a:cubicBezTo>
                <a:lnTo>
                  <a:pt x="371339" y="2417468"/>
                </a:lnTo>
                <a:cubicBezTo>
                  <a:pt x="363387" y="2408211"/>
                  <a:pt x="355039" y="2399556"/>
                  <a:pt x="346585" y="2391121"/>
                </a:cubicBezTo>
                <a:cubicBezTo>
                  <a:pt x="341825" y="2386370"/>
                  <a:pt x="335540" y="2384028"/>
                  <a:pt x="331730" y="2377946"/>
                </a:cubicBezTo>
                <a:cubicBezTo>
                  <a:pt x="327005" y="2370403"/>
                  <a:pt x="325128" y="2360381"/>
                  <a:pt x="321828" y="2351597"/>
                </a:cubicBezTo>
                <a:cubicBezTo>
                  <a:pt x="287017" y="2323809"/>
                  <a:pt x="302223" y="2337984"/>
                  <a:pt x="290675" y="2321587"/>
                </a:cubicBezTo>
                <a:lnTo>
                  <a:pt x="267365" y="2292313"/>
                </a:lnTo>
                <a:cubicBezTo>
                  <a:pt x="262917" y="2287053"/>
                  <a:pt x="256720" y="2284737"/>
                  <a:pt x="252512" y="2279138"/>
                </a:cubicBezTo>
                <a:cubicBezTo>
                  <a:pt x="248304" y="2273540"/>
                  <a:pt x="245910" y="2265965"/>
                  <a:pt x="242610" y="2259378"/>
                </a:cubicBezTo>
                <a:cubicBezTo>
                  <a:pt x="238724" y="2251627"/>
                  <a:pt x="232706" y="2246204"/>
                  <a:pt x="227755" y="2239615"/>
                </a:cubicBezTo>
                <a:lnTo>
                  <a:pt x="183195" y="2180333"/>
                </a:lnTo>
                <a:cubicBezTo>
                  <a:pt x="179242" y="2174416"/>
                  <a:pt x="176593" y="2167159"/>
                  <a:pt x="173293" y="2160570"/>
                </a:cubicBezTo>
                <a:cubicBezTo>
                  <a:pt x="159293" y="2146603"/>
                  <a:pt x="150444" y="2142342"/>
                  <a:pt x="143584" y="2121048"/>
                </a:cubicBezTo>
                <a:cubicBezTo>
                  <a:pt x="140905" y="2112727"/>
                  <a:pt x="140285" y="2103483"/>
                  <a:pt x="138633" y="2094700"/>
                </a:cubicBezTo>
                <a:cubicBezTo>
                  <a:pt x="133682" y="2088114"/>
                  <a:pt x="128263" y="2082095"/>
                  <a:pt x="123780" y="2074940"/>
                </a:cubicBezTo>
                <a:cubicBezTo>
                  <a:pt x="119970" y="2068858"/>
                  <a:pt x="117336" y="2061619"/>
                  <a:pt x="113879" y="2055176"/>
                </a:cubicBezTo>
                <a:cubicBezTo>
                  <a:pt x="109081" y="2046243"/>
                  <a:pt x="103976" y="2037612"/>
                  <a:pt x="99024" y="2028829"/>
                </a:cubicBezTo>
                <a:cubicBezTo>
                  <a:pt x="92762" y="2017718"/>
                  <a:pt x="92422" y="2002480"/>
                  <a:pt x="89122" y="1989306"/>
                </a:cubicBezTo>
                <a:cubicBezTo>
                  <a:pt x="84171" y="1980523"/>
                  <a:pt x="78276" y="1972555"/>
                  <a:pt x="74269" y="1962957"/>
                </a:cubicBezTo>
                <a:cubicBezTo>
                  <a:pt x="61449" y="1932257"/>
                  <a:pt x="67753" y="1936142"/>
                  <a:pt x="59415" y="1910261"/>
                </a:cubicBezTo>
                <a:cubicBezTo>
                  <a:pt x="56508" y="1901235"/>
                  <a:pt x="52420" y="1892938"/>
                  <a:pt x="49511" y="1883912"/>
                </a:cubicBezTo>
                <a:cubicBezTo>
                  <a:pt x="45252" y="1870687"/>
                  <a:pt x="42122" y="1851167"/>
                  <a:pt x="39611" y="1837803"/>
                </a:cubicBezTo>
                <a:cubicBezTo>
                  <a:pt x="35812" y="1817594"/>
                  <a:pt x="30022" y="1798136"/>
                  <a:pt x="24756" y="1778520"/>
                </a:cubicBezTo>
                <a:cubicBezTo>
                  <a:pt x="21767" y="1767384"/>
                  <a:pt x="17009" y="1757055"/>
                  <a:pt x="14854" y="1745584"/>
                </a:cubicBezTo>
                <a:cubicBezTo>
                  <a:pt x="8909" y="1713951"/>
                  <a:pt x="5330" y="1614715"/>
                  <a:pt x="4951" y="1600667"/>
                </a:cubicBezTo>
                <a:cubicBezTo>
                  <a:pt x="2536" y="1510674"/>
                  <a:pt x="1649" y="1420620"/>
                  <a:pt x="0" y="1330596"/>
                </a:cubicBezTo>
                <a:cubicBezTo>
                  <a:pt x="3301" y="1308638"/>
                  <a:pt x="6801" y="1286733"/>
                  <a:pt x="9902" y="1264725"/>
                </a:cubicBezTo>
                <a:cubicBezTo>
                  <a:pt x="11752" y="1251598"/>
                  <a:pt x="12598" y="1238216"/>
                  <a:pt x="14854" y="1225202"/>
                </a:cubicBezTo>
                <a:cubicBezTo>
                  <a:pt x="17556" y="1209625"/>
                  <a:pt x="22401" y="1194766"/>
                  <a:pt x="24756" y="1179092"/>
                </a:cubicBezTo>
                <a:cubicBezTo>
                  <a:pt x="27365" y="1161733"/>
                  <a:pt x="27395" y="1143827"/>
                  <a:pt x="29707" y="1126395"/>
                </a:cubicBezTo>
                <a:cubicBezTo>
                  <a:pt x="32351" y="1106460"/>
                  <a:pt x="36965" y="1087046"/>
                  <a:pt x="39609" y="1067111"/>
                </a:cubicBezTo>
                <a:cubicBezTo>
                  <a:pt x="41923" y="1049678"/>
                  <a:pt x="42679" y="1031939"/>
                  <a:pt x="44562" y="1014415"/>
                </a:cubicBezTo>
                <a:cubicBezTo>
                  <a:pt x="45982" y="1001193"/>
                  <a:pt x="47861" y="988066"/>
                  <a:pt x="49511" y="974892"/>
                </a:cubicBezTo>
                <a:cubicBezTo>
                  <a:pt x="52812" y="961719"/>
                  <a:pt x="56415" y="948670"/>
                  <a:pt x="59415" y="935370"/>
                </a:cubicBezTo>
                <a:cubicBezTo>
                  <a:pt x="61369" y="926698"/>
                  <a:pt x="61684" y="917342"/>
                  <a:pt x="64365" y="909021"/>
                </a:cubicBezTo>
                <a:cubicBezTo>
                  <a:pt x="76027" y="872821"/>
                  <a:pt x="74637" y="887320"/>
                  <a:pt x="73855" y="892676"/>
                </a:cubicBezTo>
                <a:cubicBezTo>
                  <a:pt x="74366" y="889455"/>
                  <a:pt x="75815" y="881025"/>
                  <a:pt x="79218" y="862912"/>
                </a:cubicBezTo>
                <a:cubicBezTo>
                  <a:pt x="82519" y="856324"/>
                  <a:pt x="86168" y="850023"/>
                  <a:pt x="89122" y="843149"/>
                </a:cubicBezTo>
                <a:cubicBezTo>
                  <a:pt x="92783" y="834625"/>
                  <a:pt x="94733" y="824792"/>
                  <a:pt x="99024" y="816802"/>
                </a:cubicBezTo>
                <a:cubicBezTo>
                  <a:pt x="103094" y="809221"/>
                  <a:pt x="109396" y="804197"/>
                  <a:pt x="113878" y="797040"/>
                </a:cubicBezTo>
                <a:cubicBezTo>
                  <a:pt x="117687" y="790958"/>
                  <a:pt x="119970" y="783360"/>
                  <a:pt x="123780" y="777279"/>
                </a:cubicBezTo>
                <a:cubicBezTo>
                  <a:pt x="128263" y="770122"/>
                  <a:pt x="134749" y="765268"/>
                  <a:pt x="138633" y="757517"/>
                </a:cubicBezTo>
                <a:cubicBezTo>
                  <a:pt x="141528" y="751740"/>
                  <a:pt x="140691" y="743534"/>
                  <a:pt x="143584" y="737757"/>
                </a:cubicBezTo>
                <a:lnTo>
                  <a:pt x="153585" y="719813"/>
                </a:lnTo>
                <a:lnTo>
                  <a:pt x="157015" y="716054"/>
                </a:lnTo>
                <a:cubicBezTo>
                  <a:pt x="159153" y="715090"/>
                  <a:pt x="158001" y="720758"/>
                  <a:pt x="158806" y="717293"/>
                </a:cubicBezTo>
                <a:lnTo>
                  <a:pt x="163389" y="698234"/>
                </a:lnTo>
                <a:cubicBezTo>
                  <a:pt x="163428" y="698207"/>
                  <a:pt x="184691" y="683071"/>
                  <a:pt x="193097" y="671886"/>
                </a:cubicBezTo>
                <a:cubicBezTo>
                  <a:pt x="196787" y="666976"/>
                  <a:pt x="196398" y="658712"/>
                  <a:pt x="198048" y="652123"/>
                </a:cubicBezTo>
                <a:lnTo>
                  <a:pt x="212903" y="638950"/>
                </a:lnTo>
                <a:cubicBezTo>
                  <a:pt x="218728" y="633782"/>
                  <a:pt x="222804" y="625776"/>
                  <a:pt x="227755" y="619189"/>
                </a:cubicBezTo>
                <a:lnTo>
                  <a:pt x="272315" y="559904"/>
                </a:lnTo>
                <a:cubicBezTo>
                  <a:pt x="330079" y="483057"/>
                  <a:pt x="264889" y="544533"/>
                  <a:pt x="306975" y="507206"/>
                </a:cubicBezTo>
                <a:cubicBezTo>
                  <a:pt x="328252" y="497773"/>
                  <a:pt x="319149" y="504152"/>
                  <a:pt x="324649" y="492789"/>
                </a:cubicBezTo>
                <a:lnTo>
                  <a:pt x="336683" y="474271"/>
                </a:lnTo>
                <a:cubicBezTo>
                  <a:pt x="340889" y="468672"/>
                  <a:pt x="346489" y="465293"/>
                  <a:pt x="351536" y="461097"/>
                </a:cubicBezTo>
                <a:cubicBezTo>
                  <a:pt x="359695" y="454311"/>
                  <a:pt x="368284" y="448437"/>
                  <a:pt x="376292" y="441337"/>
                </a:cubicBezTo>
                <a:cubicBezTo>
                  <a:pt x="395345" y="424438"/>
                  <a:pt x="395653" y="422165"/>
                  <a:pt x="410950" y="401814"/>
                </a:cubicBezTo>
                <a:cubicBezTo>
                  <a:pt x="420362" y="399308"/>
                  <a:pt x="440412" y="395390"/>
                  <a:pt x="450560" y="388639"/>
                </a:cubicBezTo>
                <a:cubicBezTo>
                  <a:pt x="476599" y="371319"/>
                  <a:pt x="454768" y="371264"/>
                  <a:pt x="495120" y="368878"/>
                </a:cubicBezTo>
                <a:lnTo>
                  <a:pt x="688218" y="362291"/>
                </a:lnTo>
                <a:cubicBezTo>
                  <a:pt x="708023" y="366682"/>
                  <a:pt x="727737" y="371856"/>
                  <a:pt x="747632" y="375465"/>
                </a:cubicBezTo>
                <a:cubicBezTo>
                  <a:pt x="764066" y="378448"/>
                  <a:pt x="780841" y="377985"/>
                  <a:pt x="797144" y="382052"/>
                </a:cubicBezTo>
                <a:cubicBezTo>
                  <a:pt x="807403" y="384612"/>
                  <a:pt x="816853" y="391234"/>
                  <a:pt x="826851" y="395226"/>
                </a:cubicBezTo>
                <a:cubicBezTo>
                  <a:pt x="833369" y="397827"/>
                  <a:pt x="840054" y="399618"/>
                  <a:pt x="846656" y="401814"/>
                </a:cubicBezTo>
                <a:cubicBezTo>
                  <a:pt x="861509" y="404009"/>
                  <a:pt x="876603" y="404234"/>
                  <a:pt x="891216" y="408399"/>
                </a:cubicBezTo>
                <a:cubicBezTo>
                  <a:pt x="899907" y="410878"/>
                  <a:pt x="907478" y="418097"/>
                  <a:pt x="915973" y="421575"/>
                </a:cubicBezTo>
                <a:cubicBezTo>
                  <a:pt x="932943" y="428522"/>
                  <a:pt x="961285" y="436727"/>
                  <a:pt x="980339" y="441336"/>
                </a:cubicBezTo>
                <a:cubicBezTo>
                  <a:pt x="990215" y="443725"/>
                  <a:pt x="1000030" y="447034"/>
                  <a:pt x="1010046" y="447923"/>
                </a:cubicBezTo>
                <a:lnTo>
                  <a:pt x="1203144" y="461097"/>
                </a:lnTo>
                <a:lnTo>
                  <a:pt x="1226222" y="456264"/>
                </a:lnTo>
                <a:lnTo>
                  <a:pt x="1233456" y="454867"/>
                </a:lnTo>
                <a:cubicBezTo>
                  <a:pt x="1233116" y="454711"/>
                  <a:pt x="1231660" y="454348"/>
                  <a:pt x="1233995" y="452231"/>
                </a:cubicBezTo>
                <a:lnTo>
                  <a:pt x="1252655" y="441337"/>
                </a:lnTo>
                <a:cubicBezTo>
                  <a:pt x="1265339" y="435008"/>
                  <a:pt x="1275348" y="436120"/>
                  <a:pt x="1287313" y="428161"/>
                </a:cubicBezTo>
                <a:cubicBezTo>
                  <a:pt x="1292635" y="424621"/>
                  <a:pt x="1296844" y="418528"/>
                  <a:pt x="1302167" y="414988"/>
                </a:cubicBezTo>
                <a:cubicBezTo>
                  <a:pt x="1306835" y="411883"/>
                  <a:pt x="1312351" y="411504"/>
                  <a:pt x="1317020" y="408399"/>
                </a:cubicBezTo>
                <a:lnTo>
                  <a:pt x="1329121" y="399316"/>
                </a:lnTo>
                <a:cubicBezTo>
                  <a:pt x="1335171" y="393294"/>
                  <a:pt x="1327561" y="393678"/>
                  <a:pt x="1346728" y="375465"/>
                </a:cubicBezTo>
                <a:cubicBezTo>
                  <a:pt x="1352734" y="369758"/>
                  <a:pt x="1360123" y="367163"/>
                  <a:pt x="1366532" y="362291"/>
                </a:cubicBezTo>
                <a:cubicBezTo>
                  <a:pt x="1371698" y="358363"/>
                  <a:pt x="1376064" y="352658"/>
                  <a:pt x="1381386" y="349116"/>
                </a:cubicBezTo>
                <a:cubicBezTo>
                  <a:pt x="1386054" y="346012"/>
                  <a:pt x="1393344" y="348306"/>
                  <a:pt x="1396239" y="342529"/>
                </a:cubicBezTo>
                <a:cubicBezTo>
                  <a:pt x="1400908" y="333214"/>
                  <a:pt x="1399540" y="320573"/>
                  <a:pt x="1401190" y="309594"/>
                </a:cubicBezTo>
                <a:cubicBezTo>
                  <a:pt x="1412150" y="299872"/>
                  <a:pt x="1423274" y="291874"/>
                  <a:pt x="1430897" y="276658"/>
                </a:cubicBezTo>
                <a:cubicBezTo>
                  <a:pt x="1433792" y="270881"/>
                  <a:pt x="1433794" y="263279"/>
                  <a:pt x="1435848" y="256897"/>
                </a:cubicBezTo>
                <a:cubicBezTo>
                  <a:pt x="1438757" y="247872"/>
                  <a:pt x="1442843" y="239574"/>
                  <a:pt x="1445752" y="230548"/>
                </a:cubicBezTo>
                <a:cubicBezTo>
                  <a:pt x="1447806" y="224167"/>
                  <a:pt x="1448369" y="216997"/>
                  <a:pt x="1450703" y="210786"/>
                </a:cubicBezTo>
                <a:lnTo>
                  <a:pt x="1458135" y="192432"/>
                </a:lnTo>
                <a:cubicBezTo>
                  <a:pt x="1461378" y="188304"/>
                  <a:pt x="1459882" y="194660"/>
                  <a:pt x="1460685" y="191211"/>
                </a:cubicBezTo>
                <a:lnTo>
                  <a:pt x="1465556" y="171264"/>
                </a:lnTo>
                <a:cubicBezTo>
                  <a:pt x="1468857" y="164678"/>
                  <a:pt x="1472797" y="158585"/>
                  <a:pt x="1475459" y="151503"/>
                </a:cubicBezTo>
                <a:cubicBezTo>
                  <a:pt x="1477792" y="145292"/>
                  <a:pt x="1476720" y="136652"/>
                  <a:pt x="1480410" y="131741"/>
                </a:cubicBezTo>
                <a:lnTo>
                  <a:pt x="1490912" y="120781"/>
                </a:lnTo>
                <a:cubicBezTo>
                  <a:pt x="1497585" y="117231"/>
                  <a:pt x="1494335" y="131744"/>
                  <a:pt x="1495263" y="126804"/>
                </a:cubicBezTo>
                <a:lnTo>
                  <a:pt x="1500215" y="105394"/>
                </a:lnTo>
                <a:cubicBezTo>
                  <a:pt x="1505167" y="103198"/>
                  <a:pt x="1510726" y="102659"/>
                  <a:pt x="1515069" y="98807"/>
                </a:cubicBezTo>
                <a:cubicBezTo>
                  <a:pt x="1536478" y="79817"/>
                  <a:pt x="1522101" y="78799"/>
                  <a:pt x="1544776" y="65871"/>
                </a:cubicBezTo>
                <a:cubicBezTo>
                  <a:pt x="1570958" y="50942"/>
                  <a:pt x="1561489" y="64703"/>
                  <a:pt x="1567023" y="56679"/>
                </a:cubicBezTo>
                <a:lnTo>
                  <a:pt x="1579434" y="39522"/>
                </a:lnTo>
                <a:cubicBezTo>
                  <a:pt x="1584385" y="37326"/>
                  <a:pt x="1589491" y="35670"/>
                  <a:pt x="1594287" y="32935"/>
                </a:cubicBezTo>
                <a:cubicBezTo>
                  <a:pt x="1600301" y="29508"/>
                  <a:pt x="1620144" y="13780"/>
                  <a:pt x="1628945" y="13173"/>
                </a:cubicBezTo>
                <a:lnTo>
                  <a:pt x="1901263" y="0"/>
                </a:lnTo>
                <a:cubicBezTo>
                  <a:pt x="2000123" y="17536"/>
                  <a:pt x="1950611" y="10963"/>
                  <a:pt x="2049798" y="19762"/>
                </a:cubicBezTo>
                <a:cubicBezTo>
                  <a:pt x="2068208" y="21394"/>
                  <a:pt x="2086118" y="28466"/>
                  <a:pt x="2104262" y="32935"/>
                </a:cubicBezTo>
                <a:cubicBezTo>
                  <a:pt x="2130678" y="39444"/>
                  <a:pt x="2157191" y="45332"/>
                  <a:pt x="2183481" y="52696"/>
                </a:cubicBezTo>
                <a:cubicBezTo>
                  <a:pt x="2188588" y="54126"/>
                  <a:pt x="2193298" y="57458"/>
                  <a:pt x="2198336" y="59284"/>
                </a:cubicBezTo>
                <a:cubicBezTo>
                  <a:pt x="2211464" y="64048"/>
                  <a:pt x="2224858" y="67485"/>
                  <a:pt x="2237945" y="72458"/>
                </a:cubicBezTo>
                <a:cubicBezTo>
                  <a:pt x="2247982" y="76274"/>
                  <a:pt x="2257654" y="81644"/>
                  <a:pt x="2267652" y="85633"/>
                </a:cubicBezTo>
                <a:cubicBezTo>
                  <a:pt x="2291293" y="95068"/>
                  <a:pt x="2287390" y="88882"/>
                  <a:pt x="2312212" y="105394"/>
                </a:cubicBezTo>
                <a:cubicBezTo>
                  <a:pt x="2317534" y="108934"/>
                  <a:pt x="2322114" y="114177"/>
                  <a:pt x="2327065" y="118567"/>
                </a:cubicBezTo>
                <a:cubicBezTo>
                  <a:pt x="2327101" y="118575"/>
                  <a:pt x="2360500" y="125160"/>
                  <a:pt x="2376578" y="131741"/>
                </a:cubicBezTo>
                <a:cubicBezTo>
                  <a:pt x="2382265" y="134069"/>
                  <a:pt x="2386480" y="140524"/>
                  <a:pt x="2391431" y="144916"/>
                </a:cubicBezTo>
                <a:cubicBezTo>
                  <a:pt x="2401334" y="147111"/>
                  <a:pt x="2411705" y="146940"/>
                  <a:pt x="2421138" y="151503"/>
                </a:cubicBezTo>
                <a:cubicBezTo>
                  <a:pt x="2444437" y="162775"/>
                  <a:pt x="2441945" y="171929"/>
                  <a:pt x="2460747" y="184439"/>
                </a:cubicBezTo>
                <a:lnTo>
                  <a:pt x="2475065" y="193154"/>
                </a:lnTo>
                <a:cubicBezTo>
                  <a:pt x="2477344" y="194192"/>
                  <a:pt x="2477549" y="193707"/>
                  <a:pt x="2473992" y="189356"/>
                </a:cubicBezTo>
                <a:lnTo>
                  <a:pt x="2490455" y="204201"/>
                </a:lnTo>
                <a:cubicBezTo>
                  <a:pt x="2534958" y="223933"/>
                  <a:pt x="2456392" y="188061"/>
                  <a:pt x="2544919" y="237135"/>
                </a:cubicBezTo>
                <a:cubicBezTo>
                  <a:pt x="2551201" y="240617"/>
                  <a:pt x="2558122" y="241527"/>
                  <a:pt x="2564724" y="243724"/>
                </a:cubicBezTo>
                <a:cubicBezTo>
                  <a:pt x="2576269" y="247563"/>
                  <a:pt x="2584226" y="261925"/>
                  <a:pt x="2594430" y="270071"/>
                </a:cubicBezTo>
                <a:cubicBezTo>
                  <a:pt x="2600759" y="275124"/>
                  <a:pt x="2607451" y="279377"/>
                  <a:pt x="2614235" y="283246"/>
                </a:cubicBezTo>
                <a:cubicBezTo>
                  <a:pt x="2619033" y="285981"/>
                  <a:pt x="2624420" y="286727"/>
                  <a:pt x="2629088" y="289833"/>
                </a:cubicBezTo>
                <a:cubicBezTo>
                  <a:pt x="2637696" y="295558"/>
                  <a:pt x="2645685" y="302808"/>
                  <a:pt x="2653845" y="309593"/>
                </a:cubicBezTo>
                <a:cubicBezTo>
                  <a:pt x="2658892" y="313790"/>
                  <a:pt x="2663229" y="319650"/>
                  <a:pt x="2668698" y="322769"/>
                </a:cubicBezTo>
                <a:cubicBezTo>
                  <a:pt x="2692654" y="336426"/>
                  <a:pt x="2686174" y="325798"/>
                  <a:pt x="2689848" y="330816"/>
                </a:cubicBezTo>
                <a:lnTo>
                  <a:pt x="2698407" y="342529"/>
                </a:lnTo>
                <a:cubicBezTo>
                  <a:pt x="2703358" y="344724"/>
                  <a:pt x="2708261" y="347122"/>
                  <a:pt x="2713259" y="349116"/>
                </a:cubicBezTo>
                <a:cubicBezTo>
                  <a:pt x="2724767" y="353710"/>
                  <a:pt x="2737729" y="353819"/>
                  <a:pt x="2747920" y="362291"/>
                </a:cubicBezTo>
                <a:cubicBezTo>
                  <a:pt x="2752345" y="365971"/>
                  <a:pt x="2751219" y="375465"/>
                  <a:pt x="2752869" y="382052"/>
                </a:cubicBezTo>
                <a:cubicBezTo>
                  <a:pt x="2757820" y="384246"/>
                  <a:pt x="2762688" y="386812"/>
                  <a:pt x="2767723" y="388639"/>
                </a:cubicBezTo>
                <a:cubicBezTo>
                  <a:pt x="2780853" y="393404"/>
                  <a:pt x="2795436" y="393020"/>
                  <a:pt x="2807333" y="401814"/>
                </a:cubicBezTo>
                <a:cubicBezTo>
                  <a:pt x="2811895" y="405185"/>
                  <a:pt x="2810634" y="414988"/>
                  <a:pt x="2812284" y="421574"/>
                </a:cubicBezTo>
                <a:cubicBezTo>
                  <a:pt x="2812325" y="421588"/>
                  <a:pt x="2832875" y="428012"/>
                  <a:pt x="2841991" y="434748"/>
                </a:cubicBezTo>
                <a:cubicBezTo>
                  <a:pt x="2848111" y="439273"/>
                  <a:pt x="2851527" y="448448"/>
                  <a:pt x="2856846" y="454510"/>
                </a:cubicBezTo>
                <a:lnTo>
                  <a:pt x="2873394" y="472781"/>
                </a:lnTo>
                <a:lnTo>
                  <a:pt x="2877348" y="476370"/>
                </a:lnTo>
                <a:cubicBezTo>
                  <a:pt x="2878810" y="477053"/>
                  <a:pt x="2874255" y="470854"/>
                  <a:pt x="2876793" y="474302"/>
                </a:cubicBezTo>
                <a:lnTo>
                  <a:pt x="2891502" y="494033"/>
                </a:lnTo>
                <a:lnTo>
                  <a:pt x="2903719" y="499065"/>
                </a:lnTo>
                <a:cubicBezTo>
                  <a:pt x="2905918" y="500812"/>
                  <a:pt x="2904415" y="501612"/>
                  <a:pt x="2904668" y="504811"/>
                </a:cubicBezTo>
                <a:lnTo>
                  <a:pt x="2911308" y="520382"/>
                </a:lnTo>
                <a:lnTo>
                  <a:pt x="2921573" y="534969"/>
                </a:lnTo>
                <a:cubicBezTo>
                  <a:pt x="2926330" y="532948"/>
                  <a:pt x="2925872" y="530850"/>
                  <a:pt x="2926368" y="533202"/>
                </a:cubicBezTo>
                <a:lnTo>
                  <a:pt x="2931113" y="553318"/>
                </a:lnTo>
                <a:cubicBezTo>
                  <a:pt x="2950968" y="570927"/>
                  <a:pt x="2957411" y="574776"/>
                  <a:pt x="2975674" y="606014"/>
                </a:cubicBezTo>
                <a:cubicBezTo>
                  <a:pt x="2978877" y="611495"/>
                  <a:pt x="2978975" y="619189"/>
                  <a:pt x="2980625" y="625774"/>
                </a:cubicBezTo>
                <a:cubicBezTo>
                  <a:pt x="2983926" y="632363"/>
                  <a:pt x="2985881" y="640591"/>
                  <a:pt x="2990527" y="645536"/>
                </a:cubicBezTo>
                <a:cubicBezTo>
                  <a:pt x="2994602" y="649874"/>
                  <a:pt x="3002120" y="646702"/>
                  <a:pt x="3005381" y="652124"/>
                </a:cubicBezTo>
                <a:cubicBezTo>
                  <a:pt x="3009631" y="659193"/>
                  <a:pt x="3008681" y="669689"/>
                  <a:pt x="3010332" y="678472"/>
                </a:cubicBezTo>
                <a:lnTo>
                  <a:pt x="3020234" y="698234"/>
                </a:lnTo>
                <a:cubicBezTo>
                  <a:pt x="3042929" y="743526"/>
                  <a:pt x="3036276" y="722739"/>
                  <a:pt x="3044990" y="757517"/>
                </a:cubicBezTo>
                <a:cubicBezTo>
                  <a:pt x="3049941" y="777279"/>
                  <a:pt x="3054223" y="797360"/>
                  <a:pt x="3059843" y="816802"/>
                </a:cubicBezTo>
                <a:cubicBezTo>
                  <a:pt x="3062492" y="825966"/>
                  <a:pt x="3068532" y="833464"/>
                  <a:pt x="3069745" y="843149"/>
                </a:cubicBezTo>
                <a:cubicBezTo>
                  <a:pt x="3073555" y="873549"/>
                  <a:pt x="3072922" y="904641"/>
                  <a:pt x="3074697" y="935370"/>
                </a:cubicBezTo>
                <a:cubicBezTo>
                  <a:pt x="3076223" y="961731"/>
                  <a:pt x="3080474" y="1004534"/>
                  <a:pt x="3079649" y="1014415"/>
                </a:cubicBezTo>
                <a:cubicBezTo>
                  <a:pt x="3076412" y="1011527"/>
                  <a:pt x="3072706" y="996941"/>
                  <a:pt x="3069745" y="994653"/>
                </a:cubicBezTo>
                <a:cubicBezTo>
                  <a:pt x="3067957" y="1004180"/>
                  <a:pt x="3062750" y="1011976"/>
                  <a:pt x="3059843" y="1021002"/>
                </a:cubicBezTo>
                <a:cubicBezTo>
                  <a:pt x="3057789" y="1027383"/>
                  <a:pt x="3056948" y="1034381"/>
                  <a:pt x="3054892" y="1040764"/>
                </a:cubicBezTo>
                <a:cubicBezTo>
                  <a:pt x="3051985" y="1049788"/>
                  <a:pt x="3047897" y="1058086"/>
                  <a:pt x="3044990" y="1067111"/>
                </a:cubicBezTo>
                <a:cubicBezTo>
                  <a:pt x="3040727" y="1080349"/>
                  <a:pt x="3037602" y="1099841"/>
                  <a:pt x="3035088" y="1113221"/>
                </a:cubicBezTo>
                <a:lnTo>
                  <a:pt x="3027321" y="1128415"/>
                </a:lnTo>
                <a:cubicBezTo>
                  <a:pt x="3022866" y="1137003"/>
                  <a:pt x="3026851" y="1129697"/>
                  <a:pt x="3025801" y="1141790"/>
                </a:cubicBezTo>
                <a:lnTo>
                  <a:pt x="3020234" y="1172506"/>
                </a:lnTo>
                <a:cubicBezTo>
                  <a:pt x="3018112" y="1181910"/>
                  <a:pt x="3012452" y="1189450"/>
                  <a:pt x="3010332" y="1198853"/>
                </a:cubicBezTo>
                <a:cubicBezTo>
                  <a:pt x="3007447" y="1211646"/>
                  <a:pt x="3007031" y="1225202"/>
                  <a:pt x="3005381" y="1238377"/>
                </a:cubicBezTo>
                <a:cubicBezTo>
                  <a:pt x="3002080" y="1251551"/>
                  <a:pt x="2997403" y="1264251"/>
                  <a:pt x="2995479" y="1277898"/>
                </a:cubicBezTo>
                <a:cubicBezTo>
                  <a:pt x="2993398" y="1292660"/>
                  <a:pt x="2986095" y="1414541"/>
                  <a:pt x="2985577" y="1422815"/>
                </a:cubicBezTo>
                <a:cubicBezTo>
                  <a:pt x="2976652" y="1434687"/>
                  <a:pt x="2965989" y="1446288"/>
                  <a:pt x="2960819" y="1462337"/>
                </a:cubicBezTo>
                <a:cubicBezTo>
                  <a:pt x="2951229" y="1492114"/>
                  <a:pt x="2959570" y="1486432"/>
                  <a:pt x="2953325" y="1491500"/>
                </a:cubicBezTo>
                <a:lnTo>
                  <a:pt x="2941015" y="1501860"/>
                </a:lnTo>
                <a:lnTo>
                  <a:pt x="2924591" y="1508782"/>
                </a:lnTo>
                <a:lnTo>
                  <a:pt x="2924563" y="1508858"/>
                </a:lnTo>
                <a:cubicBezTo>
                  <a:pt x="2927862" y="1507936"/>
                  <a:pt x="2932641" y="1507272"/>
                  <a:pt x="2933058" y="1510330"/>
                </a:cubicBezTo>
                <a:lnTo>
                  <a:pt x="2921210" y="1528209"/>
                </a:lnTo>
                <a:lnTo>
                  <a:pt x="2917011" y="1529606"/>
                </a:lnTo>
                <a:lnTo>
                  <a:pt x="2912554" y="1541849"/>
                </a:lnTo>
                <a:cubicBezTo>
                  <a:pt x="2906091" y="1553572"/>
                  <a:pt x="2892875" y="1560004"/>
                  <a:pt x="2883036" y="1569081"/>
                </a:cubicBezTo>
                <a:lnTo>
                  <a:pt x="2875761" y="1608578"/>
                </a:lnTo>
                <a:cubicBezTo>
                  <a:pt x="2870911" y="1634909"/>
                  <a:pt x="2869596" y="1662144"/>
                  <a:pt x="2861210" y="1687570"/>
                </a:cubicBezTo>
                <a:cubicBezTo>
                  <a:pt x="2852149" y="1715046"/>
                  <a:pt x="2755071" y="1929920"/>
                  <a:pt x="2748544" y="1944506"/>
                </a:cubicBezTo>
                <a:lnTo>
                  <a:pt x="2729004" y="2006245"/>
                </a:lnTo>
                <a:cubicBezTo>
                  <a:pt x="2724964" y="2019008"/>
                  <a:pt x="2724154" y="2032576"/>
                  <a:pt x="2721729" y="2045742"/>
                </a:cubicBezTo>
                <a:lnTo>
                  <a:pt x="2707178" y="2124735"/>
                </a:lnTo>
                <a:cubicBezTo>
                  <a:pt x="2702328" y="2151066"/>
                  <a:pt x="2698931" y="2177705"/>
                  <a:pt x="2692628" y="2203727"/>
                </a:cubicBezTo>
                <a:cubicBezTo>
                  <a:pt x="2671015" y="2292948"/>
                  <a:pt x="2616657" y="2383748"/>
                  <a:pt x="2579961" y="2460663"/>
                </a:cubicBezTo>
                <a:lnTo>
                  <a:pt x="2550443" y="2487895"/>
                </a:lnTo>
                <a:cubicBezTo>
                  <a:pt x="2530764" y="2506049"/>
                  <a:pt x="2512743" y="2526184"/>
                  <a:pt x="2491407" y="2542359"/>
                </a:cubicBezTo>
                <a:cubicBezTo>
                  <a:pt x="2479243" y="2551580"/>
                  <a:pt x="2463337" y="2554799"/>
                  <a:pt x="2450767" y="2563458"/>
                </a:cubicBezTo>
                <a:cubicBezTo>
                  <a:pt x="2395588" y="2601472"/>
                  <a:pt x="2418344" y="2592215"/>
                  <a:pt x="2426551" y="2588377"/>
                </a:cubicBezTo>
                <a:cubicBezTo>
                  <a:pt x="2421621" y="2590759"/>
                  <a:pt x="2408626" y="2597244"/>
                  <a:pt x="2380610" y="2611790"/>
                </a:cubicBezTo>
                <a:cubicBezTo>
                  <a:pt x="2356847" y="2624127"/>
                  <a:pt x="2342909" y="2650080"/>
                  <a:pt x="2321573" y="2666254"/>
                </a:cubicBezTo>
                <a:cubicBezTo>
                  <a:pt x="2309410" y="2675475"/>
                  <a:pt x="2293503" y="2678695"/>
                  <a:pt x="2280934" y="2687354"/>
                </a:cubicBezTo>
                <a:cubicBezTo>
                  <a:pt x="2269909" y="2694949"/>
                  <a:pt x="2262440" y="2706991"/>
                  <a:pt x="2251416" y="2714586"/>
                </a:cubicBezTo>
                <a:cubicBezTo>
                  <a:pt x="2207868" y="2744586"/>
                  <a:pt x="2210103" y="2730711"/>
                  <a:pt x="2159015" y="2750653"/>
                </a:cubicBezTo>
                <a:cubicBezTo>
                  <a:pt x="2144797" y="2756204"/>
                  <a:pt x="2132594" y="2766202"/>
                  <a:pt x="2118376" y="2771753"/>
                </a:cubicBezTo>
                <a:cubicBezTo>
                  <a:pt x="2101645" y="2778284"/>
                  <a:pt x="2083868" y="2781731"/>
                  <a:pt x="2066615" y="2786720"/>
                </a:cubicBezTo>
                <a:cubicBezTo>
                  <a:pt x="2051952" y="2790960"/>
                  <a:pt x="2039522" y="2800787"/>
                  <a:pt x="2025975" y="2807820"/>
                </a:cubicBezTo>
                <a:lnTo>
                  <a:pt x="1944696" y="2850020"/>
                </a:lnTo>
                <a:cubicBezTo>
                  <a:pt x="1861043" y="2857071"/>
                  <a:pt x="1935429" y="2844910"/>
                  <a:pt x="1858428" y="2874965"/>
                </a:cubicBezTo>
                <a:cubicBezTo>
                  <a:pt x="1841697" y="2881496"/>
                  <a:pt x="1824302" y="2886526"/>
                  <a:pt x="1806667" y="2889933"/>
                </a:cubicBezTo>
                <a:cubicBezTo>
                  <a:pt x="1791681" y="2892827"/>
                  <a:pt x="1775143" y="2887945"/>
                  <a:pt x="1761038" y="2893779"/>
                </a:cubicBezTo>
                <a:cubicBezTo>
                  <a:pt x="1748668" y="2898895"/>
                  <a:pt x="1741359" y="2911933"/>
                  <a:pt x="1731520" y="2921011"/>
                </a:cubicBezTo>
                <a:cubicBezTo>
                  <a:pt x="1716310" y="2922293"/>
                  <a:pt x="1700554" y="2920617"/>
                  <a:pt x="1685891" y="2924857"/>
                </a:cubicBezTo>
                <a:cubicBezTo>
                  <a:pt x="1671229" y="2929097"/>
                  <a:pt x="1659168" y="2939686"/>
                  <a:pt x="1645252" y="2945957"/>
                </a:cubicBezTo>
                <a:cubicBezTo>
                  <a:pt x="1620539" y="2957093"/>
                  <a:pt x="1582630" y="2971856"/>
                  <a:pt x="1570105" y="2977035"/>
                </a:cubicBezTo>
                <a:cubicBezTo>
                  <a:pt x="1556234" y="2975314"/>
                  <a:pt x="1543064" y="2970943"/>
                  <a:pt x="1530378" y="2964985"/>
                </a:cubicBezTo>
                <a:lnTo>
                  <a:pt x="1381386" y="2977373"/>
                </a:lnTo>
                <a:cubicBezTo>
                  <a:pt x="1254682" y="2966134"/>
                  <a:pt x="1357814" y="2978537"/>
                  <a:pt x="1247704" y="2957611"/>
                </a:cubicBezTo>
                <a:cubicBezTo>
                  <a:pt x="1232908" y="2954801"/>
                  <a:pt x="1217681" y="2955631"/>
                  <a:pt x="1203143" y="2951024"/>
                </a:cubicBezTo>
                <a:cubicBezTo>
                  <a:pt x="1182834" y="2944591"/>
                  <a:pt x="1163534" y="2933460"/>
                  <a:pt x="1143729" y="2924677"/>
                </a:cubicBezTo>
                <a:cubicBezTo>
                  <a:pt x="1116261" y="2919454"/>
                  <a:pt x="1091447" y="2915942"/>
                  <a:pt x="1064508" y="2904914"/>
                </a:cubicBezTo>
                <a:cubicBezTo>
                  <a:pt x="1057454" y="2902026"/>
                  <a:pt x="1051305" y="2896131"/>
                  <a:pt x="1044703" y="2891739"/>
                </a:cubicBezTo>
                <a:cubicBezTo>
                  <a:pt x="1031500" y="2889545"/>
                  <a:pt x="1018002" y="2889448"/>
                  <a:pt x="1005094" y="2885154"/>
                </a:cubicBezTo>
                <a:cubicBezTo>
                  <a:pt x="997933" y="2882771"/>
                  <a:pt x="992201" y="2875428"/>
                  <a:pt x="985290" y="2871979"/>
                </a:cubicBezTo>
                <a:cubicBezTo>
                  <a:pt x="978918" y="2868800"/>
                  <a:pt x="972050" y="2867773"/>
                  <a:pt x="965484" y="2865392"/>
                </a:cubicBezTo>
                <a:cubicBezTo>
                  <a:pt x="953894" y="2861186"/>
                  <a:pt x="942224" y="2857272"/>
                  <a:pt x="930826" y="2852217"/>
                </a:cubicBezTo>
                <a:cubicBezTo>
                  <a:pt x="917449" y="2846285"/>
                  <a:pt x="904497" y="2838766"/>
                  <a:pt x="891217" y="2832456"/>
                </a:cubicBezTo>
                <a:cubicBezTo>
                  <a:pt x="881387" y="2827785"/>
                  <a:pt x="871507" y="2823274"/>
                  <a:pt x="861509" y="2819282"/>
                </a:cubicBezTo>
                <a:cubicBezTo>
                  <a:pt x="854991" y="2816681"/>
                  <a:pt x="847959" y="2816261"/>
                  <a:pt x="841705" y="2812694"/>
                </a:cubicBezTo>
                <a:cubicBezTo>
                  <a:pt x="836236" y="2809575"/>
                  <a:pt x="831802" y="2803911"/>
                  <a:pt x="826851" y="2799520"/>
                </a:cubicBezTo>
                <a:cubicBezTo>
                  <a:pt x="821900" y="2797326"/>
                  <a:pt x="816885" y="2795372"/>
                  <a:pt x="811998" y="2792934"/>
                </a:cubicBezTo>
                <a:cubicBezTo>
                  <a:pt x="803675" y="2788783"/>
                  <a:pt x="795672" y="2783499"/>
                  <a:pt x="787242" y="2779760"/>
                </a:cubicBezTo>
                <a:cubicBezTo>
                  <a:pt x="780786" y="2776896"/>
                  <a:pt x="773754" y="2776535"/>
                  <a:pt x="767436" y="2773171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/>
        </p:nvSpPr>
        <p:spPr>
          <a:xfrm>
            <a:off x="3390900" y="3721100"/>
            <a:ext cx="1257300" cy="1231900"/>
          </a:xfrm>
          <a:custGeom>
            <a:avLst/>
            <a:gdLst>
              <a:gd name="connsiteX0" fmla="*/ 63500 w 1257300"/>
              <a:gd name="connsiteY0" fmla="*/ 393700 h 1231900"/>
              <a:gd name="connsiteX1" fmla="*/ 152400 w 1257300"/>
              <a:gd name="connsiteY1" fmla="*/ 254000 h 1231900"/>
              <a:gd name="connsiteX2" fmla="*/ 177800 w 1257300"/>
              <a:gd name="connsiteY2" fmla="*/ 215900 h 1231900"/>
              <a:gd name="connsiteX3" fmla="*/ 215900 w 1257300"/>
              <a:gd name="connsiteY3" fmla="*/ 139700 h 1231900"/>
              <a:gd name="connsiteX4" fmla="*/ 241300 w 1257300"/>
              <a:gd name="connsiteY4" fmla="*/ 63500 h 1231900"/>
              <a:gd name="connsiteX5" fmla="*/ 266700 w 1257300"/>
              <a:gd name="connsiteY5" fmla="*/ 25400 h 1231900"/>
              <a:gd name="connsiteX6" fmla="*/ 342900 w 1257300"/>
              <a:gd name="connsiteY6" fmla="*/ 0 h 1231900"/>
              <a:gd name="connsiteX7" fmla="*/ 800100 w 1257300"/>
              <a:gd name="connsiteY7" fmla="*/ 12700 h 1231900"/>
              <a:gd name="connsiteX8" fmla="*/ 914400 w 1257300"/>
              <a:gd name="connsiteY8" fmla="*/ 63500 h 1231900"/>
              <a:gd name="connsiteX9" fmla="*/ 952500 w 1257300"/>
              <a:gd name="connsiteY9" fmla="*/ 101600 h 1231900"/>
              <a:gd name="connsiteX10" fmla="*/ 1003300 w 1257300"/>
              <a:gd name="connsiteY10" fmla="*/ 177800 h 1231900"/>
              <a:gd name="connsiteX11" fmla="*/ 1028700 w 1257300"/>
              <a:gd name="connsiteY11" fmla="*/ 215900 h 1231900"/>
              <a:gd name="connsiteX12" fmla="*/ 1054100 w 1257300"/>
              <a:gd name="connsiteY12" fmla="*/ 254000 h 1231900"/>
              <a:gd name="connsiteX13" fmla="*/ 1066800 w 1257300"/>
              <a:gd name="connsiteY13" fmla="*/ 292100 h 1231900"/>
              <a:gd name="connsiteX14" fmla="*/ 1117600 w 1257300"/>
              <a:gd name="connsiteY14" fmla="*/ 368300 h 1231900"/>
              <a:gd name="connsiteX15" fmla="*/ 1130300 w 1257300"/>
              <a:gd name="connsiteY15" fmla="*/ 406400 h 1231900"/>
              <a:gd name="connsiteX16" fmla="*/ 1155700 w 1257300"/>
              <a:gd name="connsiteY16" fmla="*/ 444500 h 1231900"/>
              <a:gd name="connsiteX17" fmla="*/ 1168400 w 1257300"/>
              <a:gd name="connsiteY17" fmla="*/ 482600 h 1231900"/>
              <a:gd name="connsiteX18" fmla="*/ 1193800 w 1257300"/>
              <a:gd name="connsiteY18" fmla="*/ 520700 h 1231900"/>
              <a:gd name="connsiteX19" fmla="*/ 1244600 w 1257300"/>
              <a:gd name="connsiteY19" fmla="*/ 635000 h 1231900"/>
              <a:gd name="connsiteX20" fmla="*/ 1257300 w 1257300"/>
              <a:gd name="connsiteY20" fmla="*/ 685800 h 1231900"/>
              <a:gd name="connsiteX21" fmla="*/ 1244600 w 1257300"/>
              <a:gd name="connsiteY21" fmla="*/ 901700 h 1231900"/>
              <a:gd name="connsiteX22" fmla="*/ 1231900 w 1257300"/>
              <a:gd name="connsiteY22" fmla="*/ 952500 h 1231900"/>
              <a:gd name="connsiteX23" fmla="*/ 1181100 w 1257300"/>
              <a:gd name="connsiteY23" fmla="*/ 1028700 h 1231900"/>
              <a:gd name="connsiteX24" fmla="*/ 1143000 w 1257300"/>
              <a:gd name="connsiteY24" fmla="*/ 1041400 h 1231900"/>
              <a:gd name="connsiteX25" fmla="*/ 1066800 w 1257300"/>
              <a:gd name="connsiteY25" fmla="*/ 1092200 h 1231900"/>
              <a:gd name="connsiteX26" fmla="*/ 838200 w 1257300"/>
              <a:gd name="connsiteY26" fmla="*/ 1168400 h 1231900"/>
              <a:gd name="connsiteX27" fmla="*/ 723900 w 1257300"/>
              <a:gd name="connsiteY27" fmla="*/ 1206500 h 1231900"/>
              <a:gd name="connsiteX28" fmla="*/ 685800 w 1257300"/>
              <a:gd name="connsiteY28" fmla="*/ 1219200 h 1231900"/>
              <a:gd name="connsiteX29" fmla="*/ 635000 w 1257300"/>
              <a:gd name="connsiteY29" fmla="*/ 1231900 h 1231900"/>
              <a:gd name="connsiteX30" fmla="*/ 355600 w 1257300"/>
              <a:gd name="connsiteY30" fmla="*/ 1219200 h 1231900"/>
              <a:gd name="connsiteX31" fmla="*/ 317500 w 1257300"/>
              <a:gd name="connsiteY31" fmla="*/ 1206500 h 1231900"/>
              <a:gd name="connsiteX32" fmla="*/ 203200 w 1257300"/>
              <a:gd name="connsiteY32" fmla="*/ 1130300 h 1231900"/>
              <a:gd name="connsiteX33" fmla="*/ 165100 w 1257300"/>
              <a:gd name="connsiteY33" fmla="*/ 1104900 h 1231900"/>
              <a:gd name="connsiteX34" fmla="*/ 127000 w 1257300"/>
              <a:gd name="connsiteY34" fmla="*/ 1079500 h 1231900"/>
              <a:gd name="connsiteX35" fmla="*/ 76200 w 1257300"/>
              <a:gd name="connsiteY35" fmla="*/ 1003300 h 1231900"/>
              <a:gd name="connsiteX36" fmla="*/ 50800 w 1257300"/>
              <a:gd name="connsiteY36" fmla="*/ 927100 h 1231900"/>
              <a:gd name="connsiteX37" fmla="*/ 38100 w 1257300"/>
              <a:gd name="connsiteY37" fmla="*/ 889000 h 1231900"/>
              <a:gd name="connsiteX38" fmla="*/ 25400 w 1257300"/>
              <a:gd name="connsiteY38" fmla="*/ 850900 h 1231900"/>
              <a:gd name="connsiteX39" fmla="*/ 0 w 1257300"/>
              <a:gd name="connsiteY39" fmla="*/ 812800 h 1231900"/>
              <a:gd name="connsiteX40" fmla="*/ 12700 w 1257300"/>
              <a:gd name="connsiteY40" fmla="*/ 558800 h 1231900"/>
              <a:gd name="connsiteX41" fmla="*/ 25400 w 1257300"/>
              <a:gd name="connsiteY41" fmla="*/ 482600 h 1231900"/>
              <a:gd name="connsiteX42" fmla="*/ 76200 w 1257300"/>
              <a:gd name="connsiteY42" fmla="*/ 368300 h 1231900"/>
              <a:gd name="connsiteX43" fmla="*/ 63500 w 1257300"/>
              <a:gd name="connsiteY43" fmla="*/ 3937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57300" h="1231900">
                <a:moveTo>
                  <a:pt x="63500" y="393700"/>
                </a:moveTo>
                <a:cubicBezTo>
                  <a:pt x="76200" y="374650"/>
                  <a:pt x="87908" y="350739"/>
                  <a:pt x="152400" y="254000"/>
                </a:cubicBezTo>
                <a:cubicBezTo>
                  <a:pt x="160867" y="241300"/>
                  <a:pt x="172973" y="230380"/>
                  <a:pt x="177800" y="215900"/>
                </a:cubicBezTo>
                <a:cubicBezTo>
                  <a:pt x="224117" y="76949"/>
                  <a:pt x="150248" y="287416"/>
                  <a:pt x="215900" y="139700"/>
                </a:cubicBezTo>
                <a:cubicBezTo>
                  <a:pt x="226774" y="115234"/>
                  <a:pt x="226448" y="85777"/>
                  <a:pt x="241300" y="63500"/>
                </a:cubicBezTo>
                <a:cubicBezTo>
                  <a:pt x="249767" y="50800"/>
                  <a:pt x="253757" y="33490"/>
                  <a:pt x="266700" y="25400"/>
                </a:cubicBezTo>
                <a:cubicBezTo>
                  <a:pt x="289404" y="11210"/>
                  <a:pt x="342900" y="0"/>
                  <a:pt x="342900" y="0"/>
                </a:cubicBezTo>
                <a:cubicBezTo>
                  <a:pt x="495300" y="4233"/>
                  <a:pt x="648029" y="1838"/>
                  <a:pt x="800100" y="12700"/>
                </a:cubicBezTo>
                <a:cubicBezTo>
                  <a:pt x="836441" y="15296"/>
                  <a:pt x="885001" y="39001"/>
                  <a:pt x="914400" y="63500"/>
                </a:cubicBezTo>
                <a:cubicBezTo>
                  <a:pt x="928198" y="74998"/>
                  <a:pt x="941473" y="87423"/>
                  <a:pt x="952500" y="101600"/>
                </a:cubicBezTo>
                <a:cubicBezTo>
                  <a:pt x="971242" y="125697"/>
                  <a:pt x="986367" y="152400"/>
                  <a:pt x="1003300" y="177800"/>
                </a:cubicBezTo>
                <a:lnTo>
                  <a:pt x="1028700" y="215900"/>
                </a:lnTo>
                <a:cubicBezTo>
                  <a:pt x="1037167" y="228600"/>
                  <a:pt x="1049273" y="239520"/>
                  <a:pt x="1054100" y="254000"/>
                </a:cubicBezTo>
                <a:cubicBezTo>
                  <a:pt x="1058333" y="266700"/>
                  <a:pt x="1060299" y="280398"/>
                  <a:pt x="1066800" y="292100"/>
                </a:cubicBezTo>
                <a:cubicBezTo>
                  <a:pt x="1081625" y="318785"/>
                  <a:pt x="1107947" y="339340"/>
                  <a:pt x="1117600" y="368300"/>
                </a:cubicBezTo>
                <a:cubicBezTo>
                  <a:pt x="1121833" y="381000"/>
                  <a:pt x="1124313" y="394426"/>
                  <a:pt x="1130300" y="406400"/>
                </a:cubicBezTo>
                <a:cubicBezTo>
                  <a:pt x="1137126" y="420052"/>
                  <a:pt x="1148874" y="430848"/>
                  <a:pt x="1155700" y="444500"/>
                </a:cubicBezTo>
                <a:cubicBezTo>
                  <a:pt x="1161687" y="456474"/>
                  <a:pt x="1162413" y="470626"/>
                  <a:pt x="1168400" y="482600"/>
                </a:cubicBezTo>
                <a:cubicBezTo>
                  <a:pt x="1175226" y="496252"/>
                  <a:pt x="1187601" y="506752"/>
                  <a:pt x="1193800" y="520700"/>
                </a:cubicBezTo>
                <a:cubicBezTo>
                  <a:pt x="1254253" y="656720"/>
                  <a:pt x="1187117" y="548775"/>
                  <a:pt x="1244600" y="635000"/>
                </a:cubicBezTo>
                <a:cubicBezTo>
                  <a:pt x="1248833" y="651933"/>
                  <a:pt x="1257300" y="668346"/>
                  <a:pt x="1257300" y="685800"/>
                </a:cubicBezTo>
                <a:cubicBezTo>
                  <a:pt x="1257300" y="757891"/>
                  <a:pt x="1251435" y="829934"/>
                  <a:pt x="1244600" y="901700"/>
                </a:cubicBezTo>
                <a:cubicBezTo>
                  <a:pt x="1242945" y="919076"/>
                  <a:pt x="1239706" y="936888"/>
                  <a:pt x="1231900" y="952500"/>
                </a:cubicBezTo>
                <a:cubicBezTo>
                  <a:pt x="1218248" y="979804"/>
                  <a:pt x="1210060" y="1019047"/>
                  <a:pt x="1181100" y="1028700"/>
                </a:cubicBezTo>
                <a:cubicBezTo>
                  <a:pt x="1168400" y="1032933"/>
                  <a:pt x="1154702" y="1034899"/>
                  <a:pt x="1143000" y="1041400"/>
                </a:cubicBezTo>
                <a:cubicBezTo>
                  <a:pt x="1116315" y="1056225"/>
                  <a:pt x="1095760" y="1082547"/>
                  <a:pt x="1066800" y="1092200"/>
                </a:cubicBezTo>
                <a:lnTo>
                  <a:pt x="838200" y="1168400"/>
                </a:lnTo>
                <a:lnTo>
                  <a:pt x="723900" y="1206500"/>
                </a:lnTo>
                <a:cubicBezTo>
                  <a:pt x="711200" y="1210733"/>
                  <a:pt x="698787" y="1215953"/>
                  <a:pt x="685800" y="1219200"/>
                </a:cubicBezTo>
                <a:lnTo>
                  <a:pt x="635000" y="1231900"/>
                </a:lnTo>
                <a:cubicBezTo>
                  <a:pt x="541867" y="1227667"/>
                  <a:pt x="448533" y="1226635"/>
                  <a:pt x="355600" y="1219200"/>
                </a:cubicBezTo>
                <a:cubicBezTo>
                  <a:pt x="342256" y="1218132"/>
                  <a:pt x="329202" y="1213001"/>
                  <a:pt x="317500" y="1206500"/>
                </a:cubicBezTo>
                <a:lnTo>
                  <a:pt x="203200" y="1130300"/>
                </a:lnTo>
                <a:lnTo>
                  <a:pt x="165100" y="1104900"/>
                </a:lnTo>
                <a:lnTo>
                  <a:pt x="127000" y="1079500"/>
                </a:lnTo>
                <a:cubicBezTo>
                  <a:pt x="84985" y="953454"/>
                  <a:pt x="155477" y="1145998"/>
                  <a:pt x="76200" y="1003300"/>
                </a:cubicBezTo>
                <a:cubicBezTo>
                  <a:pt x="63197" y="979895"/>
                  <a:pt x="59267" y="952500"/>
                  <a:pt x="50800" y="927100"/>
                </a:cubicBezTo>
                <a:lnTo>
                  <a:pt x="38100" y="889000"/>
                </a:lnTo>
                <a:cubicBezTo>
                  <a:pt x="33867" y="876300"/>
                  <a:pt x="32826" y="862039"/>
                  <a:pt x="25400" y="850900"/>
                </a:cubicBezTo>
                <a:lnTo>
                  <a:pt x="0" y="812800"/>
                </a:lnTo>
                <a:cubicBezTo>
                  <a:pt x="4233" y="728133"/>
                  <a:pt x="6198" y="643323"/>
                  <a:pt x="12700" y="558800"/>
                </a:cubicBezTo>
                <a:cubicBezTo>
                  <a:pt x="14675" y="533125"/>
                  <a:pt x="19155" y="507582"/>
                  <a:pt x="25400" y="482600"/>
                </a:cubicBezTo>
                <a:cubicBezTo>
                  <a:pt x="39879" y="424685"/>
                  <a:pt x="44926" y="409998"/>
                  <a:pt x="76200" y="368300"/>
                </a:cubicBezTo>
                <a:cubicBezTo>
                  <a:pt x="79792" y="363511"/>
                  <a:pt x="50800" y="412750"/>
                  <a:pt x="63500" y="393700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74364" y="980728"/>
            <a:ext cx="1863459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2</a:t>
            </a:r>
            <a:r>
              <a:rPr lang="de-DE" dirty="0" smtClean="0">
                <a:solidFill>
                  <a:schemeClr val="bg1"/>
                </a:solidFill>
              </a:rPr>
              <a:t>. Funktionsweise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3" y="-91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Antikörper und ihre Funktionsweise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94" y="4581128"/>
            <a:ext cx="1105129" cy="97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hteck 15"/>
          <p:cNvSpPr/>
          <p:nvPr/>
        </p:nvSpPr>
        <p:spPr>
          <a:xfrm>
            <a:off x="174364" y="1556792"/>
            <a:ext cx="8790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Komplexe </a:t>
            </a:r>
            <a:r>
              <a:rPr lang="de-DE" dirty="0"/>
              <a:t>werden mit der Zeit durch </a:t>
            </a:r>
            <a:r>
              <a:rPr lang="de-DE" dirty="0" smtClean="0"/>
              <a:t>das unspezifische </a:t>
            </a:r>
            <a:r>
              <a:rPr lang="de-DE" dirty="0"/>
              <a:t>System </a:t>
            </a:r>
            <a:r>
              <a:rPr lang="de-DE" dirty="0" smtClean="0"/>
              <a:t>durch Phagozytose abgebaut.</a:t>
            </a:r>
            <a:endParaRPr lang="de-DE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84621">
            <a:off x="1105356" y="2494141"/>
            <a:ext cx="1105129" cy="97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30318">
            <a:off x="3513067" y="3796538"/>
            <a:ext cx="1105129" cy="97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49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174364" y="980728"/>
            <a:ext cx="1950919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3</a:t>
            </a:r>
            <a:r>
              <a:rPr lang="de-DE" dirty="0" smtClean="0">
                <a:solidFill>
                  <a:schemeClr val="bg1"/>
                </a:solidFill>
              </a:rPr>
              <a:t>. Antikörpertypen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67543" y="-91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Antikörper und ihre Funktionsweise</a:t>
            </a:r>
            <a:endParaRPr lang="de-DE" dirty="0"/>
          </a:p>
        </p:txBody>
      </p:sp>
      <p:grpSp>
        <p:nvGrpSpPr>
          <p:cNvPr id="28" name="Gruppieren 27"/>
          <p:cNvGrpSpPr/>
          <p:nvPr/>
        </p:nvGrpSpPr>
        <p:grpSpPr>
          <a:xfrm rot="16200000" flipH="1">
            <a:off x="976553" y="3245156"/>
            <a:ext cx="466465" cy="792088"/>
            <a:chOff x="6979554" y="3144491"/>
            <a:chExt cx="559494" cy="1368861"/>
          </a:xfrm>
        </p:grpSpPr>
        <p:sp>
          <p:nvSpPr>
            <p:cNvPr id="29" name="Rechteck 28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2" name="Gruppieren 31"/>
          <p:cNvGrpSpPr/>
          <p:nvPr/>
        </p:nvGrpSpPr>
        <p:grpSpPr>
          <a:xfrm rot="5400000" flipH="1">
            <a:off x="1753028" y="3278921"/>
            <a:ext cx="466465" cy="792088"/>
            <a:chOff x="6979554" y="3144491"/>
            <a:chExt cx="559494" cy="1368861"/>
          </a:xfrm>
        </p:grpSpPr>
        <p:sp>
          <p:nvSpPr>
            <p:cNvPr id="33" name="Rechteck 32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6" name="Gruppieren 35"/>
          <p:cNvGrpSpPr/>
          <p:nvPr/>
        </p:nvGrpSpPr>
        <p:grpSpPr>
          <a:xfrm rot="2817155" flipH="1">
            <a:off x="1948595" y="4774877"/>
            <a:ext cx="466465" cy="792088"/>
            <a:chOff x="6979554" y="3144491"/>
            <a:chExt cx="559494" cy="1368861"/>
          </a:xfrm>
        </p:grpSpPr>
        <p:sp>
          <p:nvSpPr>
            <p:cNvPr id="37" name="Rechteck 36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5" name="Textfeld 14"/>
          <p:cNvSpPr txBox="1"/>
          <p:nvPr/>
        </p:nvSpPr>
        <p:spPr>
          <a:xfrm>
            <a:off x="2939152" y="1977265"/>
            <a:ext cx="112723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Monomer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3308636" y="3474119"/>
            <a:ext cx="760144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Dimer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2939152" y="5395621"/>
            <a:ext cx="1098442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err="1" smtClean="0"/>
              <a:t>Pentamer</a:t>
            </a:r>
            <a:endParaRPr lang="de-DE" dirty="0"/>
          </a:p>
        </p:txBody>
      </p:sp>
      <p:grpSp>
        <p:nvGrpSpPr>
          <p:cNvPr id="41" name="Gruppieren 40"/>
          <p:cNvGrpSpPr/>
          <p:nvPr/>
        </p:nvGrpSpPr>
        <p:grpSpPr>
          <a:xfrm rot="16200000" flipH="1">
            <a:off x="757605" y="5180166"/>
            <a:ext cx="466465" cy="792088"/>
            <a:chOff x="6979554" y="3144491"/>
            <a:chExt cx="559494" cy="1368861"/>
          </a:xfrm>
        </p:grpSpPr>
        <p:sp>
          <p:nvSpPr>
            <p:cNvPr id="42" name="Rechteck 41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5" name="Gruppieren 44"/>
          <p:cNvGrpSpPr/>
          <p:nvPr/>
        </p:nvGrpSpPr>
        <p:grpSpPr>
          <a:xfrm rot="16200000" flipH="1">
            <a:off x="1291941" y="1748302"/>
            <a:ext cx="466465" cy="792088"/>
            <a:chOff x="6979554" y="3144491"/>
            <a:chExt cx="559494" cy="1368861"/>
          </a:xfrm>
        </p:grpSpPr>
        <p:sp>
          <p:nvSpPr>
            <p:cNvPr id="46" name="Rechteck 45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9" name="Gruppieren 48"/>
          <p:cNvGrpSpPr/>
          <p:nvPr/>
        </p:nvGrpSpPr>
        <p:grpSpPr>
          <a:xfrm rot="20675756" flipH="1">
            <a:off x="1265475" y="4592134"/>
            <a:ext cx="466465" cy="792088"/>
            <a:chOff x="6979554" y="3144491"/>
            <a:chExt cx="559494" cy="1368861"/>
          </a:xfrm>
        </p:grpSpPr>
        <p:sp>
          <p:nvSpPr>
            <p:cNvPr id="50" name="Rechteck 49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3" name="Gruppieren 52"/>
          <p:cNvGrpSpPr/>
          <p:nvPr/>
        </p:nvGrpSpPr>
        <p:grpSpPr>
          <a:xfrm rot="7763193" flipH="1">
            <a:off x="1956058" y="5642187"/>
            <a:ext cx="466465" cy="792088"/>
            <a:chOff x="6979554" y="3144491"/>
            <a:chExt cx="559494" cy="1368861"/>
          </a:xfrm>
        </p:grpSpPr>
        <p:sp>
          <p:nvSpPr>
            <p:cNvPr id="54" name="Rechteck 53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7" name="Gruppieren 56"/>
          <p:cNvGrpSpPr/>
          <p:nvPr/>
        </p:nvGrpSpPr>
        <p:grpSpPr>
          <a:xfrm rot="12373242" flipH="1">
            <a:off x="1133498" y="5836669"/>
            <a:ext cx="466465" cy="792088"/>
            <a:chOff x="6979554" y="3144491"/>
            <a:chExt cx="559494" cy="1368861"/>
          </a:xfrm>
        </p:grpSpPr>
        <p:sp>
          <p:nvSpPr>
            <p:cNvPr id="58" name="Rechteck 57"/>
            <p:cNvSpPr/>
            <p:nvPr/>
          </p:nvSpPr>
          <p:spPr>
            <a:xfrm>
              <a:off x="7172382" y="3555713"/>
              <a:ext cx="216024" cy="95763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" name="Rechteck 10"/>
            <p:cNvSpPr/>
            <p:nvPr/>
          </p:nvSpPr>
          <p:spPr>
            <a:xfrm rot="19086610">
              <a:off x="6979554" y="3144491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" name="Rechteck 10"/>
            <p:cNvSpPr/>
            <p:nvPr/>
          </p:nvSpPr>
          <p:spPr>
            <a:xfrm rot="1980860">
              <a:off x="7326447" y="3157322"/>
              <a:ext cx="212601" cy="581822"/>
            </a:xfrm>
            <a:custGeom>
              <a:avLst/>
              <a:gdLst/>
              <a:ahLst/>
              <a:cxnLst/>
              <a:rect l="l" t="t" r="r" b="b"/>
              <a:pathLst>
                <a:path w="212601" h="581822">
                  <a:moveTo>
                    <a:pt x="212601" y="0"/>
                  </a:moveTo>
                  <a:lnTo>
                    <a:pt x="212601" y="581822"/>
                  </a:lnTo>
                  <a:lnTo>
                    <a:pt x="0" y="581822"/>
                  </a:lnTo>
                  <a:lnTo>
                    <a:pt x="0" y="12715"/>
                  </a:lnTo>
                  <a:lnTo>
                    <a:pt x="119501" y="181070"/>
                  </a:lnTo>
                  <a:lnTo>
                    <a:pt x="199870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Ellipse 18"/>
          <p:cNvSpPr/>
          <p:nvPr/>
        </p:nvSpPr>
        <p:spPr>
          <a:xfrm>
            <a:off x="1048761" y="5090013"/>
            <a:ext cx="1199034" cy="1033297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48" name="Ellipse 2047"/>
          <p:cNvSpPr/>
          <p:nvPr/>
        </p:nvSpPr>
        <p:spPr>
          <a:xfrm>
            <a:off x="1386881" y="5350689"/>
            <a:ext cx="556032" cy="54852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49" name="Textfeld 2048"/>
          <p:cNvSpPr txBox="1"/>
          <p:nvPr/>
        </p:nvSpPr>
        <p:spPr>
          <a:xfrm>
            <a:off x="4860032" y="1977265"/>
            <a:ext cx="3762377" cy="92333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e-DE" dirty="0" err="1" smtClean="0"/>
              <a:t>IgG</a:t>
            </a:r>
            <a:r>
              <a:rPr lang="de-DE" dirty="0" smtClean="0"/>
              <a:t>: plazentagängig, </a:t>
            </a:r>
            <a:r>
              <a:rPr lang="de-DE" dirty="0" err="1" smtClean="0"/>
              <a:t>Extrazellulärraum</a:t>
            </a:r>
            <a:endParaRPr lang="de-DE" dirty="0" smtClean="0"/>
          </a:p>
          <a:p>
            <a:r>
              <a:rPr lang="de-DE" dirty="0" err="1" smtClean="0"/>
              <a:t>IgD</a:t>
            </a:r>
            <a:r>
              <a:rPr lang="de-DE" dirty="0" smtClean="0"/>
              <a:t>: im Serum</a:t>
            </a:r>
            <a:br>
              <a:rPr lang="de-DE" dirty="0" smtClean="0"/>
            </a:br>
            <a:r>
              <a:rPr lang="de-DE" dirty="0" smtClean="0"/>
              <a:t>IgE:  </a:t>
            </a:r>
            <a:r>
              <a:rPr lang="de-DE" dirty="0" err="1" smtClean="0"/>
              <a:t>Histaminfreisetzung</a:t>
            </a:r>
            <a:r>
              <a:rPr lang="de-DE" dirty="0" smtClean="0"/>
              <a:t>, Allergien</a:t>
            </a:r>
            <a:endParaRPr lang="de-DE" dirty="0"/>
          </a:p>
        </p:txBody>
      </p:sp>
      <p:sp>
        <p:nvSpPr>
          <p:cNvPr id="2051" name="Rechteck 2050"/>
          <p:cNvSpPr/>
          <p:nvPr/>
        </p:nvSpPr>
        <p:spPr>
          <a:xfrm>
            <a:off x="4831060" y="3435108"/>
            <a:ext cx="3791349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de-DE" dirty="0" err="1" smtClean="0"/>
              <a:t>IgA</a:t>
            </a:r>
            <a:r>
              <a:rPr lang="de-DE" dirty="0"/>
              <a:t>: </a:t>
            </a:r>
            <a:r>
              <a:rPr lang="de-DE" dirty="0" smtClean="0"/>
              <a:t>in Schleimhäuten</a:t>
            </a:r>
            <a:endParaRPr lang="de-DE" dirty="0"/>
          </a:p>
        </p:txBody>
      </p:sp>
      <p:sp>
        <p:nvSpPr>
          <p:cNvPr id="2052" name="Textfeld 2051"/>
          <p:cNvSpPr txBox="1"/>
          <p:nvPr/>
        </p:nvSpPr>
        <p:spPr>
          <a:xfrm>
            <a:off x="4878288" y="5440283"/>
            <a:ext cx="3093091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err="1" smtClean="0"/>
              <a:t>IgM</a:t>
            </a:r>
            <a:r>
              <a:rPr lang="de-DE" dirty="0" smtClean="0"/>
              <a:t>: im Blut, erste Abwehrlinie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821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1173620"/>
            <a:ext cx="413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Bilder mit freundlicher Genehmigung von: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987824" y="191683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2"/>
              </a:rPr>
              <a:t>Florida </a:t>
            </a:r>
            <a:r>
              <a:rPr lang="en-US" dirty="0">
                <a:hlinkClick r:id="rId2"/>
              </a:rPr>
              <a:t>Center for Instructional Technology</a:t>
            </a:r>
            <a:r>
              <a:rPr lang="en-US" dirty="0"/>
              <a:t>. </a:t>
            </a:r>
            <a:r>
              <a:rPr lang="en-US" i="1" dirty="0"/>
              <a:t>ClipArt ETC</a:t>
            </a:r>
            <a:r>
              <a:rPr lang="en-US" dirty="0"/>
              <a:t> is a part of the Educational Technology Clearinghouse and is produced by the Florida Center for Instructional Technology, College of Education, University of South Florida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und</a:t>
            </a:r>
          </a:p>
          <a:p>
            <a:endParaRPr lang="en-US" dirty="0"/>
          </a:p>
          <a:p>
            <a:r>
              <a:rPr lang="de-DE" dirty="0"/>
              <a:t>Clever </a:t>
            </a:r>
            <a:r>
              <a:rPr lang="de-DE" dirty="0" err="1"/>
              <a:t>Prototypes</a:t>
            </a:r>
            <a:r>
              <a:rPr lang="de-DE" dirty="0"/>
              <a:t>, LLC     </a:t>
            </a:r>
            <a:br>
              <a:rPr lang="de-DE" dirty="0"/>
            </a:br>
            <a:r>
              <a:rPr lang="de-DE" dirty="0">
                <a:hlinkClick r:id="rId3"/>
              </a:rPr>
              <a:t>http://www.photosforclass.com</a:t>
            </a:r>
            <a:r>
              <a:rPr lang="de-DE" dirty="0" smtClean="0">
                <a:hlinkClick r:id="rId3"/>
              </a:rPr>
              <a:t>/</a:t>
            </a:r>
            <a:endParaRPr lang="de-DE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4784318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</Words>
  <Application>Microsoft Office PowerPoint</Application>
  <PresentationFormat>Bildschirmpräsentation (4:3)</PresentationFormat>
  <Paragraphs>68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Antikörper und ihre Funktionsweise</vt:lpstr>
      <vt:lpstr>Antikörper und ihre Funktionsweise</vt:lpstr>
      <vt:lpstr>Antikörper und ihre Funktionsweise</vt:lpstr>
      <vt:lpstr>Antikörper und ihre Funktionsweise</vt:lpstr>
      <vt:lpstr>Antikörper und ihre Funktionsweise</vt:lpstr>
      <vt:lpstr>Antikörper und ihre Funktionsweise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Erworbene Immunität</dc:title>
  <dc:creator>Walter Bogner</dc:creator>
  <cp:lastModifiedBy>Walter</cp:lastModifiedBy>
  <cp:revision>66</cp:revision>
  <dcterms:created xsi:type="dcterms:W3CDTF">2015-02-05T07:37:18Z</dcterms:created>
  <dcterms:modified xsi:type="dcterms:W3CDTF">2015-04-24T16:31:07Z</dcterms:modified>
</cp:coreProperties>
</file>