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58" r:id="rId5"/>
    <p:sldId id="264" r:id="rId6"/>
    <p:sldId id="265" r:id="rId7"/>
    <p:sldId id="267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176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760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9225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8507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8426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63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8303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399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48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048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8300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140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0A1A4-4910-4A85-B5DE-A56D84F41265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C8E07-A3F8-4334-ABC0-47B1697D9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970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23528" y="332656"/>
            <a:ext cx="1642694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err="1" smtClean="0"/>
              <a:t>Lytischer</a:t>
            </a:r>
            <a:r>
              <a:rPr lang="de-DE" dirty="0" smtClean="0"/>
              <a:t> Zyklus</a:t>
            </a:r>
            <a:endParaRPr lang="de-DE" dirty="0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2" name="Gruppieren 81"/>
          <p:cNvGrpSpPr/>
          <p:nvPr/>
        </p:nvGrpSpPr>
        <p:grpSpPr>
          <a:xfrm>
            <a:off x="391232" y="1828773"/>
            <a:ext cx="516889" cy="1231265"/>
            <a:chOff x="391232" y="1828773"/>
            <a:chExt cx="516889" cy="1231265"/>
          </a:xfrm>
        </p:grpSpPr>
        <p:grpSp>
          <p:nvGrpSpPr>
            <p:cNvPr id="59" name="Gruppieren 58"/>
            <p:cNvGrpSpPr/>
            <p:nvPr/>
          </p:nvGrpSpPr>
          <p:grpSpPr>
            <a:xfrm>
              <a:off x="391232" y="1828773"/>
              <a:ext cx="516889" cy="1231265"/>
              <a:chOff x="6351578" y="1189128"/>
              <a:chExt cx="516889" cy="1231265"/>
            </a:xfrm>
          </p:grpSpPr>
          <p:sp>
            <p:nvSpPr>
              <p:cNvPr id="32" name="Rechteck 31"/>
              <p:cNvSpPr/>
              <p:nvPr/>
            </p:nvSpPr>
            <p:spPr>
              <a:xfrm>
                <a:off x="6499963" y="1704077"/>
                <a:ext cx="209170" cy="27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" name="Ecken des Rechtecks auf der gleichen Seite schneiden 32"/>
              <p:cNvSpPr/>
              <p:nvPr/>
            </p:nvSpPr>
            <p:spPr>
              <a:xfrm rot="16200000">
                <a:off x="6472111" y="2089422"/>
                <a:ext cx="74936" cy="137689"/>
              </a:xfrm>
              <a:prstGeom prst="snip2Same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34" name="Gruppieren 33"/>
              <p:cNvGrpSpPr/>
              <p:nvPr/>
            </p:nvGrpSpPr>
            <p:grpSpPr>
              <a:xfrm rot="10800000">
                <a:off x="6440735" y="1747066"/>
                <a:ext cx="138512" cy="373148"/>
                <a:chOff x="4904047" y="2978082"/>
                <a:chExt cx="667572" cy="1557182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52" name="Ecken des Rechtecks auf der gleichen Seite schneiden 51"/>
                <p:cNvSpPr/>
                <p:nvPr/>
              </p:nvSpPr>
              <p:spPr>
                <a:xfrm rot="5400000">
                  <a:off x="5079493" y="280263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3" name="Ecken des Rechtecks auf der gleichen Seite schneiden 52"/>
                <p:cNvSpPr/>
                <p:nvPr/>
              </p:nvSpPr>
              <p:spPr>
                <a:xfrm rot="5400000">
                  <a:off x="5079493" y="3115350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4" name="Ecken des Rechtecks auf der gleichen Seite schneiden 53"/>
                <p:cNvSpPr/>
                <p:nvPr/>
              </p:nvSpPr>
              <p:spPr>
                <a:xfrm rot="5400000">
                  <a:off x="5079493" y="341918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5" name="Ecken des Rechtecks auf der gleichen Seite schneiden 54"/>
                <p:cNvSpPr/>
                <p:nvPr/>
              </p:nvSpPr>
              <p:spPr>
                <a:xfrm rot="5400000">
                  <a:off x="5082459" y="374077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6" name="Ecken des Rechtecks auf der gleichen Seite schneiden 55"/>
                <p:cNvSpPr/>
                <p:nvPr/>
              </p:nvSpPr>
              <p:spPr>
                <a:xfrm rot="5400000">
                  <a:off x="5083459" y="4047104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35" name="Gruppieren 34"/>
              <p:cNvGrpSpPr/>
              <p:nvPr/>
            </p:nvGrpSpPr>
            <p:grpSpPr>
              <a:xfrm>
                <a:off x="6634991" y="1751290"/>
                <a:ext cx="139840" cy="446885"/>
                <a:chOff x="6150998" y="2969077"/>
                <a:chExt cx="673970" cy="1864895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46" name="Ecken des Rechtecks auf der gleichen Seite schneiden 45"/>
                <p:cNvSpPr/>
                <p:nvPr/>
              </p:nvSpPr>
              <p:spPr>
                <a:xfrm rot="5400000">
                  <a:off x="6333842" y="2793631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7" name="Ecken des Rechtecks auf der gleichen Seite schneiden 46"/>
                <p:cNvSpPr/>
                <p:nvPr/>
              </p:nvSpPr>
              <p:spPr>
                <a:xfrm rot="5400000">
                  <a:off x="6333842" y="3106345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8" name="Ecken des Rechtecks auf der gleichen Seite schneiden 47"/>
                <p:cNvSpPr/>
                <p:nvPr/>
              </p:nvSpPr>
              <p:spPr>
                <a:xfrm rot="5400000">
                  <a:off x="6333842" y="3419059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9" name="Ecken des Rechtecks auf der gleichen Seite schneiden 48"/>
                <p:cNvSpPr/>
                <p:nvPr/>
              </p:nvSpPr>
              <p:spPr>
                <a:xfrm rot="5400000">
                  <a:off x="6336808" y="3731773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0" name="Ecken des Rechtecks auf der gleichen Seite schneiden 49"/>
                <p:cNvSpPr/>
                <p:nvPr/>
              </p:nvSpPr>
              <p:spPr>
                <a:xfrm rot="5400000">
                  <a:off x="6326444" y="403309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1" name="Ecken des Rechtecks auf der gleichen Seite schneiden 50"/>
                <p:cNvSpPr/>
                <p:nvPr/>
              </p:nvSpPr>
              <p:spPr>
                <a:xfrm rot="5400000">
                  <a:off x="6329410" y="4345812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36" name="Abgerundetes Rechteck 75"/>
              <p:cNvSpPr/>
              <p:nvPr/>
            </p:nvSpPr>
            <p:spPr>
              <a:xfrm>
                <a:off x="6387089" y="1189128"/>
                <a:ext cx="434916" cy="1075628"/>
              </a:xfrm>
              <a:custGeom>
                <a:avLst/>
                <a:gdLst/>
                <a:ahLst/>
                <a:cxnLst/>
                <a:rect l="l" t="t" r="r" b="b"/>
                <a:pathLst>
                  <a:path w="2096117" h="4488697">
                    <a:moveTo>
                      <a:pt x="1065816" y="0"/>
                    </a:moveTo>
                    <a:lnTo>
                      <a:pt x="1848031" y="455001"/>
                    </a:lnTo>
                    <a:lnTo>
                      <a:pt x="1848031" y="1711574"/>
                    </a:lnTo>
                    <a:lnTo>
                      <a:pt x="1173826" y="2103747"/>
                    </a:lnTo>
                    <a:lnTo>
                      <a:pt x="1173826" y="4344681"/>
                    </a:lnTo>
                    <a:lnTo>
                      <a:pt x="2072114" y="4344681"/>
                    </a:lnTo>
                    <a:cubicBezTo>
                      <a:pt x="2085370" y="4344681"/>
                      <a:pt x="2096117" y="4355428"/>
                      <a:pt x="2096117" y="4368684"/>
                    </a:cubicBezTo>
                    <a:lnTo>
                      <a:pt x="2096117" y="4464694"/>
                    </a:lnTo>
                    <a:cubicBezTo>
                      <a:pt x="2096117" y="4477950"/>
                      <a:pt x="2085370" y="4488697"/>
                      <a:pt x="2072114" y="4488697"/>
                    </a:cubicBezTo>
                    <a:lnTo>
                      <a:pt x="24003" y="4488697"/>
                    </a:lnTo>
                    <a:cubicBezTo>
                      <a:pt x="10747" y="4488697"/>
                      <a:pt x="0" y="4477950"/>
                      <a:pt x="0" y="4464694"/>
                    </a:cubicBezTo>
                    <a:lnTo>
                      <a:pt x="0" y="4368684"/>
                    </a:lnTo>
                    <a:cubicBezTo>
                      <a:pt x="0" y="4355428"/>
                      <a:pt x="10747" y="4344681"/>
                      <a:pt x="24003" y="4344681"/>
                    </a:cubicBezTo>
                    <a:lnTo>
                      <a:pt x="957802" y="4344681"/>
                    </a:lnTo>
                    <a:lnTo>
                      <a:pt x="957802" y="2103745"/>
                    </a:lnTo>
                    <a:lnTo>
                      <a:pt x="283600" y="1711574"/>
                    </a:lnTo>
                    <a:lnTo>
                      <a:pt x="283600" y="455001"/>
                    </a:lnTo>
                    <a:close/>
                  </a:path>
                </a:pathLst>
              </a:custGeom>
              <a:solidFill>
                <a:schemeClr val="bg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n w="5715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" name="Rechteck 36"/>
              <p:cNvSpPr/>
              <p:nvPr/>
            </p:nvSpPr>
            <p:spPr>
              <a:xfrm>
                <a:off x="6589195" y="2242611"/>
                <a:ext cx="33156" cy="442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" name="Flussdiagramm: Auszug 37"/>
              <p:cNvSpPr/>
              <p:nvPr/>
            </p:nvSpPr>
            <p:spPr>
              <a:xfrm rot="10800000">
                <a:off x="6506463" y="2281061"/>
                <a:ext cx="209170" cy="139332"/>
              </a:xfrm>
              <a:prstGeom prst="flowChartExtract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" name="Gleichschenkliges Dreieck 38"/>
              <p:cNvSpPr/>
              <p:nvPr/>
            </p:nvSpPr>
            <p:spPr>
              <a:xfrm rot="10800000">
                <a:off x="6389855" y="2280084"/>
                <a:ext cx="112873" cy="140170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" name="Gleichschenkliges Dreieck 39"/>
              <p:cNvSpPr/>
              <p:nvPr/>
            </p:nvSpPr>
            <p:spPr>
              <a:xfrm rot="10800000">
                <a:off x="6708878" y="2280086"/>
                <a:ext cx="112873" cy="140170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41" name="Gerade Verbindung 40"/>
              <p:cNvCxnSpPr/>
              <p:nvPr/>
            </p:nvCxnSpPr>
            <p:spPr>
              <a:xfrm flipV="1">
                <a:off x="6793763" y="2101649"/>
                <a:ext cx="74704" cy="12859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Gerade Verbindung 41"/>
              <p:cNvCxnSpPr/>
              <p:nvPr/>
            </p:nvCxnSpPr>
            <p:spPr>
              <a:xfrm flipH="1" flipV="1">
                <a:off x="6352192" y="2082746"/>
                <a:ext cx="59763" cy="14749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Gerade Verbindung 42"/>
              <p:cNvCxnSpPr/>
              <p:nvPr/>
            </p:nvCxnSpPr>
            <p:spPr>
              <a:xfrm flipV="1">
                <a:off x="6351578" y="1657546"/>
                <a:ext cx="60377" cy="4267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Gerade Verbindung 43"/>
              <p:cNvCxnSpPr/>
              <p:nvPr/>
            </p:nvCxnSpPr>
            <p:spPr>
              <a:xfrm flipH="1" flipV="1">
                <a:off x="6793763" y="1620078"/>
                <a:ext cx="71732" cy="48128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Freihandform 44"/>
              <p:cNvSpPr/>
              <p:nvPr/>
            </p:nvSpPr>
            <p:spPr>
              <a:xfrm rot="5400000">
                <a:off x="6461214" y="1374305"/>
                <a:ext cx="309588" cy="157896"/>
              </a:xfrm>
              <a:custGeom>
                <a:avLst/>
                <a:gdLst>
                  <a:gd name="connsiteX0" fmla="*/ 381740 w 2181670"/>
                  <a:gd name="connsiteY0" fmla="*/ 0 h 1482574"/>
                  <a:gd name="connsiteX1" fmla="*/ 0 w 2181670"/>
                  <a:gd name="connsiteY1" fmla="*/ 736847 h 1482574"/>
                  <a:gd name="connsiteX2" fmla="*/ 381740 w 2181670"/>
                  <a:gd name="connsiteY2" fmla="*/ 1482571 h 1482574"/>
                  <a:gd name="connsiteX3" fmla="*/ 825624 w 2181670"/>
                  <a:gd name="connsiteY3" fmla="*/ 727969 h 1482574"/>
                  <a:gd name="connsiteX4" fmla="*/ 461639 w 2181670"/>
                  <a:gd name="connsiteY4" fmla="*/ 106532 h 1482574"/>
                  <a:gd name="connsiteX5" fmla="*/ 221942 w 2181670"/>
                  <a:gd name="connsiteY5" fmla="*/ 772357 h 1482574"/>
                  <a:gd name="connsiteX6" fmla="*/ 727969 w 2181670"/>
                  <a:gd name="connsiteY6" fmla="*/ 1473693 h 1482574"/>
                  <a:gd name="connsiteX7" fmla="*/ 1065321 w 2181670"/>
                  <a:gd name="connsiteY7" fmla="*/ 745724 h 1482574"/>
                  <a:gd name="connsiteX8" fmla="*/ 772357 w 2181670"/>
                  <a:gd name="connsiteY8" fmla="*/ 115410 h 1482574"/>
                  <a:gd name="connsiteX9" fmla="*/ 479394 w 2181670"/>
                  <a:gd name="connsiteY9" fmla="*/ 727969 h 1482574"/>
                  <a:gd name="connsiteX10" fmla="*/ 1074198 w 2181670"/>
                  <a:gd name="connsiteY10" fmla="*/ 1455938 h 1482574"/>
                  <a:gd name="connsiteX11" fmla="*/ 1340528 w 2181670"/>
                  <a:gd name="connsiteY11" fmla="*/ 745724 h 1482574"/>
                  <a:gd name="connsiteX12" fmla="*/ 1109709 w 2181670"/>
                  <a:gd name="connsiteY12" fmla="*/ 159798 h 1482574"/>
                  <a:gd name="connsiteX13" fmla="*/ 923278 w 2181670"/>
                  <a:gd name="connsiteY13" fmla="*/ 754602 h 1482574"/>
                  <a:gd name="connsiteX14" fmla="*/ 1402672 w 2181670"/>
                  <a:gd name="connsiteY14" fmla="*/ 1455938 h 1482574"/>
                  <a:gd name="connsiteX15" fmla="*/ 1642369 w 2181670"/>
                  <a:gd name="connsiteY15" fmla="*/ 727969 h 1482574"/>
                  <a:gd name="connsiteX16" fmla="*/ 1429305 w 2181670"/>
                  <a:gd name="connsiteY16" fmla="*/ 177553 h 1482574"/>
                  <a:gd name="connsiteX17" fmla="*/ 1198486 w 2181670"/>
                  <a:gd name="connsiteY17" fmla="*/ 719091 h 1482574"/>
                  <a:gd name="connsiteX18" fmla="*/ 1686757 w 2181670"/>
                  <a:gd name="connsiteY18" fmla="*/ 1455938 h 1482574"/>
                  <a:gd name="connsiteX19" fmla="*/ 1970843 w 2181670"/>
                  <a:gd name="connsiteY19" fmla="*/ 692458 h 1482574"/>
                  <a:gd name="connsiteX20" fmla="*/ 1748901 w 2181670"/>
                  <a:gd name="connsiteY20" fmla="*/ 213064 h 1482574"/>
                  <a:gd name="connsiteX21" fmla="*/ 1482571 w 2181670"/>
                  <a:gd name="connsiteY21" fmla="*/ 719091 h 1482574"/>
                  <a:gd name="connsiteX22" fmla="*/ 1917577 w 2181670"/>
                  <a:gd name="connsiteY22" fmla="*/ 1420427 h 1482574"/>
                  <a:gd name="connsiteX23" fmla="*/ 2175029 w 2181670"/>
                  <a:gd name="connsiteY23" fmla="*/ 710214 h 1482574"/>
                  <a:gd name="connsiteX24" fmla="*/ 2077375 w 2181670"/>
                  <a:gd name="connsiteY24" fmla="*/ 257452 h 1482574"/>
                  <a:gd name="connsiteX25" fmla="*/ 1775534 w 2181670"/>
                  <a:gd name="connsiteY25" fmla="*/ 772357 h 1482574"/>
                  <a:gd name="connsiteX26" fmla="*/ 2130641 w 2181670"/>
                  <a:gd name="connsiteY26" fmla="*/ 1420427 h 1482574"/>
                  <a:gd name="connsiteX27" fmla="*/ 2130641 w 2181670"/>
                  <a:gd name="connsiteY27" fmla="*/ 1420427 h 148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181670" h="1482574">
                    <a:moveTo>
                      <a:pt x="381740" y="0"/>
                    </a:moveTo>
                    <a:cubicBezTo>
                      <a:pt x="190870" y="244876"/>
                      <a:pt x="0" y="489752"/>
                      <a:pt x="0" y="736847"/>
                    </a:cubicBezTo>
                    <a:cubicBezTo>
                      <a:pt x="0" y="983942"/>
                      <a:pt x="244136" y="1484051"/>
                      <a:pt x="381740" y="1482571"/>
                    </a:cubicBezTo>
                    <a:cubicBezTo>
                      <a:pt x="519344" y="1481091"/>
                      <a:pt x="812308" y="957309"/>
                      <a:pt x="825624" y="727969"/>
                    </a:cubicBezTo>
                    <a:cubicBezTo>
                      <a:pt x="838940" y="498629"/>
                      <a:pt x="562253" y="99134"/>
                      <a:pt x="461639" y="106532"/>
                    </a:cubicBezTo>
                    <a:cubicBezTo>
                      <a:pt x="361025" y="113930"/>
                      <a:pt x="177554" y="544497"/>
                      <a:pt x="221942" y="772357"/>
                    </a:cubicBezTo>
                    <a:cubicBezTo>
                      <a:pt x="266330" y="1000217"/>
                      <a:pt x="587406" y="1478132"/>
                      <a:pt x="727969" y="1473693"/>
                    </a:cubicBezTo>
                    <a:cubicBezTo>
                      <a:pt x="868532" y="1469254"/>
                      <a:pt x="1057923" y="972104"/>
                      <a:pt x="1065321" y="745724"/>
                    </a:cubicBezTo>
                    <a:cubicBezTo>
                      <a:pt x="1072719" y="519344"/>
                      <a:pt x="870011" y="118369"/>
                      <a:pt x="772357" y="115410"/>
                    </a:cubicBezTo>
                    <a:cubicBezTo>
                      <a:pt x="674703" y="112451"/>
                      <a:pt x="429087" y="504548"/>
                      <a:pt x="479394" y="727969"/>
                    </a:cubicBezTo>
                    <a:cubicBezTo>
                      <a:pt x="529701" y="951390"/>
                      <a:pt x="930676" y="1452979"/>
                      <a:pt x="1074198" y="1455938"/>
                    </a:cubicBezTo>
                    <a:cubicBezTo>
                      <a:pt x="1217720" y="1458897"/>
                      <a:pt x="1334609" y="961747"/>
                      <a:pt x="1340528" y="745724"/>
                    </a:cubicBezTo>
                    <a:cubicBezTo>
                      <a:pt x="1346447" y="529701"/>
                      <a:pt x="1179251" y="158318"/>
                      <a:pt x="1109709" y="159798"/>
                    </a:cubicBezTo>
                    <a:cubicBezTo>
                      <a:pt x="1040167" y="161278"/>
                      <a:pt x="874451" y="538579"/>
                      <a:pt x="923278" y="754602"/>
                    </a:cubicBezTo>
                    <a:cubicBezTo>
                      <a:pt x="972105" y="970625"/>
                      <a:pt x="1282824" y="1460377"/>
                      <a:pt x="1402672" y="1455938"/>
                    </a:cubicBezTo>
                    <a:cubicBezTo>
                      <a:pt x="1522520" y="1451499"/>
                      <a:pt x="1637930" y="941033"/>
                      <a:pt x="1642369" y="727969"/>
                    </a:cubicBezTo>
                    <a:cubicBezTo>
                      <a:pt x="1646808" y="514905"/>
                      <a:pt x="1503286" y="179033"/>
                      <a:pt x="1429305" y="177553"/>
                    </a:cubicBezTo>
                    <a:cubicBezTo>
                      <a:pt x="1355325" y="176073"/>
                      <a:pt x="1155577" y="506027"/>
                      <a:pt x="1198486" y="719091"/>
                    </a:cubicBezTo>
                    <a:cubicBezTo>
                      <a:pt x="1241395" y="932155"/>
                      <a:pt x="1558031" y="1460377"/>
                      <a:pt x="1686757" y="1455938"/>
                    </a:cubicBezTo>
                    <a:cubicBezTo>
                      <a:pt x="1815483" y="1451499"/>
                      <a:pt x="1960486" y="899604"/>
                      <a:pt x="1970843" y="692458"/>
                    </a:cubicBezTo>
                    <a:cubicBezTo>
                      <a:pt x="1981200" y="485312"/>
                      <a:pt x="1830280" y="208625"/>
                      <a:pt x="1748901" y="213064"/>
                    </a:cubicBezTo>
                    <a:cubicBezTo>
                      <a:pt x="1667522" y="217503"/>
                      <a:pt x="1454458" y="517864"/>
                      <a:pt x="1482571" y="719091"/>
                    </a:cubicBezTo>
                    <a:cubicBezTo>
                      <a:pt x="1510684" y="920318"/>
                      <a:pt x="1802167" y="1421906"/>
                      <a:pt x="1917577" y="1420427"/>
                    </a:cubicBezTo>
                    <a:cubicBezTo>
                      <a:pt x="2032987" y="1418948"/>
                      <a:pt x="2148396" y="904043"/>
                      <a:pt x="2175029" y="710214"/>
                    </a:cubicBezTo>
                    <a:cubicBezTo>
                      <a:pt x="2201662" y="516385"/>
                      <a:pt x="2143957" y="247095"/>
                      <a:pt x="2077375" y="257452"/>
                    </a:cubicBezTo>
                    <a:cubicBezTo>
                      <a:pt x="2010793" y="267809"/>
                      <a:pt x="1766656" y="578528"/>
                      <a:pt x="1775534" y="772357"/>
                    </a:cubicBezTo>
                    <a:cubicBezTo>
                      <a:pt x="1784412" y="966186"/>
                      <a:pt x="2130641" y="1420427"/>
                      <a:pt x="2130641" y="1420427"/>
                    </a:cubicBezTo>
                    <a:lnTo>
                      <a:pt x="2130641" y="1420427"/>
                    </a:lnTo>
                  </a:path>
                </a:pathLst>
              </a:cu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1" name="Rechteck 80"/>
            <p:cNvSpPr/>
            <p:nvPr/>
          </p:nvSpPr>
          <p:spPr>
            <a:xfrm>
              <a:off x="627842" y="2294568"/>
              <a:ext cx="45719" cy="587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Ellipse 4"/>
          <p:cNvSpPr/>
          <p:nvPr/>
        </p:nvSpPr>
        <p:spPr>
          <a:xfrm>
            <a:off x="222051" y="1319496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2855463" y="547336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254481" y="547336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Finden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427984" y="548863"/>
            <a:ext cx="4523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Virus wird in seiner Transportform durch Wind, Wasser, etc.</a:t>
            </a:r>
          </a:p>
          <a:p>
            <a:r>
              <a:rPr lang="de-DE" sz="1400" dirty="0"/>
              <a:t>b</a:t>
            </a:r>
            <a:r>
              <a:rPr lang="de-DE" sz="1400" dirty="0" smtClean="0"/>
              <a:t>ewegt. Er selbst ist </a:t>
            </a:r>
            <a:r>
              <a:rPr lang="de-DE" sz="1400" dirty="0" smtClean="0"/>
              <a:t>inaktiv.</a:t>
            </a:r>
            <a:endParaRPr lang="de-DE" sz="1400" dirty="0"/>
          </a:p>
        </p:txBody>
      </p:sp>
      <p:sp>
        <p:nvSpPr>
          <p:cNvPr id="67" name="Freihandform 66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336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68 -0.08079 C 0.03767 -0.08611 0.04375 -0.09004 0.04878 -0.09467 C 0.05659 -0.10185 0.05225 -0.09977 0.05642 -0.10139 C 0.06041 -0.10625 0.06493 -0.11018 0.06996 -0.11319 C 0.07222 -0.11667 0.07413 -0.11736 0.07708 -0.11991 C 0.08698 -0.12963 0.09635 -0.13866 0.10868 -0.14236 C 0.1158 -0.14815 0.1243 -0.15023 0.13281 -0.15116 C 0.13576 -0.15208 0.13784 -0.15417 0.14045 -0.15532 C 0.15052 -0.15972 0.16163 -0.15879 0.17205 -0.15903 C 0.17795 -0.16018 0.18212 -0.16088 0.18906 -0.16088 " pathEditMode="relative" rAng="0" ptsTypes="fffffffffA">
                                      <p:cBhvr>
                                        <p:cTn id="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-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3" name="Gruppieren 82"/>
          <p:cNvGrpSpPr/>
          <p:nvPr/>
        </p:nvGrpSpPr>
        <p:grpSpPr>
          <a:xfrm>
            <a:off x="1901658" y="723930"/>
            <a:ext cx="946790" cy="1368968"/>
            <a:chOff x="1952569" y="890755"/>
            <a:chExt cx="946790" cy="1368968"/>
          </a:xfrm>
        </p:grpSpPr>
        <p:grpSp>
          <p:nvGrpSpPr>
            <p:cNvPr id="84" name="Gruppieren 83"/>
            <p:cNvGrpSpPr/>
            <p:nvPr/>
          </p:nvGrpSpPr>
          <p:grpSpPr>
            <a:xfrm>
              <a:off x="1952569" y="890755"/>
              <a:ext cx="946790" cy="1368968"/>
              <a:chOff x="4047114" y="2329420"/>
              <a:chExt cx="2905860" cy="3726710"/>
            </a:xfrm>
          </p:grpSpPr>
          <p:sp>
            <p:nvSpPr>
              <p:cNvPr id="86" name="Rechteck 85"/>
              <p:cNvSpPr/>
              <p:nvPr/>
            </p:nvSpPr>
            <p:spPr>
              <a:xfrm>
                <a:off x="5159586" y="3731254"/>
                <a:ext cx="641978" cy="736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Ecken des Rechtecks auf der gleichen Seite schneiden 86"/>
              <p:cNvSpPr/>
              <p:nvPr/>
            </p:nvSpPr>
            <p:spPr>
              <a:xfrm rot="16200000">
                <a:off x="5087103" y="4756387"/>
                <a:ext cx="203996" cy="422592"/>
              </a:xfrm>
              <a:prstGeom prst="snip2Same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88" name="Gruppieren 87"/>
              <p:cNvGrpSpPr/>
              <p:nvPr/>
            </p:nvGrpSpPr>
            <p:grpSpPr>
              <a:xfrm rot="10800000">
                <a:off x="4977805" y="3848282"/>
                <a:ext cx="425118" cy="1015812"/>
                <a:chOff x="4904047" y="2978082"/>
                <a:chExt cx="667572" cy="1557182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06" name="Ecken des Rechtecks auf der gleichen Seite schneiden 105"/>
                <p:cNvSpPr/>
                <p:nvPr/>
              </p:nvSpPr>
              <p:spPr>
                <a:xfrm rot="5400000">
                  <a:off x="5079493" y="280263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7" name="Ecken des Rechtecks auf der gleichen Seite schneiden 106"/>
                <p:cNvSpPr/>
                <p:nvPr/>
              </p:nvSpPr>
              <p:spPr>
                <a:xfrm rot="5400000">
                  <a:off x="5079493" y="3115350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8" name="Ecken des Rechtecks auf der gleichen Seite schneiden 107"/>
                <p:cNvSpPr/>
                <p:nvPr/>
              </p:nvSpPr>
              <p:spPr>
                <a:xfrm rot="5400000">
                  <a:off x="5079493" y="341918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9" name="Ecken des Rechtecks auf der gleichen Seite schneiden 108"/>
                <p:cNvSpPr/>
                <p:nvPr/>
              </p:nvSpPr>
              <p:spPr>
                <a:xfrm rot="5400000">
                  <a:off x="5082459" y="374077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0" name="Ecken des Rechtecks auf der gleichen Seite schneiden 109"/>
                <p:cNvSpPr/>
                <p:nvPr/>
              </p:nvSpPr>
              <p:spPr>
                <a:xfrm rot="5400000">
                  <a:off x="5083459" y="4047104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9" name="Gruppieren 88"/>
              <p:cNvGrpSpPr/>
              <p:nvPr/>
            </p:nvGrpSpPr>
            <p:grpSpPr>
              <a:xfrm>
                <a:off x="5574010" y="3859782"/>
                <a:ext cx="429192" cy="1216546"/>
                <a:chOff x="6150998" y="2969077"/>
                <a:chExt cx="673970" cy="1864895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00" name="Ecken des Rechtecks auf der gleichen Seite schneiden 99"/>
                <p:cNvSpPr/>
                <p:nvPr/>
              </p:nvSpPr>
              <p:spPr>
                <a:xfrm rot="5400000">
                  <a:off x="6333842" y="2793631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1" name="Ecken des Rechtecks auf der gleichen Seite schneiden 100"/>
                <p:cNvSpPr/>
                <p:nvPr/>
              </p:nvSpPr>
              <p:spPr>
                <a:xfrm rot="5400000">
                  <a:off x="6333842" y="3106345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2" name="Ecken des Rechtecks auf der gleichen Seite schneiden 101"/>
                <p:cNvSpPr/>
                <p:nvPr/>
              </p:nvSpPr>
              <p:spPr>
                <a:xfrm rot="5400000">
                  <a:off x="6333842" y="3419059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3" name="Ecken des Rechtecks auf der gleichen Seite schneiden 102"/>
                <p:cNvSpPr/>
                <p:nvPr/>
              </p:nvSpPr>
              <p:spPr>
                <a:xfrm rot="5400000">
                  <a:off x="6336808" y="3731773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4" name="Ecken des Rechtecks auf der gleichen Seite schneiden 103"/>
                <p:cNvSpPr/>
                <p:nvPr/>
              </p:nvSpPr>
              <p:spPr>
                <a:xfrm rot="5400000">
                  <a:off x="6326444" y="403309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5" name="Ecken des Rechtecks auf der gleichen Seite schneiden 104"/>
                <p:cNvSpPr/>
                <p:nvPr/>
              </p:nvSpPr>
              <p:spPr>
                <a:xfrm rot="5400000">
                  <a:off x="6329410" y="4345812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90" name="Abgerundetes Rechteck 75"/>
              <p:cNvSpPr/>
              <p:nvPr/>
            </p:nvSpPr>
            <p:spPr>
              <a:xfrm>
                <a:off x="4813159" y="2329420"/>
                <a:ext cx="1334832" cy="2928157"/>
              </a:xfrm>
              <a:custGeom>
                <a:avLst/>
                <a:gdLst/>
                <a:ahLst/>
                <a:cxnLst/>
                <a:rect l="l" t="t" r="r" b="b"/>
                <a:pathLst>
                  <a:path w="2096117" h="4488697">
                    <a:moveTo>
                      <a:pt x="1065816" y="0"/>
                    </a:moveTo>
                    <a:lnTo>
                      <a:pt x="1848031" y="455001"/>
                    </a:lnTo>
                    <a:lnTo>
                      <a:pt x="1848031" y="1711574"/>
                    </a:lnTo>
                    <a:lnTo>
                      <a:pt x="1173826" y="2103747"/>
                    </a:lnTo>
                    <a:lnTo>
                      <a:pt x="1173826" y="4344681"/>
                    </a:lnTo>
                    <a:lnTo>
                      <a:pt x="2072114" y="4344681"/>
                    </a:lnTo>
                    <a:cubicBezTo>
                      <a:pt x="2085370" y="4344681"/>
                      <a:pt x="2096117" y="4355428"/>
                      <a:pt x="2096117" y="4368684"/>
                    </a:cubicBezTo>
                    <a:lnTo>
                      <a:pt x="2096117" y="4464694"/>
                    </a:lnTo>
                    <a:cubicBezTo>
                      <a:pt x="2096117" y="4477950"/>
                      <a:pt x="2085370" y="4488697"/>
                      <a:pt x="2072114" y="4488697"/>
                    </a:cubicBezTo>
                    <a:lnTo>
                      <a:pt x="24003" y="4488697"/>
                    </a:lnTo>
                    <a:cubicBezTo>
                      <a:pt x="10747" y="4488697"/>
                      <a:pt x="0" y="4477950"/>
                      <a:pt x="0" y="4464694"/>
                    </a:cubicBezTo>
                    <a:lnTo>
                      <a:pt x="0" y="4368684"/>
                    </a:lnTo>
                    <a:cubicBezTo>
                      <a:pt x="0" y="4355428"/>
                      <a:pt x="10747" y="4344681"/>
                      <a:pt x="24003" y="4344681"/>
                    </a:cubicBezTo>
                    <a:lnTo>
                      <a:pt x="957802" y="4344681"/>
                    </a:lnTo>
                    <a:lnTo>
                      <a:pt x="957802" y="2103745"/>
                    </a:lnTo>
                    <a:lnTo>
                      <a:pt x="283600" y="1711574"/>
                    </a:lnTo>
                    <a:lnTo>
                      <a:pt x="283600" y="455001"/>
                    </a:lnTo>
                    <a:close/>
                  </a:path>
                </a:pathLst>
              </a:custGeom>
              <a:solidFill>
                <a:schemeClr val="bg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n w="5715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1" name="Rechteck 90"/>
              <p:cNvSpPr/>
              <p:nvPr/>
            </p:nvSpPr>
            <p:spPr>
              <a:xfrm>
                <a:off x="5433455" y="5197292"/>
                <a:ext cx="101762" cy="120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Flussdiagramm: Auszug 91"/>
              <p:cNvSpPr/>
              <p:nvPr/>
            </p:nvSpPr>
            <p:spPr>
              <a:xfrm rot="10800000">
                <a:off x="5179537" y="5301965"/>
                <a:ext cx="641978" cy="379301"/>
              </a:xfrm>
              <a:prstGeom prst="flowChartExtract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3" name="Gleichschenkliges Dreieck 92"/>
              <p:cNvSpPr/>
              <p:nvPr/>
            </p:nvSpPr>
            <p:spPr>
              <a:xfrm rot="10800000">
                <a:off x="4821647" y="5299303"/>
                <a:ext cx="346428" cy="38158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4" name="Gleichschenkliges Dreieck 93"/>
              <p:cNvSpPr/>
              <p:nvPr/>
            </p:nvSpPr>
            <p:spPr>
              <a:xfrm rot="10800000">
                <a:off x="5800784" y="5299311"/>
                <a:ext cx="346428" cy="38158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95" name="Gerade Verbindung 94"/>
              <p:cNvCxnSpPr/>
              <p:nvPr/>
            </p:nvCxnSpPr>
            <p:spPr>
              <a:xfrm flipV="1">
                <a:off x="6061310" y="4813555"/>
                <a:ext cx="229278" cy="35007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Gerade Verbindung 95"/>
              <p:cNvCxnSpPr/>
              <p:nvPr/>
            </p:nvCxnSpPr>
            <p:spPr>
              <a:xfrm flipH="1" flipV="1">
                <a:off x="4706052" y="4762096"/>
                <a:ext cx="183422" cy="40153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Gerade Verbindung 96"/>
              <p:cNvCxnSpPr/>
              <p:nvPr/>
            </p:nvCxnSpPr>
            <p:spPr>
              <a:xfrm flipH="1">
                <a:off x="4047114" y="4766443"/>
                <a:ext cx="657053" cy="127810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Gerade Verbindung 97"/>
              <p:cNvCxnSpPr/>
              <p:nvPr/>
            </p:nvCxnSpPr>
            <p:spPr>
              <a:xfrm>
                <a:off x="6281467" y="4812772"/>
                <a:ext cx="671507" cy="12433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Freihandform 98"/>
              <p:cNvSpPr/>
              <p:nvPr/>
            </p:nvSpPr>
            <p:spPr>
              <a:xfrm rot="5400000">
                <a:off x="5094356" y="2806137"/>
                <a:ext cx="842784" cy="484609"/>
              </a:xfrm>
              <a:custGeom>
                <a:avLst/>
                <a:gdLst>
                  <a:gd name="connsiteX0" fmla="*/ 381740 w 2181670"/>
                  <a:gd name="connsiteY0" fmla="*/ 0 h 1482574"/>
                  <a:gd name="connsiteX1" fmla="*/ 0 w 2181670"/>
                  <a:gd name="connsiteY1" fmla="*/ 736847 h 1482574"/>
                  <a:gd name="connsiteX2" fmla="*/ 381740 w 2181670"/>
                  <a:gd name="connsiteY2" fmla="*/ 1482571 h 1482574"/>
                  <a:gd name="connsiteX3" fmla="*/ 825624 w 2181670"/>
                  <a:gd name="connsiteY3" fmla="*/ 727969 h 1482574"/>
                  <a:gd name="connsiteX4" fmla="*/ 461639 w 2181670"/>
                  <a:gd name="connsiteY4" fmla="*/ 106532 h 1482574"/>
                  <a:gd name="connsiteX5" fmla="*/ 221942 w 2181670"/>
                  <a:gd name="connsiteY5" fmla="*/ 772357 h 1482574"/>
                  <a:gd name="connsiteX6" fmla="*/ 727969 w 2181670"/>
                  <a:gd name="connsiteY6" fmla="*/ 1473693 h 1482574"/>
                  <a:gd name="connsiteX7" fmla="*/ 1065321 w 2181670"/>
                  <a:gd name="connsiteY7" fmla="*/ 745724 h 1482574"/>
                  <a:gd name="connsiteX8" fmla="*/ 772357 w 2181670"/>
                  <a:gd name="connsiteY8" fmla="*/ 115410 h 1482574"/>
                  <a:gd name="connsiteX9" fmla="*/ 479394 w 2181670"/>
                  <a:gd name="connsiteY9" fmla="*/ 727969 h 1482574"/>
                  <a:gd name="connsiteX10" fmla="*/ 1074198 w 2181670"/>
                  <a:gd name="connsiteY10" fmla="*/ 1455938 h 1482574"/>
                  <a:gd name="connsiteX11" fmla="*/ 1340528 w 2181670"/>
                  <a:gd name="connsiteY11" fmla="*/ 745724 h 1482574"/>
                  <a:gd name="connsiteX12" fmla="*/ 1109709 w 2181670"/>
                  <a:gd name="connsiteY12" fmla="*/ 159798 h 1482574"/>
                  <a:gd name="connsiteX13" fmla="*/ 923278 w 2181670"/>
                  <a:gd name="connsiteY13" fmla="*/ 754602 h 1482574"/>
                  <a:gd name="connsiteX14" fmla="*/ 1402672 w 2181670"/>
                  <a:gd name="connsiteY14" fmla="*/ 1455938 h 1482574"/>
                  <a:gd name="connsiteX15" fmla="*/ 1642369 w 2181670"/>
                  <a:gd name="connsiteY15" fmla="*/ 727969 h 1482574"/>
                  <a:gd name="connsiteX16" fmla="*/ 1429305 w 2181670"/>
                  <a:gd name="connsiteY16" fmla="*/ 177553 h 1482574"/>
                  <a:gd name="connsiteX17" fmla="*/ 1198486 w 2181670"/>
                  <a:gd name="connsiteY17" fmla="*/ 719091 h 1482574"/>
                  <a:gd name="connsiteX18" fmla="*/ 1686757 w 2181670"/>
                  <a:gd name="connsiteY18" fmla="*/ 1455938 h 1482574"/>
                  <a:gd name="connsiteX19" fmla="*/ 1970843 w 2181670"/>
                  <a:gd name="connsiteY19" fmla="*/ 692458 h 1482574"/>
                  <a:gd name="connsiteX20" fmla="*/ 1748901 w 2181670"/>
                  <a:gd name="connsiteY20" fmla="*/ 213064 h 1482574"/>
                  <a:gd name="connsiteX21" fmla="*/ 1482571 w 2181670"/>
                  <a:gd name="connsiteY21" fmla="*/ 719091 h 1482574"/>
                  <a:gd name="connsiteX22" fmla="*/ 1917577 w 2181670"/>
                  <a:gd name="connsiteY22" fmla="*/ 1420427 h 1482574"/>
                  <a:gd name="connsiteX23" fmla="*/ 2175029 w 2181670"/>
                  <a:gd name="connsiteY23" fmla="*/ 710214 h 1482574"/>
                  <a:gd name="connsiteX24" fmla="*/ 2077375 w 2181670"/>
                  <a:gd name="connsiteY24" fmla="*/ 257452 h 1482574"/>
                  <a:gd name="connsiteX25" fmla="*/ 1775534 w 2181670"/>
                  <a:gd name="connsiteY25" fmla="*/ 772357 h 1482574"/>
                  <a:gd name="connsiteX26" fmla="*/ 2130641 w 2181670"/>
                  <a:gd name="connsiteY26" fmla="*/ 1420427 h 1482574"/>
                  <a:gd name="connsiteX27" fmla="*/ 2130641 w 2181670"/>
                  <a:gd name="connsiteY27" fmla="*/ 1420427 h 148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181670" h="1482574">
                    <a:moveTo>
                      <a:pt x="381740" y="0"/>
                    </a:moveTo>
                    <a:cubicBezTo>
                      <a:pt x="190870" y="244876"/>
                      <a:pt x="0" y="489752"/>
                      <a:pt x="0" y="736847"/>
                    </a:cubicBezTo>
                    <a:cubicBezTo>
                      <a:pt x="0" y="983942"/>
                      <a:pt x="244136" y="1484051"/>
                      <a:pt x="381740" y="1482571"/>
                    </a:cubicBezTo>
                    <a:cubicBezTo>
                      <a:pt x="519344" y="1481091"/>
                      <a:pt x="812308" y="957309"/>
                      <a:pt x="825624" y="727969"/>
                    </a:cubicBezTo>
                    <a:cubicBezTo>
                      <a:pt x="838940" y="498629"/>
                      <a:pt x="562253" y="99134"/>
                      <a:pt x="461639" y="106532"/>
                    </a:cubicBezTo>
                    <a:cubicBezTo>
                      <a:pt x="361025" y="113930"/>
                      <a:pt x="177554" y="544497"/>
                      <a:pt x="221942" y="772357"/>
                    </a:cubicBezTo>
                    <a:cubicBezTo>
                      <a:pt x="266330" y="1000217"/>
                      <a:pt x="587406" y="1478132"/>
                      <a:pt x="727969" y="1473693"/>
                    </a:cubicBezTo>
                    <a:cubicBezTo>
                      <a:pt x="868532" y="1469254"/>
                      <a:pt x="1057923" y="972104"/>
                      <a:pt x="1065321" y="745724"/>
                    </a:cubicBezTo>
                    <a:cubicBezTo>
                      <a:pt x="1072719" y="519344"/>
                      <a:pt x="870011" y="118369"/>
                      <a:pt x="772357" y="115410"/>
                    </a:cubicBezTo>
                    <a:cubicBezTo>
                      <a:pt x="674703" y="112451"/>
                      <a:pt x="429087" y="504548"/>
                      <a:pt x="479394" y="727969"/>
                    </a:cubicBezTo>
                    <a:cubicBezTo>
                      <a:pt x="529701" y="951390"/>
                      <a:pt x="930676" y="1452979"/>
                      <a:pt x="1074198" y="1455938"/>
                    </a:cubicBezTo>
                    <a:cubicBezTo>
                      <a:pt x="1217720" y="1458897"/>
                      <a:pt x="1334609" y="961747"/>
                      <a:pt x="1340528" y="745724"/>
                    </a:cubicBezTo>
                    <a:cubicBezTo>
                      <a:pt x="1346447" y="529701"/>
                      <a:pt x="1179251" y="158318"/>
                      <a:pt x="1109709" y="159798"/>
                    </a:cubicBezTo>
                    <a:cubicBezTo>
                      <a:pt x="1040167" y="161278"/>
                      <a:pt x="874451" y="538579"/>
                      <a:pt x="923278" y="754602"/>
                    </a:cubicBezTo>
                    <a:cubicBezTo>
                      <a:pt x="972105" y="970625"/>
                      <a:pt x="1282824" y="1460377"/>
                      <a:pt x="1402672" y="1455938"/>
                    </a:cubicBezTo>
                    <a:cubicBezTo>
                      <a:pt x="1522520" y="1451499"/>
                      <a:pt x="1637930" y="941033"/>
                      <a:pt x="1642369" y="727969"/>
                    </a:cubicBezTo>
                    <a:cubicBezTo>
                      <a:pt x="1646808" y="514905"/>
                      <a:pt x="1503286" y="179033"/>
                      <a:pt x="1429305" y="177553"/>
                    </a:cubicBezTo>
                    <a:cubicBezTo>
                      <a:pt x="1355325" y="176073"/>
                      <a:pt x="1155577" y="506027"/>
                      <a:pt x="1198486" y="719091"/>
                    </a:cubicBezTo>
                    <a:cubicBezTo>
                      <a:pt x="1241395" y="932155"/>
                      <a:pt x="1558031" y="1460377"/>
                      <a:pt x="1686757" y="1455938"/>
                    </a:cubicBezTo>
                    <a:cubicBezTo>
                      <a:pt x="1815483" y="1451499"/>
                      <a:pt x="1960486" y="899604"/>
                      <a:pt x="1970843" y="692458"/>
                    </a:cubicBezTo>
                    <a:cubicBezTo>
                      <a:pt x="1981200" y="485312"/>
                      <a:pt x="1830280" y="208625"/>
                      <a:pt x="1748901" y="213064"/>
                    </a:cubicBezTo>
                    <a:cubicBezTo>
                      <a:pt x="1667522" y="217503"/>
                      <a:pt x="1454458" y="517864"/>
                      <a:pt x="1482571" y="719091"/>
                    </a:cubicBezTo>
                    <a:cubicBezTo>
                      <a:pt x="1510684" y="920318"/>
                      <a:pt x="1802167" y="1421906"/>
                      <a:pt x="1917577" y="1420427"/>
                    </a:cubicBezTo>
                    <a:cubicBezTo>
                      <a:pt x="2032987" y="1418948"/>
                      <a:pt x="2148396" y="904043"/>
                      <a:pt x="2175029" y="710214"/>
                    </a:cubicBezTo>
                    <a:cubicBezTo>
                      <a:pt x="2201662" y="516385"/>
                      <a:pt x="2143957" y="247095"/>
                      <a:pt x="2077375" y="257452"/>
                    </a:cubicBezTo>
                    <a:cubicBezTo>
                      <a:pt x="2010793" y="267809"/>
                      <a:pt x="1766656" y="578528"/>
                      <a:pt x="1775534" y="772357"/>
                    </a:cubicBezTo>
                    <a:cubicBezTo>
                      <a:pt x="1784412" y="966186"/>
                      <a:pt x="2130641" y="1420427"/>
                      <a:pt x="2130641" y="1420427"/>
                    </a:cubicBezTo>
                    <a:lnTo>
                      <a:pt x="2130641" y="1420427"/>
                    </a:lnTo>
                  </a:path>
                </a:pathLst>
              </a:cu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5" name="Rechteck 84"/>
            <p:cNvSpPr/>
            <p:nvPr/>
          </p:nvSpPr>
          <p:spPr>
            <a:xfrm>
              <a:off x="2403260" y="1353408"/>
              <a:ext cx="45719" cy="587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2" name="Ellipse 51"/>
          <p:cNvSpPr/>
          <p:nvPr/>
        </p:nvSpPr>
        <p:spPr>
          <a:xfrm>
            <a:off x="3110754" y="2164553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6" name="Freihandform 55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429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3" name="Gruppieren 82"/>
          <p:cNvGrpSpPr/>
          <p:nvPr/>
        </p:nvGrpSpPr>
        <p:grpSpPr>
          <a:xfrm>
            <a:off x="1901658" y="723930"/>
            <a:ext cx="946790" cy="1368968"/>
            <a:chOff x="1952569" y="890755"/>
            <a:chExt cx="946790" cy="1368968"/>
          </a:xfrm>
        </p:grpSpPr>
        <p:grpSp>
          <p:nvGrpSpPr>
            <p:cNvPr id="84" name="Gruppieren 83"/>
            <p:cNvGrpSpPr/>
            <p:nvPr/>
          </p:nvGrpSpPr>
          <p:grpSpPr>
            <a:xfrm>
              <a:off x="1952569" y="890755"/>
              <a:ext cx="946790" cy="1368968"/>
              <a:chOff x="4047114" y="2329420"/>
              <a:chExt cx="2905860" cy="3726710"/>
            </a:xfrm>
          </p:grpSpPr>
          <p:sp>
            <p:nvSpPr>
              <p:cNvPr id="86" name="Rechteck 85"/>
              <p:cNvSpPr/>
              <p:nvPr/>
            </p:nvSpPr>
            <p:spPr>
              <a:xfrm>
                <a:off x="5159586" y="3731254"/>
                <a:ext cx="641978" cy="736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Ecken des Rechtecks auf der gleichen Seite schneiden 86"/>
              <p:cNvSpPr/>
              <p:nvPr/>
            </p:nvSpPr>
            <p:spPr>
              <a:xfrm rot="16200000">
                <a:off x="5087103" y="4756387"/>
                <a:ext cx="203996" cy="422592"/>
              </a:xfrm>
              <a:prstGeom prst="snip2Same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88" name="Gruppieren 87"/>
              <p:cNvGrpSpPr/>
              <p:nvPr/>
            </p:nvGrpSpPr>
            <p:grpSpPr>
              <a:xfrm rot="10800000">
                <a:off x="4977805" y="3848282"/>
                <a:ext cx="425118" cy="1015812"/>
                <a:chOff x="4904047" y="2978082"/>
                <a:chExt cx="667572" cy="1557182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06" name="Ecken des Rechtecks auf der gleichen Seite schneiden 105"/>
                <p:cNvSpPr/>
                <p:nvPr/>
              </p:nvSpPr>
              <p:spPr>
                <a:xfrm rot="5400000">
                  <a:off x="5079493" y="280263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7" name="Ecken des Rechtecks auf der gleichen Seite schneiden 106"/>
                <p:cNvSpPr/>
                <p:nvPr/>
              </p:nvSpPr>
              <p:spPr>
                <a:xfrm rot="5400000">
                  <a:off x="5079493" y="3115350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8" name="Ecken des Rechtecks auf der gleichen Seite schneiden 107"/>
                <p:cNvSpPr/>
                <p:nvPr/>
              </p:nvSpPr>
              <p:spPr>
                <a:xfrm rot="5400000">
                  <a:off x="5079493" y="3419186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9" name="Ecken des Rechtecks auf der gleichen Seite schneiden 108"/>
                <p:cNvSpPr/>
                <p:nvPr/>
              </p:nvSpPr>
              <p:spPr>
                <a:xfrm rot="5400000">
                  <a:off x="5082459" y="374077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0" name="Ecken des Rechtecks auf der gleichen Seite schneiden 109"/>
                <p:cNvSpPr/>
                <p:nvPr/>
              </p:nvSpPr>
              <p:spPr>
                <a:xfrm rot="5400000">
                  <a:off x="5083459" y="4047104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9" name="Gruppieren 88"/>
              <p:cNvGrpSpPr/>
              <p:nvPr/>
            </p:nvGrpSpPr>
            <p:grpSpPr>
              <a:xfrm>
                <a:off x="5574010" y="3859782"/>
                <a:ext cx="429192" cy="1216546"/>
                <a:chOff x="6150998" y="2969077"/>
                <a:chExt cx="673970" cy="1864895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00" name="Ecken des Rechtecks auf der gleichen Seite schneiden 99"/>
                <p:cNvSpPr/>
                <p:nvPr/>
              </p:nvSpPr>
              <p:spPr>
                <a:xfrm rot="5400000">
                  <a:off x="6333842" y="2793631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1" name="Ecken des Rechtecks auf der gleichen Seite schneiden 100"/>
                <p:cNvSpPr/>
                <p:nvPr/>
              </p:nvSpPr>
              <p:spPr>
                <a:xfrm rot="5400000">
                  <a:off x="6333842" y="3106345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2" name="Ecken des Rechtecks auf der gleichen Seite schneiden 101"/>
                <p:cNvSpPr/>
                <p:nvPr/>
              </p:nvSpPr>
              <p:spPr>
                <a:xfrm rot="5400000">
                  <a:off x="6333842" y="3419059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3" name="Ecken des Rechtecks auf der gleichen Seite schneiden 102"/>
                <p:cNvSpPr/>
                <p:nvPr/>
              </p:nvSpPr>
              <p:spPr>
                <a:xfrm rot="5400000">
                  <a:off x="6336808" y="3731773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4" name="Ecken des Rechtecks auf der gleichen Seite schneiden 103"/>
                <p:cNvSpPr/>
                <p:nvPr/>
              </p:nvSpPr>
              <p:spPr>
                <a:xfrm rot="5400000">
                  <a:off x="6326444" y="4033098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5" name="Ecken des Rechtecks auf der gleichen Seite schneiden 104"/>
                <p:cNvSpPr/>
                <p:nvPr/>
              </p:nvSpPr>
              <p:spPr>
                <a:xfrm rot="5400000">
                  <a:off x="6329410" y="4345812"/>
                  <a:ext cx="312714" cy="663606"/>
                </a:xfrm>
                <a:prstGeom prst="snip2SameRect">
                  <a:avLst/>
                </a:prstGeom>
                <a:grp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90" name="Abgerundetes Rechteck 75"/>
              <p:cNvSpPr/>
              <p:nvPr/>
            </p:nvSpPr>
            <p:spPr>
              <a:xfrm>
                <a:off x="4813159" y="2329420"/>
                <a:ext cx="1334832" cy="2928157"/>
              </a:xfrm>
              <a:custGeom>
                <a:avLst/>
                <a:gdLst/>
                <a:ahLst/>
                <a:cxnLst/>
                <a:rect l="l" t="t" r="r" b="b"/>
                <a:pathLst>
                  <a:path w="2096117" h="4488697">
                    <a:moveTo>
                      <a:pt x="1065816" y="0"/>
                    </a:moveTo>
                    <a:lnTo>
                      <a:pt x="1848031" y="455001"/>
                    </a:lnTo>
                    <a:lnTo>
                      <a:pt x="1848031" y="1711574"/>
                    </a:lnTo>
                    <a:lnTo>
                      <a:pt x="1173826" y="2103747"/>
                    </a:lnTo>
                    <a:lnTo>
                      <a:pt x="1173826" y="4344681"/>
                    </a:lnTo>
                    <a:lnTo>
                      <a:pt x="2072114" y="4344681"/>
                    </a:lnTo>
                    <a:cubicBezTo>
                      <a:pt x="2085370" y="4344681"/>
                      <a:pt x="2096117" y="4355428"/>
                      <a:pt x="2096117" y="4368684"/>
                    </a:cubicBezTo>
                    <a:lnTo>
                      <a:pt x="2096117" y="4464694"/>
                    </a:lnTo>
                    <a:cubicBezTo>
                      <a:pt x="2096117" y="4477950"/>
                      <a:pt x="2085370" y="4488697"/>
                      <a:pt x="2072114" y="4488697"/>
                    </a:cubicBezTo>
                    <a:lnTo>
                      <a:pt x="24003" y="4488697"/>
                    </a:lnTo>
                    <a:cubicBezTo>
                      <a:pt x="10747" y="4488697"/>
                      <a:pt x="0" y="4477950"/>
                      <a:pt x="0" y="4464694"/>
                    </a:cubicBezTo>
                    <a:lnTo>
                      <a:pt x="0" y="4368684"/>
                    </a:lnTo>
                    <a:cubicBezTo>
                      <a:pt x="0" y="4355428"/>
                      <a:pt x="10747" y="4344681"/>
                      <a:pt x="24003" y="4344681"/>
                    </a:cubicBezTo>
                    <a:lnTo>
                      <a:pt x="957802" y="4344681"/>
                    </a:lnTo>
                    <a:lnTo>
                      <a:pt x="957802" y="2103745"/>
                    </a:lnTo>
                    <a:lnTo>
                      <a:pt x="283600" y="1711574"/>
                    </a:lnTo>
                    <a:lnTo>
                      <a:pt x="283600" y="455001"/>
                    </a:lnTo>
                    <a:close/>
                  </a:path>
                </a:pathLst>
              </a:custGeom>
              <a:solidFill>
                <a:schemeClr val="bg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n w="5715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1" name="Rechteck 90"/>
              <p:cNvSpPr/>
              <p:nvPr/>
            </p:nvSpPr>
            <p:spPr>
              <a:xfrm>
                <a:off x="5433455" y="5197292"/>
                <a:ext cx="101762" cy="120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Flussdiagramm: Auszug 91"/>
              <p:cNvSpPr/>
              <p:nvPr/>
            </p:nvSpPr>
            <p:spPr>
              <a:xfrm rot="10800000">
                <a:off x="5179537" y="5301965"/>
                <a:ext cx="641978" cy="379301"/>
              </a:xfrm>
              <a:prstGeom prst="flowChartExtract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3" name="Gleichschenkliges Dreieck 92"/>
              <p:cNvSpPr/>
              <p:nvPr/>
            </p:nvSpPr>
            <p:spPr>
              <a:xfrm rot="10800000">
                <a:off x="4821647" y="5299303"/>
                <a:ext cx="346428" cy="38158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4" name="Gleichschenkliges Dreieck 93"/>
              <p:cNvSpPr/>
              <p:nvPr/>
            </p:nvSpPr>
            <p:spPr>
              <a:xfrm rot="10800000">
                <a:off x="5800784" y="5299311"/>
                <a:ext cx="346428" cy="38158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95" name="Gerade Verbindung 94"/>
              <p:cNvCxnSpPr/>
              <p:nvPr/>
            </p:nvCxnSpPr>
            <p:spPr>
              <a:xfrm flipV="1">
                <a:off x="6061310" y="4813555"/>
                <a:ext cx="229278" cy="35007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Gerade Verbindung 95"/>
              <p:cNvCxnSpPr/>
              <p:nvPr/>
            </p:nvCxnSpPr>
            <p:spPr>
              <a:xfrm flipH="1" flipV="1">
                <a:off x="4706052" y="4762096"/>
                <a:ext cx="183422" cy="40153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Gerade Verbindung 96"/>
              <p:cNvCxnSpPr/>
              <p:nvPr/>
            </p:nvCxnSpPr>
            <p:spPr>
              <a:xfrm flipH="1">
                <a:off x="4047114" y="4766443"/>
                <a:ext cx="657053" cy="127810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Gerade Verbindung 97"/>
              <p:cNvCxnSpPr/>
              <p:nvPr/>
            </p:nvCxnSpPr>
            <p:spPr>
              <a:xfrm>
                <a:off x="6281467" y="4812772"/>
                <a:ext cx="671507" cy="12433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Freihandform 98"/>
              <p:cNvSpPr/>
              <p:nvPr/>
            </p:nvSpPr>
            <p:spPr>
              <a:xfrm rot="5400000">
                <a:off x="5094356" y="2806137"/>
                <a:ext cx="842784" cy="484609"/>
              </a:xfrm>
              <a:custGeom>
                <a:avLst/>
                <a:gdLst>
                  <a:gd name="connsiteX0" fmla="*/ 381740 w 2181670"/>
                  <a:gd name="connsiteY0" fmla="*/ 0 h 1482574"/>
                  <a:gd name="connsiteX1" fmla="*/ 0 w 2181670"/>
                  <a:gd name="connsiteY1" fmla="*/ 736847 h 1482574"/>
                  <a:gd name="connsiteX2" fmla="*/ 381740 w 2181670"/>
                  <a:gd name="connsiteY2" fmla="*/ 1482571 h 1482574"/>
                  <a:gd name="connsiteX3" fmla="*/ 825624 w 2181670"/>
                  <a:gd name="connsiteY3" fmla="*/ 727969 h 1482574"/>
                  <a:gd name="connsiteX4" fmla="*/ 461639 w 2181670"/>
                  <a:gd name="connsiteY4" fmla="*/ 106532 h 1482574"/>
                  <a:gd name="connsiteX5" fmla="*/ 221942 w 2181670"/>
                  <a:gd name="connsiteY5" fmla="*/ 772357 h 1482574"/>
                  <a:gd name="connsiteX6" fmla="*/ 727969 w 2181670"/>
                  <a:gd name="connsiteY6" fmla="*/ 1473693 h 1482574"/>
                  <a:gd name="connsiteX7" fmla="*/ 1065321 w 2181670"/>
                  <a:gd name="connsiteY7" fmla="*/ 745724 h 1482574"/>
                  <a:gd name="connsiteX8" fmla="*/ 772357 w 2181670"/>
                  <a:gd name="connsiteY8" fmla="*/ 115410 h 1482574"/>
                  <a:gd name="connsiteX9" fmla="*/ 479394 w 2181670"/>
                  <a:gd name="connsiteY9" fmla="*/ 727969 h 1482574"/>
                  <a:gd name="connsiteX10" fmla="*/ 1074198 w 2181670"/>
                  <a:gd name="connsiteY10" fmla="*/ 1455938 h 1482574"/>
                  <a:gd name="connsiteX11" fmla="*/ 1340528 w 2181670"/>
                  <a:gd name="connsiteY11" fmla="*/ 745724 h 1482574"/>
                  <a:gd name="connsiteX12" fmla="*/ 1109709 w 2181670"/>
                  <a:gd name="connsiteY12" fmla="*/ 159798 h 1482574"/>
                  <a:gd name="connsiteX13" fmla="*/ 923278 w 2181670"/>
                  <a:gd name="connsiteY13" fmla="*/ 754602 h 1482574"/>
                  <a:gd name="connsiteX14" fmla="*/ 1402672 w 2181670"/>
                  <a:gd name="connsiteY14" fmla="*/ 1455938 h 1482574"/>
                  <a:gd name="connsiteX15" fmla="*/ 1642369 w 2181670"/>
                  <a:gd name="connsiteY15" fmla="*/ 727969 h 1482574"/>
                  <a:gd name="connsiteX16" fmla="*/ 1429305 w 2181670"/>
                  <a:gd name="connsiteY16" fmla="*/ 177553 h 1482574"/>
                  <a:gd name="connsiteX17" fmla="*/ 1198486 w 2181670"/>
                  <a:gd name="connsiteY17" fmla="*/ 719091 h 1482574"/>
                  <a:gd name="connsiteX18" fmla="*/ 1686757 w 2181670"/>
                  <a:gd name="connsiteY18" fmla="*/ 1455938 h 1482574"/>
                  <a:gd name="connsiteX19" fmla="*/ 1970843 w 2181670"/>
                  <a:gd name="connsiteY19" fmla="*/ 692458 h 1482574"/>
                  <a:gd name="connsiteX20" fmla="*/ 1748901 w 2181670"/>
                  <a:gd name="connsiteY20" fmla="*/ 213064 h 1482574"/>
                  <a:gd name="connsiteX21" fmla="*/ 1482571 w 2181670"/>
                  <a:gd name="connsiteY21" fmla="*/ 719091 h 1482574"/>
                  <a:gd name="connsiteX22" fmla="*/ 1917577 w 2181670"/>
                  <a:gd name="connsiteY22" fmla="*/ 1420427 h 1482574"/>
                  <a:gd name="connsiteX23" fmla="*/ 2175029 w 2181670"/>
                  <a:gd name="connsiteY23" fmla="*/ 710214 h 1482574"/>
                  <a:gd name="connsiteX24" fmla="*/ 2077375 w 2181670"/>
                  <a:gd name="connsiteY24" fmla="*/ 257452 h 1482574"/>
                  <a:gd name="connsiteX25" fmla="*/ 1775534 w 2181670"/>
                  <a:gd name="connsiteY25" fmla="*/ 772357 h 1482574"/>
                  <a:gd name="connsiteX26" fmla="*/ 2130641 w 2181670"/>
                  <a:gd name="connsiteY26" fmla="*/ 1420427 h 1482574"/>
                  <a:gd name="connsiteX27" fmla="*/ 2130641 w 2181670"/>
                  <a:gd name="connsiteY27" fmla="*/ 1420427 h 148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181670" h="1482574">
                    <a:moveTo>
                      <a:pt x="381740" y="0"/>
                    </a:moveTo>
                    <a:cubicBezTo>
                      <a:pt x="190870" y="244876"/>
                      <a:pt x="0" y="489752"/>
                      <a:pt x="0" y="736847"/>
                    </a:cubicBezTo>
                    <a:cubicBezTo>
                      <a:pt x="0" y="983942"/>
                      <a:pt x="244136" y="1484051"/>
                      <a:pt x="381740" y="1482571"/>
                    </a:cubicBezTo>
                    <a:cubicBezTo>
                      <a:pt x="519344" y="1481091"/>
                      <a:pt x="812308" y="957309"/>
                      <a:pt x="825624" y="727969"/>
                    </a:cubicBezTo>
                    <a:cubicBezTo>
                      <a:pt x="838940" y="498629"/>
                      <a:pt x="562253" y="99134"/>
                      <a:pt x="461639" y="106532"/>
                    </a:cubicBezTo>
                    <a:cubicBezTo>
                      <a:pt x="361025" y="113930"/>
                      <a:pt x="177554" y="544497"/>
                      <a:pt x="221942" y="772357"/>
                    </a:cubicBezTo>
                    <a:cubicBezTo>
                      <a:pt x="266330" y="1000217"/>
                      <a:pt x="587406" y="1478132"/>
                      <a:pt x="727969" y="1473693"/>
                    </a:cubicBezTo>
                    <a:cubicBezTo>
                      <a:pt x="868532" y="1469254"/>
                      <a:pt x="1057923" y="972104"/>
                      <a:pt x="1065321" y="745724"/>
                    </a:cubicBezTo>
                    <a:cubicBezTo>
                      <a:pt x="1072719" y="519344"/>
                      <a:pt x="870011" y="118369"/>
                      <a:pt x="772357" y="115410"/>
                    </a:cubicBezTo>
                    <a:cubicBezTo>
                      <a:pt x="674703" y="112451"/>
                      <a:pt x="429087" y="504548"/>
                      <a:pt x="479394" y="727969"/>
                    </a:cubicBezTo>
                    <a:cubicBezTo>
                      <a:pt x="529701" y="951390"/>
                      <a:pt x="930676" y="1452979"/>
                      <a:pt x="1074198" y="1455938"/>
                    </a:cubicBezTo>
                    <a:cubicBezTo>
                      <a:pt x="1217720" y="1458897"/>
                      <a:pt x="1334609" y="961747"/>
                      <a:pt x="1340528" y="745724"/>
                    </a:cubicBezTo>
                    <a:cubicBezTo>
                      <a:pt x="1346447" y="529701"/>
                      <a:pt x="1179251" y="158318"/>
                      <a:pt x="1109709" y="159798"/>
                    </a:cubicBezTo>
                    <a:cubicBezTo>
                      <a:pt x="1040167" y="161278"/>
                      <a:pt x="874451" y="538579"/>
                      <a:pt x="923278" y="754602"/>
                    </a:cubicBezTo>
                    <a:cubicBezTo>
                      <a:pt x="972105" y="970625"/>
                      <a:pt x="1282824" y="1460377"/>
                      <a:pt x="1402672" y="1455938"/>
                    </a:cubicBezTo>
                    <a:cubicBezTo>
                      <a:pt x="1522520" y="1451499"/>
                      <a:pt x="1637930" y="941033"/>
                      <a:pt x="1642369" y="727969"/>
                    </a:cubicBezTo>
                    <a:cubicBezTo>
                      <a:pt x="1646808" y="514905"/>
                      <a:pt x="1503286" y="179033"/>
                      <a:pt x="1429305" y="177553"/>
                    </a:cubicBezTo>
                    <a:cubicBezTo>
                      <a:pt x="1355325" y="176073"/>
                      <a:pt x="1155577" y="506027"/>
                      <a:pt x="1198486" y="719091"/>
                    </a:cubicBezTo>
                    <a:cubicBezTo>
                      <a:pt x="1241395" y="932155"/>
                      <a:pt x="1558031" y="1460377"/>
                      <a:pt x="1686757" y="1455938"/>
                    </a:cubicBezTo>
                    <a:cubicBezTo>
                      <a:pt x="1815483" y="1451499"/>
                      <a:pt x="1960486" y="899604"/>
                      <a:pt x="1970843" y="692458"/>
                    </a:cubicBezTo>
                    <a:cubicBezTo>
                      <a:pt x="1981200" y="485312"/>
                      <a:pt x="1830280" y="208625"/>
                      <a:pt x="1748901" y="213064"/>
                    </a:cubicBezTo>
                    <a:cubicBezTo>
                      <a:pt x="1667522" y="217503"/>
                      <a:pt x="1454458" y="517864"/>
                      <a:pt x="1482571" y="719091"/>
                    </a:cubicBezTo>
                    <a:cubicBezTo>
                      <a:pt x="1510684" y="920318"/>
                      <a:pt x="1802167" y="1421906"/>
                      <a:pt x="1917577" y="1420427"/>
                    </a:cubicBezTo>
                    <a:cubicBezTo>
                      <a:pt x="2032987" y="1418948"/>
                      <a:pt x="2148396" y="904043"/>
                      <a:pt x="2175029" y="710214"/>
                    </a:cubicBezTo>
                    <a:cubicBezTo>
                      <a:pt x="2201662" y="516385"/>
                      <a:pt x="2143957" y="247095"/>
                      <a:pt x="2077375" y="257452"/>
                    </a:cubicBezTo>
                    <a:cubicBezTo>
                      <a:pt x="2010793" y="267809"/>
                      <a:pt x="1766656" y="578528"/>
                      <a:pt x="1775534" y="772357"/>
                    </a:cubicBezTo>
                    <a:cubicBezTo>
                      <a:pt x="1784412" y="966186"/>
                      <a:pt x="2130641" y="1420427"/>
                      <a:pt x="2130641" y="1420427"/>
                    </a:cubicBezTo>
                    <a:lnTo>
                      <a:pt x="2130641" y="1420427"/>
                    </a:lnTo>
                  </a:path>
                </a:pathLst>
              </a:cu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5" name="Rechteck 84"/>
            <p:cNvSpPr/>
            <p:nvPr/>
          </p:nvSpPr>
          <p:spPr>
            <a:xfrm>
              <a:off x="2403260" y="1353408"/>
              <a:ext cx="45719" cy="587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Freihandform 4"/>
          <p:cNvSpPr/>
          <p:nvPr/>
        </p:nvSpPr>
        <p:spPr>
          <a:xfrm>
            <a:off x="2324100" y="2543175"/>
            <a:ext cx="209550" cy="342900"/>
          </a:xfrm>
          <a:custGeom>
            <a:avLst/>
            <a:gdLst>
              <a:gd name="connsiteX0" fmla="*/ 19050 w 209550"/>
              <a:gd name="connsiteY0" fmla="*/ 38100 h 342900"/>
              <a:gd name="connsiteX1" fmla="*/ 28575 w 209550"/>
              <a:gd name="connsiteY1" fmla="*/ 85725 h 342900"/>
              <a:gd name="connsiteX2" fmla="*/ 38100 w 209550"/>
              <a:gd name="connsiteY2" fmla="*/ 142875 h 342900"/>
              <a:gd name="connsiteX3" fmla="*/ 28575 w 209550"/>
              <a:gd name="connsiteY3" fmla="*/ 171450 h 342900"/>
              <a:gd name="connsiteX4" fmla="*/ 0 w 209550"/>
              <a:gd name="connsiteY4" fmla="*/ 228600 h 342900"/>
              <a:gd name="connsiteX5" fmla="*/ 9525 w 209550"/>
              <a:gd name="connsiteY5" fmla="*/ 257175 h 342900"/>
              <a:gd name="connsiteX6" fmla="*/ 19050 w 209550"/>
              <a:gd name="connsiteY6" fmla="*/ 304800 h 342900"/>
              <a:gd name="connsiteX7" fmla="*/ 47625 w 209550"/>
              <a:gd name="connsiteY7" fmla="*/ 323850 h 342900"/>
              <a:gd name="connsiteX8" fmla="*/ 85725 w 209550"/>
              <a:gd name="connsiteY8" fmla="*/ 333375 h 342900"/>
              <a:gd name="connsiteX9" fmla="*/ 114300 w 209550"/>
              <a:gd name="connsiteY9" fmla="*/ 342900 h 342900"/>
              <a:gd name="connsiteX10" fmla="*/ 152400 w 209550"/>
              <a:gd name="connsiteY10" fmla="*/ 333375 h 342900"/>
              <a:gd name="connsiteX11" fmla="*/ 200025 w 209550"/>
              <a:gd name="connsiteY11" fmla="*/ 323850 h 342900"/>
              <a:gd name="connsiteX12" fmla="*/ 209550 w 209550"/>
              <a:gd name="connsiteY12" fmla="*/ 295275 h 342900"/>
              <a:gd name="connsiteX13" fmla="*/ 200025 w 209550"/>
              <a:gd name="connsiteY13" fmla="*/ 219075 h 342900"/>
              <a:gd name="connsiteX14" fmla="*/ 190500 w 209550"/>
              <a:gd name="connsiteY14" fmla="*/ 190500 h 342900"/>
              <a:gd name="connsiteX15" fmla="*/ 200025 w 209550"/>
              <a:gd name="connsiteY15" fmla="*/ 123825 h 342900"/>
              <a:gd name="connsiteX16" fmla="*/ 190500 w 209550"/>
              <a:gd name="connsiteY16" fmla="*/ 47625 h 342900"/>
              <a:gd name="connsiteX17" fmla="*/ 161925 w 209550"/>
              <a:gd name="connsiteY17" fmla="*/ 28575 h 342900"/>
              <a:gd name="connsiteX18" fmla="*/ 104775 w 209550"/>
              <a:gd name="connsiteY18" fmla="*/ 0 h 342900"/>
              <a:gd name="connsiteX19" fmla="*/ 47625 w 209550"/>
              <a:gd name="connsiteY19" fmla="*/ 19050 h 342900"/>
              <a:gd name="connsiteX20" fmla="*/ 19050 w 209550"/>
              <a:gd name="connsiteY20" fmla="*/ 28575 h 342900"/>
              <a:gd name="connsiteX21" fmla="*/ 19050 w 209550"/>
              <a:gd name="connsiteY21" fmla="*/ 381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9550" h="342900">
                <a:moveTo>
                  <a:pt x="19050" y="38100"/>
                </a:moveTo>
                <a:cubicBezTo>
                  <a:pt x="22225" y="53975"/>
                  <a:pt x="28575" y="69536"/>
                  <a:pt x="28575" y="85725"/>
                </a:cubicBezTo>
                <a:cubicBezTo>
                  <a:pt x="28575" y="144878"/>
                  <a:pt x="-1507" y="83465"/>
                  <a:pt x="38100" y="142875"/>
                </a:cubicBezTo>
                <a:cubicBezTo>
                  <a:pt x="34925" y="152400"/>
                  <a:pt x="33065" y="162470"/>
                  <a:pt x="28575" y="171450"/>
                </a:cubicBezTo>
                <a:cubicBezTo>
                  <a:pt x="-8354" y="245308"/>
                  <a:pt x="23941" y="156776"/>
                  <a:pt x="0" y="228600"/>
                </a:cubicBezTo>
                <a:cubicBezTo>
                  <a:pt x="3175" y="238125"/>
                  <a:pt x="7090" y="247435"/>
                  <a:pt x="9525" y="257175"/>
                </a:cubicBezTo>
                <a:cubicBezTo>
                  <a:pt x="13452" y="272881"/>
                  <a:pt x="11018" y="290744"/>
                  <a:pt x="19050" y="304800"/>
                </a:cubicBezTo>
                <a:cubicBezTo>
                  <a:pt x="24730" y="314739"/>
                  <a:pt x="37103" y="319341"/>
                  <a:pt x="47625" y="323850"/>
                </a:cubicBezTo>
                <a:cubicBezTo>
                  <a:pt x="59657" y="329007"/>
                  <a:pt x="73138" y="329779"/>
                  <a:pt x="85725" y="333375"/>
                </a:cubicBezTo>
                <a:cubicBezTo>
                  <a:pt x="95379" y="336133"/>
                  <a:pt x="104775" y="339725"/>
                  <a:pt x="114300" y="342900"/>
                </a:cubicBezTo>
                <a:cubicBezTo>
                  <a:pt x="127000" y="339725"/>
                  <a:pt x="139621" y="336215"/>
                  <a:pt x="152400" y="333375"/>
                </a:cubicBezTo>
                <a:cubicBezTo>
                  <a:pt x="168204" y="329863"/>
                  <a:pt x="186555" y="332830"/>
                  <a:pt x="200025" y="323850"/>
                </a:cubicBezTo>
                <a:cubicBezTo>
                  <a:pt x="208379" y="318281"/>
                  <a:pt x="206375" y="304800"/>
                  <a:pt x="209550" y="295275"/>
                </a:cubicBezTo>
                <a:cubicBezTo>
                  <a:pt x="206375" y="269875"/>
                  <a:pt x="204604" y="244260"/>
                  <a:pt x="200025" y="219075"/>
                </a:cubicBezTo>
                <a:cubicBezTo>
                  <a:pt x="198229" y="209197"/>
                  <a:pt x="190500" y="200540"/>
                  <a:pt x="190500" y="190500"/>
                </a:cubicBezTo>
                <a:cubicBezTo>
                  <a:pt x="190500" y="168049"/>
                  <a:pt x="196850" y="146050"/>
                  <a:pt x="200025" y="123825"/>
                </a:cubicBezTo>
                <a:cubicBezTo>
                  <a:pt x="196850" y="98425"/>
                  <a:pt x="200007" y="71392"/>
                  <a:pt x="190500" y="47625"/>
                </a:cubicBezTo>
                <a:cubicBezTo>
                  <a:pt x="186248" y="36996"/>
                  <a:pt x="172164" y="33695"/>
                  <a:pt x="161925" y="28575"/>
                </a:cubicBezTo>
                <a:cubicBezTo>
                  <a:pt x="83055" y="-10860"/>
                  <a:pt x="186667" y="54595"/>
                  <a:pt x="104775" y="0"/>
                </a:cubicBezTo>
                <a:lnTo>
                  <a:pt x="47625" y="19050"/>
                </a:lnTo>
                <a:cubicBezTo>
                  <a:pt x="38100" y="22225"/>
                  <a:pt x="19050" y="18535"/>
                  <a:pt x="19050" y="28575"/>
                </a:cubicBezTo>
                <a:lnTo>
                  <a:pt x="19050" y="381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Ellipse 52"/>
          <p:cNvSpPr/>
          <p:nvPr/>
        </p:nvSpPr>
        <p:spPr>
          <a:xfrm>
            <a:off x="3006321" y="516742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3353633" y="463929"/>
            <a:ext cx="125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Anlagerung</a:t>
            </a:r>
            <a:endParaRPr lang="de-DE" dirty="0"/>
          </a:p>
        </p:txBody>
      </p:sp>
      <p:sp>
        <p:nvSpPr>
          <p:cNvPr id="55" name="Textfeld 54"/>
          <p:cNvSpPr txBox="1"/>
          <p:nvPr/>
        </p:nvSpPr>
        <p:spPr>
          <a:xfrm>
            <a:off x="4648529" y="501478"/>
            <a:ext cx="4238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Kann sich nur an einen bestimmten Rezeptor anlagern</a:t>
            </a:r>
          </a:p>
          <a:p>
            <a:r>
              <a:rPr lang="de-DE" sz="1400" dirty="0"/>
              <a:t>n</a:t>
            </a:r>
            <a:r>
              <a:rPr lang="de-DE" sz="1400" dirty="0" smtClean="0"/>
              <a:t>ach Schlüssel-Schloss-Prinzip </a:t>
            </a:r>
            <a:r>
              <a:rPr lang="de-DE" sz="1400" dirty="0" smtClean="0">
                <a:sym typeface="Wingdings" panose="05000000000000000000" pitchFamily="2" charset="2"/>
              </a:rPr>
              <a:t> wirtspezifisch</a:t>
            </a:r>
          </a:p>
        </p:txBody>
      </p:sp>
      <p:sp>
        <p:nvSpPr>
          <p:cNvPr id="56" name="Ellipse 55"/>
          <p:cNvSpPr/>
          <p:nvPr/>
        </p:nvSpPr>
        <p:spPr>
          <a:xfrm>
            <a:off x="3110754" y="2164553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671059" y="1107855"/>
            <a:ext cx="43118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Teile </a:t>
            </a:r>
            <a:r>
              <a:rPr lang="de-DE" sz="1400" dirty="0" smtClean="0"/>
              <a:t>der Zellmembran </a:t>
            </a:r>
            <a:r>
              <a:rPr lang="de-DE" sz="1400" dirty="0" smtClean="0"/>
              <a:t> unterhalb des Bakteriophagen</a:t>
            </a:r>
          </a:p>
          <a:p>
            <a:r>
              <a:rPr lang="de-DE" sz="1400" dirty="0" smtClean="0"/>
              <a:t>wird </a:t>
            </a:r>
            <a:r>
              <a:rPr lang="de-DE" sz="1400" dirty="0" smtClean="0"/>
              <a:t>durch ein Lysozym, das sich </a:t>
            </a:r>
            <a:r>
              <a:rPr lang="de-DE" sz="1400" dirty="0" smtClean="0"/>
              <a:t> im </a:t>
            </a:r>
            <a:r>
              <a:rPr lang="de-DE" sz="1400" dirty="0" smtClean="0"/>
              <a:t>Bereich der Spikes </a:t>
            </a:r>
            <a:endParaRPr lang="de-DE" sz="1400" dirty="0" smtClean="0"/>
          </a:p>
          <a:p>
            <a:r>
              <a:rPr lang="de-DE" sz="1400" dirty="0"/>
              <a:t>b</a:t>
            </a:r>
            <a:r>
              <a:rPr lang="de-DE" sz="1400" dirty="0" smtClean="0"/>
              <a:t>efindet, aufgelöst.</a:t>
            </a:r>
            <a:endParaRPr lang="de-DE" sz="1400" dirty="0"/>
          </a:p>
        </p:txBody>
      </p:sp>
      <p:sp>
        <p:nvSpPr>
          <p:cNvPr id="58" name="Freihandform 57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80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004 0.074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3" grpId="0" animBg="1"/>
      <p:bldP spid="54" grpId="0"/>
      <p:bldP spid="5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cken des Rechtecks auf der gleichen Seite schneiden 19"/>
          <p:cNvSpPr/>
          <p:nvPr/>
        </p:nvSpPr>
        <p:spPr>
          <a:xfrm rot="5400000">
            <a:off x="2462521" y="2077376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90802" y="22961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lussdiagramm: Auszug 11"/>
          <p:cNvSpPr/>
          <p:nvPr/>
        </p:nvSpPr>
        <p:spPr>
          <a:xfrm rot="10800000">
            <a:off x="2308070" y="23345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2191462" y="23335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 rot="10800000">
            <a:off x="2510485" y="23335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 flipV="1">
            <a:off x="2595370" y="2155146"/>
            <a:ext cx="74704" cy="12859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flipH="1" flipV="1">
            <a:off x="2153799" y="2136243"/>
            <a:ext cx="59763" cy="1474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flipH="1">
            <a:off x="1939103" y="2137840"/>
            <a:ext cx="214082" cy="4694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2667102" y="2154858"/>
            <a:ext cx="218791" cy="456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7" name="Ecken des Rechtecks auf der gleichen Seite schneiden 146"/>
          <p:cNvSpPr/>
          <p:nvPr/>
        </p:nvSpPr>
        <p:spPr>
          <a:xfrm rot="16200000">
            <a:off x="2218403" y="2082180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5" name="Flussdiagramm: Alternativer Prozess 154"/>
          <p:cNvSpPr/>
          <p:nvPr/>
        </p:nvSpPr>
        <p:spPr>
          <a:xfrm>
            <a:off x="2153185" y="2280096"/>
            <a:ext cx="504056" cy="4571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Flussdiagramm: Prozess 158"/>
          <p:cNvSpPr/>
          <p:nvPr/>
        </p:nvSpPr>
        <p:spPr>
          <a:xfrm>
            <a:off x="2384520" y="2207652"/>
            <a:ext cx="45719" cy="751050"/>
          </a:xfrm>
          <a:prstGeom prst="flowChartProcess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8" name="Gruppieren 157"/>
          <p:cNvGrpSpPr/>
          <p:nvPr/>
        </p:nvGrpSpPr>
        <p:grpSpPr>
          <a:xfrm>
            <a:off x="2227462" y="1517442"/>
            <a:ext cx="349086" cy="1452342"/>
            <a:chOff x="2915816" y="1112562"/>
            <a:chExt cx="349086" cy="1452342"/>
          </a:xfrm>
        </p:grpSpPr>
        <p:sp>
          <p:nvSpPr>
            <p:cNvPr id="148" name="Sechseck 147"/>
            <p:cNvSpPr/>
            <p:nvPr/>
          </p:nvSpPr>
          <p:spPr>
            <a:xfrm rot="16200000">
              <a:off x="2826040" y="1202338"/>
              <a:ext cx="528637" cy="349086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cxnSp>
          <p:nvCxnSpPr>
            <p:cNvPr id="150" name="Gerade Verbindung 149"/>
            <p:cNvCxnSpPr/>
            <p:nvPr/>
          </p:nvCxnSpPr>
          <p:spPr>
            <a:xfrm flipH="1">
              <a:off x="3130841" y="1634467"/>
              <a:ext cx="2384" cy="9274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0"/>
            <p:cNvCxnSpPr/>
            <p:nvPr/>
          </p:nvCxnSpPr>
          <p:spPr>
            <a:xfrm flipH="1">
              <a:off x="3054279" y="1629581"/>
              <a:ext cx="2384" cy="935323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hteck 151"/>
            <p:cNvSpPr/>
            <p:nvPr/>
          </p:nvSpPr>
          <p:spPr>
            <a:xfrm>
              <a:off x="3071692" y="1593938"/>
              <a:ext cx="45719" cy="811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Freihandform 18"/>
          <p:cNvSpPr/>
          <p:nvPr/>
        </p:nvSpPr>
        <p:spPr>
          <a:xfrm rot="5400000">
            <a:off x="2262924" y="1702813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Ellipse 44"/>
          <p:cNvSpPr/>
          <p:nvPr/>
        </p:nvSpPr>
        <p:spPr>
          <a:xfrm>
            <a:off x="3110754" y="2164553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6" name="Freihandform 45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195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cken des Rechtecks auf der gleichen Seite schneiden 19"/>
          <p:cNvSpPr/>
          <p:nvPr/>
        </p:nvSpPr>
        <p:spPr>
          <a:xfrm rot="5400000">
            <a:off x="2462521" y="2077376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90802" y="22961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lussdiagramm: Auszug 11"/>
          <p:cNvSpPr/>
          <p:nvPr/>
        </p:nvSpPr>
        <p:spPr>
          <a:xfrm rot="10800000">
            <a:off x="2308070" y="23345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2191462" y="23335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 rot="10800000">
            <a:off x="2510485" y="23335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 flipV="1">
            <a:off x="2595370" y="2155146"/>
            <a:ext cx="74704" cy="12859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flipH="1" flipV="1">
            <a:off x="2153799" y="2136243"/>
            <a:ext cx="59763" cy="1474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flipH="1">
            <a:off x="1939103" y="2137840"/>
            <a:ext cx="214082" cy="4694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2667102" y="2154858"/>
            <a:ext cx="218791" cy="456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7" name="Ecken des Rechtecks auf der gleichen Seite schneiden 146"/>
          <p:cNvSpPr/>
          <p:nvPr/>
        </p:nvSpPr>
        <p:spPr>
          <a:xfrm rot="16200000">
            <a:off x="2218403" y="2082180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5" name="Flussdiagramm: Alternativer Prozess 154"/>
          <p:cNvSpPr/>
          <p:nvPr/>
        </p:nvSpPr>
        <p:spPr>
          <a:xfrm>
            <a:off x="2153185" y="2280096"/>
            <a:ext cx="504056" cy="4571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Flussdiagramm: Prozess 158"/>
          <p:cNvSpPr/>
          <p:nvPr/>
        </p:nvSpPr>
        <p:spPr>
          <a:xfrm>
            <a:off x="2384520" y="2207652"/>
            <a:ext cx="45719" cy="751050"/>
          </a:xfrm>
          <a:prstGeom prst="flowChartProcess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8" name="Gruppieren 157"/>
          <p:cNvGrpSpPr/>
          <p:nvPr/>
        </p:nvGrpSpPr>
        <p:grpSpPr>
          <a:xfrm>
            <a:off x="2227462" y="1517442"/>
            <a:ext cx="349086" cy="1452342"/>
            <a:chOff x="2915816" y="1112562"/>
            <a:chExt cx="349086" cy="1452342"/>
          </a:xfrm>
        </p:grpSpPr>
        <p:sp>
          <p:nvSpPr>
            <p:cNvPr id="148" name="Sechseck 147"/>
            <p:cNvSpPr/>
            <p:nvPr/>
          </p:nvSpPr>
          <p:spPr>
            <a:xfrm rot="16200000">
              <a:off x="2826040" y="1202338"/>
              <a:ext cx="528637" cy="349086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cxnSp>
          <p:nvCxnSpPr>
            <p:cNvPr id="150" name="Gerade Verbindung 149"/>
            <p:cNvCxnSpPr/>
            <p:nvPr/>
          </p:nvCxnSpPr>
          <p:spPr>
            <a:xfrm flipH="1">
              <a:off x="3130841" y="1634467"/>
              <a:ext cx="2384" cy="9274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0"/>
            <p:cNvCxnSpPr/>
            <p:nvPr/>
          </p:nvCxnSpPr>
          <p:spPr>
            <a:xfrm flipH="1">
              <a:off x="3054279" y="1629581"/>
              <a:ext cx="2384" cy="935323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hteck 151"/>
            <p:cNvSpPr/>
            <p:nvPr/>
          </p:nvSpPr>
          <p:spPr>
            <a:xfrm>
              <a:off x="3071692" y="1593938"/>
              <a:ext cx="45719" cy="811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Freihandform 18"/>
          <p:cNvSpPr/>
          <p:nvPr/>
        </p:nvSpPr>
        <p:spPr>
          <a:xfrm rot="5400000">
            <a:off x="2262924" y="1702813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reihandform 4"/>
          <p:cNvSpPr/>
          <p:nvPr/>
        </p:nvSpPr>
        <p:spPr>
          <a:xfrm>
            <a:off x="2344827" y="1905000"/>
            <a:ext cx="67445" cy="273844"/>
          </a:xfrm>
          <a:custGeom>
            <a:avLst/>
            <a:gdLst>
              <a:gd name="connsiteX0" fmla="*/ 34042 w 67445"/>
              <a:gd name="connsiteY0" fmla="*/ 0 h 273844"/>
              <a:gd name="connsiteX1" fmla="*/ 22136 w 67445"/>
              <a:gd name="connsiteY1" fmla="*/ 4763 h 273844"/>
              <a:gd name="connsiteX2" fmla="*/ 14992 w 67445"/>
              <a:gd name="connsiteY2" fmla="*/ 7144 h 273844"/>
              <a:gd name="connsiteX3" fmla="*/ 3086 w 67445"/>
              <a:gd name="connsiteY3" fmla="*/ 16669 h 273844"/>
              <a:gd name="connsiteX4" fmla="*/ 3086 w 67445"/>
              <a:gd name="connsiteY4" fmla="*/ 47625 h 273844"/>
              <a:gd name="connsiteX5" fmla="*/ 5467 w 67445"/>
              <a:gd name="connsiteY5" fmla="*/ 54769 h 273844"/>
              <a:gd name="connsiteX6" fmla="*/ 12611 w 67445"/>
              <a:gd name="connsiteY6" fmla="*/ 57150 h 273844"/>
              <a:gd name="connsiteX7" fmla="*/ 17373 w 67445"/>
              <a:gd name="connsiteY7" fmla="*/ 64294 h 273844"/>
              <a:gd name="connsiteX8" fmla="*/ 31661 w 67445"/>
              <a:gd name="connsiteY8" fmla="*/ 69056 h 273844"/>
              <a:gd name="connsiteX9" fmla="*/ 45948 w 67445"/>
              <a:gd name="connsiteY9" fmla="*/ 78581 h 273844"/>
              <a:gd name="connsiteX10" fmla="*/ 53092 w 67445"/>
              <a:gd name="connsiteY10" fmla="*/ 92869 h 273844"/>
              <a:gd name="connsiteX11" fmla="*/ 55473 w 67445"/>
              <a:gd name="connsiteY11" fmla="*/ 100013 h 273844"/>
              <a:gd name="connsiteX12" fmla="*/ 60236 w 67445"/>
              <a:gd name="connsiteY12" fmla="*/ 169069 h 273844"/>
              <a:gd name="connsiteX13" fmla="*/ 62617 w 67445"/>
              <a:gd name="connsiteY13" fmla="*/ 185738 h 273844"/>
              <a:gd name="connsiteX14" fmla="*/ 64998 w 67445"/>
              <a:gd name="connsiteY14" fmla="*/ 238125 h 273844"/>
              <a:gd name="connsiteX15" fmla="*/ 67379 w 67445"/>
              <a:gd name="connsiteY15" fmla="*/ 273844 h 27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445" h="273844">
                <a:moveTo>
                  <a:pt x="34042" y="0"/>
                </a:moveTo>
                <a:cubicBezTo>
                  <a:pt x="30073" y="1588"/>
                  <a:pt x="26138" y="3262"/>
                  <a:pt x="22136" y="4763"/>
                </a:cubicBezTo>
                <a:cubicBezTo>
                  <a:pt x="19786" y="5644"/>
                  <a:pt x="16952" y="5576"/>
                  <a:pt x="14992" y="7144"/>
                </a:cubicBezTo>
                <a:cubicBezTo>
                  <a:pt x="-396" y="19454"/>
                  <a:pt x="21041" y="10684"/>
                  <a:pt x="3086" y="16669"/>
                </a:cubicBezTo>
                <a:cubicBezTo>
                  <a:pt x="-1514" y="30466"/>
                  <a:pt x="-515" y="24222"/>
                  <a:pt x="3086" y="47625"/>
                </a:cubicBezTo>
                <a:cubicBezTo>
                  <a:pt x="3468" y="50106"/>
                  <a:pt x="3692" y="52994"/>
                  <a:pt x="5467" y="54769"/>
                </a:cubicBezTo>
                <a:cubicBezTo>
                  <a:pt x="7242" y="56544"/>
                  <a:pt x="10230" y="56356"/>
                  <a:pt x="12611" y="57150"/>
                </a:cubicBezTo>
                <a:cubicBezTo>
                  <a:pt x="14198" y="59531"/>
                  <a:pt x="14946" y="62777"/>
                  <a:pt x="17373" y="64294"/>
                </a:cubicBezTo>
                <a:cubicBezTo>
                  <a:pt x="21630" y="66955"/>
                  <a:pt x="31661" y="69056"/>
                  <a:pt x="31661" y="69056"/>
                </a:cubicBezTo>
                <a:cubicBezTo>
                  <a:pt x="36423" y="72231"/>
                  <a:pt x="44138" y="73151"/>
                  <a:pt x="45948" y="78581"/>
                </a:cubicBezTo>
                <a:cubicBezTo>
                  <a:pt x="49234" y="88440"/>
                  <a:pt x="46937" y="83637"/>
                  <a:pt x="53092" y="92869"/>
                </a:cubicBezTo>
                <a:cubicBezTo>
                  <a:pt x="53886" y="95250"/>
                  <a:pt x="55024" y="97543"/>
                  <a:pt x="55473" y="100013"/>
                </a:cubicBezTo>
                <a:cubicBezTo>
                  <a:pt x="59462" y="121956"/>
                  <a:pt x="58753" y="148307"/>
                  <a:pt x="60236" y="169069"/>
                </a:cubicBezTo>
                <a:cubicBezTo>
                  <a:pt x="60636" y="174667"/>
                  <a:pt x="61823" y="180182"/>
                  <a:pt x="62617" y="185738"/>
                </a:cubicBezTo>
                <a:cubicBezTo>
                  <a:pt x="63411" y="203200"/>
                  <a:pt x="63835" y="220683"/>
                  <a:pt x="64998" y="238125"/>
                </a:cubicBezTo>
                <a:cubicBezTo>
                  <a:pt x="68068" y="284181"/>
                  <a:pt x="67379" y="232114"/>
                  <a:pt x="67379" y="273844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reihandform 6"/>
          <p:cNvSpPr/>
          <p:nvPr/>
        </p:nvSpPr>
        <p:spPr>
          <a:xfrm>
            <a:off x="2309809" y="2176463"/>
            <a:ext cx="116685" cy="985837"/>
          </a:xfrm>
          <a:custGeom>
            <a:avLst/>
            <a:gdLst>
              <a:gd name="connsiteX0" fmla="*/ 100016 w 116685"/>
              <a:gd name="connsiteY0" fmla="*/ 0 h 985837"/>
              <a:gd name="connsiteX1" fmla="*/ 104779 w 116685"/>
              <a:gd name="connsiteY1" fmla="*/ 71437 h 985837"/>
              <a:gd name="connsiteX2" fmla="*/ 107160 w 116685"/>
              <a:gd name="connsiteY2" fmla="*/ 88106 h 985837"/>
              <a:gd name="connsiteX3" fmla="*/ 104779 w 116685"/>
              <a:gd name="connsiteY3" fmla="*/ 130968 h 985837"/>
              <a:gd name="connsiteX4" fmla="*/ 100016 w 116685"/>
              <a:gd name="connsiteY4" fmla="*/ 173831 h 985837"/>
              <a:gd name="connsiteX5" fmla="*/ 97635 w 116685"/>
              <a:gd name="connsiteY5" fmla="*/ 180975 h 985837"/>
              <a:gd name="connsiteX6" fmla="*/ 95254 w 116685"/>
              <a:gd name="connsiteY6" fmla="*/ 204787 h 985837"/>
              <a:gd name="connsiteX7" fmla="*/ 90491 w 116685"/>
              <a:gd name="connsiteY7" fmla="*/ 292893 h 985837"/>
              <a:gd name="connsiteX8" fmla="*/ 88110 w 116685"/>
              <a:gd name="connsiteY8" fmla="*/ 314325 h 985837"/>
              <a:gd name="connsiteX9" fmla="*/ 92872 w 116685"/>
              <a:gd name="connsiteY9" fmla="*/ 352425 h 985837"/>
              <a:gd name="connsiteX10" fmla="*/ 95254 w 116685"/>
              <a:gd name="connsiteY10" fmla="*/ 454818 h 985837"/>
              <a:gd name="connsiteX11" fmla="*/ 100016 w 116685"/>
              <a:gd name="connsiteY11" fmla="*/ 476250 h 985837"/>
              <a:gd name="connsiteX12" fmla="*/ 102397 w 116685"/>
              <a:gd name="connsiteY12" fmla="*/ 581025 h 985837"/>
              <a:gd name="connsiteX13" fmla="*/ 104779 w 116685"/>
              <a:gd name="connsiteY13" fmla="*/ 595312 h 985837"/>
              <a:gd name="connsiteX14" fmla="*/ 100016 w 116685"/>
              <a:gd name="connsiteY14" fmla="*/ 661987 h 985837"/>
              <a:gd name="connsiteX15" fmla="*/ 97635 w 116685"/>
              <a:gd name="connsiteY15" fmla="*/ 671512 h 985837"/>
              <a:gd name="connsiteX16" fmla="*/ 95254 w 116685"/>
              <a:gd name="connsiteY16" fmla="*/ 719137 h 985837"/>
              <a:gd name="connsiteX17" fmla="*/ 92872 w 116685"/>
              <a:gd name="connsiteY17" fmla="*/ 735806 h 985837"/>
              <a:gd name="connsiteX18" fmla="*/ 97635 w 116685"/>
              <a:gd name="connsiteY18" fmla="*/ 795337 h 985837"/>
              <a:gd name="connsiteX19" fmla="*/ 107160 w 116685"/>
              <a:gd name="connsiteY19" fmla="*/ 819150 h 985837"/>
              <a:gd name="connsiteX20" fmla="*/ 116685 w 116685"/>
              <a:gd name="connsiteY20" fmla="*/ 840581 h 985837"/>
              <a:gd name="connsiteX21" fmla="*/ 111922 w 116685"/>
              <a:gd name="connsiteY21" fmla="*/ 859631 h 985837"/>
              <a:gd name="connsiteX22" fmla="*/ 97635 w 116685"/>
              <a:gd name="connsiteY22" fmla="*/ 873918 h 985837"/>
              <a:gd name="connsiteX23" fmla="*/ 83347 w 116685"/>
              <a:gd name="connsiteY23" fmla="*/ 885825 h 985837"/>
              <a:gd name="connsiteX24" fmla="*/ 71441 w 116685"/>
              <a:gd name="connsiteY24" fmla="*/ 895350 h 985837"/>
              <a:gd name="connsiteX25" fmla="*/ 66679 w 116685"/>
              <a:gd name="connsiteY25" fmla="*/ 902493 h 985837"/>
              <a:gd name="connsiteX26" fmla="*/ 59535 w 116685"/>
              <a:gd name="connsiteY26" fmla="*/ 907256 h 985837"/>
              <a:gd name="connsiteX27" fmla="*/ 52391 w 116685"/>
              <a:gd name="connsiteY27" fmla="*/ 916781 h 985837"/>
              <a:gd name="connsiteX28" fmla="*/ 42866 w 116685"/>
              <a:gd name="connsiteY28" fmla="*/ 931068 h 985837"/>
              <a:gd name="connsiteX29" fmla="*/ 38104 w 116685"/>
              <a:gd name="connsiteY29" fmla="*/ 947737 h 985837"/>
              <a:gd name="connsiteX30" fmla="*/ 30960 w 116685"/>
              <a:gd name="connsiteY30" fmla="*/ 952500 h 985837"/>
              <a:gd name="connsiteX31" fmla="*/ 14291 w 116685"/>
              <a:gd name="connsiteY31" fmla="*/ 973931 h 985837"/>
              <a:gd name="connsiteX32" fmla="*/ 4 w 116685"/>
              <a:gd name="connsiteY32" fmla="*/ 985837 h 98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6685" h="985837">
                <a:moveTo>
                  <a:pt x="100016" y="0"/>
                </a:moveTo>
                <a:cubicBezTo>
                  <a:pt x="101094" y="18321"/>
                  <a:pt x="102823" y="51881"/>
                  <a:pt x="104779" y="71437"/>
                </a:cubicBezTo>
                <a:cubicBezTo>
                  <a:pt x="105338" y="77022"/>
                  <a:pt x="106366" y="82550"/>
                  <a:pt x="107160" y="88106"/>
                </a:cubicBezTo>
                <a:cubicBezTo>
                  <a:pt x="106366" y="102393"/>
                  <a:pt x="105764" y="116693"/>
                  <a:pt x="104779" y="130968"/>
                </a:cubicBezTo>
                <a:cubicBezTo>
                  <a:pt x="104145" y="140154"/>
                  <a:pt x="102192" y="162950"/>
                  <a:pt x="100016" y="173831"/>
                </a:cubicBezTo>
                <a:cubicBezTo>
                  <a:pt x="99524" y="176292"/>
                  <a:pt x="98429" y="178594"/>
                  <a:pt x="97635" y="180975"/>
                </a:cubicBezTo>
                <a:cubicBezTo>
                  <a:pt x="96841" y="188912"/>
                  <a:pt x="95625" y="196819"/>
                  <a:pt x="95254" y="204787"/>
                </a:cubicBezTo>
                <a:cubicBezTo>
                  <a:pt x="91143" y="293158"/>
                  <a:pt x="99431" y="257130"/>
                  <a:pt x="90491" y="292893"/>
                </a:cubicBezTo>
                <a:cubicBezTo>
                  <a:pt x="89697" y="300037"/>
                  <a:pt x="88110" y="307137"/>
                  <a:pt x="88110" y="314325"/>
                </a:cubicBezTo>
                <a:cubicBezTo>
                  <a:pt x="88110" y="340062"/>
                  <a:pt x="87843" y="337336"/>
                  <a:pt x="92872" y="352425"/>
                </a:cubicBezTo>
                <a:cubicBezTo>
                  <a:pt x="93666" y="386556"/>
                  <a:pt x="93833" y="420707"/>
                  <a:pt x="95254" y="454818"/>
                </a:cubicBezTo>
                <a:cubicBezTo>
                  <a:pt x="95405" y="458447"/>
                  <a:pt x="98975" y="472086"/>
                  <a:pt x="100016" y="476250"/>
                </a:cubicBezTo>
                <a:cubicBezTo>
                  <a:pt x="100810" y="511175"/>
                  <a:pt x="101001" y="546119"/>
                  <a:pt x="102397" y="581025"/>
                </a:cubicBezTo>
                <a:cubicBezTo>
                  <a:pt x="102590" y="585849"/>
                  <a:pt x="104779" y="590484"/>
                  <a:pt x="104779" y="595312"/>
                </a:cubicBezTo>
                <a:cubicBezTo>
                  <a:pt x="104779" y="615208"/>
                  <a:pt x="103866" y="640811"/>
                  <a:pt x="100016" y="661987"/>
                </a:cubicBezTo>
                <a:cubicBezTo>
                  <a:pt x="99431" y="665207"/>
                  <a:pt x="98429" y="668337"/>
                  <a:pt x="97635" y="671512"/>
                </a:cubicBezTo>
                <a:cubicBezTo>
                  <a:pt x="96841" y="687387"/>
                  <a:pt x="96428" y="703286"/>
                  <a:pt x="95254" y="719137"/>
                </a:cubicBezTo>
                <a:cubicBezTo>
                  <a:pt x="94839" y="724734"/>
                  <a:pt x="92872" y="730193"/>
                  <a:pt x="92872" y="735806"/>
                </a:cubicBezTo>
                <a:cubicBezTo>
                  <a:pt x="92872" y="742652"/>
                  <a:pt x="94287" y="780827"/>
                  <a:pt x="97635" y="795337"/>
                </a:cubicBezTo>
                <a:cubicBezTo>
                  <a:pt x="101944" y="814011"/>
                  <a:pt x="101266" y="804415"/>
                  <a:pt x="107160" y="819150"/>
                </a:cubicBezTo>
                <a:cubicBezTo>
                  <a:pt x="115662" y="840404"/>
                  <a:pt x="107521" y="826836"/>
                  <a:pt x="116685" y="840581"/>
                </a:cubicBezTo>
                <a:cubicBezTo>
                  <a:pt x="116535" y="841329"/>
                  <a:pt x="113895" y="857094"/>
                  <a:pt x="111922" y="859631"/>
                </a:cubicBezTo>
                <a:cubicBezTo>
                  <a:pt x="107787" y="864947"/>
                  <a:pt x="102397" y="869156"/>
                  <a:pt x="97635" y="873918"/>
                </a:cubicBezTo>
                <a:cubicBezTo>
                  <a:pt x="88467" y="883086"/>
                  <a:pt x="93293" y="879194"/>
                  <a:pt x="83347" y="885825"/>
                </a:cubicBezTo>
                <a:cubicBezTo>
                  <a:pt x="69701" y="906294"/>
                  <a:pt x="87871" y="882206"/>
                  <a:pt x="71441" y="895350"/>
                </a:cubicBezTo>
                <a:cubicBezTo>
                  <a:pt x="69206" y="897138"/>
                  <a:pt x="68702" y="900470"/>
                  <a:pt x="66679" y="902493"/>
                </a:cubicBezTo>
                <a:cubicBezTo>
                  <a:pt x="64655" y="904517"/>
                  <a:pt x="61559" y="905232"/>
                  <a:pt x="59535" y="907256"/>
                </a:cubicBezTo>
                <a:cubicBezTo>
                  <a:pt x="56729" y="910062"/>
                  <a:pt x="54667" y="913530"/>
                  <a:pt x="52391" y="916781"/>
                </a:cubicBezTo>
                <a:cubicBezTo>
                  <a:pt x="49109" y="921470"/>
                  <a:pt x="42866" y="931068"/>
                  <a:pt x="42866" y="931068"/>
                </a:cubicBezTo>
                <a:cubicBezTo>
                  <a:pt x="42711" y="931690"/>
                  <a:pt x="39346" y="946184"/>
                  <a:pt x="38104" y="947737"/>
                </a:cubicBezTo>
                <a:cubicBezTo>
                  <a:pt x="36316" y="949972"/>
                  <a:pt x="33341" y="950912"/>
                  <a:pt x="30960" y="952500"/>
                </a:cubicBezTo>
                <a:cubicBezTo>
                  <a:pt x="25419" y="960811"/>
                  <a:pt x="22039" y="967905"/>
                  <a:pt x="14291" y="973931"/>
                </a:cubicBezTo>
                <a:cubicBezTo>
                  <a:pt x="-656" y="985557"/>
                  <a:pt x="4" y="977502"/>
                  <a:pt x="4" y="985837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lussdiagramm: Alternativer Prozess 7"/>
          <p:cNvSpPr/>
          <p:nvPr/>
        </p:nvSpPr>
        <p:spPr>
          <a:xfrm>
            <a:off x="2300126" y="1609145"/>
            <a:ext cx="200675" cy="160124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Ellipse 44"/>
          <p:cNvSpPr/>
          <p:nvPr/>
        </p:nvSpPr>
        <p:spPr>
          <a:xfrm>
            <a:off x="3110754" y="2164553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6" name="Freihandform 45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2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403648" y="2578274"/>
            <a:ext cx="4752528" cy="25286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/>
          <p:cNvSpPr/>
          <p:nvPr/>
        </p:nvSpPr>
        <p:spPr>
          <a:xfrm>
            <a:off x="1615479" y="2798490"/>
            <a:ext cx="4293261" cy="208823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cken des Rechtecks auf der gleichen Seite schneiden 19"/>
          <p:cNvSpPr/>
          <p:nvPr/>
        </p:nvSpPr>
        <p:spPr>
          <a:xfrm rot="5400000">
            <a:off x="2462521" y="2077376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90802" y="2296108"/>
            <a:ext cx="33156" cy="4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lussdiagramm: Auszug 11"/>
          <p:cNvSpPr/>
          <p:nvPr/>
        </p:nvSpPr>
        <p:spPr>
          <a:xfrm rot="10800000">
            <a:off x="2308070" y="2334558"/>
            <a:ext cx="209170" cy="139332"/>
          </a:xfrm>
          <a:prstGeom prst="flowChartExtra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2191462" y="2333581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 rot="10800000">
            <a:off x="2510485" y="2333583"/>
            <a:ext cx="112873" cy="14017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 flipV="1">
            <a:off x="2595370" y="2155146"/>
            <a:ext cx="74704" cy="12859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flipH="1" flipV="1">
            <a:off x="2153799" y="2136243"/>
            <a:ext cx="59763" cy="1474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flipH="1">
            <a:off x="1939103" y="2137840"/>
            <a:ext cx="214082" cy="4694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2667102" y="2154858"/>
            <a:ext cx="218791" cy="4567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lussdiagramm: Auszug 59"/>
          <p:cNvSpPr/>
          <p:nvPr/>
        </p:nvSpPr>
        <p:spPr>
          <a:xfrm>
            <a:off x="2226868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Flussdiagramm: Auszug 60"/>
          <p:cNvSpPr/>
          <p:nvPr/>
        </p:nvSpPr>
        <p:spPr>
          <a:xfrm>
            <a:off x="2399054" y="2386710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Auszug 61"/>
          <p:cNvSpPr/>
          <p:nvPr/>
        </p:nvSpPr>
        <p:spPr>
          <a:xfrm>
            <a:off x="5407926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Flussdiagramm: Auszug 62"/>
          <p:cNvSpPr/>
          <p:nvPr/>
        </p:nvSpPr>
        <p:spPr>
          <a:xfrm>
            <a:off x="5580112" y="2390935"/>
            <a:ext cx="190850" cy="17517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6" name="Gruppieren 65"/>
          <p:cNvGrpSpPr/>
          <p:nvPr/>
        </p:nvGrpSpPr>
        <p:grpSpPr>
          <a:xfrm rot="16200000">
            <a:off x="1134545" y="4098996"/>
            <a:ext cx="363036" cy="175171"/>
            <a:chOff x="698583" y="4149080"/>
            <a:chExt cx="363036" cy="175171"/>
          </a:xfrm>
        </p:grpSpPr>
        <p:sp>
          <p:nvSpPr>
            <p:cNvPr id="64" name="Flussdiagramm: Auszug 63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lussdiagramm: Auszug 64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/>
          <p:cNvGrpSpPr/>
          <p:nvPr/>
        </p:nvGrpSpPr>
        <p:grpSpPr>
          <a:xfrm rot="10800000">
            <a:off x="3059067" y="5106938"/>
            <a:ext cx="363036" cy="175171"/>
            <a:chOff x="698583" y="4149080"/>
            <a:chExt cx="363036" cy="175171"/>
          </a:xfrm>
        </p:grpSpPr>
        <p:sp>
          <p:nvSpPr>
            <p:cNvPr id="70" name="Flussdiagramm: Auszug 69"/>
            <p:cNvSpPr/>
            <p:nvPr/>
          </p:nvSpPr>
          <p:spPr>
            <a:xfrm>
              <a:off x="698583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lussdiagramm: Auszug 70"/>
            <p:cNvSpPr/>
            <p:nvPr/>
          </p:nvSpPr>
          <p:spPr>
            <a:xfrm>
              <a:off x="870769" y="4149080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4" name="Gruppieren 73"/>
          <p:cNvGrpSpPr/>
          <p:nvPr/>
        </p:nvGrpSpPr>
        <p:grpSpPr>
          <a:xfrm rot="16200000">
            <a:off x="1211996" y="3444427"/>
            <a:ext cx="239289" cy="144016"/>
            <a:chOff x="421289" y="3444428"/>
            <a:chExt cx="239289" cy="144016"/>
          </a:xfrm>
        </p:grpSpPr>
        <p:sp>
          <p:nvSpPr>
            <p:cNvPr id="72" name="Trapezoid 71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rapezoid 72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10800000">
            <a:off x="4589431" y="5106938"/>
            <a:ext cx="239289" cy="144016"/>
            <a:chOff x="421289" y="3444428"/>
            <a:chExt cx="239289" cy="144016"/>
          </a:xfrm>
        </p:grpSpPr>
        <p:sp>
          <p:nvSpPr>
            <p:cNvPr id="76" name="Trapezoid 75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Trapezoid 76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8" name="Gruppieren 77"/>
          <p:cNvGrpSpPr/>
          <p:nvPr/>
        </p:nvGrpSpPr>
        <p:grpSpPr>
          <a:xfrm rot="5400000">
            <a:off x="6108540" y="3822172"/>
            <a:ext cx="239289" cy="144016"/>
            <a:chOff x="421289" y="3444428"/>
            <a:chExt cx="239289" cy="144016"/>
          </a:xfrm>
        </p:grpSpPr>
        <p:sp>
          <p:nvSpPr>
            <p:cNvPr id="79" name="Trapezoid 78"/>
            <p:cNvSpPr/>
            <p:nvPr/>
          </p:nvSpPr>
          <p:spPr>
            <a:xfrm>
              <a:off x="421289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Trapezoid 79"/>
            <p:cNvSpPr/>
            <p:nvPr/>
          </p:nvSpPr>
          <p:spPr>
            <a:xfrm rot="10800000" flipV="1">
              <a:off x="542381" y="3444428"/>
              <a:ext cx="118197" cy="144016"/>
            </a:xfrm>
            <a:prstGeom prst="trapezoid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7" name="Ecken des Rechtecks auf der gleichen Seite schneiden 146"/>
          <p:cNvSpPr/>
          <p:nvPr/>
        </p:nvSpPr>
        <p:spPr>
          <a:xfrm rot="16200000">
            <a:off x="2218403" y="2082180"/>
            <a:ext cx="128008" cy="13769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5" name="Flussdiagramm: Alternativer Prozess 154"/>
          <p:cNvSpPr/>
          <p:nvPr/>
        </p:nvSpPr>
        <p:spPr>
          <a:xfrm>
            <a:off x="2153185" y="2280096"/>
            <a:ext cx="504056" cy="4571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Flussdiagramm: Prozess 158"/>
          <p:cNvSpPr/>
          <p:nvPr/>
        </p:nvSpPr>
        <p:spPr>
          <a:xfrm>
            <a:off x="2384520" y="2207652"/>
            <a:ext cx="45719" cy="751050"/>
          </a:xfrm>
          <a:prstGeom prst="flowChartProcess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8" name="Gruppieren 157"/>
          <p:cNvGrpSpPr/>
          <p:nvPr/>
        </p:nvGrpSpPr>
        <p:grpSpPr>
          <a:xfrm>
            <a:off x="2227462" y="1517442"/>
            <a:ext cx="349086" cy="1452342"/>
            <a:chOff x="2915816" y="1112562"/>
            <a:chExt cx="349086" cy="1452342"/>
          </a:xfrm>
        </p:grpSpPr>
        <p:sp>
          <p:nvSpPr>
            <p:cNvPr id="148" name="Sechseck 147"/>
            <p:cNvSpPr/>
            <p:nvPr/>
          </p:nvSpPr>
          <p:spPr>
            <a:xfrm rot="16200000">
              <a:off x="2826040" y="1202338"/>
              <a:ext cx="528637" cy="349086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cxnSp>
          <p:nvCxnSpPr>
            <p:cNvPr id="150" name="Gerade Verbindung 149"/>
            <p:cNvCxnSpPr/>
            <p:nvPr/>
          </p:nvCxnSpPr>
          <p:spPr>
            <a:xfrm flipH="1">
              <a:off x="3130841" y="1634467"/>
              <a:ext cx="2384" cy="9274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0"/>
            <p:cNvCxnSpPr/>
            <p:nvPr/>
          </p:nvCxnSpPr>
          <p:spPr>
            <a:xfrm flipH="1">
              <a:off x="3054279" y="1629581"/>
              <a:ext cx="2384" cy="935323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hteck 151"/>
            <p:cNvSpPr/>
            <p:nvPr/>
          </p:nvSpPr>
          <p:spPr>
            <a:xfrm>
              <a:off x="3071692" y="1593938"/>
              <a:ext cx="45719" cy="811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Freihandform 18"/>
          <p:cNvSpPr/>
          <p:nvPr/>
        </p:nvSpPr>
        <p:spPr>
          <a:xfrm rot="5400000">
            <a:off x="2262924" y="1702813"/>
            <a:ext cx="309588" cy="157896"/>
          </a:xfrm>
          <a:custGeom>
            <a:avLst/>
            <a:gdLst>
              <a:gd name="connsiteX0" fmla="*/ 381740 w 2181670"/>
              <a:gd name="connsiteY0" fmla="*/ 0 h 1482574"/>
              <a:gd name="connsiteX1" fmla="*/ 0 w 2181670"/>
              <a:gd name="connsiteY1" fmla="*/ 736847 h 1482574"/>
              <a:gd name="connsiteX2" fmla="*/ 381740 w 2181670"/>
              <a:gd name="connsiteY2" fmla="*/ 1482571 h 1482574"/>
              <a:gd name="connsiteX3" fmla="*/ 825624 w 2181670"/>
              <a:gd name="connsiteY3" fmla="*/ 727969 h 1482574"/>
              <a:gd name="connsiteX4" fmla="*/ 461639 w 2181670"/>
              <a:gd name="connsiteY4" fmla="*/ 106532 h 1482574"/>
              <a:gd name="connsiteX5" fmla="*/ 221942 w 2181670"/>
              <a:gd name="connsiteY5" fmla="*/ 772357 h 1482574"/>
              <a:gd name="connsiteX6" fmla="*/ 727969 w 2181670"/>
              <a:gd name="connsiteY6" fmla="*/ 1473693 h 1482574"/>
              <a:gd name="connsiteX7" fmla="*/ 1065321 w 2181670"/>
              <a:gd name="connsiteY7" fmla="*/ 745724 h 1482574"/>
              <a:gd name="connsiteX8" fmla="*/ 772357 w 2181670"/>
              <a:gd name="connsiteY8" fmla="*/ 115410 h 1482574"/>
              <a:gd name="connsiteX9" fmla="*/ 479394 w 2181670"/>
              <a:gd name="connsiteY9" fmla="*/ 727969 h 1482574"/>
              <a:gd name="connsiteX10" fmla="*/ 1074198 w 2181670"/>
              <a:gd name="connsiteY10" fmla="*/ 1455938 h 1482574"/>
              <a:gd name="connsiteX11" fmla="*/ 1340528 w 2181670"/>
              <a:gd name="connsiteY11" fmla="*/ 745724 h 1482574"/>
              <a:gd name="connsiteX12" fmla="*/ 1109709 w 2181670"/>
              <a:gd name="connsiteY12" fmla="*/ 159798 h 1482574"/>
              <a:gd name="connsiteX13" fmla="*/ 923278 w 2181670"/>
              <a:gd name="connsiteY13" fmla="*/ 754602 h 1482574"/>
              <a:gd name="connsiteX14" fmla="*/ 1402672 w 2181670"/>
              <a:gd name="connsiteY14" fmla="*/ 1455938 h 1482574"/>
              <a:gd name="connsiteX15" fmla="*/ 1642369 w 2181670"/>
              <a:gd name="connsiteY15" fmla="*/ 727969 h 1482574"/>
              <a:gd name="connsiteX16" fmla="*/ 1429305 w 2181670"/>
              <a:gd name="connsiteY16" fmla="*/ 177553 h 1482574"/>
              <a:gd name="connsiteX17" fmla="*/ 1198486 w 2181670"/>
              <a:gd name="connsiteY17" fmla="*/ 719091 h 1482574"/>
              <a:gd name="connsiteX18" fmla="*/ 1686757 w 2181670"/>
              <a:gd name="connsiteY18" fmla="*/ 1455938 h 1482574"/>
              <a:gd name="connsiteX19" fmla="*/ 1970843 w 2181670"/>
              <a:gd name="connsiteY19" fmla="*/ 692458 h 1482574"/>
              <a:gd name="connsiteX20" fmla="*/ 1748901 w 2181670"/>
              <a:gd name="connsiteY20" fmla="*/ 213064 h 1482574"/>
              <a:gd name="connsiteX21" fmla="*/ 1482571 w 2181670"/>
              <a:gd name="connsiteY21" fmla="*/ 719091 h 1482574"/>
              <a:gd name="connsiteX22" fmla="*/ 1917577 w 2181670"/>
              <a:gd name="connsiteY22" fmla="*/ 1420427 h 1482574"/>
              <a:gd name="connsiteX23" fmla="*/ 2175029 w 2181670"/>
              <a:gd name="connsiteY23" fmla="*/ 710214 h 1482574"/>
              <a:gd name="connsiteX24" fmla="*/ 2077375 w 2181670"/>
              <a:gd name="connsiteY24" fmla="*/ 257452 h 1482574"/>
              <a:gd name="connsiteX25" fmla="*/ 1775534 w 2181670"/>
              <a:gd name="connsiteY25" fmla="*/ 772357 h 1482574"/>
              <a:gd name="connsiteX26" fmla="*/ 2130641 w 2181670"/>
              <a:gd name="connsiteY26" fmla="*/ 1420427 h 1482574"/>
              <a:gd name="connsiteX27" fmla="*/ 2130641 w 2181670"/>
              <a:gd name="connsiteY27" fmla="*/ 1420427 h 148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81670" h="1482574">
                <a:moveTo>
                  <a:pt x="381740" y="0"/>
                </a:moveTo>
                <a:cubicBezTo>
                  <a:pt x="190870" y="244876"/>
                  <a:pt x="0" y="489752"/>
                  <a:pt x="0" y="736847"/>
                </a:cubicBezTo>
                <a:cubicBezTo>
                  <a:pt x="0" y="983942"/>
                  <a:pt x="244136" y="1484051"/>
                  <a:pt x="381740" y="1482571"/>
                </a:cubicBezTo>
                <a:cubicBezTo>
                  <a:pt x="519344" y="1481091"/>
                  <a:pt x="812308" y="957309"/>
                  <a:pt x="825624" y="727969"/>
                </a:cubicBezTo>
                <a:cubicBezTo>
                  <a:pt x="838940" y="498629"/>
                  <a:pt x="562253" y="99134"/>
                  <a:pt x="461639" y="106532"/>
                </a:cubicBezTo>
                <a:cubicBezTo>
                  <a:pt x="361025" y="113930"/>
                  <a:pt x="177554" y="544497"/>
                  <a:pt x="221942" y="772357"/>
                </a:cubicBezTo>
                <a:cubicBezTo>
                  <a:pt x="266330" y="1000217"/>
                  <a:pt x="587406" y="1478132"/>
                  <a:pt x="727969" y="1473693"/>
                </a:cubicBezTo>
                <a:cubicBezTo>
                  <a:pt x="868532" y="1469254"/>
                  <a:pt x="1057923" y="972104"/>
                  <a:pt x="1065321" y="745724"/>
                </a:cubicBezTo>
                <a:cubicBezTo>
                  <a:pt x="1072719" y="519344"/>
                  <a:pt x="870011" y="118369"/>
                  <a:pt x="772357" y="115410"/>
                </a:cubicBezTo>
                <a:cubicBezTo>
                  <a:pt x="674703" y="112451"/>
                  <a:pt x="429087" y="504548"/>
                  <a:pt x="479394" y="727969"/>
                </a:cubicBezTo>
                <a:cubicBezTo>
                  <a:pt x="529701" y="951390"/>
                  <a:pt x="930676" y="1452979"/>
                  <a:pt x="1074198" y="1455938"/>
                </a:cubicBezTo>
                <a:cubicBezTo>
                  <a:pt x="1217720" y="1458897"/>
                  <a:pt x="1334609" y="961747"/>
                  <a:pt x="1340528" y="745724"/>
                </a:cubicBezTo>
                <a:cubicBezTo>
                  <a:pt x="1346447" y="529701"/>
                  <a:pt x="1179251" y="158318"/>
                  <a:pt x="1109709" y="159798"/>
                </a:cubicBezTo>
                <a:cubicBezTo>
                  <a:pt x="1040167" y="161278"/>
                  <a:pt x="874451" y="538579"/>
                  <a:pt x="923278" y="754602"/>
                </a:cubicBezTo>
                <a:cubicBezTo>
                  <a:pt x="972105" y="970625"/>
                  <a:pt x="1282824" y="1460377"/>
                  <a:pt x="1402672" y="1455938"/>
                </a:cubicBezTo>
                <a:cubicBezTo>
                  <a:pt x="1522520" y="1451499"/>
                  <a:pt x="1637930" y="941033"/>
                  <a:pt x="1642369" y="727969"/>
                </a:cubicBezTo>
                <a:cubicBezTo>
                  <a:pt x="1646808" y="514905"/>
                  <a:pt x="1503286" y="179033"/>
                  <a:pt x="1429305" y="177553"/>
                </a:cubicBezTo>
                <a:cubicBezTo>
                  <a:pt x="1355325" y="176073"/>
                  <a:pt x="1155577" y="506027"/>
                  <a:pt x="1198486" y="719091"/>
                </a:cubicBezTo>
                <a:cubicBezTo>
                  <a:pt x="1241395" y="932155"/>
                  <a:pt x="1558031" y="1460377"/>
                  <a:pt x="1686757" y="1455938"/>
                </a:cubicBezTo>
                <a:cubicBezTo>
                  <a:pt x="1815483" y="1451499"/>
                  <a:pt x="1960486" y="899604"/>
                  <a:pt x="1970843" y="692458"/>
                </a:cubicBezTo>
                <a:cubicBezTo>
                  <a:pt x="1981200" y="485312"/>
                  <a:pt x="1830280" y="208625"/>
                  <a:pt x="1748901" y="213064"/>
                </a:cubicBezTo>
                <a:cubicBezTo>
                  <a:pt x="1667522" y="217503"/>
                  <a:pt x="1454458" y="517864"/>
                  <a:pt x="1482571" y="719091"/>
                </a:cubicBezTo>
                <a:cubicBezTo>
                  <a:pt x="1510684" y="920318"/>
                  <a:pt x="1802167" y="1421906"/>
                  <a:pt x="1917577" y="1420427"/>
                </a:cubicBezTo>
                <a:cubicBezTo>
                  <a:pt x="2032987" y="1418948"/>
                  <a:pt x="2148396" y="904043"/>
                  <a:pt x="2175029" y="710214"/>
                </a:cubicBezTo>
                <a:cubicBezTo>
                  <a:pt x="2201662" y="516385"/>
                  <a:pt x="2143957" y="247095"/>
                  <a:pt x="2077375" y="257452"/>
                </a:cubicBezTo>
                <a:cubicBezTo>
                  <a:pt x="2010793" y="267809"/>
                  <a:pt x="1766656" y="578528"/>
                  <a:pt x="1775534" y="772357"/>
                </a:cubicBezTo>
                <a:cubicBezTo>
                  <a:pt x="1784412" y="966186"/>
                  <a:pt x="2130641" y="1420427"/>
                  <a:pt x="2130641" y="1420427"/>
                </a:cubicBezTo>
                <a:lnTo>
                  <a:pt x="2130641" y="142042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reihandform 4"/>
          <p:cNvSpPr/>
          <p:nvPr/>
        </p:nvSpPr>
        <p:spPr>
          <a:xfrm>
            <a:off x="2344827" y="1905000"/>
            <a:ext cx="67445" cy="273844"/>
          </a:xfrm>
          <a:custGeom>
            <a:avLst/>
            <a:gdLst>
              <a:gd name="connsiteX0" fmla="*/ 34042 w 67445"/>
              <a:gd name="connsiteY0" fmla="*/ 0 h 273844"/>
              <a:gd name="connsiteX1" fmla="*/ 22136 w 67445"/>
              <a:gd name="connsiteY1" fmla="*/ 4763 h 273844"/>
              <a:gd name="connsiteX2" fmla="*/ 14992 w 67445"/>
              <a:gd name="connsiteY2" fmla="*/ 7144 h 273844"/>
              <a:gd name="connsiteX3" fmla="*/ 3086 w 67445"/>
              <a:gd name="connsiteY3" fmla="*/ 16669 h 273844"/>
              <a:gd name="connsiteX4" fmla="*/ 3086 w 67445"/>
              <a:gd name="connsiteY4" fmla="*/ 47625 h 273844"/>
              <a:gd name="connsiteX5" fmla="*/ 5467 w 67445"/>
              <a:gd name="connsiteY5" fmla="*/ 54769 h 273844"/>
              <a:gd name="connsiteX6" fmla="*/ 12611 w 67445"/>
              <a:gd name="connsiteY6" fmla="*/ 57150 h 273844"/>
              <a:gd name="connsiteX7" fmla="*/ 17373 w 67445"/>
              <a:gd name="connsiteY7" fmla="*/ 64294 h 273844"/>
              <a:gd name="connsiteX8" fmla="*/ 31661 w 67445"/>
              <a:gd name="connsiteY8" fmla="*/ 69056 h 273844"/>
              <a:gd name="connsiteX9" fmla="*/ 45948 w 67445"/>
              <a:gd name="connsiteY9" fmla="*/ 78581 h 273844"/>
              <a:gd name="connsiteX10" fmla="*/ 53092 w 67445"/>
              <a:gd name="connsiteY10" fmla="*/ 92869 h 273844"/>
              <a:gd name="connsiteX11" fmla="*/ 55473 w 67445"/>
              <a:gd name="connsiteY11" fmla="*/ 100013 h 273844"/>
              <a:gd name="connsiteX12" fmla="*/ 60236 w 67445"/>
              <a:gd name="connsiteY12" fmla="*/ 169069 h 273844"/>
              <a:gd name="connsiteX13" fmla="*/ 62617 w 67445"/>
              <a:gd name="connsiteY13" fmla="*/ 185738 h 273844"/>
              <a:gd name="connsiteX14" fmla="*/ 64998 w 67445"/>
              <a:gd name="connsiteY14" fmla="*/ 238125 h 273844"/>
              <a:gd name="connsiteX15" fmla="*/ 67379 w 67445"/>
              <a:gd name="connsiteY15" fmla="*/ 273844 h 27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445" h="273844">
                <a:moveTo>
                  <a:pt x="34042" y="0"/>
                </a:moveTo>
                <a:cubicBezTo>
                  <a:pt x="30073" y="1588"/>
                  <a:pt x="26138" y="3262"/>
                  <a:pt x="22136" y="4763"/>
                </a:cubicBezTo>
                <a:cubicBezTo>
                  <a:pt x="19786" y="5644"/>
                  <a:pt x="16952" y="5576"/>
                  <a:pt x="14992" y="7144"/>
                </a:cubicBezTo>
                <a:cubicBezTo>
                  <a:pt x="-396" y="19454"/>
                  <a:pt x="21041" y="10684"/>
                  <a:pt x="3086" y="16669"/>
                </a:cubicBezTo>
                <a:cubicBezTo>
                  <a:pt x="-1514" y="30466"/>
                  <a:pt x="-515" y="24222"/>
                  <a:pt x="3086" y="47625"/>
                </a:cubicBezTo>
                <a:cubicBezTo>
                  <a:pt x="3468" y="50106"/>
                  <a:pt x="3692" y="52994"/>
                  <a:pt x="5467" y="54769"/>
                </a:cubicBezTo>
                <a:cubicBezTo>
                  <a:pt x="7242" y="56544"/>
                  <a:pt x="10230" y="56356"/>
                  <a:pt x="12611" y="57150"/>
                </a:cubicBezTo>
                <a:cubicBezTo>
                  <a:pt x="14198" y="59531"/>
                  <a:pt x="14946" y="62777"/>
                  <a:pt x="17373" y="64294"/>
                </a:cubicBezTo>
                <a:cubicBezTo>
                  <a:pt x="21630" y="66955"/>
                  <a:pt x="31661" y="69056"/>
                  <a:pt x="31661" y="69056"/>
                </a:cubicBezTo>
                <a:cubicBezTo>
                  <a:pt x="36423" y="72231"/>
                  <a:pt x="44138" y="73151"/>
                  <a:pt x="45948" y="78581"/>
                </a:cubicBezTo>
                <a:cubicBezTo>
                  <a:pt x="49234" y="88440"/>
                  <a:pt x="46937" y="83637"/>
                  <a:pt x="53092" y="92869"/>
                </a:cubicBezTo>
                <a:cubicBezTo>
                  <a:pt x="53886" y="95250"/>
                  <a:pt x="55024" y="97543"/>
                  <a:pt x="55473" y="100013"/>
                </a:cubicBezTo>
                <a:cubicBezTo>
                  <a:pt x="59462" y="121956"/>
                  <a:pt x="58753" y="148307"/>
                  <a:pt x="60236" y="169069"/>
                </a:cubicBezTo>
                <a:cubicBezTo>
                  <a:pt x="60636" y="174667"/>
                  <a:pt x="61823" y="180182"/>
                  <a:pt x="62617" y="185738"/>
                </a:cubicBezTo>
                <a:cubicBezTo>
                  <a:pt x="63411" y="203200"/>
                  <a:pt x="63835" y="220683"/>
                  <a:pt x="64998" y="238125"/>
                </a:cubicBezTo>
                <a:cubicBezTo>
                  <a:pt x="68068" y="284181"/>
                  <a:pt x="67379" y="232114"/>
                  <a:pt x="67379" y="273844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reihandform 6"/>
          <p:cNvSpPr/>
          <p:nvPr/>
        </p:nvSpPr>
        <p:spPr>
          <a:xfrm>
            <a:off x="2309809" y="2176463"/>
            <a:ext cx="116685" cy="985837"/>
          </a:xfrm>
          <a:custGeom>
            <a:avLst/>
            <a:gdLst>
              <a:gd name="connsiteX0" fmla="*/ 100016 w 116685"/>
              <a:gd name="connsiteY0" fmla="*/ 0 h 985837"/>
              <a:gd name="connsiteX1" fmla="*/ 104779 w 116685"/>
              <a:gd name="connsiteY1" fmla="*/ 71437 h 985837"/>
              <a:gd name="connsiteX2" fmla="*/ 107160 w 116685"/>
              <a:gd name="connsiteY2" fmla="*/ 88106 h 985837"/>
              <a:gd name="connsiteX3" fmla="*/ 104779 w 116685"/>
              <a:gd name="connsiteY3" fmla="*/ 130968 h 985837"/>
              <a:gd name="connsiteX4" fmla="*/ 100016 w 116685"/>
              <a:gd name="connsiteY4" fmla="*/ 173831 h 985837"/>
              <a:gd name="connsiteX5" fmla="*/ 97635 w 116685"/>
              <a:gd name="connsiteY5" fmla="*/ 180975 h 985837"/>
              <a:gd name="connsiteX6" fmla="*/ 95254 w 116685"/>
              <a:gd name="connsiteY6" fmla="*/ 204787 h 985837"/>
              <a:gd name="connsiteX7" fmla="*/ 90491 w 116685"/>
              <a:gd name="connsiteY7" fmla="*/ 292893 h 985837"/>
              <a:gd name="connsiteX8" fmla="*/ 88110 w 116685"/>
              <a:gd name="connsiteY8" fmla="*/ 314325 h 985837"/>
              <a:gd name="connsiteX9" fmla="*/ 92872 w 116685"/>
              <a:gd name="connsiteY9" fmla="*/ 352425 h 985837"/>
              <a:gd name="connsiteX10" fmla="*/ 95254 w 116685"/>
              <a:gd name="connsiteY10" fmla="*/ 454818 h 985837"/>
              <a:gd name="connsiteX11" fmla="*/ 100016 w 116685"/>
              <a:gd name="connsiteY11" fmla="*/ 476250 h 985837"/>
              <a:gd name="connsiteX12" fmla="*/ 102397 w 116685"/>
              <a:gd name="connsiteY12" fmla="*/ 581025 h 985837"/>
              <a:gd name="connsiteX13" fmla="*/ 104779 w 116685"/>
              <a:gd name="connsiteY13" fmla="*/ 595312 h 985837"/>
              <a:gd name="connsiteX14" fmla="*/ 100016 w 116685"/>
              <a:gd name="connsiteY14" fmla="*/ 661987 h 985837"/>
              <a:gd name="connsiteX15" fmla="*/ 97635 w 116685"/>
              <a:gd name="connsiteY15" fmla="*/ 671512 h 985837"/>
              <a:gd name="connsiteX16" fmla="*/ 95254 w 116685"/>
              <a:gd name="connsiteY16" fmla="*/ 719137 h 985837"/>
              <a:gd name="connsiteX17" fmla="*/ 92872 w 116685"/>
              <a:gd name="connsiteY17" fmla="*/ 735806 h 985837"/>
              <a:gd name="connsiteX18" fmla="*/ 97635 w 116685"/>
              <a:gd name="connsiteY18" fmla="*/ 795337 h 985837"/>
              <a:gd name="connsiteX19" fmla="*/ 107160 w 116685"/>
              <a:gd name="connsiteY19" fmla="*/ 819150 h 985837"/>
              <a:gd name="connsiteX20" fmla="*/ 116685 w 116685"/>
              <a:gd name="connsiteY20" fmla="*/ 840581 h 985837"/>
              <a:gd name="connsiteX21" fmla="*/ 111922 w 116685"/>
              <a:gd name="connsiteY21" fmla="*/ 859631 h 985837"/>
              <a:gd name="connsiteX22" fmla="*/ 97635 w 116685"/>
              <a:gd name="connsiteY22" fmla="*/ 873918 h 985837"/>
              <a:gd name="connsiteX23" fmla="*/ 83347 w 116685"/>
              <a:gd name="connsiteY23" fmla="*/ 885825 h 985837"/>
              <a:gd name="connsiteX24" fmla="*/ 71441 w 116685"/>
              <a:gd name="connsiteY24" fmla="*/ 895350 h 985837"/>
              <a:gd name="connsiteX25" fmla="*/ 66679 w 116685"/>
              <a:gd name="connsiteY25" fmla="*/ 902493 h 985837"/>
              <a:gd name="connsiteX26" fmla="*/ 59535 w 116685"/>
              <a:gd name="connsiteY26" fmla="*/ 907256 h 985837"/>
              <a:gd name="connsiteX27" fmla="*/ 52391 w 116685"/>
              <a:gd name="connsiteY27" fmla="*/ 916781 h 985837"/>
              <a:gd name="connsiteX28" fmla="*/ 42866 w 116685"/>
              <a:gd name="connsiteY28" fmla="*/ 931068 h 985837"/>
              <a:gd name="connsiteX29" fmla="*/ 38104 w 116685"/>
              <a:gd name="connsiteY29" fmla="*/ 947737 h 985837"/>
              <a:gd name="connsiteX30" fmla="*/ 30960 w 116685"/>
              <a:gd name="connsiteY30" fmla="*/ 952500 h 985837"/>
              <a:gd name="connsiteX31" fmla="*/ 14291 w 116685"/>
              <a:gd name="connsiteY31" fmla="*/ 973931 h 985837"/>
              <a:gd name="connsiteX32" fmla="*/ 4 w 116685"/>
              <a:gd name="connsiteY32" fmla="*/ 985837 h 98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6685" h="985837">
                <a:moveTo>
                  <a:pt x="100016" y="0"/>
                </a:moveTo>
                <a:cubicBezTo>
                  <a:pt x="101094" y="18321"/>
                  <a:pt x="102823" y="51881"/>
                  <a:pt x="104779" y="71437"/>
                </a:cubicBezTo>
                <a:cubicBezTo>
                  <a:pt x="105338" y="77022"/>
                  <a:pt x="106366" y="82550"/>
                  <a:pt x="107160" y="88106"/>
                </a:cubicBezTo>
                <a:cubicBezTo>
                  <a:pt x="106366" y="102393"/>
                  <a:pt x="105764" y="116693"/>
                  <a:pt x="104779" y="130968"/>
                </a:cubicBezTo>
                <a:cubicBezTo>
                  <a:pt x="104145" y="140154"/>
                  <a:pt x="102192" y="162950"/>
                  <a:pt x="100016" y="173831"/>
                </a:cubicBezTo>
                <a:cubicBezTo>
                  <a:pt x="99524" y="176292"/>
                  <a:pt x="98429" y="178594"/>
                  <a:pt x="97635" y="180975"/>
                </a:cubicBezTo>
                <a:cubicBezTo>
                  <a:pt x="96841" y="188912"/>
                  <a:pt x="95625" y="196819"/>
                  <a:pt x="95254" y="204787"/>
                </a:cubicBezTo>
                <a:cubicBezTo>
                  <a:pt x="91143" y="293158"/>
                  <a:pt x="99431" y="257130"/>
                  <a:pt x="90491" y="292893"/>
                </a:cubicBezTo>
                <a:cubicBezTo>
                  <a:pt x="89697" y="300037"/>
                  <a:pt x="88110" y="307137"/>
                  <a:pt x="88110" y="314325"/>
                </a:cubicBezTo>
                <a:cubicBezTo>
                  <a:pt x="88110" y="340062"/>
                  <a:pt x="87843" y="337336"/>
                  <a:pt x="92872" y="352425"/>
                </a:cubicBezTo>
                <a:cubicBezTo>
                  <a:pt x="93666" y="386556"/>
                  <a:pt x="93833" y="420707"/>
                  <a:pt x="95254" y="454818"/>
                </a:cubicBezTo>
                <a:cubicBezTo>
                  <a:pt x="95405" y="458447"/>
                  <a:pt x="98975" y="472086"/>
                  <a:pt x="100016" y="476250"/>
                </a:cubicBezTo>
                <a:cubicBezTo>
                  <a:pt x="100810" y="511175"/>
                  <a:pt x="101001" y="546119"/>
                  <a:pt x="102397" y="581025"/>
                </a:cubicBezTo>
                <a:cubicBezTo>
                  <a:pt x="102590" y="585849"/>
                  <a:pt x="104779" y="590484"/>
                  <a:pt x="104779" y="595312"/>
                </a:cubicBezTo>
                <a:cubicBezTo>
                  <a:pt x="104779" y="615208"/>
                  <a:pt x="103866" y="640811"/>
                  <a:pt x="100016" y="661987"/>
                </a:cubicBezTo>
                <a:cubicBezTo>
                  <a:pt x="99431" y="665207"/>
                  <a:pt x="98429" y="668337"/>
                  <a:pt x="97635" y="671512"/>
                </a:cubicBezTo>
                <a:cubicBezTo>
                  <a:pt x="96841" y="687387"/>
                  <a:pt x="96428" y="703286"/>
                  <a:pt x="95254" y="719137"/>
                </a:cubicBezTo>
                <a:cubicBezTo>
                  <a:pt x="94839" y="724734"/>
                  <a:pt x="92872" y="730193"/>
                  <a:pt x="92872" y="735806"/>
                </a:cubicBezTo>
                <a:cubicBezTo>
                  <a:pt x="92872" y="742652"/>
                  <a:pt x="94287" y="780827"/>
                  <a:pt x="97635" y="795337"/>
                </a:cubicBezTo>
                <a:cubicBezTo>
                  <a:pt x="101944" y="814011"/>
                  <a:pt x="101266" y="804415"/>
                  <a:pt x="107160" y="819150"/>
                </a:cubicBezTo>
                <a:cubicBezTo>
                  <a:pt x="115662" y="840404"/>
                  <a:pt x="107521" y="826836"/>
                  <a:pt x="116685" y="840581"/>
                </a:cubicBezTo>
                <a:cubicBezTo>
                  <a:pt x="116535" y="841329"/>
                  <a:pt x="113895" y="857094"/>
                  <a:pt x="111922" y="859631"/>
                </a:cubicBezTo>
                <a:cubicBezTo>
                  <a:pt x="107787" y="864947"/>
                  <a:pt x="102397" y="869156"/>
                  <a:pt x="97635" y="873918"/>
                </a:cubicBezTo>
                <a:cubicBezTo>
                  <a:pt x="88467" y="883086"/>
                  <a:pt x="93293" y="879194"/>
                  <a:pt x="83347" y="885825"/>
                </a:cubicBezTo>
                <a:cubicBezTo>
                  <a:pt x="69701" y="906294"/>
                  <a:pt x="87871" y="882206"/>
                  <a:pt x="71441" y="895350"/>
                </a:cubicBezTo>
                <a:cubicBezTo>
                  <a:pt x="69206" y="897138"/>
                  <a:pt x="68702" y="900470"/>
                  <a:pt x="66679" y="902493"/>
                </a:cubicBezTo>
                <a:cubicBezTo>
                  <a:pt x="64655" y="904517"/>
                  <a:pt x="61559" y="905232"/>
                  <a:pt x="59535" y="907256"/>
                </a:cubicBezTo>
                <a:cubicBezTo>
                  <a:pt x="56729" y="910062"/>
                  <a:pt x="54667" y="913530"/>
                  <a:pt x="52391" y="916781"/>
                </a:cubicBezTo>
                <a:cubicBezTo>
                  <a:pt x="49109" y="921470"/>
                  <a:pt x="42866" y="931068"/>
                  <a:pt x="42866" y="931068"/>
                </a:cubicBezTo>
                <a:cubicBezTo>
                  <a:pt x="42711" y="931690"/>
                  <a:pt x="39346" y="946184"/>
                  <a:pt x="38104" y="947737"/>
                </a:cubicBezTo>
                <a:cubicBezTo>
                  <a:pt x="36316" y="949972"/>
                  <a:pt x="33341" y="950912"/>
                  <a:pt x="30960" y="952500"/>
                </a:cubicBezTo>
                <a:cubicBezTo>
                  <a:pt x="25419" y="960811"/>
                  <a:pt x="22039" y="967905"/>
                  <a:pt x="14291" y="973931"/>
                </a:cubicBezTo>
                <a:cubicBezTo>
                  <a:pt x="-656" y="985557"/>
                  <a:pt x="4" y="977502"/>
                  <a:pt x="4" y="985837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lussdiagramm: Alternativer Prozess 7"/>
          <p:cNvSpPr/>
          <p:nvPr/>
        </p:nvSpPr>
        <p:spPr>
          <a:xfrm>
            <a:off x="2300126" y="1609145"/>
            <a:ext cx="200675" cy="160124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reihandform 5"/>
          <p:cNvSpPr/>
          <p:nvPr/>
        </p:nvSpPr>
        <p:spPr>
          <a:xfrm>
            <a:off x="2057400" y="3157538"/>
            <a:ext cx="500063" cy="733425"/>
          </a:xfrm>
          <a:custGeom>
            <a:avLst/>
            <a:gdLst>
              <a:gd name="connsiteX0" fmla="*/ 261938 w 500063"/>
              <a:gd name="connsiteY0" fmla="*/ 0 h 733425"/>
              <a:gd name="connsiteX1" fmla="*/ 223838 w 500063"/>
              <a:gd name="connsiteY1" fmla="*/ 14287 h 733425"/>
              <a:gd name="connsiteX2" fmla="*/ 195263 w 500063"/>
              <a:gd name="connsiteY2" fmla="*/ 23812 h 733425"/>
              <a:gd name="connsiteX3" fmla="*/ 180975 w 500063"/>
              <a:gd name="connsiteY3" fmla="*/ 33337 h 733425"/>
              <a:gd name="connsiteX4" fmla="*/ 171450 w 500063"/>
              <a:gd name="connsiteY4" fmla="*/ 47625 h 733425"/>
              <a:gd name="connsiteX5" fmla="*/ 157163 w 500063"/>
              <a:gd name="connsiteY5" fmla="*/ 52387 h 733425"/>
              <a:gd name="connsiteX6" fmla="*/ 147638 w 500063"/>
              <a:gd name="connsiteY6" fmla="*/ 66675 h 733425"/>
              <a:gd name="connsiteX7" fmla="*/ 119063 w 500063"/>
              <a:gd name="connsiteY7" fmla="*/ 80962 h 733425"/>
              <a:gd name="connsiteX8" fmla="*/ 100013 w 500063"/>
              <a:gd name="connsiteY8" fmla="*/ 109537 h 733425"/>
              <a:gd name="connsiteX9" fmla="*/ 80963 w 500063"/>
              <a:gd name="connsiteY9" fmla="*/ 138112 h 733425"/>
              <a:gd name="connsiteX10" fmla="*/ 52388 w 500063"/>
              <a:gd name="connsiteY10" fmla="*/ 171450 h 733425"/>
              <a:gd name="connsiteX11" fmla="*/ 38100 w 500063"/>
              <a:gd name="connsiteY11" fmla="*/ 200025 h 733425"/>
              <a:gd name="connsiteX12" fmla="*/ 23813 w 500063"/>
              <a:gd name="connsiteY12" fmla="*/ 209550 h 733425"/>
              <a:gd name="connsiteX13" fmla="*/ 14288 w 500063"/>
              <a:gd name="connsiteY13" fmla="*/ 228600 h 733425"/>
              <a:gd name="connsiteX14" fmla="*/ 0 w 500063"/>
              <a:gd name="connsiteY14" fmla="*/ 280987 h 733425"/>
              <a:gd name="connsiteX15" fmla="*/ 4763 w 500063"/>
              <a:gd name="connsiteY15" fmla="*/ 342900 h 733425"/>
              <a:gd name="connsiteX16" fmla="*/ 14288 w 500063"/>
              <a:gd name="connsiteY16" fmla="*/ 371475 h 733425"/>
              <a:gd name="connsiteX17" fmla="*/ 19050 w 500063"/>
              <a:gd name="connsiteY17" fmla="*/ 385762 h 733425"/>
              <a:gd name="connsiteX18" fmla="*/ 23813 w 500063"/>
              <a:gd name="connsiteY18" fmla="*/ 400050 h 733425"/>
              <a:gd name="connsiteX19" fmla="*/ 57150 w 500063"/>
              <a:gd name="connsiteY19" fmla="*/ 442912 h 733425"/>
              <a:gd name="connsiteX20" fmla="*/ 80963 w 500063"/>
              <a:gd name="connsiteY20" fmla="*/ 471487 h 733425"/>
              <a:gd name="connsiteX21" fmla="*/ 100013 w 500063"/>
              <a:gd name="connsiteY21" fmla="*/ 500062 h 733425"/>
              <a:gd name="connsiteX22" fmla="*/ 109538 w 500063"/>
              <a:gd name="connsiteY22" fmla="*/ 647700 h 733425"/>
              <a:gd name="connsiteX23" fmla="*/ 128588 w 500063"/>
              <a:gd name="connsiteY23" fmla="*/ 681037 h 733425"/>
              <a:gd name="connsiteX24" fmla="*/ 147638 w 500063"/>
              <a:gd name="connsiteY24" fmla="*/ 690562 h 733425"/>
              <a:gd name="connsiteX25" fmla="*/ 161925 w 500063"/>
              <a:gd name="connsiteY25" fmla="*/ 704850 h 733425"/>
              <a:gd name="connsiteX26" fmla="*/ 180975 w 500063"/>
              <a:gd name="connsiteY26" fmla="*/ 709612 h 733425"/>
              <a:gd name="connsiteX27" fmla="*/ 209550 w 500063"/>
              <a:gd name="connsiteY27" fmla="*/ 719137 h 733425"/>
              <a:gd name="connsiteX28" fmla="*/ 247650 w 500063"/>
              <a:gd name="connsiteY28" fmla="*/ 728662 h 733425"/>
              <a:gd name="connsiteX29" fmla="*/ 338138 w 500063"/>
              <a:gd name="connsiteY29" fmla="*/ 723900 h 733425"/>
              <a:gd name="connsiteX30" fmla="*/ 404813 w 500063"/>
              <a:gd name="connsiteY30" fmla="*/ 733425 h 733425"/>
              <a:gd name="connsiteX31" fmla="*/ 423863 w 500063"/>
              <a:gd name="connsiteY31" fmla="*/ 728662 h 733425"/>
              <a:gd name="connsiteX32" fmla="*/ 438150 w 500063"/>
              <a:gd name="connsiteY32" fmla="*/ 719137 h 733425"/>
              <a:gd name="connsiteX33" fmla="*/ 452438 w 500063"/>
              <a:gd name="connsiteY33" fmla="*/ 714375 h 733425"/>
              <a:gd name="connsiteX34" fmla="*/ 466725 w 500063"/>
              <a:gd name="connsiteY34" fmla="*/ 704850 h 733425"/>
              <a:gd name="connsiteX35" fmla="*/ 481013 w 500063"/>
              <a:gd name="connsiteY35" fmla="*/ 700087 h 733425"/>
              <a:gd name="connsiteX36" fmla="*/ 490538 w 500063"/>
              <a:gd name="connsiteY36" fmla="*/ 671512 h 733425"/>
              <a:gd name="connsiteX37" fmla="*/ 495300 w 500063"/>
              <a:gd name="connsiteY37" fmla="*/ 657225 h 733425"/>
              <a:gd name="connsiteX38" fmla="*/ 500063 w 500063"/>
              <a:gd name="connsiteY38" fmla="*/ 652462 h 73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00063" h="733425">
                <a:moveTo>
                  <a:pt x="261938" y="0"/>
                </a:moveTo>
                <a:cubicBezTo>
                  <a:pt x="205485" y="11289"/>
                  <a:pt x="263971" y="-3550"/>
                  <a:pt x="223838" y="14287"/>
                </a:cubicBezTo>
                <a:cubicBezTo>
                  <a:pt x="214663" y="18365"/>
                  <a:pt x="195263" y="23812"/>
                  <a:pt x="195263" y="23812"/>
                </a:cubicBezTo>
                <a:cubicBezTo>
                  <a:pt x="190500" y="26987"/>
                  <a:pt x="185022" y="29290"/>
                  <a:pt x="180975" y="33337"/>
                </a:cubicBezTo>
                <a:cubicBezTo>
                  <a:pt x="176928" y="37384"/>
                  <a:pt x="175920" y="44049"/>
                  <a:pt x="171450" y="47625"/>
                </a:cubicBezTo>
                <a:cubicBezTo>
                  <a:pt x="167530" y="50761"/>
                  <a:pt x="161925" y="50800"/>
                  <a:pt x="157163" y="52387"/>
                </a:cubicBezTo>
                <a:cubicBezTo>
                  <a:pt x="153988" y="57150"/>
                  <a:pt x="151685" y="62628"/>
                  <a:pt x="147638" y="66675"/>
                </a:cubicBezTo>
                <a:cubicBezTo>
                  <a:pt x="138406" y="75907"/>
                  <a:pt x="130683" y="77089"/>
                  <a:pt x="119063" y="80962"/>
                </a:cubicBezTo>
                <a:cubicBezTo>
                  <a:pt x="109954" y="108288"/>
                  <a:pt x="120823" y="82781"/>
                  <a:pt x="100013" y="109537"/>
                </a:cubicBezTo>
                <a:cubicBezTo>
                  <a:pt x="92985" y="118573"/>
                  <a:pt x="87832" y="128954"/>
                  <a:pt x="80963" y="138112"/>
                </a:cubicBezTo>
                <a:cubicBezTo>
                  <a:pt x="62634" y="162550"/>
                  <a:pt x="72288" y="151549"/>
                  <a:pt x="52388" y="171450"/>
                </a:cubicBezTo>
                <a:cubicBezTo>
                  <a:pt x="48514" y="183069"/>
                  <a:pt x="47331" y="190793"/>
                  <a:pt x="38100" y="200025"/>
                </a:cubicBezTo>
                <a:cubicBezTo>
                  <a:pt x="34053" y="204072"/>
                  <a:pt x="28575" y="206375"/>
                  <a:pt x="23813" y="209550"/>
                </a:cubicBezTo>
                <a:cubicBezTo>
                  <a:pt x="20638" y="215900"/>
                  <a:pt x="16925" y="222008"/>
                  <a:pt x="14288" y="228600"/>
                </a:cubicBezTo>
                <a:cubicBezTo>
                  <a:pt x="4621" y="252768"/>
                  <a:pt x="4783" y="257074"/>
                  <a:pt x="0" y="280987"/>
                </a:cubicBezTo>
                <a:cubicBezTo>
                  <a:pt x="1588" y="301625"/>
                  <a:pt x="1535" y="322455"/>
                  <a:pt x="4763" y="342900"/>
                </a:cubicBezTo>
                <a:cubicBezTo>
                  <a:pt x="6329" y="352817"/>
                  <a:pt x="11113" y="361950"/>
                  <a:pt x="14288" y="371475"/>
                </a:cubicBezTo>
                <a:lnTo>
                  <a:pt x="19050" y="385762"/>
                </a:lnTo>
                <a:cubicBezTo>
                  <a:pt x="20638" y="390525"/>
                  <a:pt x="20263" y="396500"/>
                  <a:pt x="23813" y="400050"/>
                </a:cubicBezTo>
                <a:cubicBezTo>
                  <a:pt x="46194" y="422431"/>
                  <a:pt x="34365" y="408734"/>
                  <a:pt x="57150" y="442912"/>
                </a:cubicBezTo>
                <a:cubicBezTo>
                  <a:pt x="91188" y="493969"/>
                  <a:pt x="38180" y="416482"/>
                  <a:pt x="80963" y="471487"/>
                </a:cubicBezTo>
                <a:cubicBezTo>
                  <a:pt x="87991" y="480523"/>
                  <a:pt x="100013" y="500062"/>
                  <a:pt x="100013" y="500062"/>
                </a:cubicBezTo>
                <a:cubicBezTo>
                  <a:pt x="119396" y="558220"/>
                  <a:pt x="99655" y="494507"/>
                  <a:pt x="109538" y="647700"/>
                </a:cubicBezTo>
                <a:cubicBezTo>
                  <a:pt x="110247" y="658682"/>
                  <a:pt x="121666" y="675104"/>
                  <a:pt x="128588" y="681037"/>
                </a:cubicBezTo>
                <a:cubicBezTo>
                  <a:pt x="133978" y="685657"/>
                  <a:pt x="141288" y="687387"/>
                  <a:pt x="147638" y="690562"/>
                </a:cubicBezTo>
                <a:cubicBezTo>
                  <a:pt x="152400" y="695325"/>
                  <a:pt x="156077" y="701508"/>
                  <a:pt x="161925" y="704850"/>
                </a:cubicBezTo>
                <a:cubicBezTo>
                  <a:pt x="167608" y="708097"/>
                  <a:pt x="174706" y="707731"/>
                  <a:pt x="180975" y="709612"/>
                </a:cubicBezTo>
                <a:cubicBezTo>
                  <a:pt x="190592" y="712497"/>
                  <a:pt x="199705" y="717168"/>
                  <a:pt x="209550" y="719137"/>
                </a:cubicBezTo>
                <a:cubicBezTo>
                  <a:pt x="238285" y="724885"/>
                  <a:pt x="225683" y="721340"/>
                  <a:pt x="247650" y="728662"/>
                </a:cubicBezTo>
                <a:cubicBezTo>
                  <a:pt x="277813" y="727075"/>
                  <a:pt x="307934" y="723900"/>
                  <a:pt x="338138" y="723900"/>
                </a:cubicBezTo>
                <a:cubicBezTo>
                  <a:pt x="370625" y="723900"/>
                  <a:pt x="379168" y="727013"/>
                  <a:pt x="404813" y="733425"/>
                </a:cubicBezTo>
                <a:cubicBezTo>
                  <a:pt x="411163" y="731837"/>
                  <a:pt x="417847" y="731240"/>
                  <a:pt x="423863" y="728662"/>
                </a:cubicBezTo>
                <a:cubicBezTo>
                  <a:pt x="429124" y="726407"/>
                  <a:pt x="433031" y="721697"/>
                  <a:pt x="438150" y="719137"/>
                </a:cubicBezTo>
                <a:cubicBezTo>
                  <a:pt x="442640" y="716892"/>
                  <a:pt x="447675" y="715962"/>
                  <a:pt x="452438" y="714375"/>
                </a:cubicBezTo>
                <a:cubicBezTo>
                  <a:pt x="457200" y="711200"/>
                  <a:pt x="461606" y="707410"/>
                  <a:pt x="466725" y="704850"/>
                </a:cubicBezTo>
                <a:cubicBezTo>
                  <a:pt x="471215" y="702605"/>
                  <a:pt x="478095" y="704172"/>
                  <a:pt x="481013" y="700087"/>
                </a:cubicBezTo>
                <a:cubicBezTo>
                  <a:pt x="486849" y="691917"/>
                  <a:pt x="487363" y="681037"/>
                  <a:pt x="490538" y="671512"/>
                </a:cubicBezTo>
                <a:cubicBezTo>
                  <a:pt x="492125" y="666750"/>
                  <a:pt x="491750" y="660775"/>
                  <a:pt x="495300" y="657225"/>
                </a:cubicBezTo>
                <a:lnTo>
                  <a:pt x="500063" y="6524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lussdiagramm: Prozess 8"/>
          <p:cNvSpPr/>
          <p:nvPr/>
        </p:nvSpPr>
        <p:spPr>
          <a:xfrm>
            <a:off x="2282407" y="1769269"/>
            <a:ext cx="228077" cy="167286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4" name="Gruppieren 23"/>
          <p:cNvGrpSpPr/>
          <p:nvPr/>
        </p:nvGrpSpPr>
        <p:grpSpPr>
          <a:xfrm>
            <a:off x="2347913" y="1844824"/>
            <a:ext cx="84180" cy="1152128"/>
            <a:chOff x="2347913" y="1844824"/>
            <a:chExt cx="84180" cy="1152128"/>
          </a:xfrm>
        </p:grpSpPr>
        <p:sp>
          <p:nvSpPr>
            <p:cNvPr id="22" name="Freihandform 21"/>
            <p:cNvSpPr/>
            <p:nvPr/>
          </p:nvSpPr>
          <p:spPr>
            <a:xfrm>
              <a:off x="2347913" y="1926431"/>
              <a:ext cx="59531" cy="76200"/>
            </a:xfrm>
            <a:custGeom>
              <a:avLst/>
              <a:gdLst>
                <a:gd name="connsiteX0" fmla="*/ 0 w 59531"/>
                <a:gd name="connsiteY0" fmla="*/ 0 h 76200"/>
                <a:gd name="connsiteX1" fmla="*/ 14287 w 59531"/>
                <a:gd name="connsiteY1" fmla="*/ 19050 h 76200"/>
                <a:gd name="connsiteX2" fmla="*/ 16668 w 59531"/>
                <a:gd name="connsiteY2" fmla="*/ 30957 h 76200"/>
                <a:gd name="connsiteX3" fmla="*/ 33337 w 59531"/>
                <a:gd name="connsiteY3" fmla="*/ 47625 h 76200"/>
                <a:gd name="connsiteX4" fmla="*/ 47625 w 59531"/>
                <a:gd name="connsiteY4" fmla="*/ 57150 h 76200"/>
                <a:gd name="connsiteX5" fmla="*/ 57150 w 59531"/>
                <a:gd name="connsiteY5" fmla="*/ 69057 h 76200"/>
                <a:gd name="connsiteX6" fmla="*/ 59531 w 59531"/>
                <a:gd name="connsiteY6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31" h="76200">
                  <a:moveTo>
                    <a:pt x="0" y="0"/>
                  </a:moveTo>
                  <a:cubicBezTo>
                    <a:pt x="222" y="278"/>
                    <a:pt x="12950" y="15484"/>
                    <a:pt x="14287" y="19050"/>
                  </a:cubicBezTo>
                  <a:cubicBezTo>
                    <a:pt x="15708" y="22840"/>
                    <a:pt x="14993" y="27272"/>
                    <a:pt x="16668" y="30957"/>
                  </a:cubicBezTo>
                  <a:cubicBezTo>
                    <a:pt x="23491" y="45968"/>
                    <a:pt x="22559" y="44033"/>
                    <a:pt x="33337" y="47625"/>
                  </a:cubicBezTo>
                  <a:cubicBezTo>
                    <a:pt x="38100" y="50800"/>
                    <a:pt x="45815" y="51720"/>
                    <a:pt x="47625" y="57150"/>
                  </a:cubicBezTo>
                  <a:cubicBezTo>
                    <a:pt x="50911" y="67009"/>
                    <a:pt x="47918" y="62902"/>
                    <a:pt x="57150" y="69057"/>
                  </a:cubicBezTo>
                  <a:lnTo>
                    <a:pt x="59531" y="76200"/>
                  </a:lnTo>
                </a:path>
              </a:pathLst>
            </a:cu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Flussdiagramm: Prozess 22"/>
            <p:cNvSpPr/>
            <p:nvPr/>
          </p:nvSpPr>
          <p:spPr>
            <a:xfrm>
              <a:off x="2380300" y="1844824"/>
              <a:ext cx="51793" cy="115212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7" name="Freihandform 26"/>
          <p:cNvSpPr/>
          <p:nvPr/>
        </p:nvSpPr>
        <p:spPr>
          <a:xfrm>
            <a:off x="2552700" y="3131344"/>
            <a:ext cx="438150" cy="683419"/>
          </a:xfrm>
          <a:custGeom>
            <a:avLst/>
            <a:gdLst>
              <a:gd name="connsiteX0" fmla="*/ 0 w 438150"/>
              <a:gd name="connsiteY0" fmla="*/ 683419 h 683419"/>
              <a:gd name="connsiteX1" fmla="*/ 11906 w 438150"/>
              <a:gd name="connsiteY1" fmla="*/ 673894 h 683419"/>
              <a:gd name="connsiteX2" fmla="*/ 19050 w 438150"/>
              <a:gd name="connsiteY2" fmla="*/ 659606 h 683419"/>
              <a:gd name="connsiteX3" fmla="*/ 26194 w 438150"/>
              <a:gd name="connsiteY3" fmla="*/ 657225 h 683419"/>
              <a:gd name="connsiteX4" fmla="*/ 38100 w 438150"/>
              <a:gd name="connsiteY4" fmla="*/ 645319 h 683419"/>
              <a:gd name="connsiteX5" fmla="*/ 52388 w 438150"/>
              <a:gd name="connsiteY5" fmla="*/ 640556 h 683419"/>
              <a:gd name="connsiteX6" fmla="*/ 59531 w 438150"/>
              <a:gd name="connsiteY6" fmla="*/ 635794 h 683419"/>
              <a:gd name="connsiteX7" fmla="*/ 66675 w 438150"/>
              <a:gd name="connsiteY7" fmla="*/ 633412 h 683419"/>
              <a:gd name="connsiteX8" fmla="*/ 71438 w 438150"/>
              <a:gd name="connsiteY8" fmla="*/ 619125 h 683419"/>
              <a:gd name="connsiteX9" fmla="*/ 73819 w 438150"/>
              <a:gd name="connsiteY9" fmla="*/ 611981 h 683419"/>
              <a:gd name="connsiteX10" fmla="*/ 76200 w 438150"/>
              <a:gd name="connsiteY10" fmla="*/ 604837 h 683419"/>
              <a:gd name="connsiteX11" fmla="*/ 78581 w 438150"/>
              <a:gd name="connsiteY11" fmla="*/ 476250 h 683419"/>
              <a:gd name="connsiteX12" fmla="*/ 85725 w 438150"/>
              <a:gd name="connsiteY12" fmla="*/ 461962 h 683419"/>
              <a:gd name="connsiteX13" fmla="*/ 92869 w 438150"/>
              <a:gd name="connsiteY13" fmla="*/ 457200 h 683419"/>
              <a:gd name="connsiteX14" fmla="*/ 102394 w 438150"/>
              <a:gd name="connsiteY14" fmla="*/ 442912 h 683419"/>
              <a:gd name="connsiteX15" fmla="*/ 107156 w 438150"/>
              <a:gd name="connsiteY15" fmla="*/ 435769 h 683419"/>
              <a:gd name="connsiteX16" fmla="*/ 114300 w 438150"/>
              <a:gd name="connsiteY16" fmla="*/ 433387 h 683419"/>
              <a:gd name="connsiteX17" fmla="*/ 121444 w 438150"/>
              <a:gd name="connsiteY17" fmla="*/ 428625 h 683419"/>
              <a:gd name="connsiteX18" fmla="*/ 135731 w 438150"/>
              <a:gd name="connsiteY18" fmla="*/ 423862 h 683419"/>
              <a:gd name="connsiteX19" fmla="*/ 190500 w 438150"/>
              <a:gd name="connsiteY19" fmla="*/ 426244 h 683419"/>
              <a:gd name="connsiteX20" fmla="*/ 214313 w 438150"/>
              <a:gd name="connsiteY20" fmla="*/ 431006 h 683419"/>
              <a:gd name="connsiteX21" fmla="*/ 221456 w 438150"/>
              <a:gd name="connsiteY21" fmla="*/ 435769 h 683419"/>
              <a:gd name="connsiteX22" fmla="*/ 228600 w 438150"/>
              <a:gd name="connsiteY22" fmla="*/ 438150 h 683419"/>
              <a:gd name="connsiteX23" fmla="*/ 238125 w 438150"/>
              <a:gd name="connsiteY23" fmla="*/ 445294 h 683419"/>
              <a:gd name="connsiteX24" fmla="*/ 252413 w 438150"/>
              <a:gd name="connsiteY24" fmla="*/ 454819 h 683419"/>
              <a:gd name="connsiteX25" fmla="*/ 259556 w 438150"/>
              <a:gd name="connsiteY25" fmla="*/ 459581 h 683419"/>
              <a:gd name="connsiteX26" fmla="*/ 283369 w 438150"/>
              <a:gd name="connsiteY26" fmla="*/ 469106 h 683419"/>
              <a:gd name="connsiteX27" fmla="*/ 290513 w 438150"/>
              <a:gd name="connsiteY27" fmla="*/ 471487 h 683419"/>
              <a:gd name="connsiteX28" fmla="*/ 342900 w 438150"/>
              <a:gd name="connsiteY28" fmla="*/ 469106 h 683419"/>
              <a:gd name="connsiteX29" fmla="*/ 350044 w 438150"/>
              <a:gd name="connsiteY29" fmla="*/ 466725 h 683419"/>
              <a:gd name="connsiteX30" fmla="*/ 357188 w 438150"/>
              <a:gd name="connsiteY30" fmla="*/ 461962 h 683419"/>
              <a:gd name="connsiteX31" fmla="*/ 364331 w 438150"/>
              <a:gd name="connsiteY31" fmla="*/ 447675 h 683419"/>
              <a:gd name="connsiteX32" fmla="*/ 371475 w 438150"/>
              <a:gd name="connsiteY32" fmla="*/ 440531 h 683419"/>
              <a:gd name="connsiteX33" fmla="*/ 381000 w 438150"/>
              <a:gd name="connsiteY33" fmla="*/ 426244 h 683419"/>
              <a:gd name="connsiteX34" fmla="*/ 385763 w 438150"/>
              <a:gd name="connsiteY34" fmla="*/ 419100 h 683419"/>
              <a:gd name="connsiteX35" fmla="*/ 392906 w 438150"/>
              <a:gd name="connsiteY35" fmla="*/ 402431 h 683419"/>
              <a:gd name="connsiteX36" fmla="*/ 400050 w 438150"/>
              <a:gd name="connsiteY36" fmla="*/ 388144 h 683419"/>
              <a:gd name="connsiteX37" fmla="*/ 407194 w 438150"/>
              <a:gd name="connsiteY37" fmla="*/ 361950 h 683419"/>
              <a:gd name="connsiteX38" fmla="*/ 409575 w 438150"/>
              <a:gd name="connsiteY38" fmla="*/ 354806 h 683419"/>
              <a:gd name="connsiteX39" fmla="*/ 414338 w 438150"/>
              <a:gd name="connsiteY39" fmla="*/ 347662 h 683419"/>
              <a:gd name="connsiteX40" fmla="*/ 416719 w 438150"/>
              <a:gd name="connsiteY40" fmla="*/ 340519 h 683419"/>
              <a:gd name="connsiteX41" fmla="*/ 421481 w 438150"/>
              <a:gd name="connsiteY41" fmla="*/ 323850 h 683419"/>
              <a:gd name="connsiteX42" fmla="*/ 426244 w 438150"/>
              <a:gd name="connsiteY42" fmla="*/ 316706 h 683419"/>
              <a:gd name="connsiteX43" fmla="*/ 431006 w 438150"/>
              <a:gd name="connsiteY43" fmla="*/ 300037 h 683419"/>
              <a:gd name="connsiteX44" fmla="*/ 435769 w 438150"/>
              <a:gd name="connsiteY44" fmla="*/ 285750 h 683419"/>
              <a:gd name="connsiteX45" fmla="*/ 438150 w 438150"/>
              <a:gd name="connsiteY45" fmla="*/ 278606 h 683419"/>
              <a:gd name="connsiteX46" fmla="*/ 435769 w 438150"/>
              <a:gd name="connsiteY46" fmla="*/ 242887 h 683419"/>
              <a:gd name="connsiteX47" fmla="*/ 431006 w 438150"/>
              <a:gd name="connsiteY47" fmla="*/ 235744 h 683419"/>
              <a:gd name="connsiteX48" fmla="*/ 426244 w 438150"/>
              <a:gd name="connsiteY48" fmla="*/ 221456 h 683419"/>
              <a:gd name="connsiteX49" fmla="*/ 423863 w 438150"/>
              <a:gd name="connsiteY49" fmla="*/ 214312 h 683419"/>
              <a:gd name="connsiteX50" fmla="*/ 411956 w 438150"/>
              <a:gd name="connsiteY50" fmla="*/ 200025 h 683419"/>
              <a:gd name="connsiteX51" fmla="*/ 400050 w 438150"/>
              <a:gd name="connsiteY51" fmla="*/ 188119 h 683419"/>
              <a:gd name="connsiteX52" fmla="*/ 390525 w 438150"/>
              <a:gd name="connsiteY52" fmla="*/ 173831 h 683419"/>
              <a:gd name="connsiteX53" fmla="*/ 385763 w 438150"/>
              <a:gd name="connsiteY53" fmla="*/ 166687 h 683419"/>
              <a:gd name="connsiteX54" fmla="*/ 364331 w 438150"/>
              <a:gd name="connsiteY54" fmla="*/ 150019 h 683419"/>
              <a:gd name="connsiteX55" fmla="*/ 357188 w 438150"/>
              <a:gd name="connsiteY55" fmla="*/ 145256 h 683419"/>
              <a:gd name="connsiteX56" fmla="*/ 333375 w 438150"/>
              <a:gd name="connsiteY56" fmla="*/ 128587 h 683419"/>
              <a:gd name="connsiteX57" fmla="*/ 307181 w 438150"/>
              <a:gd name="connsiteY57" fmla="*/ 109537 h 683419"/>
              <a:gd name="connsiteX58" fmla="*/ 297656 w 438150"/>
              <a:gd name="connsiteY58" fmla="*/ 102394 h 683419"/>
              <a:gd name="connsiteX59" fmla="*/ 288131 w 438150"/>
              <a:gd name="connsiteY59" fmla="*/ 100012 h 683419"/>
              <a:gd name="connsiteX60" fmla="*/ 271463 w 438150"/>
              <a:gd name="connsiteY60" fmla="*/ 92869 h 683419"/>
              <a:gd name="connsiteX61" fmla="*/ 252413 w 438150"/>
              <a:gd name="connsiteY61" fmla="*/ 88106 h 683419"/>
              <a:gd name="connsiteX62" fmla="*/ 238125 w 438150"/>
              <a:gd name="connsiteY62" fmla="*/ 83344 h 683419"/>
              <a:gd name="connsiteX63" fmla="*/ 230981 w 438150"/>
              <a:gd name="connsiteY63" fmla="*/ 80962 h 683419"/>
              <a:gd name="connsiteX64" fmla="*/ 197644 w 438150"/>
              <a:gd name="connsiteY64" fmla="*/ 73819 h 683419"/>
              <a:gd name="connsiteX65" fmla="*/ 176213 w 438150"/>
              <a:gd name="connsiteY65" fmla="*/ 64294 h 683419"/>
              <a:gd name="connsiteX66" fmla="*/ 169069 w 438150"/>
              <a:gd name="connsiteY66" fmla="*/ 57150 h 683419"/>
              <a:gd name="connsiteX67" fmla="*/ 164306 w 438150"/>
              <a:gd name="connsiteY67" fmla="*/ 50006 h 683419"/>
              <a:gd name="connsiteX68" fmla="*/ 154781 w 438150"/>
              <a:gd name="connsiteY68" fmla="*/ 21431 h 683419"/>
              <a:gd name="connsiteX69" fmla="*/ 150019 w 438150"/>
              <a:gd name="connsiteY69" fmla="*/ 0 h 68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38150" h="683419">
                <a:moveTo>
                  <a:pt x="0" y="683419"/>
                </a:moveTo>
                <a:cubicBezTo>
                  <a:pt x="3969" y="680244"/>
                  <a:pt x="8598" y="677753"/>
                  <a:pt x="11906" y="673894"/>
                </a:cubicBezTo>
                <a:cubicBezTo>
                  <a:pt x="21315" y="662918"/>
                  <a:pt x="5917" y="670113"/>
                  <a:pt x="19050" y="659606"/>
                </a:cubicBezTo>
                <a:cubicBezTo>
                  <a:pt x="21010" y="658038"/>
                  <a:pt x="23813" y="658019"/>
                  <a:pt x="26194" y="657225"/>
                </a:cubicBezTo>
                <a:cubicBezTo>
                  <a:pt x="30539" y="650706"/>
                  <a:pt x="30579" y="648662"/>
                  <a:pt x="38100" y="645319"/>
                </a:cubicBezTo>
                <a:cubicBezTo>
                  <a:pt x="42688" y="643280"/>
                  <a:pt x="52388" y="640556"/>
                  <a:pt x="52388" y="640556"/>
                </a:cubicBezTo>
                <a:cubicBezTo>
                  <a:pt x="54769" y="638969"/>
                  <a:pt x="56972" y="637074"/>
                  <a:pt x="59531" y="635794"/>
                </a:cubicBezTo>
                <a:cubicBezTo>
                  <a:pt x="61776" y="634671"/>
                  <a:pt x="65216" y="635455"/>
                  <a:pt x="66675" y="633412"/>
                </a:cubicBezTo>
                <a:cubicBezTo>
                  <a:pt x="69593" y="629327"/>
                  <a:pt x="69850" y="623887"/>
                  <a:pt x="71438" y="619125"/>
                </a:cubicBezTo>
                <a:lnTo>
                  <a:pt x="73819" y="611981"/>
                </a:lnTo>
                <a:lnTo>
                  <a:pt x="76200" y="604837"/>
                </a:lnTo>
                <a:cubicBezTo>
                  <a:pt x="76994" y="561975"/>
                  <a:pt x="77078" y="519093"/>
                  <a:pt x="78581" y="476250"/>
                </a:cubicBezTo>
                <a:cubicBezTo>
                  <a:pt x="78722" y="472238"/>
                  <a:pt x="83158" y="464529"/>
                  <a:pt x="85725" y="461962"/>
                </a:cubicBezTo>
                <a:cubicBezTo>
                  <a:pt x="87749" y="459938"/>
                  <a:pt x="90488" y="458787"/>
                  <a:pt x="92869" y="457200"/>
                </a:cubicBezTo>
                <a:cubicBezTo>
                  <a:pt x="97053" y="444646"/>
                  <a:pt x="92484" y="454803"/>
                  <a:pt x="102394" y="442912"/>
                </a:cubicBezTo>
                <a:cubicBezTo>
                  <a:pt x="104226" y="440714"/>
                  <a:pt x="104921" y="437557"/>
                  <a:pt x="107156" y="435769"/>
                </a:cubicBezTo>
                <a:cubicBezTo>
                  <a:pt x="109116" y="434201"/>
                  <a:pt x="112055" y="434510"/>
                  <a:pt x="114300" y="433387"/>
                </a:cubicBezTo>
                <a:cubicBezTo>
                  <a:pt x="116860" y="432107"/>
                  <a:pt x="118829" y="429787"/>
                  <a:pt x="121444" y="428625"/>
                </a:cubicBezTo>
                <a:cubicBezTo>
                  <a:pt x="126031" y="426586"/>
                  <a:pt x="135731" y="423862"/>
                  <a:pt x="135731" y="423862"/>
                </a:cubicBezTo>
                <a:cubicBezTo>
                  <a:pt x="153987" y="424656"/>
                  <a:pt x="172270" y="424987"/>
                  <a:pt x="190500" y="426244"/>
                </a:cubicBezTo>
                <a:cubicBezTo>
                  <a:pt x="198564" y="426800"/>
                  <a:pt x="206510" y="429056"/>
                  <a:pt x="214313" y="431006"/>
                </a:cubicBezTo>
                <a:cubicBezTo>
                  <a:pt x="216694" y="432594"/>
                  <a:pt x="218896" y="434489"/>
                  <a:pt x="221456" y="435769"/>
                </a:cubicBezTo>
                <a:cubicBezTo>
                  <a:pt x="223701" y="436892"/>
                  <a:pt x="226421" y="436905"/>
                  <a:pt x="228600" y="438150"/>
                </a:cubicBezTo>
                <a:cubicBezTo>
                  <a:pt x="232046" y="440119"/>
                  <a:pt x="234874" y="443018"/>
                  <a:pt x="238125" y="445294"/>
                </a:cubicBezTo>
                <a:cubicBezTo>
                  <a:pt x="242814" y="448576"/>
                  <a:pt x="247650" y="451644"/>
                  <a:pt x="252413" y="454819"/>
                </a:cubicBezTo>
                <a:cubicBezTo>
                  <a:pt x="254794" y="456406"/>
                  <a:pt x="256997" y="458301"/>
                  <a:pt x="259556" y="459581"/>
                </a:cubicBezTo>
                <a:cubicBezTo>
                  <a:pt x="273571" y="466589"/>
                  <a:pt x="265713" y="463222"/>
                  <a:pt x="283369" y="469106"/>
                </a:cubicBezTo>
                <a:lnTo>
                  <a:pt x="290513" y="471487"/>
                </a:lnTo>
                <a:cubicBezTo>
                  <a:pt x="307975" y="470693"/>
                  <a:pt x="325475" y="470500"/>
                  <a:pt x="342900" y="469106"/>
                </a:cubicBezTo>
                <a:cubicBezTo>
                  <a:pt x="345402" y="468906"/>
                  <a:pt x="347799" y="467848"/>
                  <a:pt x="350044" y="466725"/>
                </a:cubicBezTo>
                <a:cubicBezTo>
                  <a:pt x="352604" y="465445"/>
                  <a:pt x="354807" y="463550"/>
                  <a:pt x="357188" y="461962"/>
                </a:cubicBezTo>
                <a:cubicBezTo>
                  <a:pt x="359574" y="454804"/>
                  <a:pt x="359203" y="453829"/>
                  <a:pt x="364331" y="447675"/>
                </a:cubicBezTo>
                <a:cubicBezTo>
                  <a:pt x="366487" y="445088"/>
                  <a:pt x="369407" y="443189"/>
                  <a:pt x="371475" y="440531"/>
                </a:cubicBezTo>
                <a:cubicBezTo>
                  <a:pt x="374989" y="436013"/>
                  <a:pt x="377825" y="431006"/>
                  <a:pt x="381000" y="426244"/>
                </a:cubicBezTo>
                <a:lnTo>
                  <a:pt x="385763" y="419100"/>
                </a:lnTo>
                <a:cubicBezTo>
                  <a:pt x="391344" y="402355"/>
                  <a:pt x="384084" y="423016"/>
                  <a:pt x="392906" y="402431"/>
                </a:cubicBezTo>
                <a:cubicBezTo>
                  <a:pt x="398820" y="388632"/>
                  <a:pt x="390901" y="401867"/>
                  <a:pt x="400050" y="388144"/>
                </a:cubicBezTo>
                <a:cubicBezTo>
                  <a:pt x="403416" y="371311"/>
                  <a:pt x="401150" y="380081"/>
                  <a:pt x="407194" y="361950"/>
                </a:cubicBezTo>
                <a:cubicBezTo>
                  <a:pt x="407988" y="359569"/>
                  <a:pt x="408183" y="356894"/>
                  <a:pt x="409575" y="354806"/>
                </a:cubicBezTo>
                <a:lnTo>
                  <a:pt x="414338" y="347662"/>
                </a:lnTo>
                <a:cubicBezTo>
                  <a:pt x="415132" y="345281"/>
                  <a:pt x="416030" y="342932"/>
                  <a:pt x="416719" y="340519"/>
                </a:cubicBezTo>
                <a:cubicBezTo>
                  <a:pt x="417736" y="336960"/>
                  <a:pt x="419578" y="327655"/>
                  <a:pt x="421481" y="323850"/>
                </a:cubicBezTo>
                <a:cubicBezTo>
                  <a:pt x="422761" y="321290"/>
                  <a:pt x="424656" y="319087"/>
                  <a:pt x="426244" y="316706"/>
                </a:cubicBezTo>
                <a:cubicBezTo>
                  <a:pt x="434258" y="292659"/>
                  <a:pt x="422020" y="329987"/>
                  <a:pt x="431006" y="300037"/>
                </a:cubicBezTo>
                <a:cubicBezTo>
                  <a:pt x="432449" y="295229"/>
                  <a:pt x="434181" y="290512"/>
                  <a:pt x="435769" y="285750"/>
                </a:cubicBezTo>
                <a:lnTo>
                  <a:pt x="438150" y="278606"/>
                </a:lnTo>
                <a:cubicBezTo>
                  <a:pt x="437356" y="266700"/>
                  <a:pt x="437731" y="254657"/>
                  <a:pt x="435769" y="242887"/>
                </a:cubicBezTo>
                <a:cubicBezTo>
                  <a:pt x="435299" y="240064"/>
                  <a:pt x="432168" y="238359"/>
                  <a:pt x="431006" y="235744"/>
                </a:cubicBezTo>
                <a:cubicBezTo>
                  <a:pt x="428967" y="231156"/>
                  <a:pt x="427831" y="226219"/>
                  <a:pt x="426244" y="221456"/>
                </a:cubicBezTo>
                <a:cubicBezTo>
                  <a:pt x="425450" y="219075"/>
                  <a:pt x="425256" y="216400"/>
                  <a:pt x="423863" y="214312"/>
                </a:cubicBezTo>
                <a:cubicBezTo>
                  <a:pt x="412030" y="196566"/>
                  <a:pt x="427245" y="218373"/>
                  <a:pt x="411956" y="200025"/>
                </a:cubicBezTo>
                <a:cubicBezTo>
                  <a:pt x="402035" y="188119"/>
                  <a:pt x="413147" y="196849"/>
                  <a:pt x="400050" y="188119"/>
                </a:cubicBezTo>
                <a:lnTo>
                  <a:pt x="390525" y="173831"/>
                </a:lnTo>
                <a:cubicBezTo>
                  <a:pt x="388938" y="171450"/>
                  <a:pt x="388144" y="168274"/>
                  <a:pt x="385763" y="166687"/>
                </a:cubicBezTo>
                <a:cubicBezTo>
                  <a:pt x="349671" y="142626"/>
                  <a:pt x="386702" y="168662"/>
                  <a:pt x="364331" y="150019"/>
                </a:cubicBezTo>
                <a:cubicBezTo>
                  <a:pt x="362133" y="148187"/>
                  <a:pt x="359517" y="146920"/>
                  <a:pt x="357188" y="145256"/>
                </a:cubicBezTo>
                <a:cubicBezTo>
                  <a:pt x="332554" y="127659"/>
                  <a:pt x="366152" y="150436"/>
                  <a:pt x="333375" y="128587"/>
                </a:cubicBezTo>
                <a:cubicBezTo>
                  <a:pt x="319615" y="119415"/>
                  <a:pt x="328551" y="125564"/>
                  <a:pt x="307181" y="109537"/>
                </a:cubicBezTo>
                <a:cubicBezTo>
                  <a:pt x="304006" y="107156"/>
                  <a:pt x="301506" y="103357"/>
                  <a:pt x="297656" y="102394"/>
                </a:cubicBezTo>
                <a:cubicBezTo>
                  <a:pt x="294481" y="101600"/>
                  <a:pt x="291195" y="101161"/>
                  <a:pt x="288131" y="100012"/>
                </a:cubicBezTo>
                <a:cubicBezTo>
                  <a:pt x="270790" y="93509"/>
                  <a:pt x="285913" y="96810"/>
                  <a:pt x="271463" y="92869"/>
                </a:cubicBezTo>
                <a:cubicBezTo>
                  <a:pt x="265148" y="91147"/>
                  <a:pt x="258623" y="90176"/>
                  <a:pt x="252413" y="88106"/>
                </a:cubicBezTo>
                <a:lnTo>
                  <a:pt x="238125" y="83344"/>
                </a:lnTo>
                <a:cubicBezTo>
                  <a:pt x="235744" y="82550"/>
                  <a:pt x="233416" y="81571"/>
                  <a:pt x="230981" y="80962"/>
                </a:cubicBezTo>
                <a:cubicBezTo>
                  <a:pt x="207247" y="75029"/>
                  <a:pt x="218387" y="77276"/>
                  <a:pt x="197644" y="73819"/>
                </a:cubicBezTo>
                <a:cubicBezTo>
                  <a:pt x="187262" y="70358"/>
                  <a:pt x="183759" y="70583"/>
                  <a:pt x="176213" y="64294"/>
                </a:cubicBezTo>
                <a:cubicBezTo>
                  <a:pt x="173626" y="62138"/>
                  <a:pt x="171225" y="59737"/>
                  <a:pt x="169069" y="57150"/>
                </a:cubicBezTo>
                <a:cubicBezTo>
                  <a:pt x="167237" y="54951"/>
                  <a:pt x="165894" y="52387"/>
                  <a:pt x="164306" y="50006"/>
                </a:cubicBezTo>
                <a:lnTo>
                  <a:pt x="154781" y="21431"/>
                </a:lnTo>
                <a:cubicBezTo>
                  <a:pt x="152397" y="14280"/>
                  <a:pt x="150019" y="7821"/>
                  <a:pt x="150019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Freihandform 20"/>
          <p:cNvSpPr/>
          <p:nvPr/>
        </p:nvSpPr>
        <p:spPr>
          <a:xfrm>
            <a:off x="1924050" y="3067050"/>
            <a:ext cx="2085975" cy="1476375"/>
          </a:xfrm>
          <a:custGeom>
            <a:avLst/>
            <a:gdLst>
              <a:gd name="connsiteX0" fmla="*/ 57150 w 2085975"/>
              <a:gd name="connsiteY0" fmla="*/ 1095375 h 1476375"/>
              <a:gd name="connsiteX1" fmla="*/ 104775 w 2085975"/>
              <a:gd name="connsiteY1" fmla="*/ 1123950 h 1476375"/>
              <a:gd name="connsiteX2" fmla="*/ 523875 w 2085975"/>
              <a:gd name="connsiteY2" fmla="*/ 1133475 h 1476375"/>
              <a:gd name="connsiteX3" fmla="*/ 552450 w 2085975"/>
              <a:gd name="connsiteY3" fmla="*/ 1123950 h 1476375"/>
              <a:gd name="connsiteX4" fmla="*/ 619125 w 2085975"/>
              <a:gd name="connsiteY4" fmla="*/ 1047750 h 1476375"/>
              <a:gd name="connsiteX5" fmla="*/ 657225 w 2085975"/>
              <a:gd name="connsiteY5" fmla="*/ 962025 h 1476375"/>
              <a:gd name="connsiteX6" fmla="*/ 742950 w 2085975"/>
              <a:gd name="connsiteY6" fmla="*/ 923925 h 1476375"/>
              <a:gd name="connsiteX7" fmla="*/ 771525 w 2085975"/>
              <a:gd name="connsiteY7" fmla="*/ 914400 h 1476375"/>
              <a:gd name="connsiteX8" fmla="*/ 1019175 w 2085975"/>
              <a:gd name="connsiteY8" fmla="*/ 914400 h 1476375"/>
              <a:gd name="connsiteX9" fmla="*/ 1047750 w 2085975"/>
              <a:gd name="connsiteY9" fmla="*/ 895350 h 1476375"/>
              <a:gd name="connsiteX10" fmla="*/ 1076325 w 2085975"/>
              <a:gd name="connsiteY10" fmla="*/ 838200 h 1476375"/>
              <a:gd name="connsiteX11" fmla="*/ 1104900 w 2085975"/>
              <a:gd name="connsiteY11" fmla="*/ 771525 h 1476375"/>
              <a:gd name="connsiteX12" fmla="*/ 1123950 w 2085975"/>
              <a:gd name="connsiteY12" fmla="*/ 704850 h 1476375"/>
              <a:gd name="connsiteX13" fmla="*/ 1162050 w 2085975"/>
              <a:gd name="connsiteY13" fmla="*/ 647700 h 1476375"/>
              <a:gd name="connsiteX14" fmla="*/ 1171575 w 2085975"/>
              <a:gd name="connsiteY14" fmla="*/ 619125 h 1476375"/>
              <a:gd name="connsiteX15" fmla="*/ 1200150 w 2085975"/>
              <a:gd name="connsiteY15" fmla="*/ 609600 h 1476375"/>
              <a:gd name="connsiteX16" fmla="*/ 1266825 w 2085975"/>
              <a:gd name="connsiteY16" fmla="*/ 581025 h 1476375"/>
              <a:gd name="connsiteX17" fmla="*/ 1323975 w 2085975"/>
              <a:gd name="connsiteY17" fmla="*/ 523875 h 1476375"/>
              <a:gd name="connsiteX18" fmla="*/ 1352550 w 2085975"/>
              <a:gd name="connsiteY18" fmla="*/ 457200 h 1476375"/>
              <a:gd name="connsiteX19" fmla="*/ 1343025 w 2085975"/>
              <a:gd name="connsiteY19" fmla="*/ 295275 h 1476375"/>
              <a:gd name="connsiteX20" fmla="*/ 1323975 w 2085975"/>
              <a:gd name="connsiteY20" fmla="*/ 238125 h 1476375"/>
              <a:gd name="connsiteX21" fmla="*/ 1304925 w 2085975"/>
              <a:gd name="connsiteY21" fmla="*/ 171450 h 1476375"/>
              <a:gd name="connsiteX22" fmla="*/ 1314450 w 2085975"/>
              <a:gd name="connsiteY22" fmla="*/ 76200 h 1476375"/>
              <a:gd name="connsiteX23" fmla="*/ 1371600 w 2085975"/>
              <a:gd name="connsiteY23" fmla="*/ 38100 h 1476375"/>
              <a:gd name="connsiteX24" fmla="*/ 1400175 w 2085975"/>
              <a:gd name="connsiteY24" fmla="*/ 19050 h 1476375"/>
              <a:gd name="connsiteX25" fmla="*/ 1476375 w 2085975"/>
              <a:gd name="connsiteY25" fmla="*/ 0 h 1476375"/>
              <a:gd name="connsiteX26" fmla="*/ 1704975 w 2085975"/>
              <a:gd name="connsiteY26" fmla="*/ 28575 h 1476375"/>
              <a:gd name="connsiteX27" fmla="*/ 1771650 w 2085975"/>
              <a:gd name="connsiteY27" fmla="*/ 57150 h 1476375"/>
              <a:gd name="connsiteX28" fmla="*/ 1828800 w 2085975"/>
              <a:gd name="connsiteY28" fmla="*/ 76200 h 1476375"/>
              <a:gd name="connsiteX29" fmla="*/ 1895475 w 2085975"/>
              <a:gd name="connsiteY29" fmla="*/ 104775 h 1476375"/>
              <a:gd name="connsiteX30" fmla="*/ 1952625 w 2085975"/>
              <a:gd name="connsiteY30" fmla="*/ 152400 h 1476375"/>
              <a:gd name="connsiteX31" fmla="*/ 1981200 w 2085975"/>
              <a:gd name="connsiteY31" fmla="*/ 171450 h 1476375"/>
              <a:gd name="connsiteX32" fmla="*/ 2019300 w 2085975"/>
              <a:gd name="connsiteY32" fmla="*/ 228600 h 1476375"/>
              <a:gd name="connsiteX33" fmla="*/ 2038350 w 2085975"/>
              <a:gd name="connsiteY33" fmla="*/ 257175 h 1476375"/>
              <a:gd name="connsiteX34" fmla="*/ 2047875 w 2085975"/>
              <a:gd name="connsiteY34" fmla="*/ 295275 h 1476375"/>
              <a:gd name="connsiteX35" fmla="*/ 2066925 w 2085975"/>
              <a:gd name="connsiteY35" fmla="*/ 352425 h 1476375"/>
              <a:gd name="connsiteX36" fmla="*/ 2076450 w 2085975"/>
              <a:gd name="connsiteY36" fmla="*/ 390525 h 1476375"/>
              <a:gd name="connsiteX37" fmla="*/ 2085975 w 2085975"/>
              <a:gd name="connsiteY37" fmla="*/ 514350 h 1476375"/>
              <a:gd name="connsiteX38" fmla="*/ 2076450 w 2085975"/>
              <a:gd name="connsiteY38" fmla="*/ 914400 h 1476375"/>
              <a:gd name="connsiteX39" fmla="*/ 2057400 w 2085975"/>
              <a:gd name="connsiteY39" fmla="*/ 971550 h 1476375"/>
              <a:gd name="connsiteX40" fmla="*/ 2047875 w 2085975"/>
              <a:gd name="connsiteY40" fmla="*/ 1009650 h 1476375"/>
              <a:gd name="connsiteX41" fmla="*/ 2038350 w 2085975"/>
              <a:gd name="connsiteY41" fmla="*/ 1038225 h 1476375"/>
              <a:gd name="connsiteX42" fmla="*/ 1981200 w 2085975"/>
              <a:gd name="connsiteY42" fmla="*/ 1057275 h 1476375"/>
              <a:gd name="connsiteX43" fmla="*/ 1943100 w 2085975"/>
              <a:gd name="connsiteY43" fmla="*/ 1076325 h 1476375"/>
              <a:gd name="connsiteX44" fmla="*/ 1733550 w 2085975"/>
              <a:gd name="connsiteY44" fmla="*/ 1095375 h 1476375"/>
              <a:gd name="connsiteX45" fmla="*/ 1704975 w 2085975"/>
              <a:gd name="connsiteY45" fmla="*/ 1104900 h 1476375"/>
              <a:gd name="connsiteX46" fmla="*/ 1666875 w 2085975"/>
              <a:gd name="connsiteY46" fmla="*/ 1123950 h 1476375"/>
              <a:gd name="connsiteX47" fmla="*/ 1628775 w 2085975"/>
              <a:gd name="connsiteY47" fmla="*/ 1133475 h 1476375"/>
              <a:gd name="connsiteX48" fmla="*/ 1590675 w 2085975"/>
              <a:gd name="connsiteY48" fmla="*/ 1152525 h 1476375"/>
              <a:gd name="connsiteX49" fmla="*/ 1524000 w 2085975"/>
              <a:gd name="connsiteY49" fmla="*/ 1171575 h 1476375"/>
              <a:gd name="connsiteX50" fmla="*/ 1466850 w 2085975"/>
              <a:gd name="connsiteY50" fmla="*/ 1190625 h 1476375"/>
              <a:gd name="connsiteX51" fmla="*/ 1390650 w 2085975"/>
              <a:gd name="connsiteY51" fmla="*/ 1200150 h 1476375"/>
              <a:gd name="connsiteX52" fmla="*/ 1257300 w 2085975"/>
              <a:gd name="connsiteY52" fmla="*/ 1228725 h 1476375"/>
              <a:gd name="connsiteX53" fmla="*/ 1181100 w 2085975"/>
              <a:gd name="connsiteY53" fmla="*/ 1266825 h 1476375"/>
              <a:gd name="connsiteX54" fmla="*/ 1143000 w 2085975"/>
              <a:gd name="connsiteY54" fmla="*/ 1285875 h 1476375"/>
              <a:gd name="connsiteX55" fmla="*/ 1114425 w 2085975"/>
              <a:gd name="connsiteY55" fmla="*/ 1295400 h 1476375"/>
              <a:gd name="connsiteX56" fmla="*/ 1066800 w 2085975"/>
              <a:gd name="connsiteY56" fmla="*/ 1343025 h 1476375"/>
              <a:gd name="connsiteX57" fmla="*/ 1009650 w 2085975"/>
              <a:gd name="connsiteY57" fmla="*/ 1400175 h 1476375"/>
              <a:gd name="connsiteX58" fmla="*/ 933450 w 2085975"/>
              <a:gd name="connsiteY58" fmla="*/ 1419225 h 1476375"/>
              <a:gd name="connsiteX59" fmla="*/ 904875 w 2085975"/>
              <a:gd name="connsiteY59" fmla="*/ 1428750 h 1476375"/>
              <a:gd name="connsiteX60" fmla="*/ 619125 w 2085975"/>
              <a:gd name="connsiteY60" fmla="*/ 1409700 h 1476375"/>
              <a:gd name="connsiteX61" fmla="*/ 581025 w 2085975"/>
              <a:gd name="connsiteY61" fmla="*/ 1390650 h 1476375"/>
              <a:gd name="connsiteX62" fmla="*/ 485775 w 2085975"/>
              <a:gd name="connsiteY62" fmla="*/ 1400175 h 1476375"/>
              <a:gd name="connsiteX63" fmla="*/ 447675 w 2085975"/>
              <a:gd name="connsiteY63" fmla="*/ 1419225 h 1476375"/>
              <a:gd name="connsiteX64" fmla="*/ 419100 w 2085975"/>
              <a:gd name="connsiteY64" fmla="*/ 1428750 h 1476375"/>
              <a:gd name="connsiteX65" fmla="*/ 381000 w 2085975"/>
              <a:gd name="connsiteY65" fmla="*/ 1447800 h 1476375"/>
              <a:gd name="connsiteX66" fmla="*/ 257175 w 2085975"/>
              <a:gd name="connsiteY66" fmla="*/ 1476375 h 1476375"/>
              <a:gd name="connsiteX67" fmla="*/ 180975 w 2085975"/>
              <a:gd name="connsiteY67" fmla="*/ 1466850 h 1476375"/>
              <a:gd name="connsiteX68" fmla="*/ 152400 w 2085975"/>
              <a:gd name="connsiteY68" fmla="*/ 1447800 h 1476375"/>
              <a:gd name="connsiteX69" fmla="*/ 104775 w 2085975"/>
              <a:gd name="connsiteY69" fmla="*/ 1390650 h 1476375"/>
              <a:gd name="connsiteX70" fmla="*/ 95250 w 2085975"/>
              <a:gd name="connsiteY70" fmla="*/ 1362075 h 1476375"/>
              <a:gd name="connsiteX71" fmla="*/ 76200 w 2085975"/>
              <a:gd name="connsiteY71" fmla="*/ 1333500 h 1476375"/>
              <a:gd name="connsiteX72" fmla="*/ 66675 w 2085975"/>
              <a:gd name="connsiteY72" fmla="*/ 1304925 h 1476375"/>
              <a:gd name="connsiteX73" fmla="*/ 47625 w 2085975"/>
              <a:gd name="connsiteY73" fmla="*/ 1276350 h 1476375"/>
              <a:gd name="connsiteX74" fmla="*/ 28575 w 2085975"/>
              <a:gd name="connsiteY74" fmla="*/ 1219200 h 1476375"/>
              <a:gd name="connsiteX75" fmla="*/ 0 w 2085975"/>
              <a:gd name="connsiteY75" fmla="*/ 1162050 h 1476375"/>
              <a:gd name="connsiteX76" fmla="*/ 9525 w 2085975"/>
              <a:gd name="connsiteY76" fmla="*/ 1114425 h 1476375"/>
              <a:gd name="connsiteX77" fmla="*/ 38100 w 2085975"/>
              <a:gd name="connsiteY77" fmla="*/ 1104900 h 1476375"/>
              <a:gd name="connsiteX78" fmla="*/ 57150 w 2085975"/>
              <a:gd name="connsiteY78" fmla="*/ 1095375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85975" h="1476375">
                <a:moveTo>
                  <a:pt x="57150" y="1095375"/>
                </a:moveTo>
                <a:cubicBezTo>
                  <a:pt x="68263" y="1098550"/>
                  <a:pt x="89076" y="1114138"/>
                  <a:pt x="104775" y="1123950"/>
                </a:cubicBezTo>
                <a:cubicBezTo>
                  <a:pt x="250479" y="1215015"/>
                  <a:pt x="21977" y="1145716"/>
                  <a:pt x="523875" y="1133475"/>
                </a:cubicBezTo>
                <a:cubicBezTo>
                  <a:pt x="533400" y="1130300"/>
                  <a:pt x="543470" y="1128440"/>
                  <a:pt x="552450" y="1123950"/>
                </a:cubicBezTo>
                <a:cubicBezTo>
                  <a:pt x="583565" y="1108393"/>
                  <a:pt x="607695" y="1082040"/>
                  <a:pt x="619125" y="1047750"/>
                </a:cubicBezTo>
                <a:cubicBezTo>
                  <a:pt x="628556" y="1019456"/>
                  <a:pt x="634584" y="984666"/>
                  <a:pt x="657225" y="962025"/>
                </a:cubicBezTo>
                <a:cubicBezTo>
                  <a:pt x="679866" y="939384"/>
                  <a:pt x="714656" y="933356"/>
                  <a:pt x="742950" y="923925"/>
                </a:cubicBezTo>
                <a:lnTo>
                  <a:pt x="771525" y="914400"/>
                </a:lnTo>
                <a:cubicBezTo>
                  <a:pt x="867583" y="921789"/>
                  <a:pt x="923117" y="932411"/>
                  <a:pt x="1019175" y="914400"/>
                </a:cubicBezTo>
                <a:cubicBezTo>
                  <a:pt x="1030427" y="912290"/>
                  <a:pt x="1038225" y="901700"/>
                  <a:pt x="1047750" y="895350"/>
                </a:cubicBezTo>
                <a:cubicBezTo>
                  <a:pt x="1084359" y="840436"/>
                  <a:pt x="1052664" y="893409"/>
                  <a:pt x="1076325" y="838200"/>
                </a:cubicBezTo>
                <a:cubicBezTo>
                  <a:pt x="1098096" y="787400"/>
                  <a:pt x="1092136" y="816201"/>
                  <a:pt x="1104900" y="771525"/>
                </a:cubicBezTo>
                <a:cubicBezTo>
                  <a:pt x="1107801" y="761370"/>
                  <a:pt x="1117233" y="716941"/>
                  <a:pt x="1123950" y="704850"/>
                </a:cubicBezTo>
                <a:cubicBezTo>
                  <a:pt x="1135069" y="684836"/>
                  <a:pt x="1154810" y="669420"/>
                  <a:pt x="1162050" y="647700"/>
                </a:cubicBezTo>
                <a:cubicBezTo>
                  <a:pt x="1165225" y="638175"/>
                  <a:pt x="1164475" y="626225"/>
                  <a:pt x="1171575" y="619125"/>
                </a:cubicBezTo>
                <a:cubicBezTo>
                  <a:pt x="1178675" y="612025"/>
                  <a:pt x="1191170" y="614090"/>
                  <a:pt x="1200150" y="609600"/>
                </a:cubicBezTo>
                <a:cubicBezTo>
                  <a:pt x="1265929" y="576711"/>
                  <a:pt x="1187531" y="600849"/>
                  <a:pt x="1266825" y="581025"/>
                </a:cubicBezTo>
                <a:cubicBezTo>
                  <a:pt x="1285875" y="561975"/>
                  <a:pt x="1317441" y="550011"/>
                  <a:pt x="1323975" y="523875"/>
                </a:cubicBezTo>
                <a:cubicBezTo>
                  <a:pt x="1336276" y="474669"/>
                  <a:pt x="1326238" y="496667"/>
                  <a:pt x="1352550" y="457200"/>
                </a:cubicBezTo>
                <a:cubicBezTo>
                  <a:pt x="1349375" y="403225"/>
                  <a:pt x="1350018" y="348889"/>
                  <a:pt x="1343025" y="295275"/>
                </a:cubicBezTo>
                <a:cubicBezTo>
                  <a:pt x="1340428" y="275363"/>
                  <a:pt x="1328845" y="257606"/>
                  <a:pt x="1323975" y="238125"/>
                </a:cubicBezTo>
                <a:cubicBezTo>
                  <a:pt x="1312015" y="190285"/>
                  <a:pt x="1318590" y="212444"/>
                  <a:pt x="1304925" y="171450"/>
                </a:cubicBezTo>
                <a:cubicBezTo>
                  <a:pt x="1308100" y="139700"/>
                  <a:pt x="1300180" y="104740"/>
                  <a:pt x="1314450" y="76200"/>
                </a:cubicBezTo>
                <a:cubicBezTo>
                  <a:pt x="1324689" y="55722"/>
                  <a:pt x="1352550" y="50800"/>
                  <a:pt x="1371600" y="38100"/>
                </a:cubicBezTo>
                <a:cubicBezTo>
                  <a:pt x="1381125" y="31750"/>
                  <a:pt x="1388950" y="21295"/>
                  <a:pt x="1400175" y="19050"/>
                </a:cubicBezTo>
                <a:cubicBezTo>
                  <a:pt x="1457645" y="7556"/>
                  <a:pt x="1432441" y="14645"/>
                  <a:pt x="1476375" y="0"/>
                </a:cubicBezTo>
                <a:cubicBezTo>
                  <a:pt x="1579787" y="6463"/>
                  <a:pt x="1618035" y="-405"/>
                  <a:pt x="1704975" y="28575"/>
                </a:cubicBezTo>
                <a:cubicBezTo>
                  <a:pt x="1796957" y="59236"/>
                  <a:pt x="1653949" y="10070"/>
                  <a:pt x="1771650" y="57150"/>
                </a:cubicBezTo>
                <a:cubicBezTo>
                  <a:pt x="1790294" y="64608"/>
                  <a:pt x="1812092" y="65061"/>
                  <a:pt x="1828800" y="76200"/>
                </a:cubicBezTo>
                <a:cubicBezTo>
                  <a:pt x="1868267" y="102512"/>
                  <a:pt x="1846269" y="92474"/>
                  <a:pt x="1895475" y="104775"/>
                </a:cubicBezTo>
                <a:cubicBezTo>
                  <a:pt x="1966421" y="152073"/>
                  <a:pt x="1879286" y="91284"/>
                  <a:pt x="1952625" y="152400"/>
                </a:cubicBezTo>
                <a:cubicBezTo>
                  <a:pt x="1961419" y="159729"/>
                  <a:pt x="1971675" y="165100"/>
                  <a:pt x="1981200" y="171450"/>
                </a:cubicBezTo>
                <a:lnTo>
                  <a:pt x="2019300" y="228600"/>
                </a:lnTo>
                <a:lnTo>
                  <a:pt x="2038350" y="257175"/>
                </a:lnTo>
                <a:cubicBezTo>
                  <a:pt x="2041525" y="269875"/>
                  <a:pt x="2044113" y="282736"/>
                  <a:pt x="2047875" y="295275"/>
                </a:cubicBezTo>
                <a:cubicBezTo>
                  <a:pt x="2053645" y="314509"/>
                  <a:pt x="2062055" y="332944"/>
                  <a:pt x="2066925" y="352425"/>
                </a:cubicBezTo>
                <a:lnTo>
                  <a:pt x="2076450" y="390525"/>
                </a:lnTo>
                <a:cubicBezTo>
                  <a:pt x="2079625" y="431800"/>
                  <a:pt x="2085975" y="472953"/>
                  <a:pt x="2085975" y="514350"/>
                </a:cubicBezTo>
                <a:cubicBezTo>
                  <a:pt x="2085975" y="647738"/>
                  <a:pt x="2084771" y="781272"/>
                  <a:pt x="2076450" y="914400"/>
                </a:cubicBezTo>
                <a:cubicBezTo>
                  <a:pt x="2075197" y="934441"/>
                  <a:pt x="2062270" y="952069"/>
                  <a:pt x="2057400" y="971550"/>
                </a:cubicBezTo>
                <a:cubicBezTo>
                  <a:pt x="2054225" y="984250"/>
                  <a:pt x="2051471" y="997063"/>
                  <a:pt x="2047875" y="1009650"/>
                </a:cubicBezTo>
                <a:cubicBezTo>
                  <a:pt x="2045117" y="1019304"/>
                  <a:pt x="2046520" y="1032389"/>
                  <a:pt x="2038350" y="1038225"/>
                </a:cubicBezTo>
                <a:cubicBezTo>
                  <a:pt x="2022010" y="1049897"/>
                  <a:pt x="1999161" y="1048295"/>
                  <a:pt x="1981200" y="1057275"/>
                </a:cubicBezTo>
                <a:cubicBezTo>
                  <a:pt x="1968500" y="1063625"/>
                  <a:pt x="1956875" y="1072881"/>
                  <a:pt x="1943100" y="1076325"/>
                </a:cubicBezTo>
                <a:cubicBezTo>
                  <a:pt x="1906974" y="1085356"/>
                  <a:pt x="1745685" y="1094508"/>
                  <a:pt x="1733550" y="1095375"/>
                </a:cubicBezTo>
                <a:cubicBezTo>
                  <a:pt x="1724025" y="1098550"/>
                  <a:pt x="1714203" y="1100945"/>
                  <a:pt x="1704975" y="1104900"/>
                </a:cubicBezTo>
                <a:cubicBezTo>
                  <a:pt x="1691924" y="1110493"/>
                  <a:pt x="1680170" y="1118964"/>
                  <a:pt x="1666875" y="1123950"/>
                </a:cubicBezTo>
                <a:cubicBezTo>
                  <a:pt x="1654618" y="1128547"/>
                  <a:pt x="1641032" y="1128878"/>
                  <a:pt x="1628775" y="1133475"/>
                </a:cubicBezTo>
                <a:cubicBezTo>
                  <a:pt x="1615480" y="1138461"/>
                  <a:pt x="1603726" y="1146932"/>
                  <a:pt x="1590675" y="1152525"/>
                </a:cubicBezTo>
                <a:cubicBezTo>
                  <a:pt x="1565778" y="1163195"/>
                  <a:pt x="1550853" y="1163519"/>
                  <a:pt x="1524000" y="1171575"/>
                </a:cubicBezTo>
                <a:cubicBezTo>
                  <a:pt x="1504766" y="1177345"/>
                  <a:pt x="1486775" y="1188134"/>
                  <a:pt x="1466850" y="1190625"/>
                </a:cubicBezTo>
                <a:cubicBezTo>
                  <a:pt x="1441450" y="1193800"/>
                  <a:pt x="1415899" y="1195942"/>
                  <a:pt x="1390650" y="1200150"/>
                </a:cubicBezTo>
                <a:cubicBezTo>
                  <a:pt x="1325798" y="1210959"/>
                  <a:pt x="1309332" y="1215717"/>
                  <a:pt x="1257300" y="1228725"/>
                </a:cubicBezTo>
                <a:cubicBezTo>
                  <a:pt x="1187101" y="1281374"/>
                  <a:pt x="1252435" y="1240074"/>
                  <a:pt x="1181100" y="1266825"/>
                </a:cubicBezTo>
                <a:cubicBezTo>
                  <a:pt x="1167805" y="1271811"/>
                  <a:pt x="1156051" y="1280282"/>
                  <a:pt x="1143000" y="1285875"/>
                </a:cubicBezTo>
                <a:cubicBezTo>
                  <a:pt x="1133772" y="1289830"/>
                  <a:pt x="1123950" y="1292225"/>
                  <a:pt x="1114425" y="1295400"/>
                </a:cubicBezTo>
                <a:cubicBezTo>
                  <a:pt x="1063625" y="1371600"/>
                  <a:pt x="1130300" y="1279525"/>
                  <a:pt x="1066800" y="1343025"/>
                </a:cubicBezTo>
                <a:cubicBezTo>
                  <a:pt x="1020645" y="1389180"/>
                  <a:pt x="1082285" y="1358670"/>
                  <a:pt x="1009650" y="1400175"/>
                </a:cubicBezTo>
                <a:cubicBezTo>
                  <a:pt x="992716" y="1409852"/>
                  <a:pt x="947385" y="1415741"/>
                  <a:pt x="933450" y="1419225"/>
                </a:cubicBezTo>
                <a:cubicBezTo>
                  <a:pt x="923710" y="1421660"/>
                  <a:pt x="914400" y="1425575"/>
                  <a:pt x="904875" y="1428750"/>
                </a:cubicBezTo>
                <a:cubicBezTo>
                  <a:pt x="866186" y="1427317"/>
                  <a:pt x="702335" y="1445362"/>
                  <a:pt x="619125" y="1409700"/>
                </a:cubicBezTo>
                <a:cubicBezTo>
                  <a:pt x="606074" y="1404107"/>
                  <a:pt x="593725" y="1397000"/>
                  <a:pt x="581025" y="1390650"/>
                </a:cubicBezTo>
                <a:cubicBezTo>
                  <a:pt x="549275" y="1393825"/>
                  <a:pt x="516975" y="1393489"/>
                  <a:pt x="485775" y="1400175"/>
                </a:cubicBezTo>
                <a:cubicBezTo>
                  <a:pt x="471891" y="1403150"/>
                  <a:pt x="460726" y="1413632"/>
                  <a:pt x="447675" y="1419225"/>
                </a:cubicBezTo>
                <a:cubicBezTo>
                  <a:pt x="438447" y="1423180"/>
                  <a:pt x="428328" y="1424795"/>
                  <a:pt x="419100" y="1428750"/>
                </a:cubicBezTo>
                <a:cubicBezTo>
                  <a:pt x="406049" y="1434343"/>
                  <a:pt x="394183" y="1442527"/>
                  <a:pt x="381000" y="1447800"/>
                </a:cubicBezTo>
                <a:cubicBezTo>
                  <a:pt x="322890" y="1471044"/>
                  <a:pt x="320989" y="1467259"/>
                  <a:pt x="257175" y="1476375"/>
                </a:cubicBezTo>
                <a:cubicBezTo>
                  <a:pt x="231775" y="1473200"/>
                  <a:pt x="205671" y="1473585"/>
                  <a:pt x="180975" y="1466850"/>
                </a:cubicBezTo>
                <a:cubicBezTo>
                  <a:pt x="169931" y="1463838"/>
                  <a:pt x="161194" y="1455129"/>
                  <a:pt x="152400" y="1447800"/>
                </a:cubicBezTo>
                <a:cubicBezTo>
                  <a:pt x="134344" y="1432753"/>
                  <a:pt x="115479" y="1412057"/>
                  <a:pt x="104775" y="1390650"/>
                </a:cubicBezTo>
                <a:cubicBezTo>
                  <a:pt x="100285" y="1381670"/>
                  <a:pt x="99740" y="1371055"/>
                  <a:pt x="95250" y="1362075"/>
                </a:cubicBezTo>
                <a:cubicBezTo>
                  <a:pt x="90130" y="1351836"/>
                  <a:pt x="81320" y="1343739"/>
                  <a:pt x="76200" y="1333500"/>
                </a:cubicBezTo>
                <a:cubicBezTo>
                  <a:pt x="71710" y="1324520"/>
                  <a:pt x="71165" y="1313905"/>
                  <a:pt x="66675" y="1304925"/>
                </a:cubicBezTo>
                <a:cubicBezTo>
                  <a:pt x="61555" y="1294686"/>
                  <a:pt x="52274" y="1286811"/>
                  <a:pt x="47625" y="1276350"/>
                </a:cubicBezTo>
                <a:cubicBezTo>
                  <a:pt x="39470" y="1258000"/>
                  <a:pt x="39714" y="1235908"/>
                  <a:pt x="28575" y="1219200"/>
                </a:cubicBezTo>
                <a:cubicBezTo>
                  <a:pt x="3956" y="1182271"/>
                  <a:pt x="13145" y="1201485"/>
                  <a:pt x="0" y="1162050"/>
                </a:cubicBezTo>
                <a:cubicBezTo>
                  <a:pt x="3175" y="1146175"/>
                  <a:pt x="545" y="1127895"/>
                  <a:pt x="9525" y="1114425"/>
                </a:cubicBezTo>
                <a:cubicBezTo>
                  <a:pt x="15094" y="1106071"/>
                  <a:pt x="29120" y="1109390"/>
                  <a:pt x="38100" y="1104900"/>
                </a:cubicBezTo>
                <a:cubicBezTo>
                  <a:pt x="48339" y="1099780"/>
                  <a:pt x="46037" y="1092200"/>
                  <a:pt x="57150" y="1095375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Ellipse 52"/>
          <p:cNvSpPr/>
          <p:nvPr/>
        </p:nvSpPr>
        <p:spPr>
          <a:xfrm>
            <a:off x="3089739" y="520688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3749433" y="529278"/>
            <a:ext cx="3208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DNA oder RNA gelangen in die Wirtszelle.</a:t>
            </a:r>
          </a:p>
          <a:p>
            <a:r>
              <a:rPr lang="de-DE" sz="1400" dirty="0" smtClean="0"/>
              <a:t>RNA wird umgeschrieben in DNA.</a:t>
            </a:r>
            <a:endParaRPr lang="de-DE" sz="1400" dirty="0"/>
          </a:p>
        </p:txBody>
      </p:sp>
      <p:sp>
        <p:nvSpPr>
          <p:cNvPr id="55" name="Ellipse 54"/>
          <p:cNvSpPr/>
          <p:nvPr/>
        </p:nvSpPr>
        <p:spPr>
          <a:xfrm>
            <a:off x="2322293" y="3242138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3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9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1228477" y="2296108"/>
            <a:ext cx="5071716" cy="2986001"/>
            <a:chOff x="1228477" y="2296108"/>
            <a:chExt cx="5071716" cy="2986001"/>
          </a:xfrm>
        </p:grpSpPr>
        <p:sp>
          <p:nvSpPr>
            <p:cNvPr id="4" name="Abgerundetes Rechteck 3"/>
            <p:cNvSpPr/>
            <p:nvPr/>
          </p:nvSpPr>
          <p:spPr>
            <a:xfrm>
              <a:off x="1403648" y="2578274"/>
              <a:ext cx="4752528" cy="2528664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" name="Abgerundetes Rechteck 2"/>
            <p:cNvSpPr/>
            <p:nvPr/>
          </p:nvSpPr>
          <p:spPr>
            <a:xfrm>
              <a:off x="1615479" y="2798490"/>
              <a:ext cx="4293261" cy="2088232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2390802" y="2296108"/>
              <a:ext cx="33156" cy="4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" name="Flussdiagramm: Auszug 61"/>
            <p:cNvSpPr/>
            <p:nvPr/>
          </p:nvSpPr>
          <p:spPr>
            <a:xfrm>
              <a:off x="5407926" y="2390935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Flussdiagramm: Auszug 62"/>
            <p:cNvSpPr/>
            <p:nvPr/>
          </p:nvSpPr>
          <p:spPr>
            <a:xfrm>
              <a:off x="5580112" y="2390935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66" name="Gruppieren 65"/>
            <p:cNvGrpSpPr/>
            <p:nvPr/>
          </p:nvGrpSpPr>
          <p:grpSpPr>
            <a:xfrm rot="16200000">
              <a:off x="1134545" y="4098996"/>
              <a:ext cx="363036" cy="175171"/>
              <a:chOff x="698583" y="4149080"/>
              <a:chExt cx="363036" cy="175171"/>
            </a:xfrm>
          </p:grpSpPr>
          <p:sp>
            <p:nvSpPr>
              <p:cNvPr id="64" name="Flussdiagramm: Auszug 63"/>
              <p:cNvSpPr/>
              <p:nvPr/>
            </p:nvSpPr>
            <p:spPr>
              <a:xfrm>
                <a:off x="698583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" name="Flussdiagramm: Auszug 64"/>
              <p:cNvSpPr/>
              <p:nvPr/>
            </p:nvSpPr>
            <p:spPr>
              <a:xfrm>
                <a:off x="870769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69" name="Gruppieren 68"/>
            <p:cNvGrpSpPr/>
            <p:nvPr/>
          </p:nvGrpSpPr>
          <p:grpSpPr>
            <a:xfrm rot="10800000">
              <a:off x="3059067" y="5106938"/>
              <a:ext cx="363036" cy="175171"/>
              <a:chOff x="698583" y="4149080"/>
              <a:chExt cx="363036" cy="175171"/>
            </a:xfrm>
          </p:grpSpPr>
          <p:sp>
            <p:nvSpPr>
              <p:cNvPr id="70" name="Flussdiagramm: Auszug 69"/>
              <p:cNvSpPr/>
              <p:nvPr/>
            </p:nvSpPr>
            <p:spPr>
              <a:xfrm>
                <a:off x="698583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" name="Flussdiagramm: Auszug 70"/>
              <p:cNvSpPr/>
              <p:nvPr/>
            </p:nvSpPr>
            <p:spPr>
              <a:xfrm>
                <a:off x="870769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74" name="Gruppieren 73"/>
            <p:cNvGrpSpPr/>
            <p:nvPr/>
          </p:nvGrpSpPr>
          <p:grpSpPr>
            <a:xfrm rot="16200000">
              <a:off x="1211996" y="3444427"/>
              <a:ext cx="239289" cy="144016"/>
              <a:chOff x="421289" y="3444428"/>
              <a:chExt cx="239289" cy="144016"/>
            </a:xfrm>
          </p:grpSpPr>
          <p:sp>
            <p:nvSpPr>
              <p:cNvPr id="72" name="Trapezoid 71"/>
              <p:cNvSpPr/>
              <p:nvPr/>
            </p:nvSpPr>
            <p:spPr>
              <a:xfrm>
                <a:off x="421289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Trapezoid 72"/>
              <p:cNvSpPr/>
              <p:nvPr/>
            </p:nvSpPr>
            <p:spPr>
              <a:xfrm rot="10800000" flipV="1">
                <a:off x="542381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75" name="Gruppieren 74"/>
            <p:cNvGrpSpPr/>
            <p:nvPr/>
          </p:nvGrpSpPr>
          <p:grpSpPr>
            <a:xfrm rot="10800000">
              <a:off x="4589431" y="5106938"/>
              <a:ext cx="239289" cy="144016"/>
              <a:chOff x="421289" y="3444428"/>
              <a:chExt cx="239289" cy="144016"/>
            </a:xfrm>
          </p:grpSpPr>
          <p:sp>
            <p:nvSpPr>
              <p:cNvPr id="76" name="Trapezoid 75"/>
              <p:cNvSpPr/>
              <p:nvPr/>
            </p:nvSpPr>
            <p:spPr>
              <a:xfrm>
                <a:off x="421289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" name="Trapezoid 76"/>
              <p:cNvSpPr/>
              <p:nvPr/>
            </p:nvSpPr>
            <p:spPr>
              <a:xfrm rot="10800000" flipV="1">
                <a:off x="542381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78" name="Gruppieren 77"/>
            <p:cNvGrpSpPr/>
            <p:nvPr/>
          </p:nvGrpSpPr>
          <p:grpSpPr>
            <a:xfrm rot="5400000">
              <a:off x="6108540" y="3822172"/>
              <a:ext cx="239289" cy="144016"/>
              <a:chOff x="421289" y="3444428"/>
              <a:chExt cx="239289" cy="144016"/>
            </a:xfrm>
          </p:grpSpPr>
          <p:sp>
            <p:nvSpPr>
              <p:cNvPr id="79" name="Trapezoid 78"/>
              <p:cNvSpPr/>
              <p:nvPr/>
            </p:nvSpPr>
            <p:spPr>
              <a:xfrm>
                <a:off x="421289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" name="Trapezoid 79"/>
              <p:cNvSpPr/>
              <p:nvPr/>
            </p:nvSpPr>
            <p:spPr>
              <a:xfrm rot="10800000" flipV="1">
                <a:off x="542381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0" name="Freihandform 9"/>
            <p:cNvSpPr/>
            <p:nvPr/>
          </p:nvSpPr>
          <p:spPr>
            <a:xfrm>
              <a:off x="1760949" y="3022060"/>
              <a:ext cx="2152650" cy="1504950"/>
            </a:xfrm>
            <a:custGeom>
              <a:avLst/>
              <a:gdLst>
                <a:gd name="connsiteX0" fmla="*/ 0 w 2152650"/>
                <a:gd name="connsiteY0" fmla="*/ 1228725 h 1504950"/>
                <a:gd name="connsiteX1" fmla="*/ 9525 w 2152650"/>
                <a:gd name="connsiteY1" fmla="*/ 1285875 h 1504950"/>
                <a:gd name="connsiteX2" fmla="*/ 28575 w 2152650"/>
                <a:gd name="connsiteY2" fmla="*/ 1343025 h 1504950"/>
                <a:gd name="connsiteX3" fmla="*/ 38100 w 2152650"/>
                <a:gd name="connsiteY3" fmla="*/ 1371600 h 1504950"/>
                <a:gd name="connsiteX4" fmla="*/ 47625 w 2152650"/>
                <a:gd name="connsiteY4" fmla="*/ 1409700 h 1504950"/>
                <a:gd name="connsiteX5" fmla="*/ 66675 w 2152650"/>
                <a:gd name="connsiteY5" fmla="*/ 1438275 h 1504950"/>
                <a:gd name="connsiteX6" fmla="*/ 95250 w 2152650"/>
                <a:gd name="connsiteY6" fmla="*/ 1466850 h 1504950"/>
                <a:gd name="connsiteX7" fmla="*/ 152400 w 2152650"/>
                <a:gd name="connsiteY7" fmla="*/ 1485900 h 1504950"/>
                <a:gd name="connsiteX8" fmla="*/ 190500 w 2152650"/>
                <a:gd name="connsiteY8" fmla="*/ 1504950 h 1504950"/>
                <a:gd name="connsiteX9" fmla="*/ 342900 w 2152650"/>
                <a:gd name="connsiteY9" fmla="*/ 1495425 h 1504950"/>
                <a:gd name="connsiteX10" fmla="*/ 400050 w 2152650"/>
                <a:gd name="connsiteY10" fmla="*/ 1466850 h 1504950"/>
                <a:gd name="connsiteX11" fmla="*/ 495300 w 2152650"/>
                <a:gd name="connsiteY11" fmla="*/ 1447800 h 1504950"/>
                <a:gd name="connsiteX12" fmla="*/ 533400 w 2152650"/>
                <a:gd name="connsiteY12" fmla="*/ 1438275 h 1504950"/>
                <a:gd name="connsiteX13" fmla="*/ 666750 w 2152650"/>
                <a:gd name="connsiteY13" fmla="*/ 1447800 h 1504950"/>
                <a:gd name="connsiteX14" fmla="*/ 723900 w 2152650"/>
                <a:gd name="connsiteY14" fmla="*/ 1466850 h 1504950"/>
                <a:gd name="connsiteX15" fmla="*/ 876300 w 2152650"/>
                <a:gd name="connsiteY15" fmla="*/ 1457325 h 1504950"/>
                <a:gd name="connsiteX16" fmla="*/ 923925 w 2152650"/>
                <a:gd name="connsiteY16" fmla="*/ 1400175 h 1504950"/>
                <a:gd name="connsiteX17" fmla="*/ 1066800 w 2152650"/>
                <a:gd name="connsiteY17" fmla="*/ 1371600 h 1504950"/>
                <a:gd name="connsiteX18" fmla="*/ 1190625 w 2152650"/>
                <a:gd name="connsiteY18" fmla="*/ 1352550 h 1504950"/>
                <a:gd name="connsiteX19" fmla="*/ 1343025 w 2152650"/>
                <a:gd name="connsiteY19" fmla="*/ 1333500 h 1504950"/>
                <a:gd name="connsiteX20" fmla="*/ 1476375 w 2152650"/>
                <a:gd name="connsiteY20" fmla="*/ 1323975 h 1504950"/>
                <a:gd name="connsiteX21" fmla="*/ 1533525 w 2152650"/>
                <a:gd name="connsiteY21" fmla="*/ 1304925 h 1504950"/>
                <a:gd name="connsiteX22" fmla="*/ 1562100 w 2152650"/>
                <a:gd name="connsiteY22" fmla="*/ 1295400 h 1504950"/>
                <a:gd name="connsiteX23" fmla="*/ 1600200 w 2152650"/>
                <a:gd name="connsiteY23" fmla="*/ 1276350 h 1504950"/>
                <a:gd name="connsiteX24" fmla="*/ 1657350 w 2152650"/>
                <a:gd name="connsiteY24" fmla="*/ 1228725 h 1504950"/>
                <a:gd name="connsiteX25" fmla="*/ 1685925 w 2152650"/>
                <a:gd name="connsiteY25" fmla="*/ 1209675 h 1504950"/>
                <a:gd name="connsiteX26" fmla="*/ 1724025 w 2152650"/>
                <a:gd name="connsiteY26" fmla="*/ 1181100 h 1504950"/>
                <a:gd name="connsiteX27" fmla="*/ 1809750 w 2152650"/>
                <a:gd name="connsiteY27" fmla="*/ 1123950 h 1504950"/>
                <a:gd name="connsiteX28" fmla="*/ 1866900 w 2152650"/>
                <a:gd name="connsiteY28" fmla="*/ 1085850 h 1504950"/>
                <a:gd name="connsiteX29" fmla="*/ 1895475 w 2152650"/>
                <a:gd name="connsiteY29" fmla="*/ 1066800 h 1504950"/>
                <a:gd name="connsiteX30" fmla="*/ 1924050 w 2152650"/>
                <a:gd name="connsiteY30" fmla="*/ 1057275 h 1504950"/>
                <a:gd name="connsiteX31" fmla="*/ 1952625 w 2152650"/>
                <a:gd name="connsiteY31" fmla="*/ 1028700 h 1504950"/>
                <a:gd name="connsiteX32" fmla="*/ 2009775 w 2152650"/>
                <a:gd name="connsiteY32" fmla="*/ 990600 h 1504950"/>
                <a:gd name="connsiteX33" fmla="*/ 2038350 w 2152650"/>
                <a:gd name="connsiteY33" fmla="*/ 933450 h 1504950"/>
                <a:gd name="connsiteX34" fmla="*/ 2066925 w 2152650"/>
                <a:gd name="connsiteY34" fmla="*/ 904875 h 1504950"/>
                <a:gd name="connsiteX35" fmla="*/ 2105025 w 2152650"/>
                <a:gd name="connsiteY35" fmla="*/ 847725 h 1504950"/>
                <a:gd name="connsiteX36" fmla="*/ 2124075 w 2152650"/>
                <a:gd name="connsiteY36" fmla="*/ 819150 h 1504950"/>
                <a:gd name="connsiteX37" fmla="*/ 2152650 w 2152650"/>
                <a:gd name="connsiteY37" fmla="*/ 752475 h 1504950"/>
                <a:gd name="connsiteX38" fmla="*/ 2143125 w 2152650"/>
                <a:gd name="connsiteY38" fmla="*/ 428625 h 1504950"/>
                <a:gd name="connsiteX39" fmla="*/ 2133600 w 2152650"/>
                <a:gd name="connsiteY39" fmla="*/ 400050 h 1504950"/>
                <a:gd name="connsiteX40" fmla="*/ 2114550 w 2152650"/>
                <a:gd name="connsiteY40" fmla="*/ 285750 h 1504950"/>
                <a:gd name="connsiteX41" fmla="*/ 2095500 w 2152650"/>
                <a:gd name="connsiteY41" fmla="*/ 257175 h 1504950"/>
                <a:gd name="connsiteX42" fmla="*/ 2057400 w 2152650"/>
                <a:gd name="connsiteY42" fmla="*/ 209550 h 1504950"/>
                <a:gd name="connsiteX43" fmla="*/ 2009775 w 2152650"/>
                <a:gd name="connsiteY43" fmla="*/ 161925 h 1504950"/>
                <a:gd name="connsiteX44" fmla="*/ 1990725 w 2152650"/>
                <a:gd name="connsiteY44" fmla="*/ 133350 h 1504950"/>
                <a:gd name="connsiteX45" fmla="*/ 1933575 w 2152650"/>
                <a:gd name="connsiteY45" fmla="*/ 104775 h 1504950"/>
                <a:gd name="connsiteX46" fmla="*/ 1905000 w 2152650"/>
                <a:gd name="connsiteY46" fmla="*/ 76200 h 1504950"/>
                <a:gd name="connsiteX47" fmla="*/ 1866900 w 2152650"/>
                <a:gd name="connsiteY47" fmla="*/ 66675 h 1504950"/>
                <a:gd name="connsiteX48" fmla="*/ 1838325 w 2152650"/>
                <a:gd name="connsiteY48" fmla="*/ 57150 h 1504950"/>
                <a:gd name="connsiteX49" fmla="*/ 1800225 w 2152650"/>
                <a:gd name="connsiteY49" fmla="*/ 47625 h 1504950"/>
                <a:gd name="connsiteX50" fmla="*/ 1752600 w 2152650"/>
                <a:gd name="connsiteY50" fmla="*/ 28575 h 1504950"/>
                <a:gd name="connsiteX51" fmla="*/ 1714500 w 2152650"/>
                <a:gd name="connsiteY51" fmla="*/ 19050 h 1504950"/>
                <a:gd name="connsiteX52" fmla="*/ 1628775 w 2152650"/>
                <a:gd name="connsiteY52" fmla="*/ 0 h 1504950"/>
                <a:gd name="connsiteX53" fmla="*/ 1390650 w 2152650"/>
                <a:gd name="connsiteY53" fmla="*/ 9525 h 1504950"/>
                <a:gd name="connsiteX54" fmla="*/ 1333500 w 2152650"/>
                <a:gd name="connsiteY54" fmla="*/ 28575 h 1504950"/>
                <a:gd name="connsiteX55" fmla="*/ 1295400 w 2152650"/>
                <a:gd name="connsiteY55" fmla="*/ 85725 h 1504950"/>
                <a:gd name="connsiteX56" fmla="*/ 1276350 w 2152650"/>
                <a:gd name="connsiteY56" fmla="*/ 114300 h 1504950"/>
                <a:gd name="connsiteX57" fmla="*/ 1266825 w 2152650"/>
                <a:gd name="connsiteY57" fmla="*/ 142875 h 1504950"/>
                <a:gd name="connsiteX58" fmla="*/ 1323975 w 2152650"/>
                <a:gd name="connsiteY58" fmla="*/ 257175 h 1504950"/>
                <a:gd name="connsiteX59" fmla="*/ 1352550 w 2152650"/>
                <a:gd name="connsiteY59" fmla="*/ 276225 h 1504950"/>
                <a:gd name="connsiteX60" fmla="*/ 1381125 w 2152650"/>
                <a:gd name="connsiteY60" fmla="*/ 304800 h 1504950"/>
                <a:gd name="connsiteX61" fmla="*/ 1438275 w 2152650"/>
                <a:gd name="connsiteY61" fmla="*/ 323850 h 1504950"/>
                <a:gd name="connsiteX62" fmla="*/ 1466850 w 2152650"/>
                <a:gd name="connsiteY62" fmla="*/ 333375 h 1504950"/>
                <a:gd name="connsiteX63" fmla="*/ 1495425 w 2152650"/>
                <a:gd name="connsiteY63" fmla="*/ 342900 h 1504950"/>
                <a:gd name="connsiteX64" fmla="*/ 1600200 w 2152650"/>
                <a:gd name="connsiteY64" fmla="*/ 314325 h 1504950"/>
                <a:gd name="connsiteX65" fmla="*/ 1628775 w 2152650"/>
                <a:gd name="connsiteY65" fmla="*/ 304800 h 1504950"/>
                <a:gd name="connsiteX66" fmla="*/ 1657350 w 2152650"/>
                <a:gd name="connsiteY66" fmla="*/ 295275 h 1504950"/>
                <a:gd name="connsiteX67" fmla="*/ 1800225 w 2152650"/>
                <a:gd name="connsiteY67" fmla="*/ 314325 h 1504950"/>
                <a:gd name="connsiteX68" fmla="*/ 1828800 w 2152650"/>
                <a:gd name="connsiteY68" fmla="*/ 333375 h 1504950"/>
                <a:gd name="connsiteX69" fmla="*/ 1857375 w 2152650"/>
                <a:gd name="connsiteY69" fmla="*/ 361950 h 1504950"/>
                <a:gd name="connsiteX70" fmla="*/ 1866900 w 2152650"/>
                <a:gd name="connsiteY70" fmla="*/ 390525 h 1504950"/>
                <a:gd name="connsiteX71" fmla="*/ 1838325 w 2152650"/>
                <a:gd name="connsiteY71" fmla="*/ 466725 h 1504950"/>
                <a:gd name="connsiteX72" fmla="*/ 1828800 w 2152650"/>
                <a:gd name="connsiteY72" fmla="*/ 495300 h 1504950"/>
                <a:gd name="connsiteX73" fmla="*/ 1838325 w 2152650"/>
                <a:gd name="connsiteY73" fmla="*/ 523875 h 1504950"/>
                <a:gd name="connsiteX74" fmla="*/ 1914525 w 2152650"/>
                <a:gd name="connsiteY74" fmla="*/ 609600 h 1504950"/>
                <a:gd name="connsiteX75" fmla="*/ 1943100 w 2152650"/>
                <a:gd name="connsiteY75" fmla="*/ 619125 h 1504950"/>
                <a:gd name="connsiteX76" fmla="*/ 1990725 w 2152650"/>
                <a:gd name="connsiteY76" fmla="*/ 704850 h 1504950"/>
                <a:gd name="connsiteX77" fmla="*/ 1981200 w 2152650"/>
                <a:gd name="connsiteY77" fmla="*/ 762000 h 1504950"/>
                <a:gd name="connsiteX78" fmla="*/ 1866900 w 2152650"/>
                <a:gd name="connsiteY78" fmla="*/ 790575 h 1504950"/>
                <a:gd name="connsiteX79" fmla="*/ 1838325 w 2152650"/>
                <a:gd name="connsiteY79" fmla="*/ 781050 h 1504950"/>
                <a:gd name="connsiteX80" fmla="*/ 1819275 w 2152650"/>
                <a:gd name="connsiteY80" fmla="*/ 723900 h 1504950"/>
                <a:gd name="connsiteX81" fmla="*/ 1809750 w 2152650"/>
                <a:gd name="connsiteY81" fmla="*/ 695325 h 1504950"/>
                <a:gd name="connsiteX82" fmla="*/ 1771650 w 2152650"/>
                <a:gd name="connsiteY82" fmla="*/ 609600 h 1504950"/>
                <a:gd name="connsiteX83" fmla="*/ 1762125 w 2152650"/>
                <a:gd name="connsiteY83" fmla="*/ 581025 h 1504950"/>
                <a:gd name="connsiteX84" fmla="*/ 1752600 w 2152650"/>
                <a:gd name="connsiteY84" fmla="*/ 552450 h 1504950"/>
                <a:gd name="connsiteX85" fmla="*/ 1714500 w 2152650"/>
                <a:gd name="connsiteY85" fmla="*/ 495300 h 1504950"/>
                <a:gd name="connsiteX86" fmla="*/ 1657350 w 2152650"/>
                <a:gd name="connsiteY86" fmla="*/ 466725 h 1504950"/>
                <a:gd name="connsiteX87" fmla="*/ 1562100 w 2152650"/>
                <a:gd name="connsiteY87" fmla="*/ 504825 h 1504950"/>
                <a:gd name="connsiteX88" fmla="*/ 1562100 w 2152650"/>
                <a:gd name="connsiteY88" fmla="*/ 523875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152650" h="1504950">
                  <a:moveTo>
                    <a:pt x="0" y="1228725"/>
                  </a:moveTo>
                  <a:cubicBezTo>
                    <a:pt x="3175" y="1247775"/>
                    <a:pt x="4841" y="1267139"/>
                    <a:pt x="9525" y="1285875"/>
                  </a:cubicBezTo>
                  <a:cubicBezTo>
                    <a:pt x="14395" y="1305356"/>
                    <a:pt x="22225" y="1323975"/>
                    <a:pt x="28575" y="1343025"/>
                  </a:cubicBezTo>
                  <a:cubicBezTo>
                    <a:pt x="31750" y="1352550"/>
                    <a:pt x="35665" y="1361860"/>
                    <a:pt x="38100" y="1371600"/>
                  </a:cubicBezTo>
                  <a:cubicBezTo>
                    <a:pt x="41275" y="1384300"/>
                    <a:pt x="42468" y="1397668"/>
                    <a:pt x="47625" y="1409700"/>
                  </a:cubicBezTo>
                  <a:cubicBezTo>
                    <a:pt x="52134" y="1420222"/>
                    <a:pt x="59346" y="1429481"/>
                    <a:pt x="66675" y="1438275"/>
                  </a:cubicBezTo>
                  <a:cubicBezTo>
                    <a:pt x="75299" y="1448623"/>
                    <a:pt x="83475" y="1460308"/>
                    <a:pt x="95250" y="1466850"/>
                  </a:cubicBezTo>
                  <a:cubicBezTo>
                    <a:pt x="112803" y="1476602"/>
                    <a:pt x="134439" y="1476920"/>
                    <a:pt x="152400" y="1485900"/>
                  </a:cubicBezTo>
                  <a:lnTo>
                    <a:pt x="190500" y="1504950"/>
                  </a:lnTo>
                  <a:cubicBezTo>
                    <a:pt x="241300" y="1501775"/>
                    <a:pt x="292281" y="1500753"/>
                    <a:pt x="342900" y="1495425"/>
                  </a:cubicBezTo>
                  <a:cubicBezTo>
                    <a:pt x="373226" y="1492233"/>
                    <a:pt x="373507" y="1480121"/>
                    <a:pt x="400050" y="1466850"/>
                  </a:cubicBezTo>
                  <a:cubicBezTo>
                    <a:pt x="427995" y="1452878"/>
                    <a:pt x="467720" y="1452815"/>
                    <a:pt x="495300" y="1447800"/>
                  </a:cubicBezTo>
                  <a:cubicBezTo>
                    <a:pt x="508180" y="1445458"/>
                    <a:pt x="520700" y="1441450"/>
                    <a:pt x="533400" y="1438275"/>
                  </a:cubicBezTo>
                  <a:cubicBezTo>
                    <a:pt x="577850" y="1441450"/>
                    <a:pt x="622680" y="1441189"/>
                    <a:pt x="666750" y="1447800"/>
                  </a:cubicBezTo>
                  <a:cubicBezTo>
                    <a:pt x="686608" y="1450779"/>
                    <a:pt x="723900" y="1466850"/>
                    <a:pt x="723900" y="1466850"/>
                  </a:cubicBezTo>
                  <a:cubicBezTo>
                    <a:pt x="774700" y="1463675"/>
                    <a:pt x="826493" y="1467811"/>
                    <a:pt x="876300" y="1457325"/>
                  </a:cubicBezTo>
                  <a:cubicBezTo>
                    <a:pt x="909007" y="1450439"/>
                    <a:pt x="900771" y="1414646"/>
                    <a:pt x="923925" y="1400175"/>
                  </a:cubicBezTo>
                  <a:cubicBezTo>
                    <a:pt x="960433" y="1377357"/>
                    <a:pt x="1029724" y="1375720"/>
                    <a:pt x="1066800" y="1371600"/>
                  </a:cubicBezTo>
                  <a:cubicBezTo>
                    <a:pt x="1137788" y="1353853"/>
                    <a:pt x="1080919" y="1366263"/>
                    <a:pt x="1190625" y="1352550"/>
                  </a:cubicBezTo>
                  <a:cubicBezTo>
                    <a:pt x="1276854" y="1341771"/>
                    <a:pt x="1246395" y="1341903"/>
                    <a:pt x="1343025" y="1333500"/>
                  </a:cubicBezTo>
                  <a:cubicBezTo>
                    <a:pt x="1387421" y="1329640"/>
                    <a:pt x="1431925" y="1327150"/>
                    <a:pt x="1476375" y="1323975"/>
                  </a:cubicBezTo>
                  <a:lnTo>
                    <a:pt x="1533525" y="1304925"/>
                  </a:lnTo>
                  <a:cubicBezTo>
                    <a:pt x="1543050" y="1301750"/>
                    <a:pt x="1553120" y="1299890"/>
                    <a:pt x="1562100" y="1295400"/>
                  </a:cubicBezTo>
                  <a:cubicBezTo>
                    <a:pt x="1574800" y="1289050"/>
                    <a:pt x="1587872" y="1283395"/>
                    <a:pt x="1600200" y="1276350"/>
                  </a:cubicBezTo>
                  <a:cubicBezTo>
                    <a:pt x="1645348" y="1250551"/>
                    <a:pt x="1614368" y="1264543"/>
                    <a:pt x="1657350" y="1228725"/>
                  </a:cubicBezTo>
                  <a:cubicBezTo>
                    <a:pt x="1666144" y="1221396"/>
                    <a:pt x="1676610" y="1216329"/>
                    <a:pt x="1685925" y="1209675"/>
                  </a:cubicBezTo>
                  <a:cubicBezTo>
                    <a:pt x="1698843" y="1200448"/>
                    <a:pt x="1711020" y="1190204"/>
                    <a:pt x="1724025" y="1181100"/>
                  </a:cubicBezTo>
                  <a:cubicBezTo>
                    <a:pt x="1752160" y="1161406"/>
                    <a:pt x="1781175" y="1143000"/>
                    <a:pt x="1809750" y="1123950"/>
                  </a:cubicBezTo>
                  <a:lnTo>
                    <a:pt x="1866900" y="1085850"/>
                  </a:lnTo>
                  <a:cubicBezTo>
                    <a:pt x="1876425" y="1079500"/>
                    <a:pt x="1884615" y="1070420"/>
                    <a:pt x="1895475" y="1066800"/>
                  </a:cubicBezTo>
                  <a:lnTo>
                    <a:pt x="1924050" y="1057275"/>
                  </a:lnTo>
                  <a:cubicBezTo>
                    <a:pt x="1933575" y="1047750"/>
                    <a:pt x="1941992" y="1036970"/>
                    <a:pt x="1952625" y="1028700"/>
                  </a:cubicBezTo>
                  <a:cubicBezTo>
                    <a:pt x="1970697" y="1014644"/>
                    <a:pt x="2009775" y="990600"/>
                    <a:pt x="2009775" y="990600"/>
                  </a:cubicBezTo>
                  <a:cubicBezTo>
                    <a:pt x="2019321" y="961961"/>
                    <a:pt x="2017834" y="958069"/>
                    <a:pt x="2038350" y="933450"/>
                  </a:cubicBezTo>
                  <a:cubicBezTo>
                    <a:pt x="2046974" y="923102"/>
                    <a:pt x="2058655" y="915508"/>
                    <a:pt x="2066925" y="904875"/>
                  </a:cubicBezTo>
                  <a:cubicBezTo>
                    <a:pt x="2080981" y="886803"/>
                    <a:pt x="2092325" y="866775"/>
                    <a:pt x="2105025" y="847725"/>
                  </a:cubicBezTo>
                  <a:cubicBezTo>
                    <a:pt x="2111375" y="838200"/>
                    <a:pt x="2120455" y="830010"/>
                    <a:pt x="2124075" y="819150"/>
                  </a:cubicBezTo>
                  <a:cubicBezTo>
                    <a:pt x="2138090" y="777105"/>
                    <a:pt x="2129110" y="799555"/>
                    <a:pt x="2152650" y="752475"/>
                  </a:cubicBezTo>
                  <a:cubicBezTo>
                    <a:pt x="2149475" y="644525"/>
                    <a:pt x="2148954" y="536464"/>
                    <a:pt x="2143125" y="428625"/>
                  </a:cubicBezTo>
                  <a:cubicBezTo>
                    <a:pt x="2142583" y="418599"/>
                    <a:pt x="2135251" y="409954"/>
                    <a:pt x="2133600" y="400050"/>
                  </a:cubicBezTo>
                  <a:cubicBezTo>
                    <a:pt x="2128319" y="368361"/>
                    <a:pt x="2131298" y="319245"/>
                    <a:pt x="2114550" y="285750"/>
                  </a:cubicBezTo>
                  <a:cubicBezTo>
                    <a:pt x="2109430" y="275511"/>
                    <a:pt x="2100620" y="267414"/>
                    <a:pt x="2095500" y="257175"/>
                  </a:cubicBezTo>
                  <a:cubicBezTo>
                    <a:pt x="2072496" y="211167"/>
                    <a:pt x="2105570" y="241663"/>
                    <a:pt x="2057400" y="209550"/>
                  </a:cubicBezTo>
                  <a:cubicBezTo>
                    <a:pt x="2010736" y="116222"/>
                    <a:pt x="2068171" y="208642"/>
                    <a:pt x="2009775" y="161925"/>
                  </a:cubicBezTo>
                  <a:cubicBezTo>
                    <a:pt x="2000836" y="154774"/>
                    <a:pt x="1998820" y="141445"/>
                    <a:pt x="1990725" y="133350"/>
                  </a:cubicBezTo>
                  <a:cubicBezTo>
                    <a:pt x="1972261" y="114886"/>
                    <a:pt x="1956816" y="112522"/>
                    <a:pt x="1933575" y="104775"/>
                  </a:cubicBezTo>
                  <a:cubicBezTo>
                    <a:pt x="1924050" y="95250"/>
                    <a:pt x="1916696" y="82883"/>
                    <a:pt x="1905000" y="76200"/>
                  </a:cubicBezTo>
                  <a:cubicBezTo>
                    <a:pt x="1893634" y="69705"/>
                    <a:pt x="1879487" y="70271"/>
                    <a:pt x="1866900" y="66675"/>
                  </a:cubicBezTo>
                  <a:cubicBezTo>
                    <a:pt x="1857246" y="63917"/>
                    <a:pt x="1847979" y="59908"/>
                    <a:pt x="1838325" y="57150"/>
                  </a:cubicBezTo>
                  <a:cubicBezTo>
                    <a:pt x="1825738" y="53554"/>
                    <a:pt x="1812644" y="51765"/>
                    <a:pt x="1800225" y="47625"/>
                  </a:cubicBezTo>
                  <a:cubicBezTo>
                    <a:pt x="1784005" y="42218"/>
                    <a:pt x="1768820" y="33982"/>
                    <a:pt x="1752600" y="28575"/>
                  </a:cubicBezTo>
                  <a:cubicBezTo>
                    <a:pt x="1740181" y="24435"/>
                    <a:pt x="1727087" y="22646"/>
                    <a:pt x="1714500" y="19050"/>
                  </a:cubicBezTo>
                  <a:cubicBezTo>
                    <a:pt x="1648845" y="291"/>
                    <a:pt x="1731912" y="17189"/>
                    <a:pt x="1628775" y="0"/>
                  </a:cubicBezTo>
                  <a:cubicBezTo>
                    <a:pt x="1549400" y="3175"/>
                    <a:pt x="1469719" y="1873"/>
                    <a:pt x="1390650" y="9525"/>
                  </a:cubicBezTo>
                  <a:cubicBezTo>
                    <a:pt x="1370663" y="11459"/>
                    <a:pt x="1333500" y="28575"/>
                    <a:pt x="1333500" y="28575"/>
                  </a:cubicBezTo>
                  <a:lnTo>
                    <a:pt x="1295400" y="85725"/>
                  </a:lnTo>
                  <a:cubicBezTo>
                    <a:pt x="1289050" y="95250"/>
                    <a:pt x="1279970" y="103440"/>
                    <a:pt x="1276350" y="114300"/>
                  </a:cubicBezTo>
                  <a:lnTo>
                    <a:pt x="1266825" y="142875"/>
                  </a:lnTo>
                  <a:cubicBezTo>
                    <a:pt x="1277692" y="175476"/>
                    <a:pt x="1292322" y="236073"/>
                    <a:pt x="1323975" y="257175"/>
                  </a:cubicBezTo>
                  <a:cubicBezTo>
                    <a:pt x="1333500" y="263525"/>
                    <a:pt x="1343756" y="268896"/>
                    <a:pt x="1352550" y="276225"/>
                  </a:cubicBezTo>
                  <a:cubicBezTo>
                    <a:pt x="1362898" y="284849"/>
                    <a:pt x="1369350" y="298258"/>
                    <a:pt x="1381125" y="304800"/>
                  </a:cubicBezTo>
                  <a:cubicBezTo>
                    <a:pt x="1398678" y="314552"/>
                    <a:pt x="1419225" y="317500"/>
                    <a:pt x="1438275" y="323850"/>
                  </a:cubicBezTo>
                  <a:lnTo>
                    <a:pt x="1466850" y="333375"/>
                  </a:lnTo>
                  <a:lnTo>
                    <a:pt x="1495425" y="342900"/>
                  </a:lnTo>
                  <a:cubicBezTo>
                    <a:pt x="1562741" y="329437"/>
                    <a:pt x="1527691" y="338495"/>
                    <a:pt x="1600200" y="314325"/>
                  </a:cubicBezTo>
                  <a:lnTo>
                    <a:pt x="1628775" y="304800"/>
                  </a:lnTo>
                  <a:lnTo>
                    <a:pt x="1657350" y="295275"/>
                  </a:lnTo>
                  <a:cubicBezTo>
                    <a:pt x="1682886" y="297403"/>
                    <a:pt x="1761318" y="294871"/>
                    <a:pt x="1800225" y="314325"/>
                  </a:cubicBezTo>
                  <a:cubicBezTo>
                    <a:pt x="1810464" y="319445"/>
                    <a:pt x="1820006" y="326046"/>
                    <a:pt x="1828800" y="333375"/>
                  </a:cubicBezTo>
                  <a:cubicBezTo>
                    <a:pt x="1839148" y="341999"/>
                    <a:pt x="1847850" y="352425"/>
                    <a:pt x="1857375" y="361950"/>
                  </a:cubicBezTo>
                  <a:cubicBezTo>
                    <a:pt x="1860550" y="371475"/>
                    <a:pt x="1866900" y="380485"/>
                    <a:pt x="1866900" y="390525"/>
                  </a:cubicBezTo>
                  <a:cubicBezTo>
                    <a:pt x="1866900" y="445656"/>
                    <a:pt x="1858033" y="427310"/>
                    <a:pt x="1838325" y="466725"/>
                  </a:cubicBezTo>
                  <a:cubicBezTo>
                    <a:pt x="1833835" y="475705"/>
                    <a:pt x="1831975" y="485775"/>
                    <a:pt x="1828800" y="495300"/>
                  </a:cubicBezTo>
                  <a:cubicBezTo>
                    <a:pt x="1831975" y="504825"/>
                    <a:pt x="1833835" y="514895"/>
                    <a:pt x="1838325" y="523875"/>
                  </a:cubicBezTo>
                  <a:cubicBezTo>
                    <a:pt x="1851031" y="549288"/>
                    <a:pt x="1899379" y="604551"/>
                    <a:pt x="1914525" y="609600"/>
                  </a:cubicBezTo>
                  <a:lnTo>
                    <a:pt x="1943100" y="619125"/>
                  </a:lnTo>
                  <a:cubicBezTo>
                    <a:pt x="1986769" y="684629"/>
                    <a:pt x="1973960" y="654555"/>
                    <a:pt x="1990725" y="704850"/>
                  </a:cubicBezTo>
                  <a:cubicBezTo>
                    <a:pt x="1987550" y="723900"/>
                    <a:pt x="1993918" y="747466"/>
                    <a:pt x="1981200" y="762000"/>
                  </a:cubicBezTo>
                  <a:cubicBezTo>
                    <a:pt x="1968315" y="776726"/>
                    <a:pt x="1883664" y="787781"/>
                    <a:pt x="1866900" y="790575"/>
                  </a:cubicBezTo>
                  <a:cubicBezTo>
                    <a:pt x="1857375" y="787400"/>
                    <a:pt x="1844161" y="789220"/>
                    <a:pt x="1838325" y="781050"/>
                  </a:cubicBezTo>
                  <a:cubicBezTo>
                    <a:pt x="1826653" y="764710"/>
                    <a:pt x="1825625" y="742950"/>
                    <a:pt x="1819275" y="723900"/>
                  </a:cubicBezTo>
                  <a:cubicBezTo>
                    <a:pt x="1816100" y="714375"/>
                    <a:pt x="1815319" y="703679"/>
                    <a:pt x="1809750" y="695325"/>
                  </a:cubicBezTo>
                  <a:cubicBezTo>
                    <a:pt x="1779561" y="650042"/>
                    <a:pt x="1794320" y="677610"/>
                    <a:pt x="1771650" y="609600"/>
                  </a:cubicBezTo>
                  <a:lnTo>
                    <a:pt x="1762125" y="581025"/>
                  </a:lnTo>
                  <a:cubicBezTo>
                    <a:pt x="1758950" y="571500"/>
                    <a:pt x="1758169" y="560804"/>
                    <a:pt x="1752600" y="552450"/>
                  </a:cubicBezTo>
                  <a:cubicBezTo>
                    <a:pt x="1739900" y="533400"/>
                    <a:pt x="1733550" y="508000"/>
                    <a:pt x="1714500" y="495300"/>
                  </a:cubicBezTo>
                  <a:cubicBezTo>
                    <a:pt x="1677571" y="470681"/>
                    <a:pt x="1696785" y="479870"/>
                    <a:pt x="1657350" y="466725"/>
                  </a:cubicBezTo>
                  <a:cubicBezTo>
                    <a:pt x="1601095" y="473757"/>
                    <a:pt x="1581349" y="456701"/>
                    <a:pt x="1562100" y="504825"/>
                  </a:cubicBezTo>
                  <a:cubicBezTo>
                    <a:pt x="1559742" y="510721"/>
                    <a:pt x="1562100" y="517525"/>
                    <a:pt x="1562100" y="5238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Freihandform 25"/>
            <p:cNvSpPr/>
            <p:nvPr/>
          </p:nvSpPr>
          <p:spPr>
            <a:xfrm>
              <a:off x="1735450" y="3501733"/>
              <a:ext cx="1813235" cy="781050"/>
            </a:xfrm>
            <a:custGeom>
              <a:avLst/>
              <a:gdLst>
                <a:gd name="connsiteX0" fmla="*/ 12443 w 1813235"/>
                <a:gd name="connsiteY0" fmla="*/ 781050 h 781050"/>
                <a:gd name="connsiteX1" fmla="*/ 12443 w 1813235"/>
                <a:gd name="connsiteY1" fmla="*/ 628650 h 781050"/>
                <a:gd name="connsiteX2" fmla="*/ 41018 w 1813235"/>
                <a:gd name="connsiteY2" fmla="*/ 600075 h 781050"/>
                <a:gd name="connsiteX3" fmla="*/ 98168 w 1813235"/>
                <a:gd name="connsiteY3" fmla="*/ 571500 h 781050"/>
                <a:gd name="connsiteX4" fmla="*/ 212468 w 1813235"/>
                <a:gd name="connsiteY4" fmla="*/ 581025 h 781050"/>
                <a:gd name="connsiteX5" fmla="*/ 269618 w 1813235"/>
                <a:gd name="connsiteY5" fmla="*/ 619125 h 781050"/>
                <a:gd name="connsiteX6" fmla="*/ 326768 w 1813235"/>
                <a:gd name="connsiteY6" fmla="*/ 647700 h 781050"/>
                <a:gd name="connsiteX7" fmla="*/ 355343 w 1813235"/>
                <a:gd name="connsiteY7" fmla="*/ 657225 h 781050"/>
                <a:gd name="connsiteX8" fmla="*/ 412493 w 1813235"/>
                <a:gd name="connsiteY8" fmla="*/ 695325 h 781050"/>
                <a:gd name="connsiteX9" fmla="*/ 441068 w 1813235"/>
                <a:gd name="connsiteY9" fmla="*/ 723900 h 781050"/>
                <a:gd name="connsiteX10" fmla="*/ 498218 w 1813235"/>
                <a:gd name="connsiteY10" fmla="*/ 742950 h 781050"/>
                <a:gd name="connsiteX11" fmla="*/ 526793 w 1813235"/>
                <a:gd name="connsiteY11" fmla="*/ 752475 h 781050"/>
                <a:gd name="connsiteX12" fmla="*/ 593468 w 1813235"/>
                <a:gd name="connsiteY12" fmla="*/ 742950 h 781050"/>
                <a:gd name="connsiteX13" fmla="*/ 574418 w 1813235"/>
                <a:gd name="connsiteY13" fmla="*/ 714375 h 781050"/>
                <a:gd name="connsiteX14" fmla="*/ 593468 w 1813235"/>
                <a:gd name="connsiteY14" fmla="*/ 657225 h 781050"/>
                <a:gd name="connsiteX15" fmla="*/ 612518 w 1813235"/>
                <a:gd name="connsiteY15" fmla="*/ 600075 h 781050"/>
                <a:gd name="connsiteX16" fmla="*/ 622043 w 1813235"/>
                <a:gd name="connsiteY16" fmla="*/ 571500 h 781050"/>
                <a:gd name="connsiteX17" fmla="*/ 641093 w 1813235"/>
                <a:gd name="connsiteY17" fmla="*/ 542925 h 781050"/>
                <a:gd name="connsiteX18" fmla="*/ 698243 w 1813235"/>
                <a:gd name="connsiteY18" fmla="*/ 523875 h 781050"/>
                <a:gd name="connsiteX19" fmla="*/ 879218 w 1813235"/>
                <a:gd name="connsiteY19" fmla="*/ 533400 h 781050"/>
                <a:gd name="connsiteX20" fmla="*/ 964943 w 1813235"/>
                <a:gd name="connsiteY20" fmla="*/ 571500 h 781050"/>
                <a:gd name="connsiteX21" fmla="*/ 993518 w 1813235"/>
                <a:gd name="connsiteY21" fmla="*/ 600075 h 781050"/>
                <a:gd name="connsiteX22" fmla="*/ 1050668 w 1813235"/>
                <a:gd name="connsiteY22" fmla="*/ 638175 h 781050"/>
                <a:gd name="connsiteX23" fmla="*/ 1079243 w 1813235"/>
                <a:gd name="connsiteY23" fmla="*/ 657225 h 781050"/>
                <a:gd name="connsiteX24" fmla="*/ 1184018 w 1813235"/>
                <a:gd name="connsiteY24" fmla="*/ 714375 h 781050"/>
                <a:gd name="connsiteX25" fmla="*/ 1269743 w 1813235"/>
                <a:gd name="connsiteY25" fmla="*/ 704850 h 781050"/>
                <a:gd name="connsiteX26" fmla="*/ 1288793 w 1813235"/>
                <a:gd name="connsiteY26" fmla="*/ 676275 h 781050"/>
                <a:gd name="connsiteX27" fmla="*/ 1307843 w 1813235"/>
                <a:gd name="connsiteY27" fmla="*/ 619125 h 781050"/>
                <a:gd name="connsiteX28" fmla="*/ 1326893 w 1813235"/>
                <a:gd name="connsiteY28" fmla="*/ 542925 h 781050"/>
                <a:gd name="connsiteX29" fmla="*/ 1336418 w 1813235"/>
                <a:gd name="connsiteY29" fmla="*/ 504825 h 781050"/>
                <a:gd name="connsiteX30" fmla="*/ 1345943 w 1813235"/>
                <a:gd name="connsiteY30" fmla="*/ 457200 h 781050"/>
                <a:gd name="connsiteX31" fmla="*/ 1355468 w 1813235"/>
                <a:gd name="connsiteY31" fmla="*/ 428625 h 781050"/>
                <a:gd name="connsiteX32" fmla="*/ 1460243 w 1813235"/>
                <a:gd name="connsiteY32" fmla="*/ 438150 h 781050"/>
                <a:gd name="connsiteX33" fmla="*/ 1526918 w 1813235"/>
                <a:gd name="connsiteY33" fmla="*/ 514350 h 781050"/>
                <a:gd name="connsiteX34" fmla="*/ 1555493 w 1813235"/>
                <a:gd name="connsiteY34" fmla="*/ 523875 h 781050"/>
                <a:gd name="connsiteX35" fmla="*/ 1612643 w 1813235"/>
                <a:gd name="connsiteY35" fmla="*/ 552450 h 781050"/>
                <a:gd name="connsiteX36" fmla="*/ 1793618 w 1813235"/>
                <a:gd name="connsiteY36" fmla="*/ 542925 h 781050"/>
                <a:gd name="connsiteX37" fmla="*/ 1812668 w 1813235"/>
                <a:gd name="connsiteY37" fmla="*/ 514350 h 781050"/>
                <a:gd name="connsiteX38" fmla="*/ 1803143 w 1813235"/>
                <a:gd name="connsiteY38" fmla="*/ 438150 h 781050"/>
                <a:gd name="connsiteX39" fmla="*/ 1726943 w 1813235"/>
                <a:gd name="connsiteY39" fmla="*/ 371475 h 781050"/>
                <a:gd name="connsiteX40" fmla="*/ 1698368 w 1813235"/>
                <a:gd name="connsiteY40" fmla="*/ 352425 h 781050"/>
                <a:gd name="connsiteX41" fmla="*/ 1641218 w 1813235"/>
                <a:gd name="connsiteY41" fmla="*/ 323850 h 781050"/>
                <a:gd name="connsiteX42" fmla="*/ 1545968 w 1813235"/>
                <a:gd name="connsiteY42" fmla="*/ 295275 h 781050"/>
                <a:gd name="connsiteX43" fmla="*/ 1488818 w 1813235"/>
                <a:gd name="connsiteY43" fmla="*/ 276225 h 781050"/>
                <a:gd name="connsiteX44" fmla="*/ 1422143 w 1813235"/>
                <a:gd name="connsiteY44" fmla="*/ 266700 h 781050"/>
                <a:gd name="connsiteX45" fmla="*/ 1384043 w 1813235"/>
                <a:gd name="connsiteY45" fmla="*/ 257175 h 781050"/>
                <a:gd name="connsiteX46" fmla="*/ 1317368 w 1813235"/>
                <a:gd name="connsiteY46" fmla="*/ 247650 h 781050"/>
                <a:gd name="connsiteX47" fmla="*/ 1212593 w 1813235"/>
                <a:gd name="connsiteY47" fmla="*/ 228600 h 781050"/>
                <a:gd name="connsiteX48" fmla="*/ 1174493 w 1813235"/>
                <a:gd name="connsiteY48" fmla="*/ 219075 h 781050"/>
                <a:gd name="connsiteX49" fmla="*/ 1145918 w 1813235"/>
                <a:gd name="connsiteY49" fmla="*/ 200025 h 781050"/>
                <a:gd name="connsiteX50" fmla="*/ 1117343 w 1813235"/>
                <a:gd name="connsiteY50" fmla="*/ 190500 h 781050"/>
                <a:gd name="connsiteX51" fmla="*/ 1088768 w 1813235"/>
                <a:gd name="connsiteY51" fmla="*/ 161925 h 781050"/>
                <a:gd name="connsiteX52" fmla="*/ 1069718 w 1813235"/>
                <a:gd name="connsiteY52" fmla="*/ 104775 h 781050"/>
                <a:gd name="connsiteX53" fmla="*/ 1079243 w 1813235"/>
                <a:gd name="connsiteY53" fmla="*/ 47625 h 781050"/>
                <a:gd name="connsiteX54" fmla="*/ 1107818 w 1813235"/>
                <a:gd name="connsiteY54" fmla="*/ 28575 h 781050"/>
                <a:gd name="connsiteX55" fmla="*/ 1174493 w 1813235"/>
                <a:gd name="connsiteY55" fmla="*/ 9525 h 781050"/>
                <a:gd name="connsiteX56" fmla="*/ 1203068 w 1813235"/>
                <a:gd name="connsiteY56" fmla="*/ 0 h 781050"/>
                <a:gd name="connsiteX57" fmla="*/ 1317368 w 1813235"/>
                <a:gd name="connsiteY57" fmla="*/ 9525 h 781050"/>
                <a:gd name="connsiteX58" fmla="*/ 1355468 w 1813235"/>
                <a:gd name="connsiteY58" fmla="*/ 28575 h 781050"/>
                <a:gd name="connsiteX59" fmla="*/ 1412618 w 1813235"/>
                <a:gd name="connsiteY59" fmla="*/ 57150 h 781050"/>
                <a:gd name="connsiteX60" fmla="*/ 1441193 w 1813235"/>
                <a:gd name="connsiteY60" fmla="*/ 85725 h 781050"/>
                <a:gd name="connsiteX61" fmla="*/ 1469768 w 1813235"/>
                <a:gd name="connsiteY61" fmla="*/ 95250 h 781050"/>
                <a:gd name="connsiteX62" fmla="*/ 1526918 w 1813235"/>
                <a:gd name="connsiteY62" fmla="*/ 123825 h 781050"/>
                <a:gd name="connsiteX63" fmla="*/ 1584068 w 1813235"/>
                <a:gd name="connsiteY63" fmla="*/ 85725 h 781050"/>
                <a:gd name="connsiteX64" fmla="*/ 1584068 w 1813235"/>
                <a:gd name="connsiteY64" fmla="*/ 47625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813235" h="781050">
                  <a:moveTo>
                    <a:pt x="12443" y="781050"/>
                  </a:moveTo>
                  <a:cubicBezTo>
                    <a:pt x="517" y="721421"/>
                    <a:pt x="-8245" y="701059"/>
                    <a:pt x="12443" y="628650"/>
                  </a:cubicBezTo>
                  <a:cubicBezTo>
                    <a:pt x="16144" y="615698"/>
                    <a:pt x="30670" y="608699"/>
                    <a:pt x="41018" y="600075"/>
                  </a:cubicBezTo>
                  <a:cubicBezTo>
                    <a:pt x="65637" y="579559"/>
                    <a:pt x="69529" y="581046"/>
                    <a:pt x="98168" y="571500"/>
                  </a:cubicBezTo>
                  <a:cubicBezTo>
                    <a:pt x="136268" y="574675"/>
                    <a:pt x="175631" y="570792"/>
                    <a:pt x="212468" y="581025"/>
                  </a:cubicBezTo>
                  <a:cubicBezTo>
                    <a:pt x="234528" y="587153"/>
                    <a:pt x="247898" y="611885"/>
                    <a:pt x="269618" y="619125"/>
                  </a:cubicBezTo>
                  <a:cubicBezTo>
                    <a:pt x="341442" y="643066"/>
                    <a:pt x="252910" y="610771"/>
                    <a:pt x="326768" y="647700"/>
                  </a:cubicBezTo>
                  <a:cubicBezTo>
                    <a:pt x="335748" y="652190"/>
                    <a:pt x="345818" y="654050"/>
                    <a:pt x="355343" y="657225"/>
                  </a:cubicBezTo>
                  <a:cubicBezTo>
                    <a:pt x="446500" y="748382"/>
                    <a:pt x="329785" y="640186"/>
                    <a:pt x="412493" y="695325"/>
                  </a:cubicBezTo>
                  <a:cubicBezTo>
                    <a:pt x="423701" y="702797"/>
                    <a:pt x="429293" y="717358"/>
                    <a:pt x="441068" y="723900"/>
                  </a:cubicBezTo>
                  <a:cubicBezTo>
                    <a:pt x="458621" y="733652"/>
                    <a:pt x="479168" y="736600"/>
                    <a:pt x="498218" y="742950"/>
                  </a:cubicBezTo>
                  <a:lnTo>
                    <a:pt x="526793" y="752475"/>
                  </a:lnTo>
                  <a:cubicBezTo>
                    <a:pt x="549018" y="749300"/>
                    <a:pt x="575937" y="756975"/>
                    <a:pt x="593468" y="742950"/>
                  </a:cubicBezTo>
                  <a:cubicBezTo>
                    <a:pt x="602407" y="735799"/>
                    <a:pt x="574418" y="725823"/>
                    <a:pt x="574418" y="714375"/>
                  </a:cubicBezTo>
                  <a:cubicBezTo>
                    <a:pt x="574418" y="694295"/>
                    <a:pt x="587118" y="676275"/>
                    <a:pt x="593468" y="657225"/>
                  </a:cubicBezTo>
                  <a:lnTo>
                    <a:pt x="612518" y="600075"/>
                  </a:lnTo>
                  <a:cubicBezTo>
                    <a:pt x="615693" y="590550"/>
                    <a:pt x="616474" y="579854"/>
                    <a:pt x="622043" y="571500"/>
                  </a:cubicBezTo>
                  <a:cubicBezTo>
                    <a:pt x="628393" y="561975"/>
                    <a:pt x="631385" y="548992"/>
                    <a:pt x="641093" y="542925"/>
                  </a:cubicBezTo>
                  <a:cubicBezTo>
                    <a:pt x="658121" y="532282"/>
                    <a:pt x="698243" y="523875"/>
                    <a:pt x="698243" y="523875"/>
                  </a:cubicBezTo>
                  <a:cubicBezTo>
                    <a:pt x="758568" y="527050"/>
                    <a:pt x="819240" y="526203"/>
                    <a:pt x="879218" y="533400"/>
                  </a:cubicBezTo>
                  <a:cubicBezTo>
                    <a:pt x="908330" y="536893"/>
                    <a:pt x="941835" y="552244"/>
                    <a:pt x="964943" y="571500"/>
                  </a:cubicBezTo>
                  <a:cubicBezTo>
                    <a:pt x="975291" y="580124"/>
                    <a:pt x="982885" y="591805"/>
                    <a:pt x="993518" y="600075"/>
                  </a:cubicBezTo>
                  <a:cubicBezTo>
                    <a:pt x="1011590" y="614131"/>
                    <a:pt x="1031618" y="625475"/>
                    <a:pt x="1050668" y="638175"/>
                  </a:cubicBezTo>
                  <a:cubicBezTo>
                    <a:pt x="1060193" y="644525"/>
                    <a:pt x="1069004" y="652105"/>
                    <a:pt x="1079243" y="657225"/>
                  </a:cubicBezTo>
                  <a:cubicBezTo>
                    <a:pt x="1165682" y="700445"/>
                    <a:pt x="1131814" y="679573"/>
                    <a:pt x="1184018" y="714375"/>
                  </a:cubicBezTo>
                  <a:cubicBezTo>
                    <a:pt x="1212593" y="711200"/>
                    <a:pt x="1242723" y="714675"/>
                    <a:pt x="1269743" y="704850"/>
                  </a:cubicBezTo>
                  <a:cubicBezTo>
                    <a:pt x="1280501" y="700938"/>
                    <a:pt x="1284144" y="686736"/>
                    <a:pt x="1288793" y="676275"/>
                  </a:cubicBezTo>
                  <a:cubicBezTo>
                    <a:pt x="1296948" y="657925"/>
                    <a:pt x="1301493" y="638175"/>
                    <a:pt x="1307843" y="619125"/>
                  </a:cubicBezTo>
                  <a:cubicBezTo>
                    <a:pt x="1324864" y="568063"/>
                    <a:pt x="1311568" y="611889"/>
                    <a:pt x="1326893" y="542925"/>
                  </a:cubicBezTo>
                  <a:cubicBezTo>
                    <a:pt x="1329733" y="530146"/>
                    <a:pt x="1333578" y="517604"/>
                    <a:pt x="1336418" y="504825"/>
                  </a:cubicBezTo>
                  <a:cubicBezTo>
                    <a:pt x="1339930" y="489021"/>
                    <a:pt x="1342016" y="472906"/>
                    <a:pt x="1345943" y="457200"/>
                  </a:cubicBezTo>
                  <a:cubicBezTo>
                    <a:pt x="1348378" y="447460"/>
                    <a:pt x="1352293" y="438150"/>
                    <a:pt x="1355468" y="428625"/>
                  </a:cubicBezTo>
                  <a:cubicBezTo>
                    <a:pt x="1390393" y="431800"/>
                    <a:pt x="1425952" y="430802"/>
                    <a:pt x="1460243" y="438150"/>
                  </a:cubicBezTo>
                  <a:cubicBezTo>
                    <a:pt x="1544698" y="456248"/>
                    <a:pt x="1408808" y="474980"/>
                    <a:pt x="1526918" y="514350"/>
                  </a:cubicBezTo>
                  <a:cubicBezTo>
                    <a:pt x="1536443" y="517525"/>
                    <a:pt x="1546513" y="519385"/>
                    <a:pt x="1555493" y="523875"/>
                  </a:cubicBezTo>
                  <a:cubicBezTo>
                    <a:pt x="1629351" y="560804"/>
                    <a:pt x="1540819" y="528509"/>
                    <a:pt x="1612643" y="552450"/>
                  </a:cubicBezTo>
                  <a:cubicBezTo>
                    <a:pt x="1672968" y="549275"/>
                    <a:pt x="1734276" y="554228"/>
                    <a:pt x="1793618" y="542925"/>
                  </a:cubicBezTo>
                  <a:cubicBezTo>
                    <a:pt x="1804863" y="540783"/>
                    <a:pt x="1811632" y="525751"/>
                    <a:pt x="1812668" y="514350"/>
                  </a:cubicBezTo>
                  <a:cubicBezTo>
                    <a:pt x="1814986" y="488857"/>
                    <a:pt x="1809878" y="462846"/>
                    <a:pt x="1803143" y="438150"/>
                  </a:cubicBezTo>
                  <a:cubicBezTo>
                    <a:pt x="1794324" y="405812"/>
                    <a:pt x="1747757" y="385351"/>
                    <a:pt x="1726943" y="371475"/>
                  </a:cubicBezTo>
                  <a:cubicBezTo>
                    <a:pt x="1717418" y="365125"/>
                    <a:pt x="1709228" y="356045"/>
                    <a:pt x="1698368" y="352425"/>
                  </a:cubicBezTo>
                  <a:cubicBezTo>
                    <a:pt x="1594155" y="317687"/>
                    <a:pt x="1752005" y="373089"/>
                    <a:pt x="1641218" y="323850"/>
                  </a:cubicBezTo>
                  <a:cubicBezTo>
                    <a:pt x="1594590" y="303126"/>
                    <a:pt x="1588593" y="308063"/>
                    <a:pt x="1545968" y="295275"/>
                  </a:cubicBezTo>
                  <a:cubicBezTo>
                    <a:pt x="1526734" y="289505"/>
                    <a:pt x="1508697" y="279065"/>
                    <a:pt x="1488818" y="276225"/>
                  </a:cubicBezTo>
                  <a:cubicBezTo>
                    <a:pt x="1466593" y="273050"/>
                    <a:pt x="1444232" y="270716"/>
                    <a:pt x="1422143" y="266700"/>
                  </a:cubicBezTo>
                  <a:cubicBezTo>
                    <a:pt x="1409263" y="264358"/>
                    <a:pt x="1396923" y="259517"/>
                    <a:pt x="1384043" y="257175"/>
                  </a:cubicBezTo>
                  <a:cubicBezTo>
                    <a:pt x="1361954" y="253159"/>
                    <a:pt x="1339593" y="250825"/>
                    <a:pt x="1317368" y="247650"/>
                  </a:cubicBezTo>
                  <a:cubicBezTo>
                    <a:pt x="1256060" y="227214"/>
                    <a:pt x="1320296" y="246551"/>
                    <a:pt x="1212593" y="228600"/>
                  </a:cubicBezTo>
                  <a:cubicBezTo>
                    <a:pt x="1199680" y="226448"/>
                    <a:pt x="1187193" y="222250"/>
                    <a:pt x="1174493" y="219075"/>
                  </a:cubicBezTo>
                  <a:cubicBezTo>
                    <a:pt x="1164968" y="212725"/>
                    <a:pt x="1156157" y="205145"/>
                    <a:pt x="1145918" y="200025"/>
                  </a:cubicBezTo>
                  <a:cubicBezTo>
                    <a:pt x="1136938" y="195535"/>
                    <a:pt x="1125697" y="196069"/>
                    <a:pt x="1117343" y="190500"/>
                  </a:cubicBezTo>
                  <a:cubicBezTo>
                    <a:pt x="1106135" y="183028"/>
                    <a:pt x="1098293" y="171450"/>
                    <a:pt x="1088768" y="161925"/>
                  </a:cubicBezTo>
                  <a:cubicBezTo>
                    <a:pt x="1082418" y="142875"/>
                    <a:pt x="1066417" y="124582"/>
                    <a:pt x="1069718" y="104775"/>
                  </a:cubicBezTo>
                  <a:cubicBezTo>
                    <a:pt x="1072893" y="85725"/>
                    <a:pt x="1070606" y="64899"/>
                    <a:pt x="1079243" y="47625"/>
                  </a:cubicBezTo>
                  <a:cubicBezTo>
                    <a:pt x="1084363" y="37386"/>
                    <a:pt x="1097579" y="33695"/>
                    <a:pt x="1107818" y="28575"/>
                  </a:cubicBezTo>
                  <a:cubicBezTo>
                    <a:pt x="1123043" y="20962"/>
                    <a:pt x="1160251" y="13594"/>
                    <a:pt x="1174493" y="9525"/>
                  </a:cubicBezTo>
                  <a:cubicBezTo>
                    <a:pt x="1184147" y="6767"/>
                    <a:pt x="1193543" y="3175"/>
                    <a:pt x="1203068" y="0"/>
                  </a:cubicBezTo>
                  <a:cubicBezTo>
                    <a:pt x="1241168" y="3175"/>
                    <a:pt x="1279791" y="2479"/>
                    <a:pt x="1317368" y="9525"/>
                  </a:cubicBezTo>
                  <a:cubicBezTo>
                    <a:pt x="1331324" y="12142"/>
                    <a:pt x="1342417" y="22982"/>
                    <a:pt x="1355468" y="28575"/>
                  </a:cubicBezTo>
                  <a:cubicBezTo>
                    <a:pt x="1390845" y="43737"/>
                    <a:pt x="1380316" y="30231"/>
                    <a:pt x="1412618" y="57150"/>
                  </a:cubicBezTo>
                  <a:cubicBezTo>
                    <a:pt x="1422966" y="65774"/>
                    <a:pt x="1429985" y="78253"/>
                    <a:pt x="1441193" y="85725"/>
                  </a:cubicBezTo>
                  <a:cubicBezTo>
                    <a:pt x="1449547" y="91294"/>
                    <a:pt x="1460788" y="90760"/>
                    <a:pt x="1469768" y="95250"/>
                  </a:cubicBezTo>
                  <a:cubicBezTo>
                    <a:pt x="1543626" y="132179"/>
                    <a:pt x="1455094" y="99884"/>
                    <a:pt x="1526918" y="123825"/>
                  </a:cubicBezTo>
                  <a:cubicBezTo>
                    <a:pt x="1550545" y="115949"/>
                    <a:pt x="1572176" y="113472"/>
                    <a:pt x="1584068" y="85725"/>
                  </a:cubicBezTo>
                  <a:cubicBezTo>
                    <a:pt x="1589071" y="74052"/>
                    <a:pt x="1584068" y="60325"/>
                    <a:pt x="1584068" y="47625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8" name="Rechteck 107"/>
            <p:cNvSpPr/>
            <p:nvPr/>
          </p:nvSpPr>
          <p:spPr>
            <a:xfrm>
              <a:off x="3104814" y="4514608"/>
              <a:ext cx="33156" cy="4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1" name="Ellipse 170"/>
            <p:cNvSpPr/>
            <p:nvPr/>
          </p:nvSpPr>
          <p:spPr>
            <a:xfrm>
              <a:off x="2301294" y="3617149"/>
              <a:ext cx="320356" cy="30930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4</a:t>
              </a:r>
              <a:endParaRPr lang="de-DE" dirty="0">
                <a:solidFill>
                  <a:schemeClr val="tx1"/>
                </a:solidFill>
              </a:endParaRPr>
            </a:p>
          </p:txBody>
        </p:sp>
      </p:grpSp>
      <p:sp>
        <p:nvSpPr>
          <p:cNvPr id="172" name="Ellipse 171"/>
          <p:cNvSpPr/>
          <p:nvPr/>
        </p:nvSpPr>
        <p:spPr>
          <a:xfrm>
            <a:off x="3120755" y="547336"/>
            <a:ext cx="320356" cy="30930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3634955" y="537926"/>
            <a:ext cx="41495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DNA wird in das Bakterienchromosom eingebaut.</a:t>
            </a:r>
            <a:br>
              <a:rPr lang="de-DE" sz="1400" dirty="0" smtClean="0"/>
            </a:br>
            <a:r>
              <a:rPr lang="de-DE" sz="1400" dirty="0" smtClean="0"/>
              <a:t>Kein neuer Virus gebildet</a:t>
            </a:r>
            <a:br>
              <a:rPr lang="de-DE" sz="1400" dirty="0" smtClean="0"/>
            </a:br>
            <a:r>
              <a:rPr lang="de-DE" sz="1400" dirty="0" smtClean="0"/>
              <a:t>DNA des Phagen wird bei Vermehrung weitergegeben.</a:t>
            </a:r>
          </a:p>
        </p:txBody>
      </p:sp>
      <p:grpSp>
        <p:nvGrpSpPr>
          <p:cNvPr id="265" name="Gruppieren 264"/>
          <p:cNvGrpSpPr/>
          <p:nvPr/>
        </p:nvGrpSpPr>
        <p:grpSpPr>
          <a:xfrm>
            <a:off x="2445262" y="2932073"/>
            <a:ext cx="5071716" cy="2986001"/>
            <a:chOff x="1228477" y="2296108"/>
            <a:chExt cx="5071716" cy="2986001"/>
          </a:xfrm>
        </p:grpSpPr>
        <p:sp>
          <p:nvSpPr>
            <p:cNvPr id="266" name="Abgerundetes Rechteck 265"/>
            <p:cNvSpPr/>
            <p:nvPr/>
          </p:nvSpPr>
          <p:spPr>
            <a:xfrm>
              <a:off x="1403648" y="2578274"/>
              <a:ext cx="4752528" cy="2528664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7" name="Abgerundetes Rechteck 266"/>
            <p:cNvSpPr/>
            <p:nvPr/>
          </p:nvSpPr>
          <p:spPr>
            <a:xfrm>
              <a:off x="1615479" y="2798490"/>
              <a:ext cx="4293261" cy="2088232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8" name="Rechteck 267"/>
            <p:cNvSpPr/>
            <p:nvPr/>
          </p:nvSpPr>
          <p:spPr>
            <a:xfrm>
              <a:off x="2390802" y="2296108"/>
              <a:ext cx="33156" cy="4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9" name="Flussdiagramm: Auszug 268"/>
            <p:cNvSpPr/>
            <p:nvPr/>
          </p:nvSpPr>
          <p:spPr>
            <a:xfrm>
              <a:off x="5407926" y="2390935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0" name="Flussdiagramm: Auszug 269"/>
            <p:cNvSpPr/>
            <p:nvPr/>
          </p:nvSpPr>
          <p:spPr>
            <a:xfrm>
              <a:off x="5580112" y="2390935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271" name="Gruppieren 270"/>
            <p:cNvGrpSpPr/>
            <p:nvPr/>
          </p:nvGrpSpPr>
          <p:grpSpPr>
            <a:xfrm rot="16200000">
              <a:off x="1134545" y="4098996"/>
              <a:ext cx="363036" cy="175171"/>
              <a:chOff x="698583" y="4149080"/>
              <a:chExt cx="363036" cy="175171"/>
            </a:xfrm>
          </p:grpSpPr>
          <p:sp>
            <p:nvSpPr>
              <p:cNvPr id="288" name="Flussdiagramm: Auszug 287"/>
              <p:cNvSpPr/>
              <p:nvPr/>
            </p:nvSpPr>
            <p:spPr>
              <a:xfrm>
                <a:off x="698583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9" name="Flussdiagramm: Auszug 288"/>
              <p:cNvSpPr/>
              <p:nvPr/>
            </p:nvSpPr>
            <p:spPr>
              <a:xfrm>
                <a:off x="870769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72" name="Gruppieren 271"/>
            <p:cNvGrpSpPr/>
            <p:nvPr/>
          </p:nvGrpSpPr>
          <p:grpSpPr>
            <a:xfrm rot="10800000">
              <a:off x="3059067" y="5106938"/>
              <a:ext cx="363036" cy="175171"/>
              <a:chOff x="698583" y="4149080"/>
              <a:chExt cx="363036" cy="175171"/>
            </a:xfrm>
          </p:grpSpPr>
          <p:sp>
            <p:nvSpPr>
              <p:cNvPr id="286" name="Flussdiagramm: Auszug 285"/>
              <p:cNvSpPr/>
              <p:nvPr/>
            </p:nvSpPr>
            <p:spPr>
              <a:xfrm>
                <a:off x="698583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7" name="Flussdiagramm: Auszug 286"/>
              <p:cNvSpPr/>
              <p:nvPr/>
            </p:nvSpPr>
            <p:spPr>
              <a:xfrm>
                <a:off x="870769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73" name="Gruppieren 272"/>
            <p:cNvGrpSpPr/>
            <p:nvPr/>
          </p:nvGrpSpPr>
          <p:grpSpPr>
            <a:xfrm rot="16200000">
              <a:off x="1211996" y="3444427"/>
              <a:ext cx="239289" cy="144016"/>
              <a:chOff x="421289" y="3444428"/>
              <a:chExt cx="239289" cy="144016"/>
            </a:xfrm>
          </p:grpSpPr>
          <p:sp>
            <p:nvSpPr>
              <p:cNvPr id="284" name="Trapezoid 283"/>
              <p:cNvSpPr/>
              <p:nvPr/>
            </p:nvSpPr>
            <p:spPr>
              <a:xfrm>
                <a:off x="421289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5" name="Trapezoid 284"/>
              <p:cNvSpPr/>
              <p:nvPr/>
            </p:nvSpPr>
            <p:spPr>
              <a:xfrm rot="10800000" flipV="1">
                <a:off x="542381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74" name="Gruppieren 273"/>
            <p:cNvGrpSpPr/>
            <p:nvPr/>
          </p:nvGrpSpPr>
          <p:grpSpPr>
            <a:xfrm rot="10800000">
              <a:off x="4589431" y="5106938"/>
              <a:ext cx="239289" cy="144016"/>
              <a:chOff x="421289" y="3444428"/>
              <a:chExt cx="239289" cy="144016"/>
            </a:xfrm>
          </p:grpSpPr>
          <p:sp>
            <p:nvSpPr>
              <p:cNvPr id="282" name="Trapezoid 281"/>
              <p:cNvSpPr/>
              <p:nvPr/>
            </p:nvSpPr>
            <p:spPr>
              <a:xfrm>
                <a:off x="421289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3" name="Trapezoid 282"/>
              <p:cNvSpPr/>
              <p:nvPr/>
            </p:nvSpPr>
            <p:spPr>
              <a:xfrm rot="10800000" flipV="1">
                <a:off x="542381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75" name="Gruppieren 274"/>
            <p:cNvGrpSpPr/>
            <p:nvPr/>
          </p:nvGrpSpPr>
          <p:grpSpPr>
            <a:xfrm rot="5400000">
              <a:off x="6108540" y="3822172"/>
              <a:ext cx="239289" cy="144016"/>
              <a:chOff x="421289" y="3444428"/>
              <a:chExt cx="239289" cy="144016"/>
            </a:xfrm>
          </p:grpSpPr>
          <p:sp>
            <p:nvSpPr>
              <p:cNvPr id="280" name="Trapezoid 279"/>
              <p:cNvSpPr/>
              <p:nvPr/>
            </p:nvSpPr>
            <p:spPr>
              <a:xfrm>
                <a:off x="421289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1" name="Trapezoid 280"/>
              <p:cNvSpPr/>
              <p:nvPr/>
            </p:nvSpPr>
            <p:spPr>
              <a:xfrm rot="10800000" flipV="1">
                <a:off x="542381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276" name="Freihandform 275"/>
            <p:cNvSpPr/>
            <p:nvPr/>
          </p:nvSpPr>
          <p:spPr>
            <a:xfrm>
              <a:off x="1760949" y="3022060"/>
              <a:ext cx="2152650" cy="1504950"/>
            </a:xfrm>
            <a:custGeom>
              <a:avLst/>
              <a:gdLst>
                <a:gd name="connsiteX0" fmla="*/ 0 w 2152650"/>
                <a:gd name="connsiteY0" fmla="*/ 1228725 h 1504950"/>
                <a:gd name="connsiteX1" fmla="*/ 9525 w 2152650"/>
                <a:gd name="connsiteY1" fmla="*/ 1285875 h 1504950"/>
                <a:gd name="connsiteX2" fmla="*/ 28575 w 2152650"/>
                <a:gd name="connsiteY2" fmla="*/ 1343025 h 1504950"/>
                <a:gd name="connsiteX3" fmla="*/ 38100 w 2152650"/>
                <a:gd name="connsiteY3" fmla="*/ 1371600 h 1504950"/>
                <a:gd name="connsiteX4" fmla="*/ 47625 w 2152650"/>
                <a:gd name="connsiteY4" fmla="*/ 1409700 h 1504950"/>
                <a:gd name="connsiteX5" fmla="*/ 66675 w 2152650"/>
                <a:gd name="connsiteY5" fmla="*/ 1438275 h 1504950"/>
                <a:gd name="connsiteX6" fmla="*/ 95250 w 2152650"/>
                <a:gd name="connsiteY6" fmla="*/ 1466850 h 1504950"/>
                <a:gd name="connsiteX7" fmla="*/ 152400 w 2152650"/>
                <a:gd name="connsiteY7" fmla="*/ 1485900 h 1504950"/>
                <a:gd name="connsiteX8" fmla="*/ 190500 w 2152650"/>
                <a:gd name="connsiteY8" fmla="*/ 1504950 h 1504950"/>
                <a:gd name="connsiteX9" fmla="*/ 342900 w 2152650"/>
                <a:gd name="connsiteY9" fmla="*/ 1495425 h 1504950"/>
                <a:gd name="connsiteX10" fmla="*/ 400050 w 2152650"/>
                <a:gd name="connsiteY10" fmla="*/ 1466850 h 1504950"/>
                <a:gd name="connsiteX11" fmla="*/ 495300 w 2152650"/>
                <a:gd name="connsiteY11" fmla="*/ 1447800 h 1504950"/>
                <a:gd name="connsiteX12" fmla="*/ 533400 w 2152650"/>
                <a:gd name="connsiteY12" fmla="*/ 1438275 h 1504950"/>
                <a:gd name="connsiteX13" fmla="*/ 666750 w 2152650"/>
                <a:gd name="connsiteY13" fmla="*/ 1447800 h 1504950"/>
                <a:gd name="connsiteX14" fmla="*/ 723900 w 2152650"/>
                <a:gd name="connsiteY14" fmla="*/ 1466850 h 1504950"/>
                <a:gd name="connsiteX15" fmla="*/ 876300 w 2152650"/>
                <a:gd name="connsiteY15" fmla="*/ 1457325 h 1504950"/>
                <a:gd name="connsiteX16" fmla="*/ 923925 w 2152650"/>
                <a:gd name="connsiteY16" fmla="*/ 1400175 h 1504950"/>
                <a:gd name="connsiteX17" fmla="*/ 1066800 w 2152650"/>
                <a:gd name="connsiteY17" fmla="*/ 1371600 h 1504950"/>
                <a:gd name="connsiteX18" fmla="*/ 1190625 w 2152650"/>
                <a:gd name="connsiteY18" fmla="*/ 1352550 h 1504950"/>
                <a:gd name="connsiteX19" fmla="*/ 1343025 w 2152650"/>
                <a:gd name="connsiteY19" fmla="*/ 1333500 h 1504950"/>
                <a:gd name="connsiteX20" fmla="*/ 1476375 w 2152650"/>
                <a:gd name="connsiteY20" fmla="*/ 1323975 h 1504950"/>
                <a:gd name="connsiteX21" fmla="*/ 1533525 w 2152650"/>
                <a:gd name="connsiteY21" fmla="*/ 1304925 h 1504950"/>
                <a:gd name="connsiteX22" fmla="*/ 1562100 w 2152650"/>
                <a:gd name="connsiteY22" fmla="*/ 1295400 h 1504950"/>
                <a:gd name="connsiteX23" fmla="*/ 1600200 w 2152650"/>
                <a:gd name="connsiteY23" fmla="*/ 1276350 h 1504950"/>
                <a:gd name="connsiteX24" fmla="*/ 1657350 w 2152650"/>
                <a:gd name="connsiteY24" fmla="*/ 1228725 h 1504950"/>
                <a:gd name="connsiteX25" fmla="*/ 1685925 w 2152650"/>
                <a:gd name="connsiteY25" fmla="*/ 1209675 h 1504950"/>
                <a:gd name="connsiteX26" fmla="*/ 1724025 w 2152650"/>
                <a:gd name="connsiteY26" fmla="*/ 1181100 h 1504950"/>
                <a:gd name="connsiteX27" fmla="*/ 1809750 w 2152650"/>
                <a:gd name="connsiteY27" fmla="*/ 1123950 h 1504950"/>
                <a:gd name="connsiteX28" fmla="*/ 1866900 w 2152650"/>
                <a:gd name="connsiteY28" fmla="*/ 1085850 h 1504950"/>
                <a:gd name="connsiteX29" fmla="*/ 1895475 w 2152650"/>
                <a:gd name="connsiteY29" fmla="*/ 1066800 h 1504950"/>
                <a:gd name="connsiteX30" fmla="*/ 1924050 w 2152650"/>
                <a:gd name="connsiteY30" fmla="*/ 1057275 h 1504950"/>
                <a:gd name="connsiteX31" fmla="*/ 1952625 w 2152650"/>
                <a:gd name="connsiteY31" fmla="*/ 1028700 h 1504950"/>
                <a:gd name="connsiteX32" fmla="*/ 2009775 w 2152650"/>
                <a:gd name="connsiteY32" fmla="*/ 990600 h 1504950"/>
                <a:gd name="connsiteX33" fmla="*/ 2038350 w 2152650"/>
                <a:gd name="connsiteY33" fmla="*/ 933450 h 1504950"/>
                <a:gd name="connsiteX34" fmla="*/ 2066925 w 2152650"/>
                <a:gd name="connsiteY34" fmla="*/ 904875 h 1504950"/>
                <a:gd name="connsiteX35" fmla="*/ 2105025 w 2152650"/>
                <a:gd name="connsiteY35" fmla="*/ 847725 h 1504950"/>
                <a:gd name="connsiteX36" fmla="*/ 2124075 w 2152650"/>
                <a:gd name="connsiteY36" fmla="*/ 819150 h 1504950"/>
                <a:gd name="connsiteX37" fmla="*/ 2152650 w 2152650"/>
                <a:gd name="connsiteY37" fmla="*/ 752475 h 1504950"/>
                <a:gd name="connsiteX38" fmla="*/ 2143125 w 2152650"/>
                <a:gd name="connsiteY38" fmla="*/ 428625 h 1504950"/>
                <a:gd name="connsiteX39" fmla="*/ 2133600 w 2152650"/>
                <a:gd name="connsiteY39" fmla="*/ 400050 h 1504950"/>
                <a:gd name="connsiteX40" fmla="*/ 2114550 w 2152650"/>
                <a:gd name="connsiteY40" fmla="*/ 285750 h 1504950"/>
                <a:gd name="connsiteX41" fmla="*/ 2095500 w 2152650"/>
                <a:gd name="connsiteY41" fmla="*/ 257175 h 1504950"/>
                <a:gd name="connsiteX42" fmla="*/ 2057400 w 2152650"/>
                <a:gd name="connsiteY42" fmla="*/ 209550 h 1504950"/>
                <a:gd name="connsiteX43" fmla="*/ 2009775 w 2152650"/>
                <a:gd name="connsiteY43" fmla="*/ 161925 h 1504950"/>
                <a:gd name="connsiteX44" fmla="*/ 1990725 w 2152650"/>
                <a:gd name="connsiteY44" fmla="*/ 133350 h 1504950"/>
                <a:gd name="connsiteX45" fmla="*/ 1933575 w 2152650"/>
                <a:gd name="connsiteY45" fmla="*/ 104775 h 1504950"/>
                <a:gd name="connsiteX46" fmla="*/ 1905000 w 2152650"/>
                <a:gd name="connsiteY46" fmla="*/ 76200 h 1504950"/>
                <a:gd name="connsiteX47" fmla="*/ 1866900 w 2152650"/>
                <a:gd name="connsiteY47" fmla="*/ 66675 h 1504950"/>
                <a:gd name="connsiteX48" fmla="*/ 1838325 w 2152650"/>
                <a:gd name="connsiteY48" fmla="*/ 57150 h 1504950"/>
                <a:gd name="connsiteX49" fmla="*/ 1800225 w 2152650"/>
                <a:gd name="connsiteY49" fmla="*/ 47625 h 1504950"/>
                <a:gd name="connsiteX50" fmla="*/ 1752600 w 2152650"/>
                <a:gd name="connsiteY50" fmla="*/ 28575 h 1504950"/>
                <a:gd name="connsiteX51" fmla="*/ 1714500 w 2152650"/>
                <a:gd name="connsiteY51" fmla="*/ 19050 h 1504950"/>
                <a:gd name="connsiteX52" fmla="*/ 1628775 w 2152650"/>
                <a:gd name="connsiteY52" fmla="*/ 0 h 1504950"/>
                <a:gd name="connsiteX53" fmla="*/ 1390650 w 2152650"/>
                <a:gd name="connsiteY53" fmla="*/ 9525 h 1504950"/>
                <a:gd name="connsiteX54" fmla="*/ 1333500 w 2152650"/>
                <a:gd name="connsiteY54" fmla="*/ 28575 h 1504950"/>
                <a:gd name="connsiteX55" fmla="*/ 1295400 w 2152650"/>
                <a:gd name="connsiteY55" fmla="*/ 85725 h 1504950"/>
                <a:gd name="connsiteX56" fmla="*/ 1276350 w 2152650"/>
                <a:gd name="connsiteY56" fmla="*/ 114300 h 1504950"/>
                <a:gd name="connsiteX57" fmla="*/ 1266825 w 2152650"/>
                <a:gd name="connsiteY57" fmla="*/ 142875 h 1504950"/>
                <a:gd name="connsiteX58" fmla="*/ 1323975 w 2152650"/>
                <a:gd name="connsiteY58" fmla="*/ 257175 h 1504950"/>
                <a:gd name="connsiteX59" fmla="*/ 1352550 w 2152650"/>
                <a:gd name="connsiteY59" fmla="*/ 276225 h 1504950"/>
                <a:gd name="connsiteX60" fmla="*/ 1381125 w 2152650"/>
                <a:gd name="connsiteY60" fmla="*/ 304800 h 1504950"/>
                <a:gd name="connsiteX61" fmla="*/ 1438275 w 2152650"/>
                <a:gd name="connsiteY61" fmla="*/ 323850 h 1504950"/>
                <a:gd name="connsiteX62" fmla="*/ 1466850 w 2152650"/>
                <a:gd name="connsiteY62" fmla="*/ 333375 h 1504950"/>
                <a:gd name="connsiteX63" fmla="*/ 1495425 w 2152650"/>
                <a:gd name="connsiteY63" fmla="*/ 342900 h 1504950"/>
                <a:gd name="connsiteX64" fmla="*/ 1600200 w 2152650"/>
                <a:gd name="connsiteY64" fmla="*/ 314325 h 1504950"/>
                <a:gd name="connsiteX65" fmla="*/ 1628775 w 2152650"/>
                <a:gd name="connsiteY65" fmla="*/ 304800 h 1504950"/>
                <a:gd name="connsiteX66" fmla="*/ 1657350 w 2152650"/>
                <a:gd name="connsiteY66" fmla="*/ 295275 h 1504950"/>
                <a:gd name="connsiteX67" fmla="*/ 1800225 w 2152650"/>
                <a:gd name="connsiteY67" fmla="*/ 314325 h 1504950"/>
                <a:gd name="connsiteX68" fmla="*/ 1828800 w 2152650"/>
                <a:gd name="connsiteY68" fmla="*/ 333375 h 1504950"/>
                <a:gd name="connsiteX69" fmla="*/ 1857375 w 2152650"/>
                <a:gd name="connsiteY69" fmla="*/ 361950 h 1504950"/>
                <a:gd name="connsiteX70" fmla="*/ 1866900 w 2152650"/>
                <a:gd name="connsiteY70" fmla="*/ 390525 h 1504950"/>
                <a:gd name="connsiteX71" fmla="*/ 1838325 w 2152650"/>
                <a:gd name="connsiteY71" fmla="*/ 466725 h 1504950"/>
                <a:gd name="connsiteX72" fmla="*/ 1828800 w 2152650"/>
                <a:gd name="connsiteY72" fmla="*/ 495300 h 1504950"/>
                <a:gd name="connsiteX73" fmla="*/ 1838325 w 2152650"/>
                <a:gd name="connsiteY73" fmla="*/ 523875 h 1504950"/>
                <a:gd name="connsiteX74" fmla="*/ 1914525 w 2152650"/>
                <a:gd name="connsiteY74" fmla="*/ 609600 h 1504950"/>
                <a:gd name="connsiteX75" fmla="*/ 1943100 w 2152650"/>
                <a:gd name="connsiteY75" fmla="*/ 619125 h 1504950"/>
                <a:gd name="connsiteX76" fmla="*/ 1990725 w 2152650"/>
                <a:gd name="connsiteY76" fmla="*/ 704850 h 1504950"/>
                <a:gd name="connsiteX77" fmla="*/ 1981200 w 2152650"/>
                <a:gd name="connsiteY77" fmla="*/ 762000 h 1504950"/>
                <a:gd name="connsiteX78" fmla="*/ 1866900 w 2152650"/>
                <a:gd name="connsiteY78" fmla="*/ 790575 h 1504950"/>
                <a:gd name="connsiteX79" fmla="*/ 1838325 w 2152650"/>
                <a:gd name="connsiteY79" fmla="*/ 781050 h 1504950"/>
                <a:gd name="connsiteX80" fmla="*/ 1819275 w 2152650"/>
                <a:gd name="connsiteY80" fmla="*/ 723900 h 1504950"/>
                <a:gd name="connsiteX81" fmla="*/ 1809750 w 2152650"/>
                <a:gd name="connsiteY81" fmla="*/ 695325 h 1504950"/>
                <a:gd name="connsiteX82" fmla="*/ 1771650 w 2152650"/>
                <a:gd name="connsiteY82" fmla="*/ 609600 h 1504950"/>
                <a:gd name="connsiteX83" fmla="*/ 1762125 w 2152650"/>
                <a:gd name="connsiteY83" fmla="*/ 581025 h 1504950"/>
                <a:gd name="connsiteX84" fmla="*/ 1752600 w 2152650"/>
                <a:gd name="connsiteY84" fmla="*/ 552450 h 1504950"/>
                <a:gd name="connsiteX85" fmla="*/ 1714500 w 2152650"/>
                <a:gd name="connsiteY85" fmla="*/ 495300 h 1504950"/>
                <a:gd name="connsiteX86" fmla="*/ 1657350 w 2152650"/>
                <a:gd name="connsiteY86" fmla="*/ 466725 h 1504950"/>
                <a:gd name="connsiteX87" fmla="*/ 1562100 w 2152650"/>
                <a:gd name="connsiteY87" fmla="*/ 504825 h 1504950"/>
                <a:gd name="connsiteX88" fmla="*/ 1562100 w 2152650"/>
                <a:gd name="connsiteY88" fmla="*/ 523875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152650" h="1504950">
                  <a:moveTo>
                    <a:pt x="0" y="1228725"/>
                  </a:moveTo>
                  <a:cubicBezTo>
                    <a:pt x="3175" y="1247775"/>
                    <a:pt x="4841" y="1267139"/>
                    <a:pt x="9525" y="1285875"/>
                  </a:cubicBezTo>
                  <a:cubicBezTo>
                    <a:pt x="14395" y="1305356"/>
                    <a:pt x="22225" y="1323975"/>
                    <a:pt x="28575" y="1343025"/>
                  </a:cubicBezTo>
                  <a:cubicBezTo>
                    <a:pt x="31750" y="1352550"/>
                    <a:pt x="35665" y="1361860"/>
                    <a:pt x="38100" y="1371600"/>
                  </a:cubicBezTo>
                  <a:cubicBezTo>
                    <a:pt x="41275" y="1384300"/>
                    <a:pt x="42468" y="1397668"/>
                    <a:pt x="47625" y="1409700"/>
                  </a:cubicBezTo>
                  <a:cubicBezTo>
                    <a:pt x="52134" y="1420222"/>
                    <a:pt x="59346" y="1429481"/>
                    <a:pt x="66675" y="1438275"/>
                  </a:cubicBezTo>
                  <a:cubicBezTo>
                    <a:pt x="75299" y="1448623"/>
                    <a:pt x="83475" y="1460308"/>
                    <a:pt x="95250" y="1466850"/>
                  </a:cubicBezTo>
                  <a:cubicBezTo>
                    <a:pt x="112803" y="1476602"/>
                    <a:pt x="134439" y="1476920"/>
                    <a:pt x="152400" y="1485900"/>
                  </a:cubicBezTo>
                  <a:lnTo>
                    <a:pt x="190500" y="1504950"/>
                  </a:lnTo>
                  <a:cubicBezTo>
                    <a:pt x="241300" y="1501775"/>
                    <a:pt x="292281" y="1500753"/>
                    <a:pt x="342900" y="1495425"/>
                  </a:cubicBezTo>
                  <a:cubicBezTo>
                    <a:pt x="373226" y="1492233"/>
                    <a:pt x="373507" y="1480121"/>
                    <a:pt x="400050" y="1466850"/>
                  </a:cubicBezTo>
                  <a:cubicBezTo>
                    <a:pt x="427995" y="1452878"/>
                    <a:pt x="467720" y="1452815"/>
                    <a:pt x="495300" y="1447800"/>
                  </a:cubicBezTo>
                  <a:cubicBezTo>
                    <a:pt x="508180" y="1445458"/>
                    <a:pt x="520700" y="1441450"/>
                    <a:pt x="533400" y="1438275"/>
                  </a:cubicBezTo>
                  <a:cubicBezTo>
                    <a:pt x="577850" y="1441450"/>
                    <a:pt x="622680" y="1441189"/>
                    <a:pt x="666750" y="1447800"/>
                  </a:cubicBezTo>
                  <a:cubicBezTo>
                    <a:pt x="686608" y="1450779"/>
                    <a:pt x="723900" y="1466850"/>
                    <a:pt x="723900" y="1466850"/>
                  </a:cubicBezTo>
                  <a:cubicBezTo>
                    <a:pt x="774700" y="1463675"/>
                    <a:pt x="826493" y="1467811"/>
                    <a:pt x="876300" y="1457325"/>
                  </a:cubicBezTo>
                  <a:cubicBezTo>
                    <a:pt x="909007" y="1450439"/>
                    <a:pt x="900771" y="1414646"/>
                    <a:pt x="923925" y="1400175"/>
                  </a:cubicBezTo>
                  <a:cubicBezTo>
                    <a:pt x="960433" y="1377357"/>
                    <a:pt x="1029724" y="1375720"/>
                    <a:pt x="1066800" y="1371600"/>
                  </a:cubicBezTo>
                  <a:cubicBezTo>
                    <a:pt x="1137788" y="1353853"/>
                    <a:pt x="1080919" y="1366263"/>
                    <a:pt x="1190625" y="1352550"/>
                  </a:cubicBezTo>
                  <a:cubicBezTo>
                    <a:pt x="1276854" y="1341771"/>
                    <a:pt x="1246395" y="1341903"/>
                    <a:pt x="1343025" y="1333500"/>
                  </a:cubicBezTo>
                  <a:cubicBezTo>
                    <a:pt x="1387421" y="1329640"/>
                    <a:pt x="1431925" y="1327150"/>
                    <a:pt x="1476375" y="1323975"/>
                  </a:cubicBezTo>
                  <a:lnTo>
                    <a:pt x="1533525" y="1304925"/>
                  </a:lnTo>
                  <a:cubicBezTo>
                    <a:pt x="1543050" y="1301750"/>
                    <a:pt x="1553120" y="1299890"/>
                    <a:pt x="1562100" y="1295400"/>
                  </a:cubicBezTo>
                  <a:cubicBezTo>
                    <a:pt x="1574800" y="1289050"/>
                    <a:pt x="1587872" y="1283395"/>
                    <a:pt x="1600200" y="1276350"/>
                  </a:cubicBezTo>
                  <a:cubicBezTo>
                    <a:pt x="1645348" y="1250551"/>
                    <a:pt x="1614368" y="1264543"/>
                    <a:pt x="1657350" y="1228725"/>
                  </a:cubicBezTo>
                  <a:cubicBezTo>
                    <a:pt x="1666144" y="1221396"/>
                    <a:pt x="1676610" y="1216329"/>
                    <a:pt x="1685925" y="1209675"/>
                  </a:cubicBezTo>
                  <a:cubicBezTo>
                    <a:pt x="1698843" y="1200448"/>
                    <a:pt x="1711020" y="1190204"/>
                    <a:pt x="1724025" y="1181100"/>
                  </a:cubicBezTo>
                  <a:cubicBezTo>
                    <a:pt x="1752160" y="1161406"/>
                    <a:pt x="1781175" y="1143000"/>
                    <a:pt x="1809750" y="1123950"/>
                  </a:cubicBezTo>
                  <a:lnTo>
                    <a:pt x="1866900" y="1085850"/>
                  </a:lnTo>
                  <a:cubicBezTo>
                    <a:pt x="1876425" y="1079500"/>
                    <a:pt x="1884615" y="1070420"/>
                    <a:pt x="1895475" y="1066800"/>
                  </a:cubicBezTo>
                  <a:lnTo>
                    <a:pt x="1924050" y="1057275"/>
                  </a:lnTo>
                  <a:cubicBezTo>
                    <a:pt x="1933575" y="1047750"/>
                    <a:pt x="1941992" y="1036970"/>
                    <a:pt x="1952625" y="1028700"/>
                  </a:cubicBezTo>
                  <a:cubicBezTo>
                    <a:pt x="1970697" y="1014644"/>
                    <a:pt x="2009775" y="990600"/>
                    <a:pt x="2009775" y="990600"/>
                  </a:cubicBezTo>
                  <a:cubicBezTo>
                    <a:pt x="2019321" y="961961"/>
                    <a:pt x="2017834" y="958069"/>
                    <a:pt x="2038350" y="933450"/>
                  </a:cubicBezTo>
                  <a:cubicBezTo>
                    <a:pt x="2046974" y="923102"/>
                    <a:pt x="2058655" y="915508"/>
                    <a:pt x="2066925" y="904875"/>
                  </a:cubicBezTo>
                  <a:cubicBezTo>
                    <a:pt x="2080981" y="886803"/>
                    <a:pt x="2092325" y="866775"/>
                    <a:pt x="2105025" y="847725"/>
                  </a:cubicBezTo>
                  <a:cubicBezTo>
                    <a:pt x="2111375" y="838200"/>
                    <a:pt x="2120455" y="830010"/>
                    <a:pt x="2124075" y="819150"/>
                  </a:cubicBezTo>
                  <a:cubicBezTo>
                    <a:pt x="2138090" y="777105"/>
                    <a:pt x="2129110" y="799555"/>
                    <a:pt x="2152650" y="752475"/>
                  </a:cubicBezTo>
                  <a:cubicBezTo>
                    <a:pt x="2149475" y="644525"/>
                    <a:pt x="2148954" y="536464"/>
                    <a:pt x="2143125" y="428625"/>
                  </a:cubicBezTo>
                  <a:cubicBezTo>
                    <a:pt x="2142583" y="418599"/>
                    <a:pt x="2135251" y="409954"/>
                    <a:pt x="2133600" y="400050"/>
                  </a:cubicBezTo>
                  <a:cubicBezTo>
                    <a:pt x="2128319" y="368361"/>
                    <a:pt x="2131298" y="319245"/>
                    <a:pt x="2114550" y="285750"/>
                  </a:cubicBezTo>
                  <a:cubicBezTo>
                    <a:pt x="2109430" y="275511"/>
                    <a:pt x="2100620" y="267414"/>
                    <a:pt x="2095500" y="257175"/>
                  </a:cubicBezTo>
                  <a:cubicBezTo>
                    <a:pt x="2072496" y="211167"/>
                    <a:pt x="2105570" y="241663"/>
                    <a:pt x="2057400" y="209550"/>
                  </a:cubicBezTo>
                  <a:cubicBezTo>
                    <a:pt x="2010736" y="116222"/>
                    <a:pt x="2068171" y="208642"/>
                    <a:pt x="2009775" y="161925"/>
                  </a:cubicBezTo>
                  <a:cubicBezTo>
                    <a:pt x="2000836" y="154774"/>
                    <a:pt x="1998820" y="141445"/>
                    <a:pt x="1990725" y="133350"/>
                  </a:cubicBezTo>
                  <a:cubicBezTo>
                    <a:pt x="1972261" y="114886"/>
                    <a:pt x="1956816" y="112522"/>
                    <a:pt x="1933575" y="104775"/>
                  </a:cubicBezTo>
                  <a:cubicBezTo>
                    <a:pt x="1924050" y="95250"/>
                    <a:pt x="1916696" y="82883"/>
                    <a:pt x="1905000" y="76200"/>
                  </a:cubicBezTo>
                  <a:cubicBezTo>
                    <a:pt x="1893634" y="69705"/>
                    <a:pt x="1879487" y="70271"/>
                    <a:pt x="1866900" y="66675"/>
                  </a:cubicBezTo>
                  <a:cubicBezTo>
                    <a:pt x="1857246" y="63917"/>
                    <a:pt x="1847979" y="59908"/>
                    <a:pt x="1838325" y="57150"/>
                  </a:cubicBezTo>
                  <a:cubicBezTo>
                    <a:pt x="1825738" y="53554"/>
                    <a:pt x="1812644" y="51765"/>
                    <a:pt x="1800225" y="47625"/>
                  </a:cubicBezTo>
                  <a:cubicBezTo>
                    <a:pt x="1784005" y="42218"/>
                    <a:pt x="1768820" y="33982"/>
                    <a:pt x="1752600" y="28575"/>
                  </a:cubicBezTo>
                  <a:cubicBezTo>
                    <a:pt x="1740181" y="24435"/>
                    <a:pt x="1727087" y="22646"/>
                    <a:pt x="1714500" y="19050"/>
                  </a:cubicBezTo>
                  <a:cubicBezTo>
                    <a:pt x="1648845" y="291"/>
                    <a:pt x="1731912" y="17189"/>
                    <a:pt x="1628775" y="0"/>
                  </a:cubicBezTo>
                  <a:cubicBezTo>
                    <a:pt x="1549400" y="3175"/>
                    <a:pt x="1469719" y="1873"/>
                    <a:pt x="1390650" y="9525"/>
                  </a:cubicBezTo>
                  <a:cubicBezTo>
                    <a:pt x="1370663" y="11459"/>
                    <a:pt x="1333500" y="28575"/>
                    <a:pt x="1333500" y="28575"/>
                  </a:cubicBezTo>
                  <a:lnTo>
                    <a:pt x="1295400" y="85725"/>
                  </a:lnTo>
                  <a:cubicBezTo>
                    <a:pt x="1289050" y="95250"/>
                    <a:pt x="1279970" y="103440"/>
                    <a:pt x="1276350" y="114300"/>
                  </a:cubicBezTo>
                  <a:lnTo>
                    <a:pt x="1266825" y="142875"/>
                  </a:lnTo>
                  <a:cubicBezTo>
                    <a:pt x="1277692" y="175476"/>
                    <a:pt x="1292322" y="236073"/>
                    <a:pt x="1323975" y="257175"/>
                  </a:cubicBezTo>
                  <a:cubicBezTo>
                    <a:pt x="1333500" y="263525"/>
                    <a:pt x="1343756" y="268896"/>
                    <a:pt x="1352550" y="276225"/>
                  </a:cubicBezTo>
                  <a:cubicBezTo>
                    <a:pt x="1362898" y="284849"/>
                    <a:pt x="1369350" y="298258"/>
                    <a:pt x="1381125" y="304800"/>
                  </a:cubicBezTo>
                  <a:cubicBezTo>
                    <a:pt x="1398678" y="314552"/>
                    <a:pt x="1419225" y="317500"/>
                    <a:pt x="1438275" y="323850"/>
                  </a:cubicBezTo>
                  <a:lnTo>
                    <a:pt x="1466850" y="333375"/>
                  </a:lnTo>
                  <a:lnTo>
                    <a:pt x="1495425" y="342900"/>
                  </a:lnTo>
                  <a:cubicBezTo>
                    <a:pt x="1562741" y="329437"/>
                    <a:pt x="1527691" y="338495"/>
                    <a:pt x="1600200" y="314325"/>
                  </a:cubicBezTo>
                  <a:lnTo>
                    <a:pt x="1628775" y="304800"/>
                  </a:lnTo>
                  <a:lnTo>
                    <a:pt x="1657350" y="295275"/>
                  </a:lnTo>
                  <a:cubicBezTo>
                    <a:pt x="1682886" y="297403"/>
                    <a:pt x="1761318" y="294871"/>
                    <a:pt x="1800225" y="314325"/>
                  </a:cubicBezTo>
                  <a:cubicBezTo>
                    <a:pt x="1810464" y="319445"/>
                    <a:pt x="1820006" y="326046"/>
                    <a:pt x="1828800" y="333375"/>
                  </a:cubicBezTo>
                  <a:cubicBezTo>
                    <a:pt x="1839148" y="341999"/>
                    <a:pt x="1847850" y="352425"/>
                    <a:pt x="1857375" y="361950"/>
                  </a:cubicBezTo>
                  <a:cubicBezTo>
                    <a:pt x="1860550" y="371475"/>
                    <a:pt x="1866900" y="380485"/>
                    <a:pt x="1866900" y="390525"/>
                  </a:cubicBezTo>
                  <a:cubicBezTo>
                    <a:pt x="1866900" y="445656"/>
                    <a:pt x="1858033" y="427310"/>
                    <a:pt x="1838325" y="466725"/>
                  </a:cubicBezTo>
                  <a:cubicBezTo>
                    <a:pt x="1833835" y="475705"/>
                    <a:pt x="1831975" y="485775"/>
                    <a:pt x="1828800" y="495300"/>
                  </a:cubicBezTo>
                  <a:cubicBezTo>
                    <a:pt x="1831975" y="504825"/>
                    <a:pt x="1833835" y="514895"/>
                    <a:pt x="1838325" y="523875"/>
                  </a:cubicBezTo>
                  <a:cubicBezTo>
                    <a:pt x="1851031" y="549288"/>
                    <a:pt x="1899379" y="604551"/>
                    <a:pt x="1914525" y="609600"/>
                  </a:cubicBezTo>
                  <a:lnTo>
                    <a:pt x="1943100" y="619125"/>
                  </a:lnTo>
                  <a:cubicBezTo>
                    <a:pt x="1986769" y="684629"/>
                    <a:pt x="1973960" y="654555"/>
                    <a:pt x="1990725" y="704850"/>
                  </a:cubicBezTo>
                  <a:cubicBezTo>
                    <a:pt x="1987550" y="723900"/>
                    <a:pt x="1993918" y="747466"/>
                    <a:pt x="1981200" y="762000"/>
                  </a:cubicBezTo>
                  <a:cubicBezTo>
                    <a:pt x="1968315" y="776726"/>
                    <a:pt x="1883664" y="787781"/>
                    <a:pt x="1866900" y="790575"/>
                  </a:cubicBezTo>
                  <a:cubicBezTo>
                    <a:pt x="1857375" y="787400"/>
                    <a:pt x="1844161" y="789220"/>
                    <a:pt x="1838325" y="781050"/>
                  </a:cubicBezTo>
                  <a:cubicBezTo>
                    <a:pt x="1826653" y="764710"/>
                    <a:pt x="1825625" y="742950"/>
                    <a:pt x="1819275" y="723900"/>
                  </a:cubicBezTo>
                  <a:cubicBezTo>
                    <a:pt x="1816100" y="714375"/>
                    <a:pt x="1815319" y="703679"/>
                    <a:pt x="1809750" y="695325"/>
                  </a:cubicBezTo>
                  <a:cubicBezTo>
                    <a:pt x="1779561" y="650042"/>
                    <a:pt x="1794320" y="677610"/>
                    <a:pt x="1771650" y="609600"/>
                  </a:cubicBezTo>
                  <a:lnTo>
                    <a:pt x="1762125" y="581025"/>
                  </a:lnTo>
                  <a:cubicBezTo>
                    <a:pt x="1758950" y="571500"/>
                    <a:pt x="1758169" y="560804"/>
                    <a:pt x="1752600" y="552450"/>
                  </a:cubicBezTo>
                  <a:cubicBezTo>
                    <a:pt x="1739900" y="533400"/>
                    <a:pt x="1733550" y="508000"/>
                    <a:pt x="1714500" y="495300"/>
                  </a:cubicBezTo>
                  <a:cubicBezTo>
                    <a:pt x="1677571" y="470681"/>
                    <a:pt x="1696785" y="479870"/>
                    <a:pt x="1657350" y="466725"/>
                  </a:cubicBezTo>
                  <a:cubicBezTo>
                    <a:pt x="1601095" y="473757"/>
                    <a:pt x="1581349" y="456701"/>
                    <a:pt x="1562100" y="504825"/>
                  </a:cubicBezTo>
                  <a:cubicBezTo>
                    <a:pt x="1559742" y="510721"/>
                    <a:pt x="1562100" y="517525"/>
                    <a:pt x="1562100" y="5238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7" name="Freihandform 276"/>
            <p:cNvSpPr/>
            <p:nvPr/>
          </p:nvSpPr>
          <p:spPr>
            <a:xfrm>
              <a:off x="1735450" y="3501733"/>
              <a:ext cx="1813235" cy="781050"/>
            </a:xfrm>
            <a:custGeom>
              <a:avLst/>
              <a:gdLst>
                <a:gd name="connsiteX0" fmla="*/ 12443 w 1813235"/>
                <a:gd name="connsiteY0" fmla="*/ 781050 h 781050"/>
                <a:gd name="connsiteX1" fmla="*/ 12443 w 1813235"/>
                <a:gd name="connsiteY1" fmla="*/ 628650 h 781050"/>
                <a:gd name="connsiteX2" fmla="*/ 41018 w 1813235"/>
                <a:gd name="connsiteY2" fmla="*/ 600075 h 781050"/>
                <a:gd name="connsiteX3" fmla="*/ 98168 w 1813235"/>
                <a:gd name="connsiteY3" fmla="*/ 571500 h 781050"/>
                <a:gd name="connsiteX4" fmla="*/ 212468 w 1813235"/>
                <a:gd name="connsiteY4" fmla="*/ 581025 h 781050"/>
                <a:gd name="connsiteX5" fmla="*/ 269618 w 1813235"/>
                <a:gd name="connsiteY5" fmla="*/ 619125 h 781050"/>
                <a:gd name="connsiteX6" fmla="*/ 326768 w 1813235"/>
                <a:gd name="connsiteY6" fmla="*/ 647700 h 781050"/>
                <a:gd name="connsiteX7" fmla="*/ 355343 w 1813235"/>
                <a:gd name="connsiteY7" fmla="*/ 657225 h 781050"/>
                <a:gd name="connsiteX8" fmla="*/ 412493 w 1813235"/>
                <a:gd name="connsiteY8" fmla="*/ 695325 h 781050"/>
                <a:gd name="connsiteX9" fmla="*/ 441068 w 1813235"/>
                <a:gd name="connsiteY9" fmla="*/ 723900 h 781050"/>
                <a:gd name="connsiteX10" fmla="*/ 498218 w 1813235"/>
                <a:gd name="connsiteY10" fmla="*/ 742950 h 781050"/>
                <a:gd name="connsiteX11" fmla="*/ 526793 w 1813235"/>
                <a:gd name="connsiteY11" fmla="*/ 752475 h 781050"/>
                <a:gd name="connsiteX12" fmla="*/ 593468 w 1813235"/>
                <a:gd name="connsiteY12" fmla="*/ 742950 h 781050"/>
                <a:gd name="connsiteX13" fmla="*/ 574418 w 1813235"/>
                <a:gd name="connsiteY13" fmla="*/ 714375 h 781050"/>
                <a:gd name="connsiteX14" fmla="*/ 593468 w 1813235"/>
                <a:gd name="connsiteY14" fmla="*/ 657225 h 781050"/>
                <a:gd name="connsiteX15" fmla="*/ 612518 w 1813235"/>
                <a:gd name="connsiteY15" fmla="*/ 600075 h 781050"/>
                <a:gd name="connsiteX16" fmla="*/ 622043 w 1813235"/>
                <a:gd name="connsiteY16" fmla="*/ 571500 h 781050"/>
                <a:gd name="connsiteX17" fmla="*/ 641093 w 1813235"/>
                <a:gd name="connsiteY17" fmla="*/ 542925 h 781050"/>
                <a:gd name="connsiteX18" fmla="*/ 698243 w 1813235"/>
                <a:gd name="connsiteY18" fmla="*/ 523875 h 781050"/>
                <a:gd name="connsiteX19" fmla="*/ 879218 w 1813235"/>
                <a:gd name="connsiteY19" fmla="*/ 533400 h 781050"/>
                <a:gd name="connsiteX20" fmla="*/ 964943 w 1813235"/>
                <a:gd name="connsiteY20" fmla="*/ 571500 h 781050"/>
                <a:gd name="connsiteX21" fmla="*/ 993518 w 1813235"/>
                <a:gd name="connsiteY21" fmla="*/ 600075 h 781050"/>
                <a:gd name="connsiteX22" fmla="*/ 1050668 w 1813235"/>
                <a:gd name="connsiteY22" fmla="*/ 638175 h 781050"/>
                <a:gd name="connsiteX23" fmla="*/ 1079243 w 1813235"/>
                <a:gd name="connsiteY23" fmla="*/ 657225 h 781050"/>
                <a:gd name="connsiteX24" fmla="*/ 1184018 w 1813235"/>
                <a:gd name="connsiteY24" fmla="*/ 714375 h 781050"/>
                <a:gd name="connsiteX25" fmla="*/ 1269743 w 1813235"/>
                <a:gd name="connsiteY25" fmla="*/ 704850 h 781050"/>
                <a:gd name="connsiteX26" fmla="*/ 1288793 w 1813235"/>
                <a:gd name="connsiteY26" fmla="*/ 676275 h 781050"/>
                <a:gd name="connsiteX27" fmla="*/ 1307843 w 1813235"/>
                <a:gd name="connsiteY27" fmla="*/ 619125 h 781050"/>
                <a:gd name="connsiteX28" fmla="*/ 1326893 w 1813235"/>
                <a:gd name="connsiteY28" fmla="*/ 542925 h 781050"/>
                <a:gd name="connsiteX29" fmla="*/ 1336418 w 1813235"/>
                <a:gd name="connsiteY29" fmla="*/ 504825 h 781050"/>
                <a:gd name="connsiteX30" fmla="*/ 1345943 w 1813235"/>
                <a:gd name="connsiteY30" fmla="*/ 457200 h 781050"/>
                <a:gd name="connsiteX31" fmla="*/ 1355468 w 1813235"/>
                <a:gd name="connsiteY31" fmla="*/ 428625 h 781050"/>
                <a:gd name="connsiteX32" fmla="*/ 1460243 w 1813235"/>
                <a:gd name="connsiteY32" fmla="*/ 438150 h 781050"/>
                <a:gd name="connsiteX33" fmla="*/ 1526918 w 1813235"/>
                <a:gd name="connsiteY33" fmla="*/ 514350 h 781050"/>
                <a:gd name="connsiteX34" fmla="*/ 1555493 w 1813235"/>
                <a:gd name="connsiteY34" fmla="*/ 523875 h 781050"/>
                <a:gd name="connsiteX35" fmla="*/ 1612643 w 1813235"/>
                <a:gd name="connsiteY35" fmla="*/ 552450 h 781050"/>
                <a:gd name="connsiteX36" fmla="*/ 1793618 w 1813235"/>
                <a:gd name="connsiteY36" fmla="*/ 542925 h 781050"/>
                <a:gd name="connsiteX37" fmla="*/ 1812668 w 1813235"/>
                <a:gd name="connsiteY37" fmla="*/ 514350 h 781050"/>
                <a:gd name="connsiteX38" fmla="*/ 1803143 w 1813235"/>
                <a:gd name="connsiteY38" fmla="*/ 438150 h 781050"/>
                <a:gd name="connsiteX39" fmla="*/ 1726943 w 1813235"/>
                <a:gd name="connsiteY39" fmla="*/ 371475 h 781050"/>
                <a:gd name="connsiteX40" fmla="*/ 1698368 w 1813235"/>
                <a:gd name="connsiteY40" fmla="*/ 352425 h 781050"/>
                <a:gd name="connsiteX41" fmla="*/ 1641218 w 1813235"/>
                <a:gd name="connsiteY41" fmla="*/ 323850 h 781050"/>
                <a:gd name="connsiteX42" fmla="*/ 1545968 w 1813235"/>
                <a:gd name="connsiteY42" fmla="*/ 295275 h 781050"/>
                <a:gd name="connsiteX43" fmla="*/ 1488818 w 1813235"/>
                <a:gd name="connsiteY43" fmla="*/ 276225 h 781050"/>
                <a:gd name="connsiteX44" fmla="*/ 1422143 w 1813235"/>
                <a:gd name="connsiteY44" fmla="*/ 266700 h 781050"/>
                <a:gd name="connsiteX45" fmla="*/ 1384043 w 1813235"/>
                <a:gd name="connsiteY45" fmla="*/ 257175 h 781050"/>
                <a:gd name="connsiteX46" fmla="*/ 1317368 w 1813235"/>
                <a:gd name="connsiteY46" fmla="*/ 247650 h 781050"/>
                <a:gd name="connsiteX47" fmla="*/ 1212593 w 1813235"/>
                <a:gd name="connsiteY47" fmla="*/ 228600 h 781050"/>
                <a:gd name="connsiteX48" fmla="*/ 1174493 w 1813235"/>
                <a:gd name="connsiteY48" fmla="*/ 219075 h 781050"/>
                <a:gd name="connsiteX49" fmla="*/ 1145918 w 1813235"/>
                <a:gd name="connsiteY49" fmla="*/ 200025 h 781050"/>
                <a:gd name="connsiteX50" fmla="*/ 1117343 w 1813235"/>
                <a:gd name="connsiteY50" fmla="*/ 190500 h 781050"/>
                <a:gd name="connsiteX51" fmla="*/ 1088768 w 1813235"/>
                <a:gd name="connsiteY51" fmla="*/ 161925 h 781050"/>
                <a:gd name="connsiteX52" fmla="*/ 1069718 w 1813235"/>
                <a:gd name="connsiteY52" fmla="*/ 104775 h 781050"/>
                <a:gd name="connsiteX53" fmla="*/ 1079243 w 1813235"/>
                <a:gd name="connsiteY53" fmla="*/ 47625 h 781050"/>
                <a:gd name="connsiteX54" fmla="*/ 1107818 w 1813235"/>
                <a:gd name="connsiteY54" fmla="*/ 28575 h 781050"/>
                <a:gd name="connsiteX55" fmla="*/ 1174493 w 1813235"/>
                <a:gd name="connsiteY55" fmla="*/ 9525 h 781050"/>
                <a:gd name="connsiteX56" fmla="*/ 1203068 w 1813235"/>
                <a:gd name="connsiteY56" fmla="*/ 0 h 781050"/>
                <a:gd name="connsiteX57" fmla="*/ 1317368 w 1813235"/>
                <a:gd name="connsiteY57" fmla="*/ 9525 h 781050"/>
                <a:gd name="connsiteX58" fmla="*/ 1355468 w 1813235"/>
                <a:gd name="connsiteY58" fmla="*/ 28575 h 781050"/>
                <a:gd name="connsiteX59" fmla="*/ 1412618 w 1813235"/>
                <a:gd name="connsiteY59" fmla="*/ 57150 h 781050"/>
                <a:gd name="connsiteX60" fmla="*/ 1441193 w 1813235"/>
                <a:gd name="connsiteY60" fmla="*/ 85725 h 781050"/>
                <a:gd name="connsiteX61" fmla="*/ 1469768 w 1813235"/>
                <a:gd name="connsiteY61" fmla="*/ 95250 h 781050"/>
                <a:gd name="connsiteX62" fmla="*/ 1526918 w 1813235"/>
                <a:gd name="connsiteY62" fmla="*/ 123825 h 781050"/>
                <a:gd name="connsiteX63" fmla="*/ 1584068 w 1813235"/>
                <a:gd name="connsiteY63" fmla="*/ 85725 h 781050"/>
                <a:gd name="connsiteX64" fmla="*/ 1584068 w 1813235"/>
                <a:gd name="connsiteY64" fmla="*/ 47625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813235" h="781050">
                  <a:moveTo>
                    <a:pt x="12443" y="781050"/>
                  </a:moveTo>
                  <a:cubicBezTo>
                    <a:pt x="517" y="721421"/>
                    <a:pt x="-8245" y="701059"/>
                    <a:pt x="12443" y="628650"/>
                  </a:cubicBezTo>
                  <a:cubicBezTo>
                    <a:pt x="16144" y="615698"/>
                    <a:pt x="30670" y="608699"/>
                    <a:pt x="41018" y="600075"/>
                  </a:cubicBezTo>
                  <a:cubicBezTo>
                    <a:pt x="65637" y="579559"/>
                    <a:pt x="69529" y="581046"/>
                    <a:pt x="98168" y="571500"/>
                  </a:cubicBezTo>
                  <a:cubicBezTo>
                    <a:pt x="136268" y="574675"/>
                    <a:pt x="175631" y="570792"/>
                    <a:pt x="212468" y="581025"/>
                  </a:cubicBezTo>
                  <a:cubicBezTo>
                    <a:pt x="234528" y="587153"/>
                    <a:pt x="247898" y="611885"/>
                    <a:pt x="269618" y="619125"/>
                  </a:cubicBezTo>
                  <a:cubicBezTo>
                    <a:pt x="341442" y="643066"/>
                    <a:pt x="252910" y="610771"/>
                    <a:pt x="326768" y="647700"/>
                  </a:cubicBezTo>
                  <a:cubicBezTo>
                    <a:pt x="335748" y="652190"/>
                    <a:pt x="345818" y="654050"/>
                    <a:pt x="355343" y="657225"/>
                  </a:cubicBezTo>
                  <a:cubicBezTo>
                    <a:pt x="446500" y="748382"/>
                    <a:pt x="329785" y="640186"/>
                    <a:pt x="412493" y="695325"/>
                  </a:cubicBezTo>
                  <a:cubicBezTo>
                    <a:pt x="423701" y="702797"/>
                    <a:pt x="429293" y="717358"/>
                    <a:pt x="441068" y="723900"/>
                  </a:cubicBezTo>
                  <a:cubicBezTo>
                    <a:pt x="458621" y="733652"/>
                    <a:pt x="479168" y="736600"/>
                    <a:pt x="498218" y="742950"/>
                  </a:cubicBezTo>
                  <a:lnTo>
                    <a:pt x="526793" y="752475"/>
                  </a:lnTo>
                  <a:cubicBezTo>
                    <a:pt x="549018" y="749300"/>
                    <a:pt x="575937" y="756975"/>
                    <a:pt x="593468" y="742950"/>
                  </a:cubicBezTo>
                  <a:cubicBezTo>
                    <a:pt x="602407" y="735799"/>
                    <a:pt x="574418" y="725823"/>
                    <a:pt x="574418" y="714375"/>
                  </a:cubicBezTo>
                  <a:cubicBezTo>
                    <a:pt x="574418" y="694295"/>
                    <a:pt x="587118" y="676275"/>
                    <a:pt x="593468" y="657225"/>
                  </a:cubicBezTo>
                  <a:lnTo>
                    <a:pt x="612518" y="600075"/>
                  </a:lnTo>
                  <a:cubicBezTo>
                    <a:pt x="615693" y="590550"/>
                    <a:pt x="616474" y="579854"/>
                    <a:pt x="622043" y="571500"/>
                  </a:cubicBezTo>
                  <a:cubicBezTo>
                    <a:pt x="628393" y="561975"/>
                    <a:pt x="631385" y="548992"/>
                    <a:pt x="641093" y="542925"/>
                  </a:cubicBezTo>
                  <a:cubicBezTo>
                    <a:pt x="658121" y="532282"/>
                    <a:pt x="698243" y="523875"/>
                    <a:pt x="698243" y="523875"/>
                  </a:cubicBezTo>
                  <a:cubicBezTo>
                    <a:pt x="758568" y="527050"/>
                    <a:pt x="819240" y="526203"/>
                    <a:pt x="879218" y="533400"/>
                  </a:cubicBezTo>
                  <a:cubicBezTo>
                    <a:pt x="908330" y="536893"/>
                    <a:pt x="941835" y="552244"/>
                    <a:pt x="964943" y="571500"/>
                  </a:cubicBezTo>
                  <a:cubicBezTo>
                    <a:pt x="975291" y="580124"/>
                    <a:pt x="982885" y="591805"/>
                    <a:pt x="993518" y="600075"/>
                  </a:cubicBezTo>
                  <a:cubicBezTo>
                    <a:pt x="1011590" y="614131"/>
                    <a:pt x="1031618" y="625475"/>
                    <a:pt x="1050668" y="638175"/>
                  </a:cubicBezTo>
                  <a:cubicBezTo>
                    <a:pt x="1060193" y="644525"/>
                    <a:pt x="1069004" y="652105"/>
                    <a:pt x="1079243" y="657225"/>
                  </a:cubicBezTo>
                  <a:cubicBezTo>
                    <a:pt x="1165682" y="700445"/>
                    <a:pt x="1131814" y="679573"/>
                    <a:pt x="1184018" y="714375"/>
                  </a:cubicBezTo>
                  <a:cubicBezTo>
                    <a:pt x="1212593" y="711200"/>
                    <a:pt x="1242723" y="714675"/>
                    <a:pt x="1269743" y="704850"/>
                  </a:cubicBezTo>
                  <a:cubicBezTo>
                    <a:pt x="1280501" y="700938"/>
                    <a:pt x="1284144" y="686736"/>
                    <a:pt x="1288793" y="676275"/>
                  </a:cubicBezTo>
                  <a:cubicBezTo>
                    <a:pt x="1296948" y="657925"/>
                    <a:pt x="1301493" y="638175"/>
                    <a:pt x="1307843" y="619125"/>
                  </a:cubicBezTo>
                  <a:cubicBezTo>
                    <a:pt x="1324864" y="568063"/>
                    <a:pt x="1311568" y="611889"/>
                    <a:pt x="1326893" y="542925"/>
                  </a:cubicBezTo>
                  <a:cubicBezTo>
                    <a:pt x="1329733" y="530146"/>
                    <a:pt x="1333578" y="517604"/>
                    <a:pt x="1336418" y="504825"/>
                  </a:cubicBezTo>
                  <a:cubicBezTo>
                    <a:pt x="1339930" y="489021"/>
                    <a:pt x="1342016" y="472906"/>
                    <a:pt x="1345943" y="457200"/>
                  </a:cubicBezTo>
                  <a:cubicBezTo>
                    <a:pt x="1348378" y="447460"/>
                    <a:pt x="1352293" y="438150"/>
                    <a:pt x="1355468" y="428625"/>
                  </a:cubicBezTo>
                  <a:cubicBezTo>
                    <a:pt x="1390393" y="431800"/>
                    <a:pt x="1425952" y="430802"/>
                    <a:pt x="1460243" y="438150"/>
                  </a:cubicBezTo>
                  <a:cubicBezTo>
                    <a:pt x="1544698" y="456248"/>
                    <a:pt x="1408808" y="474980"/>
                    <a:pt x="1526918" y="514350"/>
                  </a:cubicBezTo>
                  <a:cubicBezTo>
                    <a:pt x="1536443" y="517525"/>
                    <a:pt x="1546513" y="519385"/>
                    <a:pt x="1555493" y="523875"/>
                  </a:cubicBezTo>
                  <a:cubicBezTo>
                    <a:pt x="1629351" y="560804"/>
                    <a:pt x="1540819" y="528509"/>
                    <a:pt x="1612643" y="552450"/>
                  </a:cubicBezTo>
                  <a:cubicBezTo>
                    <a:pt x="1672968" y="549275"/>
                    <a:pt x="1734276" y="554228"/>
                    <a:pt x="1793618" y="542925"/>
                  </a:cubicBezTo>
                  <a:cubicBezTo>
                    <a:pt x="1804863" y="540783"/>
                    <a:pt x="1811632" y="525751"/>
                    <a:pt x="1812668" y="514350"/>
                  </a:cubicBezTo>
                  <a:cubicBezTo>
                    <a:pt x="1814986" y="488857"/>
                    <a:pt x="1809878" y="462846"/>
                    <a:pt x="1803143" y="438150"/>
                  </a:cubicBezTo>
                  <a:cubicBezTo>
                    <a:pt x="1794324" y="405812"/>
                    <a:pt x="1747757" y="385351"/>
                    <a:pt x="1726943" y="371475"/>
                  </a:cubicBezTo>
                  <a:cubicBezTo>
                    <a:pt x="1717418" y="365125"/>
                    <a:pt x="1709228" y="356045"/>
                    <a:pt x="1698368" y="352425"/>
                  </a:cubicBezTo>
                  <a:cubicBezTo>
                    <a:pt x="1594155" y="317687"/>
                    <a:pt x="1752005" y="373089"/>
                    <a:pt x="1641218" y="323850"/>
                  </a:cubicBezTo>
                  <a:cubicBezTo>
                    <a:pt x="1594590" y="303126"/>
                    <a:pt x="1588593" y="308063"/>
                    <a:pt x="1545968" y="295275"/>
                  </a:cubicBezTo>
                  <a:cubicBezTo>
                    <a:pt x="1526734" y="289505"/>
                    <a:pt x="1508697" y="279065"/>
                    <a:pt x="1488818" y="276225"/>
                  </a:cubicBezTo>
                  <a:cubicBezTo>
                    <a:pt x="1466593" y="273050"/>
                    <a:pt x="1444232" y="270716"/>
                    <a:pt x="1422143" y="266700"/>
                  </a:cubicBezTo>
                  <a:cubicBezTo>
                    <a:pt x="1409263" y="264358"/>
                    <a:pt x="1396923" y="259517"/>
                    <a:pt x="1384043" y="257175"/>
                  </a:cubicBezTo>
                  <a:cubicBezTo>
                    <a:pt x="1361954" y="253159"/>
                    <a:pt x="1339593" y="250825"/>
                    <a:pt x="1317368" y="247650"/>
                  </a:cubicBezTo>
                  <a:cubicBezTo>
                    <a:pt x="1256060" y="227214"/>
                    <a:pt x="1320296" y="246551"/>
                    <a:pt x="1212593" y="228600"/>
                  </a:cubicBezTo>
                  <a:cubicBezTo>
                    <a:pt x="1199680" y="226448"/>
                    <a:pt x="1187193" y="222250"/>
                    <a:pt x="1174493" y="219075"/>
                  </a:cubicBezTo>
                  <a:cubicBezTo>
                    <a:pt x="1164968" y="212725"/>
                    <a:pt x="1156157" y="205145"/>
                    <a:pt x="1145918" y="200025"/>
                  </a:cubicBezTo>
                  <a:cubicBezTo>
                    <a:pt x="1136938" y="195535"/>
                    <a:pt x="1125697" y="196069"/>
                    <a:pt x="1117343" y="190500"/>
                  </a:cubicBezTo>
                  <a:cubicBezTo>
                    <a:pt x="1106135" y="183028"/>
                    <a:pt x="1098293" y="171450"/>
                    <a:pt x="1088768" y="161925"/>
                  </a:cubicBezTo>
                  <a:cubicBezTo>
                    <a:pt x="1082418" y="142875"/>
                    <a:pt x="1066417" y="124582"/>
                    <a:pt x="1069718" y="104775"/>
                  </a:cubicBezTo>
                  <a:cubicBezTo>
                    <a:pt x="1072893" y="85725"/>
                    <a:pt x="1070606" y="64899"/>
                    <a:pt x="1079243" y="47625"/>
                  </a:cubicBezTo>
                  <a:cubicBezTo>
                    <a:pt x="1084363" y="37386"/>
                    <a:pt x="1097579" y="33695"/>
                    <a:pt x="1107818" y="28575"/>
                  </a:cubicBezTo>
                  <a:cubicBezTo>
                    <a:pt x="1123043" y="20962"/>
                    <a:pt x="1160251" y="13594"/>
                    <a:pt x="1174493" y="9525"/>
                  </a:cubicBezTo>
                  <a:cubicBezTo>
                    <a:pt x="1184147" y="6767"/>
                    <a:pt x="1193543" y="3175"/>
                    <a:pt x="1203068" y="0"/>
                  </a:cubicBezTo>
                  <a:cubicBezTo>
                    <a:pt x="1241168" y="3175"/>
                    <a:pt x="1279791" y="2479"/>
                    <a:pt x="1317368" y="9525"/>
                  </a:cubicBezTo>
                  <a:cubicBezTo>
                    <a:pt x="1331324" y="12142"/>
                    <a:pt x="1342417" y="22982"/>
                    <a:pt x="1355468" y="28575"/>
                  </a:cubicBezTo>
                  <a:cubicBezTo>
                    <a:pt x="1390845" y="43737"/>
                    <a:pt x="1380316" y="30231"/>
                    <a:pt x="1412618" y="57150"/>
                  </a:cubicBezTo>
                  <a:cubicBezTo>
                    <a:pt x="1422966" y="65774"/>
                    <a:pt x="1429985" y="78253"/>
                    <a:pt x="1441193" y="85725"/>
                  </a:cubicBezTo>
                  <a:cubicBezTo>
                    <a:pt x="1449547" y="91294"/>
                    <a:pt x="1460788" y="90760"/>
                    <a:pt x="1469768" y="95250"/>
                  </a:cubicBezTo>
                  <a:cubicBezTo>
                    <a:pt x="1543626" y="132179"/>
                    <a:pt x="1455094" y="99884"/>
                    <a:pt x="1526918" y="123825"/>
                  </a:cubicBezTo>
                  <a:cubicBezTo>
                    <a:pt x="1550545" y="115949"/>
                    <a:pt x="1572176" y="113472"/>
                    <a:pt x="1584068" y="85725"/>
                  </a:cubicBezTo>
                  <a:cubicBezTo>
                    <a:pt x="1589071" y="74052"/>
                    <a:pt x="1584068" y="60325"/>
                    <a:pt x="1584068" y="47625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8" name="Rechteck 277"/>
            <p:cNvSpPr/>
            <p:nvPr/>
          </p:nvSpPr>
          <p:spPr>
            <a:xfrm>
              <a:off x="3104814" y="4514608"/>
              <a:ext cx="33156" cy="4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9" name="Ellipse 278"/>
            <p:cNvSpPr/>
            <p:nvPr/>
          </p:nvSpPr>
          <p:spPr>
            <a:xfrm>
              <a:off x="2301294" y="3617149"/>
              <a:ext cx="320356" cy="30930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4</a:t>
              </a:r>
              <a:endParaRPr lang="de-DE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0" name="Gruppieren 289"/>
          <p:cNvGrpSpPr/>
          <p:nvPr/>
        </p:nvGrpSpPr>
        <p:grpSpPr>
          <a:xfrm>
            <a:off x="3710881" y="3521290"/>
            <a:ext cx="5071716" cy="2986001"/>
            <a:chOff x="1228477" y="2296108"/>
            <a:chExt cx="5071716" cy="2986001"/>
          </a:xfrm>
        </p:grpSpPr>
        <p:sp>
          <p:nvSpPr>
            <p:cNvPr id="291" name="Abgerundetes Rechteck 290"/>
            <p:cNvSpPr/>
            <p:nvPr/>
          </p:nvSpPr>
          <p:spPr>
            <a:xfrm>
              <a:off x="1403648" y="2578274"/>
              <a:ext cx="4752528" cy="2528664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2" name="Abgerundetes Rechteck 291"/>
            <p:cNvSpPr/>
            <p:nvPr/>
          </p:nvSpPr>
          <p:spPr>
            <a:xfrm>
              <a:off x="1615479" y="2798490"/>
              <a:ext cx="4293261" cy="2088232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3" name="Rechteck 292"/>
            <p:cNvSpPr/>
            <p:nvPr/>
          </p:nvSpPr>
          <p:spPr>
            <a:xfrm>
              <a:off x="2390802" y="2296108"/>
              <a:ext cx="33156" cy="4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4" name="Flussdiagramm: Auszug 293"/>
            <p:cNvSpPr/>
            <p:nvPr/>
          </p:nvSpPr>
          <p:spPr>
            <a:xfrm>
              <a:off x="5407926" y="2390935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5" name="Flussdiagramm: Auszug 294"/>
            <p:cNvSpPr/>
            <p:nvPr/>
          </p:nvSpPr>
          <p:spPr>
            <a:xfrm>
              <a:off x="5580112" y="2390935"/>
              <a:ext cx="190850" cy="175171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296" name="Gruppieren 295"/>
            <p:cNvGrpSpPr/>
            <p:nvPr/>
          </p:nvGrpSpPr>
          <p:grpSpPr>
            <a:xfrm rot="16200000">
              <a:off x="1134545" y="4098996"/>
              <a:ext cx="363036" cy="175171"/>
              <a:chOff x="698583" y="4149080"/>
              <a:chExt cx="363036" cy="175171"/>
            </a:xfrm>
          </p:grpSpPr>
          <p:sp>
            <p:nvSpPr>
              <p:cNvPr id="313" name="Flussdiagramm: Auszug 312"/>
              <p:cNvSpPr/>
              <p:nvPr/>
            </p:nvSpPr>
            <p:spPr>
              <a:xfrm>
                <a:off x="698583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4" name="Flussdiagramm: Auszug 313"/>
              <p:cNvSpPr/>
              <p:nvPr/>
            </p:nvSpPr>
            <p:spPr>
              <a:xfrm>
                <a:off x="870769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97" name="Gruppieren 296"/>
            <p:cNvGrpSpPr/>
            <p:nvPr/>
          </p:nvGrpSpPr>
          <p:grpSpPr>
            <a:xfrm rot="10800000">
              <a:off x="3059067" y="5106938"/>
              <a:ext cx="363036" cy="175171"/>
              <a:chOff x="698583" y="4149080"/>
              <a:chExt cx="363036" cy="175171"/>
            </a:xfrm>
          </p:grpSpPr>
          <p:sp>
            <p:nvSpPr>
              <p:cNvPr id="311" name="Flussdiagramm: Auszug 310"/>
              <p:cNvSpPr/>
              <p:nvPr/>
            </p:nvSpPr>
            <p:spPr>
              <a:xfrm>
                <a:off x="698583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2" name="Flussdiagramm: Auszug 311"/>
              <p:cNvSpPr/>
              <p:nvPr/>
            </p:nvSpPr>
            <p:spPr>
              <a:xfrm>
                <a:off x="870769" y="4149080"/>
                <a:ext cx="190850" cy="17517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98" name="Gruppieren 297"/>
            <p:cNvGrpSpPr/>
            <p:nvPr/>
          </p:nvGrpSpPr>
          <p:grpSpPr>
            <a:xfrm rot="16200000">
              <a:off x="1211996" y="3444427"/>
              <a:ext cx="239289" cy="144016"/>
              <a:chOff x="421289" y="3444428"/>
              <a:chExt cx="239289" cy="144016"/>
            </a:xfrm>
          </p:grpSpPr>
          <p:sp>
            <p:nvSpPr>
              <p:cNvPr id="309" name="Trapezoid 308"/>
              <p:cNvSpPr/>
              <p:nvPr/>
            </p:nvSpPr>
            <p:spPr>
              <a:xfrm>
                <a:off x="421289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0" name="Trapezoid 309"/>
              <p:cNvSpPr/>
              <p:nvPr/>
            </p:nvSpPr>
            <p:spPr>
              <a:xfrm rot="10800000" flipV="1">
                <a:off x="542381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99" name="Gruppieren 298"/>
            <p:cNvGrpSpPr/>
            <p:nvPr/>
          </p:nvGrpSpPr>
          <p:grpSpPr>
            <a:xfrm rot="10800000">
              <a:off x="4589431" y="5106938"/>
              <a:ext cx="239289" cy="144016"/>
              <a:chOff x="421289" y="3444428"/>
              <a:chExt cx="239289" cy="144016"/>
            </a:xfrm>
          </p:grpSpPr>
          <p:sp>
            <p:nvSpPr>
              <p:cNvPr id="307" name="Trapezoid 306"/>
              <p:cNvSpPr/>
              <p:nvPr/>
            </p:nvSpPr>
            <p:spPr>
              <a:xfrm>
                <a:off x="421289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8" name="Trapezoid 307"/>
              <p:cNvSpPr/>
              <p:nvPr/>
            </p:nvSpPr>
            <p:spPr>
              <a:xfrm rot="10800000" flipV="1">
                <a:off x="542381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300" name="Gruppieren 299"/>
            <p:cNvGrpSpPr/>
            <p:nvPr/>
          </p:nvGrpSpPr>
          <p:grpSpPr>
            <a:xfrm rot="5400000">
              <a:off x="6108540" y="3822172"/>
              <a:ext cx="239289" cy="144016"/>
              <a:chOff x="421289" y="3444428"/>
              <a:chExt cx="239289" cy="144016"/>
            </a:xfrm>
          </p:grpSpPr>
          <p:sp>
            <p:nvSpPr>
              <p:cNvPr id="305" name="Trapezoid 304"/>
              <p:cNvSpPr/>
              <p:nvPr/>
            </p:nvSpPr>
            <p:spPr>
              <a:xfrm>
                <a:off x="421289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6" name="Trapezoid 305"/>
              <p:cNvSpPr/>
              <p:nvPr/>
            </p:nvSpPr>
            <p:spPr>
              <a:xfrm rot="10800000" flipV="1">
                <a:off x="542381" y="3444428"/>
                <a:ext cx="118197" cy="144016"/>
              </a:xfrm>
              <a:prstGeom prst="trapezoid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301" name="Freihandform 300"/>
            <p:cNvSpPr/>
            <p:nvPr/>
          </p:nvSpPr>
          <p:spPr>
            <a:xfrm>
              <a:off x="1760949" y="3022060"/>
              <a:ext cx="2152650" cy="1504950"/>
            </a:xfrm>
            <a:custGeom>
              <a:avLst/>
              <a:gdLst>
                <a:gd name="connsiteX0" fmla="*/ 0 w 2152650"/>
                <a:gd name="connsiteY0" fmla="*/ 1228725 h 1504950"/>
                <a:gd name="connsiteX1" fmla="*/ 9525 w 2152650"/>
                <a:gd name="connsiteY1" fmla="*/ 1285875 h 1504950"/>
                <a:gd name="connsiteX2" fmla="*/ 28575 w 2152650"/>
                <a:gd name="connsiteY2" fmla="*/ 1343025 h 1504950"/>
                <a:gd name="connsiteX3" fmla="*/ 38100 w 2152650"/>
                <a:gd name="connsiteY3" fmla="*/ 1371600 h 1504950"/>
                <a:gd name="connsiteX4" fmla="*/ 47625 w 2152650"/>
                <a:gd name="connsiteY4" fmla="*/ 1409700 h 1504950"/>
                <a:gd name="connsiteX5" fmla="*/ 66675 w 2152650"/>
                <a:gd name="connsiteY5" fmla="*/ 1438275 h 1504950"/>
                <a:gd name="connsiteX6" fmla="*/ 95250 w 2152650"/>
                <a:gd name="connsiteY6" fmla="*/ 1466850 h 1504950"/>
                <a:gd name="connsiteX7" fmla="*/ 152400 w 2152650"/>
                <a:gd name="connsiteY7" fmla="*/ 1485900 h 1504950"/>
                <a:gd name="connsiteX8" fmla="*/ 190500 w 2152650"/>
                <a:gd name="connsiteY8" fmla="*/ 1504950 h 1504950"/>
                <a:gd name="connsiteX9" fmla="*/ 342900 w 2152650"/>
                <a:gd name="connsiteY9" fmla="*/ 1495425 h 1504950"/>
                <a:gd name="connsiteX10" fmla="*/ 400050 w 2152650"/>
                <a:gd name="connsiteY10" fmla="*/ 1466850 h 1504950"/>
                <a:gd name="connsiteX11" fmla="*/ 495300 w 2152650"/>
                <a:gd name="connsiteY11" fmla="*/ 1447800 h 1504950"/>
                <a:gd name="connsiteX12" fmla="*/ 533400 w 2152650"/>
                <a:gd name="connsiteY12" fmla="*/ 1438275 h 1504950"/>
                <a:gd name="connsiteX13" fmla="*/ 666750 w 2152650"/>
                <a:gd name="connsiteY13" fmla="*/ 1447800 h 1504950"/>
                <a:gd name="connsiteX14" fmla="*/ 723900 w 2152650"/>
                <a:gd name="connsiteY14" fmla="*/ 1466850 h 1504950"/>
                <a:gd name="connsiteX15" fmla="*/ 876300 w 2152650"/>
                <a:gd name="connsiteY15" fmla="*/ 1457325 h 1504950"/>
                <a:gd name="connsiteX16" fmla="*/ 923925 w 2152650"/>
                <a:gd name="connsiteY16" fmla="*/ 1400175 h 1504950"/>
                <a:gd name="connsiteX17" fmla="*/ 1066800 w 2152650"/>
                <a:gd name="connsiteY17" fmla="*/ 1371600 h 1504950"/>
                <a:gd name="connsiteX18" fmla="*/ 1190625 w 2152650"/>
                <a:gd name="connsiteY18" fmla="*/ 1352550 h 1504950"/>
                <a:gd name="connsiteX19" fmla="*/ 1343025 w 2152650"/>
                <a:gd name="connsiteY19" fmla="*/ 1333500 h 1504950"/>
                <a:gd name="connsiteX20" fmla="*/ 1476375 w 2152650"/>
                <a:gd name="connsiteY20" fmla="*/ 1323975 h 1504950"/>
                <a:gd name="connsiteX21" fmla="*/ 1533525 w 2152650"/>
                <a:gd name="connsiteY21" fmla="*/ 1304925 h 1504950"/>
                <a:gd name="connsiteX22" fmla="*/ 1562100 w 2152650"/>
                <a:gd name="connsiteY22" fmla="*/ 1295400 h 1504950"/>
                <a:gd name="connsiteX23" fmla="*/ 1600200 w 2152650"/>
                <a:gd name="connsiteY23" fmla="*/ 1276350 h 1504950"/>
                <a:gd name="connsiteX24" fmla="*/ 1657350 w 2152650"/>
                <a:gd name="connsiteY24" fmla="*/ 1228725 h 1504950"/>
                <a:gd name="connsiteX25" fmla="*/ 1685925 w 2152650"/>
                <a:gd name="connsiteY25" fmla="*/ 1209675 h 1504950"/>
                <a:gd name="connsiteX26" fmla="*/ 1724025 w 2152650"/>
                <a:gd name="connsiteY26" fmla="*/ 1181100 h 1504950"/>
                <a:gd name="connsiteX27" fmla="*/ 1809750 w 2152650"/>
                <a:gd name="connsiteY27" fmla="*/ 1123950 h 1504950"/>
                <a:gd name="connsiteX28" fmla="*/ 1866900 w 2152650"/>
                <a:gd name="connsiteY28" fmla="*/ 1085850 h 1504950"/>
                <a:gd name="connsiteX29" fmla="*/ 1895475 w 2152650"/>
                <a:gd name="connsiteY29" fmla="*/ 1066800 h 1504950"/>
                <a:gd name="connsiteX30" fmla="*/ 1924050 w 2152650"/>
                <a:gd name="connsiteY30" fmla="*/ 1057275 h 1504950"/>
                <a:gd name="connsiteX31" fmla="*/ 1952625 w 2152650"/>
                <a:gd name="connsiteY31" fmla="*/ 1028700 h 1504950"/>
                <a:gd name="connsiteX32" fmla="*/ 2009775 w 2152650"/>
                <a:gd name="connsiteY32" fmla="*/ 990600 h 1504950"/>
                <a:gd name="connsiteX33" fmla="*/ 2038350 w 2152650"/>
                <a:gd name="connsiteY33" fmla="*/ 933450 h 1504950"/>
                <a:gd name="connsiteX34" fmla="*/ 2066925 w 2152650"/>
                <a:gd name="connsiteY34" fmla="*/ 904875 h 1504950"/>
                <a:gd name="connsiteX35" fmla="*/ 2105025 w 2152650"/>
                <a:gd name="connsiteY35" fmla="*/ 847725 h 1504950"/>
                <a:gd name="connsiteX36" fmla="*/ 2124075 w 2152650"/>
                <a:gd name="connsiteY36" fmla="*/ 819150 h 1504950"/>
                <a:gd name="connsiteX37" fmla="*/ 2152650 w 2152650"/>
                <a:gd name="connsiteY37" fmla="*/ 752475 h 1504950"/>
                <a:gd name="connsiteX38" fmla="*/ 2143125 w 2152650"/>
                <a:gd name="connsiteY38" fmla="*/ 428625 h 1504950"/>
                <a:gd name="connsiteX39" fmla="*/ 2133600 w 2152650"/>
                <a:gd name="connsiteY39" fmla="*/ 400050 h 1504950"/>
                <a:gd name="connsiteX40" fmla="*/ 2114550 w 2152650"/>
                <a:gd name="connsiteY40" fmla="*/ 285750 h 1504950"/>
                <a:gd name="connsiteX41" fmla="*/ 2095500 w 2152650"/>
                <a:gd name="connsiteY41" fmla="*/ 257175 h 1504950"/>
                <a:gd name="connsiteX42" fmla="*/ 2057400 w 2152650"/>
                <a:gd name="connsiteY42" fmla="*/ 209550 h 1504950"/>
                <a:gd name="connsiteX43" fmla="*/ 2009775 w 2152650"/>
                <a:gd name="connsiteY43" fmla="*/ 161925 h 1504950"/>
                <a:gd name="connsiteX44" fmla="*/ 1990725 w 2152650"/>
                <a:gd name="connsiteY44" fmla="*/ 133350 h 1504950"/>
                <a:gd name="connsiteX45" fmla="*/ 1933575 w 2152650"/>
                <a:gd name="connsiteY45" fmla="*/ 104775 h 1504950"/>
                <a:gd name="connsiteX46" fmla="*/ 1905000 w 2152650"/>
                <a:gd name="connsiteY46" fmla="*/ 76200 h 1504950"/>
                <a:gd name="connsiteX47" fmla="*/ 1866900 w 2152650"/>
                <a:gd name="connsiteY47" fmla="*/ 66675 h 1504950"/>
                <a:gd name="connsiteX48" fmla="*/ 1838325 w 2152650"/>
                <a:gd name="connsiteY48" fmla="*/ 57150 h 1504950"/>
                <a:gd name="connsiteX49" fmla="*/ 1800225 w 2152650"/>
                <a:gd name="connsiteY49" fmla="*/ 47625 h 1504950"/>
                <a:gd name="connsiteX50" fmla="*/ 1752600 w 2152650"/>
                <a:gd name="connsiteY50" fmla="*/ 28575 h 1504950"/>
                <a:gd name="connsiteX51" fmla="*/ 1714500 w 2152650"/>
                <a:gd name="connsiteY51" fmla="*/ 19050 h 1504950"/>
                <a:gd name="connsiteX52" fmla="*/ 1628775 w 2152650"/>
                <a:gd name="connsiteY52" fmla="*/ 0 h 1504950"/>
                <a:gd name="connsiteX53" fmla="*/ 1390650 w 2152650"/>
                <a:gd name="connsiteY53" fmla="*/ 9525 h 1504950"/>
                <a:gd name="connsiteX54" fmla="*/ 1333500 w 2152650"/>
                <a:gd name="connsiteY54" fmla="*/ 28575 h 1504950"/>
                <a:gd name="connsiteX55" fmla="*/ 1295400 w 2152650"/>
                <a:gd name="connsiteY55" fmla="*/ 85725 h 1504950"/>
                <a:gd name="connsiteX56" fmla="*/ 1276350 w 2152650"/>
                <a:gd name="connsiteY56" fmla="*/ 114300 h 1504950"/>
                <a:gd name="connsiteX57" fmla="*/ 1266825 w 2152650"/>
                <a:gd name="connsiteY57" fmla="*/ 142875 h 1504950"/>
                <a:gd name="connsiteX58" fmla="*/ 1323975 w 2152650"/>
                <a:gd name="connsiteY58" fmla="*/ 257175 h 1504950"/>
                <a:gd name="connsiteX59" fmla="*/ 1352550 w 2152650"/>
                <a:gd name="connsiteY59" fmla="*/ 276225 h 1504950"/>
                <a:gd name="connsiteX60" fmla="*/ 1381125 w 2152650"/>
                <a:gd name="connsiteY60" fmla="*/ 304800 h 1504950"/>
                <a:gd name="connsiteX61" fmla="*/ 1438275 w 2152650"/>
                <a:gd name="connsiteY61" fmla="*/ 323850 h 1504950"/>
                <a:gd name="connsiteX62" fmla="*/ 1466850 w 2152650"/>
                <a:gd name="connsiteY62" fmla="*/ 333375 h 1504950"/>
                <a:gd name="connsiteX63" fmla="*/ 1495425 w 2152650"/>
                <a:gd name="connsiteY63" fmla="*/ 342900 h 1504950"/>
                <a:gd name="connsiteX64" fmla="*/ 1600200 w 2152650"/>
                <a:gd name="connsiteY64" fmla="*/ 314325 h 1504950"/>
                <a:gd name="connsiteX65" fmla="*/ 1628775 w 2152650"/>
                <a:gd name="connsiteY65" fmla="*/ 304800 h 1504950"/>
                <a:gd name="connsiteX66" fmla="*/ 1657350 w 2152650"/>
                <a:gd name="connsiteY66" fmla="*/ 295275 h 1504950"/>
                <a:gd name="connsiteX67" fmla="*/ 1800225 w 2152650"/>
                <a:gd name="connsiteY67" fmla="*/ 314325 h 1504950"/>
                <a:gd name="connsiteX68" fmla="*/ 1828800 w 2152650"/>
                <a:gd name="connsiteY68" fmla="*/ 333375 h 1504950"/>
                <a:gd name="connsiteX69" fmla="*/ 1857375 w 2152650"/>
                <a:gd name="connsiteY69" fmla="*/ 361950 h 1504950"/>
                <a:gd name="connsiteX70" fmla="*/ 1866900 w 2152650"/>
                <a:gd name="connsiteY70" fmla="*/ 390525 h 1504950"/>
                <a:gd name="connsiteX71" fmla="*/ 1838325 w 2152650"/>
                <a:gd name="connsiteY71" fmla="*/ 466725 h 1504950"/>
                <a:gd name="connsiteX72" fmla="*/ 1828800 w 2152650"/>
                <a:gd name="connsiteY72" fmla="*/ 495300 h 1504950"/>
                <a:gd name="connsiteX73" fmla="*/ 1838325 w 2152650"/>
                <a:gd name="connsiteY73" fmla="*/ 523875 h 1504950"/>
                <a:gd name="connsiteX74" fmla="*/ 1914525 w 2152650"/>
                <a:gd name="connsiteY74" fmla="*/ 609600 h 1504950"/>
                <a:gd name="connsiteX75" fmla="*/ 1943100 w 2152650"/>
                <a:gd name="connsiteY75" fmla="*/ 619125 h 1504950"/>
                <a:gd name="connsiteX76" fmla="*/ 1990725 w 2152650"/>
                <a:gd name="connsiteY76" fmla="*/ 704850 h 1504950"/>
                <a:gd name="connsiteX77" fmla="*/ 1981200 w 2152650"/>
                <a:gd name="connsiteY77" fmla="*/ 762000 h 1504950"/>
                <a:gd name="connsiteX78" fmla="*/ 1866900 w 2152650"/>
                <a:gd name="connsiteY78" fmla="*/ 790575 h 1504950"/>
                <a:gd name="connsiteX79" fmla="*/ 1838325 w 2152650"/>
                <a:gd name="connsiteY79" fmla="*/ 781050 h 1504950"/>
                <a:gd name="connsiteX80" fmla="*/ 1819275 w 2152650"/>
                <a:gd name="connsiteY80" fmla="*/ 723900 h 1504950"/>
                <a:gd name="connsiteX81" fmla="*/ 1809750 w 2152650"/>
                <a:gd name="connsiteY81" fmla="*/ 695325 h 1504950"/>
                <a:gd name="connsiteX82" fmla="*/ 1771650 w 2152650"/>
                <a:gd name="connsiteY82" fmla="*/ 609600 h 1504950"/>
                <a:gd name="connsiteX83" fmla="*/ 1762125 w 2152650"/>
                <a:gd name="connsiteY83" fmla="*/ 581025 h 1504950"/>
                <a:gd name="connsiteX84" fmla="*/ 1752600 w 2152650"/>
                <a:gd name="connsiteY84" fmla="*/ 552450 h 1504950"/>
                <a:gd name="connsiteX85" fmla="*/ 1714500 w 2152650"/>
                <a:gd name="connsiteY85" fmla="*/ 495300 h 1504950"/>
                <a:gd name="connsiteX86" fmla="*/ 1657350 w 2152650"/>
                <a:gd name="connsiteY86" fmla="*/ 466725 h 1504950"/>
                <a:gd name="connsiteX87" fmla="*/ 1562100 w 2152650"/>
                <a:gd name="connsiteY87" fmla="*/ 504825 h 1504950"/>
                <a:gd name="connsiteX88" fmla="*/ 1562100 w 2152650"/>
                <a:gd name="connsiteY88" fmla="*/ 523875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152650" h="1504950">
                  <a:moveTo>
                    <a:pt x="0" y="1228725"/>
                  </a:moveTo>
                  <a:cubicBezTo>
                    <a:pt x="3175" y="1247775"/>
                    <a:pt x="4841" y="1267139"/>
                    <a:pt x="9525" y="1285875"/>
                  </a:cubicBezTo>
                  <a:cubicBezTo>
                    <a:pt x="14395" y="1305356"/>
                    <a:pt x="22225" y="1323975"/>
                    <a:pt x="28575" y="1343025"/>
                  </a:cubicBezTo>
                  <a:cubicBezTo>
                    <a:pt x="31750" y="1352550"/>
                    <a:pt x="35665" y="1361860"/>
                    <a:pt x="38100" y="1371600"/>
                  </a:cubicBezTo>
                  <a:cubicBezTo>
                    <a:pt x="41275" y="1384300"/>
                    <a:pt x="42468" y="1397668"/>
                    <a:pt x="47625" y="1409700"/>
                  </a:cubicBezTo>
                  <a:cubicBezTo>
                    <a:pt x="52134" y="1420222"/>
                    <a:pt x="59346" y="1429481"/>
                    <a:pt x="66675" y="1438275"/>
                  </a:cubicBezTo>
                  <a:cubicBezTo>
                    <a:pt x="75299" y="1448623"/>
                    <a:pt x="83475" y="1460308"/>
                    <a:pt x="95250" y="1466850"/>
                  </a:cubicBezTo>
                  <a:cubicBezTo>
                    <a:pt x="112803" y="1476602"/>
                    <a:pt x="134439" y="1476920"/>
                    <a:pt x="152400" y="1485900"/>
                  </a:cubicBezTo>
                  <a:lnTo>
                    <a:pt x="190500" y="1504950"/>
                  </a:lnTo>
                  <a:cubicBezTo>
                    <a:pt x="241300" y="1501775"/>
                    <a:pt x="292281" y="1500753"/>
                    <a:pt x="342900" y="1495425"/>
                  </a:cubicBezTo>
                  <a:cubicBezTo>
                    <a:pt x="373226" y="1492233"/>
                    <a:pt x="373507" y="1480121"/>
                    <a:pt x="400050" y="1466850"/>
                  </a:cubicBezTo>
                  <a:cubicBezTo>
                    <a:pt x="427995" y="1452878"/>
                    <a:pt x="467720" y="1452815"/>
                    <a:pt x="495300" y="1447800"/>
                  </a:cubicBezTo>
                  <a:cubicBezTo>
                    <a:pt x="508180" y="1445458"/>
                    <a:pt x="520700" y="1441450"/>
                    <a:pt x="533400" y="1438275"/>
                  </a:cubicBezTo>
                  <a:cubicBezTo>
                    <a:pt x="577850" y="1441450"/>
                    <a:pt x="622680" y="1441189"/>
                    <a:pt x="666750" y="1447800"/>
                  </a:cubicBezTo>
                  <a:cubicBezTo>
                    <a:pt x="686608" y="1450779"/>
                    <a:pt x="723900" y="1466850"/>
                    <a:pt x="723900" y="1466850"/>
                  </a:cubicBezTo>
                  <a:cubicBezTo>
                    <a:pt x="774700" y="1463675"/>
                    <a:pt x="826493" y="1467811"/>
                    <a:pt x="876300" y="1457325"/>
                  </a:cubicBezTo>
                  <a:cubicBezTo>
                    <a:pt x="909007" y="1450439"/>
                    <a:pt x="900771" y="1414646"/>
                    <a:pt x="923925" y="1400175"/>
                  </a:cubicBezTo>
                  <a:cubicBezTo>
                    <a:pt x="960433" y="1377357"/>
                    <a:pt x="1029724" y="1375720"/>
                    <a:pt x="1066800" y="1371600"/>
                  </a:cubicBezTo>
                  <a:cubicBezTo>
                    <a:pt x="1137788" y="1353853"/>
                    <a:pt x="1080919" y="1366263"/>
                    <a:pt x="1190625" y="1352550"/>
                  </a:cubicBezTo>
                  <a:cubicBezTo>
                    <a:pt x="1276854" y="1341771"/>
                    <a:pt x="1246395" y="1341903"/>
                    <a:pt x="1343025" y="1333500"/>
                  </a:cubicBezTo>
                  <a:cubicBezTo>
                    <a:pt x="1387421" y="1329640"/>
                    <a:pt x="1431925" y="1327150"/>
                    <a:pt x="1476375" y="1323975"/>
                  </a:cubicBezTo>
                  <a:lnTo>
                    <a:pt x="1533525" y="1304925"/>
                  </a:lnTo>
                  <a:cubicBezTo>
                    <a:pt x="1543050" y="1301750"/>
                    <a:pt x="1553120" y="1299890"/>
                    <a:pt x="1562100" y="1295400"/>
                  </a:cubicBezTo>
                  <a:cubicBezTo>
                    <a:pt x="1574800" y="1289050"/>
                    <a:pt x="1587872" y="1283395"/>
                    <a:pt x="1600200" y="1276350"/>
                  </a:cubicBezTo>
                  <a:cubicBezTo>
                    <a:pt x="1645348" y="1250551"/>
                    <a:pt x="1614368" y="1264543"/>
                    <a:pt x="1657350" y="1228725"/>
                  </a:cubicBezTo>
                  <a:cubicBezTo>
                    <a:pt x="1666144" y="1221396"/>
                    <a:pt x="1676610" y="1216329"/>
                    <a:pt x="1685925" y="1209675"/>
                  </a:cubicBezTo>
                  <a:cubicBezTo>
                    <a:pt x="1698843" y="1200448"/>
                    <a:pt x="1711020" y="1190204"/>
                    <a:pt x="1724025" y="1181100"/>
                  </a:cubicBezTo>
                  <a:cubicBezTo>
                    <a:pt x="1752160" y="1161406"/>
                    <a:pt x="1781175" y="1143000"/>
                    <a:pt x="1809750" y="1123950"/>
                  </a:cubicBezTo>
                  <a:lnTo>
                    <a:pt x="1866900" y="1085850"/>
                  </a:lnTo>
                  <a:cubicBezTo>
                    <a:pt x="1876425" y="1079500"/>
                    <a:pt x="1884615" y="1070420"/>
                    <a:pt x="1895475" y="1066800"/>
                  </a:cubicBezTo>
                  <a:lnTo>
                    <a:pt x="1924050" y="1057275"/>
                  </a:lnTo>
                  <a:cubicBezTo>
                    <a:pt x="1933575" y="1047750"/>
                    <a:pt x="1941992" y="1036970"/>
                    <a:pt x="1952625" y="1028700"/>
                  </a:cubicBezTo>
                  <a:cubicBezTo>
                    <a:pt x="1970697" y="1014644"/>
                    <a:pt x="2009775" y="990600"/>
                    <a:pt x="2009775" y="990600"/>
                  </a:cubicBezTo>
                  <a:cubicBezTo>
                    <a:pt x="2019321" y="961961"/>
                    <a:pt x="2017834" y="958069"/>
                    <a:pt x="2038350" y="933450"/>
                  </a:cubicBezTo>
                  <a:cubicBezTo>
                    <a:pt x="2046974" y="923102"/>
                    <a:pt x="2058655" y="915508"/>
                    <a:pt x="2066925" y="904875"/>
                  </a:cubicBezTo>
                  <a:cubicBezTo>
                    <a:pt x="2080981" y="886803"/>
                    <a:pt x="2092325" y="866775"/>
                    <a:pt x="2105025" y="847725"/>
                  </a:cubicBezTo>
                  <a:cubicBezTo>
                    <a:pt x="2111375" y="838200"/>
                    <a:pt x="2120455" y="830010"/>
                    <a:pt x="2124075" y="819150"/>
                  </a:cubicBezTo>
                  <a:cubicBezTo>
                    <a:pt x="2138090" y="777105"/>
                    <a:pt x="2129110" y="799555"/>
                    <a:pt x="2152650" y="752475"/>
                  </a:cubicBezTo>
                  <a:cubicBezTo>
                    <a:pt x="2149475" y="644525"/>
                    <a:pt x="2148954" y="536464"/>
                    <a:pt x="2143125" y="428625"/>
                  </a:cubicBezTo>
                  <a:cubicBezTo>
                    <a:pt x="2142583" y="418599"/>
                    <a:pt x="2135251" y="409954"/>
                    <a:pt x="2133600" y="400050"/>
                  </a:cubicBezTo>
                  <a:cubicBezTo>
                    <a:pt x="2128319" y="368361"/>
                    <a:pt x="2131298" y="319245"/>
                    <a:pt x="2114550" y="285750"/>
                  </a:cubicBezTo>
                  <a:cubicBezTo>
                    <a:pt x="2109430" y="275511"/>
                    <a:pt x="2100620" y="267414"/>
                    <a:pt x="2095500" y="257175"/>
                  </a:cubicBezTo>
                  <a:cubicBezTo>
                    <a:pt x="2072496" y="211167"/>
                    <a:pt x="2105570" y="241663"/>
                    <a:pt x="2057400" y="209550"/>
                  </a:cubicBezTo>
                  <a:cubicBezTo>
                    <a:pt x="2010736" y="116222"/>
                    <a:pt x="2068171" y="208642"/>
                    <a:pt x="2009775" y="161925"/>
                  </a:cubicBezTo>
                  <a:cubicBezTo>
                    <a:pt x="2000836" y="154774"/>
                    <a:pt x="1998820" y="141445"/>
                    <a:pt x="1990725" y="133350"/>
                  </a:cubicBezTo>
                  <a:cubicBezTo>
                    <a:pt x="1972261" y="114886"/>
                    <a:pt x="1956816" y="112522"/>
                    <a:pt x="1933575" y="104775"/>
                  </a:cubicBezTo>
                  <a:cubicBezTo>
                    <a:pt x="1924050" y="95250"/>
                    <a:pt x="1916696" y="82883"/>
                    <a:pt x="1905000" y="76200"/>
                  </a:cubicBezTo>
                  <a:cubicBezTo>
                    <a:pt x="1893634" y="69705"/>
                    <a:pt x="1879487" y="70271"/>
                    <a:pt x="1866900" y="66675"/>
                  </a:cubicBezTo>
                  <a:cubicBezTo>
                    <a:pt x="1857246" y="63917"/>
                    <a:pt x="1847979" y="59908"/>
                    <a:pt x="1838325" y="57150"/>
                  </a:cubicBezTo>
                  <a:cubicBezTo>
                    <a:pt x="1825738" y="53554"/>
                    <a:pt x="1812644" y="51765"/>
                    <a:pt x="1800225" y="47625"/>
                  </a:cubicBezTo>
                  <a:cubicBezTo>
                    <a:pt x="1784005" y="42218"/>
                    <a:pt x="1768820" y="33982"/>
                    <a:pt x="1752600" y="28575"/>
                  </a:cubicBezTo>
                  <a:cubicBezTo>
                    <a:pt x="1740181" y="24435"/>
                    <a:pt x="1727087" y="22646"/>
                    <a:pt x="1714500" y="19050"/>
                  </a:cubicBezTo>
                  <a:cubicBezTo>
                    <a:pt x="1648845" y="291"/>
                    <a:pt x="1731912" y="17189"/>
                    <a:pt x="1628775" y="0"/>
                  </a:cubicBezTo>
                  <a:cubicBezTo>
                    <a:pt x="1549400" y="3175"/>
                    <a:pt x="1469719" y="1873"/>
                    <a:pt x="1390650" y="9525"/>
                  </a:cubicBezTo>
                  <a:cubicBezTo>
                    <a:pt x="1370663" y="11459"/>
                    <a:pt x="1333500" y="28575"/>
                    <a:pt x="1333500" y="28575"/>
                  </a:cubicBezTo>
                  <a:lnTo>
                    <a:pt x="1295400" y="85725"/>
                  </a:lnTo>
                  <a:cubicBezTo>
                    <a:pt x="1289050" y="95250"/>
                    <a:pt x="1279970" y="103440"/>
                    <a:pt x="1276350" y="114300"/>
                  </a:cubicBezTo>
                  <a:lnTo>
                    <a:pt x="1266825" y="142875"/>
                  </a:lnTo>
                  <a:cubicBezTo>
                    <a:pt x="1277692" y="175476"/>
                    <a:pt x="1292322" y="236073"/>
                    <a:pt x="1323975" y="257175"/>
                  </a:cubicBezTo>
                  <a:cubicBezTo>
                    <a:pt x="1333500" y="263525"/>
                    <a:pt x="1343756" y="268896"/>
                    <a:pt x="1352550" y="276225"/>
                  </a:cubicBezTo>
                  <a:cubicBezTo>
                    <a:pt x="1362898" y="284849"/>
                    <a:pt x="1369350" y="298258"/>
                    <a:pt x="1381125" y="304800"/>
                  </a:cubicBezTo>
                  <a:cubicBezTo>
                    <a:pt x="1398678" y="314552"/>
                    <a:pt x="1419225" y="317500"/>
                    <a:pt x="1438275" y="323850"/>
                  </a:cubicBezTo>
                  <a:lnTo>
                    <a:pt x="1466850" y="333375"/>
                  </a:lnTo>
                  <a:lnTo>
                    <a:pt x="1495425" y="342900"/>
                  </a:lnTo>
                  <a:cubicBezTo>
                    <a:pt x="1562741" y="329437"/>
                    <a:pt x="1527691" y="338495"/>
                    <a:pt x="1600200" y="314325"/>
                  </a:cubicBezTo>
                  <a:lnTo>
                    <a:pt x="1628775" y="304800"/>
                  </a:lnTo>
                  <a:lnTo>
                    <a:pt x="1657350" y="295275"/>
                  </a:lnTo>
                  <a:cubicBezTo>
                    <a:pt x="1682886" y="297403"/>
                    <a:pt x="1761318" y="294871"/>
                    <a:pt x="1800225" y="314325"/>
                  </a:cubicBezTo>
                  <a:cubicBezTo>
                    <a:pt x="1810464" y="319445"/>
                    <a:pt x="1820006" y="326046"/>
                    <a:pt x="1828800" y="333375"/>
                  </a:cubicBezTo>
                  <a:cubicBezTo>
                    <a:pt x="1839148" y="341999"/>
                    <a:pt x="1847850" y="352425"/>
                    <a:pt x="1857375" y="361950"/>
                  </a:cubicBezTo>
                  <a:cubicBezTo>
                    <a:pt x="1860550" y="371475"/>
                    <a:pt x="1866900" y="380485"/>
                    <a:pt x="1866900" y="390525"/>
                  </a:cubicBezTo>
                  <a:cubicBezTo>
                    <a:pt x="1866900" y="445656"/>
                    <a:pt x="1858033" y="427310"/>
                    <a:pt x="1838325" y="466725"/>
                  </a:cubicBezTo>
                  <a:cubicBezTo>
                    <a:pt x="1833835" y="475705"/>
                    <a:pt x="1831975" y="485775"/>
                    <a:pt x="1828800" y="495300"/>
                  </a:cubicBezTo>
                  <a:cubicBezTo>
                    <a:pt x="1831975" y="504825"/>
                    <a:pt x="1833835" y="514895"/>
                    <a:pt x="1838325" y="523875"/>
                  </a:cubicBezTo>
                  <a:cubicBezTo>
                    <a:pt x="1851031" y="549288"/>
                    <a:pt x="1899379" y="604551"/>
                    <a:pt x="1914525" y="609600"/>
                  </a:cubicBezTo>
                  <a:lnTo>
                    <a:pt x="1943100" y="619125"/>
                  </a:lnTo>
                  <a:cubicBezTo>
                    <a:pt x="1986769" y="684629"/>
                    <a:pt x="1973960" y="654555"/>
                    <a:pt x="1990725" y="704850"/>
                  </a:cubicBezTo>
                  <a:cubicBezTo>
                    <a:pt x="1987550" y="723900"/>
                    <a:pt x="1993918" y="747466"/>
                    <a:pt x="1981200" y="762000"/>
                  </a:cubicBezTo>
                  <a:cubicBezTo>
                    <a:pt x="1968315" y="776726"/>
                    <a:pt x="1883664" y="787781"/>
                    <a:pt x="1866900" y="790575"/>
                  </a:cubicBezTo>
                  <a:cubicBezTo>
                    <a:pt x="1857375" y="787400"/>
                    <a:pt x="1844161" y="789220"/>
                    <a:pt x="1838325" y="781050"/>
                  </a:cubicBezTo>
                  <a:cubicBezTo>
                    <a:pt x="1826653" y="764710"/>
                    <a:pt x="1825625" y="742950"/>
                    <a:pt x="1819275" y="723900"/>
                  </a:cubicBezTo>
                  <a:cubicBezTo>
                    <a:pt x="1816100" y="714375"/>
                    <a:pt x="1815319" y="703679"/>
                    <a:pt x="1809750" y="695325"/>
                  </a:cubicBezTo>
                  <a:cubicBezTo>
                    <a:pt x="1779561" y="650042"/>
                    <a:pt x="1794320" y="677610"/>
                    <a:pt x="1771650" y="609600"/>
                  </a:cubicBezTo>
                  <a:lnTo>
                    <a:pt x="1762125" y="581025"/>
                  </a:lnTo>
                  <a:cubicBezTo>
                    <a:pt x="1758950" y="571500"/>
                    <a:pt x="1758169" y="560804"/>
                    <a:pt x="1752600" y="552450"/>
                  </a:cubicBezTo>
                  <a:cubicBezTo>
                    <a:pt x="1739900" y="533400"/>
                    <a:pt x="1733550" y="508000"/>
                    <a:pt x="1714500" y="495300"/>
                  </a:cubicBezTo>
                  <a:cubicBezTo>
                    <a:pt x="1677571" y="470681"/>
                    <a:pt x="1696785" y="479870"/>
                    <a:pt x="1657350" y="466725"/>
                  </a:cubicBezTo>
                  <a:cubicBezTo>
                    <a:pt x="1601095" y="473757"/>
                    <a:pt x="1581349" y="456701"/>
                    <a:pt x="1562100" y="504825"/>
                  </a:cubicBezTo>
                  <a:cubicBezTo>
                    <a:pt x="1559742" y="510721"/>
                    <a:pt x="1562100" y="517525"/>
                    <a:pt x="1562100" y="5238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2" name="Freihandform 301"/>
            <p:cNvSpPr/>
            <p:nvPr/>
          </p:nvSpPr>
          <p:spPr>
            <a:xfrm>
              <a:off x="1735450" y="3501733"/>
              <a:ext cx="1813235" cy="781050"/>
            </a:xfrm>
            <a:custGeom>
              <a:avLst/>
              <a:gdLst>
                <a:gd name="connsiteX0" fmla="*/ 12443 w 1813235"/>
                <a:gd name="connsiteY0" fmla="*/ 781050 h 781050"/>
                <a:gd name="connsiteX1" fmla="*/ 12443 w 1813235"/>
                <a:gd name="connsiteY1" fmla="*/ 628650 h 781050"/>
                <a:gd name="connsiteX2" fmla="*/ 41018 w 1813235"/>
                <a:gd name="connsiteY2" fmla="*/ 600075 h 781050"/>
                <a:gd name="connsiteX3" fmla="*/ 98168 w 1813235"/>
                <a:gd name="connsiteY3" fmla="*/ 571500 h 781050"/>
                <a:gd name="connsiteX4" fmla="*/ 212468 w 1813235"/>
                <a:gd name="connsiteY4" fmla="*/ 581025 h 781050"/>
                <a:gd name="connsiteX5" fmla="*/ 269618 w 1813235"/>
                <a:gd name="connsiteY5" fmla="*/ 619125 h 781050"/>
                <a:gd name="connsiteX6" fmla="*/ 326768 w 1813235"/>
                <a:gd name="connsiteY6" fmla="*/ 647700 h 781050"/>
                <a:gd name="connsiteX7" fmla="*/ 355343 w 1813235"/>
                <a:gd name="connsiteY7" fmla="*/ 657225 h 781050"/>
                <a:gd name="connsiteX8" fmla="*/ 412493 w 1813235"/>
                <a:gd name="connsiteY8" fmla="*/ 695325 h 781050"/>
                <a:gd name="connsiteX9" fmla="*/ 441068 w 1813235"/>
                <a:gd name="connsiteY9" fmla="*/ 723900 h 781050"/>
                <a:gd name="connsiteX10" fmla="*/ 498218 w 1813235"/>
                <a:gd name="connsiteY10" fmla="*/ 742950 h 781050"/>
                <a:gd name="connsiteX11" fmla="*/ 526793 w 1813235"/>
                <a:gd name="connsiteY11" fmla="*/ 752475 h 781050"/>
                <a:gd name="connsiteX12" fmla="*/ 593468 w 1813235"/>
                <a:gd name="connsiteY12" fmla="*/ 742950 h 781050"/>
                <a:gd name="connsiteX13" fmla="*/ 574418 w 1813235"/>
                <a:gd name="connsiteY13" fmla="*/ 714375 h 781050"/>
                <a:gd name="connsiteX14" fmla="*/ 593468 w 1813235"/>
                <a:gd name="connsiteY14" fmla="*/ 657225 h 781050"/>
                <a:gd name="connsiteX15" fmla="*/ 612518 w 1813235"/>
                <a:gd name="connsiteY15" fmla="*/ 600075 h 781050"/>
                <a:gd name="connsiteX16" fmla="*/ 622043 w 1813235"/>
                <a:gd name="connsiteY16" fmla="*/ 571500 h 781050"/>
                <a:gd name="connsiteX17" fmla="*/ 641093 w 1813235"/>
                <a:gd name="connsiteY17" fmla="*/ 542925 h 781050"/>
                <a:gd name="connsiteX18" fmla="*/ 698243 w 1813235"/>
                <a:gd name="connsiteY18" fmla="*/ 523875 h 781050"/>
                <a:gd name="connsiteX19" fmla="*/ 879218 w 1813235"/>
                <a:gd name="connsiteY19" fmla="*/ 533400 h 781050"/>
                <a:gd name="connsiteX20" fmla="*/ 964943 w 1813235"/>
                <a:gd name="connsiteY20" fmla="*/ 571500 h 781050"/>
                <a:gd name="connsiteX21" fmla="*/ 993518 w 1813235"/>
                <a:gd name="connsiteY21" fmla="*/ 600075 h 781050"/>
                <a:gd name="connsiteX22" fmla="*/ 1050668 w 1813235"/>
                <a:gd name="connsiteY22" fmla="*/ 638175 h 781050"/>
                <a:gd name="connsiteX23" fmla="*/ 1079243 w 1813235"/>
                <a:gd name="connsiteY23" fmla="*/ 657225 h 781050"/>
                <a:gd name="connsiteX24" fmla="*/ 1184018 w 1813235"/>
                <a:gd name="connsiteY24" fmla="*/ 714375 h 781050"/>
                <a:gd name="connsiteX25" fmla="*/ 1269743 w 1813235"/>
                <a:gd name="connsiteY25" fmla="*/ 704850 h 781050"/>
                <a:gd name="connsiteX26" fmla="*/ 1288793 w 1813235"/>
                <a:gd name="connsiteY26" fmla="*/ 676275 h 781050"/>
                <a:gd name="connsiteX27" fmla="*/ 1307843 w 1813235"/>
                <a:gd name="connsiteY27" fmla="*/ 619125 h 781050"/>
                <a:gd name="connsiteX28" fmla="*/ 1326893 w 1813235"/>
                <a:gd name="connsiteY28" fmla="*/ 542925 h 781050"/>
                <a:gd name="connsiteX29" fmla="*/ 1336418 w 1813235"/>
                <a:gd name="connsiteY29" fmla="*/ 504825 h 781050"/>
                <a:gd name="connsiteX30" fmla="*/ 1345943 w 1813235"/>
                <a:gd name="connsiteY30" fmla="*/ 457200 h 781050"/>
                <a:gd name="connsiteX31" fmla="*/ 1355468 w 1813235"/>
                <a:gd name="connsiteY31" fmla="*/ 428625 h 781050"/>
                <a:gd name="connsiteX32" fmla="*/ 1460243 w 1813235"/>
                <a:gd name="connsiteY32" fmla="*/ 438150 h 781050"/>
                <a:gd name="connsiteX33" fmla="*/ 1526918 w 1813235"/>
                <a:gd name="connsiteY33" fmla="*/ 514350 h 781050"/>
                <a:gd name="connsiteX34" fmla="*/ 1555493 w 1813235"/>
                <a:gd name="connsiteY34" fmla="*/ 523875 h 781050"/>
                <a:gd name="connsiteX35" fmla="*/ 1612643 w 1813235"/>
                <a:gd name="connsiteY35" fmla="*/ 552450 h 781050"/>
                <a:gd name="connsiteX36" fmla="*/ 1793618 w 1813235"/>
                <a:gd name="connsiteY36" fmla="*/ 542925 h 781050"/>
                <a:gd name="connsiteX37" fmla="*/ 1812668 w 1813235"/>
                <a:gd name="connsiteY37" fmla="*/ 514350 h 781050"/>
                <a:gd name="connsiteX38" fmla="*/ 1803143 w 1813235"/>
                <a:gd name="connsiteY38" fmla="*/ 438150 h 781050"/>
                <a:gd name="connsiteX39" fmla="*/ 1726943 w 1813235"/>
                <a:gd name="connsiteY39" fmla="*/ 371475 h 781050"/>
                <a:gd name="connsiteX40" fmla="*/ 1698368 w 1813235"/>
                <a:gd name="connsiteY40" fmla="*/ 352425 h 781050"/>
                <a:gd name="connsiteX41" fmla="*/ 1641218 w 1813235"/>
                <a:gd name="connsiteY41" fmla="*/ 323850 h 781050"/>
                <a:gd name="connsiteX42" fmla="*/ 1545968 w 1813235"/>
                <a:gd name="connsiteY42" fmla="*/ 295275 h 781050"/>
                <a:gd name="connsiteX43" fmla="*/ 1488818 w 1813235"/>
                <a:gd name="connsiteY43" fmla="*/ 276225 h 781050"/>
                <a:gd name="connsiteX44" fmla="*/ 1422143 w 1813235"/>
                <a:gd name="connsiteY44" fmla="*/ 266700 h 781050"/>
                <a:gd name="connsiteX45" fmla="*/ 1384043 w 1813235"/>
                <a:gd name="connsiteY45" fmla="*/ 257175 h 781050"/>
                <a:gd name="connsiteX46" fmla="*/ 1317368 w 1813235"/>
                <a:gd name="connsiteY46" fmla="*/ 247650 h 781050"/>
                <a:gd name="connsiteX47" fmla="*/ 1212593 w 1813235"/>
                <a:gd name="connsiteY47" fmla="*/ 228600 h 781050"/>
                <a:gd name="connsiteX48" fmla="*/ 1174493 w 1813235"/>
                <a:gd name="connsiteY48" fmla="*/ 219075 h 781050"/>
                <a:gd name="connsiteX49" fmla="*/ 1145918 w 1813235"/>
                <a:gd name="connsiteY49" fmla="*/ 200025 h 781050"/>
                <a:gd name="connsiteX50" fmla="*/ 1117343 w 1813235"/>
                <a:gd name="connsiteY50" fmla="*/ 190500 h 781050"/>
                <a:gd name="connsiteX51" fmla="*/ 1088768 w 1813235"/>
                <a:gd name="connsiteY51" fmla="*/ 161925 h 781050"/>
                <a:gd name="connsiteX52" fmla="*/ 1069718 w 1813235"/>
                <a:gd name="connsiteY52" fmla="*/ 104775 h 781050"/>
                <a:gd name="connsiteX53" fmla="*/ 1079243 w 1813235"/>
                <a:gd name="connsiteY53" fmla="*/ 47625 h 781050"/>
                <a:gd name="connsiteX54" fmla="*/ 1107818 w 1813235"/>
                <a:gd name="connsiteY54" fmla="*/ 28575 h 781050"/>
                <a:gd name="connsiteX55" fmla="*/ 1174493 w 1813235"/>
                <a:gd name="connsiteY55" fmla="*/ 9525 h 781050"/>
                <a:gd name="connsiteX56" fmla="*/ 1203068 w 1813235"/>
                <a:gd name="connsiteY56" fmla="*/ 0 h 781050"/>
                <a:gd name="connsiteX57" fmla="*/ 1317368 w 1813235"/>
                <a:gd name="connsiteY57" fmla="*/ 9525 h 781050"/>
                <a:gd name="connsiteX58" fmla="*/ 1355468 w 1813235"/>
                <a:gd name="connsiteY58" fmla="*/ 28575 h 781050"/>
                <a:gd name="connsiteX59" fmla="*/ 1412618 w 1813235"/>
                <a:gd name="connsiteY59" fmla="*/ 57150 h 781050"/>
                <a:gd name="connsiteX60" fmla="*/ 1441193 w 1813235"/>
                <a:gd name="connsiteY60" fmla="*/ 85725 h 781050"/>
                <a:gd name="connsiteX61" fmla="*/ 1469768 w 1813235"/>
                <a:gd name="connsiteY61" fmla="*/ 95250 h 781050"/>
                <a:gd name="connsiteX62" fmla="*/ 1526918 w 1813235"/>
                <a:gd name="connsiteY62" fmla="*/ 123825 h 781050"/>
                <a:gd name="connsiteX63" fmla="*/ 1584068 w 1813235"/>
                <a:gd name="connsiteY63" fmla="*/ 85725 h 781050"/>
                <a:gd name="connsiteX64" fmla="*/ 1584068 w 1813235"/>
                <a:gd name="connsiteY64" fmla="*/ 47625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813235" h="781050">
                  <a:moveTo>
                    <a:pt x="12443" y="781050"/>
                  </a:moveTo>
                  <a:cubicBezTo>
                    <a:pt x="517" y="721421"/>
                    <a:pt x="-8245" y="701059"/>
                    <a:pt x="12443" y="628650"/>
                  </a:cubicBezTo>
                  <a:cubicBezTo>
                    <a:pt x="16144" y="615698"/>
                    <a:pt x="30670" y="608699"/>
                    <a:pt x="41018" y="600075"/>
                  </a:cubicBezTo>
                  <a:cubicBezTo>
                    <a:pt x="65637" y="579559"/>
                    <a:pt x="69529" y="581046"/>
                    <a:pt x="98168" y="571500"/>
                  </a:cubicBezTo>
                  <a:cubicBezTo>
                    <a:pt x="136268" y="574675"/>
                    <a:pt x="175631" y="570792"/>
                    <a:pt x="212468" y="581025"/>
                  </a:cubicBezTo>
                  <a:cubicBezTo>
                    <a:pt x="234528" y="587153"/>
                    <a:pt x="247898" y="611885"/>
                    <a:pt x="269618" y="619125"/>
                  </a:cubicBezTo>
                  <a:cubicBezTo>
                    <a:pt x="341442" y="643066"/>
                    <a:pt x="252910" y="610771"/>
                    <a:pt x="326768" y="647700"/>
                  </a:cubicBezTo>
                  <a:cubicBezTo>
                    <a:pt x="335748" y="652190"/>
                    <a:pt x="345818" y="654050"/>
                    <a:pt x="355343" y="657225"/>
                  </a:cubicBezTo>
                  <a:cubicBezTo>
                    <a:pt x="446500" y="748382"/>
                    <a:pt x="329785" y="640186"/>
                    <a:pt x="412493" y="695325"/>
                  </a:cubicBezTo>
                  <a:cubicBezTo>
                    <a:pt x="423701" y="702797"/>
                    <a:pt x="429293" y="717358"/>
                    <a:pt x="441068" y="723900"/>
                  </a:cubicBezTo>
                  <a:cubicBezTo>
                    <a:pt x="458621" y="733652"/>
                    <a:pt x="479168" y="736600"/>
                    <a:pt x="498218" y="742950"/>
                  </a:cubicBezTo>
                  <a:lnTo>
                    <a:pt x="526793" y="752475"/>
                  </a:lnTo>
                  <a:cubicBezTo>
                    <a:pt x="549018" y="749300"/>
                    <a:pt x="575937" y="756975"/>
                    <a:pt x="593468" y="742950"/>
                  </a:cubicBezTo>
                  <a:cubicBezTo>
                    <a:pt x="602407" y="735799"/>
                    <a:pt x="574418" y="725823"/>
                    <a:pt x="574418" y="714375"/>
                  </a:cubicBezTo>
                  <a:cubicBezTo>
                    <a:pt x="574418" y="694295"/>
                    <a:pt x="587118" y="676275"/>
                    <a:pt x="593468" y="657225"/>
                  </a:cubicBezTo>
                  <a:lnTo>
                    <a:pt x="612518" y="600075"/>
                  </a:lnTo>
                  <a:cubicBezTo>
                    <a:pt x="615693" y="590550"/>
                    <a:pt x="616474" y="579854"/>
                    <a:pt x="622043" y="571500"/>
                  </a:cubicBezTo>
                  <a:cubicBezTo>
                    <a:pt x="628393" y="561975"/>
                    <a:pt x="631385" y="548992"/>
                    <a:pt x="641093" y="542925"/>
                  </a:cubicBezTo>
                  <a:cubicBezTo>
                    <a:pt x="658121" y="532282"/>
                    <a:pt x="698243" y="523875"/>
                    <a:pt x="698243" y="523875"/>
                  </a:cubicBezTo>
                  <a:cubicBezTo>
                    <a:pt x="758568" y="527050"/>
                    <a:pt x="819240" y="526203"/>
                    <a:pt x="879218" y="533400"/>
                  </a:cubicBezTo>
                  <a:cubicBezTo>
                    <a:pt x="908330" y="536893"/>
                    <a:pt x="941835" y="552244"/>
                    <a:pt x="964943" y="571500"/>
                  </a:cubicBezTo>
                  <a:cubicBezTo>
                    <a:pt x="975291" y="580124"/>
                    <a:pt x="982885" y="591805"/>
                    <a:pt x="993518" y="600075"/>
                  </a:cubicBezTo>
                  <a:cubicBezTo>
                    <a:pt x="1011590" y="614131"/>
                    <a:pt x="1031618" y="625475"/>
                    <a:pt x="1050668" y="638175"/>
                  </a:cubicBezTo>
                  <a:cubicBezTo>
                    <a:pt x="1060193" y="644525"/>
                    <a:pt x="1069004" y="652105"/>
                    <a:pt x="1079243" y="657225"/>
                  </a:cubicBezTo>
                  <a:cubicBezTo>
                    <a:pt x="1165682" y="700445"/>
                    <a:pt x="1131814" y="679573"/>
                    <a:pt x="1184018" y="714375"/>
                  </a:cubicBezTo>
                  <a:cubicBezTo>
                    <a:pt x="1212593" y="711200"/>
                    <a:pt x="1242723" y="714675"/>
                    <a:pt x="1269743" y="704850"/>
                  </a:cubicBezTo>
                  <a:cubicBezTo>
                    <a:pt x="1280501" y="700938"/>
                    <a:pt x="1284144" y="686736"/>
                    <a:pt x="1288793" y="676275"/>
                  </a:cubicBezTo>
                  <a:cubicBezTo>
                    <a:pt x="1296948" y="657925"/>
                    <a:pt x="1301493" y="638175"/>
                    <a:pt x="1307843" y="619125"/>
                  </a:cubicBezTo>
                  <a:cubicBezTo>
                    <a:pt x="1324864" y="568063"/>
                    <a:pt x="1311568" y="611889"/>
                    <a:pt x="1326893" y="542925"/>
                  </a:cubicBezTo>
                  <a:cubicBezTo>
                    <a:pt x="1329733" y="530146"/>
                    <a:pt x="1333578" y="517604"/>
                    <a:pt x="1336418" y="504825"/>
                  </a:cubicBezTo>
                  <a:cubicBezTo>
                    <a:pt x="1339930" y="489021"/>
                    <a:pt x="1342016" y="472906"/>
                    <a:pt x="1345943" y="457200"/>
                  </a:cubicBezTo>
                  <a:cubicBezTo>
                    <a:pt x="1348378" y="447460"/>
                    <a:pt x="1352293" y="438150"/>
                    <a:pt x="1355468" y="428625"/>
                  </a:cubicBezTo>
                  <a:cubicBezTo>
                    <a:pt x="1390393" y="431800"/>
                    <a:pt x="1425952" y="430802"/>
                    <a:pt x="1460243" y="438150"/>
                  </a:cubicBezTo>
                  <a:cubicBezTo>
                    <a:pt x="1544698" y="456248"/>
                    <a:pt x="1408808" y="474980"/>
                    <a:pt x="1526918" y="514350"/>
                  </a:cubicBezTo>
                  <a:cubicBezTo>
                    <a:pt x="1536443" y="517525"/>
                    <a:pt x="1546513" y="519385"/>
                    <a:pt x="1555493" y="523875"/>
                  </a:cubicBezTo>
                  <a:cubicBezTo>
                    <a:pt x="1629351" y="560804"/>
                    <a:pt x="1540819" y="528509"/>
                    <a:pt x="1612643" y="552450"/>
                  </a:cubicBezTo>
                  <a:cubicBezTo>
                    <a:pt x="1672968" y="549275"/>
                    <a:pt x="1734276" y="554228"/>
                    <a:pt x="1793618" y="542925"/>
                  </a:cubicBezTo>
                  <a:cubicBezTo>
                    <a:pt x="1804863" y="540783"/>
                    <a:pt x="1811632" y="525751"/>
                    <a:pt x="1812668" y="514350"/>
                  </a:cubicBezTo>
                  <a:cubicBezTo>
                    <a:pt x="1814986" y="488857"/>
                    <a:pt x="1809878" y="462846"/>
                    <a:pt x="1803143" y="438150"/>
                  </a:cubicBezTo>
                  <a:cubicBezTo>
                    <a:pt x="1794324" y="405812"/>
                    <a:pt x="1747757" y="385351"/>
                    <a:pt x="1726943" y="371475"/>
                  </a:cubicBezTo>
                  <a:cubicBezTo>
                    <a:pt x="1717418" y="365125"/>
                    <a:pt x="1709228" y="356045"/>
                    <a:pt x="1698368" y="352425"/>
                  </a:cubicBezTo>
                  <a:cubicBezTo>
                    <a:pt x="1594155" y="317687"/>
                    <a:pt x="1752005" y="373089"/>
                    <a:pt x="1641218" y="323850"/>
                  </a:cubicBezTo>
                  <a:cubicBezTo>
                    <a:pt x="1594590" y="303126"/>
                    <a:pt x="1588593" y="308063"/>
                    <a:pt x="1545968" y="295275"/>
                  </a:cubicBezTo>
                  <a:cubicBezTo>
                    <a:pt x="1526734" y="289505"/>
                    <a:pt x="1508697" y="279065"/>
                    <a:pt x="1488818" y="276225"/>
                  </a:cubicBezTo>
                  <a:cubicBezTo>
                    <a:pt x="1466593" y="273050"/>
                    <a:pt x="1444232" y="270716"/>
                    <a:pt x="1422143" y="266700"/>
                  </a:cubicBezTo>
                  <a:cubicBezTo>
                    <a:pt x="1409263" y="264358"/>
                    <a:pt x="1396923" y="259517"/>
                    <a:pt x="1384043" y="257175"/>
                  </a:cubicBezTo>
                  <a:cubicBezTo>
                    <a:pt x="1361954" y="253159"/>
                    <a:pt x="1339593" y="250825"/>
                    <a:pt x="1317368" y="247650"/>
                  </a:cubicBezTo>
                  <a:cubicBezTo>
                    <a:pt x="1256060" y="227214"/>
                    <a:pt x="1320296" y="246551"/>
                    <a:pt x="1212593" y="228600"/>
                  </a:cubicBezTo>
                  <a:cubicBezTo>
                    <a:pt x="1199680" y="226448"/>
                    <a:pt x="1187193" y="222250"/>
                    <a:pt x="1174493" y="219075"/>
                  </a:cubicBezTo>
                  <a:cubicBezTo>
                    <a:pt x="1164968" y="212725"/>
                    <a:pt x="1156157" y="205145"/>
                    <a:pt x="1145918" y="200025"/>
                  </a:cubicBezTo>
                  <a:cubicBezTo>
                    <a:pt x="1136938" y="195535"/>
                    <a:pt x="1125697" y="196069"/>
                    <a:pt x="1117343" y="190500"/>
                  </a:cubicBezTo>
                  <a:cubicBezTo>
                    <a:pt x="1106135" y="183028"/>
                    <a:pt x="1098293" y="171450"/>
                    <a:pt x="1088768" y="161925"/>
                  </a:cubicBezTo>
                  <a:cubicBezTo>
                    <a:pt x="1082418" y="142875"/>
                    <a:pt x="1066417" y="124582"/>
                    <a:pt x="1069718" y="104775"/>
                  </a:cubicBezTo>
                  <a:cubicBezTo>
                    <a:pt x="1072893" y="85725"/>
                    <a:pt x="1070606" y="64899"/>
                    <a:pt x="1079243" y="47625"/>
                  </a:cubicBezTo>
                  <a:cubicBezTo>
                    <a:pt x="1084363" y="37386"/>
                    <a:pt x="1097579" y="33695"/>
                    <a:pt x="1107818" y="28575"/>
                  </a:cubicBezTo>
                  <a:cubicBezTo>
                    <a:pt x="1123043" y="20962"/>
                    <a:pt x="1160251" y="13594"/>
                    <a:pt x="1174493" y="9525"/>
                  </a:cubicBezTo>
                  <a:cubicBezTo>
                    <a:pt x="1184147" y="6767"/>
                    <a:pt x="1193543" y="3175"/>
                    <a:pt x="1203068" y="0"/>
                  </a:cubicBezTo>
                  <a:cubicBezTo>
                    <a:pt x="1241168" y="3175"/>
                    <a:pt x="1279791" y="2479"/>
                    <a:pt x="1317368" y="9525"/>
                  </a:cubicBezTo>
                  <a:cubicBezTo>
                    <a:pt x="1331324" y="12142"/>
                    <a:pt x="1342417" y="22982"/>
                    <a:pt x="1355468" y="28575"/>
                  </a:cubicBezTo>
                  <a:cubicBezTo>
                    <a:pt x="1390845" y="43737"/>
                    <a:pt x="1380316" y="30231"/>
                    <a:pt x="1412618" y="57150"/>
                  </a:cubicBezTo>
                  <a:cubicBezTo>
                    <a:pt x="1422966" y="65774"/>
                    <a:pt x="1429985" y="78253"/>
                    <a:pt x="1441193" y="85725"/>
                  </a:cubicBezTo>
                  <a:cubicBezTo>
                    <a:pt x="1449547" y="91294"/>
                    <a:pt x="1460788" y="90760"/>
                    <a:pt x="1469768" y="95250"/>
                  </a:cubicBezTo>
                  <a:cubicBezTo>
                    <a:pt x="1543626" y="132179"/>
                    <a:pt x="1455094" y="99884"/>
                    <a:pt x="1526918" y="123825"/>
                  </a:cubicBezTo>
                  <a:cubicBezTo>
                    <a:pt x="1550545" y="115949"/>
                    <a:pt x="1572176" y="113472"/>
                    <a:pt x="1584068" y="85725"/>
                  </a:cubicBezTo>
                  <a:cubicBezTo>
                    <a:pt x="1589071" y="74052"/>
                    <a:pt x="1584068" y="60325"/>
                    <a:pt x="1584068" y="47625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3" name="Rechteck 302"/>
            <p:cNvSpPr/>
            <p:nvPr/>
          </p:nvSpPr>
          <p:spPr>
            <a:xfrm>
              <a:off x="3104814" y="4514608"/>
              <a:ext cx="33156" cy="4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4" name="Ellipse 303"/>
            <p:cNvSpPr/>
            <p:nvPr/>
          </p:nvSpPr>
          <p:spPr>
            <a:xfrm>
              <a:off x="2301294" y="3617149"/>
              <a:ext cx="320356" cy="30930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4</a:t>
              </a:r>
              <a:endParaRPr lang="de-DE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Textfeld 6"/>
          <p:cNvSpPr txBox="1"/>
          <p:nvPr/>
        </p:nvSpPr>
        <p:spPr>
          <a:xfrm>
            <a:off x="715647" y="1412776"/>
            <a:ext cx="68539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Merke:   Viren liegen nun sehr lange in inaktiver Form vor (temperente Viren)</a:t>
            </a:r>
          </a:p>
          <a:p>
            <a:r>
              <a:rPr lang="de-DE" sz="1600" dirty="0"/>
              <a:t> </a:t>
            </a:r>
            <a:r>
              <a:rPr lang="de-DE" sz="1600" dirty="0" smtClean="0"/>
              <a:t>               Sie können ohne ersichtlichen Grund aktiv werden (virulent) und gehen</a:t>
            </a:r>
          </a:p>
          <a:p>
            <a:r>
              <a:rPr lang="de-DE" sz="1600" dirty="0" smtClean="0"/>
              <a:t>                denn in den </a:t>
            </a:r>
            <a:r>
              <a:rPr lang="de-DE" sz="1600" dirty="0" err="1" smtClean="0"/>
              <a:t>lytischen</a:t>
            </a:r>
            <a:r>
              <a:rPr lang="de-DE" sz="1600" dirty="0" smtClean="0"/>
              <a:t> Zyklus über.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66139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Bildschirmpräsentation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Walter</dc:creator>
  <cp:lastModifiedBy>Walter</cp:lastModifiedBy>
  <cp:revision>24</cp:revision>
  <dcterms:created xsi:type="dcterms:W3CDTF">2014-02-03T18:47:42Z</dcterms:created>
  <dcterms:modified xsi:type="dcterms:W3CDTF">2014-03-04T18:46:44Z</dcterms:modified>
</cp:coreProperties>
</file>