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18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C50D-626D-4D4A-A37C-FAD483F1DB3A}" type="datetimeFigureOut">
              <a:rPr lang="de-DE" smtClean="0"/>
              <a:t>01.12.2013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B230-B5A4-4A63-8B29-7F5811432A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6181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C50D-626D-4D4A-A37C-FAD483F1DB3A}" type="datetimeFigureOut">
              <a:rPr lang="de-DE" smtClean="0"/>
              <a:t>01.12.2013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B230-B5A4-4A63-8B29-7F5811432A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2017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C50D-626D-4D4A-A37C-FAD483F1DB3A}" type="datetimeFigureOut">
              <a:rPr lang="de-DE" smtClean="0"/>
              <a:t>01.12.2013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B230-B5A4-4A63-8B29-7F5811432A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2915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C50D-626D-4D4A-A37C-FAD483F1DB3A}" type="datetimeFigureOut">
              <a:rPr lang="de-DE" smtClean="0"/>
              <a:t>01.12.2013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B230-B5A4-4A63-8B29-7F5811432A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7425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C50D-626D-4D4A-A37C-FAD483F1DB3A}" type="datetimeFigureOut">
              <a:rPr lang="de-DE" smtClean="0"/>
              <a:t>01.12.2013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B230-B5A4-4A63-8B29-7F5811432A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857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C50D-626D-4D4A-A37C-FAD483F1DB3A}" type="datetimeFigureOut">
              <a:rPr lang="de-DE" smtClean="0"/>
              <a:t>01.12.2013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B230-B5A4-4A63-8B29-7F5811432A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207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C50D-626D-4D4A-A37C-FAD483F1DB3A}" type="datetimeFigureOut">
              <a:rPr lang="de-DE" smtClean="0"/>
              <a:t>01.12.2013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B230-B5A4-4A63-8B29-7F5811432A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980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C50D-626D-4D4A-A37C-FAD483F1DB3A}" type="datetimeFigureOut">
              <a:rPr lang="de-DE" smtClean="0"/>
              <a:t>01.12.2013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B230-B5A4-4A63-8B29-7F5811432A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1499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C50D-626D-4D4A-A37C-FAD483F1DB3A}" type="datetimeFigureOut">
              <a:rPr lang="de-DE" smtClean="0"/>
              <a:t>01.12.2013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B230-B5A4-4A63-8B29-7F5811432A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5998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C50D-626D-4D4A-A37C-FAD483F1DB3A}" type="datetimeFigureOut">
              <a:rPr lang="de-DE" smtClean="0"/>
              <a:t>01.12.2013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B230-B5A4-4A63-8B29-7F5811432A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6140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C50D-626D-4D4A-A37C-FAD483F1DB3A}" type="datetimeFigureOut">
              <a:rPr lang="de-DE" smtClean="0"/>
              <a:t>01.12.2013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B230-B5A4-4A63-8B29-7F5811432A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447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4C50D-626D-4D4A-A37C-FAD483F1DB3A}" type="datetimeFigureOut">
              <a:rPr lang="de-DE" smtClean="0"/>
              <a:t>01.12.2013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8B230-B5A4-4A63-8B29-7F5811432A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292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611560" y="476672"/>
            <a:ext cx="123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Replikation</a:t>
            </a:r>
            <a:endParaRPr lang="de-DE" dirty="0"/>
          </a:p>
        </p:txBody>
      </p:sp>
      <p:cxnSp>
        <p:nvCxnSpPr>
          <p:cNvPr id="6" name="Gerade Verbindung 5"/>
          <p:cNvCxnSpPr/>
          <p:nvPr/>
        </p:nvCxnSpPr>
        <p:spPr>
          <a:xfrm>
            <a:off x="2504527" y="1719144"/>
            <a:ext cx="0" cy="3024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>
            <a:off x="3368623" y="1719144"/>
            <a:ext cx="0" cy="3024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2504527" y="2079184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 flipH="1">
            <a:off x="2864567" y="2079184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>
            <a:off x="2504527" y="2511232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3008583" y="2511232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2504527" y="2871272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 flipH="1">
            <a:off x="2864567" y="2871272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>
            <a:off x="2504527" y="3303320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>
          <a:xfrm>
            <a:off x="3008583" y="3303320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>
            <a:off x="2504527" y="3807376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>
            <a:off x="3008583" y="3807376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 flipH="1">
            <a:off x="2770778" y="4167416"/>
            <a:ext cx="59784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/>
          <p:cNvCxnSpPr/>
          <p:nvPr/>
        </p:nvCxnSpPr>
        <p:spPr>
          <a:xfrm flipH="1">
            <a:off x="2518750" y="4167416"/>
            <a:ext cx="25202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>
            <a:off x="2508839" y="4562282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flipH="1">
            <a:off x="2868879" y="4562282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Textfeld 1027"/>
          <p:cNvSpPr txBox="1"/>
          <p:nvPr/>
        </p:nvSpPr>
        <p:spPr>
          <a:xfrm>
            <a:off x="2275752" y="4887496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39" name="Textfeld 38"/>
          <p:cNvSpPr txBox="1"/>
          <p:nvPr/>
        </p:nvSpPr>
        <p:spPr>
          <a:xfrm>
            <a:off x="3216897" y="1287096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1029" name="Textfeld 1028"/>
          <p:cNvSpPr txBox="1"/>
          <p:nvPr/>
        </p:nvSpPr>
        <p:spPr>
          <a:xfrm>
            <a:off x="2315535" y="1287096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41" name="Textfeld 40"/>
          <p:cNvSpPr txBox="1"/>
          <p:nvPr/>
        </p:nvSpPr>
        <p:spPr>
          <a:xfrm>
            <a:off x="3188429" y="4887496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1030" name="Ellipse 1029"/>
          <p:cNvSpPr/>
          <p:nvPr/>
        </p:nvSpPr>
        <p:spPr>
          <a:xfrm rot="16200000">
            <a:off x="5904243" y="4195553"/>
            <a:ext cx="1260938" cy="69351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ln>
                  <a:solidFill>
                    <a:schemeClr val="tx1"/>
                  </a:solidFill>
                </a:ln>
              </a:rPr>
              <a:t>H</a:t>
            </a:r>
            <a:endParaRPr lang="de-DE" dirty="0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1032" name="Gerade Verbindung mit Pfeil 1031"/>
          <p:cNvCxnSpPr/>
          <p:nvPr/>
        </p:nvCxnSpPr>
        <p:spPr>
          <a:xfrm flipV="1">
            <a:off x="2894532" y="4743480"/>
            <a:ext cx="4312" cy="7920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44"/>
          <p:cNvCxnSpPr/>
          <p:nvPr/>
        </p:nvCxnSpPr>
        <p:spPr>
          <a:xfrm>
            <a:off x="6007848" y="1788940"/>
            <a:ext cx="4312" cy="14224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45"/>
          <p:cNvCxnSpPr/>
          <p:nvPr/>
        </p:nvCxnSpPr>
        <p:spPr>
          <a:xfrm>
            <a:off x="6871944" y="1788940"/>
            <a:ext cx="4312" cy="14224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46"/>
          <p:cNvCxnSpPr/>
          <p:nvPr/>
        </p:nvCxnSpPr>
        <p:spPr>
          <a:xfrm>
            <a:off x="6007848" y="2148980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47"/>
          <p:cNvCxnSpPr/>
          <p:nvPr/>
        </p:nvCxnSpPr>
        <p:spPr>
          <a:xfrm flipH="1">
            <a:off x="6367888" y="2148980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/>
          <p:cNvCxnSpPr/>
          <p:nvPr/>
        </p:nvCxnSpPr>
        <p:spPr>
          <a:xfrm>
            <a:off x="6007848" y="2581028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49"/>
          <p:cNvCxnSpPr/>
          <p:nvPr/>
        </p:nvCxnSpPr>
        <p:spPr>
          <a:xfrm>
            <a:off x="6511904" y="2581028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50"/>
          <p:cNvCxnSpPr/>
          <p:nvPr/>
        </p:nvCxnSpPr>
        <p:spPr>
          <a:xfrm>
            <a:off x="6007848" y="2941068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51"/>
          <p:cNvCxnSpPr/>
          <p:nvPr/>
        </p:nvCxnSpPr>
        <p:spPr>
          <a:xfrm flipH="1">
            <a:off x="6367888" y="2941068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52"/>
          <p:cNvCxnSpPr/>
          <p:nvPr/>
        </p:nvCxnSpPr>
        <p:spPr>
          <a:xfrm>
            <a:off x="5963579" y="3400454"/>
            <a:ext cx="504056" cy="99002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53"/>
          <p:cNvCxnSpPr/>
          <p:nvPr/>
        </p:nvCxnSpPr>
        <p:spPr>
          <a:xfrm flipV="1">
            <a:off x="6624228" y="3432559"/>
            <a:ext cx="360040" cy="66897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54"/>
          <p:cNvCxnSpPr/>
          <p:nvPr/>
        </p:nvCxnSpPr>
        <p:spPr>
          <a:xfrm>
            <a:off x="5779073" y="3877172"/>
            <a:ext cx="504056" cy="121694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55"/>
          <p:cNvCxnSpPr/>
          <p:nvPr/>
        </p:nvCxnSpPr>
        <p:spPr>
          <a:xfrm flipV="1">
            <a:off x="6904724" y="3877172"/>
            <a:ext cx="327260" cy="121694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 Verbindung 56"/>
          <p:cNvCxnSpPr/>
          <p:nvPr/>
        </p:nvCxnSpPr>
        <p:spPr>
          <a:xfrm flipH="1">
            <a:off x="6904724" y="4237212"/>
            <a:ext cx="483429" cy="188767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57"/>
          <p:cNvCxnSpPr/>
          <p:nvPr/>
        </p:nvCxnSpPr>
        <p:spPr>
          <a:xfrm flipH="1" flipV="1">
            <a:off x="5653059" y="4237212"/>
            <a:ext cx="310520" cy="94383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58"/>
          <p:cNvCxnSpPr/>
          <p:nvPr/>
        </p:nvCxnSpPr>
        <p:spPr>
          <a:xfrm>
            <a:off x="5490665" y="4632078"/>
            <a:ext cx="360040" cy="91514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59"/>
          <p:cNvCxnSpPr/>
          <p:nvPr/>
        </p:nvCxnSpPr>
        <p:spPr>
          <a:xfrm flipH="1">
            <a:off x="7089230" y="4632078"/>
            <a:ext cx="504056" cy="23553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feld 60"/>
          <p:cNvSpPr txBox="1"/>
          <p:nvPr/>
        </p:nvSpPr>
        <p:spPr>
          <a:xfrm>
            <a:off x="5234180" y="4867608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62" name="Textfeld 61"/>
          <p:cNvSpPr txBox="1"/>
          <p:nvPr/>
        </p:nvSpPr>
        <p:spPr>
          <a:xfrm>
            <a:off x="6720218" y="1356892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63" name="Textfeld 62"/>
          <p:cNvSpPr txBox="1"/>
          <p:nvPr/>
        </p:nvSpPr>
        <p:spPr>
          <a:xfrm>
            <a:off x="5818856" y="1356892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64" name="Textfeld 63"/>
          <p:cNvSpPr txBox="1"/>
          <p:nvPr/>
        </p:nvSpPr>
        <p:spPr>
          <a:xfrm>
            <a:off x="7593286" y="4867608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67" name="Gerade Verbindung 66"/>
          <p:cNvCxnSpPr/>
          <p:nvPr/>
        </p:nvCxnSpPr>
        <p:spPr>
          <a:xfrm flipH="1">
            <a:off x="5436096" y="3191006"/>
            <a:ext cx="576064" cy="15953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/>
          <p:nvPr/>
        </p:nvCxnSpPr>
        <p:spPr>
          <a:xfrm>
            <a:off x="6871944" y="3191006"/>
            <a:ext cx="763620" cy="15121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Ellipse 81"/>
          <p:cNvSpPr/>
          <p:nvPr/>
        </p:nvSpPr>
        <p:spPr>
          <a:xfrm rot="16200000">
            <a:off x="2268375" y="5656930"/>
            <a:ext cx="1260938" cy="69351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ln>
                  <a:solidFill>
                    <a:schemeClr val="tx1"/>
                  </a:solidFill>
                </a:ln>
              </a:rPr>
              <a:t>H</a:t>
            </a:r>
            <a:endParaRPr lang="de-DE" dirty="0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75033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" grpId="0" animBg="1"/>
      <p:bldP spid="61" grpId="0"/>
      <p:bldP spid="62" grpId="0"/>
      <p:bldP spid="63" grpId="0"/>
      <p:bldP spid="64" grpId="0"/>
      <p:bldP spid="8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611560" y="476672"/>
            <a:ext cx="123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Replikation</a:t>
            </a:r>
            <a:endParaRPr lang="de-DE" dirty="0"/>
          </a:p>
        </p:txBody>
      </p:sp>
      <p:cxnSp>
        <p:nvCxnSpPr>
          <p:cNvPr id="6" name="Gerade Verbindung 5"/>
          <p:cNvCxnSpPr/>
          <p:nvPr/>
        </p:nvCxnSpPr>
        <p:spPr>
          <a:xfrm flipH="1">
            <a:off x="5207226" y="1756769"/>
            <a:ext cx="1008112" cy="3024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>
            <a:off x="7079434" y="1756769"/>
            <a:ext cx="1008112" cy="3024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6107326" y="2116809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 flipH="1">
            <a:off x="6675680" y="2116809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>
            <a:off x="5967622" y="2548857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6970729" y="2543050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5855298" y="2908897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 flipH="1">
            <a:off x="6970729" y="2908897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>
            <a:off x="5706796" y="3340945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>
          <a:xfrm>
            <a:off x="7235602" y="3340945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>
            <a:off x="5531262" y="3845001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>
            <a:off x="7402777" y="3845001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 flipH="1">
            <a:off x="7296720" y="4205041"/>
            <a:ext cx="59784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/>
          <p:cNvCxnSpPr/>
          <p:nvPr/>
        </p:nvCxnSpPr>
        <p:spPr>
          <a:xfrm flipH="1">
            <a:off x="5405248" y="4205041"/>
            <a:ext cx="25202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>
            <a:off x="5297236" y="4590107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flipH="1">
            <a:off x="7510789" y="4588614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Textfeld 1027"/>
          <p:cNvSpPr txBox="1"/>
          <p:nvPr/>
        </p:nvSpPr>
        <p:spPr>
          <a:xfrm>
            <a:off x="4929726" y="4840618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39" name="Textfeld 38"/>
          <p:cNvSpPr txBox="1"/>
          <p:nvPr/>
        </p:nvSpPr>
        <p:spPr>
          <a:xfrm>
            <a:off x="6927708" y="132472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1029" name="Textfeld 1028"/>
          <p:cNvSpPr txBox="1"/>
          <p:nvPr/>
        </p:nvSpPr>
        <p:spPr>
          <a:xfrm>
            <a:off x="6026346" y="132472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41" name="Textfeld 40"/>
          <p:cNvSpPr txBox="1"/>
          <p:nvPr/>
        </p:nvSpPr>
        <p:spPr>
          <a:xfrm>
            <a:off x="8003057" y="4828258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1030" name="Ellipse 1029"/>
          <p:cNvSpPr/>
          <p:nvPr/>
        </p:nvSpPr>
        <p:spPr>
          <a:xfrm rot="16200000">
            <a:off x="1711654" y="4264156"/>
            <a:ext cx="1260938" cy="69351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ln>
                  <a:solidFill>
                    <a:schemeClr val="tx1"/>
                  </a:solidFill>
                </a:ln>
              </a:rPr>
              <a:t>H</a:t>
            </a:r>
            <a:endParaRPr lang="de-DE" dirty="0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45" name="Gerade Verbindung 44"/>
          <p:cNvCxnSpPr/>
          <p:nvPr/>
        </p:nvCxnSpPr>
        <p:spPr>
          <a:xfrm>
            <a:off x="1831384" y="1892210"/>
            <a:ext cx="4312" cy="14224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45"/>
          <p:cNvCxnSpPr/>
          <p:nvPr/>
        </p:nvCxnSpPr>
        <p:spPr>
          <a:xfrm>
            <a:off x="2695480" y="1892210"/>
            <a:ext cx="4312" cy="14224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46"/>
          <p:cNvCxnSpPr/>
          <p:nvPr/>
        </p:nvCxnSpPr>
        <p:spPr>
          <a:xfrm>
            <a:off x="1831384" y="2252250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47"/>
          <p:cNvCxnSpPr/>
          <p:nvPr/>
        </p:nvCxnSpPr>
        <p:spPr>
          <a:xfrm flipH="1">
            <a:off x="2191424" y="2252250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/>
          <p:cNvCxnSpPr/>
          <p:nvPr/>
        </p:nvCxnSpPr>
        <p:spPr>
          <a:xfrm>
            <a:off x="1831384" y="2684298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49"/>
          <p:cNvCxnSpPr/>
          <p:nvPr/>
        </p:nvCxnSpPr>
        <p:spPr>
          <a:xfrm>
            <a:off x="2335440" y="2684298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50"/>
          <p:cNvCxnSpPr/>
          <p:nvPr/>
        </p:nvCxnSpPr>
        <p:spPr>
          <a:xfrm>
            <a:off x="1831384" y="3044338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51"/>
          <p:cNvCxnSpPr/>
          <p:nvPr/>
        </p:nvCxnSpPr>
        <p:spPr>
          <a:xfrm flipH="1">
            <a:off x="2191424" y="3044338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52"/>
          <p:cNvCxnSpPr/>
          <p:nvPr/>
        </p:nvCxnSpPr>
        <p:spPr>
          <a:xfrm>
            <a:off x="1787115" y="3503724"/>
            <a:ext cx="504056" cy="99002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53"/>
          <p:cNvCxnSpPr/>
          <p:nvPr/>
        </p:nvCxnSpPr>
        <p:spPr>
          <a:xfrm flipV="1">
            <a:off x="2447764" y="3535829"/>
            <a:ext cx="360040" cy="66897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54"/>
          <p:cNvCxnSpPr/>
          <p:nvPr/>
        </p:nvCxnSpPr>
        <p:spPr>
          <a:xfrm>
            <a:off x="1602609" y="3980442"/>
            <a:ext cx="504056" cy="121694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55"/>
          <p:cNvCxnSpPr/>
          <p:nvPr/>
        </p:nvCxnSpPr>
        <p:spPr>
          <a:xfrm flipV="1">
            <a:off x="2728260" y="3980442"/>
            <a:ext cx="327260" cy="121694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 Verbindung 56"/>
          <p:cNvCxnSpPr/>
          <p:nvPr/>
        </p:nvCxnSpPr>
        <p:spPr>
          <a:xfrm flipH="1">
            <a:off x="2728260" y="4340482"/>
            <a:ext cx="483429" cy="188767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57"/>
          <p:cNvCxnSpPr/>
          <p:nvPr/>
        </p:nvCxnSpPr>
        <p:spPr>
          <a:xfrm flipH="1" flipV="1">
            <a:off x="1476595" y="4340482"/>
            <a:ext cx="310520" cy="94383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58"/>
          <p:cNvCxnSpPr/>
          <p:nvPr/>
        </p:nvCxnSpPr>
        <p:spPr>
          <a:xfrm>
            <a:off x="1314201" y="4735348"/>
            <a:ext cx="360040" cy="91514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59"/>
          <p:cNvCxnSpPr/>
          <p:nvPr/>
        </p:nvCxnSpPr>
        <p:spPr>
          <a:xfrm flipH="1">
            <a:off x="2912766" y="4735348"/>
            <a:ext cx="504056" cy="23553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feld 60"/>
          <p:cNvSpPr txBox="1"/>
          <p:nvPr/>
        </p:nvSpPr>
        <p:spPr>
          <a:xfrm>
            <a:off x="1057716" y="4970878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62" name="Textfeld 61"/>
          <p:cNvSpPr txBox="1"/>
          <p:nvPr/>
        </p:nvSpPr>
        <p:spPr>
          <a:xfrm>
            <a:off x="2543754" y="1460162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63" name="Textfeld 62"/>
          <p:cNvSpPr txBox="1"/>
          <p:nvPr/>
        </p:nvSpPr>
        <p:spPr>
          <a:xfrm>
            <a:off x="1642392" y="1460162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64" name="Textfeld 63"/>
          <p:cNvSpPr txBox="1"/>
          <p:nvPr/>
        </p:nvSpPr>
        <p:spPr>
          <a:xfrm>
            <a:off x="3416822" y="4970878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67" name="Gerade Verbindung 66"/>
          <p:cNvCxnSpPr/>
          <p:nvPr/>
        </p:nvCxnSpPr>
        <p:spPr>
          <a:xfrm flipH="1">
            <a:off x="1259632" y="3294276"/>
            <a:ext cx="582842" cy="15953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/>
          <p:nvPr/>
        </p:nvCxnSpPr>
        <p:spPr>
          <a:xfrm>
            <a:off x="2699792" y="3294276"/>
            <a:ext cx="759308" cy="15121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64"/>
          <p:cNvCxnSpPr/>
          <p:nvPr/>
        </p:nvCxnSpPr>
        <p:spPr>
          <a:xfrm>
            <a:off x="7179736" y="4590932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65"/>
          <p:cNvCxnSpPr/>
          <p:nvPr/>
        </p:nvCxnSpPr>
        <p:spPr>
          <a:xfrm flipH="1">
            <a:off x="7053722" y="4191511"/>
            <a:ext cx="25202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67"/>
          <p:cNvCxnSpPr/>
          <p:nvPr/>
        </p:nvCxnSpPr>
        <p:spPr>
          <a:xfrm>
            <a:off x="6927708" y="3845001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69"/>
          <p:cNvCxnSpPr/>
          <p:nvPr/>
        </p:nvCxnSpPr>
        <p:spPr>
          <a:xfrm>
            <a:off x="6764196" y="3340945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/>
        </p:nvCxnSpPr>
        <p:spPr>
          <a:xfrm>
            <a:off x="6675680" y="3044338"/>
            <a:ext cx="559922" cy="18087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33"/>
          <p:cNvCxnSpPr/>
          <p:nvPr/>
        </p:nvCxnSpPr>
        <p:spPr>
          <a:xfrm flipV="1">
            <a:off x="9756576" y="188640"/>
            <a:ext cx="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Gleichschenkliges Dreieck 37"/>
          <p:cNvSpPr/>
          <p:nvPr/>
        </p:nvSpPr>
        <p:spPr>
          <a:xfrm rot="21137613">
            <a:off x="6475991" y="2706927"/>
            <a:ext cx="391380" cy="516216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P</a:t>
            </a:r>
            <a:endParaRPr lang="de-DE" dirty="0"/>
          </a:p>
        </p:txBody>
      </p:sp>
      <p:sp>
        <p:nvSpPr>
          <p:cNvPr id="74" name="Textfeld 73"/>
          <p:cNvSpPr txBox="1"/>
          <p:nvPr/>
        </p:nvSpPr>
        <p:spPr>
          <a:xfrm>
            <a:off x="7067428" y="4873422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42" name="Textfeld 41"/>
          <p:cNvSpPr txBox="1"/>
          <p:nvPr/>
        </p:nvSpPr>
        <p:spPr>
          <a:xfrm>
            <a:off x="6107326" y="4041289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33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/>
      <p:bldP spid="39" grpId="0"/>
      <p:bldP spid="1029" grpId="0"/>
      <p:bldP spid="41" grpId="0"/>
      <p:bldP spid="38" grpId="0" animBg="1"/>
      <p:bldP spid="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611560" y="476672"/>
            <a:ext cx="123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Replikation</a:t>
            </a:r>
            <a:endParaRPr lang="de-DE" dirty="0"/>
          </a:p>
        </p:txBody>
      </p:sp>
      <p:cxnSp>
        <p:nvCxnSpPr>
          <p:cNvPr id="6" name="Gerade Verbindung 5"/>
          <p:cNvCxnSpPr/>
          <p:nvPr/>
        </p:nvCxnSpPr>
        <p:spPr>
          <a:xfrm flipH="1">
            <a:off x="900059" y="1860493"/>
            <a:ext cx="1008112" cy="3024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>
            <a:off x="2772267" y="1860493"/>
            <a:ext cx="1008112" cy="3024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1800159" y="2220533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 flipH="1">
            <a:off x="2368513" y="2220533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>
            <a:off x="1660455" y="2652581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2663562" y="2646774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1548131" y="3012621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 flipH="1">
            <a:off x="2663562" y="3012621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>
            <a:off x="1399629" y="3444669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>
          <a:xfrm>
            <a:off x="2928435" y="3444669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>
            <a:off x="1224095" y="3948725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>
            <a:off x="3095610" y="3948725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 flipH="1">
            <a:off x="2989553" y="4308765"/>
            <a:ext cx="59784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/>
          <p:cNvCxnSpPr/>
          <p:nvPr/>
        </p:nvCxnSpPr>
        <p:spPr>
          <a:xfrm flipH="1">
            <a:off x="1098081" y="4308765"/>
            <a:ext cx="25202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>
            <a:off x="990069" y="4693831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flipH="1">
            <a:off x="3203622" y="4692338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Textfeld 1027"/>
          <p:cNvSpPr txBox="1"/>
          <p:nvPr/>
        </p:nvSpPr>
        <p:spPr>
          <a:xfrm>
            <a:off x="622559" y="4944342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39" name="Textfeld 38"/>
          <p:cNvSpPr txBox="1"/>
          <p:nvPr/>
        </p:nvSpPr>
        <p:spPr>
          <a:xfrm>
            <a:off x="2620541" y="1428445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1029" name="Textfeld 1028"/>
          <p:cNvSpPr txBox="1"/>
          <p:nvPr/>
        </p:nvSpPr>
        <p:spPr>
          <a:xfrm>
            <a:off x="1719179" y="1428445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41" name="Textfeld 40"/>
          <p:cNvSpPr txBox="1"/>
          <p:nvPr/>
        </p:nvSpPr>
        <p:spPr>
          <a:xfrm>
            <a:off x="3695890" y="4931982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65" name="Gerade Verbindung 64"/>
          <p:cNvCxnSpPr/>
          <p:nvPr/>
        </p:nvCxnSpPr>
        <p:spPr>
          <a:xfrm>
            <a:off x="2872569" y="4694656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65"/>
          <p:cNvCxnSpPr/>
          <p:nvPr/>
        </p:nvCxnSpPr>
        <p:spPr>
          <a:xfrm flipH="1">
            <a:off x="2746555" y="4308765"/>
            <a:ext cx="25202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67"/>
          <p:cNvCxnSpPr/>
          <p:nvPr/>
        </p:nvCxnSpPr>
        <p:spPr>
          <a:xfrm>
            <a:off x="2620541" y="3948725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69"/>
          <p:cNvCxnSpPr/>
          <p:nvPr/>
        </p:nvCxnSpPr>
        <p:spPr>
          <a:xfrm>
            <a:off x="2457029" y="3444669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/>
        </p:nvCxnSpPr>
        <p:spPr>
          <a:xfrm>
            <a:off x="2709057" y="4237447"/>
            <a:ext cx="219378" cy="7193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33"/>
          <p:cNvCxnSpPr/>
          <p:nvPr/>
        </p:nvCxnSpPr>
        <p:spPr>
          <a:xfrm flipV="1">
            <a:off x="9756576" y="188640"/>
            <a:ext cx="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Gleichschenkliges Dreieck 37"/>
          <p:cNvSpPr/>
          <p:nvPr/>
        </p:nvSpPr>
        <p:spPr>
          <a:xfrm rot="11852795">
            <a:off x="1518797" y="4903703"/>
            <a:ext cx="391380" cy="516216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P</a:t>
            </a:r>
            <a:endParaRPr lang="de-DE" dirty="0"/>
          </a:p>
        </p:txBody>
      </p:sp>
      <p:sp>
        <p:nvSpPr>
          <p:cNvPr id="74" name="Textfeld 73"/>
          <p:cNvSpPr txBox="1"/>
          <p:nvPr/>
        </p:nvSpPr>
        <p:spPr>
          <a:xfrm>
            <a:off x="2760261" y="4977146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cxnSp>
        <p:nvCxnSpPr>
          <p:cNvPr id="72" name="Gerade Verbindung 71"/>
          <p:cNvCxnSpPr/>
          <p:nvPr/>
        </p:nvCxnSpPr>
        <p:spPr>
          <a:xfrm flipH="1">
            <a:off x="1350109" y="4697221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74"/>
          <p:cNvCxnSpPr/>
          <p:nvPr/>
        </p:nvCxnSpPr>
        <p:spPr>
          <a:xfrm flipH="1">
            <a:off x="1361532" y="4304865"/>
            <a:ext cx="59784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 flipH="1">
            <a:off x="1774234" y="4165438"/>
            <a:ext cx="205945" cy="7193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76"/>
          <p:cNvCxnSpPr/>
          <p:nvPr/>
        </p:nvCxnSpPr>
        <p:spPr>
          <a:xfrm flipH="1">
            <a:off x="5207226" y="1756769"/>
            <a:ext cx="1008112" cy="3024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77"/>
          <p:cNvCxnSpPr/>
          <p:nvPr/>
        </p:nvCxnSpPr>
        <p:spPr>
          <a:xfrm>
            <a:off x="7079434" y="1756769"/>
            <a:ext cx="1008112" cy="3024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 Verbindung 78"/>
          <p:cNvCxnSpPr/>
          <p:nvPr/>
        </p:nvCxnSpPr>
        <p:spPr>
          <a:xfrm>
            <a:off x="6107326" y="2116809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/>
          <p:cNvCxnSpPr/>
          <p:nvPr/>
        </p:nvCxnSpPr>
        <p:spPr>
          <a:xfrm flipH="1">
            <a:off x="6675680" y="2116809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/>
          <p:cNvCxnSpPr/>
          <p:nvPr/>
        </p:nvCxnSpPr>
        <p:spPr>
          <a:xfrm>
            <a:off x="5967622" y="2548857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 Verbindung 81"/>
          <p:cNvCxnSpPr/>
          <p:nvPr/>
        </p:nvCxnSpPr>
        <p:spPr>
          <a:xfrm>
            <a:off x="6970729" y="2543050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82"/>
          <p:cNvCxnSpPr/>
          <p:nvPr/>
        </p:nvCxnSpPr>
        <p:spPr>
          <a:xfrm>
            <a:off x="5855298" y="2908897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83"/>
          <p:cNvCxnSpPr/>
          <p:nvPr/>
        </p:nvCxnSpPr>
        <p:spPr>
          <a:xfrm flipH="1">
            <a:off x="6970729" y="2908897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rade Verbindung 84"/>
          <p:cNvCxnSpPr/>
          <p:nvPr/>
        </p:nvCxnSpPr>
        <p:spPr>
          <a:xfrm>
            <a:off x="5706796" y="3340945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 Verbindung 86"/>
          <p:cNvCxnSpPr/>
          <p:nvPr/>
        </p:nvCxnSpPr>
        <p:spPr>
          <a:xfrm>
            <a:off x="5531262" y="3845001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 Verbindung 87"/>
          <p:cNvCxnSpPr/>
          <p:nvPr/>
        </p:nvCxnSpPr>
        <p:spPr>
          <a:xfrm>
            <a:off x="7402777" y="3845001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 Verbindung 88"/>
          <p:cNvCxnSpPr/>
          <p:nvPr/>
        </p:nvCxnSpPr>
        <p:spPr>
          <a:xfrm flipH="1">
            <a:off x="7296720" y="4205041"/>
            <a:ext cx="59784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 Verbindung 89"/>
          <p:cNvCxnSpPr/>
          <p:nvPr/>
        </p:nvCxnSpPr>
        <p:spPr>
          <a:xfrm flipH="1">
            <a:off x="5405248" y="4205041"/>
            <a:ext cx="25202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 Verbindung 90"/>
          <p:cNvCxnSpPr/>
          <p:nvPr/>
        </p:nvCxnSpPr>
        <p:spPr>
          <a:xfrm>
            <a:off x="5297236" y="4590107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 Verbindung 91"/>
          <p:cNvCxnSpPr/>
          <p:nvPr/>
        </p:nvCxnSpPr>
        <p:spPr>
          <a:xfrm flipH="1">
            <a:off x="7510789" y="4588614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feld 92"/>
          <p:cNvSpPr txBox="1"/>
          <p:nvPr/>
        </p:nvSpPr>
        <p:spPr>
          <a:xfrm>
            <a:off x="4929726" y="4840618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94" name="Textfeld 93"/>
          <p:cNvSpPr txBox="1"/>
          <p:nvPr/>
        </p:nvSpPr>
        <p:spPr>
          <a:xfrm>
            <a:off x="6927708" y="132472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95" name="Textfeld 94"/>
          <p:cNvSpPr txBox="1"/>
          <p:nvPr/>
        </p:nvSpPr>
        <p:spPr>
          <a:xfrm>
            <a:off x="6026346" y="132472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96" name="Textfeld 95"/>
          <p:cNvSpPr txBox="1"/>
          <p:nvPr/>
        </p:nvSpPr>
        <p:spPr>
          <a:xfrm>
            <a:off x="8003057" y="4828258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97" name="Gerade Verbindung 96"/>
          <p:cNvCxnSpPr/>
          <p:nvPr/>
        </p:nvCxnSpPr>
        <p:spPr>
          <a:xfrm>
            <a:off x="7179736" y="4590932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Gerade Verbindung 97"/>
          <p:cNvCxnSpPr/>
          <p:nvPr/>
        </p:nvCxnSpPr>
        <p:spPr>
          <a:xfrm flipH="1">
            <a:off x="7053722" y="4191511"/>
            <a:ext cx="25202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 Verbindung 98"/>
          <p:cNvCxnSpPr/>
          <p:nvPr/>
        </p:nvCxnSpPr>
        <p:spPr>
          <a:xfrm>
            <a:off x="6927708" y="3845001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Gerade Verbindung 99"/>
          <p:cNvCxnSpPr/>
          <p:nvPr/>
        </p:nvCxnSpPr>
        <p:spPr>
          <a:xfrm>
            <a:off x="6764196" y="3340945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Gerade Verbindung 100"/>
          <p:cNvCxnSpPr/>
          <p:nvPr/>
        </p:nvCxnSpPr>
        <p:spPr>
          <a:xfrm>
            <a:off x="6675680" y="3044338"/>
            <a:ext cx="559922" cy="18087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feld 102"/>
          <p:cNvSpPr txBox="1"/>
          <p:nvPr/>
        </p:nvSpPr>
        <p:spPr>
          <a:xfrm>
            <a:off x="7067428" y="4873422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cxnSp>
        <p:nvCxnSpPr>
          <p:cNvPr id="105" name="Gerade Verbindung 104"/>
          <p:cNvCxnSpPr/>
          <p:nvPr/>
        </p:nvCxnSpPr>
        <p:spPr>
          <a:xfrm flipH="1">
            <a:off x="5650313" y="4576791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 Verbindung 105"/>
          <p:cNvCxnSpPr/>
          <p:nvPr/>
        </p:nvCxnSpPr>
        <p:spPr>
          <a:xfrm flipH="1">
            <a:off x="5650313" y="4200020"/>
            <a:ext cx="59784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 Verbindung 106"/>
          <p:cNvCxnSpPr/>
          <p:nvPr/>
        </p:nvCxnSpPr>
        <p:spPr>
          <a:xfrm flipH="1">
            <a:off x="6074438" y="4045008"/>
            <a:ext cx="205945" cy="7193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Gleichschenkliges Dreieck 109"/>
          <p:cNvSpPr/>
          <p:nvPr/>
        </p:nvSpPr>
        <p:spPr>
          <a:xfrm rot="20860069">
            <a:off x="6461799" y="2563177"/>
            <a:ext cx="391380" cy="516216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P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844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93" grpId="0"/>
      <p:bldP spid="94" grpId="0"/>
      <p:bldP spid="95" grpId="0"/>
      <p:bldP spid="96" grpId="0"/>
      <p:bldP spid="103" grpId="0"/>
      <p:bldP spid="1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611560" y="476672"/>
            <a:ext cx="123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Replikation</a:t>
            </a:r>
            <a:endParaRPr lang="de-DE" dirty="0"/>
          </a:p>
        </p:txBody>
      </p:sp>
      <p:cxnSp>
        <p:nvCxnSpPr>
          <p:cNvPr id="34" name="Gerade Verbindung 33"/>
          <p:cNvCxnSpPr/>
          <p:nvPr/>
        </p:nvCxnSpPr>
        <p:spPr>
          <a:xfrm flipV="1">
            <a:off x="9756576" y="188640"/>
            <a:ext cx="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76"/>
          <p:cNvCxnSpPr/>
          <p:nvPr/>
        </p:nvCxnSpPr>
        <p:spPr>
          <a:xfrm flipH="1">
            <a:off x="1259632" y="1966959"/>
            <a:ext cx="1008112" cy="3024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77"/>
          <p:cNvCxnSpPr/>
          <p:nvPr/>
        </p:nvCxnSpPr>
        <p:spPr>
          <a:xfrm>
            <a:off x="3131840" y="1966959"/>
            <a:ext cx="1008112" cy="3024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 Verbindung 78"/>
          <p:cNvCxnSpPr/>
          <p:nvPr/>
        </p:nvCxnSpPr>
        <p:spPr>
          <a:xfrm>
            <a:off x="2159732" y="2326999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/>
          <p:cNvCxnSpPr/>
          <p:nvPr/>
        </p:nvCxnSpPr>
        <p:spPr>
          <a:xfrm flipH="1">
            <a:off x="2728086" y="2326999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/>
          <p:cNvCxnSpPr/>
          <p:nvPr/>
        </p:nvCxnSpPr>
        <p:spPr>
          <a:xfrm>
            <a:off x="2020028" y="2759047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 Verbindung 81"/>
          <p:cNvCxnSpPr/>
          <p:nvPr/>
        </p:nvCxnSpPr>
        <p:spPr>
          <a:xfrm>
            <a:off x="3023135" y="2753240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82"/>
          <p:cNvCxnSpPr/>
          <p:nvPr/>
        </p:nvCxnSpPr>
        <p:spPr>
          <a:xfrm>
            <a:off x="1907704" y="3119087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83"/>
          <p:cNvCxnSpPr/>
          <p:nvPr/>
        </p:nvCxnSpPr>
        <p:spPr>
          <a:xfrm flipH="1">
            <a:off x="3023135" y="3119087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rade Verbindung 84"/>
          <p:cNvCxnSpPr/>
          <p:nvPr/>
        </p:nvCxnSpPr>
        <p:spPr>
          <a:xfrm>
            <a:off x="1759202" y="3551135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85"/>
          <p:cNvCxnSpPr/>
          <p:nvPr/>
        </p:nvCxnSpPr>
        <p:spPr>
          <a:xfrm>
            <a:off x="2158084" y="3551137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 Verbindung 86"/>
          <p:cNvCxnSpPr/>
          <p:nvPr/>
        </p:nvCxnSpPr>
        <p:spPr>
          <a:xfrm>
            <a:off x="1583668" y="4055191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 Verbindung 87"/>
          <p:cNvCxnSpPr/>
          <p:nvPr/>
        </p:nvCxnSpPr>
        <p:spPr>
          <a:xfrm>
            <a:off x="3455183" y="4055191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 Verbindung 88"/>
          <p:cNvCxnSpPr/>
          <p:nvPr/>
        </p:nvCxnSpPr>
        <p:spPr>
          <a:xfrm flipH="1">
            <a:off x="3349126" y="4415231"/>
            <a:ext cx="59784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 Verbindung 89"/>
          <p:cNvCxnSpPr/>
          <p:nvPr/>
        </p:nvCxnSpPr>
        <p:spPr>
          <a:xfrm flipH="1">
            <a:off x="1457654" y="4415231"/>
            <a:ext cx="25202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 Verbindung 90"/>
          <p:cNvCxnSpPr/>
          <p:nvPr/>
        </p:nvCxnSpPr>
        <p:spPr>
          <a:xfrm>
            <a:off x="1349642" y="4800297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 Verbindung 91"/>
          <p:cNvCxnSpPr/>
          <p:nvPr/>
        </p:nvCxnSpPr>
        <p:spPr>
          <a:xfrm flipH="1">
            <a:off x="3563195" y="4798804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feld 92"/>
          <p:cNvSpPr txBox="1"/>
          <p:nvPr/>
        </p:nvSpPr>
        <p:spPr>
          <a:xfrm>
            <a:off x="982132" y="5050808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94" name="Textfeld 93"/>
          <p:cNvSpPr txBox="1"/>
          <p:nvPr/>
        </p:nvSpPr>
        <p:spPr>
          <a:xfrm>
            <a:off x="2980114" y="153491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95" name="Textfeld 94"/>
          <p:cNvSpPr txBox="1"/>
          <p:nvPr/>
        </p:nvSpPr>
        <p:spPr>
          <a:xfrm>
            <a:off x="2078752" y="153491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96" name="Textfeld 95"/>
          <p:cNvSpPr txBox="1"/>
          <p:nvPr/>
        </p:nvSpPr>
        <p:spPr>
          <a:xfrm>
            <a:off x="4055463" y="5038448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97" name="Gerade Verbindung 96"/>
          <p:cNvCxnSpPr/>
          <p:nvPr/>
        </p:nvCxnSpPr>
        <p:spPr>
          <a:xfrm>
            <a:off x="3232142" y="4801122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Gerade Verbindung 97"/>
          <p:cNvCxnSpPr/>
          <p:nvPr/>
        </p:nvCxnSpPr>
        <p:spPr>
          <a:xfrm flipH="1">
            <a:off x="3106128" y="4401701"/>
            <a:ext cx="25202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 Verbindung 98"/>
          <p:cNvCxnSpPr/>
          <p:nvPr/>
        </p:nvCxnSpPr>
        <p:spPr>
          <a:xfrm>
            <a:off x="2980114" y="4055191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Gerade Verbindung 99"/>
          <p:cNvCxnSpPr/>
          <p:nvPr/>
        </p:nvCxnSpPr>
        <p:spPr>
          <a:xfrm>
            <a:off x="2816602" y="3551135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Gerade Verbindung 100"/>
          <p:cNvCxnSpPr/>
          <p:nvPr/>
        </p:nvCxnSpPr>
        <p:spPr>
          <a:xfrm>
            <a:off x="2728086" y="3254528"/>
            <a:ext cx="559922" cy="18087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feld 102"/>
          <p:cNvSpPr txBox="1"/>
          <p:nvPr/>
        </p:nvSpPr>
        <p:spPr>
          <a:xfrm>
            <a:off x="3119834" y="5083612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cxnSp>
        <p:nvCxnSpPr>
          <p:cNvPr id="105" name="Gerade Verbindung 104"/>
          <p:cNvCxnSpPr/>
          <p:nvPr/>
        </p:nvCxnSpPr>
        <p:spPr>
          <a:xfrm flipH="1">
            <a:off x="1702719" y="4786981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 Verbindung 105"/>
          <p:cNvCxnSpPr/>
          <p:nvPr/>
        </p:nvCxnSpPr>
        <p:spPr>
          <a:xfrm flipH="1">
            <a:off x="1702719" y="4410210"/>
            <a:ext cx="59784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 Verbindung 106"/>
          <p:cNvCxnSpPr/>
          <p:nvPr/>
        </p:nvCxnSpPr>
        <p:spPr>
          <a:xfrm flipH="1">
            <a:off x="2126844" y="4255198"/>
            <a:ext cx="205945" cy="7193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 Verbindung 107"/>
          <p:cNvCxnSpPr/>
          <p:nvPr/>
        </p:nvCxnSpPr>
        <p:spPr>
          <a:xfrm>
            <a:off x="2045690" y="4053249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Gerade Verbindung 108"/>
          <p:cNvCxnSpPr/>
          <p:nvPr/>
        </p:nvCxnSpPr>
        <p:spPr>
          <a:xfrm flipH="1">
            <a:off x="2373750" y="3254528"/>
            <a:ext cx="220883" cy="9043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Gleichschenkliges Dreieck 101"/>
          <p:cNvSpPr/>
          <p:nvPr/>
        </p:nvSpPr>
        <p:spPr>
          <a:xfrm rot="11712189">
            <a:off x="2142414" y="4084891"/>
            <a:ext cx="391380" cy="516216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P</a:t>
            </a:r>
            <a:endParaRPr lang="de-DE" dirty="0"/>
          </a:p>
        </p:txBody>
      </p:sp>
      <p:cxnSp>
        <p:nvCxnSpPr>
          <p:cNvPr id="67" name="Gerade Verbindung 66"/>
          <p:cNvCxnSpPr/>
          <p:nvPr/>
        </p:nvCxnSpPr>
        <p:spPr>
          <a:xfrm flipH="1">
            <a:off x="5045762" y="1836539"/>
            <a:ext cx="1008112" cy="3024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/>
          <p:nvPr/>
        </p:nvCxnSpPr>
        <p:spPr>
          <a:xfrm>
            <a:off x="6917970" y="1836539"/>
            <a:ext cx="1008112" cy="3024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70"/>
          <p:cNvCxnSpPr/>
          <p:nvPr/>
        </p:nvCxnSpPr>
        <p:spPr>
          <a:xfrm>
            <a:off x="5945862" y="2196579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72"/>
          <p:cNvCxnSpPr/>
          <p:nvPr/>
        </p:nvCxnSpPr>
        <p:spPr>
          <a:xfrm flipH="1">
            <a:off x="6514216" y="2196579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Gerade Verbindung 103"/>
          <p:cNvCxnSpPr/>
          <p:nvPr/>
        </p:nvCxnSpPr>
        <p:spPr>
          <a:xfrm>
            <a:off x="5806158" y="2628627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Gerade Verbindung 110"/>
          <p:cNvCxnSpPr/>
          <p:nvPr/>
        </p:nvCxnSpPr>
        <p:spPr>
          <a:xfrm>
            <a:off x="6809265" y="2622820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Gerade Verbindung 111"/>
          <p:cNvCxnSpPr/>
          <p:nvPr/>
        </p:nvCxnSpPr>
        <p:spPr>
          <a:xfrm>
            <a:off x="5693834" y="2988667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Gerade Verbindung 112"/>
          <p:cNvCxnSpPr/>
          <p:nvPr/>
        </p:nvCxnSpPr>
        <p:spPr>
          <a:xfrm flipH="1">
            <a:off x="6809265" y="2988667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Gerade Verbindung 113"/>
          <p:cNvCxnSpPr/>
          <p:nvPr/>
        </p:nvCxnSpPr>
        <p:spPr>
          <a:xfrm>
            <a:off x="5545332" y="3420715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Gerade Verbindung 114"/>
          <p:cNvCxnSpPr/>
          <p:nvPr/>
        </p:nvCxnSpPr>
        <p:spPr>
          <a:xfrm>
            <a:off x="5952681" y="3420715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Gerade Verbindung 115"/>
          <p:cNvCxnSpPr/>
          <p:nvPr/>
        </p:nvCxnSpPr>
        <p:spPr>
          <a:xfrm>
            <a:off x="5369798" y="3924771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Gerade Verbindung 116"/>
          <p:cNvCxnSpPr/>
          <p:nvPr/>
        </p:nvCxnSpPr>
        <p:spPr>
          <a:xfrm>
            <a:off x="7241313" y="3924771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Gerade Verbindung 117"/>
          <p:cNvCxnSpPr/>
          <p:nvPr/>
        </p:nvCxnSpPr>
        <p:spPr>
          <a:xfrm flipH="1">
            <a:off x="7135256" y="4264494"/>
            <a:ext cx="59784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Gerade Verbindung 118"/>
          <p:cNvCxnSpPr/>
          <p:nvPr/>
        </p:nvCxnSpPr>
        <p:spPr>
          <a:xfrm flipH="1">
            <a:off x="5243784" y="4284811"/>
            <a:ext cx="25202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Gerade Verbindung 119"/>
          <p:cNvCxnSpPr/>
          <p:nvPr/>
        </p:nvCxnSpPr>
        <p:spPr>
          <a:xfrm>
            <a:off x="5135772" y="4647989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Gerade Verbindung 120"/>
          <p:cNvCxnSpPr/>
          <p:nvPr/>
        </p:nvCxnSpPr>
        <p:spPr>
          <a:xfrm flipH="1">
            <a:off x="7349325" y="4668384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feld 121"/>
          <p:cNvSpPr txBox="1"/>
          <p:nvPr/>
        </p:nvSpPr>
        <p:spPr>
          <a:xfrm>
            <a:off x="4768262" y="4920388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123" name="Textfeld 122"/>
          <p:cNvSpPr txBox="1"/>
          <p:nvPr/>
        </p:nvSpPr>
        <p:spPr>
          <a:xfrm>
            <a:off x="6766244" y="140449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sp>
        <p:nvSpPr>
          <p:cNvPr id="124" name="Textfeld 123"/>
          <p:cNvSpPr txBox="1"/>
          <p:nvPr/>
        </p:nvSpPr>
        <p:spPr>
          <a:xfrm>
            <a:off x="5864882" y="140449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sp>
        <p:nvSpPr>
          <p:cNvPr id="125" name="Textfeld 124"/>
          <p:cNvSpPr txBox="1"/>
          <p:nvPr/>
        </p:nvSpPr>
        <p:spPr>
          <a:xfrm>
            <a:off x="7841593" y="4908028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  <p:cxnSp>
        <p:nvCxnSpPr>
          <p:cNvPr id="126" name="Gerade Verbindung 125"/>
          <p:cNvCxnSpPr/>
          <p:nvPr/>
        </p:nvCxnSpPr>
        <p:spPr>
          <a:xfrm>
            <a:off x="7018272" y="4670702"/>
            <a:ext cx="3600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Gerade Verbindung 126"/>
          <p:cNvCxnSpPr/>
          <p:nvPr/>
        </p:nvCxnSpPr>
        <p:spPr>
          <a:xfrm flipH="1">
            <a:off x="6892258" y="4271281"/>
            <a:ext cx="25202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Gerade Verbindung 127"/>
          <p:cNvCxnSpPr/>
          <p:nvPr/>
        </p:nvCxnSpPr>
        <p:spPr>
          <a:xfrm>
            <a:off x="6766244" y="3924771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Gerade Verbindung 128"/>
          <p:cNvCxnSpPr/>
          <p:nvPr/>
        </p:nvCxnSpPr>
        <p:spPr>
          <a:xfrm>
            <a:off x="6602732" y="3420715"/>
            <a:ext cx="5040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Gerade Verbindung 129"/>
          <p:cNvCxnSpPr/>
          <p:nvPr/>
        </p:nvCxnSpPr>
        <p:spPr>
          <a:xfrm>
            <a:off x="6514216" y="3124108"/>
            <a:ext cx="559922" cy="18087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feld 130"/>
          <p:cNvSpPr txBox="1"/>
          <p:nvPr/>
        </p:nvSpPr>
        <p:spPr>
          <a:xfrm>
            <a:off x="6905964" y="4953192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5`</a:t>
            </a:r>
            <a:endParaRPr lang="de-DE" dirty="0"/>
          </a:p>
        </p:txBody>
      </p:sp>
      <p:cxnSp>
        <p:nvCxnSpPr>
          <p:cNvPr id="132" name="Gerade Verbindung 131"/>
          <p:cNvCxnSpPr/>
          <p:nvPr/>
        </p:nvCxnSpPr>
        <p:spPr>
          <a:xfrm flipH="1">
            <a:off x="5488849" y="4656561"/>
            <a:ext cx="504056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Gerade Verbindung 132"/>
          <p:cNvCxnSpPr/>
          <p:nvPr/>
        </p:nvCxnSpPr>
        <p:spPr>
          <a:xfrm flipH="1">
            <a:off x="5488849" y="4279790"/>
            <a:ext cx="59784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Gerade Verbindung 133"/>
          <p:cNvCxnSpPr/>
          <p:nvPr/>
        </p:nvCxnSpPr>
        <p:spPr>
          <a:xfrm flipH="1">
            <a:off x="5912975" y="4124778"/>
            <a:ext cx="219726" cy="7193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Gerade Verbindung 134"/>
          <p:cNvCxnSpPr/>
          <p:nvPr/>
        </p:nvCxnSpPr>
        <p:spPr>
          <a:xfrm>
            <a:off x="5840287" y="3922827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Gerade Verbindung 135"/>
          <p:cNvCxnSpPr/>
          <p:nvPr/>
        </p:nvCxnSpPr>
        <p:spPr>
          <a:xfrm flipH="1">
            <a:off x="6150524" y="3124108"/>
            <a:ext cx="223767" cy="9043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Gerade Verbindung 136"/>
          <p:cNvCxnSpPr/>
          <p:nvPr/>
        </p:nvCxnSpPr>
        <p:spPr>
          <a:xfrm>
            <a:off x="7094956" y="3422668"/>
            <a:ext cx="36004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Gerade Verbindung mit Pfeil 137"/>
          <p:cNvCxnSpPr/>
          <p:nvPr/>
        </p:nvCxnSpPr>
        <p:spPr>
          <a:xfrm flipV="1">
            <a:off x="6221268" y="2471368"/>
            <a:ext cx="1582062" cy="13054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feld 138"/>
          <p:cNvSpPr txBox="1"/>
          <p:nvPr/>
        </p:nvSpPr>
        <p:spPr>
          <a:xfrm>
            <a:off x="7378312" y="2155485"/>
            <a:ext cx="1530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/>
              <a:t>Okazaki</a:t>
            </a:r>
            <a:r>
              <a:rPr lang="de-DE" sz="1400" dirty="0" smtClean="0"/>
              <a:t> Stückchen</a:t>
            </a:r>
            <a:endParaRPr lang="de-DE" sz="1400" dirty="0"/>
          </a:p>
        </p:txBody>
      </p:sp>
      <p:cxnSp>
        <p:nvCxnSpPr>
          <p:cNvPr id="140" name="Gerade Verbindung 139"/>
          <p:cNvCxnSpPr/>
          <p:nvPr/>
        </p:nvCxnSpPr>
        <p:spPr>
          <a:xfrm flipH="1">
            <a:off x="6141612" y="4028493"/>
            <a:ext cx="17823" cy="962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Akkord 140"/>
          <p:cNvSpPr/>
          <p:nvPr/>
        </p:nvSpPr>
        <p:spPr>
          <a:xfrm rot="13093997">
            <a:off x="6035669" y="3943786"/>
            <a:ext cx="402405" cy="361984"/>
          </a:xfrm>
          <a:prstGeom prst="cho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L</a:t>
            </a:r>
            <a:endParaRPr lang="de-DE" dirty="0"/>
          </a:p>
        </p:txBody>
      </p:sp>
      <p:sp>
        <p:nvSpPr>
          <p:cNvPr id="142" name="Textfeld 141"/>
          <p:cNvSpPr txBox="1"/>
          <p:nvPr/>
        </p:nvSpPr>
        <p:spPr>
          <a:xfrm>
            <a:off x="5709006" y="4917716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3`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172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22" grpId="0"/>
      <p:bldP spid="123" grpId="0"/>
      <p:bldP spid="124" grpId="0"/>
      <p:bldP spid="125" grpId="0"/>
      <p:bldP spid="131" grpId="0"/>
      <p:bldP spid="139" grpId="0"/>
      <p:bldP spid="141" grpId="0" animBg="1"/>
      <p:bldP spid="142" grpId="0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Microsoft Office PowerPoint</Application>
  <PresentationFormat>Bildschirmpräsentation (4:3)</PresentationFormat>
  <Paragraphs>52</Paragraphs>
  <Slides>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Larissa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Walter</dc:creator>
  <cp:lastModifiedBy>Walter</cp:lastModifiedBy>
  <cp:revision>6</cp:revision>
  <dcterms:created xsi:type="dcterms:W3CDTF">2013-12-01T17:14:03Z</dcterms:created>
  <dcterms:modified xsi:type="dcterms:W3CDTF">2013-12-01T18:24:31Z</dcterms:modified>
</cp:coreProperties>
</file>