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3" roundtripDataSignature="AMtx7mi6LaHUWiTDbxYbxrWxd46HnChe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customschemas.google.com/relationships/presentationmetadata" Target="meta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4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g764eddebc4_0_1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6" name="Google Shape;1326;g764eddebc4_0_1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7" name="Shape 1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Google Shape;1498;g764eddebc4_0_13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9" name="Google Shape;1499;g764eddebc4_0_1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0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Google Shape;1671;g764eddeb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2" name="Google Shape;1672;g764eddeb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2" name="Google Shape;172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3" name="Google Shape;17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4" name="Shape 1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" name="Google Shape;1775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6" name="Google Shape;177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7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9" name="Google Shape;182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0" name="Shape 1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1" name="Google Shape;1881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2" name="Google Shape;188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3" name="Shape 1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" name="Google Shape;1934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5" name="Google Shape;193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0" name="Shape 1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1" name="Google Shape;1991;g764eddebc4_0_16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2" name="Google Shape;1992;g764eddebc4_0_16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7" name="Shape 2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Google Shape;2048;g764eddebc4_0_17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9" name="Google Shape;2049;g764eddebc4_0_17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4" name="Shape 2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5" name="Google Shape;2105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6" name="Google Shape;210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9" name="Shape 2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" name="Google Shape;2160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1" name="Google Shape;21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7" name="Shape 2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Google Shape;2218;g764eddebc4_0_17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9" name="Google Shape;2219;g764eddebc4_0_17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5" name="Shape 2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6" name="Google Shape;2276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7" name="Google Shape;227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2" name="Shape 2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3" name="Google Shape;2333;g764eddebc4_0_18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4" name="Google Shape;2334;g764eddebc4_0_18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9" name="Shape 2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0" name="Google Shape;2390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1" name="Google Shape;239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0" name="Shape 2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1" name="Google Shape;2451;g764eddebc4_0_19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2" name="Google Shape;2452;g764eddebc4_0_19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1" name="Shape 2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2" name="Google Shape;2512;g764eddebc4_0_19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3" name="Google Shape;2513;g764eddebc4_0_19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2" name="Shape 2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3" name="Google Shape;2573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4" name="Google Shape;257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3" name="Shape 2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4" name="Google Shape;2634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5" name="Google Shape;263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5" name="Shape 2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6" name="Google Shape;2696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7" name="Google Shape;269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57" name="Shape 2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8" name="Google Shape;2758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9" name="Google Shape;275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2" name="Shape 2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Google Shape;2823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4" name="Google Shape;282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89" name="Shape 2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0" name="Google Shape;2890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1" name="Google Shape;289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56" name="Shape 2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7" name="Google Shape;2957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8" name="Google Shape;295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23" name="Shape 3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4" name="Google Shape;3024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5" name="Google Shape;302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8" name="Shape 3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Google Shape;3089;g764eddebc4_0_20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0" name="Google Shape;3090;g764eddebc4_0_20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9" name="Shape 3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0" name="Google Shape;3160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1" name="Google Shape;3161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764eddebc4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764eddebc4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764eddebc4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8" name="Google Shape;458;g764eddebc4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764eddebc4_0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1" name="Google Shape;631;g764eddebc4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764eddebc4_0_8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5" name="Google Shape;805;g764eddebc4_0_8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7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g764eddebc4_0_6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9" name="Google Shape;979;g764eddebc4_0_6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g764eddebc4_0_10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3" name="Google Shape;1153;g764eddebc4_0_10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3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2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2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2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3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3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3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3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gif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gif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gif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gif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gif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gif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gif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.gif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.gif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.gif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.gif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.gif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.gif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.gif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744575"/>
            <a:ext cx="85206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Befehlspipeline</a:t>
            </a:r>
            <a:endParaRPr/>
          </a:p>
        </p:txBody>
      </p:sp>
      <p:pic>
        <p:nvPicPr>
          <p:cNvPr id="55" name="Google Shape;5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950" y="3077800"/>
            <a:ext cx="1188325" cy="16751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"/>
          <p:cNvSpPr/>
          <p:nvPr/>
        </p:nvSpPr>
        <p:spPr>
          <a:xfrm>
            <a:off x="3352472" y="3358123"/>
            <a:ext cx="2798700" cy="1114500"/>
          </a:xfrm>
          <a:prstGeom prst="wedgeRoundRectCallout">
            <a:avLst>
              <a:gd fmla="val -79249" name="adj1"/>
              <a:gd fmla="val -1645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Hallo, ich bin Mik, Dein Mikrocontroller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 txBox="1"/>
          <p:nvPr/>
        </p:nvSpPr>
        <p:spPr>
          <a:xfrm>
            <a:off x="914400" y="2148473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Welche Ausführungszeit benötigt ein Assemblerbefehl?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7" name="Shape 1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Google Shape;1328;g764eddebc4_0_1209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329" name="Google Shape;1329;g764eddebc4_0_120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0" name="Google Shape;1330;g764eddebc4_0_120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1" name="Google Shape;1331;g764eddebc4_0_1209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332" name="Google Shape;1332;g764eddebc4_0_120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g764eddebc4_0_120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34" name="Google Shape;1334;g764eddebc4_0_120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5" name="Google Shape;1335;g764eddebc4_0_1209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336" name="Google Shape;1336;g764eddebc4_0_120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337" name="Google Shape;1337;g764eddebc4_0_120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8" name="Google Shape;1338;g764eddebc4_0_120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39" name="Google Shape;1339;g764eddebc4_0_120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340" name="Google Shape;1340;g764eddebc4_0_120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1" name="Google Shape;1341;g764eddebc4_0_120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342" name="Google Shape;1342;g764eddebc4_0_1209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343" name="Google Shape;1343;g764eddebc4_0_120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344" name="Google Shape;1344;g764eddebc4_0_120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5" name="Google Shape;1345;g764eddebc4_0_120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6" name="Google Shape;1346;g764eddebc4_0_120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347" name="Google Shape;1347;g764eddebc4_0_120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8" name="Google Shape;1348;g764eddebc4_0_120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49" name="Google Shape;1349;g764eddebc4_0_120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0" name="Google Shape;1350;g764eddebc4_0_120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1" name="Google Shape;1351;g764eddebc4_0_120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2" name="Google Shape;1352;g764eddebc4_0_120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3" name="Google Shape;1353;g764eddebc4_0_1209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4" name="Google Shape;1354;g764eddebc4_0_120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5" name="Google Shape;1355;g764eddebc4_0_120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6" name="Google Shape;1356;g764eddebc4_0_120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7" name="Google Shape;1357;g764eddebc4_0_1209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8" name="Google Shape;1358;g764eddebc4_0_1209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359" name="Google Shape;1359;g764eddebc4_0_1209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360" name="Google Shape;1360;g764eddebc4_0_120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361" name="Google Shape;1361;g764eddebc4_0_120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362" name="Google Shape;1362;g764eddebc4_0_120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63" name="Google Shape;1363;g764eddebc4_0_120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364" name="Google Shape;1364;g764eddebc4_0_120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365" name="Google Shape;1365;g764eddebc4_0_1209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366" name="Google Shape;1366;g764eddebc4_0_1209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367" name="Google Shape;1367;g764eddebc4_0_1209"/>
            <p:cNvCxnSpPr>
              <a:stCxn id="1368" idx="3"/>
              <a:endCxn id="1357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69" name="Google Shape;1369;g764eddebc4_0_1209"/>
            <p:cNvCxnSpPr>
              <a:stCxn id="1357" idx="3"/>
              <a:endCxn id="1333" idx="3"/>
            </p:cNvCxnSpPr>
            <p:nvPr/>
          </p:nvCxnSpPr>
          <p:spPr>
            <a:xfrm flipH="1" rot="10800000">
              <a:off x="993433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70" name="Google Shape;1370;g764eddebc4_0_1209"/>
            <p:cNvCxnSpPr>
              <a:stCxn id="1356" idx="3"/>
              <a:endCxn id="135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371" name="Google Shape;1371;g764eddebc4_0_1209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372" name="Google Shape;1372;g764eddebc4_0_120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g764eddebc4_0_120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73" name="Google Shape;1373;g764eddebc4_0_1209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4" name="Google Shape;1374;g764eddebc4_0_1209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375" name="Google Shape;1375;g764eddebc4_0_1209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76" name="Google Shape;1376;g764eddebc4_0_1209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377" name="Google Shape;1377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378" name="Google Shape;1378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6" name="Google Shape;1386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7" name="Google Shape;1387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88" name="Google Shape;1388;g764eddebc4_0_1209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389" name="Google Shape;1389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390" name="Google Shape;1390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3" name="Google Shape;1393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6" name="Google Shape;1396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7" name="Google Shape;1397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00" name="Google Shape;1400;g764eddebc4_0_1209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401" name="Google Shape;1401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402" name="Google Shape;1402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12" name="Google Shape;1412;g764eddebc4_0_1209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413" name="Google Shape;1413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414" name="Google Shape;1414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24" name="Google Shape;1424;g764eddebc4_0_1209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425" name="Google Shape;1425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426" name="Google Shape;1426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36" name="Google Shape;1436;g764eddebc4_0_1209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437" name="Google Shape;1437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438" name="Google Shape;1438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4" name="Google Shape;1444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5" name="Google Shape;1445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48" name="Google Shape;1448;g764eddebc4_0_1209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449" name="Google Shape;1449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450" name="Google Shape;1450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1" name="Google Shape;1451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2" name="Google Shape;1452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3" name="Google Shape;1453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4" name="Google Shape;1454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5" name="Google Shape;1455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6" name="Google Shape;1456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7" name="Google Shape;1457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9" name="Google Shape;1459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60" name="Google Shape;1460;g764eddebc4_0_1209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461" name="Google Shape;1461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462" name="Google Shape;1462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3" name="Google Shape;1463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4" name="Google Shape;1464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5" name="Google Shape;1465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6" name="Google Shape;1466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7" name="Google Shape;1467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8" name="Google Shape;1468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9" name="Google Shape;1469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0" name="Google Shape;1470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1" name="Google Shape;1471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72" name="Google Shape;1472;g764eddebc4_0_1209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473" name="Google Shape;1473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474" name="Google Shape;1474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5" name="Google Shape;1475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6" name="Google Shape;1476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7" name="Google Shape;1477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8" name="Google Shape;1478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9" name="Google Shape;1479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0" name="Google Shape;1480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1" name="Google Shape;1481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2" name="Google Shape;1482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3" name="Google Shape;1483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484" name="Google Shape;1484;g764eddebc4_0_1209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1485" name="Google Shape;1485;g764eddebc4_0_120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6" name="Google Shape;1486;g764eddebc4_0_120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7" name="Google Shape;1487;g764eddebc4_0_120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8" name="Google Shape;1488;g764eddebc4_0_120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89" name="Google Shape;1489;g764eddebc4_0_12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0" name="Google Shape;1490;g764eddebc4_0_12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5704" y="1532851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1" name="Google Shape;1491;g764eddebc4_0_1209"/>
          <p:cNvSpPr/>
          <p:nvPr/>
        </p:nvSpPr>
        <p:spPr>
          <a:xfrm>
            <a:off x="2915325" y="1690900"/>
            <a:ext cx="3385500" cy="1749000"/>
          </a:xfrm>
          <a:prstGeom prst="wedgeRoundRectCallout">
            <a:avLst>
              <a:gd fmla="val -71561" name="adj1"/>
              <a:gd fmla="val 7182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Angetrieben wird das ganze von einem Taktgenerator mit einer Frequenz f=32MHz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Und einer Periodendauer T=31,25 ns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492" name="Google Shape;1492;g764eddebc4_0_1209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3" name="Google Shape;1493;g764eddebc4_0_1209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4" name="Google Shape;1494;g764eddebc4_0_1209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5" name="Google Shape;1495;g764eddebc4_0_1209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6" name="Google Shape;1496;g764eddebc4_0_120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94471" y="339452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0" name="Shape 1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" name="Google Shape;1501;g764eddebc4_0_138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502" name="Google Shape;1502;g764eddebc4_0_138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3" name="Google Shape;1503;g764eddebc4_0_138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4" name="Google Shape;1504;g764eddebc4_0_1382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505" name="Google Shape;1505;g764eddebc4_0_138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g764eddebc4_0_138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07" name="Google Shape;1507;g764eddebc4_0_138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8" name="Google Shape;1508;g764eddebc4_0_1382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509" name="Google Shape;1509;g764eddebc4_0_138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510" name="Google Shape;1510;g764eddebc4_0_13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1" name="Google Shape;1511;g764eddebc4_0_13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12" name="Google Shape;1512;g764eddebc4_0_138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513" name="Google Shape;1513;g764eddebc4_0_13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4" name="Google Shape;1514;g764eddebc4_0_13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15" name="Google Shape;1515;g764eddebc4_0_1382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516" name="Google Shape;1516;g764eddebc4_0_138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517" name="Google Shape;1517;g764eddebc4_0_13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8" name="Google Shape;1518;g764eddebc4_0_13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19" name="Google Shape;1519;g764eddebc4_0_138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520" name="Google Shape;1520;g764eddebc4_0_13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1" name="Google Shape;1521;g764eddebc4_0_13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522" name="Google Shape;1522;g764eddebc4_0_138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3" name="Google Shape;1523;g764eddebc4_0_138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4" name="Google Shape;1524;g764eddebc4_0_138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5" name="Google Shape;1525;g764eddebc4_0_138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6" name="Google Shape;1526;g764eddebc4_0_138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7" name="Google Shape;1527;g764eddebc4_0_138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8" name="Google Shape;1528;g764eddebc4_0_138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9" name="Google Shape;1529;g764eddebc4_0_138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0" name="Google Shape;1530;g764eddebc4_0_1382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31" name="Google Shape;1531;g764eddebc4_0_1382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532" name="Google Shape;1532;g764eddebc4_0_138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533" name="Google Shape;1533;g764eddebc4_0_138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534" name="Google Shape;1534;g764eddebc4_0_138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535" name="Google Shape;1535;g764eddebc4_0_138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536" name="Google Shape;1536;g764eddebc4_0_138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537" name="Google Shape;1537;g764eddebc4_0_138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538" name="Google Shape;1538;g764eddebc4_0_138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539" name="Google Shape;1539;g764eddebc4_0_1382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540" name="Google Shape;1540;g764eddebc4_0_1382"/>
            <p:cNvCxnSpPr>
              <a:stCxn id="1541" idx="3"/>
              <a:endCxn id="1530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42" name="Google Shape;1542;g764eddebc4_0_1382"/>
            <p:cNvCxnSpPr>
              <a:stCxn id="1530" idx="3"/>
              <a:endCxn id="1506" idx="3"/>
            </p:cNvCxnSpPr>
            <p:nvPr/>
          </p:nvCxnSpPr>
          <p:spPr>
            <a:xfrm flipH="1" rot="10800000">
              <a:off x="993433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43" name="Google Shape;1543;g764eddebc4_0_1382"/>
            <p:cNvCxnSpPr>
              <a:stCxn id="1529" idx="3"/>
              <a:endCxn id="153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44" name="Google Shape;1544;g764eddebc4_0_1382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545" name="Google Shape;1545;g764eddebc4_0_138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1" name="Google Shape;1541;g764eddebc4_0_138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46" name="Google Shape;1546;g764eddebc4_0_1382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47" name="Google Shape;1547;g764eddebc4_0_1382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548" name="Google Shape;1548;g764eddebc4_0_1382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49" name="Google Shape;1549;g764eddebc4_0_1382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550" name="Google Shape;1550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551" name="Google Shape;1551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2" name="Google Shape;1552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3" name="Google Shape;1553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4" name="Google Shape;1554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5" name="Google Shape;1555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6" name="Google Shape;1556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7" name="Google Shape;1557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8" name="Google Shape;1558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9" name="Google Shape;1559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0" name="Google Shape;1560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61" name="Google Shape;1561;g764eddebc4_0_1382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562" name="Google Shape;1562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563" name="Google Shape;1563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4" name="Google Shape;1564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5" name="Google Shape;1565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6" name="Google Shape;1566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7" name="Google Shape;1567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8" name="Google Shape;1568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9" name="Google Shape;1569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0" name="Google Shape;1570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1" name="Google Shape;1571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2" name="Google Shape;1572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73" name="Google Shape;1573;g764eddebc4_0_1382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574" name="Google Shape;1574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575" name="Google Shape;1575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6" name="Google Shape;1576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7" name="Google Shape;1577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8" name="Google Shape;1578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9" name="Google Shape;1579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0" name="Google Shape;1580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1" name="Google Shape;1581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2" name="Google Shape;1582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3" name="Google Shape;1583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4" name="Google Shape;1584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85" name="Google Shape;1585;g764eddebc4_0_1382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586" name="Google Shape;1586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587" name="Google Shape;1587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8" name="Google Shape;1588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9" name="Google Shape;1589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0" name="Google Shape;1590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1" name="Google Shape;1591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2" name="Google Shape;1592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3" name="Google Shape;1593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4" name="Google Shape;1594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5" name="Google Shape;1595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6" name="Google Shape;1596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97" name="Google Shape;1597;g764eddebc4_0_1382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598" name="Google Shape;1598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599" name="Google Shape;1599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0" name="Google Shape;1600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1" name="Google Shape;1601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2" name="Google Shape;1602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3" name="Google Shape;1603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4" name="Google Shape;1604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5" name="Google Shape;1605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6" name="Google Shape;1606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7" name="Google Shape;1607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8" name="Google Shape;1608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09" name="Google Shape;1609;g764eddebc4_0_1382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610" name="Google Shape;1610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11" name="Google Shape;1611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2" name="Google Shape;1612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5" name="Google Shape;1615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6" name="Google Shape;1616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7" name="Google Shape;1617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8" name="Google Shape;1618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9" name="Google Shape;1619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0" name="Google Shape;1620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21" name="Google Shape;1621;g764eddebc4_0_1382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622" name="Google Shape;1622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23" name="Google Shape;1623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4" name="Google Shape;1624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5" name="Google Shape;1625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6" name="Google Shape;1626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8" name="Google Shape;1628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9" name="Google Shape;1629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0" name="Google Shape;1630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1" name="Google Shape;1631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2" name="Google Shape;1632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33" name="Google Shape;1633;g764eddebc4_0_1382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634" name="Google Shape;1634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35" name="Google Shape;1635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6" name="Google Shape;1636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7" name="Google Shape;1637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9" name="Google Shape;1639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0" name="Google Shape;1640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2" name="Google Shape;1642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3" name="Google Shape;1643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4" name="Google Shape;1644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45" name="Google Shape;1645;g764eddebc4_0_1382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646" name="Google Shape;1646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47" name="Google Shape;1647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8" name="Google Shape;1648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9" name="Google Shape;1649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0" name="Google Shape;1650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1" name="Google Shape;1651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2" name="Google Shape;1652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3" name="Google Shape;1653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4" name="Google Shape;1654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5" name="Google Shape;1655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6" name="Google Shape;1656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57" name="Google Shape;1657;g764eddebc4_0_1382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1658" name="Google Shape;1658;g764eddebc4_0_138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9" name="Google Shape;1659;g764eddebc4_0_138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0" name="Google Shape;1660;g764eddebc4_0_138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1" name="Google Shape;1661;g764eddebc4_0_138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62" name="Google Shape;1662;g764eddebc4_0_13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3" name="Google Shape;1663;g764eddebc4_0_13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5704" y="1532851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4" name="Google Shape;1664;g764eddebc4_0_1382"/>
          <p:cNvSpPr/>
          <p:nvPr/>
        </p:nvSpPr>
        <p:spPr>
          <a:xfrm>
            <a:off x="2915325" y="2443525"/>
            <a:ext cx="3385500" cy="996600"/>
          </a:xfrm>
          <a:prstGeom prst="wedgeRoundRectCallout">
            <a:avLst>
              <a:gd fmla="val -71561" name="adj1"/>
              <a:gd fmla="val 7182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Also schalten alle Register alle </a:t>
            </a:r>
            <a:r>
              <a:rPr lang="en" sz="1800">
                <a:solidFill>
                  <a:srgbClr val="0000FF"/>
                </a:solidFill>
              </a:rPr>
              <a:t>31,25 ns weiter.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665" name="Google Shape;1665;g764eddebc4_0_1382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6" name="Google Shape;1666;g764eddebc4_0_1382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7" name="Google Shape;1667;g764eddebc4_0_1382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8" name="Google Shape;1668;g764eddebc4_0_1382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9" name="Google Shape;1669;g764eddebc4_0_13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94471" y="339452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3" name="Shape 1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4" name="Google Shape;1674;g764eddebc4_0_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675" name="Google Shape;1675;g764eddebc4_0_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6" name="Google Shape;1676;g764eddebc4_0_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77" name="Google Shape;1677;g764eddebc4_0_0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678" name="Google Shape;1678;g764eddebc4_0_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9" name="Google Shape;1679;g764eddebc4_0_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80" name="Google Shape;1680;g764eddebc4_0_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81" name="Google Shape;1681;g764eddebc4_0_0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682" name="Google Shape;1682;g764eddebc4_0_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683" name="Google Shape;1683;g764eddebc4_0_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4" name="Google Shape;1684;g764eddebc4_0_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85" name="Google Shape;1685;g764eddebc4_0_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686" name="Google Shape;1686;g764eddebc4_0_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7" name="Google Shape;1687;g764eddebc4_0_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88" name="Google Shape;1688;g764eddebc4_0_0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689" name="Google Shape;1689;g764eddebc4_0_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690" name="Google Shape;1690;g764eddebc4_0_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1" name="Google Shape;1691;g764eddebc4_0_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92" name="Google Shape;1692;g764eddebc4_0_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693" name="Google Shape;1693;g764eddebc4_0_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4" name="Google Shape;1694;g764eddebc4_0_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95" name="Google Shape;1695;g764eddebc4_0_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6" name="Google Shape;1696;g764eddebc4_0_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7" name="Google Shape;1697;g764eddebc4_0_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8" name="Google Shape;1698;g764eddebc4_0_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9" name="Google Shape;1699;g764eddebc4_0_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0" name="Google Shape;1700;g764eddebc4_0_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1" name="Google Shape;1701;g764eddebc4_0_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2" name="Google Shape;1702;g764eddebc4_0_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3" name="Google Shape;1703;g764eddebc4_0_0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04" name="Google Shape;1704;g764eddebc4_0_0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705" name="Google Shape;1705;g764eddebc4_0_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706" name="Google Shape;1706;g764eddebc4_0_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707" name="Google Shape;1707;g764eddebc4_0_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708" name="Google Shape;1708;g764eddebc4_0_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709" name="Google Shape;1709;g764eddebc4_0_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710" name="Google Shape;1710;g764eddebc4_0_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711" name="Google Shape;1711;g764eddebc4_0_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712" name="Google Shape;1712;g764eddebc4_0_0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713" name="Google Shape;1713;g764eddebc4_0_0"/>
            <p:cNvCxnSpPr>
              <a:stCxn id="1714" idx="3"/>
              <a:endCxn id="1703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15" name="Google Shape;1715;g764eddebc4_0_0"/>
            <p:cNvCxnSpPr>
              <a:stCxn id="1703" idx="3"/>
              <a:endCxn id="1679" idx="3"/>
            </p:cNvCxnSpPr>
            <p:nvPr/>
          </p:nvCxnSpPr>
          <p:spPr>
            <a:xfrm flipH="1" rot="10800000">
              <a:off x="993433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16" name="Google Shape;1716;g764eddebc4_0_0"/>
            <p:cNvCxnSpPr>
              <a:stCxn id="1702" idx="3"/>
              <a:endCxn id="170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17" name="Google Shape;1717;g764eddebc4_0_0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718" name="Google Shape;1718;g764eddebc4_0_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g764eddebc4_0_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719" name="Google Shape;1719;g764eddebc4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43538" y="3370125"/>
            <a:ext cx="1188325" cy="167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720" name="Google Shape;1720;g764eddebc4_0_0"/>
          <p:cNvSpPr/>
          <p:nvPr/>
        </p:nvSpPr>
        <p:spPr>
          <a:xfrm>
            <a:off x="2915313" y="2325375"/>
            <a:ext cx="3179400" cy="1114500"/>
          </a:xfrm>
          <a:prstGeom prst="wedgeRoundRectCallout">
            <a:avLst>
              <a:gd fmla="val 41144" name="adj1"/>
              <a:gd fmla="val 6287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Allerdings kommt es auf das zusammenwirken aller Komponenten an.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4" name="Shape 1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Google Shape;1725;p4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726" name="Google Shape;1726;p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7" name="Google Shape;1727;p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28" name="Google Shape;1728;p4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729" name="Google Shape;1729;p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0" name="Google Shape;1730;p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31" name="Google Shape;1731;p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32" name="Google Shape;1732;p4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733" name="Google Shape;1733;p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34" name="Google Shape;1734;p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5" name="Google Shape;1735;p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36" name="Google Shape;1736;p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37" name="Google Shape;1737;p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8" name="Google Shape;1738;p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39" name="Google Shape;1739;p4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740" name="Google Shape;1740;p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41" name="Google Shape;1741;p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2" name="Google Shape;1742;p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43" name="Google Shape;1743;p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44" name="Google Shape;1744;p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5" name="Google Shape;1745;p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746" name="Google Shape;1746;p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7" name="Google Shape;1747;p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8" name="Google Shape;1748;p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9" name="Google Shape;1749;p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0" name="Google Shape;1750;p4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1" name="Google Shape;1751;p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2" name="Google Shape;1752;p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3" name="Google Shape;1753;p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4" name="Google Shape;1754;p4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55" name="Google Shape;1755;p4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756" name="Google Shape;1756;p4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757" name="Google Shape;1757;p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758" name="Google Shape;1758;p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759" name="Google Shape;1759;p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760" name="Google Shape;1760;p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761" name="Google Shape;1761;p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762" name="Google Shape;1762;p4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763" name="Google Shape;1763;p4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764" name="Google Shape;1764;p4"/>
            <p:cNvCxnSpPr>
              <a:stCxn id="1765" idx="3"/>
              <a:endCxn id="1754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66" name="Google Shape;1766;p4"/>
            <p:cNvCxnSpPr>
              <a:stCxn id="1754" idx="3"/>
              <a:endCxn id="1730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67" name="Google Shape;1767;p4"/>
            <p:cNvCxnSpPr>
              <a:stCxn id="1753" idx="3"/>
              <a:endCxn id="1754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68" name="Google Shape;1768;p4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769" name="Google Shape;1769;p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5" name="Google Shape;1765;p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70" name="Google Shape;1770;p4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1" name="Google Shape;1771;p4"/>
          <p:cNvSpPr txBox="1"/>
          <p:nvPr/>
        </p:nvSpPr>
        <p:spPr>
          <a:xfrm flipH="1">
            <a:off x="99195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2" name="Google Shape;1772;p4"/>
          <p:cNvSpPr/>
          <p:nvPr/>
        </p:nvSpPr>
        <p:spPr>
          <a:xfrm>
            <a:off x="3498225" y="1788125"/>
            <a:ext cx="3385500" cy="1687800"/>
          </a:xfrm>
          <a:prstGeom prst="wedgeRoundRectCallout">
            <a:avLst>
              <a:gd fmla="val -71561" name="adj1"/>
              <a:gd fmla="val 7182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Beim ersten Takt zählt der Programcounter (Register R15) um 2 weiter. Die neue Adresse 0x80000002 liegt am Codespeicher an. 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773" name="Google Shape;177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6871" y="278060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7" name="Shape 1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" name="Google Shape;1778;p5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779" name="Google Shape;1779;p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0" name="Google Shape;1780;p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1" name="Google Shape;1781;p5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782" name="Google Shape;1782;p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Google Shape;1783;p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84" name="Google Shape;1784;p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5" name="Google Shape;1785;p5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786" name="Google Shape;1786;p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87" name="Google Shape;1787;p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8" name="Google Shape;1788;p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89" name="Google Shape;1789;p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90" name="Google Shape;1790;p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1" name="Google Shape;1791;p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92" name="Google Shape;1792;p5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793" name="Google Shape;1793;p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94" name="Google Shape;1794;p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5" name="Google Shape;1795;p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96" name="Google Shape;1796;p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97" name="Google Shape;1797;p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8" name="Google Shape;1798;p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799" name="Google Shape;1799;p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0" name="Google Shape;1800;p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1" name="Google Shape;1801;p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2" name="Google Shape;1802;p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3" name="Google Shape;1803;p5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4" name="Google Shape;1804;p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5" name="Google Shape;1805;p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6" name="Google Shape;1806;p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7" name="Google Shape;1807;p5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08" name="Google Shape;1808;p5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809" name="Google Shape;1809;p5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810" name="Google Shape;1810;p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811" name="Google Shape;1811;p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812" name="Google Shape;1812;p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813" name="Google Shape;1813;p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814" name="Google Shape;1814;p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815" name="Google Shape;1815;p5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816" name="Google Shape;1816;p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817" name="Google Shape;1817;p5"/>
            <p:cNvCxnSpPr>
              <a:stCxn id="1818" idx="3"/>
              <a:endCxn id="1807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19" name="Google Shape;1819;p5"/>
            <p:cNvCxnSpPr>
              <a:stCxn id="1807" idx="3"/>
              <a:endCxn id="1783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20" name="Google Shape;1820;p5"/>
            <p:cNvCxnSpPr>
              <a:stCxn id="1806" idx="3"/>
              <a:endCxn id="180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21" name="Google Shape;1821;p5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822" name="Google Shape;1822;p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8" name="Google Shape;1818;p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23" name="Google Shape;1823;p5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4" name="Google Shape;1824;p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5" name="Google Shape;1825;p5"/>
          <p:cNvSpPr/>
          <p:nvPr/>
        </p:nvSpPr>
        <p:spPr>
          <a:xfrm>
            <a:off x="5334925" y="488675"/>
            <a:ext cx="3385500" cy="996600"/>
          </a:xfrm>
          <a:prstGeom prst="wedgeRoundRectCallout">
            <a:avLst>
              <a:gd fmla="val -71561" name="adj1"/>
              <a:gd fmla="val 7182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Die erste Instruktion wird aus dem Codespeicher (ROM) geholt.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826" name="Google Shape;182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2471" y="165387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0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Google Shape;1831;p6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832" name="Google Shape;1832;p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3" name="Google Shape;1833;p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34" name="Google Shape;1834;p6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835" name="Google Shape;1835;p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p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37" name="Google Shape;1837;p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38" name="Google Shape;1838;p6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839" name="Google Shape;1839;p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840" name="Google Shape;1840;p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1" name="Google Shape;1841;p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42" name="Google Shape;1842;p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843" name="Google Shape;1843;p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4" name="Google Shape;1844;p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45" name="Google Shape;1845;p6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846" name="Google Shape;1846;p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847" name="Google Shape;1847;p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8" name="Google Shape;1848;p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49" name="Google Shape;1849;p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850" name="Google Shape;1850;p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1" name="Google Shape;1851;p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852" name="Google Shape;1852;p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3" name="Google Shape;1853;p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4" name="Google Shape;1854;p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5" name="Google Shape;1855;p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6" name="Google Shape;1856;p6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7" name="Google Shape;1857;p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8" name="Google Shape;1858;p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9" name="Google Shape;1859;p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0" name="Google Shape;1860;p6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1" name="Google Shape;1861;p6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862" name="Google Shape;1862;p6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863" name="Google Shape;1863;p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864" name="Google Shape;1864;p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865" name="Google Shape;1865;p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866" name="Google Shape;1866;p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867" name="Google Shape;1867;p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868" name="Google Shape;1868;p6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869" name="Google Shape;1869;p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870" name="Google Shape;1870;p6"/>
            <p:cNvCxnSpPr>
              <a:stCxn id="1871" idx="3"/>
              <a:endCxn id="1860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72" name="Google Shape;1872;p6"/>
            <p:cNvCxnSpPr>
              <a:stCxn id="1860" idx="3"/>
              <a:endCxn id="1836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73" name="Google Shape;1873;p6"/>
            <p:cNvCxnSpPr>
              <a:stCxn id="1859" idx="3"/>
              <a:endCxn id="186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74" name="Google Shape;1874;p6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875" name="Google Shape;1875;p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1" name="Google Shape;1871;p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76" name="Google Shape;1876;p6"/>
          <p:cNvSpPr txBox="1"/>
          <p:nvPr/>
        </p:nvSpPr>
        <p:spPr>
          <a:xfrm>
            <a:off x="2105613" y="2405700"/>
            <a:ext cx="13422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7" name="Google Shape;1877;p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8" name="Google Shape;1878;p6"/>
          <p:cNvSpPr/>
          <p:nvPr/>
        </p:nvSpPr>
        <p:spPr>
          <a:xfrm>
            <a:off x="5334925" y="488675"/>
            <a:ext cx="2273400" cy="996600"/>
          </a:xfrm>
          <a:prstGeom prst="wedgeRoundRectCallout">
            <a:avLst>
              <a:gd fmla="val -71561" name="adj1"/>
              <a:gd fmla="val 7182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Die Hol-Phase läuft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879" name="Google Shape;187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2471" y="165387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3" name="Shape 1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" name="Google Shape;1884;p7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885" name="Google Shape;1885;p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6" name="Google Shape;1886;p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87" name="Google Shape;1887;p7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888" name="Google Shape;1888;p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9" name="Google Shape;1889;p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90" name="Google Shape;1890;p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1" name="Google Shape;1891;p7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892" name="Google Shape;1892;p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893" name="Google Shape;1893;p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4" name="Google Shape;1894;p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95" name="Google Shape;1895;p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896" name="Google Shape;1896;p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7" name="Google Shape;1897;p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98" name="Google Shape;1898;p7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899" name="Google Shape;1899;p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900" name="Google Shape;1900;p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1" name="Google Shape;1901;p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02" name="Google Shape;1902;p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903" name="Google Shape;1903;p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4" name="Google Shape;1904;p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905" name="Google Shape;1905;p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6" name="Google Shape;1906;p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7" name="Google Shape;1907;p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8" name="Google Shape;1908;p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9" name="Google Shape;1909;p7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0" name="Google Shape;1910;p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1" name="Google Shape;1911;p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2" name="Google Shape;1912;p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3" name="Google Shape;1913;p7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14" name="Google Shape;1914;p7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915" name="Google Shape;1915;p7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916" name="Google Shape;1916;p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917" name="Google Shape;1917;p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918" name="Google Shape;1918;p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19" name="Google Shape;1919;p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20" name="Google Shape;1920;p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921" name="Google Shape;1921;p7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922" name="Google Shape;1922;p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923" name="Google Shape;1923;p7"/>
            <p:cNvCxnSpPr>
              <a:stCxn id="1924" idx="3"/>
              <a:endCxn id="1913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25" name="Google Shape;1925;p7"/>
            <p:cNvCxnSpPr>
              <a:stCxn id="1913" idx="3"/>
              <a:endCxn id="1889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26" name="Google Shape;1926;p7"/>
            <p:cNvCxnSpPr>
              <a:stCxn id="1912" idx="3"/>
              <a:endCxn id="191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27" name="Google Shape;1927;p7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928" name="Google Shape;1928;p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4" name="Google Shape;1924;p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29" name="Google Shape;1929;p7"/>
          <p:cNvSpPr txBox="1"/>
          <p:nvPr/>
        </p:nvSpPr>
        <p:spPr>
          <a:xfrm>
            <a:off x="2738849" y="2465904"/>
            <a:ext cx="13422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0" name="Google Shape;1930;p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1" name="Google Shape;1931;p7"/>
          <p:cNvSpPr/>
          <p:nvPr/>
        </p:nvSpPr>
        <p:spPr>
          <a:xfrm>
            <a:off x="5553975" y="488600"/>
            <a:ext cx="3385500" cy="1977300"/>
          </a:xfrm>
          <a:prstGeom prst="wedgeRoundRectCallout">
            <a:avLst>
              <a:gd fmla="val -47395" name="adj1"/>
              <a:gd fmla="val 6111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Über den Befehlsbus (die Datenanschlüsse D0..D31 des Codespeichers gelangt der Befehl an zu den Vorbereitungseingängen des Befehlsregisters 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932" name="Google Shape;193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5621" y="236617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6" name="Shape 1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7" name="Google Shape;1937;p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938" name="Google Shape;1938;p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9" name="Google Shape;1939;p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40" name="Google Shape;1940;p8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1941" name="Google Shape;1941;p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2" name="Google Shape;1942;p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43" name="Google Shape;1943;p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44" name="Google Shape;1944;p8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1945" name="Google Shape;1945;p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946" name="Google Shape;1946;p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7" name="Google Shape;1947;p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48" name="Google Shape;1948;p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949" name="Google Shape;1949;p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0" name="Google Shape;1950;p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51" name="Google Shape;1951;p8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1952" name="Google Shape;1952;p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953" name="Google Shape;1953;p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4" name="Google Shape;1954;p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55" name="Google Shape;1955;p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956" name="Google Shape;1956;p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7" name="Google Shape;1957;p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958" name="Google Shape;1958;p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9" name="Google Shape;1959;p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0" name="Google Shape;1960;p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1" name="Google Shape;1961;p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2" name="Google Shape;1962;p8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3" name="Google Shape;1963;p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4" name="Google Shape;1964;p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5" name="Google Shape;1965;p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6" name="Google Shape;1966;p8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67" name="Google Shape;1967;p8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1968" name="Google Shape;1968;p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969" name="Google Shape;1969;p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970" name="Google Shape;1970;p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971" name="Google Shape;1971;p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72" name="Google Shape;1972;p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73" name="Google Shape;1973;p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974" name="Google Shape;1974;p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975" name="Google Shape;1975;p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976" name="Google Shape;1976;p8"/>
            <p:cNvCxnSpPr>
              <a:stCxn id="1977" idx="3"/>
              <a:endCxn id="1966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8" name="Google Shape;1978;p8"/>
            <p:cNvCxnSpPr>
              <a:stCxn id="1966" idx="3"/>
              <a:endCxn id="1942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9" name="Google Shape;1979;p8"/>
            <p:cNvCxnSpPr>
              <a:stCxn id="1965" idx="3"/>
              <a:endCxn id="196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80" name="Google Shape;1980;p8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1981" name="Google Shape;1981;p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7" name="Google Shape;1977;p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82" name="Google Shape;1982;p8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83" name="Google Shape;1983;p8"/>
          <p:cNvGrpSpPr/>
          <p:nvPr/>
        </p:nvGrpSpPr>
        <p:grpSpPr>
          <a:xfrm>
            <a:off x="917450" y="585000"/>
            <a:ext cx="4479400" cy="694648"/>
            <a:chOff x="917450" y="585000"/>
            <a:chExt cx="4479400" cy="694648"/>
          </a:xfrm>
        </p:grpSpPr>
        <p:sp>
          <p:nvSpPr>
            <p:cNvPr id="1984" name="Google Shape;1984;p8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5" name="Google Shape;1985;p8"/>
            <p:cNvSpPr txBox="1"/>
            <p:nvPr/>
          </p:nvSpPr>
          <p:spPr>
            <a:xfrm flipH="1">
              <a:off x="917450" y="800248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6" name="Google Shape;1986;p8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87" name="Google Shape;1987;p8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8" name="Google Shape;1988;p8"/>
          <p:cNvSpPr/>
          <p:nvPr/>
        </p:nvSpPr>
        <p:spPr>
          <a:xfrm>
            <a:off x="5334925" y="488675"/>
            <a:ext cx="3385500" cy="996600"/>
          </a:xfrm>
          <a:prstGeom prst="wedgeRoundRectCallout">
            <a:avLst>
              <a:gd fmla="val -50394" name="adj1"/>
              <a:gd fmla="val 14972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Der nächste Takt 31,25ns später bewirkt 2 Dinge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989" name="Google Shape;198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6821" y="260135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3" name="Shape 1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4" name="Google Shape;1994;g764eddebc4_0_166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995" name="Google Shape;1995;g764eddebc4_0_166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6" name="Google Shape;1996;g764eddebc4_0_166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97" name="Google Shape;1997;g764eddebc4_0_1668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1998" name="Google Shape;1998;g764eddebc4_0_166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9" name="Google Shape;1999;g764eddebc4_0_166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00" name="Google Shape;2000;g764eddebc4_0_166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01" name="Google Shape;2001;g764eddebc4_0_1668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002" name="Google Shape;2002;g764eddebc4_0_166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003" name="Google Shape;2003;g764eddebc4_0_166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4" name="Google Shape;2004;g764eddebc4_0_166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05" name="Google Shape;2005;g764eddebc4_0_166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006" name="Google Shape;2006;g764eddebc4_0_166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7" name="Google Shape;2007;g764eddebc4_0_166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08" name="Google Shape;2008;g764eddebc4_0_1668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009" name="Google Shape;2009;g764eddebc4_0_166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010" name="Google Shape;2010;g764eddebc4_0_166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1" name="Google Shape;2011;g764eddebc4_0_166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12" name="Google Shape;2012;g764eddebc4_0_166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013" name="Google Shape;2013;g764eddebc4_0_166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4" name="Google Shape;2014;g764eddebc4_0_166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015" name="Google Shape;2015;g764eddebc4_0_166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6" name="Google Shape;2016;g764eddebc4_0_166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7" name="Google Shape;2017;g764eddebc4_0_166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8" name="Google Shape;2018;g764eddebc4_0_166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9" name="Google Shape;2019;g764eddebc4_0_1668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0" name="Google Shape;2020;g764eddebc4_0_166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1" name="Google Shape;2021;g764eddebc4_0_166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2" name="Google Shape;2022;g764eddebc4_0_166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3" name="Google Shape;2023;g764eddebc4_0_1668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24" name="Google Shape;2024;g764eddebc4_0_1668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025" name="Google Shape;2025;g764eddebc4_0_166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026" name="Google Shape;2026;g764eddebc4_0_166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027" name="Google Shape;2027;g764eddebc4_0_166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028" name="Google Shape;2028;g764eddebc4_0_166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029" name="Google Shape;2029;g764eddebc4_0_166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030" name="Google Shape;2030;g764eddebc4_0_166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031" name="Google Shape;2031;g764eddebc4_0_166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032" name="Google Shape;2032;g764eddebc4_0_1668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033" name="Google Shape;2033;g764eddebc4_0_1668"/>
            <p:cNvCxnSpPr>
              <a:stCxn id="2034" idx="3"/>
              <a:endCxn id="2023" idx="3"/>
            </p:cNvCxnSpPr>
            <p:nvPr/>
          </p:nvCxnSpPr>
          <p:spPr>
            <a:xfrm rot="5400000">
              <a:off x="823436" y="3925163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35" name="Google Shape;2035;g764eddebc4_0_1668"/>
            <p:cNvCxnSpPr>
              <a:stCxn id="2023" idx="3"/>
              <a:endCxn id="1999" idx="3"/>
            </p:cNvCxnSpPr>
            <p:nvPr/>
          </p:nvCxnSpPr>
          <p:spPr>
            <a:xfrm flipH="1" rot="10800000">
              <a:off x="993385" y="3752080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36" name="Google Shape;2036;g764eddebc4_0_1668"/>
            <p:cNvCxnSpPr>
              <a:stCxn id="2022" idx="3"/>
              <a:endCxn id="202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37" name="Google Shape;2037;g764eddebc4_0_1668"/>
          <p:cNvGrpSpPr/>
          <p:nvPr/>
        </p:nvGrpSpPr>
        <p:grpSpPr>
          <a:xfrm rot="-5400000">
            <a:off x="371756" y="2654712"/>
            <a:ext cx="1916681" cy="284558"/>
            <a:chOff x="3177575" y="1150925"/>
            <a:chExt cx="1167000" cy="216000"/>
          </a:xfrm>
        </p:grpSpPr>
        <p:sp>
          <p:nvSpPr>
            <p:cNvPr id="2038" name="Google Shape;2038;g764eddebc4_0_166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4" name="Google Shape;2034;g764eddebc4_0_166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39" name="Google Shape;2039;g764eddebc4_0_1668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40" name="Google Shape;2040;g764eddebc4_0_1668"/>
          <p:cNvGrpSpPr/>
          <p:nvPr/>
        </p:nvGrpSpPr>
        <p:grpSpPr>
          <a:xfrm>
            <a:off x="917450" y="585000"/>
            <a:ext cx="4479400" cy="694648"/>
            <a:chOff x="917450" y="585000"/>
            <a:chExt cx="4479400" cy="694648"/>
          </a:xfrm>
        </p:grpSpPr>
        <p:sp>
          <p:nvSpPr>
            <p:cNvPr id="2041" name="Google Shape;2041;g764eddebc4_0_1668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2" name="Google Shape;2042;g764eddebc4_0_1668"/>
            <p:cNvSpPr txBox="1"/>
            <p:nvPr/>
          </p:nvSpPr>
          <p:spPr>
            <a:xfrm flipH="1">
              <a:off x="917450" y="800248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3" name="Google Shape;2043;g764eddebc4_0_1668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4" name="Google Shape;2044;g764eddebc4_0_1668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5" name="Google Shape;2045;g764eddebc4_0_1668"/>
          <p:cNvSpPr/>
          <p:nvPr/>
        </p:nvSpPr>
        <p:spPr>
          <a:xfrm>
            <a:off x="5334925" y="256000"/>
            <a:ext cx="3385500" cy="1229400"/>
          </a:xfrm>
          <a:prstGeom prst="wedgeRoundRectCallout">
            <a:avLst>
              <a:gd fmla="val -50394" name="adj1"/>
              <a:gd fmla="val 14972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Der erste Befehl wird im Befehlsregister gespeichert.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Es beginnt die Dekodier-Phase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046" name="Google Shape;2046;g764eddebc4_0_16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6821" y="260135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0" name="Shape 2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Google Shape;2051;g764eddebc4_0_1724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052" name="Google Shape;2052;g764eddebc4_0_172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764eddebc4_0_172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54" name="Google Shape;2054;g764eddebc4_0_1724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2055" name="Google Shape;2055;g764eddebc4_0_17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6" name="Google Shape;2056;g764eddebc4_0_17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7" name="Google Shape;2057;g764eddebc4_0_172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58" name="Google Shape;2058;g764eddebc4_0_1724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059" name="Google Shape;2059;g764eddebc4_0_17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060" name="Google Shape;2060;g764eddebc4_0_17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1" name="Google Shape;2061;g764eddebc4_0_17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62" name="Google Shape;2062;g764eddebc4_0_17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063" name="Google Shape;2063;g764eddebc4_0_17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4" name="Google Shape;2064;g764eddebc4_0_17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65" name="Google Shape;2065;g764eddebc4_0_1724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066" name="Google Shape;2066;g764eddebc4_0_17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067" name="Google Shape;2067;g764eddebc4_0_17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8" name="Google Shape;2068;g764eddebc4_0_17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69" name="Google Shape;2069;g764eddebc4_0_17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070" name="Google Shape;2070;g764eddebc4_0_17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1" name="Google Shape;2071;g764eddebc4_0_17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072" name="Google Shape;2072;g764eddebc4_0_172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3" name="Google Shape;2073;g764eddebc4_0_172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4" name="Google Shape;2074;g764eddebc4_0_172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5" name="Google Shape;2075;g764eddebc4_0_172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6" name="Google Shape;2076;g764eddebc4_0_1724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7" name="Google Shape;2077;g764eddebc4_0_172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8" name="Google Shape;2078;g764eddebc4_0_172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9" name="Google Shape;2079;g764eddebc4_0_172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0" name="Google Shape;2080;g764eddebc4_0_1724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81" name="Google Shape;2081;g764eddebc4_0_1724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082" name="Google Shape;2082;g764eddebc4_0_1724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083" name="Google Shape;2083;g764eddebc4_0_172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084" name="Google Shape;2084;g764eddebc4_0_172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085" name="Google Shape;2085;g764eddebc4_0_172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086" name="Google Shape;2086;g764eddebc4_0_172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087" name="Google Shape;2087;g764eddebc4_0_172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088" name="Google Shape;2088;g764eddebc4_0_1724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089" name="Google Shape;2089;g764eddebc4_0_1724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090" name="Google Shape;2090;g764eddebc4_0_1724"/>
            <p:cNvCxnSpPr>
              <a:stCxn id="2091" idx="3"/>
              <a:endCxn id="2080" idx="3"/>
            </p:cNvCxnSpPr>
            <p:nvPr/>
          </p:nvCxnSpPr>
          <p:spPr>
            <a:xfrm rot="5400000">
              <a:off x="823436" y="3925163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92" name="Google Shape;2092;g764eddebc4_0_1724"/>
            <p:cNvCxnSpPr>
              <a:stCxn id="2080" idx="3"/>
              <a:endCxn id="2056" idx="3"/>
            </p:cNvCxnSpPr>
            <p:nvPr/>
          </p:nvCxnSpPr>
          <p:spPr>
            <a:xfrm flipH="1" rot="10800000">
              <a:off x="993385" y="3752080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93" name="Google Shape;2093;g764eddebc4_0_1724"/>
            <p:cNvCxnSpPr>
              <a:stCxn id="2079" idx="3"/>
              <a:endCxn id="208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94" name="Google Shape;2094;g764eddebc4_0_1724"/>
          <p:cNvGrpSpPr/>
          <p:nvPr/>
        </p:nvGrpSpPr>
        <p:grpSpPr>
          <a:xfrm rot="-5400000">
            <a:off x="371756" y="2654712"/>
            <a:ext cx="1916681" cy="284558"/>
            <a:chOff x="3177575" y="1150925"/>
            <a:chExt cx="1167000" cy="216000"/>
          </a:xfrm>
        </p:grpSpPr>
        <p:sp>
          <p:nvSpPr>
            <p:cNvPr id="2095" name="Google Shape;2095;g764eddebc4_0_17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1" name="Google Shape;2091;g764eddebc4_0_17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96" name="Google Shape;2096;g764eddebc4_0_1724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97" name="Google Shape;2097;g764eddebc4_0_1724"/>
          <p:cNvGrpSpPr/>
          <p:nvPr/>
        </p:nvGrpSpPr>
        <p:grpSpPr>
          <a:xfrm>
            <a:off x="917450" y="585000"/>
            <a:ext cx="4479400" cy="694648"/>
            <a:chOff x="917450" y="585000"/>
            <a:chExt cx="4479400" cy="694648"/>
          </a:xfrm>
        </p:grpSpPr>
        <p:sp>
          <p:nvSpPr>
            <p:cNvPr id="2098" name="Google Shape;2098;g764eddebc4_0_1724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9" name="Google Shape;2099;g764eddebc4_0_1724"/>
            <p:cNvSpPr txBox="1"/>
            <p:nvPr/>
          </p:nvSpPr>
          <p:spPr>
            <a:xfrm flipH="1">
              <a:off x="917450" y="800248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0" name="Google Shape;2100;g764eddebc4_0_1724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01" name="Google Shape;2101;g764eddebc4_0_1724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2" name="Google Shape;2102;g764eddebc4_0_1724"/>
          <p:cNvSpPr/>
          <p:nvPr/>
        </p:nvSpPr>
        <p:spPr>
          <a:xfrm>
            <a:off x="2485350" y="581025"/>
            <a:ext cx="3385500" cy="996600"/>
          </a:xfrm>
          <a:prstGeom prst="wedgeRoundRectCallout">
            <a:avLst>
              <a:gd fmla="val -48079" name="adj1"/>
              <a:gd fmla="val 12616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Der Programcounter wird erhöht, der 2. Befehl wird geholt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103" name="Google Shape;2103;g764eddebc4_0_17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2296" y="253722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3" name="Google Shape;63;p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" name="Google Shape;65;p2"/>
          <p:cNvGrpSpPr/>
          <p:nvPr/>
        </p:nvGrpSpPr>
        <p:grpSpPr>
          <a:xfrm rot="-5400000">
            <a:off x="3264992" y="2651509"/>
            <a:ext cx="1916681" cy="284558"/>
            <a:chOff x="3177575" y="1150925"/>
            <a:chExt cx="1167000" cy="216000"/>
          </a:xfrm>
        </p:grpSpPr>
        <p:sp>
          <p:nvSpPr>
            <p:cNvPr id="66" name="Google Shape;66;p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8" name="Google Shape;68;p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" name="Google Shape;69;p2"/>
          <p:cNvGrpSpPr/>
          <p:nvPr/>
        </p:nvGrpSpPr>
        <p:grpSpPr>
          <a:xfrm>
            <a:off x="7008482" y="1838617"/>
            <a:ext cx="569112" cy="1916704"/>
            <a:chOff x="5528720" y="1143838"/>
            <a:chExt cx="431996" cy="1167014"/>
          </a:xfrm>
        </p:grpSpPr>
        <p:grpSp>
          <p:nvGrpSpPr>
            <p:cNvPr id="70" name="Google Shape;70;p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1" name="Google Shape;71;p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3" name="Google Shape;73;p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4" name="Google Shape;74;p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6" name="Google Shape;76;p2"/>
          <p:cNvGrpSpPr/>
          <p:nvPr/>
        </p:nvGrpSpPr>
        <p:grpSpPr>
          <a:xfrm>
            <a:off x="8058610" y="1838617"/>
            <a:ext cx="569112" cy="1916704"/>
            <a:chOff x="5528720" y="1143838"/>
            <a:chExt cx="431996" cy="1167014"/>
          </a:xfrm>
        </p:grpSpPr>
        <p:grpSp>
          <p:nvGrpSpPr>
            <p:cNvPr id="77" name="Google Shape;77;p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8" name="Google Shape;78;p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0" name="Google Shape;80;p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1" name="Google Shape;81;p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3" name="Google Shape;83;p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"/>
          <p:cNvSpPr/>
          <p:nvPr/>
        </p:nvSpPr>
        <p:spPr>
          <a:xfrm rot="9061">
            <a:off x="42434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" name="Google Shape;92;p2"/>
          <p:cNvGrpSpPr/>
          <p:nvPr/>
        </p:nvGrpSpPr>
        <p:grpSpPr>
          <a:xfrm>
            <a:off x="500014" y="4535669"/>
            <a:ext cx="417430" cy="213350"/>
            <a:chOff x="779991" y="2682875"/>
            <a:chExt cx="3798272" cy="879430"/>
          </a:xfrm>
        </p:grpSpPr>
        <p:cxnSp>
          <p:nvCxnSpPr>
            <p:cNvPr id="93" name="Google Shape;93;p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4" name="Google Shape;94;p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5" name="Google Shape;95;p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6" name="Google Shape;96;p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7" name="Google Shape;97;p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8" name="Google Shape;98;p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99" name="Google Shape;99;p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0" name="Google Shape;100;p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01" name="Google Shape;101;p2"/>
            <p:cNvCxnSpPr>
              <a:stCxn id="102" idx="3"/>
              <a:endCxn id="91" idx="3"/>
            </p:cNvCxnSpPr>
            <p:nvPr/>
          </p:nvCxnSpPr>
          <p:spPr>
            <a:xfrm rot="5400000">
              <a:off x="823426" y="3925162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2"/>
            <p:cNvCxnSpPr>
              <a:stCxn id="91" idx="3"/>
              <a:endCxn id="67" idx="3"/>
            </p:cNvCxnSpPr>
            <p:nvPr/>
          </p:nvCxnSpPr>
          <p:spPr>
            <a:xfrm flipH="1" rot="10800000">
              <a:off x="993445" y="3752081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2"/>
            <p:cNvCxnSpPr>
              <a:stCxn id="90" idx="3"/>
              <a:endCxn id="9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5" name="Google Shape;105;p2"/>
          <p:cNvGrpSpPr/>
          <p:nvPr/>
        </p:nvGrpSpPr>
        <p:grpSpPr>
          <a:xfrm rot="-5400000">
            <a:off x="371746" y="2654711"/>
            <a:ext cx="1916681" cy="284558"/>
            <a:chOff x="3177575" y="1150925"/>
            <a:chExt cx="1167000" cy="216000"/>
          </a:xfrm>
        </p:grpSpPr>
        <p:sp>
          <p:nvSpPr>
            <p:cNvPr id="106" name="Google Shape;106;p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07" name="Google Shape;10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950" y="3077800"/>
            <a:ext cx="1188325" cy="167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"/>
          <p:cNvSpPr/>
          <p:nvPr/>
        </p:nvSpPr>
        <p:spPr>
          <a:xfrm>
            <a:off x="3352472" y="3358123"/>
            <a:ext cx="2798700" cy="1114500"/>
          </a:xfrm>
          <a:prstGeom prst="wedgeRoundRectCallout">
            <a:avLst>
              <a:gd fmla="val -79249" name="adj1"/>
              <a:gd fmla="val -1645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Dazu muss man wissen, wie der Mikrocontroller aufgebaut ist, und wie er arbeitet.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7" name="Shape 2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8" name="Google Shape;2108;p9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109" name="Google Shape;2109;p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0" name="Google Shape;2110;p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11" name="Google Shape;2111;p9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2112" name="Google Shape;2112;p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3" name="Google Shape;2113;p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14" name="Google Shape;2114;p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15" name="Google Shape;2115;p9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2116" name="Google Shape;2116;p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17" name="Google Shape;2117;p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8" name="Google Shape;2118;p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19" name="Google Shape;2119;p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120" name="Google Shape;2120;p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1" name="Google Shape;2121;p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22" name="Google Shape;2122;p9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2123" name="Google Shape;2123;p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24" name="Google Shape;2124;p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5" name="Google Shape;2125;p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26" name="Google Shape;2126;p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127" name="Google Shape;2127;p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8" name="Google Shape;2128;p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129" name="Google Shape;2129;p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0" name="Google Shape;2130;p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1" name="Google Shape;2131;p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2" name="Google Shape;2132;p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3" name="Google Shape;2133;p9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4" name="Google Shape;2134;p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5" name="Google Shape;2135;p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6" name="Google Shape;2136;p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7" name="Google Shape;2137;p9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38" name="Google Shape;2138;p9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2139" name="Google Shape;2139;p9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140" name="Google Shape;2140;p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141" name="Google Shape;2141;p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142" name="Google Shape;2142;p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143" name="Google Shape;2143;p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144" name="Google Shape;2144;p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145" name="Google Shape;2145;p9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146" name="Google Shape;2146;p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147" name="Google Shape;2147;p9"/>
            <p:cNvCxnSpPr>
              <a:stCxn id="2148" idx="3"/>
              <a:endCxn id="2137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49" name="Google Shape;2149;p9"/>
            <p:cNvCxnSpPr>
              <a:stCxn id="2137" idx="3"/>
              <a:endCxn id="2113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50" name="Google Shape;2150;p9"/>
            <p:cNvCxnSpPr>
              <a:stCxn id="2136" idx="3"/>
              <a:endCxn id="213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151" name="Google Shape;2151;p9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2152" name="Google Shape;2152;p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8" name="Google Shape;2148;p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3" name="Google Shape;2153;p9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p9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55" name="Google Shape;2155;p9"/>
          <p:cNvGrpSpPr/>
          <p:nvPr/>
        </p:nvGrpSpPr>
        <p:grpSpPr>
          <a:xfrm>
            <a:off x="917450" y="585000"/>
            <a:ext cx="4479400" cy="704096"/>
            <a:chOff x="917450" y="585000"/>
            <a:chExt cx="4479400" cy="704096"/>
          </a:xfrm>
        </p:grpSpPr>
        <p:sp>
          <p:nvSpPr>
            <p:cNvPr id="2156" name="Google Shape;2156;p9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7" name="Google Shape;2157;p9"/>
            <p:cNvSpPr txBox="1"/>
            <p:nvPr/>
          </p:nvSpPr>
          <p:spPr>
            <a:xfrm flipH="1">
              <a:off x="917450" y="809696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8" name="Google Shape;2158;p9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2" name="Shape 2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3" name="Google Shape;2163;p1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164" name="Google Shape;2164;p1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5" name="Google Shape;2165;p1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66" name="Google Shape;2166;p10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2167" name="Google Shape;2167;p1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8" name="Google Shape;2168;p1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9" name="Google Shape;2169;p1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0" name="Google Shape;2170;p10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2171" name="Google Shape;2171;p1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72" name="Google Shape;2172;p1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3" name="Google Shape;2173;p1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74" name="Google Shape;2174;p1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175" name="Google Shape;2175;p1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6" name="Google Shape;2176;p1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77" name="Google Shape;2177;p10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2178" name="Google Shape;2178;p1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79" name="Google Shape;2179;p1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0" name="Google Shape;2180;p1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81" name="Google Shape;2181;p1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182" name="Google Shape;2182;p1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3" name="Google Shape;2183;p1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184" name="Google Shape;2184;p1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5" name="Google Shape;2185;p1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6" name="Google Shape;2186;p1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7" name="Google Shape;2187;p1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8" name="Google Shape;2188;p1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9" name="Google Shape;2189;p1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0" name="Google Shape;2190;p1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1" name="Google Shape;2191;p1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2" name="Google Shape;2192;p10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3" name="Google Shape;2193;p10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2194" name="Google Shape;2194;p1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195" name="Google Shape;2195;p1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196" name="Google Shape;2196;p1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197" name="Google Shape;2197;p1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198" name="Google Shape;2198;p1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199" name="Google Shape;2199;p1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200" name="Google Shape;2200;p1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201" name="Google Shape;2201;p1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202" name="Google Shape;2202;p10"/>
            <p:cNvCxnSpPr>
              <a:stCxn id="2203" idx="3"/>
              <a:endCxn id="2192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04" name="Google Shape;2204;p10"/>
            <p:cNvCxnSpPr>
              <a:stCxn id="2192" idx="3"/>
              <a:endCxn id="2168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05" name="Google Shape;2205;p10"/>
            <p:cNvCxnSpPr>
              <a:stCxn id="2191" idx="3"/>
              <a:endCxn id="219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06" name="Google Shape;2206;p10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2207" name="Google Shape;2207;p1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3" name="Google Shape;2203;p1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08" name="Google Shape;2208;p10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9" name="Google Shape;2209;p10"/>
          <p:cNvSpPr txBox="1"/>
          <p:nvPr/>
        </p:nvSpPr>
        <p:spPr>
          <a:xfrm rot="1296671">
            <a:off x="2442279" y="2289098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0" name="Google Shape;2210;p10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11" name="Google Shape;2211;p10"/>
          <p:cNvGrpSpPr/>
          <p:nvPr/>
        </p:nvGrpSpPr>
        <p:grpSpPr>
          <a:xfrm>
            <a:off x="917450" y="585000"/>
            <a:ext cx="4479400" cy="704097"/>
            <a:chOff x="917450" y="585000"/>
            <a:chExt cx="4479400" cy="704097"/>
          </a:xfrm>
        </p:grpSpPr>
        <p:sp>
          <p:nvSpPr>
            <p:cNvPr id="2212" name="Google Shape;2212;p10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3" name="Google Shape;2213;p10"/>
            <p:cNvSpPr txBox="1"/>
            <p:nvPr/>
          </p:nvSpPr>
          <p:spPr>
            <a:xfrm flipH="1">
              <a:off x="917450" y="809697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4" name="Google Shape;2214;p10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15" name="Google Shape;2215;p10"/>
          <p:cNvSpPr/>
          <p:nvPr/>
        </p:nvSpPr>
        <p:spPr>
          <a:xfrm>
            <a:off x="5334925" y="488675"/>
            <a:ext cx="3385500" cy="996600"/>
          </a:xfrm>
          <a:prstGeom prst="wedgeRoundRectCallout">
            <a:avLst>
              <a:gd fmla="val -12727" name="adj1"/>
              <a:gd fmla="val 1104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Dekodieren, 25 soll in R0 gespeichert werden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216" name="Google Shape;221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97121" y="245890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0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Google Shape;2221;g764eddebc4_0_178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222" name="Google Shape;2222;g764eddebc4_0_178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3" name="Google Shape;2223;g764eddebc4_0_178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24" name="Google Shape;2224;g764eddebc4_0_1782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2225" name="Google Shape;2225;g764eddebc4_0_178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6" name="Google Shape;2226;g764eddebc4_0_178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7" name="Google Shape;2227;g764eddebc4_0_178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28" name="Google Shape;2228;g764eddebc4_0_1782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229" name="Google Shape;2229;g764eddebc4_0_178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30" name="Google Shape;2230;g764eddebc4_0_17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1" name="Google Shape;2231;g764eddebc4_0_17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32" name="Google Shape;2232;g764eddebc4_0_178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33" name="Google Shape;2233;g764eddebc4_0_17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4" name="Google Shape;2234;g764eddebc4_0_17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35" name="Google Shape;2235;g764eddebc4_0_1782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236" name="Google Shape;2236;g764eddebc4_0_178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37" name="Google Shape;2237;g764eddebc4_0_17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8" name="Google Shape;2238;g764eddebc4_0_17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39" name="Google Shape;2239;g764eddebc4_0_178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40" name="Google Shape;2240;g764eddebc4_0_17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1" name="Google Shape;2241;g764eddebc4_0_17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242" name="Google Shape;2242;g764eddebc4_0_178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3" name="Google Shape;2243;g764eddebc4_0_178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4" name="Google Shape;2244;g764eddebc4_0_178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5" name="Google Shape;2245;g764eddebc4_0_178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6" name="Google Shape;2246;g764eddebc4_0_178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7" name="Google Shape;2247;g764eddebc4_0_178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8" name="Google Shape;2248;g764eddebc4_0_178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9" name="Google Shape;2249;g764eddebc4_0_178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0" name="Google Shape;2250;g764eddebc4_0_1782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51" name="Google Shape;2251;g764eddebc4_0_1782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252" name="Google Shape;2252;g764eddebc4_0_178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253" name="Google Shape;2253;g764eddebc4_0_178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254" name="Google Shape;2254;g764eddebc4_0_178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255" name="Google Shape;2255;g764eddebc4_0_178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256" name="Google Shape;2256;g764eddebc4_0_178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257" name="Google Shape;2257;g764eddebc4_0_178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258" name="Google Shape;2258;g764eddebc4_0_178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259" name="Google Shape;2259;g764eddebc4_0_1782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260" name="Google Shape;2260;g764eddebc4_0_1782"/>
            <p:cNvCxnSpPr>
              <a:stCxn id="2261" idx="3"/>
              <a:endCxn id="2250" idx="3"/>
            </p:cNvCxnSpPr>
            <p:nvPr/>
          </p:nvCxnSpPr>
          <p:spPr>
            <a:xfrm rot="5400000">
              <a:off x="823436" y="3925163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62" name="Google Shape;2262;g764eddebc4_0_1782"/>
            <p:cNvCxnSpPr>
              <a:stCxn id="2250" idx="3"/>
              <a:endCxn id="2226" idx="3"/>
            </p:cNvCxnSpPr>
            <p:nvPr/>
          </p:nvCxnSpPr>
          <p:spPr>
            <a:xfrm flipH="1" rot="10800000">
              <a:off x="993385" y="3752080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63" name="Google Shape;2263;g764eddebc4_0_1782"/>
            <p:cNvCxnSpPr>
              <a:stCxn id="2249" idx="3"/>
              <a:endCxn id="225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64" name="Google Shape;2264;g764eddebc4_0_1782"/>
          <p:cNvGrpSpPr/>
          <p:nvPr/>
        </p:nvGrpSpPr>
        <p:grpSpPr>
          <a:xfrm rot="-5400000">
            <a:off x="371756" y="2654712"/>
            <a:ext cx="1916681" cy="284558"/>
            <a:chOff x="3177575" y="1150925"/>
            <a:chExt cx="1167000" cy="216000"/>
          </a:xfrm>
        </p:grpSpPr>
        <p:sp>
          <p:nvSpPr>
            <p:cNvPr id="2265" name="Google Shape;2265;g764eddebc4_0_178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1" name="Google Shape;2261;g764eddebc4_0_178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6" name="Google Shape;2266;g764eddebc4_0_1782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7" name="Google Shape;2267;g764eddebc4_0_1782"/>
          <p:cNvSpPr txBox="1"/>
          <p:nvPr/>
        </p:nvSpPr>
        <p:spPr>
          <a:xfrm rot="1296671">
            <a:off x="2442299" y="2289106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8" name="Google Shape;2268;g764eddebc4_0_1782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69" name="Google Shape;2269;g764eddebc4_0_1782"/>
          <p:cNvGrpSpPr/>
          <p:nvPr/>
        </p:nvGrpSpPr>
        <p:grpSpPr>
          <a:xfrm>
            <a:off x="917450" y="585000"/>
            <a:ext cx="4479400" cy="704097"/>
            <a:chOff x="917450" y="585000"/>
            <a:chExt cx="4479400" cy="704097"/>
          </a:xfrm>
        </p:grpSpPr>
        <p:sp>
          <p:nvSpPr>
            <p:cNvPr id="2270" name="Google Shape;2270;g764eddebc4_0_1782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1" name="Google Shape;2271;g764eddebc4_0_1782"/>
            <p:cNvSpPr txBox="1"/>
            <p:nvPr/>
          </p:nvSpPr>
          <p:spPr>
            <a:xfrm flipH="1">
              <a:off x="917450" y="809697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2" name="Google Shape;2272;g764eddebc4_0_1782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73" name="Google Shape;2273;g764eddebc4_0_1782"/>
          <p:cNvSpPr/>
          <p:nvPr/>
        </p:nvSpPr>
        <p:spPr>
          <a:xfrm>
            <a:off x="2741800" y="581025"/>
            <a:ext cx="3385500" cy="996600"/>
          </a:xfrm>
          <a:prstGeom prst="wedgeRoundRectCallout">
            <a:avLst>
              <a:gd fmla="val -12727" name="adj1"/>
              <a:gd fmla="val 1104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Holen</a:t>
            </a:r>
            <a:r>
              <a:rPr lang="en" sz="1800">
                <a:solidFill>
                  <a:srgbClr val="0000FF"/>
                </a:solidFill>
              </a:rPr>
              <a:t>, der Befehl mov R1,#50 wird aus dem ROM geholt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274" name="Google Shape;2274;g764eddebc4_0_17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46234" y="246602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8" name="Shape 2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9" name="Google Shape;2279;p1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280" name="Google Shape;2280;p1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1" name="Google Shape;2281;p1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82" name="Google Shape;2282;p11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2283" name="Google Shape;2283;p1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4" name="Google Shape;2284;p1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85" name="Google Shape;2285;p1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86" name="Google Shape;2286;p11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2287" name="Google Shape;2287;p1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88" name="Google Shape;2288;p1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9" name="Google Shape;2289;p1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90" name="Google Shape;2290;p1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91" name="Google Shape;2291;p1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2" name="Google Shape;2292;p1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93" name="Google Shape;2293;p11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2294" name="Google Shape;2294;p1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95" name="Google Shape;2295;p1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6" name="Google Shape;2296;p1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97" name="Google Shape;2297;p1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98" name="Google Shape;2298;p1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9" name="Google Shape;2299;p1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300" name="Google Shape;2300;p1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1" name="Google Shape;2301;p1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2" name="Google Shape;2302;p1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3" name="Google Shape;2303;p1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4" name="Google Shape;2304;p11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5" name="Google Shape;2305;p1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6" name="Google Shape;2306;p1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7" name="Google Shape;2307;p1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8" name="Google Shape;2308;p11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9" name="Google Shape;2309;p11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2310" name="Google Shape;2310;p1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311" name="Google Shape;2311;p1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312" name="Google Shape;2312;p1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313" name="Google Shape;2313;p1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314" name="Google Shape;2314;p1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315" name="Google Shape;2315;p1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316" name="Google Shape;2316;p1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317" name="Google Shape;2317;p1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318" name="Google Shape;2318;p11"/>
            <p:cNvCxnSpPr>
              <a:stCxn id="2319" idx="3"/>
              <a:endCxn id="2308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0" name="Google Shape;2320;p11"/>
            <p:cNvCxnSpPr>
              <a:stCxn id="2308" idx="3"/>
              <a:endCxn id="2284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1" name="Google Shape;2321;p11"/>
            <p:cNvCxnSpPr>
              <a:stCxn id="2307" idx="3"/>
              <a:endCxn id="230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322" name="Google Shape;2322;p11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2323" name="Google Shape;2323;p1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9" name="Google Shape;2319;p1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24" name="Google Shape;2324;p11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5" name="Google Shape;2325;p11"/>
          <p:cNvSpPr txBox="1"/>
          <p:nvPr/>
        </p:nvSpPr>
        <p:spPr>
          <a:xfrm rot="-5399232">
            <a:off x="3107825" y="2494561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6" name="Google Shape;2326;p11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7" name="Google Shape;2327;p11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8" name="Google Shape;2328;p11"/>
          <p:cNvSpPr txBox="1"/>
          <p:nvPr/>
        </p:nvSpPr>
        <p:spPr>
          <a:xfrm flipH="1">
            <a:off x="917450" y="802561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9" name="Google Shape;2329;p11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0" name="Google Shape;2330;p11"/>
          <p:cNvSpPr/>
          <p:nvPr/>
        </p:nvSpPr>
        <p:spPr>
          <a:xfrm>
            <a:off x="5334925" y="488675"/>
            <a:ext cx="3385500" cy="996600"/>
          </a:xfrm>
          <a:prstGeom prst="wedgeRoundRectCallout">
            <a:avLst>
              <a:gd fmla="val 17784" name="adj1"/>
              <a:gd fmla="val 13542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25 steht zum Einspeichern bereit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331" name="Google Shape;23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93296" y="248027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5" name="Shape 2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6" name="Google Shape;2336;g764eddebc4_0_184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337" name="Google Shape;2337;g764eddebc4_0_184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8" name="Google Shape;2338;g764eddebc4_0_184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39" name="Google Shape;2339;g764eddebc4_0_1841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2340" name="Google Shape;2340;g764eddebc4_0_184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1" name="Google Shape;2341;g764eddebc4_0_184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42" name="Google Shape;2342;g764eddebc4_0_184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43" name="Google Shape;2343;g764eddebc4_0_1841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344" name="Google Shape;2344;g764eddebc4_0_184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345" name="Google Shape;2345;g764eddebc4_0_184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6" name="Google Shape;2346;g764eddebc4_0_184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47" name="Google Shape;2347;g764eddebc4_0_184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348" name="Google Shape;2348;g764eddebc4_0_184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9" name="Google Shape;2349;g764eddebc4_0_184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350" name="Google Shape;2350;g764eddebc4_0_1841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351" name="Google Shape;2351;g764eddebc4_0_184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352" name="Google Shape;2352;g764eddebc4_0_184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3" name="Google Shape;2353;g764eddebc4_0_184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54" name="Google Shape;2354;g764eddebc4_0_184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355" name="Google Shape;2355;g764eddebc4_0_184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6" name="Google Shape;2356;g764eddebc4_0_184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357" name="Google Shape;2357;g764eddebc4_0_184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8" name="Google Shape;2358;g764eddebc4_0_184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9" name="Google Shape;2359;g764eddebc4_0_184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0" name="Google Shape;2360;g764eddebc4_0_184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1" name="Google Shape;2361;g764eddebc4_0_1841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2" name="Google Shape;2362;g764eddebc4_0_184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3" name="Google Shape;2363;g764eddebc4_0_184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4" name="Google Shape;2364;g764eddebc4_0_184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5" name="Google Shape;2365;g764eddebc4_0_1841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66" name="Google Shape;2366;g764eddebc4_0_1841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367" name="Google Shape;2367;g764eddebc4_0_184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368" name="Google Shape;2368;g764eddebc4_0_184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369" name="Google Shape;2369;g764eddebc4_0_184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370" name="Google Shape;2370;g764eddebc4_0_184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371" name="Google Shape;2371;g764eddebc4_0_184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372" name="Google Shape;2372;g764eddebc4_0_184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373" name="Google Shape;2373;g764eddebc4_0_184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374" name="Google Shape;2374;g764eddebc4_0_1841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375" name="Google Shape;2375;g764eddebc4_0_1841"/>
            <p:cNvCxnSpPr>
              <a:stCxn id="2376" idx="3"/>
              <a:endCxn id="2365" idx="3"/>
            </p:cNvCxnSpPr>
            <p:nvPr/>
          </p:nvCxnSpPr>
          <p:spPr>
            <a:xfrm rot="5400000">
              <a:off x="823436" y="3925163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77" name="Google Shape;2377;g764eddebc4_0_1841"/>
            <p:cNvCxnSpPr>
              <a:stCxn id="2365" idx="3"/>
              <a:endCxn id="2341" idx="3"/>
            </p:cNvCxnSpPr>
            <p:nvPr/>
          </p:nvCxnSpPr>
          <p:spPr>
            <a:xfrm flipH="1" rot="10800000">
              <a:off x="993385" y="3752080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78" name="Google Shape;2378;g764eddebc4_0_1841"/>
            <p:cNvCxnSpPr>
              <a:stCxn id="2364" idx="3"/>
              <a:endCxn id="2365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379" name="Google Shape;2379;g764eddebc4_0_1841"/>
          <p:cNvGrpSpPr/>
          <p:nvPr/>
        </p:nvGrpSpPr>
        <p:grpSpPr>
          <a:xfrm rot="-5400000">
            <a:off x="371756" y="2654712"/>
            <a:ext cx="1916681" cy="284558"/>
            <a:chOff x="3177575" y="1150925"/>
            <a:chExt cx="1167000" cy="216000"/>
          </a:xfrm>
        </p:grpSpPr>
        <p:sp>
          <p:nvSpPr>
            <p:cNvPr id="2380" name="Google Shape;2380;g764eddebc4_0_184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6" name="Google Shape;2376;g764eddebc4_0_184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81" name="Google Shape;2381;g764eddebc4_0_1841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2" name="Google Shape;2382;g764eddebc4_0_1841"/>
          <p:cNvSpPr txBox="1"/>
          <p:nvPr/>
        </p:nvSpPr>
        <p:spPr>
          <a:xfrm rot="-5399232">
            <a:off x="3107825" y="2494516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3" name="Google Shape;2383;g764eddebc4_0_1841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4" name="Google Shape;2384;g764eddebc4_0_1841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5" name="Google Shape;2385;g764eddebc4_0_1841"/>
          <p:cNvSpPr txBox="1"/>
          <p:nvPr/>
        </p:nvSpPr>
        <p:spPr>
          <a:xfrm flipH="1">
            <a:off x="917450" y="802561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6" name="Google Shape;2386;g764eddebc4_0_1841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7" name="Google Shape;2387;g764eddebc4_0_1841"/>
          <p:cNvSpPr/>
          <p:nvPr/>
        </p:nvSpPr>
        <p:spPr>
          <a:xfrm>
            <a:off x="2620675" y="543950"/>
            <a:ext cx="3385500" cy="996600"/>
          </a:xfrm>
          <a:prstGeom prst="wedgeRoundRectCallout">
            <a:avLst>
              <a:gd fmla="val 17784" name="adj1"/>
              <a:gd fmla="val 13542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Der 2. Befehl steht zum einspeichern im Befehlsregister bereit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388" name="Google Shape;2388;g764eddebc4_0_18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1621" y="268065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2" name="Shape 2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" name="Google Shape;2393;p1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394" name="Google Shape;2394;p1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5" name="Google Shape;2395;p1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96" name="Google Shape;2396;p12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2397" name="Google Shape;2397;p1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8" name="Google Shape;2398;p1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99" name="Google Shape;2399;p1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00" name="Google Shape;2400;p12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401" name="Google Shape;2401;p1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402" name="Google Shape;2402;p1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3" name="Google Shape;2403;p1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04" name="Google Shape;2404;p1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405" name="Google Shape;2405;p1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6" name="Google Shape;2406;p1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407" name="Google Shape;2407;p12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408" name="Google Shape;2408;p1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409" name="Google Shape;2409;p1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0" name="Google Shape;2410;p1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11" name="Google Shape;2411;p1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412" name="Google Shape;2412;p1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3" name="Google Shape;2413;p1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414" name="Google Shape;2414;p1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5" name="Google Shape;2415;p1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6" name="Google Shape;2416;p1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7" name="Google Shape;2417;p1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8" name="Google Shape;2418;p1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9" name="Google Shape;2419;p1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0" name="Google Shape;2420;p1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1" name="Google Shape;2421;p1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2" name="Google Shape;2422;p12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23" name="Google Shape;2423;p12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424" name="Google Shape;2424;p1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425" name="Google Shape;2425;p1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426" name="Google Shape;2426;p1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427" name="Google Shape;2427;p1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28" name="Google Shape;2428;p1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29" name="Google Shape;2429;p1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430" name="Google Shape;2430;p1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431" name="Google Shape;2431;p1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432" name="Google Shape;2432;p12"/>
            <p:cNvCxnSpPr>
              <a:stCxn id="2433" idx="3"/>
              <a:endCxn id="2422" idx="3"/>
            </p:cNvCxnSpPr>
            <p:nvPr/>
          </p:nvCxnSpPr>
          <p:spPr>
            <a:xfrm rot="5400000">
              <a:off x="823436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34" name="Google Shape;2434;p12"/>
            <p:cNvCxnSpPr>
              <a:stCxn id="2422" idx="3"/>
              <a:endCxn id="2398" idx="3"/>
            </p:cNvCxnSpPr>
            <p:nvPr/>
          </p:nvCxnSpPr>
          <p:spPr>
            <a:xfrm flipH="1" rot="10800000">
              <a:off x="993385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35" name="Google Shape;2435;p12"/>
            <p:cNvCxnSpPr>
              <a:stCxn id="2421" idx="3"/>
              <a:endCxn id="242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36" name="Google Shape;2436;p12"/>
          <p:cNvGrpSpPr/>
          <p:nvPr/>
        </p:nvGrpSpPr>
        <p:grpSpPr>
          <a:xfrm rot="-5400000">
            <a:off x="371756" y="2654711"/>
            <a:ext cx="1916681" cy="284558"/>
            <a:chOff x="3177575" y="1150925"/>
            <a:chExt cx="1167000" cy="216000"/>
          </a:xfrm>
        </p:grpSpPr>
        <p:sp>
          <p:nvSpPr>
            <p:cNvPr id="2437" name="Google Shape;2437;p1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3" name="Google Shape;2433;p1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38" name="Google Shape;2438;p12"/>
          <p:cNvSpPr txBox="1"/>
          <p:nvPr/>
        </p:nvSpPr>
        <p:spPr>
          <a:xfrm rot="-5399232">
            <a:off x="3552013" y="198432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9" name="Google Shape;2439;p12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0" name="Google Shape;2440;p12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1" name="Google Shape;2441;p12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2" name="Google Shape;2442;p12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43" name="Google Shape;2443;p12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444" name="Google Shape;2444;p12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5" name="Google Shape;2445;p12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46" name="Google Shape;2446;p12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7" name="Google Shape;2447;p12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8" name="Google Shape;2448;p12"/>
          <p:cNvSpPr/>
          <p:nvPr/>
        </p:nvSpPr>
        <p:spPr>
          <a:xfrm>
            <a:off x="3444013" y="3433025"/>
            <a:ext cx="3385500" cy="996600"/>
          </a:xfrm>
          <a:prstGeom prst="wedgeRoundRectCallout">
            <a:avLst>
              <a:gd fmla="val 58908" name="adj1"/>
              <a:gd fmla="val 1987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AutoNum type="arabicPeriod"/>
            </a:pPr>
            <a:r>
              <a:rPr lang="en" sz="1800">
                <a:solidFill>
                  <a:srgbClr val="0000FF"/>
                </a:solidFill>
              </a:rPr>
              <a:t>Befehl ausführen und 25 in R0 eintragen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449" name="Google Shape;244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33513" y="2949825"/>
            <a:ext cx="1188325" cy="167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3" name="Shape 2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4" name="Google Shape;2454;g764eddebc4_0_190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455" name="Google Shape;2455;g764eddebc4_0_190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6" name="Google Shape;2456;g764eddebc4_0_190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57" name="Google Shape;2457;g764eddebc4_0_1900"/>
          <p:cNvGrpSpPr/>
          <p:nvPr/>
        </p:nvGrpSpPr>
        <p:grpSpPr>
          <a:xfrm rot="-5400000">
            <a:off x="3265005" y="2651509"/>
            <a:ext cx="1916681" cy="284558"/>
            <a:chOff x="3177575" y="1150925"/>
            <a:chExt cx="1167000" cy="216000"/>
          </a:xfrm>
        </p:grpSpPr>
        <p:sp>
          <p:nvSpPr>
            <p:cNvPr id="2458" name="Google Shape;2458;g764eddebc4_0_190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9" name="Google Shape;2459;g764eddebc4_0_190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60" name="Google Shape;2460;g764eddebc4_0_190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61" name="Google Shape;2461;g764eddebc4_0_1900"/>
          <p:cNvGrpSpPr/>
          <p:nvPr/>
        </p:nvGrpSpPr>
        <p:grpSpPr>
          <a:xfrm>
            <a:off x="7008446" y="1838617"/>
            <a:ext cx="569112" cy="1916704"/>
            <a:chOff x="5528720" y="1143838"/>
            <a:chExt cx="431996" cy="1167014"/>
          </a:xfrm>
        </p:grpSpPr>
        <p:grpSp>
          <p:nvGrpSpPr>
            <p:cNvPr id="2462" name="Google Shape;2462;g764eddebc4_0_190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463" name="Google Shape;2463;g764eddebc4_0_190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4" name="Google Shape;2464;g764eddebc4_0_190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65" name="Google Shape;2465;g764eddebc4_0_190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466" name="Google Shape;2466;g764eddebc4_0_190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7" name="Google Shape;2467;g764eddebc4_0_190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468" name="Google Shape;2468;g764eddebc4_0_1900"/>
          <p:cNvGrpSpPr/>
          <p:nvPr/>
        </p:nvGrpSpPr>
        <p:grpSpPr>
          <a:xfrm>
            <a:off x="8058574" y="1838617"/>
            <a:ext cx="569112" cy="1916704"/>
            <a:chOff x="5528720" y="1143838"/>
            <a:chExt cx="431996" cy="1167014"/>
          </a:xfrm>
        </p:grpSpPr>
        <p:grpSp>
          <p:nvGrpSpPr>
            <p:cNvPr id="2469" name="Google Shape;2469;g764eddebc4_0_190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470" name="Google Shape;2470;g764eddebc4_0_190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1" name="Google Shape;2471;g764eddebc4_0_190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72" name="Google Shape;2472;g764eddebc4_0_190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473" name="Google Shape;2473;g764eddebc4_0_190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4" name="Google Shape;2474;g764eddebc4_0_190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475" name="Google Shape;2475;g764eddebc4_0_190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6" name="Google Shape;2476;g764eddebc4_0_190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7" name="Google Shape;2477;g764eddebc4_0_190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8" name="Google Shape;2478;g764eddebc4_0_190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9" name="Google Shape;2479;g764eddebc4_0_190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0" name="Google Shape;2480;g764eddebc4_0_190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1" name="Google Shape;2481;g764eddebc4_0_190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2" name="Google Shape;2482;g764eddebc4_0_190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3" name="Google Shape;2483;g764eddebc4_0_1900"/>
          <p:cNvSpPr/>
          <p:nvPr/>
        </p:nvSpPr>
        <p:spPr>
          <a:xfrm rot="9061">
            <a:off x="42427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84" name="Google Shape;2484;g764eddebc4_0_1900"/>
          <p:cNvGrpSpPr/>
          <p:nvPr/>
        </p:nvGrpSpPr>
        <p:grpSpPr>
          <a:xfrm>
            <a:off x="500014" y="4535663"/>
            <a:ext cx="417430" cy="213350"/>
            <a:chOff x="779991" y="2682875"/>
            <a:chExt cx="3798272" cy="879430"/>
          </a:xfrm>
        </p:grpSpPr>
        <p:cxnSp>
          <p:nvCxnSpPr>
            <p:cNvPr id="2485" name="Google Shape;2485;g764eddebc4_0_190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486" name="Google Shape;2486;g764eddebc4_0_190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487" name="Google Shape;2487;g764eddebc4_0_190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488" name="Google Shape;2488;g764eddebc4_0_190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89" name="Google Shape;2489;g764eddebc4_0_190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90" name="Google Shape;2490;g764eddebc4_0_190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491" name="Google Shape;2491;g764eddebc4_0_190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492" name="Google Shape;2492;g764eddebc4_0_1900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493" name="Google Shape;2493;g764eddebc4_0_1900"/>
            <p:cNvCxnSpPr>
              <a:stCxn id="2494" idx="3"/>
              <a:endCxn id="2483" idx="3"/>
            </p:cNvCxnSpPr>
            <p:nvPr/>
          </p:nvCxnSpPr>
          <p:spPr>
            <a:xfrm rot="5400000">
              <a:off x="823438" y="3925163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95" name="Google Shape;2495;g764eddebc4_0_1900"/>
            <p:cNvCxnSpPr>
              <a:stCxn id="2483" idx="3"/>
              <a:endCxn id="2459" idx="3"/>
            </p:cNvCxnSpPr>
            <p:nvPr/>
          </p:nvCxnSpPr>
          <p:spPr>
            <a:xfrm flipH="1" rot="10800000">
              <a:off x="993373" y="3752080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96" name="Google Shape;2496;g764eddebc4_0_1900"/>
            <p:cNvCxnSpPr>
              <a:stCxn id="2482" idx="3"/>
              <a:endCxn id="248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97" name="Google Shape;2497;g764eddebc4_0_1900"/>
          <p:cNvGrpSpPr/>
          <p:nvPr/>
        </p:nvGrpSpPr>
        <p:grpSpPr>
          <a:xfrm rot="-5400000">
            <a:off x="371758" y="2654712"/>
            <a:ext cx="1916681" cy="284558"/>
            <a:chOff x="3177575" y="1150925"/>
            <a:chExt cx="1167000" cy="216000"/>
          </a:xfrm>
        </p:grpSpPr>
        <p:sp>
          <p:nvSpPr>
            <p:cNvPr id="2498" name="Google Shape;2498;g764eddebc4_0_190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4" name="Google Shape;2494;g764eddebc4_0_190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99" name="Google Shape;2499;g764eddebc4_0_1900"/>
          <p:cNvSpPr txBox="1"/>
          <p:nvPr/>
        </p:nvSpPr>
        <p:spPr>
          <a:xfrm rot="-5399232">
            <a:off x="3552013" y="1984279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0" name="Google Shape;2500;g764eddebc4_0_1900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1" name="Google Shape;2501;g764eddebc4_0_1900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2" name="Google Shape;2502;g764eddebc4_0_1900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3" name="Google Shape;2503;g764eddebc4_0_1900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04" name="Google Shape;2504;g764eddebc4_0_1900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505" name="Google Shape;2505;g764eddebc4_0_1900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6" name="Google Shape;2506;g764eddebc4_0_1900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07" name="Google Shape;2507;g764eddebc4_0_1900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8" name="Google Shape;2508;g764eddebc4_0_1900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9" name="Google Shape;2509;g764eddebc4_0_1900"/>
          <p:cNvSpPr/>
          <p:nvPr/>
        </p:nvSpPr>
        <p:spPr>
          <a:xfrm>
            <a:off x="3977138" y="4034075"/>
            <a:ext cx="3385500" cy="996600"/>
          </a:xfrm>
          <a:prstGeom prst="wedgeRoundRectCallout">
            <a:avLst>
              <a:gd fmla="val -59317" name="adj1"/>
              <a:gd fmla="val -837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2. </a:t>
            </a:r>
            <a:r>
              <a:rPr lang="en" sz="1800">
                <a:solidFill>
                  <a:srgbClr val="0000FF"/>
                </a:solidFill>
              </a:rPr>
              <a:t>Befehl dekodieren, gespeichert im Befehlsregister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510" name="Google Shape;2510;g764eddebc4_0_19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3787" y="2001650"/>
            <a:ext cx="1188325" cy="167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4" name="Shape 2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5" name="Google Shape;2515;g764eddebc4_0_196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516" name="Google Shape;2516;g764eddebc4_0_196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7" name="Google Shape;2517;g764eddebc4_0_196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18" name="Google Shape;2518;g764eddebc4_0_1960"/>
          <p:cNvGrpSpPr/>
          <p:nvPr/>
        </p:nvGrpSpPr>
        <p:grpSpPr>
          <a:xfrm rot="-5400000">
            <a:off x="3265005" y="2651509"/>
            <a:ext cx="1916681" cy="284558"/>
            <a:chOff x="3177575" y="1150925"/>
            <a:chExt cx="1167000" cy="216000"/>
          </a:xfrm>
        </p:grpSpPr>
        <p:sp>
          <p:nvSpPr>
            <p:cNvPr id="2519" name="Google Shape;2519;g764eddebc4_0_196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0" name="Google Shape;2520;g764eddebc4_0_196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21" name="Google Shape;2521;g764eddebc4_0_196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22" name="Google Shape;2522;g764eddebc4_0_1960"/>
          <p:cNvGrpSpPr/>
          <p:nvPr/>
        </p:nvGrpSpPr>
        <p:grpSpPr>
          <a:xfrm>
            <a:off x="7008446" y="1838617"/>
            <a:ext cx="569112" cy="1916704"/>
            <a:chOff x="5528720" y="1143838"/>
            <a:chExt cx="431996" cy="1167014"/>
          </a:xfrm>
        </p:grpSpPr>
        <p:grpSp>
          <p:nvGrpSpPr>
            <p:cNvPr id="2523" name="Google Shape;2523;g764eddebc4_0_196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524" name="Google Shape;2524;g764eddebc4_0_196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5" name="Google Shape;2525;g764eddebc4_0_196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26" name="Google Shape;2526;g764eddebc4_0_196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527" name="Google Shape;2527;g764eddebc4_0_196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8" name="Google Shape;2528;g764eddebc4_0_196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529" name="Google Shape;2529;g764eddebc4_0_1960"/>
          <p:cNvGrpSpPr/>
          <p:nvPr/>
        </p:nvGrpSpPr>
        <p:grpSpPr>
          <a:xfrm>
            <a:off x="8058574" y="1838617"/>
            <a:ext cx="569112" cy="1916704"/>
            <a:chOff x="5528720" y="1143838"/>
            <a:chExt cx="431996" cy="1167014"/>
          </a:xfrm>
        </p:grpSpPr>
        <p:grpSp>
          <p:nvGrpSpPr>
            <p:cNvPr id="2530" name="Google Shape;2530;g764eddebc4_0_196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531" name="Google Shape;2531;g764eddebc4_0_196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2" name="Google Shape;2532;g764eddebc4_0_196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33" name="Google Shape;2533;g764eddebc4_0_196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534" name="Google Shape;2534;g764eddebc4_0_196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5" name="Google Shape;2535;g764eddebc4_0_196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536" name="Google Shape;2536;g764eddebc4_0_196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7" name="Google Shape;2537;g764eddebc4_0_196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8" name="Google Shape;2538;g764eddebc4_0_196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9" name="Google Shape;2539;g764eddebc4_0_196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0" name="Google Shape;2540;g764eddebc4_0_196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1" name="Google Shape;2541;g764eddebc4_0_196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2" name="Google Shape;2542;g764eddebc4_0_196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3" name="Google Shape;2543;g764eddebc4_0_196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4" name="Google Shape;2544;g764eddebc4_0_1960"/>
          <p:cNvSpPr/>
          <p:nvPr/>
        </p:nvSpPr>
        <p:spPr>
          <a:xfrm rot="9061">
            <a:off x="42427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45" name="Google Shape;2545;g764eddebc4_0_1960"/>
          <p:cNvGrpSpPr/>
          <p:nvPr/>
        </p:nvGrpSpPr>
        <p:grpSpPr>
          <a:xfrm>
            <a:off x="500014" y="4535663"/>
            <a:ext cx="417430" cy="213350"/>
            <a:chOff x="779991" y="2682875"/>
            <a:chExt cx="3798272" cy="879430"/>
          </a:xfrm>
        </p:grpSpPr>
        <p:cxnSp>
          <p:nvCxnSpPr>
            <p:cNvPr id="2546" name="Google Shape;2546;g764eddebc4_0_196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547" name="Google Shape;2547;g764eddebc4_0_196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548" name="Google Shape;2548;g764eddebc4_0_196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549" name="Google Shape;2549;g764eddebc4_0_196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550" name="Google Shape;2550;g764eddebc4_0_196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551" name="Google Shape;2551;g764eddebc4_0_196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552" name="Google Shape;2552;g764eddebc4_0_196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553" name="Google Shape;2553;g764eddebc4_0_1960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554" name="Google Shape;2554;g764eddebc4_0_1960"/>
            <p:cNvCxnSpPr>
              <a:stCxn id="2555" idx="3"/>
              <a:endCxn id="2544" idx="3"/>
            </p:cNvCxnSpPr>
            <p:nvPr/>
          </p:nvCxnSpPr>
          <p:spPr>
            <a:xfrm rot="5400000">
              <a:off x="823438" y="3925163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56" name="Google Shape;2556;g764eddebc4_0_1960"/>
            <p:cNvCxnSpPr>
              <a:stCxn id="2544" idx="3"/>
              <a:endCxn id="2520" idx="3"/>
            </p:cNvCxnSpPr>
            <p:nvPr/>
          </p:nvCxnSpPr>
          <p:spPr>
            <a:xfrm flipH="1" rot="10800000">
              <a:off x="993373" y="3752080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57" name="Google Shape;2557;g764eddebc4_0_1960"/>
            <p:cNvCxnSpPr>
              <a:stCxn id="2543" idx="3"/>
              <a:endCxn id="2544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58" name="Google Shape;2558;g764eddebc4_0_1960"/>
          <p:cNvGrpSpPr/>
          <p:nvPr/>
        </p:nvGrpSpPr>
        <p:grpSpPr>
          <a:xfrm rot="-5400000">
            <a:off x="371758" y="2654712"/>
            <a:ext cx="1916681" cy="284558"/>
            <a:chOff x="3177575" y="1150925"/>
            <a:chExt cx="1167000" cy="216000"/>
          </a:xfrm>
        </p:grpSpPr>
        <p:sp>
          <p:nvSpPr>
            <p:cNvPr id="2559" name="Google Shape;2559;g764eddebc4_0_196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5" name="Google Shape;2555;g764eddebc4_0_196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60" name="Google Shape;2560;g764eddebc4_0_1960"/>
          <p:cNvSpPr txBox="1"/>
          <p:nvPr/>
        </p:nvSpPr>
        <p:spPr>
          <a:xfrm rot="-5399232">
            <a:off x="3552013" y="1984279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1" name="Google Shape;2561;g764eddebc4_0_1960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2" name="Google Shape;2562;g764eddebc4_0_1960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3" name="Google Shape;2563;g764eddebc4_0_1960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4" name="Google Shape;2564;g764eddebc4_0_1960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65" name="Google Shape;2565;g764eddebc4_0_1960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566" name="Google Shape;2566;g764eddebc4_0_1960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7" name="Google Shape;2567;g764eddebc4_0_1960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68" name="Google Shape;2568;g764eddebc4_0_1960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9" name="Google Shape;2569;g764eddebc4_0_1960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0" name="Google Shape;2570;g764eddebc4_0_1960"/>
          <p:cNvSpPr/>
          <p:nvPr/>
        </p:nvSpPr>
        <p:spPr>
          <a:xfrm>
            <a:off x="3009563" y="4034075"/>
            <a:ext cx="3385500" cy="996600"/>
          </a:xfrm>
          <a:prstGeom prst="wedgeRoundRectCallout">
            <a:avLst>
              <a:gd fmla="val -59317" name="adj1"/>
              <a:gd fmla="val -837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3</a:t>
            </a:r>
            <a:r>
              <a:rPr lang="en" sz="1800">
                <a:solidFill>
                  <a:srgbClr val="0000FF"/>
                </a:solidFill>
              </a:rPr>
              <a:t>. Befehl aus dem ROM holen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571" name="Google Shape;2571;g764eddebc4_0_19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3284" y="196375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5" name="Shape 2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6" name="Google Shape;2576;p13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577" name="Google Shape;2577;p1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8" name="Google Shape;2578;p1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79" name="Google Shape;2579;p13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2580" name="Google Shape;2580;p1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1" name="Google Shape;2581;p1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82" name="Google Shape;2582;p1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83" name="Google Shape;2583;p13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2584" name="Google Shape;2584;p1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585" name="Google Shape;2585;p1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6" name="Google Shape;2586;p1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87" name="Google Shape;2587;p1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588" name="Google Shape;2588;p1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9" name="Google Shape;2589;p1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590" name="Google Shape;2590;p13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2591" name="Google Shape;2591;p1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592" name="Google Shape;2592;p1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3" name="Google Shape;2593;p1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94" name="Google Shape;2594;p1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595" name="Google Shape;2595;p1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6" name="Google Shape;2596;p1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597" name="Google Shape;2597;p1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8" name="Google Shape;2598;p1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9" name="Google Shape;2599;p1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0" name="Google Shape;2600;p1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1" name="Google Shape;2601;p13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2" name="Google Shape;2602;p1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3" name="Google Shape;2603;p1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4" name="Google Shape;2604;p1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5" name="Google Shape;2605;p13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06" name="Google Shape;2606;p13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2607" name="Google Shape;2607;p13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608" name="Google Shape;2608;p1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609" name="Google Shape;2609;p1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610" name="Google Shape;2610;p1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611" name="Google Shape;2611;p1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612" name="Google Shape;2612;p1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613" name="Google Shape;2613;p13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614" name="Google Shape;2614;p13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615" name="Google Shape;2615;p13"/>
            <p:cNvCxnSpPr>
              <a:stCxn id="2616" idx="3"/>
              <a:endCxn id="2605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17" name="Google Shape;2617;p13"/>
            <p:cNvCxnSpPr>
              <a:stCxn id="2605" idx="3"/>
              <a:endCxn id="2581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18" name="Google Shape;2618;p13"/>
            <p:cNvCxnSpPr>
              <a:stCxn id="2604" idx="3"/>
              <a:endCxn id="2605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619" name="Google Shape;2619;p13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2620" name="Google Shape;2620;p1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6" name="Google Shape;2616;p1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21" name="Google Shape;2621;p13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2" name="Google Shape;2622;p13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3" name="Google Shape;2623;p13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4" name="Google Shape;2624;p13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5" name="Google Shape;2625;p13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26" name="Google Shape;2626;p13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627" name="Google Shape;2627;p13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8" name="Google Shape;2628;p13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29" name="Google Shape;2629;p13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0" name="Google Shape;2630;p13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1" name="Google Shape;263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32" name="Google Shape;2632;p13"/>
          <p:cNvSpPr/>
          <p:nvPr/>
        </p:nvSpPr>
        <p:spPr>
          <a:xfrm>
            <a:off x="3771850" y="4144025"/>
            <a:ext cx="4007100" cy="391500"/>
          </a:xfrm>
          <a:prstGeom prst="wedgeRoundRectCallout">
            <a:avLst>
              <a:gd fmla="val -59317" name="adj1"/>
              <a:gd fmla="val -837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Holen - Dekodieren -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6" name="Shape 2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7" name="Google Shape;2637;p14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638" name="Google Shape;2638;p1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9" name="Google Shape;2639;p1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0" name="Google Shape;2640;p14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2641" name="Google Shape;2641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2" name="Google Shape;2642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43" name="Google Shape;2643;p1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4" name="Google Shape;2644;p14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2645" name="Google Shape;2645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646" name="Google Shape;2646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7" name="Google Shape;2647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48" name="Google Shape;2648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649" name="Google Shape;2649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0" name="Google Shape;2650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651" name="Google Shape;2651;p14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2652" name="Google Shape;2652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653" name="Google Shape;2653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4" name="Google Shape;2654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55" name="Google Shape;2655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656" name="Google Shape;2656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7" name="Google Shape;2657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658" name="Google Shape;2658;p1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9" name="Google Shape;2659;p1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0" name="Google Shape;2660;p1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1" name="Google Shape;2661;p1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2" name="Google Shape;2662;p14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" name="Google Shape;2663;p1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4" name="Google Shape;2664;p1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5" name="Google Shape;2665;p1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6" name="Google Shape;2666;p14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67" name="Google Shape;2667;p14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2668" name="Google Shape;2668;p14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669" name="Google Shape;2669;p1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670" name="Google Shape;2670;p1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671" name="Google Shape;2671;p1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672" name="Google Shape;2672;p1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673" name="Google Shape;2673;p1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674" name="Google Shape;2674;p14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675" name="Google Shape;2675;p14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676" name="Google Shape;2676;p14"/>
            <p:cNvCxnSpPr>
              <a:stCxn id="2677" idx="3"/>
              <a:endCxn id="2666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8" name="Google Shape;2678;p14"/>
            <p:cNvCxnSpPr>
              <a:stCxn id="2666" idx="3"/>
              <a:endCxn id="2642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9" name="Google Shape;2679;p14"/>
            <p:cNvCxnSpPr>
              <a:stCxn id="2665" idx="3"/>
              <a:endCxn id="266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680" name="Google Shape;2680;p14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2681" name="Google Shape;2681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7" name="Google Shape;2677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82" name="Google Shape;2682;p14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3" name="Google Shape;2683;p14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4" name="Google Shape;2684;p14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5" name="Google Shape;2685;p14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6" name="Google Shape;2686;p14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87" name="Google Shape;2687;p14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688" name="Google Shape;2688;p14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9" name="Google Shape;2689;p14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90" name="Google Shape;2690;p14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1" name="Google Shape;2691;p14"/>
          <p:cNvSpPr txBox="1"/>
          <p:nvPr/>
        </p:nvSpPr>
        <p:spPr>
          <a:xfrm rot="1296671">
            <a:off x="2442319" y="2289114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 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2" name="Google Shape;2692;p14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93" name="Google Shape;269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94" name="Google Shape;2694;p14"/>
          <p:cNvSpPr/>
          <p:nvPr/>
        </p:nvSpPr>
        <p:spPr>
          <a:xfrm>
            <a:off x="3771850" y="4144025"/>
            <a:ext cx="4007100" cy="391500"/>
          </a:xfrm>
          <a:prstGeom prst="wedgeRoundRectCallout">
            <a:avLst>
              <a:gd fmla="val -59317" name="adj1"/>
              <a:gd fmla="val -837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Holen - Dekodieren -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14" name="Google Shape;114;p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6" name="Google Shape;116;p3"/>
          <p:cNvGrpSpPr/>
          <p:nvPr/>
        </p:nvGrpSpPr>
        <p:grpSpPr>
          <a:xfrm rot="-5400000">
            <a:off x="3264992" y="2651509"/>
            <a:ext cx="1916681" cy="284558"/>
            <a:chOff x="3177575" y="1150925"/>
            <a:chExt cx="1167000" cy="216000"/>
          </a:xfrm>
        </p:grpSpPr>
        <p:sp>
          <p:nvSpPr>
            <p:cNvPr id="117" name="Google Shape;117;p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Google Shape;119;p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" name="Google Shape;120;p3"/>
          <p:cNvGrpSpPr/>
          <p:nvPr/>
        </p:nvGrpSpPr>
        <p:grpSpPr>
          <a:xfrm>
            <a:off x="7008482" y="1838617"/>
            <a:ext cx="569112" cy="1916704"/>
            <a:chOff x="5528720" y="1143838"/>
            <a:chExt cx="431996" cy="1167014"/>
          </a:xfrm>
        </p:grpSpPr>
        <p:grpSp>
          <p:nvGrpSpPr>
            <p:cNvPr id="121" name="Google Shape;121;p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22" name="Google Shape;122;p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4" name="Google Shape;124;p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25" name="Google Shape;125;p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7" name="Google Shape;127;p3"/>
          <p:cNvGrpSpPr/>
          <p:nvPr/>
        </p:nvGrpSpPr>
        <p:grpSpPr>
          <a:xfrm>
            <a:off x="8058610" y="1838617"/>
            <a:ext cx="569112" cy="1916704"/>
            <a:chOff x="5528720" y="1143838"/>
            <a:chExt cx="431996" cy="1167014"/>
          </a:xfrm>
        </p:grpSpPr>
        <p:grpSp>
          <p:nvGrpSpPr>
            <p:cNvPr id="128" name="Google Shape;128;p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29" name="Google Shape;129;p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1" name="Google Shape;131;p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32" name="Google Shape;132;p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4" name="Google Shape;134;p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"/>
          <p:cNvSpPr/>
          <p:nvPr/>
        </p:nvSpPr>
        <p:spPr>
          <a:xfrm rot="9061">
            <a:off x="42434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3" name="Google Shape;143;p3"/>
          <p:cNvGrpSpPr/>
          <p:nvPr/>
        </p:nvGrpSpPr>
        <p:grpSpPr>
          <a:xfrm>
            <a:off x="500014" y="4535669"/>
            <a:ext cx="417430" cy="213350"/>
            <a:chOff x="779991" y="2682875"/>
            <a:chExt cx="3798272" cy="879430"/>
          </a:xfrm>
        </p:grpSpPr>
        <p:cxnSp>
          <p:nvCxnSpPr>
            <p:cNvPr id="144" name="Google Shape;144;p3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45" name="Google Shape;145;p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46" name="Google Shape;146;p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47" name="Google Shape;147;p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48" name="Google Shape;148;p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49" name="Google Shape;149;p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50" name="Google Shape;150;p3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51" name="Google Shape;151;p3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52" name="Google Shape;152;p3"/>
            <p:cNvCxnSpPr>
              <a:stCxn id="153" idx="3"/>
              <a:endCxn id="142" idx="3"/>
            </p:cNvCxnSpPr>
            <p:nvPr/>
          </p:nvCxnSpPr>
          <p:spPr>
            <a:xfrm rot="5400000">
              <a:off x="823426" y="3925162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4" name="Google Shape;154;p3"/>
            <p:cNvCxnSpPr>
              <a:stCxn id="142" idx="3"/>
              <a:endCxn id="118" idx="3"/>
            </p:cNvCxnSpPr>
            <p:nvPr/>
          </p:nvCxnSpPr>
          <p:spPr>
            <a:xfrm flipH="1" rot="10800000">
              <a:off x="993445" y="3752081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5" name="Google Shape;155;p3"/>
            <p:cNvCxnSpPr>
              <a:stCxn id="141" idx="3"/>
              <a:endCxn id="14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6" name="Google Shape;156;p3"/>
          <p:cNvGrpSpPr/>
          <p:nvPr/>
        </p:nvGrpSpPr>
        <p:grpSpPr>
          <a:xfrm rot="-5400000">
            <a:off x="371746" y="2654711"/>
            <a:ext cx="1916681" cy="284558"/>
            <a:chOff x="3177575" y="1150925"/>
            <a:chExt cx="1167000" cy="216000"/>
          </a:xfrm>
        </p:grpSpPr>
        <p:sp>
          <p:nvSpPr>
            <p:cNvPr id="157" name="Google Shape;157;p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8" name="Google Shape;158;p3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9" name="Google Shape;159;p3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60" name="Google Shape;160;p3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1" name="Google Shape;161;p3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62" name="Google Shape;162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63" name="Google Shape;163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" name="Google Shape;165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Google Shape;168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Google Shape;171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3" name="Google Shape;173;p3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74" name="Google Shape;174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75" name="Google Shape;175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5" name="Google Shape;185;p3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86" name="Google Shape;186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87" name="Google Shape;187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7" name="Google Shape;197;p3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98" name="Google Shape;198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99" name="Google Shape;199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9" name="Google Shape;209;p3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210" name="Google Shape;210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11" name="Google Shape;211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1" name="Google Shape;221;p3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222" name="Google Shape;222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23" name="Google Shape;223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3" name="Google Shape;233;p3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234" name="Google Shape;234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35" name="Google Shape;235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Google Shape;243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5" name="Google Shape;245;p3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246" name="Google Shape;246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47" name="Google Shape;247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7" name="Google Shape;257;p3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258" name="Google Shape;258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59" name="Google Shape;259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69" name="Google Shape;269;p3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270" name="Google Shape;270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1" name="Google Shape;271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2" name="Google Shape;272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3" name="Google Shape;273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4" name="Google Shape;27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1575" y="3374550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4500" y="2546900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5717" y="1968376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"/>
          <p:cNvSpPr/>
          <p:nvPr/>
        </p:nvSpPr>
        <p:spPr>
          <a:xfrm>
            <a:off x="3352475" y="3358125"/>
            <a:ext cx="2590200" cy="1114500"/>
          </a:xfrm>
          <a:prstGeom prst="wedgeRoundRectCallout">
            <a:avLst>
              <a:gd fmla="val -79249" name="adj1"/>
              <a:gd fmla="val -1645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Es gibt bekanntes und neues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3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3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3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98" name="Shape 2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9" name="Google Shape;2699;p15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700" name="Google Shape;2700;p1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1" name="Google Shape;2701;p1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02" name="Google Shape;2702;p15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2703" name="Google Shape;2703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4" name="Google Shape;2704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05" name="Google Shape;2705;p1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06" name="Google Shape;2706;p15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2707" name="Google Shape;2707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08" name="Google Shape;2708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9" name="Google Shape;2709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10" name="Google Shape;2710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11" name="Google Shape;2711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2" name="Google Shape;2712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13" name="Google Shape;2713;p15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2714" name="Google Shape;2714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15" name="Google Shape;2715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6" name="Google Shape;2716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17" name="Google Shape;2717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18" name="Google Shape;2718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9" name="Google Shape;2719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720" name="Google Shape;2720;p1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1" name="Google Shape;2721;p1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2" name="Google Shape;2722;p1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3" name="Google Shape;2723;p1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4" name="Google Shape;2724;p15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5" name="Google Shape;2725;p1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6" name="Google Shape;2726;p1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7" name="Google Shape;2727;p1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8" name="Google Shape;2728;p15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29" name="Google Shape;2729;p15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2730" name="Google Shape;2730;p15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731" name="Google Shape;2731;p1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732" name="Google Shape;2732;p1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733" name="Google Shape;2733;p1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734" name="Google Shape;2734;p1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735" name="Google Shape;2735;p1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736" name="Google Shape;2736;p15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737" name="Google Shape;2737;p1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738" name="Google Shape;2738;p15"/>
            <p:cNvCxnSpPr>
              <a:stCxn id="2739" idx="3"/>
              <a:endCxn id="2728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40" name="Google Shape;2740;p15"/>
            <p:cNvCxnSpPr>
              <a:stCxn id="2728" idx="3"/>
              <a:endCxn id="2704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41" name="Google Shape;2741;p15"/>
            <p:cNvCxnSpPr>
              <a:stCxn id="2727" idx="3"/>
              <a:endCxn id="272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742" name="Google Shape;2742;p15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2743" name="Google Shape;2743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9" name="Google Shape;2739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44" name="Google Shape;2744;p15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5" name="Google Shape;2745;p15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6" name="Google Shape;2746;p1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7" name="Google Shape;2747;p15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8" name="Google Shape;2748;p15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49" name="Google Shape;2749;p15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750" name="Google Shape;2750;p15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1" name="Google Shape;2751;p15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52" name="Google Shape;2752;p15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3" name="Google Shape;2753;p15"/>
          <p:cNvSpPr txBox="1"/>
          <p:nvPr/>
        </p:nvSpPr>
        <p:spPr>
          <a:xfrm rot="-5401536">
            <a:off x="3158125" y="2530452"/>
            <a:ext cx="1342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4" name="Google Shape;2754;p15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55" name="Google Shape;275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756" name="Google Shape;2756;p15"/>
          <p:cNvSpPr/>
          <p:nvPr/>
        </p:nvSpPr>
        <p:spPr>
          <a:xfrm>
            <a:off x="3771850" y="4144025"/>
            <a:ext cx="4007100" cy="391500"/>
          </a:xfrm>
          <a:prstGeom prst="wedgeRoundRectCallout">
            <a:avLst>
              <a:gd fmla="val -59317" name="adj1"/>
              <a:gd fmla="val -837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Holen - Dekodieren -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0" name="Shape 2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1" name="Google Shape;2761;p16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762" name="Google Shape;2762;p1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3" name="Google Shape;2763;p1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64" name="Google Shape;2764;p16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2765" name="Google Shape;2765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6" name="Google Shape;2766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67" name="Google Shape;2767;p1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68" name="Google Shape;2768;p16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2769" name="Google Shape;2769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70" name="Google Shape;2770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1" name="Google Shape;2771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72" name="Google Shape;2772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73" name="Google Shape;2773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4" name="Google Shape;2774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75" name="Google Shape;2775;p16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2776" name="Google Shape;2776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77" name="Google Shape;2777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8" name="Google Shape;2778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79" name="Google Shape;2779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80" name="Google Shape;2780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1" name="Google Shape;2781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782" name="Google Shape;2782;p1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3" name="Google Shape;2783;p1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4" name="Google Shape;2784;p1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5" name="Google Shape;2785;p1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6" name="Google Shape;2786;p16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7" name="Google Shape;2787;p1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8" name="Google Shape;2788;p1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9" name="Google Shape;2789;p1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0" name="Google Shape;2790;p16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91" name="Google Shape;2791;p16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2792" name="Google Shape;2792;p16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793" name="Google Shape;2793;p1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794" name="Google Shape;2794;p1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795" name="Google Shape;2795;p1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796" name="Google Shape;2796;p1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797" name="Google Shape;2797;p1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798" name="Google Shape;2798;p16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799" name="Google Shape;2799;p1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800" name="Google Shape;2800;p16"/>
            <p:cNvCxnSpPr>
              <a:stCxn id="2801" idx="3"/>
              <a:endCxn id="279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02" name="Google Shape;2802;p16"/>
            <p:cNvCxnSpPr>
              <a:stCxn id="2790" idx="3"/>
              <a:endCxn id="276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03" name="Google Shape;2803;p16"/>
            <p:cNvCxnSpPr>
              <a:stCxn id="2789" idx="3"/>
              <a:endCxn id="279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804" name="Google Shape;2804;p16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2805" name="Google Shape;2805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1" name="Google Shape;2801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06" name="Google Shape;2806;p16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7" name="Google Shape;2807;p1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8" name="Google Shape;2808;p16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9" name="Google Shape;2809;p16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10" name="Google Shape;2810;p16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811" name="Google Shape;2811;p16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2" name="Google Shape;2812;p16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13" name="Google Shape;2813;p16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4" name="Google Shape;2814;p16"/>
          <p:cNvSpPr txBox="1"/>
          <p:nvPr/>
        </p:nvSpPr>
        <p:spPr>
          <a:xfrm rot="-5399232">
            <a:off x="3552012" y="1886261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5" name="Google Shape;2815;p16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6" name="Google Shape;2816;p16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4. bzw. wieder 1. 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7" name="Google Shape;2817;p16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8" name="Google Shape;2818;p16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9" name="Google Shape;2819;p16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20" name="Google Shape;282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821" name="Google Shape;2821;p16"/>
          <p:cNvSpPr/>
          <p:nvPr/>
        </p:nvSpPr>
        <p:spPr>
          <a:xfrm>
            <a:off x="3771850" y="3533475"/>
            <a:ext cx="4007100" cy="1333800"/>
          </a:xfrm>
          <a:prstGeom prst="wedgeRoundRectCallout">
            <a:avLst>
              <a:gd fmla="val -59317" name="adj1"/>
              <a:gd fmla="val -837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Nächster Takt: 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4. Befehl </a:t>
            </a:r>
            <a:r>
              <a:rPr lang="en" sz="1800">
                <a:solidFill>
                  <a:srgbClr val="0000FF"/>
                </a:solidFill>
              </a:rPr>
              <a:t>Holen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3. Befehl Dekodieren 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2. Befehl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5" name="Shape 2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" name="Google Shape;2826;p17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827" name="Google Shape;2827;p1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8" name="Google Shape;2828;p1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29" name="Google Shape;2829;p17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2830" name="Google Shape;2830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1" name="Google Shape;2831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32" name="Google Shape;2832;p1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33" name="Google Shape;2833;p17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2834" name="Google Shape;2834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835" name="Google Shape;2835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6" name="Google Shape;2836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37" name="Google Shape;2837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838" name="Google Shape;2838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9" name="Google Shape;2839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840" name="Google Shape;2840;p17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2841" name="Google Shape;2841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842" name="Google Shape;2842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3" name="Google Shape;2843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44" name="Google Shape;2844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845" name="Google Shape;2845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6" name="Google Shape;2846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847" name="Google Shape;2847;p1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8" name="Google Shape;2848;p1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9" name="Google Shape;2849;p1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0" name="Google Shape;2850;p1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1" name="Google Shape;2851;p17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2" name="Google Shape;2852;p1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3" name="Google Shape;2853;p1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4" name="Google Shape;2854;p1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5" name="Google Shape;2855;p17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56" name="Google Shape;2856;p17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2857" name="Google Shape;2857;p17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858" name="Google Shape;2858;p1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859" name="Google Shape;2859;p1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860" name="Google Shape;2860;p1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861" name="Google Shape;2861;p1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862" name="Google Shape;2862;p1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863" name="Google Shape;2863;p17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864" name="Google Shape;2864;p1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865" name="Google Shape;2865;p17"/>
            <p:cNvCxnSpPr>
              <a:stCxn id="2866" idx="3"/>
              <a:endCxn id="2855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67" name="Google Shape;2867;p17"/>
            <p:cNvCxnSpPr>
              <a:stCxn id="2855" idx="3"/>
              <a:endCxn id="2831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68" name="Google Shape;2868;p17"/>
            <p:cNvCxnSpPr>
              <a:stCxn id="2854" idx="3"/>
              <a:endCxn id="2855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869" name="Google Shape;2869;p17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2870" name="Google Shape;2870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6" name="Google Shape;2866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71" name="Google Shape;2871;p17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2" name="Google Shape;2872;p1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3" name="Google Shape;2873;p17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4" name="Google Shape;2874;p17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75" name="Google Shape;2875;p17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876" name="Google Shape;2876;p17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7" name="Google Shape;2877;p17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78" name="Google Shape;2878;p17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9" name="Google Shape;2879;p17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0" name="Google Shape;2880;p17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1" name="Google Shape;2881;p17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2" name="Google Shape;2882;p17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3" name="Google Shape;2883;p17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4" name="Google Shape;2884;p17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5" name="Google Shape;2885;p17"/>
          <p:cNvSpPr txBox="1"/>
          <p:nvPr/>
        </p:nvSpPr>
        <p:spPr>
          <a:xfrm rot="-5400000">
            <a:off x="6895649" y="370250"/>
            <a:ext cx="794700" cy="6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6" name="Google Shape;2886;p17"/>
          <p:cNvSpPr txBox="1"/>
          <p:nvPr/>
        </p:nvSpPr>
        <p:spPr>
          <a:xfrm rot="-5400000">
            <a:off x="7167486" y="5704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7" name="Google Shape;288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888" name="Google Shape;2888;p17"/>
          <p:cNvSpPr/>
          <p:nvPr/>
        </p:nvSpPr>
        <p:spPr>
          <a:xfrm>
            <a:off x="3771850" y="3533475"/>
            <a:ext cx="4007100" cy="1333800"/>
          </a:xfrm>
          <a:prstGeom prst="wedgeRoundRectCallout">
            <a:avLst>
              <a:gd fmla="val -59317" name="adj1"/>
              <a:gd fmla="val -837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4. Befehl Holen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3. Befehl Dekodieren 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2. Befehl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2" name="Shape 2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3" name="Google Shape;2893;p1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894" name="Google Shape;2894;p1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5" name="Google Shape;2895;p1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96" name="Google Shape;2896;p18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2897" name="Google Shape;2897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8" name="Google Shape;2898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99" name="Google Shape;2899;p1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00" name="Google Shape;2900;p18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2901" name="Google Shape;2901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02" name="Google Shape;2902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3" name="Google Shape;2903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04" name="Google Shape;2904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05" name="Google Shape;2905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6" name="Google Shape;2906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907" name="Google Shape;2907;p18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2908" name="Google Shape;2908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09" name="Google Shape;2909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0" name="Google Shape;2910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11" name="Google Shape;2911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12" name="Google Shape;2912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3" name="Google Shape;2913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914" name="Google Shape;2914;p1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5" name="Google Shape;2915;p1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6" name="Google Shape;2916;p1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7" name="Google Shape;2917;p1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8" name="Google Shape;2918;p18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9" name="Google Shape;2919;p1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0" name="Google Shape;2920;p1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1" name="Google Shape;2921;p1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2" name="Google Shape;2922;p18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23" name="Google Shape;2923;p18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2924" name="Google Shape;2924;p1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925" name="Google Shape;2925;p1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926" name="Google Shape;2926;p1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927" name="Google Shape;2927;p1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28" name="Google Shape;2928;p1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29" name="Google Shape;2929;p1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930" name="Google Shape;2930;p1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931" name="Google Shape;2931;p1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932" name="Google Shape;2932;p18"/>
            <p:cNvCxnSpPr>
              <a:stCxn id="2933" idx="3"/>
              <a:endCxn id="2922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34" name="Google Shape;2934;p18"/>
            <p:cNvCxnSpPr>
              <a:stCxn id="2922" idx="3"/>
              <a:endCxn id="2898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35" name="Google Shape;2935;p18"/>
            <p:cNvCxnSpPr>
              <a:stCxn id="2921" idx="3"/>
              <a:endCxn id="292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936" name="Google Shape;2936;p18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2937" name="Google Shape;2937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3" name="Google Shape;2933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38" name="Google Shape;2938;p18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9" name="Google Shape;2939;p18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0" name="Google Shape;2940;p18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1" name="Google Shape;2941;p18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42" name="Google Shape;2942;p18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943" name="Google Shape;2943;p18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4" name="Google Shape;2944;p18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45" name="Google Shape;2945;p18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6" name="Google Shape;2946;p18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7" name="Google Shape;2947;p18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8" name="Google Shape;2948;p18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9" name="Google Shape;2949;p18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0" name="Google Shape;2950;p18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1" name="Google Shape;2951;p18"/>
          <p:cNvSpPr txBox="1"/>
          <p:nvPr/>
        </p:nvSpPr>
        <p:spPr>
          <a:xfrm rot="1625860">
            <a:off x="2408245" y="224682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2" name="Google Shape;2952;p18"/>
          <p:cNvSpPr txBox="1"/>
          <p:nvPr/>
        </p:nvSpPr>
        <p:spPr>
          <a:xfrm rot="-5400000">
            <a:off x="5407551" y="1149875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3" name="Google Shape;2953;p18"/>
          <p:cNvSpPr txBox="1"/>
          <p:nvPr/>
        </p:nvSpPr>
        <p:spPr>
          <a:xfrm rot="-5400000">
            <a:off x="5643074" y="795264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4" name="Google Shape;295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955" name="Google Shape;2955;p18"/>
          <p:cNvSpPr/>
          <p:nvPr/>
        </p:nvSpPr>
        <p:spPr>
          <a:xfrm>
            <a:off x="3771850" y="3533475"/>
            <a:ext cx="4007100" cy="1333800"/>
          </a:xfrm>
          <a:prstGeom prst="wedgeRoundRectCallout">
            <a:avLst>
              <a:gd fmla="val -59317" name="adj1"/>
              <a:gd fmla="val -837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4. Befehl Holen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3. Befehl Dekodieren 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2. Befehl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9" name="Shape 2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0" name="Google Shape;2960;p19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961" name="Google Shape;2961;p1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2" name="Google Shape;2962;p1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63" name="Google Shape;2963;p19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2964" name="Google Shape;2964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5" name="Google Shape;2965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66" name="Google Shape;2966;p1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67" name="Google Shape;2967;p19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2968" name="Google Shape;2968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69" name="Google Shape;2969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0" name="Google Shape;2970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71" name="Google Shape;2971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72" name="Google Shape;2972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3" name="Google Shape;2973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974" name="Google Shape;2974;p19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2975" name="Google Shape;2975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76" name="Google Shape;2976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7" name="Google Shape;2977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78" name="Google Shape;2978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79" name="Google Shape;2979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0" name="Google Shape;2980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981" name="Google Shape;2981;p1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2" name="Google Shape;2982;p1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3" name="Google Shape;2983;p1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4" name="Google Shape;2984;p1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5" name="Google Shape;2985;p19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6" name="Google Shape;2986;p1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7" name="Google Shape;2987;p1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8" name="Google Shape;2988;p1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9" name="Google Shape;2989;p19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90" name="Google Shape;2990;p19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2991" name="Google Shape;2991;p19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992" name="Google Shape;2992;p1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993" name="Google Shape;2993;p1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994" name="Google Shape;2994;p1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95" name="Google Shape;2995;p1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96" name="Google Shape;2996;p1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997" name="Google Shape;2997;p19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998" name="Google Shape;2998;p1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999" name="Google Shape;2999;p19"/>
            <p:cNvCxnSpPr>
              <a:stCxn id="3000" idx="3"/>
              <a:endCxn id="2989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01" name="Google Shape;3001;p19"/>
            <p:cNvCxnSpPr>
              <a:stCxn id="2989" idx="3"/>
              <a:endCxn id="2965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02" name="Google Shape;3002;p19"/>
            <p:cNvCxnSpPr>
              <a:stCxn id="2988" idx="3"/>
              <a:endCxn id="2989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003" name="Google Shape;3003;p19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3004" name="Google Shape;3004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0" name="Google Shape;3000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05" name="Google Shape;3005;p19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6" name="Google Shape;3006;p19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7" name="Google Shape;3007;p19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8" name="Google Shape;3008;p19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09" name="Google Shape;3009;p19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3010" name="Google Shape;3010;p19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1" name="Google Shape;3011;p19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12" name="Google Shape;3012;p19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3" name="Google Shape;3013;p19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4" name="Google Shape;3014;p19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5" name="Google Shape;3015;p19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6" name="Google Shape;3016;p19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7" name="Google Shape;3017;p19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8" name="Google Shape;3018;p19"/>
          <p:cNvSpPr txBox="1"/>
          <p:nvPr/>
        </p:nvSpPr>
        <p:spPr>
          <a:xfrm rot="1625860">
            <a:off x="2670870" y="247167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9" name="Google Shape;3019;p19"/>
          <p:cNvSpPr txBox="1"/>
          <p:nvPr/>
        </p:nvSpPr>
        <p:spPr>
          <a:xfrm>
            <a:off x="4969906" y="2126099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 </a:t>
            </a: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0" name="Google Shape;3020;p19"/>
          <p:cNvSpPr txBox="1"/>
          <p:nvPr/>
        </p:nvSpPr>
        <p:spPr>
          <a:xfrm>
            <a:off x="5751599" y="21113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1" name="Google Shape;302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22" name="Google Shape;3022;p19"/>
          <p:cNvSpPr/>
          <p:nvPr/>
        </p:nvSpPr>
        <p:spPr>
          <a:xfrm>
            <a:off x="3771850" y="3533475"/>
            <a:ext cx="4007100" cy="1333800"/>
          </a:xfrm>
          <a:prstGeom prst="wedgeRoundRectCallout">
            <a:avLst>
              <a:gd fmla="val -59317" name="adj1"/>
              <a:gd fmla="val -837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4. Befehl Holen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3. Befehl Dekodieren 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2. Befehl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6" name="Shape 3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7" name="Google Shape;3027;p2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028" name="Google Shape;3028;p2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9" name="Google Shape;3029;p2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0" name="Google Shape;3030;p20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3031" name="Google Shape;303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2" name="Google Shape;3032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33" name="Google Shape;3033;p2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4" name="Google Shape;3034;p20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3035" name="Google Shape;3035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036" name="Google Shape;303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7" name="Google Shape;303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038" name="Google Shape;3038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039" name="Google Shape;3039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0" name="Google Shape;3040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041" name="Google Shape;3041;p20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3042" name="Google Shape;3042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043" name="Google Shape;3043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4" name="Google Shape;3044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045" name="Google Shape;3045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046" name="Google Shape;304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7" name="Google Shape;304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048" name="Google Shape;3048;p2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9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0" i="0" sz="19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9" name="Google Shape;3049;p2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0" name="Google Shape;3050;p2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1" name="Google Shape;3051;p2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2" name="Google Shape;3052;p20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3" name="Google Shape;3053;p2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4" name="Google Shape;3054;p2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5" name="Google Shape;3055;p2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6" name="Google Shape;3056;p20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57" name="Google Shape;3057;p20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3058" name="Google Shape;3058;p2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059" name="Google Shape;3059;p2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060" name="Google Shape;3060;p2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061" name="Google Shape;3061;p2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062" name="Google Shape;3062;p2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063" name="Google Shape;3063;p2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064" name="Google Shape;3064;p2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065" name="Google Shape;3065;p2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066" name="Google Shape;3066;p20"/>
            <p:cNvCxnSpPr>
              <a:stCxn id="3067" idx="3"/>
              <a:endCxn id="3056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68" name="Google Shape;3068;p20"/>
            <p:cNvCxnSpPr>
              <a:stCxn id="3056" idx="3"/>
              <a:endCxn id="3032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69" name="Google Shape;3069;p20"/>
            <p:cNvCxnSpPr>
              <a:stCxn id="3055" idx="3"/>
              <a:endCxn id="305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070" name="Google Shape;3070;p20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3071" name="Google Shape;307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7" name="Google Shape;3067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72" name="Google Shape;3072;p20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3" name="Google Shape;3073;p20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4" name="Google Shape;3074;p20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5" name="Google Shape;3075;p20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76" name="Google Shape;3076;p20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3077" name="Google Shape;3077;p20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8" name="Google Shape;3078;p20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79" name="Google Shape;3079;p20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0" name="Google Shape;3080;p20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1" name="Google Shape;3081;p20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2" name="Google Shape;3082;p20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3" name="Google Shape;3083;p20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4" name="Google Shape;3084;p20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5" name="Google Shape;3085;p20"/>
          <p:cNvSpPr txBox="1"/>
          <p:nvPr/>
        </p:nvSpPr>
        <p:spPr>
          <a:xfrm rot="-5399232">
            <a:off x="3073204" y="247167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86" name="Google Shape;308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87" name="Google Shape;3087;p20"/>
          <p:cNvSpPr/>
          <p:nvPr/>
        </p:nvSpPr>
        <p:spPr>
          <a:xfrm>
            <a:off x="3771850" y="2258300"/>
            <a:ext cx="4007100" cy="2609100"/>
          </a:xfrm>
          <a:prstGeom prst="wedgeRoundRectCallout">
            <a:avLst>
              <a:gd fmla="val -60571" name="adj1"/>
              <a:gd fmla="val -1095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Jeder Befehl benötigt vom Holen bis zum Ausführen 3 Takte. Da aber immer 3 Befehle gleichzeitig verarbeitet werden, benötigt der Mikrocontroller effektiv pro Befehl nur einen Takt. Dies ist ein Merkmal eines RISC (Reduced Instruction Set Computer).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91" name="Shape 3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Google Shape;3092;g764eddebc4_0_2037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093" name="Google Shape;3093;g764eddebc4_0_203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4" name="Google Shape;3094;g764eddebc4_0_203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95" name="Google Shape;3095;g764eddebc4_0_2037"/>
          <p:cNvGrpSpPr/>
          <p:nvPr/>
        </p:nvGrpSpPr>
        <p:grpSpPr>
          <a:xfrm rot="-5400000">
            <a:off x="3265010" y="2651509"/>
            <a:ext cx="1916681" cy="284558"/>
            <a:chOff x="3177575" y="1150925"/>
            <a:chExt cx="1167000" cy="216000"/>
          </a:xfrm>
        </p:grpSpPr>
        <p:sp>
          <p:nvSpPr>
            <p:cNvPr id="3096" name="Google Shape;3096;g764eddebc4_0_203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7" name="Google Shape;3097;g764eddebc4_0_203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98" name="Google Shape;3098;g764eddebc4_0_203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99" name="Google Shape;3099;g764eddebc4_0_2037"/>
          <p:cNvGrpSpPr/>
          <p:nvPr/>
        </p:nvGrpSpPr>
        <p:grpSpPr>
          <a:xfrm>
            <a:off x="7008428" y="1838617"/>
            <a:ext cx="569112" cy="1916704"/>
            <a:chOff x="5528720" y="1143838"/>
            <a:chExt cx="431996" cy="1167014"/>
          </a:xfrm>
        </p:grpSpPr>
        <p:grpSp>
          <p:nvGrpSpPr>
            <p:cNvPr id="3100" name="Google Shape;3100;g764eddebc4_0_203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101" name="Google Shape;3101;g764eddebc4_0_203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2" name="Google Shape;3102;g764eddebc4_0_203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03" name="Google Shape;3103;g764eddebc4_0_203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104" name="Google Shape;3104;g764eddebc4_0_203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5" name="Google Shape;3105;g764eddebc4_0_203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106" name="Google Shape;3106;g764eddebc4_0_2037"/>
          <p:cNvGrpSpPr/>
          <p:nvPr/>
        </p:nvGrpSpPr>
        <p:grpSpPr>
          <a:xfrm>
            <a:off x="8058556" y="1838617"/>
            <a:ext cx="569112" cy="1916704"/>
            <a:chOff x="5528720" y="1143838"/>
            <a:chExt cx="431996" cy="1167014"/>
          </a:xfrm>
        </p:grpSpPr>
        <p:grpSp>
          <p:nvGrpSpPr>
            <p:cNvPr id="3107" name="Google Shape;3107;g764eddebc4_0_203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108" name="Google Shape;3108;g764eddebc4_0_203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9" name="Google Shape;3109;g764eddebc4_0_203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10" name="Google Shape;3110;g764eddebc4_0_203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111" name="Google Shape;3111;g764eddebc4_0_203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2" name="Google Shape;3112;g764eddebc4_0_203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113" name="Google Shape;3113;g764eddebc4_0_203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9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0" i="0" sz="19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4" name="Google Shape;3114;g764eddebc4_0_203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5" name="Google Shape;3115;g764eddebc4_0_203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6" name="Google Shape;3116;g764eddebc4_0_203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7" name="Google Shape;3117;g764eddebc4_0_2037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8" name="Google Shape;3118;g764eddebc4_0_203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9" name="Google Shape;3119;g764eddebc4_0_203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0" name="Google Shape;3120;g764eddebc4_0_203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1" name="Google Shape;3121;g764eddebc4_0_2037"/>
          <p:cNvSpPr/>
          <p:nvPr/>
        </p:nvSpPr>
        <p:spPr>
          <a:xfrm rot="9061">
            <a:off x="42423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22" name="Google Shape;3122;g764eddebc4_0_2037"/>
          <p:cNvGrpSpPr/>
          <p:nvPr/>
        </p:nvGrpSpPr>
        <p:grpSpPr>
          <a:xfrm>
            <a:off x="500014" y="4535660"/>
            <a:ext cx="417430" cy="213350"/>
            <a:chOff x="779991" y="2682875"/>
            <a:chExt cx="3798272" cy="879430"/>
          </a:xfrm>
        </p:grpSpPr>
        <p:cxnSp>
          <p:nvCxnSpPr>
            <p:cNvPr id="3123" name="Google Shape;3123;g764eddebc4_0_2037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124" name="Google Shape;3124;g764eddebc4_0_203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125" name="Google Shape;3125;g764eddebc4_0_203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126" name="Google Shape;3126;g764eddebc4_0_203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127" name="Google Shape;3127;g764eddebc4_0_203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128" name="Google Shape;3128;g764eddebc4_0_203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129" name="Google Shape;3129;g764eddebc4_0_2037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130" name="Google Shape;3130;g764eddebc4_0_2037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3131" name="Google Shape;3131;g764eddebc4_0_2037"/>
            <p:cNvCxnSpPr>
              <a:stCxn id="3132" idx="3"/>
              <a:endCxn id="3121" idx="3"/>
            </p:cNvCxnSpPr>
            <p:nvPr/>
          </p:nvCxnSpPr>
          <p:spPr>
            <a:xfrm rot="5400000">
              <a:off x="823444" y="3925163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33" name="Google Shape;3133;g764eddebc4_0_2037"/>
            <p:cNvCxnSpPr>
              <a:stCxn id="3121" idx="3"/>
              <a:endCxn id="3097" idx="3"/>
            </p:cNvCxnSpPr>
            <p:nvPr/>
          </p:nvCxnSpPr>
          <p:spPr>
            <a:xfrm flipH="1" rot="10800000">
              <a:off x="993337" y="3752080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34" name="Google Shape;3134;g764eddebc4_0_2037"/>
            <p:cNvCxnSpPr>
              <a:stCxn id="3120" idx="3"/>
              <a:endCxn id="312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135" name="Google Shape;3135;g764eddebc4_0_2037"/>
          <p:cNvGrpSpPr/>
          <p:nvPr/>
        </p:nvGrpSpPr>
        <p:grpSpPr>
          <a:xfrm rot="-5400000">
            <a:off x="371764" y="2654712"/>
            <a:ext cx="1916681" cy="284558"/>
            <a:chOff x="3177575" y="1150925"/>
            <a:chExt cx="1167000" cy="216000"/>
          </a:xfrm>
        </p:grpSpPr>
        <p:sp>
          <p:nvSpPr>
            <p:cNvPr id="3136" name="Google Shape;3136;g764eddebc4_0_203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2" name="Google Shape;3132;g764eddebc4_0_203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37" name="Google Shape;3137;g764eddebc4_0_2037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8" name="Google Shape;3138;g764eddebc4_0_203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9" name="Google Shape;3139;g764eddebc4_0_2037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0" name="Google Shape;3140;g764eddebc4_0_2037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41" name="Google Shape;3141;g764eddebc4_0_2037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3142" name="Google Shape;3142;g764eddebc4_0_2037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3" name="Google Shape;3143;g764eddebc4_0_2037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44" name="Google Shape;3144;g764eddebc4_0_2037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5" name="Google Shape;3145;g764eddebc4_0_2037"/>
          <p:cNvSpPr txBox="1"/>
          <p:nvPr/>
        </p:nvSpPr>
        <p:spPr>
          <a:xfrm rot="-5399232">
            <a:off x="3552012" y="1886167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6" name="Google Shape;3146;g764eddebc4_0_2037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7" name="Google Shape;3147;g764eddebc4_0_2037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8" name="Google Shape;3148;g764eddebc4_0_2037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9" name="Google Shape;3149;g764eddebc4_0_2037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0" name="Google Shape;3150;g764eddebc4_0_2037"/>
          <p:cNvSpPr txBox="1"/>
          <p:nvPr/>
        </p:nvSpPr>
        <p:spPr>
          <a:xfrm rot="-5399232">
            <a:off x="3073204" y="2471639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1" name="Google Shape;3151;g764eddebc4_0_2037"/>
          <p:cNvSpPr/>
          <p:nvPr/>
        </p:nvSpPr>
        <p:spPr>
          <a:xfrm>
            <a:off x="1085825" y="1681250"/>
            <a:ext cx="7659000" cy="2279400"/>
          </a:xfrm>
          <a:prstGeom prst="rect">
            <a:avLst/>
          </a:prstGeom>
          <a:gradFill>
            <a:gsLst>
              <a:gs pos="0">
                <a:srgbClr val="FFC982"/>
              </a:gs>
              <a:gs pos="100000">
                <a:srgbClr val="F58F09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2" name="Google Shape;3152;g764eddebc4_0_2037"/>
          <p:cNvSpPr/>
          <p:nvPr/>
        </p:nvSpPr>
        <p:spPr>
          <a:xfrm>
            <a:off x="8627675" y="1657288"/>
            <a:ext cx="174000" cy="2279400"/>
          </a:xfrm>
          <a:prstGeom prst="ellipse">
            <a:avLst/>
          </a:prstGeom>
          <a:gradFill>
            <a:gsLst>
              <a:gs pos="0">
                <a:srgbClr val="FFC982"/>
              </a:gs>
              <a:gs pos="100000">
                <a:srgbClr val="F58F09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3" name="Google Shape;3153;g764eddebc4_0_2037"/>
          <p:cNvSpPr/>
          <p:nvPr/>
        </p:nvSpPr>
        <p:spPr>
          <a:xfrm>
            <a:off x="994325" y="1681238"/>
            <a:ext cx="174000" cy="2279400"/>
          </a:xfrm>
          <a:prstGeom prst="ellipse">
            <a:avLst/>
          </a:prstGeom>
          <a:gradFill>
            <a:gsLst>
              <a:gs pos="0">
                <a:srgbClr val="FFC982"/>
              </a:gs>
              <a:gs pos="100000">
                <a:srgbClr val="F58F09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54" name="Google Shape;3154;g764eddebc4_0_20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88021" y="1920863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3155" name="Google Shape;3155;g764eddebc4_0_2037"/>
          <p:cNvSpPr/>
          <p:nvPr/>
        </p:nvSpPr>
        <p:spPr>
          <a:xfrm>
            <a:off x="1872700" y="3825575"/>
            <a:ext cx="3883500" cy="1137900"/>
          </a:xfrm>
          <a:prstGeom prst="wedgeRoundRectCallout">
            <a:avLst>
              <a:gd fmla="val 44496" name="adj1"/>
              <a:gd fmla="val -6502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Die Befehle werden nacheinander wie durch ein Rohr geschoben. </a:t>
            </a:r>
            <a:endParaRPr sz="18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Das nennt man </a:t>
            </a:r>
            <a:r>
              <a:rPr b="1" lang="en" sz="1800">
                <a:solidFill>
                  <a:srgbClr val="FF0000"/>
                </a:solidFill>
              </a:rPr>
              <a:t>Pipeline</a:t>
            </a:r>
            <a:endParaRPr b="1" sz="1800">
              <a:solidFill>
                <a:srgbClr val="FF0000"/>
              </a:solidFill>
            </a:endParaRPr>
          </a:p>
        </p:txBody>
      </p:sp>
      <p:sp>
        <p:nvSpPr>
          <p:cNvPr id="3156" name="Google Shape;3156;g764eddebc4_0_2037"/>
          <p:cNvSpPr/>
          <p:nvPr/>
        </p:nvSpPr>
        <p:spPr>
          <a:xfrm>
            <a:off x="4143125" y="2489050"/>
            <a:ext cx="1349400" cy="79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Dekodieren</a:t>
            </a:r>
            <a:endParaRPr/>
          </a:p>
        </p:txBody>
      </p:sp>
      <p:sp>
        <p:nvSpPr>
          <p:cNvPr id="3157" name="Google Shape;3157;g764eddebc4_0_2037"/>
          <p:cNvSpPr/>
          <p:nvPr/>
        </p:nvSpPr>
        <p:spPr>
          <a:xfrm>
            <a:off x="1676925" y="2489050"/>
            <a:ext cx="1118400" cy="79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Holen</a:t>
            </a:r>
            <a:endParaRPr/>
          </a:p>
        </p:txBody>
      </p:sp>
      <p:sp>
        <p:nvSpPr>
          <p:cNvPr id="3158" name="Google Shape;3158;g764eddebc4_0_2037"/>
          <p:cNvSpPr/>
          <p:nvPr/>
        </p:nvSpPr>
        <p:spPr>
          <a:xfrm>
            <a:off x="7100150" y="2489050"/>
            <a:ext cx="1375800" cy="79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Ausführen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62" name="Shape 3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3" name="Google Shape;3163;p2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164" name="Google Shape;3164;p2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5" name="Google Shape;3165;p2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66" name="Google Shape;3166;p21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3167" name="Google Shape;3167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8" name="Google Shape;3168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69" name="Google Shape;3169;p2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70" name="Google Shape;3170;p21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3171" name="Google Shape;3171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172" name="Google Shape;3172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3" name="Google Shape;3173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74" name="Google Shape;3174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175" name="Google Shape;3175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6" name="Google Shape;3176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177" name="Google Shape;3177;p21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3178" name="Google Shape;3178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179" name="Google Shape;3179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0" name="Google Shape;3180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81" name="Google Shape;3181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182" name="Google Shape;3182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3" name="Google Shape;3183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184" name="Google Shape;3184;p2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5" name="Google Shape;3185;p2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6" name="Google Shape;3186;p2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7" name="Google Shape;3187;p2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8" name="Google Shape;3188;p21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9" name="Google Shape;3189;p2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0" name="Google Shape;3190;p2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1" name="Google Shape;3191;p2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2" name="Google Shape;3192;p21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93" name="Google Shape;3193;p21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3194" name="Google Shape;3194;p2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195" name="Google Shape;3195;p2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196" name="Google Shape;3196;p2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197" name="Google Shape;3197;p2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198" name="Google Shape;3198;p2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199" name="Google Shape;3199;p2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200" name="Google Shape;3200;p2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201" name="Google Shape;3201;p2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202" name="Google Shape;3202;p21"/>
            <p:cNvCxnSpPr>
              <a:stCxn id="3203" idx="3"/>
              <a:endCxn id="3192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04" name="Google Shape;3204;p21"/>
            <p:cNvCxnSpPr>
              <a:stCxn id="3192" idx="3"/>
              <a:endCxn id="3168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05" name="Google Shape;3205;p21"/>
            <p:cNvCxnSpPr>
              <a:stCxn id="3191" idx="3"/>
              <a:endCxn id="319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206" name="Google Shape;3206;p21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3207" name="Google Shape;3207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0x8000000A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3" name="Google Shape;3203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08" name="Google Shape;3208;p21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0" i="0" sz="23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9" name="Google Shape;3209;p21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0" name="Google Shape;3210;p21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1" name="Google Shape;3211;p21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2" name="Google Shape;3212;p21"/>
          <p:cNvSpPr txBox="1"/>
          <p:nvPr/>
        </p:nvSpPr>
        <p:spPr>
          <a:xfrm flipH="1">
            <a:off x="917450" y="809826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3" name="Google Shape;3213;p21"/>
          <p:cNvSpPr txBox="1"/>
          <p:nvPr/>
        </p:nvSpPr>
        <p:spPr>
          <a:xfrm flipH="1">
            <a:off x="3710250" y="809826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4" name="Google Shape;3214;p21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5" name="Google Shape;3215;p21"/>
          <p:cNvSpPr txBox="1"/>
          <p:nvPr/>
        </p:nvSpPr>
        <p:spPr>
          <a:xfrm rot="-5400000">
            <a:off x="7751672" y="2670700"/>
            <a:ext cx="7947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6" name="Google Shape;3216;p21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5. bzw. wieder 2. 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7" name="Google Shape;3217;p21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8" name="Google Shape;3218;p21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9" name="Google Shape;3219;p21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0" name="Google Shape;3220;p21"/>
          <p:cNvSpPr txBox="1"/>
          <p:nvPr/>
        </p:nvSpPr>
        <p:spPr>
          <a:xfrm rot="-5399232">
            <a:off x="3498717" y="2071737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1" name="Google Shape;3221;p21"/>
          <p:cNvSpPr txBox="1"/>
          <p:nvPr/>
        </p:nvSpPr>
        <p:spPr>
          <a:xfrm flipH="1">
            <a:off x="3735289" y="128921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2" name="Google Shape;3222;p21"/>
          <p:cNvSpPr txBox="1"/>
          <p:nvPr/>
        </p:nvSpPr>
        <p:spPr>
          <a:xfrm flipH="1">
            <a:off x="7647263" y="111955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3" name="Google Shape;3223;p21"/>
          <p:cNvSpPr txBox="1"/>
          <p:nvPr/>
        </p:nvSpPr>
        <p:spPr>
          <a:xfrm flipH="1">
            <a:off x="932725" y="1514038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764eddebc4_0_173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87" name="Google Shape;287;g764eddebc4_0_17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764eddebc4_0_17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9" name="Google Shape;289;g764eddebc4_0_173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290" name="Google Shape;290;g764eddebc4_0_17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g764eddebc4_0_17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2" name="Google Shape;292;g764eddebc4_0_17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3" name="Google Shape;293;g764eddebc4_0_173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294" name="Google Shape;294;g764eddebc4_0_17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5" name="Google Shape;295;g764eddebc4_0_17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" name="Google Shape;296;g764eddebc4_0_17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7" name="Google Shape;297;g764eddebc4_0_17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8" name="Google Shape;298;g764eddebc4_0_17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g764eddebc4_0_17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00" name="Google Shape;300;g764eddebc4_0_173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301" name="Google Shape;301;g764eddebc4_0_17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02" name="Google Shape;302;g764eddebc4_0_17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" name="Google Shape;303;g764eddebc4_0_17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04" name="Google Shape;304;g764eddebc4_0_17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05" name="Google Shape;305;g764eddebc4_0_17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" name="Google Shape;306;g764eddebc4_0_17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07" name="Google Shape;307;g764eddebc4_0_17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g764eddebc4_0_17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764eddebc4_0_17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g764eddebc4_0_17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g764eddebc4_0_173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g764eddebc4_0_17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g764eddebc4_0_17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g764eddebc4_0_17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g764eddebc4_0_173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6" name="Google Shape;316;g764eddebc4_0_173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317" name="Google Shape;317;g764eddebc4_0_173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18" name="Google Shape;318;g764eddebc4_0_17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19" name="Google Shape;319;g764eddebc4_0_17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20" name="Google Shape;320;g764eddebc4_0_17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21" name="Google Shape;321;g764eddebc4_0_17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22" name="Google Shape;322;g764eddebc4_0_17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23" name="Google Shape;323;g764eddebc4_0_173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24" name="Google Shape;324;g764eddebc4_0_173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325" name="Google Shape;325;g764eddebc4_0_173"/>
            <p:cNvCxnSpPr>
              <a:stCxn id="326" idx="3"/>
              <a:endCxn id="315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7" name="Google Shape;327;g764eddebc4_0_173"/>
            <p:cNvCxnSpPr>
              <a:stCxn id="315" idx="3"/>
              <a:endCxn id="291" idx="3"/>
            </p:cNvCxnSpPr>
            <p:nvPr/>
          </p:nvCxnSpPr>
          <p:spPr>
            <a:xfrm flipH="1" rot="10800000">
              <a:off x="993433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8" name="Google Shape;328;g764eddebc4_0_173"/>
            <p:cNvCxnSpPr>
              <a:stCxn id="314" idx="3"/>
              <a:endCxn id="315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29" name="Google Shape;329;g764eddebc4_0_173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330" name="Google Shape;330;g764eddebc4_0_17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g764eddebc4_0_17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1" name="Google Shape;331;g764eddebc4_0_173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2" name="Google Shape;332;g764eddebc4_0_173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333" name="Google Shape;333;g764eddebc4_0_173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4" name="Google Shape;334;g764eddebc4_0_173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335" name="Google Shape;335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36" name="Google Shape;336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46" name="Google Shape;346;g764eddebc4_0_173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347" name="Google Shape;347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48" name="Google Shape;348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8" name="Google Shape;358;g764eddebc4_0_173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359" name="Google Shape;359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60" name="Google Shape;360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2" name="Google Shape;362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3" name="Google Shape;363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4" name="Google Shape;364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5" name="Google Shape;365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6" name="Google Shape;366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8" name="Google Shape;368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9" name="Google Shape;369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0" name="Google Shape;370;g764eddebc4_0_173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371" name="Google Shape;371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72" name="Google Shape;372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3" name="Google Shape;373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4" name="Google Shape;374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5" name="Google Shape;375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6" name="Google Shape;376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8" name="Google Shape;378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9" name="Google Shape;379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1" name="Google Shape;381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82" name="Google Shape;382;g764eddebc4_0_173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383" name="Google Shape;383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84" name="Google Shape;384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5" name="Google Shape;385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6" name="Google Shape;386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8" name="Google Shape;388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9" name="Google Shape;389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0" name="Google Shape;390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Google Shape;391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2" name="Google Shape;392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3" name="Google Shape;393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4" name="Google Shape;394;g764eddebc4_0_173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395" name="Google Shape;395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396" name="Google Shape;396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7" name="Google Shape;397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2" name="Google Shape;402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06" name="Google Shape;406;g764eddebc4_0_173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407" name="Google Shape;407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408" name="Google Shape;408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0" name="Google Shape;410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415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Google Shape;416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7" name="Google Shape;417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18" name="Google Shape;418;g764eddebc4_0_173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419" name="Google Shape;419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420" name="Google Shape;420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Google Shape;421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2" name="Google Shape;422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4" name="Google Shape;424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Google Shape;425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Google Shape;427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Google Shape;428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Google Shape;429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30" name="Google Shape;430;g764eddebc4_0_173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431" name="Google Shape;431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432" name="Google Shape;432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3" name="Google Shape;433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4" name="Google Shape;434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6" name="Google Shape;436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7" name="Google Shape;437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8" name="Google Shape;438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0" name="Google Shape;440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1" name="Google Shape;441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42" name="Google Shape;442;g764eddebc4_0_173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443" name="Google Shape;443;g764eddebc4_0_17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4" name="Google Shape;444;g764eddebc4_0_17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5" name="Google Shape;445;g764eddebc4_0_17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6" name="Google Shape;446;g764eddebc4_0_17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47" name="Google Shape;447;g764eddebc4_0_17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325" y="325327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g764eddebc4_0_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4500" y="1468200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g764eddebc4_0_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5717" y="1968376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g764eddebc4_0_173"/>
          <p:cNvSpPr/>
          <p:nvPr/>
        </p:nvSpPr>
        <p:spPr>
          <a:xfrm>
            <a:off x="2020275" y="3711925"/>
            <a:ext cx="4174800" cy="1114500"/>
          </a:xfrm>
          <a:prstGeom prst="wedgeRoundRectCallout">
            <a:avLst>
              <a:gd fmla="val -79249" name="adj1"/>
              <a:gd fmla="val -1645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Register (Körbchen) R15 hat die Funktion eines Zählers. Er wählt den Befehl im Codespeicher mit den Adressleitungen aus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g764eddebc4_0_173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g764eddebc4_0_173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g764eddebc4_0_173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g764eddebc4_0_173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g764eddebc4_0_173"/>
          <p:cNvSpPr txBox="1"/>
          <p:nvPr/>
        </p:nvSpPr>
        <p:spPr>
          <a:xfrm rot="-5400000">
            <a:off x="1304025" y="2618938"/>
            <a:ext cx="10764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Adressbus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764eddebc4_0_345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461" name="Google Shape;461;g764eddebc4_0_34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g764eddebc4_0_34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3" name="Google Shape;463;g764eddebc4_0_345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464" name="Google Shape;464;g764eddebc4_0_34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g764eddebc4_0_34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6" name="Google Shape;466;g764eddebc4_0_34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7" name="Google Shape;467;g764eddebc4_0_345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468" name="Google Shape;468;g764eddebc4_0_34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69" name="Google Shape;469;g764eddebc4_0_34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g764eddebc4_0_34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1" name="Google Shape;471;g764eddebc4_0_34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72" name="Google Shape;472;g764eddebc4_0_34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3" name="Google Shape;473;g764eddebc4_0_34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74" name="Google Shape;474;g764eddebc4_0_345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475" name="Google Shape;475;g764eddebc4_0_34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76" name="Google Shape;476;g764eddebc4_0_34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g764eddebc4_0_34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8" name="Google Shape;478;g764eddebc4_0_34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79" name="Google Shape;479;g764eddebc4_0_34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g764eddebc4_0_34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81" name="Google Shape;481;g764eddebc4_0_34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g764eddebc4_0_34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g764eddebc4_0_34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g764eddebc4_0_34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g764eddebc4_0_345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g764eddebc4_0_34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g764eddebc4_0_34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764eddebc4_0_34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g764eddebc4_0_345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0" name="Google Shape;490;g764eddebc4_0_345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491" name="Google Shape;491;g764eddebc4_0_345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92" name="Google Shape;492;g764eddebc4_0_34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493" name="Google Shape;493;g764eddebc4_0_34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494" name="Google Shape;494;g764eddebc4_0_34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95" name="Google Shape;495;g764eddebc4_0_34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96" name="Google Shape;496;g764eddebc4_0_34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497" name="Google Shape;497;g764eddebc4_0_345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98" name="Google Shape;498;g764eddebc4_0_345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499" name="Google Shape;499;g764eddebc4_0_345"/>
            <p:cNvCxnSpPr>
              <a:stCxn id="500" idx="3"/>
              <a:endCxn id="489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01" name="Google Shape;501;g764eddebc4_0_345"/>
            <p:cNvCxnSpPr>
              <a:stCxn id="489" idx="3"/>
              <a:endCxn id="465" idx="3"/>
            </p:cNvCxnSpPr>
            <p:nvPr/>
          </p:nvCxnSpPr>
          <p:spPr>
            <a:xfrm flipH="1" rot="10800000">
              <a:off x="993433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02" name="Google Shape;502;g764eddebc4_0_345"/>
            <p:cNvCxnSpPr>
              <a:stCxn id="488" idx="3"/>
              <a:endCxn id="489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03" name="Google Shape;503;g764eddebc4_0_345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504" name="Google Shape;504;g764eddebc4_0_34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g764eddebc4_0_34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5" name="Google Shape;505;g764eddebc4_0_345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6" name="Google Shape;506;g764eddebc4_0_345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507" name="Google Shape;507;g764eddebc4_0_345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08" name="Google Shape;508;g764eddebc4_0_345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509" name="Google Shape;509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10" name="Google Shape;510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20" name="Google Shape;520;g764eddebc4_0_345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521" name="Google Shape;521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22" name="Google Shape;522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32" name="Google Shape;532;g764eddebc4_0_345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533" name="Google Shape;533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34" name="Google Shape;534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Google Shape;535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6" name="Google Shape;536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Google Shape;537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8" name="Google Shape;538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9" name="Google Shape;539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0" name="Google Shape;540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1" name="Google Shape;541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2" name="Google Shape;542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Google Shape;543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44" name="Google Shape;544;g764eddebc4_0_345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545" name="Google Shape;545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46" name="Google Shape;546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7" name="Google Shape;547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Google Shape;548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9" name="Google Shape;549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1" name="Google Shape;551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56" name="Google Shape;556;g764eddebc4_0_345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557" name="Google Shape;557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58" name="Google Shape;558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9" name="Google Shape;559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0" name="Google Shape;560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1" name="Google Shape;561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2" name="Google Shape;562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3" name="Google Shape;563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4" name="Google Shape;564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5" name="Google Shape;565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6" name="Google Shape;566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7" name="Google Shape;567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68" name="Google Shape;568;g764eddebc4_0_345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569" name="Google Shape;569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70" name="Google Shape;570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1" name="Google Shape;571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2" name="Google Shape;572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3" name="Google Shape;573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4" name="Google Shape;574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5" name="Google Shape;575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6" name="Google Shape;576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7" name="Google Shape;577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8" name="Google Shape;578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9" name="Google Shape;579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80" name="Google Shape;580;g764eddebc4_0_345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581" name="Google Shape;581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82" name="Google Shape;582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3" name="Google Shape;583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4" name="Google Shape;584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5" name="Google Shape;585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6" name="Google Shape;586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7" name="Google Shape;587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8" name="Google Shape;588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9" name="Google Shape;589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0" name="Google Shape;590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Google Shape;591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92" name="Google Shape;592;g764eddebc4_0_345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593" name="Google Shape;593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94" name="Google Shape;594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5" name="Google Shape;595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6" name="Google Shape;596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7" name="Google Shape;597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8" name="Google Shape;598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9" name="Google Shape;599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0" name="Google Shape;600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1" name="Google Shape;601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Google Shape;602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3" name="Google Shape;603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4" name="Google Shape;604;g764eddebc4_0_345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605" name="Google Shape;605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606" name="Google Shape;606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Google Shape;607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8" name="Google Shape;608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0" name="Google Shape;610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Google Shape;611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3" name="Google Shape;613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4" name="Google Shape;614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5" name="Google Shape;615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16" name="Google Shape;616;g764eddebc4_0_345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617" name="Google Shape;617;g764eddebc4_0_34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8" name="Google Shape;618;g764eddebc4_0_34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9" name="Google Shape;619;g764eddebc4_0_34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0" name="Google Shape;620;g764eddebc4_0_34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21" name="Google Shape;621;g764eddebc4_0_3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58525" y="325327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g764eddebc4_0_3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g764eddebc4_0_3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5717" y="1968376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624" name="Google Shape;624;g764eddebc4_0_345"/>
          <p:cNvSpPr/>
          <p:nvPr/>
        </p:nvSpPr>
        <p:spPr>
          <a:xfrm>
            <a:off x="3671625" y="3650450"/>
            <a:ext cx="3179400" cy="1114500"/>
          </a:xfrm>
          <a:prstGeom prst="wedgeRoundRectCallout">
            <a:avLst>
              <a:gd fmla="val -79249" name="adj1"/>
              <a:gd fmla="val -1645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Der Codespeicher beinhaltet die Befehle, das Asssemblerprogramm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g764eddebc4_0_345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g764eddebc4_0_345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g764eddebc4_0_345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g764eddebc4_0_345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764eddebc4_0_51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34" name="Google Shape;634;g764eddebc4_0_51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g764eddebc4_0_51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6" name="Google Shape;636;g764eddebc4_0_518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637" name="Google Shape;637;g764eddebc4_0_5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g764eddebc4_0_5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9" name="Google Shape;639;g764eddebc4_0_51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0" name="Google Shape;640;g764eddebc4_0_518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641" name="Google Shape;641;g764eddebc4_0_5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42" name="Google Shape;642;g764eddebc4_0_5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3" name="Google Shape;643;g764eddebc4_0_5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4" name="Google Shape;644;g764eddebc4_0_5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45" name="Google Shape;645;g764eddebc4_0_5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g764eddebc4_0_5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47" name="Google Shape;647;g764eddebc4_0_518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648" name="Google Shape;648;g764eddebc4_0_5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49" name="Google Shape;649;g764eddebc4_0_5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g764eddebc4_0_5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1" name="Google Shape;651;g764eddebc4_0_5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52" name="Google Shape;652;g764eddebc4_0_5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3" name="Google Shape;653;g764eddebc4_0_5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54" name="Google Shape;654;g764eddebc4_0_51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g764eddebc4_0_51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g764eddebc4_0_51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g764eddebc4_0_51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g764eddebc4_0_518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g764eddebc4_0_51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g764eddebc4_0_51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g764eddebc4_0_51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g764eddebc4_0_518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3" name="Google Shape;663;g764eddebc4_0_518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664" name="Google Shape;664;g764eddebc4_0_51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665" name="Google Shape;665;g764eddebc4_0_51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666" name="Google Shape;666;g764eddebc4_0_51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667" name="Google Shape;667;g764eddebc4_0_51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68" name="Google Shape;668;g764eddebc4_0_51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69" name="Google Shape;669;g764eddebc4_0_51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670" name="Google Shape;670;g764eddebc4_0_51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71" name="Google Shape;671;g764eddebc4_0_518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672" name="Google Shape;672;g764eddebc4_0_518"/>
            <p:cNvCxnSpPr>
              <a:stCxn id="673" idx="3"/>
              <a:endCxn id="662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74" name="Google Shape;674;g764eddebc4_0_518"/>
            <p:cNvCxnSpPr>
              <a:stCxn id="662" idx="3"/>
              <a:endCxn id="638" idx="3"/>
            </p:cNvCxnSpPr>
            <p:nvPr/>
          </p:nvCxnSpPr>
          <p:spPr>
            <a:xfrm flipH="1" rot="10800000">
              <a:off x="993433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75" name="Google Shape;675;g764eddebc4_0_518"/>
            <p:cNvCxnSpPr>
              <a:stCxn id="661" idx="3"/>
              <a:endCxn id="66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76" name="Google Shape;676;g764eddebc4_0_518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677" name="Google Shape;677;g764eddebc4_0_5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g764eddebc4_0_5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8" name="Google Shape;678;g764eddebc4_0_518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9" name="Google Shape;679;g764eddebc4_0_518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680" name="Google Shape;680;g764eddebc4_0_518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1" name="Google Shape;681;g764eddebc4_0_518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682" name="Google Shape;682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683" name="Google Shape;683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4" name="Google Shape;684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5" name="Google Shape;685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8" name="Google Shape;688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9" name="Google Shape;689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0" name="Google Shape;690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2" name="Google Shape;692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93" name="Google Shape;693;g764eddebc4_0_518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694" name="Google Shape;694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695" name="Google Shape;695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7" name="Google Shape;697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2" name="Google Shape;702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4" name="Google Shape;704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05" name="Google Shape;705;g764eddebc4_0_518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706" name="Google Shape;706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07" name="Google Shape;707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8" name="Google Shape;708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9" name="Google Shape;709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2" name="Google Shape;712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3" name="Google Shape;713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5" name="Google Shape;715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6" name="Google Shape;716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17" name="Google Shape;717;g764eddebc4_0_518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718" name="Google Shape;718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19" name="Google Shape;719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0" name="Google Shape;720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2" name="Google Shape;722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3" name="Google Shape;723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5" name="Google Shape;725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6" name="Google Shape;726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7" name="Google Shape;727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29" name="Google Shape;729;g764eddebc4_0_518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730" name="Google Shape;730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31" name="Google Shape;731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2" name="Google Shape;732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3" name="Google Shape;733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4" name="Google Shape;734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5" name="Google Shape;735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6" name="Google Shape;736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7" name="Google Shape;737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8" name="Google Shape;738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9" name="Google Shape;739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0" name="Google Shape;740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41" name="Google Shape;741;g764eddebc4_0_518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742" name="Google Shape;742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43" name="Google Shape;743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4" name="Google Shape;744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5" name="Google Shape;745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6" name="Google Shape;746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7" name="Google Shape;747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8" name="Google Shape;748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9" name="Google Shape;749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0" name="Google Shape;750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1" name="Google Shape;751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2" name="Google Shape;752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53" name="Google Shape;753;g764eddebc4_0_518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754" name="Google Shape;754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55" name="Google Shape;755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6" name="Google Shape;756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7" name="Google Shape;757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8" name="Google Shape;758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0" name="Google Shape;760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1" name="Google Shape;761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2" name="Google Shape;762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3" name="Google Shape;763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4" name="Google Shape;764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65" name="Google Shape;765;g764eddebc4_0_518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766" name="Google Shape;766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67" name="Google Shape;767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8" name="Google Shape;768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9" name="Google Shape;769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2" name="Google Shape;772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3" name="Google Shape;773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4" name="Google Shape;774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77" name="Google Shape;777;g764eddebc4_0_518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778" name="Google Shape;778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79" name="Google Shape;779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0" name="Google Shape;780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2" name="Google Shape;782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3" name="Google Shape;783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5" name="Google Shape;785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6" name="Google Shape;786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7" name="Google Shape;787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8" name="Google Shape;788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89" name="Google Shape;789;g764eddebc4_0_518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790" name="Google Shape;790;g764eddebc4_0_5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1" name="Google Shape;791;g764eddebc4_0_5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2" name="Google Shape;792;g764eddebc4_0_5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3" name="Google Shape;793;g764eddebc4_0_5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94" name="Google Shape;794;g764eddebc4_0_5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58525" y="325327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5" name="Google Shape;795;g764eddebc4_0_5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6" name="Google Shape;796;g764eddebc4_0_5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5717" y="1481463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Google Shape;797;g764eddebc4_0_518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g764eddebc4_0_518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g764eddebc4_0_518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g764eddebc4_0_518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g764eddebc4_0_518"/>
          <p:cNvSpPr txBox="1"/>
          <p:nvPr/>
        </p:nvSpPr>
        <p:spPr>
          <a:xfrm rot="-5400000">
            <a:off x="3309850" y="2618925"/>
            <a:ext cx="10764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Befehls</a:t>
            </a:r>
            <a:r>
              <a:rPr lang="en">
                <a:solidFill>
                  <a:srgbClr val="FF0000"/>
                </a:solidFill>
              </a:rPr>
              <a:t>bus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02" name="Google Shape;802;g764eddebc4_0_518"/>
          <p:cNvSpPr/>
          <p:nvPr/>
        </p:nvSpPr>
        <p:spPr>
          <a:xfrm>
            <a:off x="3671625" y="3650450"/>
            <a:ext cx="5162100" cy="1114500"/>
          </a:xfrm>
          <a:prstGeom prst="wedgeRoundRectCallout">
            <a:avLst>
              <a:gd fmla="val -79249" name="adj1"/>
              <a:gd fmla="val -1645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Aus dem Codespeicher kommen speziell Datenleitungen, der Befehlsbus mit den einzelnen Befehlen.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g764eddebc4_0_863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808" name="Google Shape;808;g764eddebc4_0_86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9" name="Google Shape;809;g764eddebc4_0_86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10" name="Google Shape;810;g764eddebc4_0_863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811" name="Google Shape;811;g764eddebc4_0_86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g764eddebc4_0_86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13" name="Google Shape;813;g764eddebc4_0_86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14" name="Google Shape;814;g764eddebc4_0_863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815" name="Google Shape;815;g764eddebc4_0_86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16" name="Google Shape;816;g764eddebc4_0_86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7" name="Google Shape;817;g764eddebc4_0_86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18" name="Google Shape;818;g764eddebc4_0_86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19" name="Google Shape;819;g764eddebc4_0_86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0" name="Google Shape;820;g764eddebc4_0_86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821" name="Google Shape;821;g764eddebc4_0_863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822" name="Google Shape;822;g764eddebc4_0_86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23" name="Google Shape;823;g764eddebc4_0_86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4" name="Google Shape;824;g764eddebc4_0_86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25" name="Google Shape;825;g764eddebc4_0_86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26" name="Google Shape;826;g764eddebc4_0_86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7" name="Google Shape;827;g764eddebc4_0_86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28" name="Google Shape;828;g764eddebc4_0_86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g764eddebc4_0_86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0" name="Google Shape;830;g764eddebc4_0_86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1" name="Google Shape;831;g764eddebc4_0_86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2" name="Google Shape;832;g764eddebc4_0_863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3" name="Google Shape;833;g764eddebc4_0_86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4" name="Google Shape;834;g764eddebc4_0_86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5" name="Google Shape;835;g764eddebc4_0_86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g764eddebc4_0_863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7" name="Google Shape;837;g764eddebc4_0_863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838" name="Google Shape;838;g764eddebc4_0_863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839" name="Google Shape;839;g764eddebc4_0_86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840" name="Google Shape;840;g764eddebc4_0_86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841" name="Google Shape;841;g764eddebc4_0_86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42" name="Google Shape;842;g764eddebc4_0_86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43" name="Google Shape;843;g764eddebc4_0_86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44" name="Google Shape;844;g764eddebc4_0_863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45" name="Google Shape;845;g764eddebc4_0_863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846" name="Google Shape;846;g764eddebc4_0_863"/>
            <p:cNvCxnSpPr>
              <a:stCxn id="847" idx="3"/>
              <a:endCxn id="836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8" name="Google Shape;848;g764eddebc4_0_863"/>
            <p:cNvCxnSpPr>
              <a:stCxn id="836" idx="3"/>
              <a:endCxn id="812" idx="3"/>
            </p:cNvCxnSpPr>
            <p:nvPr/>
          </p:nvCxnSpPr>
          <p:spPr>
            <a:xfrm flipH="1" rot="10800000">
              <a:off x="993433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49" name="Google Shape;849;g764eddebc4_0_863"/>
            <p:cNvCxnSpPr>
              <a:stCxn id="835" idx="3"/>
              <a:endCxn id="83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50" name="Google Shape;850;g764eddebc4_0_863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851" name="Google Shape;851;g764eddebc4_0_86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g764eddebc4_0_86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2" name="Google Shape;852;g764eddebc4_0_863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3" name="Google Shape;853;g764eddebc4_0_863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854" name="Google Shape;854;g764eddebc4_0_863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55" name="Google Shape;855;g764eddebc4_0_863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856" name="Google Shape;856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857" name="Google Shape;857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8" name="Google Shape;858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9" name="Google Shape;859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0" name="Google Shape;860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Google Shape;861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4" name="Google Shape;864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5" name="Google Shape;865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6" name="Google Shape;866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67" name="Google Shape;867;g764eddebc4_0_863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868" name="Google Shape;868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869" name="Google Shape;869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0" name="Google Shape;870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1" name="Google Shape;871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2" name="Google Shape;872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3" name="Google Shape;873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4" name="Google Shape;874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5" name="Google Shape;875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6" name="Google Shape;876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7" name="Google Shape;877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8" name="Google Shape;878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79" name="Google Shape;879;g764eddebc4_0_863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880" name="Google Shape;880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881" name="Google Shape;881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2" name="Google Shape;882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3" name="Google Shape;883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4" name="Google Shape;884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5" name="Google Shape;885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6" name="Google Shape;886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7" name="Google Shape;887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8" name="Google Shape;888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9" name="Google Shape;889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0" name="Google Shape;890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91" name="Google Shape;891;g764eddebc4_0_863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892" name="Google Shape;892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893" name="Google Shape;893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4" name="Google Shape;894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5" name="Google Shape;895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7" name="Google Shape;897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8" name="Google Shape;898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9" name="Google Shape;899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0" name="Google Shape;900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1" name="Google Shape;901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2" name="Google Shape;902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03" name="Google Shape;903;g764eddebc4_0_863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904" name="Google Shape;904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905" name="Google Shape;905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6" name="Google Shape;906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7" name="Google Shape;907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8" name="Google Shape;908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9" name="Google Shape;909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0" name="Google Shape;910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1" name="Google Shape;911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3" name="Google Shape;913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4" name="Google Shape;914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15" name="Google Shape;915;g764eddebc4_0_863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916" name="Google Shape;916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917" name="Google Shape;917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8" name="Google Shape;918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9" name="Google Shape;919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0" name="Google Shape;920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1" name="Google Shape;921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2" name="Google Shape;922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3" name="Google Shape;923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4" name="Google Shape;924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5" name="Google Shape;925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6" name="Google Shape;926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27" name="Google Shape;927;g764eddebc4_0_863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928" name="Google Shape;928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929" name="Google Shape;929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0" name="Google Shape;930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1" name="Google Shape;931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2" name="Google Shape;932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3" name="Google Shape;933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4" name="Google Shape;934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5" name="Google Shape;935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6" name="Google Shape;936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7" name="Google Shape;937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8" name="Google Shape;938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39" name="Google Shape;939;g764eddebc4_0_863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940" name="Google Shape;940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941" name="Google Shape;941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2" name="Google Shape;942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3" name="Google Shape;943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5" name="Google Shape;945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6" name="Google Shape;946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8" name="Google Shape;948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9" name="Google Shape;949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51" name="Google Shape;951;g764eddebc4_0_863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952" name="Google Shape;952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953" name="Google Shape;953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6" name="Google Shape;956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7" name="Google Shape;957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8" name="Google Shape;958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9" name="Google Shape;959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0" name="Google Shape;960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1" name="Google Shape;961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2" name="Google Shape;962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63" name="Google Shape;963;g764eddebc4_0_863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964" name="Google Shape;964;g764eddebc4_0_86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5" name="Google Shape;965;g764eddebc4_0_86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6" name="Google Shape;966;g764eddebc4_0_86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7" name="Google Shape;967;g764eddebc4_0_86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68" name="Google Shape;968;g764eddebc4_0_8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77437" y="321877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9" name="Google Shape;969;g764eddebc4_0_8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0" name="Google Shape;970;g764eddebc4_0_8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5717" y="1481463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971" name="Google Shape;971;g764eddebc4_0_863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2" name="Google Shape;972;g764eddebc4_0_863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3" name="Google Shape;973;g764eddebc4_0_863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4" name="Google Shape;974;g764eddebc4_0_863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g764eddebc4_0_863"/>
          <p:cNvSpPr txBox="1"/>
          <p:nvPr/>
        </p:nvSpPr>
        <p:spPr>
          <a:xfrm rot="-5400000">
            <a:off x="3309850" y="2618925"/>
            <a:ext cx="10764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Befehlsbus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976" name="Google Shape;976;g764eddebc4_0_863"/>
          <p:cNvSpPr/>
          <p:nvPr/>
        </p:nvSpPr>
        <p:spPr>
          <a:xfrm>
            <a:off x="78275" y="622500"/>
            <a:ext cx="3591600" cy="1429200"/>
          </a:xfrm>
          <a:prstGeom prst="wedgeRoundRectCallout">
            <a:avLst>
              <a:gd fmla="val 39855" name="adj1"/>
              <a:gd fmla="val 12772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Die Befehle werden in einem speziellen Körbchen, dem Befehlsregister abgelegt (gespeichert)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g764eddebc4_0_69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982" name="Google Shape;982;g764eddebc4_0_69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3" name="Google Shape;983;g764eddebc4_0_69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4" name="Google Shape;984;g764eddebc4_0_691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985" name="Google Shape;985;g764eddebc4_0_69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g764eddebc4_0_69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7" name="Google Shape;987;g764eddebc4_0_69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8" name="Google Shape;988;g764eddebc4_0_691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989" name="Google Shape;989;g764eddebc4_0_69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90" name="Google Shape;990;g764eddebc4_0_69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1" name="Google Shape;991;g764eddebc4_0_69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92" name="Google Shape;992;g764eddebc4_0_69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93" name="Google Shape;993;g764eddebc4_0_69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4" name="Google Shape;994;g764eddebc4_0_69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95" name="Google Shape;995;g764eddebc4_0_691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996" name="Google Shape;996;g764eddebc4_0_69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97" name="Google Shape;997;g764eddebc4_0_69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8" name="Google Shape;998;g764eddebc4_0_69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99" name="Google Shape;999;g764eddebc4_0_69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000" name="Google Shape;1000;g764eddebc4_0_69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1" name="Google Shape;1001;g764eddebc4_0_69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02" name="Google Shape;1002;g764eddebc4_0_69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3" name="Google Shape;1003;g764eddebc4_0_69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4" name="Google Shape;1004;g764eddebc4_0_69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5" name="Google Shape;1005;g764eddebc4_0_69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Google Shape;1006;g764eddebc4_0_691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g764eddebc4_0_69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g764eddebc4_0_69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9" name="Google Shape;1009;g764eddebc4_0_69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0" name="Google Shape;1010;g764eddebc4_0_691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1" name="Google Shape;1011;g764eddebc4_0_691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012" name="Google Shape;1012;g764eddebc4_0_69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013" name="Google Shape;1013;g764eddebc4_0_69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014" name="Google Shape;1014;g764eddebc4_0_69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015" name="Google Shape;1015;g764eddebc4_0_69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16" name="Google Shape;1016;g764eddebc4_0_69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17" name="Google Shape;1017;g764eddebc4_0_69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018" name="Google Shape;1018;g764eddebc4_0_69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19" name="Google Shape;1019;g764eddebc4_0_691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020" name="Google Shape;1020;g764eddebc4_0_691"/>
            <p:cNvCxnSpPr>
              <a:stCxn id="1021" idx="3"/>
              <a:endCxn id="1010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22" name="Google Shape;1022;g764eddebc4_0_691"/>
            <p:cNvCxnSpPr>
              <a:stCxn id="1010" idx="3"/>
              <a:endCxn id="986" idx="3"/>
            </p:cNvCxnSpPr>
            <p:nvPr/>
          </p:nvCxnSpPr>
          <p:spPr>
            <a:xfrm flipH="1" rot="10800000">
              <a:off x="993433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23" name="Google Shape;1023;g764eddebc4_0_691"/>
            <p:cNvCxnSpPr>
              <a:stCxn id="1009" idx="3"/>
              <a:endCxn id="101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24" name="Google Shape;1024;g764eddebc4_0_691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025" name="Google Shape;1025;g764eddebc4_0_69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g764eddebc4_0_69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26" name="Google Shape;1026;g764eddebc4_0_691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7" name="Google Shape;1027;g764eddebc4_0_691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028" name="Google Shape;1028;g764eddebc4_0_691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29" name="Google Shape;1029;g764eddebc4_0_691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030" name="Google Shape;1030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031" name="Google Shape;1031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2" name="Google Shape;1032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3" name="Google Shape;1033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4" name="Google Shape;1034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5" name="Google Shape;1035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6" name="Google Shape;1036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7" name="Google Shape;1037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8" name="Google Shape;1038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9" name="Google Shape;1039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0" name="Google Shape;1040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1" name="Google Shape;1041;g764eddebc4_0_691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042" name="Google Shape;1042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043" name="Google Shape;1043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4" name="Google Shape;1044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5" name="Google Shape;1045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6" name="Google Shape;1046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7" name="Google Shape;1047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" name="Google Shape;1048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" name="Google Shape;1049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0" name="Google Shape;1050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1" name="Google Shape;1051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2" name="Google Shape;1052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53" name="Google Shape;1053;g764eddebc4_0_691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054" name="Google Shape;1054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055" name="Google Shape;1055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6" name="Google Shape;1056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7" name="Google Shape;1057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8" name="Google Shape;1058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9" name="Google Shape;1059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0" name="Google Shape;1060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1" name="Google Shape;1061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2" name="Google Shape;1062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3" name="Google Shape;1063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4" name="Google Shape;1064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65" name="Google Shape;1065;g764eddebc4_0_691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066" name="Google Shape;1066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067" name="Google Shape;1067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8" name="Google Shape;1068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9" name="Google Shape;1069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0" name="Google Shape;1070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1" name="Google Shape;1071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2" name="Google Shape;1072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3" name="Google Shape;1073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4" name="Google Shape;1074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5" name="Google Shape;1075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6" name="Google Shape;1076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77" name="Google Shape;1077;g764eddebc4_0_691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078" name="Google Shape;1078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079" name="Google Shape;1079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0" name="Google Shape;1080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1" name="Google Shape;1081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2" name="Google Shape;1082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3" name="Google Shape;1083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4" name="Google Shape;1084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5" name="Google Shape;1085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6" name="Google Shape;1086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7" name="Google Shape;1087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8" name="Google Shape;1088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89" name="Google Shape;1089;g764eddebc4_0_691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090" name="Google Shape;1090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091" name="Google Shape;1091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2" name="Google Shape;1092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3" name="Google Shape;1093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Google Shape;1094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Google Shape;1095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Google Shape;1096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Google Shape;1097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Google Shape;1098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Google Shape;1099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0" name="Google Shape;1100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01" name="Google Shape;1101;g764eddebc4_0_691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102" name="Google Shape;1102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103" name="Google Shape;1103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4" name="Google Shape;1104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5" name="Google Shape;1105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6" name="Google Shape;1106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7" name="Google Shape;1107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8" name="Google Shape;1108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0" name="Google Shape;1110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1" name="Google Shape;1111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2" name="Google Shape;1112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13" name="Google Shape;1113;g764eddebc4_0_691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114" name="Google Shape;1114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115" name="Google Shape;1115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6" name="Google Shape;1116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7" name="Google Shape;1117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8" name="Google Shape;1118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9" name="Google Shape;1119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0" name="Google Shape;1120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1" name="Google Shape;1121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2" name="Google Shape;1122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3" name="Google Shape;1123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4" name="Google Shape;1124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5" name="Google Shape;1125;g764eddebc4_0_691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126" name="Google Shape;1126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127" name="Google Shape;1127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9" name="Google Shape;1129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0" name="Google Shape;1130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2" name="Google Shape;1132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3" name="Google Shape;1133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37" name="Google Shape;1137;g764eddebc4_0_691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1138" name="Google Shape;1138;g764eddebc4_0_69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9" name="Google Shape;1139;g764eddebc4_0_69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0" name="Google Shape;1140;g764eddebc4_0_69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1" name="Google Shape;1141;g764eddebc4_0_69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42" name="Google Shape;1142;g764eddebc4_0_6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45625" y="3189150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3" name="Google Shape;1143;g764eddebc4_0_6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4" name="Google Shape;1144;g764eddebc4_0_6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5704" y="1532851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1145" name="Google Shape;1145;g764eddebc4_0_691"/>
          <p:cNvSpPr/>
          <p:nvPr/>
        </p:nvSpPr>
        <p:spPr>
          <a:xfrm>
            <a:off x="1186175" y="1893363"/>
            <a:ext cx="3179400" cy="1114500"/>
          </a:xfrm>
          <a:prstGeom prst="wedgeRoundRectCallout">
            <a:avLst>
              <a:gd fmla="val 39066" name="adj1"/>
              <a:gd fmla="val 722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Im Rechenwerk (ALU) werden die Rechenbefehle ausgeführt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6" name="Google Shape;1146;g764eddebc4_0_691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7" name="Google Shape;1147;g764eddebc4_0_691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8" name="Google Shape;1148;g764eddebc4_0_691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9" name="Google Shape;1149;g764eddebc4_0_691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0" name="Google Shape;1150;g764eddebc4_0_691"/>
          <p:cNvSpPr txBox="1"/>
          <p:nvPr/>
        </p:nvSpPr>
        <p:spPr>
          <a:xfrm>
            <a:off x="6300800" y="584988"/>
            <a:ext cx="10764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Daten</a:t>
            </a:r>
            <a:r>
              <a:rPr lang="en">
                <a:solidFill>
                  <a:srgbClr val="FF0000"/>
                </a:solidFill>
              </a:rPr>
              <a:t>bus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4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Google Shape;1155;g764eddebc4_0_1036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156" name="Google Shape;1156;g764eddebc4_0_103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7" name="Google Shape;1157;g764eddebc4_0_103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58" name="Google Shape;1158;g764eddebc4_0_1036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159" name="Google Shape;1159;g764eddebc4_0_103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g764eddebc4_0_103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61" name="Google Shape;1161;g764eddebc4_0_103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62" name="Google Shape;1162;g764eddebc4_0_1036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163" name="Google Shape;1163;g764eddebc4_0_103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64" name="Google Shape;1164;g764eddebc4_0_103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g764eddebc4_0_103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66" name="Google Shape;1166;g764eddebc4_0_103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67" name="Google Shape;1167;g764eddebc4_0_103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Google Shape;1168;g764eddebc4_0_103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69" name="Google Shape;1169;g764eddebc4_0_1036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170" name="Google Shape;1170;g764eddebc4_0_103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71" name="Google Shape;1171;g764eddebc4_0_103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2" name="Google Shape;1172;g764eddebc4_0_103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73" name="Google Shape;1173;g764eddebc4_0_103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74" name="Google Shape;1174;g764eddebc4_0_103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5" name="Google Shape;1175;g764eddebc4_0_103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76" name="Google Shape;1176;g764eddebc4_0_103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7" name="Google Shape;1177;g764eddebc4_0_103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8" name="Google Shape;1178;g764eddebc4_0_103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9" name="Google Shape;1179;g764eddebc4_0_103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0" name="Google Shape;1180;g764eddebc4_0_1036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1" name="Google Shape;1181;g764eddebc4_0_103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2" name="Google Shape;1182;g764eddebc4_0_103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3" name="Google Shape;1183;g764eddebc4_0_103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4" name="Google Shape;1184;g764eddebc4_0_1036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5" name="Google Shape;1185;g764eddebc4_0_1036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186" name="Google Shape;1186;g764eddebc4_0_1036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187" name="Google Shape;1187;g764eddebc4_0_103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188" name="Google Shape;1188;g764eddebc4_0_103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189" name="Google Shape;1189;g764eddebc4_0_103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90" name="Google Shape;1190;g764eddebc4_0_103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91" name="Google Shape;1191;g764eddebc4_0_103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192" name="Google Shape;1192;g764eddebc4_0_1036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193" name="Google Shape;1193;g764eddebc4_0_1036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194" name="Google Shape;1194;g764eddebc4_0_1036"/>
            <p:cNvCxnSpPr>
              <a:stCxn id="1195" idx="3"/>
              <a:endCxn id="1184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96" name="Google Shape;1196;g764eddebc4_0_1036"/>
            <p:cNvCxnSpPr>
              <a:stCxn id="1184" idx="3"/>
              <a:endCxn id="1160" idx="3"/>
            </p:cNvCxnSpPr>
            <p:nvPr/>
          </p:nvCxnSpPr>
          <p:spPr>
            <a:xfrm flipH="1" rot="10800000">
              <a:off x="993433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97" name="Google Shape;1197;g764eddebc4_0_1036"/>
            <p:cNvCxnSpPr>
              <a:stCxn id="1183" idx="3"/>
              <a:endCxn id="1184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198" name="Google Shape;1198;g764eddebc4_0_1036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199" name="Google Shape;1199;g764eddebc4_0_103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g764eddebc4_0_103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0" name="Google Shape;1200;g764eddebc4_0_1036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762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1" name="Google Shape;1201;g764eddebc4_0_1036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202" name="Google Shape;1202;g764eddebc4_0_1036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03" name="Google Shape;1203;g764eddebc4_0_1036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204" name="Google Shape;1204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05" name="Google Shape;1205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6" name="Google Shape;1206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Google Shape;1207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8" name="Google Shape;1208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Google Shape;1209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Google Shape;1210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Google Shape;1211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2" name="Google Shape;1212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3" name="Google Shape;1213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4" name="Google Shape;1214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15" name="Google Shape;1215;g764eddebc4_0_1036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216" name="Google Shape;1216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17" name="Google Shape;1217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8" name="Google Shape;1218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9" name="Google Shape;1219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0" name="Google Shape;1220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2" name="Google Shape;1222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6" name="Google Shape;1226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27" name="Google Shape;1227;g764eddebc4_0_1036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228" name="Google Shape;1228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29" name="Google Shape;1229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0" name="Google Shape;1230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1" name="Google Shape;1231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2" name="Google Shape;1232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3" name="Google Shape;1233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4" name="Google Shape;1234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5" name="Google Shape;1235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Google Shape;1236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7" name="Google Shape;1237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39" name="Google Shape;1239;g764eddebc4_0_1036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240" name="Google Shape;1240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41" name="Google Shape;1241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2" name="Google Shape;1242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3" name="Google Shape;1243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4" name="Google Shape;1244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5" name="Google Shape;1245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6" name="Google Shape;1246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7" name="Google Shape;1247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8" name="Google Shape;1248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9" name="Google Shape;1249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Google Shape;1250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51" name="Google Shape;1251;g764eddebc4_0_1036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252" name="Google Shape;1252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53" name="Google Shape;1253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Google Shape;1254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5" name="Google Shape;1255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6" name="Google Shape;1256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7" name="Google Shape;1257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8" name="Google Shape;1258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9" name="Google Shape;1259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0" name="Google Shape;1260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1" name="Google Shape;1261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2" name="Google Shape;1262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3" name="Google Shape;1263;g764eddebc4_0_1036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264" name="Google Shape;1264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65" name="Google Shape;1265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7" name="Google Shape;1267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9" name="Google Shape;1269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0" name="Google Shape;1270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1" name="Google Shape;1271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2" name="Google Shape;1272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3" name="Google Shape;1273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4" name="Google Shape;1274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75" name="Google Shape;1275;g764eddebc4_0_1036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276" name="Google Shape;1276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77" name="Google Shape;1277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8" name="Google Shape;1278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9" name="Google Shape;1279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1" name="Google Shape;1281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2" name="Google Shape;1282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3" name="Google Shape;1283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4" name="Google Shape;1284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5" name="Google Shape;1285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7" name="Google Shape;1287;g764eddebc4_0_1036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288" name="Google Shape;1288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289" name="Google Shape;1289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0" name="Google Shape;1290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1" name="Google Shape;1291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3" name="Google Shape;1293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8" name="Google Shape;1298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99" name="Google Shape;1299;g764eddebc4_0_1036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300" name="Google Shape;1300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301" name="Google Shape;1301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2" name="Google Shape;1302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3" name="Google Shape;1303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4" name="Google Shape;1304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5" name="Google Shape;1305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6" name="Google Shape;1306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7" name="Google Shape;1307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8" name="Google Shape;1308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9" name="Google Shape;1309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0" name="Google Shape;1310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311" name="Google Shape;1311;g764eddebc4_0_1036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1312" name="Google Shape;1312;g764eddebc4_0_103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3" name="Google Shape;1313;g764eddebc4_0_103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4" name="Google Shape;1314;g764eddebc4_0_103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5" name="Google Shape;1315;g764eddebc4_0_103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316" name="Google Shape;1316;g764eddebc4_0_10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43538" y="337012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7" name="Google Shape;1317;g764eddebc4_0_10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8" name="Google Shape;1318;g764eddebc4_0_10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5704" y="1532851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1319" name="Google Shape;1319;g764eddebc4_0_1036"/>
          <p:cNvSpPr/>
          <p:nvPr/>
        </p:nvSpPr>
        <p:spPr>
          <a:xfrm>
            <a:off x="2915313" y="2325375"/>
            <a:ext cx="3179400" cy="1114500"/>
          </a:xfrm>
          <a:prstGeom prst="wedgeRoundRectCallout">
            <a:avLst>
              <a:gd fmla="val 41144" name="adj1"/>
              <a:gd fmla="val 6287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Der Mikrocontroller verwendet Register (Körbchen) als Speicher für Operanten und Ergebnisse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g764eddebc4_0_1036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1" name="Google Shape;1321;g764eddebc4_0_1036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g764eddebc4_0_1036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3" name="Google Shape;1323;g764eddebc4_0_1036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