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830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834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7197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028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897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098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42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29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226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3145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299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44682-68CA-4750-962D-A5F147CF021B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452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Timing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Oh Zeiten, oh Frequenzen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102" y="3044664"/>
            <a:ext cx="2374299" cy="3346996"/>
          </a:xfrm>
          <a:prstGeom prst="rect">
            <a:avLst/>
          </a:prstGeom>
        </p:spPr>
      </p:pic>
      <p:sp>
        <p:nvSpPr>
          <p:cNvPr id="6" name="Abgerundete rechteckige Legende 5"/>
          <p:cNvSpPr/>
          <p:nvPr/>
        </p:nvSpPr>
        <p:spPr>
          <a:xfrm>
            <a:off x="3898299" y="4669952"/>
            <a:ext cx="4603150" cy="1721708"/>
          </a:xfrm>
          <a:prstGeom prst="wedgeRoundRectCallout">
            <a:avLst>
              <a:gd name="adj1" fmla="val -53046"/>
              <a:gd name="adj2" fmla="val -7051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rgbClr val="0070C0"/>
                </a:solidFill>
              </a:rPr>
              <a:t>Hallo, ich bin </a:t>
            </a:r>
            <a:r>
              <a:rPr lang="de-DE" dirty="0" err="1" smtClean="0">
                <a:solidFill>
                  <a:srgbClr val="0070C0"/>
                </a:solidFill>
              </a:rPr>
              <a:t>Mik</a:t>
            </a:r>
            <a:r>
              <a:rPr lang="de-DE" dirty="0" smtClean="0">
                <a:solidFill>
                  <a:srgbClr val="0070C0"/>
                </a:solidFill>
              </a:rPr>
              <a:t>, Dein Mikrocontroller</a:t>
            </a:r>
            <a:endParaRPr lang="de-D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81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Timing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Oh Zeiten, oh Frequenzen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102" y="3044664"/>
            <a:ext cx="2374299" cy="3346996"/>
          </a:xfrm>
          <a:prstGeom prst="rect">
            <a:avLst/>
          </a:prstGeom>
        </p:spPr>
      </p:pic>
      <p:sp>
        <p:nvSpPr>
          <p:cNvPr id="6" name="Abgerundete rechteckige Legende 5"/>
          <p:cNvSpPr/>
          <p:nvPr/>
        </p:nvSpPr>
        <p:spPr>
          <a:xfrm>
            <a:off x="3898299" y="4669952"/>
            <a:ext cx="4603150" cy="1721708"/>
          </a:xfrm>
          <a:prstGeom prst="wedgeRoundRectCallout">
            <a:avLst>
              <a:gd name="adj1" fmla="val -53046"/>
              <a:gd name="adj2" fmla="val -7051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rgbClr val="0070C0"/>
                </a:solidFill>
              </a:rPr>
              <a:t>Hallo, ich bin </a:t>
            </a:r>
            <a:r>
              <a:rPr lang="de-DE" dirty="0" err="1" smtClean="0">
                <a:solidFill>
                  <a:srgbClr val="0070C0"/>
                </a:solidFill>
              </a:rPr>
              <a:t>Mik</a:t>
            </a:r>
            <a:r>
              <a:rPr lang="de-DE" dirty="0" smtClean="0">
                <a:solidFill>
                  <a:srgbClr val="0070C0"/>
                </a:solidFill>
              </a:rPr>
              <a:t>, Dein Mikrocontroller</a:t>
            </a:r>
            <a:endParaRPr lang="de-D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8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Breitbild</PresentationFormat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Timing</vt:lpstr>
      <vt:lpstr>Timing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</dc:title>
  <dc:creator>Jörg Sturm</dc:creator>
  <cp:lastModifiedBy>Jörg Sturm</cp:lastModifiedBy>
  <cp:revision>3</cp:revision>
  <dcterms:created xsi:type="dcterms:W3CDTF">2020-01-07T16:43:51Z</dcterms:created>
  <dcterms:modified xsi:type="dcterms:W3CDTF">2020-01-07T17:30:54Z</dcterms:modified>
</cp:coreProperties>
</file>