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90" d="100"/>
          <a:sy n="90" d="100"/>
        </p:scale>
        <p:origin x="-108" y="-2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1451B-2B54-444C-A5FA-F0ED9D5E1154}" type="datetimeFigureOut">
              <a:rPr lang="de-DE" smtClean="0"/>
              <a:t>18.11.2014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6EA60-AB83-4D75-BFFB-7948EB54D061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1451B-2B54-444C-A5FA-F0ED9D5E1154}" type="datetimeFigureOut">
              <a:rPr lang="de-DE" smtClean="0"/>
              <a:t>18.11.2014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6EA60-AB83-4D75-BFFB-7948EB54D061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1451B-2B54-444C-A5FA-F0ED9D5E1154}" type="datetimeFigureOut">
              <a:rPr lang="de-DE" smtClean="0"/>
              <a:t>18.11.2014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6EA60-AB83-4D75-BFFB-7948EB54D061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1451B-2B54-444C-A5FA-F0ED9D5E1154}" type="datetimeFigureOut">
              <a:rPr lang="de-DE" smtClean="0"/>
              <a:t>18.11.2014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6EA60-AB83-4D75-BFFB-7948EB54D061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1451B-2B54-444C-A5FA-F0ED9D5E1154}" type="datetimeFigureOut">
              <a:rPr lang="de-DE" smtClean="0"/>
              <a:t>18.11.2014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6EA60-AB83-4D75-BFFB-7948EB54D061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1451B-2B54-444C-A5FA-F0ED9D5E1154}" type="datetimeFigureOut">
              <a:rPr lang="de-DE" smtClean="0"/>
              <a:t>18.11.2014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6EA60-AB83-4D75-BFFB-7948EB54D061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1451B-2B54-444C-A5FA-F0ED9D5E1154}" type="datetimeFigureOut">
              <a:rPr lang="de-DE" smtClean="0"/>
              <a:t>18.11.2014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6EA60-AB83-4D75-BFFB-7948EB54D061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1451B-2B54-444C-A5FA-F0ED9D5E1154}" type="datetimeFigureOut">
              <a:rPr lang="de-DE" smtClean="0"/>
              <a:t>18.11.2014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6EA60-AB83-4D75-BFFB-7948EB54D061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1451B-2B54-444C-A5FA-F0ED9D5E1154}" type="datetimeFigureOut">
              <a:rPr lang="de-DE" smtClean="0"/>
              <a:t>18.11.2014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6EA60-AB83-4D75-BFFB-7948EB54D061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1451B-2B54-444C-A5FA-F0ED9D5E1154}" type="datetimeFigureOut">
              <a:rPr lang="de-DE" smtClean="0"/>
              <a:t>18.11.2014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6EA60-AB83-4D75-BFFB-7948EB54D061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1451B-2B54-444C-A5FA-F0ED9D5E1154}" type="datetimeFigureOut">
              <a:rPr lang="de-DE" smtClean="0"/>
              <a:t>18.11.2014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6EA60-AB83-4D75-BFFB-7948EB54D061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91451B-2B54-444C-A5FA-F0ED9D5E1154}" type="datetimeFigureOut">
              <a:rPr lang="de-DE" smtClean="0"/>
              <a:t>18.11.2014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06EA60-AB83-4D75-BFFB-7948EB54D061}" type="slidenum">
              <a:rPr lang="de-DE" smtClean="0"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251520" y="188640"/>
            <a:ext cx="6046207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F 7 	Ich kann aus den Koordinaten zweier Punkte A und B die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	Funktionsgleichung der Parabel y = x² + </a:t>
            </a:r>
            <a:r>
              <a:rPr kumimoji="0" lang="de-DE" sz="16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px</a:t>
            </a:r>
            <a:r>
              <a:rPr kumimoji="0" lang="de-DE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+ q bestimmen.</a:t>
            </a:r>
            <a:endParaRPr kumimoji="0" lang="de-DE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1600" b="1" u="sng" dirty="0" smtClean="0">
                <a:ea typeface="Calibri" pitchFamily="34" charset="0"/>
                <a:cs typeface="Times New Roman" pitchFamily="18" charset="0"/>
              </a:rPr>
              <a:t>Aufgabe: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e-DE" sz="1600" b="1" u="sng" dirty="0"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Die Punkte A (2 ; 14 ) und B (-2 ; 2 ) liegen auf einer Parabel. </a:t>
            </a:r>
            <a:r>
              <a:rPr kumimoji="0" lang="de-DE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Gib die dazugehörige Funktionsgleichung an</a:t>
            </a:r>
            <a:endParaRPr kumimoji="0" lang="de-DE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476672"/>
            <a:ext cx="2383904" cy="4171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hteck 7"/>
          <p:cNvSpPr/>
          <p:nvPr/>
        </p:nvSpPr>
        <p:spPr>
          <a:xfrm>
            <a:off x="251520" y="2132856"/>
            <a:ext cx="568863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b="1" u="sng" dirty="0" smtClean="0">
                <a:ea typeface="Calibri" pitchFamily="34" charset="0"/>
                <a:cs typeface="Times New Roman" pitchFamily="18" charset="0"/>
              </a:rPr>
              <a:t>Musterlösung: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 u="sng" dirty="0" smtClean="0"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Für den Punkt A gilt :</a:t>
            </a:r>
            <a:r>
              <a:rPr kumimoji="0" lang="de-DE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de-DE" b="0" i="0" u="none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ea typeface="Calibri" pitchFamily="34" charset="0"/>
                <a:cs typeface="Times New Roman" pitchFamily="18" charset="0"/>
              </a:rPr>
              <a:t>x = 2 </a:t>
            </a:r>
            <a:r>
              <a:rPr kumimoji="0" lang="de-DE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und </a:t>
            </a:r>
            <a:r>
              <a:rPr kumimoji="0" lang="de-DE" b="0" i="0" u="none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ea typeface="Calibri" pitchFamily="34" charset="0"/>
                <a:cs typeface="Times New Roman" pitchFamily="18" charset="0"/>
              </a:rPr>
              <a:t>y = 14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dirty="0" smtClean="0">
                <a:ea typeface="Calibri" pitchFamily="34" charset="0"/>
                <a:cs typeface="Times New Roman" pitchFamily="18" charset="0"/>
              </a:rPr>
              <a:t>Diese Werte werden in die Funktionsgleichung eingesetzt: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de-DE" b="0" i="0" u="none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ea typeface="Calibri" pitchFamily="34" charset="0"/>
                <a:cs typeface="Times New Roman" pitchFamily="18" charset="0"/>
              </a:rPr>
              <a:t>14</a:t>
            </a:r>
            <a:r>
              <a:rPr kumimoji="0" lang="de-DE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= </a:t>
            </a:r>
            <a:r>
              <a:rPr lang="de-DE" dirty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de-DE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² + </a:t>
            </a:r>
            <a:r>
              <a:rPr lang="de-DE" dirty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de-DE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p + q </a:t>
            </a:r>
          </a:p>
        </p:txBody>
      </p:sp>
      <p:sp>
        <p:nvSpPr>
          <p:cNvPr id="9" name="Rechteck 8"/>
          <p:cNvSpPr/>
          <p:nvPr/>
        </p:nvSpPr>
        <p:spPr>
          <a:xfrm>
            <a:off x="251520" y="3645024"/>
            <a:ext cx="56886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Für den Punkt B gilt :</a:t>
            </a:r>
            <a:r>
              <a:rPr kumimoji="0" lang="de-DE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de-DE" b="0" i="0" u="none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ea typeface="Calibri" pitchFamily="34" charset="0"/>
                <a:cs typeface="Times New Roman" pitchFamily="18" charset="0"/>
              </a:rPr>
              <a:t>x = -2 </a:t>
            </a:r>
            <a:r>
              <a:rPr kumimoji="0" lang="de-DE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und </a:t>
            </a:r>
            <a:r>
              <a:rPr kumimoji="0" lang="de-DE" b="0" i="0" u="none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ea typeface="Calibri" pitchFamily="34" charset="0"/>
                <a:cs typeface="Times New Roman" pitchFamily="18" charset="0"/>
              </a:rPr>
              <a:t>y = +2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dirty="0" smtClean="0">
                <a:ea typeface="Calibri" pitchFamily="34" charset="0"/>
                <a:cs typeface="Times New Roman" pitchFamily="18" charset="0"/>
              </a:rPr>
              <a:t>Diese Werte werden in die Funktionsgleichung eingesetzt: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de-DE" b="0" i="0" u="none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de-DE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= -</a:t>
            </a:r>
            <a:r>
              <a:rPr lang="de-DE" dirty="0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de-DE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² - </a:t>
            </a:r>
            <a:r>
              <a:rPr lang="de-DE" dirty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de-DE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p + q </a:t>
            </a:r>
          </a:p>
        </p:txBody>
      </p:sp>
      <p:sp>
        <p:nvSpPr>
          <p:cNvPr id="10" name="Rechteck 9"/>
          <p:cNvSpPr/>
          <p:nvPr/>
        </p:nvSpPr>
        <p:spPr>
          <a:xfrm>
            <a:off x="251520" y="4797152"/>
            <a:ext cx="56886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So erhalten wir ein Gleichungssystem</a:t>
            </a:r>
            <a:r>
              <a:rPr lang="de-DE" dirty="0">
                <a:ea typeface="Calibri" pitchFamily="34" charset="0"/>
                <a:cs typeface="Times New Roman" pitchFamily="18" charset="0"/>
              </a:rPr>
              <a:t>:</a:t>
            </a:r>
            <a:endParaRPr kumimoji="0" lang="de-DE" b="0" i="0" u="none" strike="noStrike" cap="none" normalizeH="0" dirty="0" smtClean="0">
              <a:ln>
                <a:noFill/>
              </a:ln>
              <a:solidFill>
                <a:srgbClr val="0070C0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de-DE" b="0" i="0" u="none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ea typeface="Calibri" pitchFamily="34" charset="0"/>
                <a:cs typeface="Times New Roman" pitchFamily="18" charset="0"/>
              </a:rPr>
              <a:t>14</a:t>
            </a:r>
            <a:r>
              <a:rPr kumimoji="0" lang="de-DE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=  </a:t>
            </a:r>
            <a:r>
              <a:rPr lang="de-DE" dirty="0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de-DE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² + </a:t>
            </a:r>
            <a:r>
              <a:rPr lang="de-DE" dirty="0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de-DE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p + q </a:t>
            </a:r>
            <a:endParaRPr lang="de-DE" dirty="0" smtClean="0"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de-DE" b="0" i="0" u="none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ea typeface="Calibri" pitchFamily="34" charset="0"/>
                <a:cs typeface="Times New Roman" pitchFamily="18" charset="0"/>
              </a:rPr>
              <a:t>  2</a:t>
            </a:r>
            <a:r>
              <a:rPr kumimoji="0" lang="de-DE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= -</a:t>
            </a:r>
            <a:r>
              <a:rPr lang="de-DE" dirty="0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de-DE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² - </a:t>
            </a:r>
            <a:r>
              <a:rPr lang="de-DE" dirty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de-DE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p  + q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251520" y="188640"/>
            <a:ext cx="6046207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F 7 	Ich kann aus den Koordinaten zweier Punkte A und B die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	Funktionsgleichung der Parabel y = x² + </a:t>
            </a:r>
            <a:r>
              <a:rPr kumimoji="0" lang="de-DE" sz="16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px</a:t>
            </a:r>
            <a:r>
              <a:rPr kumimoji="0" lang="de-DE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+ q bestimmen.</a:t>
            </a:r>
            <a:endParaRPr kumimoji="0" lang="de-DE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1600" b="1" u="sng" dirty="0" smtClean="0">
                <a:ea typeface="Calibri" pitchFamily="34" charset="0"/>
                <a:cs typeface="Times New Roman" pitchFamily="18" charset="0"/>
              </a:rPr>
              <a:t>Aufgabe: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e-DE" sz="1600" b="1" u="sng" dirty="0"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Die Punkte A (2 ; 14 ) und B (-2 ; 2 ) liegen auf einer Parabel. </a:t>
            </a:r>
            <a:r>
              <a:rPr kumimoji="0" lang="de-DE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Gib die dazugehörige Funktionsgleichung an</a:t>
            </a:r>
            <a:endParaRPr kumimoji="0" lang="de-DE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476672"/>
            <a:ext cx="2383904" cy="4171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hteck 9"/>
          <p:cNvSpPr/>
          <p:nvPr/>
        </p:nvSpPr>
        <p:spPr>
          <a:xfrm>
            <a:off x="251520" y="2204864"/>
            <a:ext cx="640871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Das Gleichungssystem lösen wir mit dem </a:t>
            </a:r>
            <a:r>
              <a:rPr kumimoji="0" lang="de-DE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Additions</a:t>
            </a:r>
            <a:r>
              <a:rPr kumimoji="0" 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verfahren</a:t>
            </a:r>
            <a:r>
              <a:rPr lang="de-DE" dirty="0" smtClean="0">
                <a:ea typeface="Calibri" pitchFamily="34" charset="0"/>
                <a:cs typeface="Times New Roman" pitchFamily="18" charset="0"/>
              </a:rPr>
              <a:t>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de-DE" b="0" i="0" u="none" strike="noStrike" cap="none" normalizeH="0" dirty="0" smtClean="0">
              <a:ln>
                <a:noFill/>
              </a:ln>
              <a:solidFill>
                <a:srgbClr val="0070C0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de-DE" b="0" i="0" u="none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ea typeface="Calibri" pitchFamily="34" charset="0"/>
                <a:cs typeface="Times New Roman" pitchFamily="18" charset="0"/>
              </a:rPr>
              <a:t>14</a:t>
            </a:r>
            <a:r>
              <a:rPr kumimoji="0" lang="de-DE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=  </a:t>
            </a:r>
            <a:r>
              <a:rPr lang="de-DE" dirty="0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de-DE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² + </a:t>
            </a:r>
            <a:r>
              <a:rPr lang="de-DE" dirty="0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de-DE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p + q 	Summe der beiden linken/rechten Seiten:</a:t>
            </a:r>
            <a:endParaRPr lang="de-DE" dirty="0" smtClean="0"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de-DE" b="0" i="0" u="sng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ea typeface="Calibri" pitchFamily="34" charset="0"/>
                <a:cs typeface="Times New Roman" pitchFamily="18" charset="0"/>
              </a:rPr>
              <a:t>  2</a:t>
            </a:r>
            <a:r>
              <a:rPr kumimoji="0" lang="de-DE" b="0" i="0" u="sng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= -</a:t>
            </a:r>
            <a:r>
              <a:rPr lang="de-DE" u="sng" dirty="0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de-DE" b="0" i="0" u="sng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² - </a:t>
            </a:r>
            <a:r>
              <a:rPr lang="de-DE" u="sng" dirty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de-DE" b="0" i="0" u="sng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p  + q </a:t>
            </a:r>
            <a:r>
              <a:rPr kumimoji="0" lang="de-DE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	14 + 2 = 4 + 2p + q + 4 -2p +q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dirty="0"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de-DE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16 = 8 + 2q   | -8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de-DE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 8 = 2q   	     | :2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ea typeface="Calibri" pitchFamily="34" charset="0"/>
                <a:cs typeface="Times New Roman" pitchFamily="18" charset="0"/>
              </a:rPr>
              <a:t> </a:t>
            </a:r>
            <a:r>
              <a:rPr lang="de-DE" dirty="0" smtClean="0">
                <a:ea typeface="Calibri" pitchFamily="34" charset="0"/>
                <a:cs typeface="Times New Roman" pitchFamily="18" charset="0"/>
              </a:rPr>
              <a:t> 4 = q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dirty="0" smtClean="0">
              <a:ea typeface="Calibri" pitchFamily="34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de-DE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Eingesetzt in Gleichung 2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de-DE" b="0" i="0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ea typeface="Calibri" pitchFamily="34" charset="0"/>
                <a:cs typeface="Times New Roman" pitchFamily="18" charset="0"/>
              </a:rPr>
              <a:t> 2</a:t>
            </a:r>
            <a:r>
              <a:rPr kumimoji="0" lang="de-DE" b="0" i="0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= 4 - </a:t>
            </a:r>
            <a:r>
              <a:rPr lang="de-DE" dirty="0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de-DE" b="0" i="0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p  + 4   </a:t>
            </a:r>
            <a:r>
              <a:rPr kumimoji="0" lang="de-DE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| + 2p -2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de-DE" b="0" i="0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ea typeface="Calibri" pitchFamily="34" charset="0"/>
                <a:cs typeface="Times New Roman" pitchFamily="18" charset="0"/>
              </a:rPr>
              <a:t>2p</a:t>
            </a:r>
            <a:r>
              <a:rPr kumimoji="0" lang="de-DE" b="0" i="0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= 6                 </a:t>
            </a:r>
            <a:r>
              <a:rPr kumimoji="0" lang="de-DE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| :2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dirty="0" smtClean="0">
                <a:ea typeface="Calibri" pitchFamily="34" charset="0"/>
                <a:cs typeface="Times New Roman" pitchFamily="18" charset="0"/>
              </a:rPr>
              <a:t>p = 3</a:t>
            </a:r>
            <a:endParaRPr kumimoji="0" lang="de-DE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3203848" y="4869160"/>
            <a:ext cx="56886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dirty="0" smtClean="0">
                <a:ea typeface="Calibri" pitchFamily="34" charset="0"/>
                <a:cs typeface="Times New Roman" pitchFamily="18" charset="0"/>
              </a:rPr>
              <a:t>Die Funktionsgleichung der Parabel lautet y = x² + 3x + 4</a:t>
            </a:r>
            <a:endParaRPr kumimoji="0" lang="de-DE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251520" y="188640"/>
            <a:ext cx="6046207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F 7 	Ich kann aus den Koordinaten zweier Punkte A und B die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	Funktionsgleichung der Parabel y = x² + </a:t>
            </a:r>
            <a:r>
              <a:rPr kumimoji="0" lang="de-DE" sz="16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px</a:t>
            </a:r>
            <a:r>
              <a:rPr kumimoji="0" lang="de-DE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+ q bestimmen.</a:t>
            </a:r>
            <a:endParaRPr kumimoji="0" lang="de-DE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1600" b="1" u="sng" dirty="0" smtClean="0">
                <a:ea typeface="Calibri" pitchFamily="34" charset="0"/>
                <a:cs typeface="Times New Roman" pitchFamily="18" charset="0"/>
              </a:rPr>
              <a:t>Aufgabe: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e-DE" sz="1600" b="1" u="sng" dirty="0"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Die Punkte A (2 ; 14 ) und B (-2 ; 2 ) liegen auf einer Parabel. </a:t>
            </a:r>
            <a:r>
              <a:rPr kumimoji="0" lang="de-DE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Gib die dazugehörige Funktionsgleichung an</a:t>
            </a:r>
            <a:endParaRPr kumimoji="0" lang="de-DE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323528" y="2276872"/>
            <a:ext cx="56886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dirty="0" smtClean="0">
                <a:ea typeface="Calibri" pitchFamily="34" charset="0"/>
                <a:cs typeface="Times New Roman" pitchFamily="18" charset="0"/>
              </a:rPr>
              <a:t>Die Funktionsgleichung der Parabel in der Normalform lautet  y = x² + 3x + 4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de-DE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In der  Scheitelform y = ( x + 1,5)² + 1,75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980728"/>
            <a:ext cx="2802556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143</Words>
  <Application>Microsoft Office PowerPoint</Application>
  <PresentationFormat>Bildschirmpräsentation (4:3)</PresentationFormat>
  <Paragraphs>48</Paragraphs>
  <Slides>3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4" baseType="lpstr">
      <vt:lpstr>Larissa-Design</vt:lpstr>
      <vt:lpstr>Folie 1</vt:lpstr>
      <vt:lpstr>Folie 2</vt:lpstr>
      <vt:lpstr>Folie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horst</dc:creator>
  <cp:lastModifiedBy>horst</cp:lastModifiedBy>
  <cp:revision>4</cp:revision>
  <dcterms:created xsi:type="dcterms:W3CDTF">2014-11-18T15:01:05Z</dcterms:created>
  <dcterms:modified xsi:type="dcterms:W3CDTF">2014-11-18T15:39:53Z</dcterms:modified>
</cp:coreProperties>
</file>