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-78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03E3B-4BAD-47B3-9A01-08469E489CF5}" type="datetimeFigureOut">
              <a:rPr lang="de-DE" smtClean="0"/>
              <a:t>19.07.2012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0DECD-2234-4FA7-8917-574192AB22F2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327379" y="260648"/>
            <a:ext cx="4562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Beschreibung des Programms „Rechenketten“</a:t>
            </a:r>
            <a:endParaRPr lang="de-DE" b="1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251520" y="3933056"/>
            <a:ext cx="756084" cy="369332"/>
            <a:chOff x="323528" y="1844824"/>
            <a:chExt cx="756084" cy="369332"/>
          </a:xfrm>
        </p:grpSpPr>
        <p:sp>
          <p:nvSpPr>
            <p:cNvPr id="6" name="Textfeld 5"/>
            <p:cNvSpPr txBox="1"/>
            <p:nvPr/>
          </p:nvSpPr>
          <p:spPr>
            <a:xfrm>
              <a:off x="323528" y="1844824"/>
              <a:ext cx="576064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7" name="Gleichschenkliges Dreieck 6"/>
            <p:cNvSpPr/>
            <p:nvPr/>
          </p:nvSpPr>
          <p:spPr>
            <a:xfrm rot="5400000">
              <a:off x="863588" y="1952836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179512" y="3645024"/>
            <a:ext cx="7633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smtClean="0"/>
              <a:t>In-/Output</a:t>
            </a:r>
            <a:endParaRPr lang="de-DE" sz="1000" b="1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251520" y="4683333"/>
            <a:ext cx="756084" cy="408623"/>
            <a:chOff x="323528" y="4149080"/>
            <a:chExt cx="756084" cy="408623"/>
          </a:xfrm>
        </p:grpSpPr>
        <p:sp>
          <p:nvSpPr>
            <p:cNvPr id="10" name="Abgerundetes Rechteck 9"/>
            <p:cNvSpPr/>
            <p:nvPr/>
          </p:nvSpPr>
          <p:spPr>
            <a:xfrm>
              <a:off x="323528" y="4149080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+ 3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1" name="Gleichschenkliges Dreieck 10"/>
            <p:cNvSpPr/>
            <p:nvPr/>
          </p:nvSpPr>
          <p:spPr>
            <a:xfrm rot="5400000">
              <a:off x="863588" y="4257092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251520" y="836712"/>
            <a:ext cx="7082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Auf der linken Seite befinden sich eine Ein-/Ausgabebox (In-/Output) und 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251520" y="1196752"/>
            <a:ext cx="702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Rechenboxen  (</a:t>
            </a:r>
            <a:r>
              <a:rPr lang="de-DE" dirty="0" err="1" smtClean="0"/>
              <a:t>Operations</a:t>
            </a:r>
            <a:r>
              <a:rPr lang="de-DE" dirty="0" smtClean="0"/>
              <a:t>) für die unterschiedlichen Rechenoperationen.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179512" y="4323293"/>
            <a:ext cx="7777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err="1" smtClean="0"/>
              <a:t>Operations</a:t>
            </a:r>
            <a:endParaRPr lang="de-DE" sz="10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251520" y="1556792"/>
            <a:ext cx="8286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Eine Rechenkette erzeugt man, indem man mit der Maus die benötigte Anzahl an Ein-/</a:t>
            </a:r>
          </a:p>
          <a:p>
            <a:r>
              <a:rPr lang="de-DE" dirty="0" smtClean="0"/>
              <a:t>Ausgabeboxen und dazwischen Rechenboxen auf das weiße Feld zieht.  </a:t>
            </a:r>
            <a:endParaRPr lang="de-DE" dirty="0"/>
          </a:p>
        </p:txBody>
      </p:sp>
      <p:grpSp>
        <p:nvGrpSpPr>
          <p:cNvPr id="24" name="Gruppieren 23"/>
          <p:cNvGrpSpPr/>
          <p:nvPr/>
        </p:nvGrpSpPr>
        <p:grpSpPr>
          <a:xfrm>
            <a:off x="251520" y="5187389"/>
            <a:ext cx="756084" cy="408623"/>
            <a:chOff x="323528" y="4653136"/>
            <a:chExt cx="756084" cy="408623"/>
          </a:xfrm>
        </p:grpSpPr>
        <p:sp>
          <p:nvSpPr>
            <p:cNvPr id="12" name="Abgerundetes Rechteck 11"/>
            <p:cNvSpPr/>
            <p:nvPr/>
          </p:nvSpPr>
          <p:spPr>
            <a:xfrm>
              <a:off x="323528" y="4653136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- 3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0" name="Gleichschenkliges Dreieck 19"/>
            <p:cNvSpPr/>
            <p:nvPr/>
          </p:nvSpPr>
          <p:spPr>
            <a:xfrm rot="5400000">
              <a:off x="863588" y="4761148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251520" y="5714870"/>
            <a:ext cx="756084" cy="408623"/>
            <a:chOff x="323528" y="5180617"/>
            <a:chExt cx="756084" cy="408623"/>
          </a:xfrm>
        </p:grpSpPr>
        <p:sp>
          <p:nvSpPr>
            <p:cNvPr id="13" name="Abgerundetes Rechteck 12"/>
            <p:cNvSpPr/>
            <p:nvPr/>
          </p:nvSpPr>
          <p:spPr>
            <a:xfrm>
              <a:off x="323528" y="5180617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x 3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1" name="Gleichschenkliges Dreieck 20"/>
            <p:cNvSpPr/>
            <p:nvPr/>
          </p:nvSpPr>
          <p:spPr>
            <a:xfrm rot="5400000">
              <a:off x="863588" y="5294079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251520" y="6267509"/>
            <a:ext cx="756084" cy="408623"/>
            <a:chOff x="323528" y="5733256"/>
            <a:chExt cx="756084" cy="408623"/>
          </a:xfrm>
        </p:grpSpPr>
        <p:sp>
          <p:nvSpPr>
            <p:cNvPr id="14" name="Abgerundetes Rechteck 13"/>
            <p:cNvSpPr/>
            <p:nvPr/>
          </p:nvSpPr>
          <p:spPr>
            <a:xfrm>
              <a:off x="323528" y="5733256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/ 3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2" name="Gleichschenkliges Dreieck 21"/>
            <p:cNvSpPr/>
            <p:nvPr/>
          </p:nvSpPr>
          <p:spPr>
            <a:xfrm rot="5400000">
              <a:off x="863588" y="5841268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7" name="Gruppieren 26"/>
          <p:cNvGrpSpPr/>
          <p:nvPr/>
        </p:nvGrpSpPr>
        <p:grpSpPr>
          <a:xfrm>
            <a:off x="1691680" y="3900339"/>
            <a:ext cx="756084" cy="369332"/>
            <a:chOff x="323528" y="1844824"/>
            <a:chExt cx="756084" cy="369332"/>
          </a:xfrm>
        </p:grpSpPr>
        <p:sp>
          <p:nvSpPr>
            <p:cNvPr id="28" name="Textfeld 27"/>
            <p:cNvSpPr txBox="1"/>
            <p:nvPr/>
          </p:nvSpPr>
          <p:spPr>
            <a:xfrm>
              <a:off x="323528" y="1844824"/>
              <a:ext cx="576064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29" name="Gleichschenkliges Dreieck 28"/>
            <p:cNvSpPr/>
            <p:nvPr/>
          </p:nvSpPr>
          <p:spPr>
            <a:xfrm rot="5400000">
              <a:off x="863588" y="1952836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0" name="Gruppieren 29"/>
          <p:cNvGrpSpPr/>
          <p:nvPr/>
        </p:nvGrpSpPr>
        <p:grpSpPr>
          <a:xfrm>
            <a:off x="3131840" y="3861048"/>
            <a:ext cx="756084" cy="408623"/>
            <a:chOff x="323528" y="4149080"/>
            <a:chExt cx="756084" cy="408623"/>
          </a:xfrm>
        </p:grpSpPr>
        <p:sp>
          <p:nvSpPr>
            <p:cNvPr id="31" name="Abgerundetes Rechteck 30"/>
            <p:cNvSpPr/>
            <p:nvPr/>
          </p:nvSpPr>
          <p:spPr>
            <a:xfrm>
              <a:off x="323528" y="4149080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+ 3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2" name="Gleichschenkliges Dreieck 31"/>
            <p:cNvSpPr/>
            <p:nvPr/>
          </p:nvSpPr>
          <p:spPr>
            <a:xfrm rot="5400000">
              <a:off x="863588" y="4257092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3" name="Gruppieren 32"/>
          <p:cNvGrpSpPr/>
          <p:nvPr/>
        </p:nvGrpSpPr>
        <p:grpSpPr>
          <a:xfrm>
            <a:off x="4572000" y="3900339"/>
            <a:ext cx="756084" cy="369332"/>
            <a:chOff x="323528" y="1844824"/>
            <a:chExt cx="756084" cy="369332"/>
          </a:xfrm>
        </p:grpSpPr>
        <p:sp>
          <p:nvSpPr>
            <p:cNvPr id="34" name="Textfeld 33"/>
            <p:cNvSpPr txBox="1"/>
            <p:nvPr/>
          </p:nvSpPr>
          <p:spPr>
            <a:xfrm>
              <a:off x="323528" y="1844824"/>
              <a:ext cx="576064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35" name="Gleichschenkliges Dreieck 34"/>
            <p:cNvSpPr/>
            <p:nvPr/>
          </p:nvSpPr>
          <p:spPr>
            <a:xfrm rot="5400000">
              <a:off x="863588" y="1952836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6012160" y="3861048"/>
            <a:ext cx="756084" cy="408623"/>
            <a:chOff x="323528" y="4149080"/>
            <a:chExt cx="756084" cy="408623"/>
          </a:xfrm>
        </p:grpSpPr>
        <p:sp>
          <p:nvSpPr>
            <p:cNvPr id="37" name="Abgerundetes Rechteck 36"/>
            <p:cNvSpPr/>
            <p:nvPr/>
          </p:nvSpPr>
          <p:spPr>
            <a:xfrm>
              <a:off x="323528" y="4149080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x 3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8" name="Gleichschenkliges Dreieck 37"/>
            <p:cNvSpPr/>
            <p:nvPr/>
          </p:nvSpPr>
          <p:spPr>
            <a:xfrm rot="5400000">
              <a:off x="863588" y="4257092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7380312" y="3889923"/>
            <a:ext cx="756084" cy="369332"/>
            <a:chOff x="323528" y="1844824"/>
            <a:chExt cx="756084" cy="369332"/>
          </a:xfrm>
        </p:grpSpPr>
        <p:sp>
          <p:nvSpPr>
            <p:cNvPr id="40" name="Textfeld 39"/>
            <p:cNvSpPr txBox="1"/>
            <p:nvPr/>
          </p:nvSpPr>
          <p:spPr>
            <a:xfrm>
              <a:off x="323528" y="1844824"/>
              <a:ext cx="576064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41" name="Gleichschenkliges Dreieck 40"/>
            <p:cNvSpPr/>
            <p:nvPr/>
          </p:nvSpPr>
          <p:spPr>
            <a:xfrm rot="5400000">
              <a:off x="863588" y="1952836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2" name="Textfeld 41"/>
          <p:cNvSpPr txBox="1"/>
          <p:nvPr/>
        </p:nvSpPr>
        <p:spPr>
          <a:xfrm>
            <a:off x="251520" y="2132856"/>
            <a:ext cx="7338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Mit einem Klick in eine Rechenbox kann man die vorgegebene Zahl 3 ändern.</a:t>
            </a:r>
            <a:endParaRPr lang="de-DE" dirty="0"/>
          </a:p>
        </p:txBody>
      </p:sp>
      <p:grpSp>
        <p:nvGrpSpPr>
          <p:cNvPr id="43" name="Gruppieren 42"/>
          <p:cNvGrpSpPr/>
          <p:nvPr/>
        </p:nvGrpSpPr>
        <p:grpSpPr>
          <a:xfrm>
            <a:off x="3131840" y="3861048"/>
            <a:ext cx="756084" cy="408623"/>
            <a:chOff x="323528" y="4149080"/>
            <a:chExt cx="756084" cy="408623"/>
          </a:xfrm>
        </p:grpSpPr>
        <p:sp>
          <p:nvSpPr>
            <p:cNvPr id="44" name="Abgerundetes Rechteck 43"/>
            <p:cNvSpPr/>
            <p:nvPr/>
          </p:nvSpPr>
          <p:spPr>
            <a:xfrm>
              <a:off x="323528" y="4149080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+ 7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5" name="Gleichschenkliges Dreieck 44"/>
            <p:cNvSpPr/>
            <p:nvPr/>
          </p:nvSpPr>
          <p:spPr>
            <a:xfrm rot="5400000">
              <a:off x="863588" y="4257092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6012160" y="3861048"/>
            <a:ext cx="756084" cy="408623"/>
            <a:chOff x="323528" y="4149080"/>
            <a:chExt cx="756084" cy="408623"/>
          </a:xfrm>
        </p:grpSpPr>
        <p:sp>
          <p:nvSpPr>
            <p:cNvPr id="47" name="Abgerundetes Rechteck 46"/>
            <p:cNvSpPr/>
            <p:nvPr/>
          </p:nvSpPr>
          <p:spPr>
            <a:xfrm>
              <a:off x="323528" y="4149080"/>
              <a:ext cx="576064" cy="408623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x 9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8" name="Gleichschenkliges Dreieck 47"/>
            <p:cNvSpPr/>
            <p:nvPr/>
          </p:nvSpPr>
          <p:spPr>
            <a:xfrm rot="5400000">
              <a:off x="863588" y="4257092"/>
              <a:ext cx="252028" cy="180020"/>
            </a:xfrm>
            <a:prstGeom prst="triangl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9" name="Textfeld 48"/>
          <p:cNvSpPr txBox="1"/>
          <p:nvPr/>
        </p:nvSpPr>
        <p:spPr>
          <a:xfrm>
            <a:off x="251520" y="2420888"/>
            <a:ext cx="6127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Jetzt muss man die Boxen mit gedrückter Maustaste verbinden.</a:t>
            </a:r>
            <a:endParaRPr lang="de-DE" dirty="0"/>
          </a:p>
        </p:txBody>
      </p:sp>
      <p:cxnSp>
        <p:nvCxnSpPr>
          <p:cNvPr id="51" name="Gerade Verbindung mit Pfeil 50"/>
          <p:cNvCxnSpPr/>
          <p:nvPr/>
        </p:nvCxnSpPr>
        <p:spPr>
          <a:xfrm>
            <a:off x="2464518" y="4105947"/>
            <a:ext cx="64807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56"/>
          <p:cNvCxnSpPr/>
          <p:nvPr/>
        </p:nvCxnSpPr>
        <p:spPr>
          <a:xfrm>
            <a:off x="3914303" y="4077072"/>
            <a:ext cx="64807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/>
          <p:nvPr/>
        </p:nvCxnSpPr>
        <p:spPr>
          <a:xfrm>
            <a:off x="5364088" y="4110580"/>
            <a:ext cx="64807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/>
          <p:nvPr/>
        </p:nvCxnSpPr>
        <p:spPr>
          <a:xfrm>
            <a:off x="6751490" y="4062455"/>
            <a:ext cx="64807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feld 59"/>
          <p:cNvSpPr txBox="1"/>
          <p:nvPr/>
        </p:nvSpPr>
        <p:spPr>
          <a:xfrm>
            <a:off x="251520" y="2782669"/>
            <a:ext cx="6632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Anschließend gibt man in die erste Eingabebox z.B. eine Zahl ein.</a:t>
            </a:r>
          </a:p>
          <a:p>
            <a:r>
              <a:rPr lang="de-DE" dirty="0" smtClean="0"/>
              <a:t>die vorgegebenen Rechenschritte (Operationen) werden ausgeführt.</a:t>
            </a:r>
            <a:endParaRPr lang="de-DE" dirty="0"/>
          </a:p>
        </p:txBody>
      </p:sp>
      <p:sp>
        <p:nvSpPr>
          <p:cNvPr id="61" name="Textfeld 60"/>
          <p:cNvSpPr txBox="1"/>
          <p:nvPr/>
        </p:nvSpPr>
        <p:spPr>
          <a:xfrm>
            <a:off x="1763688" y="393305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13</a:t>
            </a:r>
            <a:endParaRPr lang="de-DE" dirty="0"/>
          </a:p>
        </p:txBody>
      </p:sp>
      <p:sp>
        <p:nvSpPr>
          <p:cNvPr id="62" name="Textfeld 61"/>
          <p:cNvSpPr txBox="1"/>
          <p:nvPr/>
        </p:nvSpPr>
        <p:spPr>
          <a:xfrm>
            <a:off x="4627085" y="389409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20</a:t>
            </a:r>
            <a:endParaRPr lang="de-DE" dirty="0"/>
          </a:p>
        </p:txBody>
      </p:sp>
      <p:sp>
        <p:nvSpPr>
          <p:cNvPr id="63" name="Textfeld 62"/>
          <p:cNvSpPr txBox="1"/>
          <p:nvPr/>
        </p:nvSpPr>
        <p:spPr>
          <a:xfrm>
            <a:off x="7375201" y="388308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180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1547664" y="4581128"/>
            <a:ext cx="66148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Gibt man in die erste Eingabebox eine Variable ein, werden ebenfalls</a:t>
            </a:r>
          </a:p>
          <a:p>
            <a:r>
              <a:rPr lang="de-DE" dirty="0" smtClean="0"/>
              <a:t>die vorgegebenen Rechenschritte (Operationen) ausgeführt.</a:t>
            </a:r>
          </a:p>
          <a:p>
            <a:r>
              <a:rPr lang="de-DE" dirty="0" smtClean="0"/>
              <a:t>In den Ausgabeboxen stehen Terme mit Variablen.</a:t>
            </a:r>
            <a:endParaRPr lang="de-DE" dirty="0"/>
          </a:p>
        </p:txBody>
      </p:sp>
      <p:grpSp>
        <p:nvGrpSpPr>
          <p:cNvPr id="95" name="Gruppieren 94"/>
          <p:cNvGrpSpPr/>
          <p:nvPr/>
        </p:nvGrpSpPr>
        <p:grpSpPr>
          <a:xfrm>
            <a:off x="1619672" y="5805264"/>
            <a:ext cx="7056784" cy="408623"/>
            <a:chOff x="1619672" y="5805264"/>
            <a:chExt cx="7056784" cy="408623"/>
          </a:xfrm>
        </p:grpSpPr>
        <p:grpSp>
          <p:nvGrpSpPr>
            <p:cNvPr id="65" name="Gruppieren 64"/>
            <p:cNvGrpSpPr/>
            <p:nvPr/>
          </p:nvGrpSpPr>
          <p:grpSpPr>
            <a:xfrm>
              <a:off x="1619672" y="5844555"/>
              <a:ext cx="756084" cy="369332"/>
              <a:chOff x="323528" y="1844824"/>
              <a:chExt cx="756084" cy="369332"/>
            </a:xfrm>
          </p:grpSpPr>
          <p:sp>
            <p:nvSpPr>
              <p:cNvPr id="66" name="Textfeld 65"/>
              <p:cNvSpPr txBox="1"/>
              <p:nvPr/>
            </p:nvSpPr>
            <p:spPr>
              <a:xfrm>
                <a:off x="323528" y="1844824"/>
                <a:ext cx="576064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67" name="Gleichschenkliges Dreieck 66"/>
              <p:cNvSpPr/>
              <p:nvPr/>
            </p:nvSpPr>
            <p:spPr>
              <a:xfrm rot="5400000">
                <a:off x="863588" y="1952836"/>
                <a:ext cx="252028" cy="180020"/>
              </a:xfrm>
              <a:prstGeom prst="triangl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68" name="Gruppieren 67"/>
            <p:cNvGrpSpPr/>
            <p:nvPr/>
          </p:nvGrpSpPr>
          <p:grpSpPr>
            <a:xfrm>
              <a:off x="3059832" y="5805264"/>
              <a:ext cx="756084" cy="408623"/>
              <a:chOff x="323528" y="4149080"/>
              <a:chExt cx="756084" cy="408623"/>
            </a:xfrm>
          </p:grpSpPr>
          <p:sp>
            <p:nvSpPr>
              <p:cNvPr id="69" name="Abgerundetes Rechteck 68"/>
              <p:cNvSpPr/>
              <p:nvPr/>
            </p:nvSpPr>
            <p:spPr>
              <a:xfrm>
                <a:off x="323528" y="4149080"/>
                <a:ext cx="576064" cy="408623"/>
              </a:xfrm>
              <a:prstGeom prst="roundRect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chemeClr val="tx1"/>
                    </a:solidFill>
                  </a:rPr>
                  <a:t>+ 3</a:t>
                </a:r>
                <a:endParaRPr lang="de-D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Gleichschenkliges Dreieck 69"/>
              <p:cNvSpPr/>
              <p:nvPr/>
            </p:nvSpPr>
            <p:spPr>
              <a:xfrm rot="5400000">
                <a:off x="863588" y="4257092"/>
                <a:ext cx="252028" cy="180020"/>
              </a:xfrm>
              <a:prstGeom prst="triangl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1" name="Gruppieren 70"/>
            <p:cNvGrpSpPr/>
            <p:nvPr/>
          </p:nvGrpSpPr>
          <p:grpSpPr>
            <a:xfrm>
              <a:off x="4499992" y="5844555"/>
              <a:ext cx="756084" cy="369332"/>
              <a:chOff x="323528" y="1844824"/>
              <a:chExt cx="756084" cy="369332"/>
            </a:xfrm>
          </p:grpSpPr>
          <p:sp>
            <p:nvSpPr>
              <p:cNvPr id="72" name="Textfeld 71"/>
              <p:cNvSpPr txBox="1"/>
              <p:nvPr/>
            </p:nvSpPr>
            <p:spPr>
              <a:xfrm>
                <a:off x="323528" y="1844824"/>
                <a:ext cx="576064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73" name="Gleichschenkliges Dreieck 72"/>
              <p:cNvSpPr/>
              <p:nvPr/>
            </p:nvSpPr>
            <p:spPr>
              <a:xfrm rot="5400000">
                <a:off x="863588" y="1952836"/>
                <a:ext cx="252028" cy="180020"/>
              </a:xfrm>
              <a:prstGeom prst="triangl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4" name="Gruppieren 73"/>
            <p:cNvGrpSpPr/>
            <p:nvPr/>
          </p:nvGrpSpPr>
          <p:grpSpPr>
            <a:xfrm>
              <a:off x="5940152" y="5805264"/>
              <a:ext cx="756084" cy="408623"/>
              <a:chOff x="323528" y="4149080"/>
              <a:chExt cx="756084" cy="408623"/>
            </a:xfrm>
          </p:grpSpPr>
          <p:sp>
            <p:nvSpPr>
              <p:cNvPr id="75" name="Abgerundetes Rechteck 74"/>
              <p:cNvSpPr/>
              <p:nvPr/>
            </p:nvSpPr>
            <p:spPr>
              <a:xfrm>
                <a:off x="323528" y="4149080"/>
                <a:ext cx="576064" cy="408623"/>
              </a:xfrm>
              <a:prstGeom prst="roundRect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chemeClr val="tx1"/>
                    </a:solidFill>
                  </a:rPr>
                  <a:t>x 3</a:t>
                </a:r>
                <a:endParaRPr lang="de-D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Gleichschenkliges Dreieck 75"/>
              <p:cNvSpPr/>
              <p:nvPr/>
            </p:nvSpPr>
            <p:spPr>
              <a:xfrm rot="5400000">
                <a:off x="863588" y="4257092"/>
                <a:ext cx="252028" cy="180020"/>
              </a:xfrm>
              <a:prstGeom prst="triangl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7" name="Gruppieren 76"/>
            <p:cNvGrpSpPr/>
            <p:nvPr/>
          </p:nvGrpSpPr>
          <p:grpSpPr>
            <a:xfrm>
              <a:off x="7308304" y="5834139"/>
              <a:ext cx="1368152" cy="369332"/>
              <a:chOff x="323528" y="1844824"/>
              <a:chExt cx="756084" cy="369332"/>
            </a:xfrm>
          </p:grpSpPr>
          <p:sp>
            <p:nvSpPr>
              <p:cNvPr id="78" name="Textfeld 77"/>
              <p:cNvSpPr txBox="1"/>
              <p:nvPr/>
            </p:nvSpPr>
            <p:spPr>
              <a:xfrm>
                <a:off x="323528" y="1844824"/>
                <a:ext cx="576064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79" name="Gleichschenkliges Dreieck 78"/>
              <p:cNvSpPr/>
              <p:nvPr/>
            </p:nvSpPr>
            <p:spPr>
              <a:xfrm rot="5400000">
                <a:off x="863588" y="1952836"/>
                <a:ext cx="252028" cy="180020"/>
              </a:xfrm>
              <a:prstGeom prst="triangl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80" name="Gruppieren 79"/>
            <p:cNvGrpSpPr/>
            <p:nvPr/>
          </p:nvGrpSpPr>
          <p:grpSpPr>
            <a:xfrm>
              <a:off x="3059832" y="5805264"/>
              <a:ext cx="756084" cy="408623"/>
              <a:chOff x="323528" y="4149080"/>
              <a:chExt cx="756084" cy="408623"/>
            </a:xfrm>
          </p:grpSpPr>
          <p:sp>
            <p:nvSpPr>
              <p:cNvPr id="81" name="Abgerundetes Rechteck 80"/>
              <p:cNvSpPr/>
              <p:nvPr/>
            </p:nvSpPr>
            <p:spPr>
              <a:xfrm>
                <a:off x="323528" y="4149080"/>
                <a:ext cx="576064" cy="408623"/>
              </a:xfrm>
              <a:prstGeom prst="roundRect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chemeClr val="tx1"/>
                    </a:solidFill>
                  </a:rPr>
                  <a:t>+ 7</a:t>
                </a:r>
                <a:endParaRPr lang="de-D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Gleichschenkliges Dreieck 81"/>
              <p:cNvSpPr/>
              <p:nvPr/>
            </p:nvSpPr>
            <p:spPr>
              <a:xfrm rot="5400000">
                <a:off x="863588" y="4257092"/>
                <a:ext cx="252028" cy="180020"/>
              </a:xfrm>
              <a:prstGeom prst="triangl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83" name="Gruppieren 82"/>
            <p:cNvGrpSpPr/>
            <p:nvPr/>
          </p:nvGrpSpPr>
          <p:grpSpPr>
            <a:xfrm>
              <a:off x="5940152" y="5805264"/>
              <a:ext cx="756084" cy="408623"/>
              <a:chOff x="323528" y="4149080"/>
              <a:chExt cx="756084" cy="408623"/>
            </a:xfrm>
          </p:grpSpPr>
          <p:sp>
            <p:nvSpPr>
              <p:cNvPr id="84" name="Abgerundetes Rechteck 83"/>
              <p:cNvSpPr/>
              <p:nvPr/>
            </p:nvSpPr>
            <p:spPr>
              <a:xfrm>
                <a:off x="323528" y="4149080"/>
                <a:ext cx="576064" cy="408623"/>
              </a:xfrm>
              <a:prstGeom prst="roundRect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chemeClr val="tx1"/>
                    </a:solidFill>
                  </a:rPr>
                  <a:t>x 9</a:t>
                </a:r>
                <a:endParaRPr lang="de-D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Gleichschenkliges Dreieck 84"/>
              <p:cNvSpPr/>
              <p:nvPr/>
            </p:nvSpPr>
            <p:spPr>
              <a:xfrm rot="5400000">
                <a:off x="863588" y="4257092"/>
                <a:ext cx="252028" cy="180020"/>
              </a:xfrm>
              <a:prstGeom prst="triangl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86" name="Gerade Verbindung mit Pfeil 85"/>
            <p:cNvCxnSpPr/>
            <p:nvPr/>
          </p:nvCxnSpPr>
          <p:spPr>
            <a:xfrm>
              <a:off x="2392510" y="6050163"/>
              <a:ext cx="64807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mit Pfeil 86"/>
            <p:cNvCxnSpPr/>
            <p:nvPr/>
          </p:nvCxnSpPr>
          <p:spPr>
            <a:xfrm>
              <a:off x="3842295" y="6021288"/>
              <a:ext cx="64807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mit Pfeil 87"/>
            <p:cNvCxnSpPr/>
            <p:nvPr/>
          </p:nvCxnSpPr>
          <p:spPr>
            <a:xfrm>
              <a:off x="5292080" y="6054796"/>
              <a:ext cx="64807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mit Pfeil 88"/>
            <p:cNvCxnSpPr/>
            <p:nvPr/>
          </p:nvCxnSpPr>
          <p:spPr>
            <a:xfrm>
              <a:off x="6679482" y="6006671"/>
              <a:ext cx="64807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feld 89"/>
          <p:cNvSpPr txBox="1"/>
          <p:nvPr/>
        </p:nvSpPr>
        <p:spPr>
          <a:xfrm>
            <a:off x="1763688" y="580526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93" name="Textfeld 92"/>
          <p:cNvSpPr txBox="1"/>
          <p:nvPr/>
        </p:nvSpPr>
        <p:spPr>
          <a:xfrm>
            <a:off x="4461035" y="5844221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x +7</a:t>
            </a:r>
            <a:endParaRPr lang="de-DE" dirty="0"/>
          </a:p>
        </p:txBody>
      </p:sp>
      <p:sp>
        <p:nvSpPr>
          <p:cNvPr id="94" name="Textfeld 93"/>
          <p:cNvSpPr txBox="1"/>
          <p:nvPr/>
        </p:nvSpPr>
        <p:spPr>
          <a:xfrm>
            <a:off x="7308304" y="5849332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(x +7) ∙ 9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7" grpId="0"/>
      <p:bldP spid="18" grpId="0"/>
      <p:bldP spid="19" grpId="0"/>
      <p:bldP spid="42" grpId="0"/>
      <p:bldP spid="49" grpId="0"/>
      <p:bldP spid="60" grpId="0"/>
      <p:bldP spid="61" grpId="0"/>
      <p:bldP spid="62" grpId="0"/>
      <p:bldP spid="63" grpId="0"/>
      <p:bldP spid="64" grpId="0"/>
      <p:bldP spid="90" grpId="0"/>
      <p:bldP spid="93" grpId="0"/>
      <p:bldP spid="94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Bildschirmpräsentation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5</cp:revision>
  <dcterms:created xsi:type="dcterms:W3CDTF">2012-07-19T14:38:40Z</dcterms:created>
  <dcterms:modified xsi:type="dcterms:W3CDTF">2012-07-19T15:21:11Z</dcterms:modified>
</cp:coreProperties>
</file>