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 showGuides="1">
      <p:cViewPr varScale="1">
        <p:scale>
          <a:sx n="119" d="100"/>
          <a:sy n="119" d="100"/>
        </p:scale>
        <p:origin x="76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434206-A5D7-E144-899C-89A353289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B2F91F8-E9DB-3C4F-9C8D-62FE5E137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A0E1F6-C170-3B4F-825B-72AC2E7E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29F160-8985-224C-B37B-84F4D02FF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CBDDD2-96DB-654A-A7BE-61B088B6D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701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334E3E-708F-D740-BAB4-59D70E955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E1AD7C-9D7A-8B49-8813-8C151D49D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D1F3E8-B744-054D-A0CE-F1FD12F1C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DE0457-E719-AD48-A568-2E511FB32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258530-9F91-E24D-9A2D-0811EB28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34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C30A772-1951-FF44-8EDA-D73DE5DFE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886E0B-2516-CA45-B085-FC97887B3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30B94B-D6A5-EF4F-8984-F06AB81D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770B5A-C092-5843-BD9B-B25CC1AFA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D357A4-A6A3-D548-B42B-B318B8F64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68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D2DFB-8886-D148-A849-5218205DA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3C8818-912F-934A-A3C7-7B72D0F59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E6A26F-278B-7641-9D13-A6CDAEE1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233293-F4FE-464F-9FDE-009D3C2B3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41A600-AC8B-524D-B8B4-62312B22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28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1E13CC-E1C9-344F-9AB9-21DC809D5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E665BC-0E0B-4B4B-8EBA-E2F5AA6A7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CE8C1D-84CD-D14B-946C-9A5C0496E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CF4C5-E86D-F94E-9C15-2DF01527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F16243-A70B-C147-A993-15B564412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403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ECD8-3E9A-584A-969D-8BE662796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8B64AD-8542-EE4C-B508-9310AA8DD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79BDF5-E382-DA4D-8847-A8A2CFCC8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4D02F6-A292-F545-B5AB-03C0DDCC4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223308-C672-6E41-9D7C-AF65CC32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F53B9C-115E-0A44-AD1F-C027B9FA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23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CD742-1BDD-2B4C-AD3E-449A9130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49575F-B26E-F745-837B-864CB88E9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828E4F-EFD3-5D49-8CD1-BB53FCEA1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1609AC4-0801-C842-A484-E3CFEA622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C3AABE-4213-CD42-BC84-4C81162BC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6A1F3BF-28BD-A14A-80FB-51D41208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CB32A19-B508-B845-9752-13091287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64EA60-A561-7546-816B-D5FB67AA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583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E6FD-208E-3048-BBED-9FF66B000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D1AD2A4-F24B-9446-AB06-BE858011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004227-05F6-D84F-8238-907F431B5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7E8975-7F74-B041-B1DE-4064FC0CA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4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232732-FCBD-5D41-AAB3-C53CE23E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006B31-5146-7148-9A39-B1A8C875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886BE6-E323-754A-B875-512D6D38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71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0A257-7CB6-0F4A-B934-EAAC7096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5DCDD1-FF01-7A4C-BEF0-7E36BB664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25E9B7-D8D6-EC42-93C5-AAB884EE2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1E2EC5-1D57-3341-8270-CF9131C3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3C5B16-B5B1-0544-BF80-63DC44A38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0A06AE-FC01-A746-BBD6-23370612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42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8A0593-B6B1-7C43-95AF-184E8BD80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8C46C4B-EF62-1647-8BE6-318022AC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F45586-1F42-5146-A822-0107210C7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6C79B2-316F-3F4C-8A0A-4049F9280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E39ED5-CE86-844D-9B47-D72520C6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3666C0-E71C-3B45-857C-8210A22D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79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48BFCC-8FB3-5F46-9FE2-67D9B6BE9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BED2C7-3263-644E-8302-EBB4DF8B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CCC980-67C0-8A42-9CE9-789A3FAC6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8DA03-0C27-DA4F-AD2D-7D753387140B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27280A-02A5-AA48-8556-269B3BA4D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0B7060-2C93-1C43-974F-32798ADE2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8645E-DC42-1F48-89E2-90F5F0C036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01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5ECC740C-AB8B-8040-A866-5EF834C0638C}"/>
              </a:ext>
            </a:extLst>
          </p:cNvPr>
          <p:cNvSpPr txBox="1"/>
          <p:nvPr/>
        </p:nvSpPr>
        <p:spPr>
          <a:xfrm>
            <a:off x="614417" y="276147"/>
            <a:ext cx="3014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Ich habe etwas Neues gelernt.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4C124C6-485F-C746-83E7-CE054BFBD8A4}"/>
              </a:ext>
            </a:extLst>
          </p:cNvPr>
          <p:cNvSpPr txBox="1"/>
          <p:nvPr/>
        </p:nvSpPr>
        <p:spPr>
          <a:xfrm>
            <a:off x="8638958" y="293592"/>
            <a:ext cx="2938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/>
              <a:t>Wir haben in der Gruppe gut </a:t>
            </a:r>
          </a:p>
          <a:p>
            <a:pPr algn="r"/>
            <a:r>
              <a:rPr lang="de-DE" dirty="0"/>
              <a:t>zusammengearbeitet.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BA96479-EBCB-3D4F-8187-30E3B03A8A78}"/>
              </a:ext>
            </a:extLst>
          </p:cNvPr>
          <p:cNvSpPr txBox="1"/>
          <p:nvPr/>
        </p:nvSpPr>
        <p:spPr>
          <a:xfrm>
            <a:off x="614417" y="5998735"/>
            <a:ext cx="3782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Die musikalische Arbeit in der Gruppe </a:t>
            </a:r>
          </a:p>
          <a:p>
            <a:r>
              <a:rPr lang="de-DE" dirty="0"/>
              <a:t>hat Spaß gemacht.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470C277-E31A-DE4E-83ED-473B8C87981E}"/>
              </a:ext>
            </a:extLst>
          </p:cNvPr>
          <p:cNvSpPr txBox="1"/>
          <p:nvPr/>
        </p:nvSpPr>
        <p:spPr>
          <a:xfrm>
            <a:off x="8659442" y="5998734"/>
            <a:ext cx="3188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/>
              <a:t>Ich konnte meine Stärken in die </a:t>
            </a:r>
          </a:p>
          <a:p>
            <a:pPr algn="r"/>
            <a:r>
              <a:rPr lang="de-DE" dirty="0"/>
              <a:t>Arbeit einbringen.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35D6614-AB76-4A48-8544-E9C8CB727748}"/>
              </a:ext>
            </a:extLst>
          </p:cNvPr>
          <p:cNvSpPr/>
          <p:nvPr/>
        </p:nvSpPr>
        <p:spPr>
          <a:xfrm>
            <a:off x="3210397" y="616758"/>
            <a:ext cx="5695414" cy="5595763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967D66F-6E70-314F-B91C-B449B1E7730C}"/>
              </a:ext>
            </a:extLst>
          </p:cNvPr>
          <p:cNvSpPr/>
          <p:nvPr/>
        </p:nvSpPr>
        <p:spPr>
          <a:xfrm>
            <a:off x="3794760" y="1223682"/>
            <a:ext cx="4413326" cy="441063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62F0DE6-656B-BA45-84BF-4FD6196C61C3}"/>
              </a:ext>
            </a:extLst>
          </p:cNvPr>
          <p:cNvSpPr/>
          <p:nvPr/>
        </p:nvSpPr>
        <p:spPr>
          <a:xfrm>
            <a:off x="4412184" y="1707777"/>
            <a:ext cx="3291840" cy="344244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2055E58-2CB2-B448-ABC5-6D95E776EEF9}"/>
              </a:ext>
            </a:extLst>
          </p:cNvPr>
          <p:cNvSpPr/>
          <p:nvPr/>
        </p:nvSpPr>
        <p:spPr>
          <a:xfrm>
            <a:off x="4944482" y="2338894"/>
            <a:ext cx="2303034" cy="218918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2C87519-9108-2A47-8705-61E9696EB136}"/>
              </a:ext>
            </a:extLst>
          </p:cNvPr>
          <p:cNvSpPr/>
          <p:nvPr/>
        </p:nvSpPr>
        <p:spPr>
          <a:xfrm>
            <a:off x="5507793" y="2870947"/>
            <a:ext cx="1176413" cy="111610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5C76754F-59C3-0340-A44F-E6768B53CFAE}"/>
              </a:ext>
            </a:extLst>
          </p:cNvPr>
          <p:cNvCxnSpPr/>
          <p:nvPr/>
        </p:nvCxnSpPr>
        <p:spPr>
          <a:xfrm>
            <a:off x="6103172" y="0"/>
            <a:ext cx="0" cy="71108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A1A6A4FE-B1B9-D349-9DD1-03CE4FF85355}"/>
              </a:ext>
            </a:extLst>
          </p:cNvPr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259D655A-AFC0-824A-A874-E66E27A7C4BE}"/>
              </a:ext>
            </a:extLst>
          </p:cNvPr>
          <p:cNvSpPr/>
          <p:nvPr/>
        </p:nvSpPr>
        <p:spPr>
          <a:xfrm>
            <a:off x="5907742" y="3235362"/>
            <a:ext cx="376517" cy="38727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😀</a:t>
            </a:r>
          </a:p>
        </p:txBody>
      </p:sp>
    </p:spTree>
    <p:extLst>
      <p:ext uri="{BB962C8B-B14F-4D97-AF65-F5344CB8AC3E}">
        <p14:creationId xmlns:p14="http://schemas.microsoft.com/office/powerpoint/2010/main" val="318269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Macintosh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Hennicke</dc:creator>
  <cp:lastModifiedBy>Anne Hennicke</cp:lastModifiedBy>
  <cp:revision>6</cp:revision>
  <cp:lastPrinted>2021-10-10T19:14:01Z</cp:lastPrinted>
  <dcterms:created xsi:type="dcterms:W3CDTF">2021-10-10T19:01:26Z</dcterms:created>
  <dcterms:modified xsi:type="dcterms:W3CDTF">2021-10-28T10:59:40Z</dcterms:modified>
</cp:coreProperties>
</file>