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91"/>
  </p:normalViewPr>
  <p:slideViewPr>
    <p:cSldViewPr snapToGrid="0" snapToObjects="1">
      <p:cViewPr varScale="1">
        <p:scale>
          <a:sx n="142" d="100"/>
          <a:sy n="142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D5F3E-C4F2-934B-A2CC-104F9692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2F6B42-9B33-A04F-B4A4-ABD3654EE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ADD17E-121A-C948-9626-EABFD774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6636C4-4A22-9D45-AD30-E8974DB2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93B04D-DF8A-FC4D-9C42-6F8C9872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0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23489-03DE-324D-98B9-3A8E08DE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3B4ABE-033A-414F-A57B-FA85796CB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DC5843-EB54-1F41-B9C6-D841D6BC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1521B7-8242-274B-8846-10BB5CE4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CD438-E73F-EF4A-BBBA-A337AFF7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FF3536-93CF-914C-BB02-7360DFC1C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941F97-A766-164B-9A88-2FB8F8A7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2B59A4-1A8B-6F49-BDDF-6F3F186B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0DD142-C011-014A-A458-047E26B2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5D6A2-EF72-E94D-B3CE-B132998A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27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533A5-3443-C244-97C0-0BAACFF0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1C777-50B5-7145-BEA3-17AB6EEB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C4E11-E764-914C-BB85-6D8E3079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C5DBA-ACEA-2F40-A657-E255BDB7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371E95-2C68-4442-93C7-8C835529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42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743A3-B80E-D948-8BE3-7DED9C79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36E22B-D0A0-FF4E-843C-63EB1C6F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43BDFE-DD02-B24B-B536-D86CC65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F99A4F-1117-254E-99C0-FAF87491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EB02BF-A2CF-FA4B-A2E4-8502784E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34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AA079-0432-B543-8812-23D772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1277D0-4C49-2542-8BB8-8EA049D87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2FA794-3882-454D-B5B8-C3B02929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46A6E3-242E-244D-8D40-AB4A2F15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ED3F2E-F324-EE41-88B1-13F1A34A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FEB2CA-6FFA-484E-A3DF-FE05CD60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03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992D2-B999-9048-963C-01B3042D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85FFF1-B150-2B4E-9205-9C6974E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6161D7-9890-FD4B-8E68-796EACBD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AEF0EF-8421-0F4A-935D-022449147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26DCB0-621C-6947-AEB5-21ED763F4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3E5B06-949E-8743-8FEE-23D2966D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43561B-8237-484D-952F-D76C9A6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760308-19BC-4141-8BAF-0F282395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9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D8365-E6E1-1F46-9C26-E2C9CE2D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9867B-6AE6-034A-B0A5-F484E04B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FDA65D-7197-2746-8C4D-FA088870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69E577-0881-BC45-A5EC-6E7BDD99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5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2A9C68-6E87-2A45-BDAF-F921BAE3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F8E341-F30F-724B-AAEA-37F4CBC5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504549-F124-AE4D-B275-D79CF335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1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5C4DE-E833-7A45-B947-7BDD6B5F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75AAD-A5B9-BE41-856B-97937853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74B8C-8278-B34C-9C36-872D77456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BA1F1-513B-8E41-8A14-0D64AC86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2E05B2-011F-0548-8892-4B0E0B5E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EFBE6D-8E8B-E040-85BC-D51BBEAF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8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72DB6-7F7E-A040-94A8-A31CA813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336A31-1348-F445-B44B-EAC72A42A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238953-37B0-D348-8FB4-945226ACC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957B24-F574-0B40-907B-6963D36D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A617D8-E326-984F-8B03-54B4333A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6B8F66-32C4-E540-B7B7-4C703276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1D3121-7F8F-244F-8DDA-D0399F91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8EF3E0-518B-8649-9C4F-882EA1E5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CCFEB-F0BE-2C4D-A635-B2AAF191E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68D9-D04D-C841-8D64-B412DE948992}" type="datetimeFigureOut">
              <a:rPr lang="de-DE" smtClean="0"/>
              <a:t>30.03.21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E6C50B-6406-F146-AFCC-8C29AEF57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60555F-E51B-B547-86E3-1FBD13575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2FE1-C49D-4649-B0CB-A8CBB4F1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e-bw.de/faecher-und-schularten/musische-faecher/musik/sek-i/rhythmikbew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CE8711C-2536-BF41-A493-047D9FF3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51" y="1403934"/>
            <a:ext cx="8558334" cy="25003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E9510F-BBEA-374D-8D36-9553C89AA9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4" y="254416"/>
            <a:ext cx="1743075" cy="5549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91FB9F-9A0E-A94F-B373-10711869E706}"/>
              </a:ext>
            </a:extLst>
          </p:cNvPr>
          <p:cNvSpPr txBox="1"/>
          <p:nvPr/>
        </p:nvSpPr>
        <p:spPr>
          <a:xfrm>
            <a:off x="8292906" y="501629"/>
            <a:ext cx="333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Fachredaktion Musik, </a:t>
            </a:r>
            <a:r>
              <a:rPr lang="de-DE" sz="1400" dirty="0" err="1"/>
              <a:t>www.musik-bw.de</a:t>
            </a:r>
            <a:r>
              <a:rPr lang="de-DE" sz="1400" dirty="0">
                <a:effectLst/>
              </a:rPr>
              <a:t> </a:t>
            </a:r>
            <a:endParaRPr lang="de-DE" sz="1400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0D63D06-ECB2-F44A-BA82-2E51265CF860}"/>
              </a:ext>
            </a:extLst>
          </p:cNvPr>
          <p:cNvCxnSpPr/>
          <p:nvPr/>
        </p:nvCxnSpPr>
        <p:spPr>
          <a:xfrm>
            <a:off x="184935" y="809406"/>
            <a:ext cx="119180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1D4E9EC-E4F0-7244-9C0A-756AEFC92F3B}"/>
              </a:ext>
            </a:extLst>
          </p:cNvPr>
          <p:cNvSpPr txBox="1"/>
          <p:nvPr/>
        </p:nvSpPr>
        <p:spPr>
          <a:xfrm>
            <a:off x="604127" y="5906635"/>
            <a:ext cx="6761659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i="1" dirty="0"/>
              <a:t>Aufgaben: Verschiebe die beschreibenden Stichpunkte an die passende Stelle in den Noten.</a:t>
            </a:r>
          </a:p>
          <a:p>
            <a:r>
              <a:rPr lang="de-DE" sz="1400" i="1" dirty="0"/>
              <a:t>Formuliere unter Verwendung der Stichpunkte eine Beschreibung des Themas.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47AEC4-8646-E846-A4AB-AF1DA982F16C}"/>
              </a:ext>
            </a:extLst>
          </p:cNvPr>
          <p:cNvSpPr txBox="1"/>
          <p:nvPr/>
        </p:nvSpPr>
        <p:spPr>
          <a:xfrm>
            <a:off x="8914721" y="3930123"/>
            <a:ext cx="25024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Gebrochener Dreiklang abwärts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FABCCE-4DAB-6346-A55D-17132ADCADB1}"/>
              </a:ext>
            </a:extLst>
          </p:cNvPr>
          <p:cNvSpPr txBox="1"/>
          <p:nvPr/>
        </p:nvSpPr>
        <p:spPr>
          <a:xfrm>
            <a:off x="1721224" y="4625788"/>
            <a:ext cx="122822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Wiederholung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AD5A71-4244-4B47-87E8-37F0BB6F9F02}"/>
              </a:ext>
            </a:extLst>
          </p:cNvPr>
          <p:cNvSpPr txBox="1"/>
          <p:nvPr/>
        </p:nvSpPr>
        <p:spPr>
          <a:xfrm>
            <a:off x="8292906" y="1160679"/>
            <a:ext cx="793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4/4-Takt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52E0D53-47C2-F345-A056-8A497543E494}"/>
              </a:ext>
            </a:extLst>
          </p:cNvPr>
          <p:cNvSpPr txBox="1"/>
          <p:nvPr/>
        </p:nvSpPr>
        <p:spPr>
          <a:xfrm>
            <a:off x="6782101" y="5190040"/>
            <a:ext cx="116737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Tonart g-Moll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0AC09F-68D6-6C4D-A85B-B8A36D447A53}"/>
              </a:ext>
            </a:extLst>
          </p:cNvPr>
          <p:cNvSpPr txBox="1"/>
          <p:nvPr/>
        </p:nvSpPr>
        <p:spPr>
          <a:xfrm>
            <a:off x="1431531" y="1158179"/>
            <a:ext cx="3509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Gebrochener Dreiklang abwärts und aufwärts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473AA-793C-BB4E-83E7-31A0EFBC8381}"/>
              </a:ext>
            </a:extLst>
          </p:cNvPr>
          <p:cNvSpPr txBox="1"/>
          <p:nvPr/>
        </p:nvSpPr>
        <p:spPr>
          <a:xfrm>
            <a:off x="604127" y="2159071"/>
            <a:ext cx="237904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Tonleiter abwärts in Synkopen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DF8960A-359B-234D-B6CA-31EAB23347CB}"/>
              </a:ext>
            </a:extLst>
          </p:cNvPr>
          <p:cNvSpPr txBox="1"/>
          <p:nvPr/>
        </p:nvSpPr>
        <p:spPr>
          <a:xfrm>
            <a:off x="5061037" y="4230294"/>
            <a:ext cx="179581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Betonter Quartsprung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31773CB-C815-F54B-8300-24813A1D8E41}"/>
              </a:ext>
            </a:extLst>
          </p:cNvPr>
          <p:cNvSpPr txBox="1"/>
          <p:nvPr/>
        </p:nvSpPr>
        <p:spPr>
          <a:xfrm>
            <a:off x="9435035" y="1745792"/>
            <a:ext cx="105484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1. Abschnitt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12F801A-AC3F-BC4A-940E-69380DB7A00B}"/>
              </a:ext>
            </a:extLst>
          </p:cNvPr>
          <p:cNvSpPr txBox="1"/>
          <p:nvPr/>
        </p:nvSpPr>
        <p:spPr>
          <a:xfrm>
            <a:off x="10723544" y="2727250"/>
            <a:ext cx="105484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2. Abschnitt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9276B24-C5D8-9349-B7B7-70A251F5C03B}"/>
              </a:ext>
            </a:extLst>
          </p:cNvPr>
          <p:cNvSpPr txBox="1"/>
          <p:nvPr/>
        </p:nvSpPr>
        <p:spPr>
          <a:xfrm>
            <a:off x="471055" y="3786909"/>
            <a:ext cx="105484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3. Abschnitt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DD511B9-EE56-CE4C-BCB7-4B62DAA18BF8}"/>
              </a:ext>
            </a:extLst>
          </p:cNvPr>
          <p:cNvSpPr txBox="1"/>
          <p:nvPr/>
        </p:nvSpPr>
        <p:spPr>
          <a:xfrm>
            <a:off x="4145607" y="4962388"/>
            <a:ext cx="79521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Synkope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890AAD5-476E-5A4C-8E3D-837DDF8B974F}"/>
              </a:ext>
            </a:extLst>
          </p:cNvPr>
          <p:cNvSpPr txBox="1"/>
          <p:nvPr/>
        </p:nvSpPr>
        <p:spPr>
          <a:xfrm>
            <a:off x="8344743" y="4715168"/>
            <a:ext cx="23124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Großer Ambitus (Tonumfang)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A193A77-8F86-4141-B7C3-39847F2EA958}"/>
              </a:ext>
            </a:extLst>
          </p:cNvPr>
          <p:cNvSpPr txBox="1"/>
          <p:nvPr/>
        </p:nvSpPr>
        <p:spPr>
          <a:xfrm>
            <a:off x="6151418" y="1089891"/>
            <a:ext cx="95103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Hohe Lage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6E1F1A-99CE-4E4E-85AF-81102F1FD399}"/>
              </a:ext>
            </a:extLst>
          </p:cNvPr>
          <p:cNvSpPr txBox="1"/>
          <p:nvPr/>
        </p:nvSpPr>
        <p:spPr>
          <a:xfrm>
            <a:off x="8787057" y="5906635"/>
            <a:ext cx="1702819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/>
              <a:t>Hörbeispiel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60926B-704B-F341-A431-9514144CE70B}"/>
              </a:ext>
            </a:extLst>
          </p:cNvPr>
          <p:cNvSpPr txBox="1"/>
          <p:nvPr/>
        </p:nvSpPr>
        <p:spPr>
          <a:xfrm>
            <a:off x="9854113" y="1140751"/>
            <a:ext cx="11529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laut, kraftvoll</a:t>
            </a:r>
          </a:p>
        </p:txBody>
      </p:sp>
      <p:pic>
        <p:nvPicPr>
          <p:cNvPr id="3" name="Vivaldi.m4a" descr="Vivaldi.m4a">
            <a:hlinkClick r:id="" action="ppaction://media"/>
            <a:extLst>
              <a:ext uri="{FF2B5EF4-FFF2-40B4-BE49-F238E27FC236}">
                <a16:creationId xmlns:a16="http://schemas.microsoft.com/office/drawing/2014/main" id="{A15F7282-991E-DF4E-A18B-7910E7407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2807" y="5894705"/>
            <a:ext cx="307778" cy="3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B58C2-2E6C-4540-B456-6AC86724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Thema in Bewegung umsetzen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AF52AA-BD19-1C48-8419-E4C52912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AA: Entwickelt zu zweit eine Bewegungsabfolge für das </a:t>
            </a:r>
            <a:r>
              <a:rPr lang="de-DE" dirty="0" err="1"/>
              <a:t>Ritornellthema</a:t>
            </a:r>
            <a:r>
              <a:rPr lang="de-DE" dirty="0"/>
              <a:t>,</a:t>
            </a:r>
          </a:p>
          <a:p>
            <a:r>
              <a:rPr lang="de-DE" dirty="0"/>
              <a:t>die den formalen Aufbau oder </a:t>
            </a:r>
          </a:p>
          <a:p>
            <a:r>
              <a:rPr lang="de-DE" dirty="0"/>
              <a:t>den melodischen Verlauf oder </a:t>
            </a:r>
          </a:p>
          <a:p>
            <a:r>
              <a:rPr lang="de-DE" dirty="0"/>
              <a:t>die rhythmische Struktur abbildet. </a:t>
            </a:r>
          </a:p>
          <a:p>
            <a:pPr marL="0" indent="0">
              <a:buNone/>
            </a:pPr>
            <a:r>
              <a:rPr lang="de-DE" dirty="0"/>
              <a:t>Führt die Sequenz vor.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9A3E31-2CBB-EE41-9EBA-520131D7655F}"/>
              </a:ext>
            </a:extLst>
          </p:cNvPr>
          <p:cNvSpPr txBox="1"/>
          <p:nvPr/>
        </p:nvSpPr>
        <p:spPr>
          <a:xfrm>
            <a:off x="838200" y="5459505"/>
            <a:ext cx="7617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Hinweis: Die Aufgabenstellung ist näher erläutert unter „</a:t>
            </a:r>
            <a:r>
              <a:rPr lang="de-DE" sz="1400" i="1" dirty="0">
                <a:hlinkClick r:id="rId2"/>
              </a:rPr>
              <a:t>Rhythmik und Bewegung: Beispielaufgaben</a:t>
            </a:r>
            <a:r>
              <a:rPr lang="de-DE" sz="1400" i="1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57984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Macintosh PowerPoint</Application>
  <PresentationFormat>Breitbild</PresentationFormat>
  <Paragraphs>25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Ein Thema in Bewegung umsetzen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 Hennicke</dc:creator>
  <cp:lastModifiedBy>Anne Hennicke</cp:lastModifiedBy>
  <cp:revision>14</cp:revision>
  <dcterms:created xsi:type="dcterms:W3CDTF">2021-03-05T09:42:24Z</dcterms:created>
  <dcterms:modified xsi:type="dcterms:W3CDTF">2021-03-30T11:24:29Z</dcterms:modified>
</cp:coreProperties>
</file>