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Helle Formatvorlage 2 - Akz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Helle Formatvorlage 3 - Akz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18"/>
    <p:restoredTop sz="94690"/>
  </p:normalViewPr>
  <p:slideViewPr>
    <p:cSldViewPr snapToGrid="0" snapToObjects="1">
      <p:cViewPr varScale="1">
        <p:scale>
          <a:sx n="139" d="100"/>
          <a:sy n="139" d="100"/>
        </p:scale>
        <p:origin x="9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FD5F3E-C4F2-934B-A2CC-104F969228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62F6B42-9B33-A04F-B4A4-ABD3654EEF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ADD17E-121A-C948-9626-EABFD7747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8D9-D04D-C841-8D64-B412DE948992}" type="datetimeFigureOut">
              <a:rPr lang="de-DE" smtClean="0"/>
              <a:t>30.03.21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6636C4-4A22-9D45-AD30-E8974DB2A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893B04D-DF8A-FC4D-9C42-6F8C98721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2FE1-C49D-4649-B0CB-A8CBB4F18D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2008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823489-03DE-324D-98B9-3A8E08DE2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A3B4ABE-033A-414F-A57B-FA85796CB1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0DC5843-EB54-1F41-B9C6-D841D6BC8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8D9-D04D-C841-8D64-B412DE948992}" type="datetimeFigureOut">
              <a:rPr lang="de-DE" smtClean="0"/>
              <a:t>30.03.21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1521B7-8242-274B-8846-10BB5CE40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6CD438-E73F-EF4A-BBBA-A337AFF74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2FE1-C49D-4649-B0CB-A8CBB4F18D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060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FFF3536-93CF-914C-BB02-7360DFC1C1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1941F97-A766-164B-9A88-2FB8F8A7E5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2B59A4-1A8B-6F49-BDDF-6F3F186B4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8D9-D04D-C841-8D64-B412DE948992}" type="datetimeFigureOut">
              <a:rPr lang="de-DE" smtClean="0"/>
              <a:t>30.03.21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B0DD142-C011-014A-A458-047E26B21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E5D6A2-EF72-E94D-B3CE-B132998A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2FE1-C49D-4649-B0CB-A8CBB4F18D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277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2533A5-3443-C244-97C0-0BAACFF09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D1C777-50B5-7145-BEA3-17AB6EEBE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BC4E11-E764-914C-BB85-6D8E30797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8D9-D04D-C841-8D64-B412DE948992}" type="datetimeFigureOut">
              <a:rPr lang="de-DE" smtClean="0"/>
              <a:t>30.03.21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FC5DBA-ACEA-2F40-A657-E255BDB78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8371E95-2C68-4442-93C7-8C8355299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2FE1-C49D-4649-B0CB-A8CBB4F18D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5429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B743A3-B80E-D948-8BE3-7DED9C790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836E22B-D0A0-FF4E-843C-63EB1C6F8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43BDFE-DD02-B24B-B536-D86CC659A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8D9-D04D-C841-8D64-B412DE948992}" type="datetimeFigureOut">
              <a:rPr lang="de-DE" smtClean="0"/>
              <a:t>30.03.21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F99A4F-1117-254E-99C0-FAF874911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EB02BF-A2CF-FA4B-A2E4-8502784E0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2FE1-C49D-4649-B0CB-A8CBB4F18D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9344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0AA079-0432-B543-8812-23D772DC1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F1277D0-4C49-2542-8BB8-8EA049D87C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32FA794-3882-454D-B5B8-C3B02929DB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546A6E3-242E-244D-8D40-AB4A2F156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8D9-D04D-C841-8D64-B412DE948992}" type="datetimeFigureOut">
              <a:rPr lang="de-DE" smtClean="0"/>
              <a:t>30.03.21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CED3F2E-F324-EE41-88B1-13F1A34AB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0FEB2CA-6FFA-484E-A3DF-FE05CD607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2FE1-C49D-4649-B0CB-A8CBB4F18D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4030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1992D2-B999-9048-963C-01B3042DB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285FFF1-B150-2B4E-9205-9C6974E66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6161D7-9890-FD4B-8E68-796EACBD0E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8AEF0EF-8421-0F4A-935D-022449147E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826DCB0-621C-6947-AEB5-21ED763F4D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E3E5B06-949E-8743-8FEE-23D2966D7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8D9-D04D-C841-8D64-B412DE948992}" type="datetimeFigureOut">
              <a:rPr lang="de-DE" smtClean="0"/>
              <a:t>30.03.21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243561B-8237-484D-952F-D76C9A6BF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B760308-19BC-4141-8BAF-0F2823957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2FE1-C49D-4649-B0CB-A8CBB4F18D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3793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AD8365-E6E1-1F46-9C26-E2C9CE2D7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BE9867B-6AE6-034A-B0A5-F484E04B1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8D9-D04D-C841-8D64-B412DE948992}" type="datetimeFigureOut">
              <a:rPr lang="de-DE" smtClean="0"/>
              <a:t>30.03.21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0FDA65D-7197-2746-8C4D-FA088870C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169E577-0881-BC45-A5EC-6E7BDD99A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2FE1-C49D-4649-B0CB-A8CBB4F18D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7059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92A9C68-6E87-2A45-BDAF-F921BAE31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8D9-D04D-C841-8D64-B412DE948992}" type="datetimeFigureOut">
              <a:rPr lang="de-DE" smtClean="0"/>
              <a:t>30.03.21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DF8E341-F30F-724B-AAEA-37F4CBC5F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8504549-F124-AE4D-B275-D79CF3353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2FE1-C49D-4649-B0CB-A8CBB4F18D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0014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E5C4DE-E833-7A45-B947-7BDD6B5F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C75AAD-A5B9-BE41-856B-979378531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6E74B8C-8278-B34C-9C36-872D77456E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38BA1F1-513B-8E41-8A14-0D64AC865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8D9-D04D-C841-8D64-B412DE948992}" type="datetimeFigureOut">
              <a:rPr lang="de-DE" smtClean="0"/>
              <a:t>30.03.21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22E05B2-011F-0548-8892-4B0E0B5E3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EFBE6D-8E8B-E040-85BC-D51BBEAF1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2FE1-C49D-4649-B0CB-A8CBB4F18D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2833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672DB6-7F7E-A040-94A8-A31CA813F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E336A31-1348-F445-B44B-EAC72A42A9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4238953-37B0-D348-8FB4-945226ACC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1957B24-F574-0B40-907B-6963D36D2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8D9-D04D-C841-8D64-B412DE948992}" type="datetimeFigureOut">
              <a:rPr lang="de-DE" smtClean="0"/>
              <a:t>30.03.21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AA617D8-E326-984F-8B03-54B4333AB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66B8F66-32C4-E540-B7B7-4C7032762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2FE1-C49D-4649-B0CB-A8CBB4F18D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45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01D3121-7F8F-244F-8DDA-D0399F91B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8EF3E0-518B-8649-9C4F-882EA1E59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DCCFEB-F0BE-2C4D-A635-B2AAF191E6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E68D9-D04D-C841-8D64-B412DE948992}" type="datetimeFigureOut">
              <a:rPr lang="de-DE" smtClean="0"/>
              <a:t>30.03.21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EE6C50B-6406-F146-AFCC-8C29AEF570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60555F-E51B-B547-86E3-1FBD13575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82FE1-C49D-4649-B0CB-A8CBB4F18D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67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65E9510F-BBEA-374D-8D36-9553C89AA97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94" y="254416"/>
            <a:ext cx="1743075" cy="554990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4091FB9F-9A0E-A94F-B373-10711869E706}"/>
              </a:ext>
            </a:extLst>
          </p:cNvPr>
          <p:cNvSpPr txBox="1"/>
          <p:nvPr/>
        </p:nvSpPr>
        <p:spPr>
          <a:xfrm>
            <a:off x="8292906" y="501629"/>
            <a:ext cx="3339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Fachredaktion Musik, </a:t>
            </a:r>
            <a:r>
              <a:rPr lang="de-DE" sz="1400" dirty="0" err="1"/>
              <a:t>www.musik-bw.de</a:t>
            </a:r>
            <a:r>
              <a:rPr lang="de-DE" sz="1400" dirty="0">
                <a:effectLst/>
              </a:rPr>
              <a:t> </a:t>
            </a:r>
            <a:endParaRPr lang="de-DE" sz="1400" dirty="0"/>
          </a:p>
        </p:txBody>
      </p: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70D63D06-ECB2-F44A-BA82-2E51265CF860}"/>
              </a:ext>
            </a:extLst>
          </p:cNvPr>
          <p:cNvCxnSpPr/>
          <p:nvPr/>
        </p:nvCxnSpPr>
        <p:spPr>
          <a:xfrm>
            <a:off x="184935" y="809406"/>
            <a:ext cx="1191802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D4D3F88E-A07B-974B-A858-4619FD66EC18}"/>
              </a:ext>
            </a:extLst>
          </p:cNvPr>
          <p:cNvSpPr/>
          <p:nvPr/>
        </p:nvSpPr>
        <p:spPr>
          <a:xfrm>
            <a:off x="3875995" y="2051178"/>
            <a:ext cx="3933475" cy="152123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7659067-F273-DD4D-B98D-3E3EDE225F5E}"/>
              </a:ext>
            </a:extLst>
          </p:cNvPr>
          <p:cNvSpPr txBox="1"/>
          <p:nvPr/>
        </p:nvSpPr>
        <p:spPr>
          <a:xfrm>
            <a:off x="351547" y="5342637"/>
            <a:ext cx="11152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Das Wort „konzertieren“ hat Wurzeln sowohl in der Bedeutung „wetteifern, kämpfen, streiten, disputieren“ als auch in der Bedeutung „mit jemandem zusammenwirken“. Im Italienischen meint „</a:t>
            </a:r>
            <a:r>
              <a:rPr lang="de-DE" sz="1400" dirty="0" err="1"/>
              <a:t>concertare</a:t>
            </a:r>
            <a:r>
              <a:rPr lang="de-DE" sz="1400" dirty="0"/>
              <a:t>“ zusätzlich auch „etwas verabreden oder etwas einstudieren“.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0253A49-5D34-4049-BEB6-FF89F448793A}"/>
              </a:ext>
            </a:extLst>
          </p:cNvPr>
          <p:cNvSpPr txBox="1"/>
          <p:nvPr/>
        </p:nvSpPr>
        <p:spPr>
          <a:xfrm>
            <a:off x="5943600" y="312625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3F4CCE8-EDBE-3B42-9660-5D2D0AEDC95D}"/>
              </a:ext>
            </a:extLst>
          </p:cNvPr>
          <p:cNvSpPr txBox="1"/>
          <p:nvPr/>
        </p:nvSpPr>
        <p:spPr>
          <a:xfrm>
            <a:off x="4225463" y="2428551"/>
            <a:ext cx="32345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200" dirty="0"/>
              <a:t>Modelle des Konzertierens im Barock und im Jazz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5BA9EF2C-D54D-094D-ACE7-524B7A85CB53}"/>
              </a:ext>
            </a:extLst>
          </p:cNvPr>
          <p:cNvSpPr txBox="1"/>
          <p:nvPr/>
        </p:nvSpPr>
        <p:spPr>
          <a:xfrm>
            <a:off x="351547" y="6026430"/>
            <a:ext cx="111525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i="1" dirty="0"/>
              <a:t>AA: Achte beim Hören auf die verschiedenen Bedeutungen des Worts „</a:t>
            </a:r>
            <a:r>
              <a:rPr lang="de-DE" sz="1200" i="1" dirty="0" err="1"/>
              <a:t>concertare</a:t>
            </a:r>
            <a:r>
              <a:rPr lang="de-DE" sz="1200" i="1" dirty="0"/>
              <a:t>“ und notiere im Cluster, welche Möglichkeiten des Konzertierens die Komponisten einsetzen. Tausche dich mit deinem Partner / deiner Partnerin aus.</a:t>
            </a:r>
            <a:endParaRPr lang="de-DE" i="1" dirty="0"/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709DA05F-8EF5-B84B-9964-F0832330A9B7}"/>
              </a:ext>
            </a:extLst>
          </p:cNvPr>
          <p:cNvCxnSpPr>
            <a:cxnSpLocks/>
            <a:stCxn id="7" idx="6"/>
          </p:cNvCxnSpPr>
          <p:nvPr/>
        </p:nvCxnSpPr>
        <p:spPr>
          <a:xfrm>
            <a:off x="7809470" y="2811797"/>
            <a:ext cx="12109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7981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Macintosh PowerPoint</Application>
  <PresentationFormat>Breitbild</PresentationFormat>
  <Paragraphs>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Anne Hennicke</dc:creator>
  <cp:lastModifiedBy>Anne Hennicke</cp:lastModifiedBy>
  <cp:revision>21</cp:revision>
  <dcterms:created xsi:type="dcterms:W3CDTF">2021-03-05T09:42:24Z</dcterms:created>
  <dcterms:modified xsi:type="dcterms:W3CDTF">2021-03-30T10:17:10Z</dcterms:modified>
</cp:coreProperties>
</file>