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F5E177-5C81-594B-BBBD-35ADFD391D9D}" type="doc">
      <dgm:prSet loTypeId="urn:microsoft.com/office/officeart/2005/8/layout/chevron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45F31575-AF8B-AA4F-9C7A-C97AD2714F94}">
      <dgm:prSet phldrT="[Text]"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Ende des 19. Jhd.</a:t>
          </a:r>
        </a:p>
      </dgm:t>
    </dgm:pt>
    <dgm:pt modelId="{AF7E7F8B-B195-5D4E-BFA8-2ACD39AF6E19}" type="parTrans" cxnId="{BD732814-8F65-3E4B-8099-A5E1C4B72641}">
      <dgm:prSet/>
      <dgm:spPr/>
      <dgm:t>
        <a:bodyPr/>
        <a:lstStyle/>
        <a:p>
          <a:endParaRPr lang="de-DE"/>
        </a:p>
      </dgm:t>
    </dgm:pt>
    <dgm:pt modelId="{3F62E5A3-5E68-114E-A34D-E8352715C2DC}" type="sibTrans" cxnId="{BD732814-8F65-3E4B-8099-A5E1C4B72641}">
      <dgm:prSet/>
      <dgm:spPr/>
      <dgm:t>
        <a:bodyPr/>
        <a:lstStyle/>
        <a:p>
          <a:endParaRPr lang="de-DE"/>
        </a:p>
      </dgm:t>
    </dgm:pt>
    <dgm:pt modelId="{2A70C67B-C858-CC49-8A66-2B0CE4B291C1}">
      <dgm:prSet phldrT="[Text]"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1910</a:t>
          </a:r>
        </a:p>
      </dgm:t>
    </dgm:pt>
    <dgm:pt modelId="{012653BD-EEB2-A443-AD70-7D4313E969A4}" type="parTrans" cxnId="{AE38D889-D3E0-D949-BE62-0B5628BA137B}">
      <dgm:prSet/>
      <dgm:spPr/>
      <dgm:t>
        <a:bodyPr/>
        <a:lstStyle/>
        <a:p>
          <a:endParaRPr lang="de-DE"/>
        </a:p>
      </dgm:t>
    </dgm:pt>
    <dgm:pt modelId="{45B53C3B-07CA-FE4A-B1EB-9F266DC1AD18}" type="sibTrans" cxnId="{AE38D889-D3E0-D949-BE62-0B5628BA137B}">
      <dgm:prSet/>
      <dgm:spPr/>
      <dgm:t>
        <a:bodyPr/>
        <a:lstStyle/>
        <a:p>
          <a:endParaRPr lang="de-DE"/>
        </a:p>
      </dgm:t>
    </dgm:pt>
    <dgm:pt modelId="{624BE7F5-39B9-BA4E-97EE-0D40E10D2135}">
      <dgm:prSet phldrT="[Text]"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1925</a:t>
          </a:r>
        </a:p>
      </dgm:t>
    </dgm:pt>
    <dgm:pt modelId="{B350F391-A6A7-D343-BCF9-B72B380C2E49}" type="parTrans" cxnId="{9378F928-6477-8746-9831-F6C8CFF60C33}">
      <dgm:prSet/>
      <dgm:spPr/>
      <dgm:t>
        <a:bodyPr/>
        <a:lstStyle/>
        <a:p>
          <a:endParaRPr lang="de-DE"/>
        </a:p>
      </dgm:t>
    </dgm:pt>
    <dgm:pt modelId="{24951956-7F99-0D4D-8EF9-4FF8839FB57E}" type="sibTrans" cxnId="{9378F928-6477-8746-9831-F6C8CFF60C33}">
      <dgm:prSet/>
      <dgm:spPr/>
      <dgm:t>
        <a:bodyPr/>
        <a:lstStyle/>
        <a:p>
          <a:endParaRPr lang="de-DE"/>
        </a:p>
      </dgm:t>
    </dgm:pt>
    <dgm:pt modelId="{D5D8459E-3957-B54E-801D-18EC450527BB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1940</a:t>
          </a:r>
        </a:p>
      </dgm:t>
    </dgm:pt>
    <dgm:pt modelId="{D4F4A9E9-179B-214F-9ACE-37FB153B74C7}" type="parTrans" cxnId="{6BF2A21F-40B0-4B41-B97F-D69F47B95BA1}">
      <dgm:prSet/>
      <dgm:spPr/>
      <dgm:t>
        <a:bodyPr/>
        <a:lstStyle/>
        <a:p>
          <a:endParaRPr lang="de-DE"/>
        </a:p>
      </dgm:t>
    </dgm:pt>
    <dgm:pt modelId="{FC79B407-0BCA-A94E-9F29-75915F43459A}" type="sibTrans" cxnId="{6BF2A21F-40B0-4B41-B97F-D69F47B95BA1}">
      <dgm:prSet/>
      <dgm:spPr/>
      <dgm:t>
        <a:bodyPr/>
        <a:lstStyle/>
        <a:p>
          <a:endParaRPr lang="de-DE"/>
        </a:p>
      </dgm:t>
    </dgm:pt>
    <dgm:pt modelId="{138FE743-A14B-E046-8646-694D9B41DDE9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1947 / 1948</a:t>
          </a:r>
        </a:p>
      </dgm:t>
    </dgm:pt>
    <dgm:pt modelId="{EFC251BD-27DA-4A4E-B2B1-953B50C6CA54}" type="parTrans" cxnId="{E295E7E3-CA99-1F40-9FBA-5FE06A6339BE}">
      <dgm:prSet/>
      <dgm:spPr/>
      <dgm:t>
        <a:bodyPr/>
        <a:lstStyle/>
        <a:p>
          <a:endParaRPr lang="de-DE"/>
        </a:p>
      </dgm:t>
    </dgm:pt>
    <dgm:pt modelId="{58A3E096-DDF2-5042-8B1C-40D9A263CCF7}" type="sibTrans" cxnId="{E295E7E3-CA99-1F40-9FBA-5FE06A6339BE}">
      <dgm:prSet/>
      <dgm:spPr/>
      <dgm:t>
        <a:bodyPr/>
        <a:lstStyle/>
        <a:p>
          <a:endParaRPr lang="de-DE"/>
        </a:p>
      </dgm:t>
    </dgm:pt>
    <dgm:pt modelId="{C087051A-A05B-4542-9C64-2774CACF7F59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1960 / 1962</a:t>
          </a:r>
        </a:p>
      </dgm:t>
    </dgm:pt>
    <dgm:pt modelId="{8BD5F1A9-C79B-BA46-8E27-FB37B63862EB}" type="parTrans" cxnId="{1954A168-6CD1-7F40-A8F8-B2716C17AE57}">
      <dgm:prSet/>
      <dgm:spPr/>
      <dgm:t>
        <a:bodyPr/>
        <a:lstStyle/>
        <a:p>
          <a:endParaRPr lang="de-DE"/>
        </a:p>
      </dgm:t>
    </dgm:pt>
    <dgm:pt modelId="{6D42F511-2D05-5741-8358-9591BD713292}" type="sibTrans" cxnId="{1954A168-6CD1-7F40-A8F8-B2716C17AE57}">
      <dgm:prSet/>
      <dgm:spPr/>
      <dgm:t>
        <a:bodyPr/>
        <a:lstStyle/>
        <a:p>
          <a:endParaRPr lang="de-DE"/>
        </a:p>
      </dgm:t>
    </dgm:pt>
    <dgm:pt modelId="{C8148AEF-F0DC-1C4B-8C43-CC0CEB26DDD2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1988</a:t>
          </a:r>
        </a:p>
      </dgm:t>
    </dgm:pt>
    <dgm:pt modelId="{6EA280CD-2737-5B4D-9DD0-AD0C1A38ABC4}" type="parTrans" cxnId="{8F878334-CF93-894F-85CD-BE5AAC58F5CB}">
      <dgm:prSet/>
      <dgm:spPr/>
      <dgm:t>
        <a:bodyPr/>
        <a:lstStyle/>
        <a:p>
          <a:endParaRPr lang="de-DE"/>
        </a:p>
      </dgm:t>
    </dgm:pt>
    <dgm:pt modelId="{BD36EA81-80B2-2948-8C6E-A8F9702DAAF4}" type="sibTrans" cxnId="{8F878334-CF93-894F-85CD-BE5AAC58F5CB}">
      <dgm:prSet/>
      <dgm:spPr/>
      <dgm:t>
        <a:bodyPr/>
        <a:lstStyle/>
        <a:p>
          <a:endParaRPr lang="de-DE"/>
        </a:p>
      </dgm:t>
    </dgm:pt>
    <dgm:pt modelId="{049E932D-F256-0247-8EAF-715282757E71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1900</a:t>
          </a:r>
        </a:p>
      </dgm:t>
    </dgm:pt>
    <dgm:pt modelId="{3C6A51E3-2EBA-4448-A2D6-37EB6EE9DB2D}" type="parTrans" cxnId="{D1837F15-68C1-584C-B0EA-DBCCC5E02D49}">
      <dgm:prSet/>
      <dgm:spPr/>
      <dgm:t>
        <a:bodyPr/>
        <a:lstStyle/>
        <a:p>
          <a:endParaRPr lang="de-DE"/>
        </a:p>
      </dgm:t>
    </dgm:pt>
    <dgm:pt modelId="{235F4644-666D-E34A-AC85-11AAFE52E60D}" type="sibTrans" cxnId="{D1837F15-68C1-584C-B0EA-DBCCC5E02D49}">
      <dgm:prSet/>
      <dgm:spPr/>
      <dgm:t>
        <a:bodyPr/>
        <a:lstStyle/>
        <a:p>
          <a:endParaRPr lang="de-DE"/>
        </a:p>
      </dgm:t>
    </dgm:pt>
    <dgm:pt modelId="{AD5EA8E8-A7FB-B144-8DDB-1249C8EF6CD9}">
      <dgm:prSet/>
      <dgm:spPr/>
      <dgm:t>
        <a:bodyPr/>
        <a:lstStyle/>
        <a:p>
          <a:r>
            <a:rPr lang="de-DE" dirty="0">
              <a:latin typeface="Noteworthy Light" panose="02000400000000000000" pitchFamily="2" charset="77"/>
              <a:ea typeface="Noteworthy Light" panose="02000400000000000000" pitchFamily="2" charset="77"/>
            </a:rPr>
            <a:t>Heute?</a:t>
          </a:r>
        </a:p>
      </dgm:t>
    </dgm:pt>
    <dgm:pt modelId="{9A8399DA-A59E-B74D-901C-43DB4C3C59DF}" type="parTrans" cxnId="{31163B25-E9F2-C545-819A-F44CBC1E83B4}">
      <dgm:prSet/>
      <dgm:spPr/>
      <dgm:t>
        <a:bodyPr/>
        <a:lstStyle/>
        <a:p>
          <a:endParaRPr lang="de-DE"/>
        </a:p>
      </dgm:t>
    </dgm:pt>
    <dgm:pt modelId="{DF88F006-2FB1-464B-9791-BB53A882AB7B}" type="sibTrans" cxnId="{31163B25-E9F2-C545-819A-F44CBC1E83B4}">
      <dgm:prSet/>
      <dgm:spPr/>
      <dgm:t>
        <a:bodyPr/>
        <a:lstStyle/>
        <a:p>
          <a:endParaRPr lang="de-DE"/>
        </a:p>
      </dgm:t>
    </dgm:pt>
    <dgm:pt modelId="{4C4D5651-8A2D-4441-B05B-DA4C00578BDB}" type="pres">
      <dgm:prSet presAssocID="{9BF5E177-5C81-594B-BBBD-35ADFD391D9D}" presName="Name0" presStyleCnt="0">
        <dgm:presLayoutVars>
          <dgm:dir/>
          <dgm:animLvl val="lvl"/>
          <dgm:resizeHandles val="exact"/>
        </dgm:presLayoutVars>
      </dgm:prSet>
      <dgm:spPr/>
    </dgm:pt>
    <dgm:pt modelId="{28ABEDAA-669B-AA4A-9276-F9DE862C29D9}" type="pres">
      <dgm:prSet presAssocID="{45F31575-AF8B-AA4F-9C7A-C97AD2714F94}" presName="parTxOnly" presStyleLbl="node1" presStyleIdx="0" presStyleCnt="9">
        <dgm:presLayoutVars>
          <dgm:chMax val="0"/>
          <dgm:chPref val="0"/>
          <dgm:bulletEnabled val="1"/>
        </dgm:presLayoutVars>
      </dgm:prSet>
      <dgm:spPr/>
    </dgm:pt>
    <dgm:pt modelId="{BC2323EC-2E42-6A49-BC30-07FF014E0662}" type="pres">
      <dgm:prSet presAssocID="{3F62E5A3-5E68-114E-A34D-E8352715C2DC}" presName="parTxOnlySpace" presStyleCnt="0"/>
      <dgm:spPr/>
    </dgm:pt>
    <dgm:pt modelId="{AA7A1A2D-019D-9F41-A68A-7880186DFFEE}" type="pres">
      <dgm:prSet presAssocID="{049E932D-F256-0247-8EAF-715282757E71}" presName="parTxOnly" presStyleLbl="node1" presStyleIdx="1" presStyleCnt="9">
        <dgm:presLayoutVars>
          <dgm:chMax val="0"/>
          <dgm:chPref val="0"/>
          <dgm:bulletEnabled val="1"/>
        </dgm:presLayoutVars>
      </dgm:prSet>
      <dgm:spPr/>
    </dgm:pt>
    <dgm:pt modelId="{10E95D4E-0D13-074C-BED6-77FB4727F38A}" type="pres">
      <dgm:prSet presAssocID="{235F4644-666D-E34A-AC85-11AAFE52E60D}" presName="parTxOnlySpace" presStyleCnt="0"/>
      <dgm:spPr/>
    </dgm:pt>
    <dgm:pt modelId="{404F6695-1D38-464E-9413-17FC560CCBD3}" type="pres">
      <dgm:prSet presAssocID="{2A70C67B-C858-CC49-8A66-2B0CE4B291C1}" presName="parTxOnly" presStyleLbl="node1" presStyleIdx="2" presStyleCnt="9">
        <dgm:presLayoutVars>
          <dgm:chMax val="0"/>
          <dgm:chPref val="0"/>
          <dgm:bulletEnabled val="1"/>
        </dgm:presLayoutVars>
      </dgm:prSet>
      <dgm:spPr/>
    </dgm:pt>
    <dgm:pt modelId="{7F445A6E-E689-3948-A74C-13AE3EC6B29D}" type="pres">
      <dgm:prSet presAssocID="{45B53C3B-07CA-FE4A-B1EB-9F266DC1AD18}" presName="parTxOnlySpace" presStyleCnt="0"/>
      <dgm:spPr/>
    </dgm:pt>
    <dgm:pt modelId="{9FD63B4C-F4FC-2E40-8825-7A87B7A4214F}" type="pres">
      <dgm:prSet presAssocID="{624BE7F5-39B9-BA4E-97EE-0D40E10D2135}" presName="parTxOnly" presStyleLbl="node1" presStyleIdx="3" presStyleCnt="9">
        <dgm:presLayoutVars>
          <dgm:chMax val="0"/>
          <dgm:chPref val="0"/>
          <dgm:bulletEnabled val="1"/>
        </dgm:presLayoutVars>
      </dgm:prSet>
      <dgm:spPr/>
    </dgm:pt>
    <dgm:pt modelId="{1DD60250-D4AF-C343-97F7-CA331E7EF96F}" type="pres">
      <dgm:prSet presAssocID="{24951956-7F99-0D4D-8EF9-4FF8839FB57E}" presName="parTxOnlySpace" presStyleCnt="0"/>
      <dgm:spPr/>
    </dgm:pt>
    <dgm:pt modelId="{5885B4FA-58FB-2E49-A6D5-EE5DB48085AC}" type="pres">
      <dgm:prSet presAssocID="{D5D8459E-3957-B54E-801D-18EC450527BB}" presName="parTxOnly" presStyleLbl="node1" presStyleIdx="4" presStyleCnt="9">
        <dgm:presLayoutVars>
          <dgm:chMax val="0"/>
          <dgm:chPref val="0"/>
          <dgm:bulletEnabled val="1"/>
        </dgm:presLayoutVars>
      </dgm:prSet>
      <dgm:spPr/>
    </dgm:pt>
    <dgm:pt modelId="{BD502FA8-FAEF-144C-89A3-1A1ED4A6AE5C}" type="pres">
      <dgm:prSet presAssocID="{FC79B407-0BCA-A94E-9F29-75915F43459A}" presName="parTxOnlySpace" presStyleCnt="0"/>
      <dgm:spPr/>
    </dgm:pt>
    <dgm:pt modelId="{08CD6D1F-4253-4F47-90C0-62B76E6B7A61}" type="pres">
      <dgm:prSet presAssocID="{138FE743-A14B-E046-8646-694D9B41DDE9}" presName="parTxOnly" presStyleLbl="node1" presStyleIdx="5" presStyleCnt="9">
        <dgm:presLayoutVars>
          <dgm:chMax val="0"/>
          <dgm:chPref val="0"/>
          <dgm:bulletEnabled val="1"/>
        </dgm:presLayoutVars>
      </dgm:prSet>
      <dgm:spPr/>
    </dgm:pt>
    <dgm:pt modelId="{EA2CF235-E544-A54D-A049-EEA17139E023}" type="pres">
      <dgm:prSet presAssocID="{58A3E096-DDF2-5042-8B1C-40D9A263CCF7}" presName="parTxOnlySpace" presStyleCnt="0"/>
      <dgm:spPr/>
    </dgm:pt>
    <dgm:pt modelId="{39F88367-E550-A147-B016-E5D1277AD3C4}" type="pres">
      <dgm:prSet presAssocID="{C087051A-A05B-4542-9C64-2774CACF7F59}" presName="parTxOnly" presStyleLbl="node1" presStyleIdx="6" presStyleCnt="9">
        <dgm:presLayoutVars>
          <dgm:chMax val="0"/>
          <dgm:chPref val="0"/>
          <dgm:bulletEnabled val="1"/>
        </dgm:presLayoutVars>
      </dgm:prSet>
      <dgm:spPr/>
    </dgm:pt>
    <dgm:pt modelId="{8618551B-D2E6-5646-ADAD-6D535C12E4A3}" type="pres">
      <dgm:prSet presAssocID="{6D42F511-2D05-5741-8358-9591BD713292}" presName="parTxOnlySpace" presStyleCnt="0"/>
      <dgm:spPr/>
    </dgm:pt>
    <dgm:pt modelId="{16E291BF-7403-C546-8D3D-5AB445BBE5C1}" type="pres">
      <dgm:prSet presAssocID="{C8148AEF-F0DC-1C4B-8C43-CC0CEB26DDD2}" presName="parTxOnly" presStyleLbl="node1" presStyleIdx="7" presStyleCnt="9">
        <dgm:presLayoutVars>
          <dgm:chMax val="0"/>
          <dgm:chPref val="0"/>
          <dgm:bulletEnabled val="1"/>
        </dgm:presLayoutVars>
      </dgm:prSet>
      <dgm:spPr/>
    </dgm:pt>
    <dgm:pt modelId="{27A20279-BE47-2940-B52D-6AE79F8481CE}" type="pres">
      <dgm:prSet presAssocID="{BD36EA81-80B2-2948-8C6E-A8F9702DAAF4}" presName="parTxOnlySpace" presStyleCnt="0"/>
      <dgm:spPr/>
    </dgm:pt>
    <dgm:pt modelId="{A96CA576-6457-2045-A08B-9DCEFB0C8930}" type="pres">
      <dgm:prSet presAssocID="{AD5EA8E8-A7FB-B144-8DDB-1249C8EF6CD9}" presName="parTxOnly" presStyleLbl="node1" presStyleIdx="8" presStyleCnt="9">
        <dgm:presLayoutVars>
          <dgm:chMax val="0"/>
          <dgm:chPref val="0"/>
          <dgm:bulletEnabled val="1"/>
        </dgm:presLayoutVars>
      </dgm:prSet>
      <dgm:spPr/>
    </dgm:pt>
  </dgm:ptLst>
  <dgm:cxnLst>
    <dgm:cxn modelId="{74262900-2799-DA4E-BDE6-C07A8A186ED9}" type="presOf" srcId="{049E932D-F256-0247-8EAF-715282757E71}" destId="{AA7A1A2D-019D-9F41-A68A-7880186DFFEE}" srcOrd="0" destOrd="0" presId="urn:microsoft.com/office/officeart/2005/8/layout/chevron1"/>
    <dgm:cxn modelId="{3487A307-E1CE-F346-86DC-39206C7BD2BB}" type="presOf" srcId="{AD5EA8E8-A7FB-B144-8DDB-1249C8EF6CD9}" destId="{A96CA576-6457-2045-A08B-9DCEFB0C8930}" srcOrd="0" destOrd="0" presId="urn:microsoft.com/office/officeart/2005/8/layout/chevron1"/>
    <dgm:cxn modelId="{E049620D-37EE-7741-9C53-F8524CA3F29B}" type="presOf" srcId="{9BF5E177-5C81-594B-BBBD-35ADFD391D9D}" destId="{4C4D5651-8A2D-4441-B05B-DA4C00578BDB}" srcOrd="0" destOrd="0" presId="urn:microsoft.com/office/officeart/2005/8/layout/chevron1"/>
    <dgm:cxn modelId="{BD732814-8F65-3E4B-8099-A5E1C4B72641}" srcId="{9BF5E177-5C81-594B-BBBD-35ADFD391D9D}" destId="{45F31575-AF8B-AA4F-9C7A-C97AD2714F94}" srcOrd="0" destOrd="0" parTransId="{AF7E7F8B-B195-5D4E-BFA8-2ACD39AF6E19}" sibTransId="{3F62E5A3-5E68-114E-A34D-E8352715C2DC}"/>
    <dgm:cxn modelId="{D1837F15-68C1-584C-B0EA-DBCCC5E02D49}" srcId="{9BF5E177-5C81-594B-BBBD-35ADFD391D9D}" destId="{049E932D-F256-0247-8EAF-715282757E71}" srcOrd="1" destOrd="0" parTransId="{3C6A51E3-2EBA-4448-A2D6-37EB6EE9DB2D}" sibTransId="{235F4644-666D-E34A-AC85-11AAFE52E60D}"/>
    <dgm:cxn modelId="{F2EC7319-BD1C-D045-BA42-8E601EABCC60}" type="presOf" srcId="{C8148AEF-F0DC-1C4B-8C43-CC0CEB26DDD2}" destId="{16E291BF-7403-C546-8D3D-5AB445BBE5C1}" srcOrd="0" destOrd="0" presId="urn:microsoft.com/office/officeart/2005/8/layout/chevron1"/>
    <dgm:cxn modelId="{6BF2A21F-40B0-4B41-B97F-D69F47B95BA1}" srcId="{9BF5E177-5C81-594B-BBBD-35ADFD391D9D}" destId="{D5D8459E-3957-B54E-801D-18EC450527BB}" srcOrd="4" destOrd="0" parTransId="{D4F4A9E9-179B-214F-9ACE-37FB153B74C7}" sibTransId="{FC79B407-0BCA-A94E-9F29-75915F43459A}"/>
    <dgm:cxn modelId="{31163B25-E9F2-C545-819A-F44CBC1E83B4}" srcId="{9BF5E177-5C81-594B-BBBD-35ADFD391D9D}" destId="{AD5EA8E8-A7FB-B144-8DDB-1249C8EF6CD9}" srcOrd="8" destOrd="0" parTransId="{9A8399DA-A59E-B74D-901C-43DB4C3C59DF}" sibTransId="{DF88F006-2FB1-464B-9791-BB53A882AB7B}"/>
    <dgm:cxn modelId="{9378F928-6477-8746-9831-F6C8CFF60C33}" srcId="{9BF5E177-5C81-594B-BBBD-35ADFD391D9D}" destId="{624BE7F5-39B9-BA4E-97EE-0D40E10D2135}" srcOrd="3" destOrd="0" parTransId="{B350F391-A6A7-D343-BCF9-B72B380C2E49}" sibTransId="{24951956-7F99-0D4D-8EF9-4FF8839FB57E}"/>
    <dgm:cxn modelId="{8F878334-CF93-894F-85CD-BE5AAC58F5CB}" srcId="{9BF5E177-5C81-594B-BBBD-35ADFD391D9D}" destId="{C8148AEF-F0DC-1C4B-8C43-CC0CEB26DDD2}" srcOrd="7" destOrd="0" parTransId="{6EA280CD-2737-5B4D-9DD0-AD0C1A38ABC4}" sibTransId="{BD36EA81-80B2-2948-8C6E-A8F9702DAAF4}"/>
    <dgm:cxn modelId="{3A0EAB4C-4609-344D-83FB-2A24AF6D46BB}" type="presOf" srcId="{138FE743-A14B-E046-8646-694D9B41DDE9}" destId="{08CD6D1F-4253-4F47-90C0-62B76E6B7A61}" srcOrd="0" destOrd="0" presId="urn:microsoft.com/office/officeart/2005/8/layout/chevron1"/>
    <dgm:cxn modelId="{1954A168-6CD1-7F40-A8F8-B2716C17AE57}" srcId="{9BF5E177-5C81-594B-BBBD-35ADFD391D9D}" destId="{C087051A-A05B-4542-9C64-2774CACF7F59}" srcOrd="6" destOrd="0" parTransId="{8BD5F1A9-C79B-BA46-8E27-FB37B63862EB}" sibTransId="{6D42F511-2D05-5741-8358-9591BD713292}"/>
    <dgm:cxn modelId="{4B959D7F-B88B-CB44-9F1F-6CBD0507DF05}" type="presOf" srcId="{2A70C67B-C858-CC49-8A66-2B0CE4B291C1}" destId="{404F6695-1D38-464E-9413-17FC560CCBD3}" srcOrd="0" destOrd="0" presId="urn:microsoft.com/office/officeart/2005/8/layout/chevron1"/>
    <dgm:cxn modelId="{AE38D889-D3E0-D949-BE62-0B5628BA137B}" srcId="{9BF5E177-5C81-594B-BBBD-35ADFD391D9D}" destId="{2A70C67B-C858-CC49-8A66-2B0CE4B291C1}" srcOrd="2" destOrd="0" parTransId="{012653BD-EEB2-A443-AD70-7D4313E969A4}" sibTransId="{45B53C3B-07CA-FE4A-B1EB-9F266DC1AD18}"/>
    <dgm:cxn modelId="{CC243396-24C0-F341-B34E-0D3A6D24EE07}" type="presOf" srcId="{45F31575-AF8B-AA4F-9C7A-C97AD2714F94}" destId="{28ABEDAA-669B-AA4A-9276-F9DE862C29D9}" srcOrd="0" destOrd="0" presId="urn:microsoft.com/office/officeart/2005/8/layout/chevron1"/>
    <dgm:cxn modelId="{FFDD37B3-F6A7-C242-939B-38A22963FE8B}" type="presOf" srcId="{624BE7F5-39B9-BA4E-97EE-0D40E10D2135}" destId="{9FD63B4C-F4FC-2E40-8825-7A87B7A4214F}" srcOrd="0" destOrd="0" presId="urn:microsoft.com/office/officeart/2005/8/layout/chevron1"/>
    <dgm:cxn modelId="{A42705DA-3928-9347-AF86-E801A19FAA72}" type="presOf" srcId="{D5D8459E-3957-B54E-801D-18EC450527BB}" destId="{5885B4FA-58FB-2E49-A6D5-EE5DB48085AC}" srcOrd="0" destOrd="0" presId="urn:microsoft.com/office/officeart/2005/8/layout/chevron1"/>
    <dgm:cxn modelId="{E295E7E3-CA99-1F40-9FBA-5FE06A6339BE}" srcId="{9BF5E177-5C81-594B-BBBD-35ADFD391D9D}" destId="{138FE743-A14B-E046-8646-694D9B41DDE9}" srcOrd="5" destOrd="0" parTransId="{EFC251BD-27DA-4A4E-B2B1-953B50C6CA54}" sibTransId="{58A3E096-DDF2-5042-8B1C-40D9A263CCF7}"/>
    <dgm:cxn modelId="{16812CE6-BA7E-3F48-9B0C-78300B6FDE1E}" type="presOf" srcId="{C087051A-A05B-4542-9C64-2774CACF7F59}" destId="{39F88367-E550-A147-B016-E5D1277AD3C4}" srcOrd="0" destOrd="0" presId="urn:microsoft.com/office/officeart/2005/8/layout/chevron1"/>
    <dgm:cxn modelId="{AED9E773-58CD-1944-B9A2-A06129CAF6FC}" type="presParOf" srcId="{4C4D5651-8A2D-4441-B05B-DA4C00578BDB}" destId="{28ABEDAA-669B-AA4A-9276-F9DE862C29D9}" srcOrd="0" destOrd="0" presId="urn:microsoft.com/office/officeart/2005/8/layout/chevron1"/>
    <dgm:cxn modelId="{663CAF6E-2AD6-B54D-83B4-6BA6254C5469}" type="presParOf" srcId="{4C4D5651-8A2D-4441-B05B-DA4C00578BDB}" destId="{BC2323EC-2E42-6A49-BC30-07FF014E0662}" srcOrd="1" destOrd="0" presId="urn:microsoft.com/office/officeart/2005/8/layout/chevron1"/>
    <dgm:cxn modelId="{8648AA07-F33A-1E4A-9D73-553BA4601DEC}" type="presParOf" srcId="{4C4D5651-8A2D-4441-B05B-DA4C00578BDB}" destId="{AA7A1A2D-019D-9F41-A68A-7880186DFFEE}" srcOrd="2" destOrd="0" presId="urn:microsoft.com/office/officeart/2005/8/layout/chevron1"/>
    <dgm:cxn modelId="{D8593205-AD3B-A848-B8D0-0048AB81D323}" type="presParOf" srcId="{4C4D5651-8A2D-4441-B05B-DA4C00578BDB}" destId="{10E95D4E-0D13-074C-BED6-77FB4727F38A}" srcOrd="3" destOrd="0" presId="urn:microsoft.com/office/officeart/2005/8/layout/chevron1"/>
    <dgm:cxn modelId="{A4D0481D-5094-A745-8DD9-3D94D507B4ED}" type="presParOf" srcId="{4C4D5651-8A2D-4441-B05B-DA4C00578BDB}" destId="{404F6695-1D38-464E-9413-17FC560CCBD3}" srcOrd="4" destOrd="0" presId="urn:microsoft.com/office/officeart/2005/8/layout/chevron1"/>
    <dgm:cxn modelId="{74846AA2-6588-E44F-BD07-7A7CC69C0C2A}" type="presParOf" srcId="{4C4D5651-8A2D-4441-B05B-DA4C00578BDB}" destId="{7F445A6E-E689-3948-A74C-13AE3EC6B29D}" srcOrd="5" destOrd="0" presId="urn:microsoft.com/office/officeart/2005/8/layout/chevron1"/>
    <dgm:cxn modelId="{19EA3244-4978-504D-92E4-EE4D7D878E5C}" type="presParOf" srcId="{4C4D5651-8A2D-4441-B05B-DA4C00578BDB}" destId="{9FD63B4C-F4FC-2E40-8825-7A87B7A4214F}" srcOrd="6" destOrd="0" presId="urn:microsoft.com/office/officeart/2005/8/layout/chevron1"/>
    <dgm:cxn modelId="{427C3816-79FF-C64E-930B-D3744AFFBD3F}" type="presParOf" srcId="{4C4D5651-8A2D-4441-B05B-DA4C00578BDB}" destId="{1DD60250-D4AF-C343-97F7-CA331E7EF96F}" srcOrd="7" destOrd="0" presId="urn:microsoft.com/office/officeart/2005/8/layout/chevron1"/>
    <dgm:cxn modelId="{7EA28D36-1624-804B-A30E-B2587BE336D8}" type="presParOf" srcId="{4C4D5651-8A2D-4441-B05B-DA4C00578BDB}" destId="{5885B4FA-58FB-2E49-A6D5-EE5DB48085AC}" srcOrd="8" destOrd="0" presId="urn:microsoft.com/office/officeart/2005/8/layout/chevron1"/>
    <dgm:cxn modelId="{EC6E5751-9C3D-7643-8AAB-7A82D146155C}" type="presParOf" srcId="{4C4D5651-8A2D-4441-B05B-DA4C00578BDB}" destId="{BD502FA8-FAEF-144C-89A3-1A1ED4A6AE5C}" srcOrd="9" destOrd="0" presId="urn:microsoft.com/office/officeart/2005/8/layout/chevron1"/>
    <dgm:cxn modelId="{56521E4A-9847-F948-AB7C-D26CD78CFA78}" type="presParOf" srcId="{4C4D5651-8A2D-4441-B05B-DA4C00578BDB}" destId="{08CD6D1F-4253-4F47-90C0-62B76E6B7A61}" srcOrd="10" destOrd="0" presId="urn:microsoft.com/office/officeart/2005/8/layout/chevron1"/>
    <dgm:cxn modelId="{EE351C21-E464-5444-B44D-59D82C8EC551}" type="presParOf" srcId="{4C4D5651-8A2D-4441-B05B-DA4C00578BDB}" destId="{EA2CF235-E544-A54D-A049-EEA17139E023}" srcOrd="11" destOrd="0" presId="urn:microsoft.com/office/officeart/2005/8/layout/chevron1"/>
    <dgm:cxn modelId="{763253EB-2564-9348-A498-0B59985451C9}" type="presParOf" srcId="{4C4D5651-8A2D-4441-B05B-DA4C00578BDB}" destId="{39F88367-E550-A147-B016-E5D1277AD3C4}" srcOrd="12" destOrd="0" presId="urn:microsoft.com/office/officeart/2005/8/layout/chevron1"/>
    <dgm:cxn modelId="{B709FE34-0CCF-744E-9123-DF019256C417}" type="presParOf" srcId="{4C4D5651-8A2D-4441-B05B-DA4C00578BDB}" destId="{8618551B-D2E6-5646-ADAD-6D535C12E4A3}" srcOrd="13" destOrd="0" presId="urn:microsoft.com/office/officeart/2005/8/layout/chevron1"/>
    <dgm:cxn modelId="{78D5B6B6-646B-B649-B47C-44EE2FF6911C}" type="presParOf" srcId="{4C4D5651-8A2D-4441-B05B-DA4C00578BDB}" destId="{16E291BF-7403-C546-8D3D-5AB445BBE5C1}" srcOrd="14" destOrd="0" presId="urn:microsoft.com/office/officeart/2005/8/layout/chevron1"/>
    <dgm:cxn modelId="{CD82125E-5AA4-3044-B625-B199D1CAD42B}" type="presParOf" srcId="{4C4D5651-8A2D-4441-B05B-DA4C00578BDB}" destId="{27A20279-BE47-2940-B52D-6AE79F8481CE}" srcOrd="15" destOrd="0" presId="urn:microsoft.com/office/officeart/2005/8/layout/chevron1"/>
    <dgm:cxn modelId="{27014D0E-B48A-DD4E-BF8E-93170BDB276D}" type="presParOf" srcId="{4C4D5651-8A2D-4441-B05B-DA4C00578BDB}" destId="{A96CA576-6457-2045-A08B-9DCEFB0C8930}" srcOrd="1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ABEDAA-669B-AA4A-9276-F9DE862C29D9}">
      <dsp:nvSpPr>
        <dsp:cNvPr id="0" name=""/>
        <dsp:cNvSpPr/>
      </dsp:nvSpPr>
      <dsp:spPr>
        <a:xfrm>
          <a:off x="136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Ende des 19. Jhd.</a:t>
          </a:r>
        </a:p>
      </dsp:txBody>
      <dsp:txXfrm>
        <a:off x="272852" y="2013284"/>
        <a:ext cx="818148" cy="545431"/>
      </dsp:txXfrm>
    </dsp:sp>
    <dsp:sp modelId="{AA7A1A2D-019D-9F41-A68A-7880186DFFEE}">
      <dsp:nvSpPr>
        <dsp:cNvPr id="0" name=""/>
        <dsp:cNvSpPr/>
      </dsp:nvSpPr>
      <dsp:spPr>
        <a:xfrm>
          <a:off x="1227357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1900</a:t>
          </a:r>
        </a:p>
      </dsp:txBody>
      <dsp:txXfrm>
        <a:off x="1500073" y="2013284"/>
        <a:ext cx="818148" cy="545431"/>
      </dsp:txXfrm>
    </dsp:sp>
    <dsp:sp modelId="{404F6695-1D38-464E-9413-17FC560CCBD3}">
      <dsp:nvSpPr>
        <dsp:cNvPr id="0" name=""/>
        <dsp:cNvSpPr/>
      </dsp:nvSpPr>
      <dsp:spPr>
        <a:xfrm>
          <a:off x="2454578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1910</a:t>
          </a:r>
        </a:p>
      </dsp:txBody>
      <dsp:txXfrm>
        <a:off x="2727294" y="2013284"/>
        <a:ext cx="818148" cy="545431"/>
      </dsp:txXfrm>
    </dsp:sp>
    <dsp:sp modelId="{9FD63B4C-F4FC-2E40-8825-7A87B7A4214F}">
      <dsp:nvSpPr>
        <dsp:cNvPr id="0" name=""/>
        <dsp:cNvSpPr/>
      </dsp:nvSpPr>
      <dsp:spPr>
        <a:xfrm>
          <a:off x="3681799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1925</a:t>
          </a:r>
        </a:p>
      </dsp:txBody>
      <dsp:txXfrm>
        <a:off x="3954515" y="2013284"/>
        <a:ext cx="818148" cy="545431"/>
      </dsp:txXfrm>
    </dsp:sp>
    <dsp:sp modelId="{5885B4FA-58FB-2E49-A6D5-EE5DB48085AC}">
      <dsp:nvSpPr>
        <dsp:cNvPr id="0" name=""/>
        <dsp:cNvSpPr/>
      </dsp:nvSpPr>
      <dsp:spPr>
        <a:xfrm>
          <a:off x="4909020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1940</a:t>
          </a:r>
        </a:p>
      </dsp:txBody>
      <dsp:txXfrm>
        <a:off x="5181736" y="2013284"/>
        <a:ext cx="818148" cy="545431"/>
      </dsp:txXfrm>
    </dsp:sp>
    <dsp:sp modelId="{08CD6D1F-4253-4F47-90C0-62B76E6B7A61}">
      <dsp:nvSpPr>
        <dsp:cNvPr id="0" name=""/>
        <dsp:cNvSpPr/>
      </dsp:nvSpPr>
      <dsp:spPr>
        <a:xfrm>
          <a:off x="6136242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1947 / 1948</a:t>
          </a:r>
        </a:p>
      </dsp:txBody>
      <dsp:txXfrm>
        <a:off x="6408958" y="2013284"/>
        <a:ext cx="818148" cy="545431"/>
      </dsp:txXfrm>
    </dsp:sp>
    <dsp:sp modelId="{39F88367-E550-A147-B016-E5D1277AD3C4}">
      <dsp:nvSpPr>
        <dsp:cNvPr id="0" name=""/>
        <dsp:cNvSpPr/>
      </dsp:nvSpPr>
      <dsp:spPr>
        <a:xfrm>
          <a:off x="7363463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1960 / 1962</a:t>
          </a:r>
        </a:p>
      </dsp:txBody>
      <dsp:txXfrm>
        <a:off x="7636179" y="2013284"/>
        <a:ext cx="818148" cy="545431"/>
      </dsp:txXfrm>
    </dsp:sp>
    <dsp:sp modelId="{16E291BF-7403-C546-8D3D-5AB445BBE5C1}">
      <dsp:nvSpPr>
        <dsp:cNvPr id="0" name=""/>
        <dsp:cNvSpPr/>
      </dsp:nvSpPr>
      <dsp:spPr>
        <a:xfrm>
          <a:off x="8590684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1988</a:t>
          </a:r>
        </a:p>
      </dsp:txBody>
      <dsp:txXfrm>
        <a:off x="8863400" y="2013284"/>
        <a:ext cx="818148" cy="545431"/>
      </dsp:txXfrm>
    </dsp:sp>
    <dsp:sp modelId="{A96CA576-6457-2045-A08B-9DCEFB0C8930}">
      <dsp:nvSpPr>
        <dsp:cNvPr id="0" name=""/>
        <dsp:cNvSpPr/>
      </dsp:nvSpPr>
      <dsp:spPr>
        <a:xfrm>
          <a:off x="9817905" y="2013284"/>
          <a:ext cx="1363579" cy="5454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>
              <a:latin typeface="Noteworthy Light" panose="02000400000000000000" pitchFamily="2" charset="77"/>
              <a:ea typeface="Noteworthy Light" panose="02000400000000000000" pitchFamily="2" charset="77"/>
            </a:rPr>
            <a:t>Heute?</a:t>
          </a:r>
        </a:p>
      </dsp:txBody>
      <dsp:txXfrm>
        <a:off x="10090621" y="2013284"/>
        <a:ext cx="818148" cy="54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4D6828-BEB5-0B48-9F8C-C37AE9F91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431B6E-9C49-E046-BCFD-0A1FF9EE6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02C40E-3013-E74B-82E7-350FD37B1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2A6972-5C84-E44C-81A2-D2B7427F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52FC1A-66CA-5F46-B09B-09967684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714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3E088D-18A5-6940-8E29-7963FD8D0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8E0C42-24AE-F94B-B579-5DB3AA2FD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DC8CE7-2456-7043-9A9C-BE977DDC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010693-F8CB-5B44-BAD3-D7AD6425A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6AA087-A805-7C44-B97A-025D78828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95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7109D9F-9D8C-494E-B032-E888B5F38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1B31FF-32E6-4D42-A44F-8947000C32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AA3F46-C799-0C43-A506-A2F642370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877029-485F-BC4A-9B1F-4B6E595C7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671D46-8DF7-9045-BB6F-B70AAB1C5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699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8FB966-7252-BA4F-8451-10BE1CF05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24880A-0F3C-2E4B-A473-D4E088E55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7966E0-108B-2246-AEFA-2F59827DB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CA050C-CF1D-E243-AE8C-F6A16821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39BEC4-7CAF-3A40-BA56-B01202FD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4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38B512-9E0B-F745-9E12-2D762A050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935C21-60AE-4740-850C-FBB351B5C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700D6E-5B61-1349-ACEC-C03EBF155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3FB3E5-2369-4948-A7B2-7AB46382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1169BE-12D5-5F4E-9F21-E4790E1B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53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A56F02-D535-754F-B070-F8ADBA067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E484D0-D707-6748-956A-0636F7970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1A57297-C303-8242-936C-9AE45286B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3E8B39E-B53A-804C-A82C-BF9E8222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96BA27-2A47-BC49-8DAE-D5C62775F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4E9F69-CC97-FC46-B2F6-8161F0422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175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0A5A7-69D5-FD4E-9203-08A82E0C8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A9C80D-41BD-9D4E-AD1B-14C6561AB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6BF058-2D7C-AC43-8C04-9A88C3DB0F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A59689-97D0-9E46-9B26-C9701FECC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FA3BBE5-23B1-BE43-B621-0ED12F6BED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4366E03-F9D3-AB45-856B-ED8779457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03DB42-8FC0-0E47-8A9D-818B32DFA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107FFAF-1546-7D4C-BEAE-0179C5BDD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22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585CE-F712-434F-9464-DB9BEEDC8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ED216A-F0D1-BF4A-A83F-0727AEA4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303EAF-14B9-2142-8D3C-21AFA4A9C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0A8C04B-37F1-E640-BAE1-B7D80B9BB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17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0FCF158-D638-6A40-BD3D-83BB3F4F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6410582-0693-4D41-8886-F926F433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73CF1E-6CAA-164F-9F9E-95803A64D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64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6A067-EADA-CC46-ABA6-40ACC354C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2C1FBA-CBBF-E745-ABAC-DB189A3BD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FBBED66-F2AB-8F4C-9E42-776DD502D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FAA9C7-4C8A-D34B-957F-FEF4761D2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29AC0C-B515-E148-9B3F-1A3523AC1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55B96F-7917-C344-B46D-7BDBBCB6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58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38D475-AF5A-0C45-BBCB-3D21C2C06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36616B7-CE23-4D47-AF8A-B7E20F498B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C2D224-DFBA-5E46-8088-536161822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175341C-AA97-374E-A524-35010200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DC299D-F05A-164E-A2E5-E67CA1C5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9A4D94-42E7-6F43-AAF7-4044A8BD9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01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69CD052-3CE8-254A-895F-5B1A07D8C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3BC1EA-A217-6346-B496-68FA24567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288ADA-745E-134F-93EC-4BE714748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0CD57-0FEA-BA44-9D5F-7CF1A56752C1}" type="datetimeFigureOut">
              <a:rPr lang="de-DE" smtClean="0"/>
              <a:t>09.03.21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E1A1D2-0CA6-764F-B0C0-AA9A0F1FF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03EB8D-690A-B947-A90A-CD52B41B5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4F14D-7180-164E-970E-9256330351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72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us5DYwxpW2w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1F3AF468-3E8D-F049-945E-9FB8B92676D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484558">
            <a:off x="7984750" y="304717"/>
            <a:ext cx="1219403" cy="1452746"/>
          </a:xfrm>
          <a:prstGeom prst="rect">
            <a:avLst/>
          </a:prstGeom>
        </p:spPr>
      </p:pic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CBB096F5-A2EF-6140-AC79-85DC2C1D87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8794372"/>
              </p:ext>
            </p:extLst>
          </p:nvPr>
        </p:nvGraphicFramePr>
        <p:xfrm>
          <a:off x="523982" y="1017143"/>
          <a:ext cx="11181621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ED267794-6D8B-5F49-9477-649FFD86D312}"/>
              </a:ext>
            </a:extLst>
          </p:cNvPr>
          <p:cNvSpPr txBox="1"/>
          <p:nvPr/>
        </p:nvSpPr>
        <p:spPr>
          <a:xfrm>
            <a:off x="4086969" y="535000"/>
            <a:ext cx="4260461" cy="400110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NOTEWORTHY LIGHT" panose="02000400000000000000" pitchFamily="2" charset="77"/>
                <a:ea typeface="NOTEWORTHY LIGHT" panose="02000400000000000000" pitchFamily="2" charset="77"/>
              </a:rPr>
              <a:t>Die Geschichte des Jazz in 165 Sekunden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5D36E7C-32F9-B04F-9311-BB12CA6192FE}"/>
              </a:ext>
            </a:extLst>
          </p:cNvPr>
          <p:cNvSpPr txBox="1"/>
          <p:nvPr/>
        </p:nvSpPr>
        <p:spPr>
          <a:xfrm>
            <a:off x="10236889" y="577469"/>
            <a:ext cx="11296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hlinkClick r:id="rId8"/>
              </a:rPr>
              <a:t>Link zum Video</a:t>
            </a:r>
            <a:endParaRPr lang="de-DE" sz="12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1166A73-4372-5446-A6A5-03C9AA403AC4}"/>
              </a:ext>
            </a:extLst>
          </p:cNvPr>
          <p:cNvSpPr txBox="1"/>
          <p:nvPr/>
        </p:nvSpPr>
        <p:spPr>
          <a:xfrm>
            <a:off x="636997" y="6097166"/>
            <a:ext cx="109093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AA: Skizziere entlang der </a:t>
            </a:r>
            <a:r>
              <a:rPr lang="de-DE" sz="1400" dirty="0" err="1"/>
              <a:t>timeline</a:t>
            </a:r>
            <a:r>
              <a:rPr lang="de-DE" sz="1400" dirty="0"/>
              <a:t> die Geschichte des Jazz und seiner Stilrichtungen. Notiere auch musikalische Merkmale sowie deine Höreindrücke.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12378BA-F25A-074F-A1B0-71C3CFB53478}"/>
              </a:ext>
            </a:extLst>
          </p:cNvPr>
          <p:cNvCxnSpPr/>
          <p:nvPr/>
        </p:nvCxnSpPr>
        <p:spPr>
          <a:xfrm>
            <a:off x="311649" y="6004699"/>
            <a:ext cx="115687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09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Macintosh PowerPoint</Application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NOTEWORTHY LIGHT</vt:lpstr>
      <vt:lpstr>NOTEWORTHY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Anne Hennicke</dc:creator>
  <cp:lastModifiedBy>Anne Hennicke</cp:lastModifiedBy>
  <cp:revision>13</cp:revision>
  <dcterms:created xsi:type="dcterms:W3CDTF">2021-03-09T19:48:20Z</dcterms:created>
  <dcterms:modified xsi:type="dcterms:W3CDTF">2021-03-09T20:37:51Z</dcterms:modified>
</cp:coreProperties>
</file>