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360" r:id="rId2"/>
    <p:sldId id="359" r:id="rId3"/>
    <p:sldId id="361" r:id="rId4"/>
    <p:sldId id="362" r:id="rId5"/>
    <p:sldId id="363" r:id="rId6"/>
    <p:sldId id="365" r:id="rId7"/>
    <p:sldId id="366" r:id="rId8"/>
    <p:sldId id="367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r>
              <a:rPr lang="de-DE" dirty="0"/>
              <a:t>Das Verb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de-DE"/>
              <a:t>Kennen und Unterscheiden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35" r="47132" b="1"/>
          <a:stretch/>
        </p:blipFill>
        <p:spPr>
          <a:xfrm>
            <a:off x="0" y="10"/>
            <a:ext cx="5181599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dirty="0"/>
              <a:t>Landesbildungsserver B.W. – www.deutsch-bw.de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10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 den Verben unterscheiden wir zwischen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Vollverben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Hilfsverben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Verben kann man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konjugieren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heißt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die Person (1. bis 3. Person)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Zahl (Singular/Plural)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die Zeit (Gegenwart, Vergangenheit, Zukunft)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anpassen. </a:t>
            </a:r>
          </a:p>
          <a:p>
            <a:endParaRPr lang="de-DE" altLang="de-DE" dirty="0"/>
          </a:p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D7F5BE3-F365-4FC8-80A2-6EF044112C8C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97578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Vollverb kann alleine stehen und gibt die Tätigkeit im Satz an. </a:t>
            </a:r>
          </a:p>
          <a:p>
            <a:pPr marL="457200" lvl="1" indent="0">
              <a:buNone/>
            </a:pP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gehe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nach Hause.</a:t>
            </a:r>
            <a:b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schreiben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einen Aufsatz.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gibt schwache und starke und gemischte Verben.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schwachen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regelmäßig gebildet (Verbstamm bleibt unverändert):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lachen- lachte – gelacht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starken Verben 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werden unregelmäßig gebildet (Mit Ablaut):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nehmen – nahm – genommen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gemischten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mit Ablaut gebildet und bilden das Präteritum mit –</a:t>
            </a:r>
            <a:r>
              <a:rPr lang="de-DE" alt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denken – dachte - gedacht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210458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258"/>
            <a:ext cx="10515600" cy="3969086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Vollverben können im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Aktiv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(Tätigkeitsform) oder im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Passiv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(Leideform) stehen.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 handelt das Subjekt des Satzes, das Subjekt ist aktiv tätig.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Arzt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Peter am Blinddarm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repariere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das Fahrrad.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 handelt das Subjekt des Satzes nicht, sondern es geschieht etwas mit ihm.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Subjekt ist passiv, an ihm wird gehandelt.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wurde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 Blinddarm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Fahrrad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wird repariert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773041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915629" y="6308209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6A35BEB-66A7-46FA-A17B-E1523463C396}"/>
              </a:ext>
            </a:extLst>
          </p:cNvPr>
          <p:cNvSpPr txBox="1"/>
          <p:nvPr/>
        </p:nvSpPr>
        <p:spPr>
          <a:xfrm>
            <a:off x="915629" y="2052002"/>
            <a:ext cx="1036074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Verben können im Indikativ (Wirklichkeitsform) oder im Konjunktiv (Möglichkeitsform) stehen.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Indikativ</a:t>
            </a:r>
          </a:p>
          <a:p>
            <a:pPr lvl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heute noch besuchen, wenn wir die Hausaufgaben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gemacht 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Dieses Spiel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 nicht verlieren. </a:t>
            </a:r>
          </a:p>
          <a:p>
            <a:pPr eaLnBrk="1" hangingPunct="1"/>
            <a:endParaRPr lang="de-DE" altLang="de-DE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Konjunktiv</a:t>
            </a:r>
          </a:p>
          <a:p>
            <a:pPr lvl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heute noch besuchen, wenn wir nicht so viel Hausaufgaben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hätten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Dieses Spiel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 eigentlich nicht verlieren. </a:t>
            </a:r>
          </a:p>
        </p:txBody>
      </p:sp>
    </p:spTree>
    <p:extLst>
      <p:ext uri="{BB962C8B-B14F-4D97-AF65-F5344CB8AC3E}">
        <p14:creationId xmlns:p14="http://schemas.microsoft.com/office/powerpoint/2010/main" val="332721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 den Hilfsverben zählen wir die Modalverben (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müssen, dürfen, können, sollen, wollen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und Verben, die eine Spezialfunktion haben (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sein, werden, 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und zum Beispiel zum Bilden der Zeiten verwendet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533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4" y="1426464"/>
            <a:ext cx="6052158" cy="5431536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bin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geschwommen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(Perfekt).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waren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bereits nach Hause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gegangen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(Plusquamperfekt), bevor der Sturm losbrach. </a:t>
            </a:r>
          </a:p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gesehen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(Perfekt)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hatten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das Spiel bereits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aufgegeben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(Plusquamperfekt), als Marcel plötzlich den Anschlusstreffer erzielte.</a:t>
            </a:r>
          </a:p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morgen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besuchen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(Futur I)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besucht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bevor du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nach Hause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kommst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(Futur II)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D471DC7-93CA-4E8C-8724-1053DD242BBC}"/>
              </a:ext>
            </a:extLst>
          </p:cNvPr>
          <p:cNvSpPr txBox="1"/>
          <p:nvPr/>
        </p:nvSpPr>
        <p:spPr>
          <a:xfrm>
            <a:off x="5220930" y="903244"/>
            <a:ext cx="5742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+mj-lt"/>
              </a:rPr>
              <a:t>Sein, werden, haben</a:t>
            </a:r>
          </a:p>
        </p:txBody>
      </p:sp>
    </p:spTree>
    <p:extLst>
      <p:ext uri="{BB962C8B-B14F-4D97-AF65-F5344CB8AC3E}">
        <p14:creationId xmlns:p14="http://schemas.microsoft.com/office/powerpoint/2010/main" val="164839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930" y="2213045"/>
            <a:ext cx="6362465" cy="3873123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modale Hilfsverb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müssen, dürfen, können,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sollen, wollen -  bestimmt, wie man etwas macht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(z.B. unter Zwang: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müssen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oder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Erlaubnis: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aus eigenem Antrieb: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wollen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...)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gehen. (eigener Wunsch)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muss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gehen. (Zwang)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wieder gehen. (Fähigkeit, z.B. nach einem Beinbruch)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darf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wieder schwimmen. (Erlaubnis, z.B. nach einer Krankheit)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D471DC7-93CA-4E8C-8724-1053DD242BBC}"/>
              </a:ext>
            </a:extLst>
          </p:cNvPr>
          <p:cNvSpPr txBox="1"/>
          <p:nvPr/>
        </p:nvSpPr>
        <p:spPr>
          <a:xfrm>
            <a:off x="5220930" y="903244"/>
            <a:ext cx="5742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+mj-lt"/>
              </a:rPr>
              <a:t>Modales Hilfsverb</a:t>
            </a:r>
          </a:p>
        </p:txBody>
      </p:sp>
    </p:spTree>
    <p:extLst>
      <p:ext uri="{BB962C8B-B14F-4D97-AF65-F5344CB8AC3E}">
        <p14:creationId xmlns:p14="http://schemas.microsoft.com/office/powerpoint/2010/main" val="27229184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581</Words>
  <Application>Microsoft Office PowerPoint</Application>
  <PresentationFormat>Breitbild</PresentationFormat>
  <Paragraphs>51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Modern Love</vt:lpstr>
      <vt:lpstr>Tahoma</vt:lpstr>
      <vt:lpstr>The Hand</vt:lpstr>
      <vt:lpstr>SketchyVTI</vt:lpstr>
      <vt:lpstr>Das Verb</vt:lpstr>
      <vt:lpstr>Das Verb</vt:lpstr>
      <vt:lpstr>Das Vollverb</vt:lpstr>
      <vt:lpstr>Das Vollverb</vt:lpstr>
      <vt:lpstr>Das Vollverb</vt:lpstr>
      <vt:lpstr>Das Hilfsverb</vt:lpstr>
      <vt:lpstr>Das Hilfsverb</vt:lpstr>
      <vt:lpstr>Das Hilfsverb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 2</dc:title>
  <dc:creator>Blennemann</dc:creator>
  <cp:lastModifiedBy>Antje Blennemann</cp:lastModifiedBy>
  <cp:revision>3</cp:revision>
  <dcterms:created xsi:type="dcterms:W3CDTF">2020-11-27T14:47:27Z</dcterms:created>
  <dcterms:modified xsi:type="dcterms:W3CDTF">2020-12-29T11:51:02Z</dcterms:modified>
</cp:coreProperties>
</file>