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18"/>
  </p:notesMasterIdLst>
  <p:handoutMasterIdLst>
    <p:handoutMasterId r:id="rId19"/>
  </p:handoutMasterIdLst>
  <p:sldIdLst>
    <p:sldId id="256" r:id="rId3"/>
    <p:sldId id="269" r:id="rId4"/>
    <p:sldId id="270" r:id="rId5"/>
    <p:sldId id="271" r:id="rId6"/>
    <p:sldId id="272" r:id="rId7"/>
    <p:sldId id="259" r:id="rId8"/>
    <p:sldId id="260" r:id="rId9"/>
    <p:sldId id="263" r:id="rId10"/>
    <p:sldId id="262" r:id="rId11"/>
    <p:sldId id="264" r:id="rId12"/>
    <p:sldId id="265" r:id="rId13"/>
    <p:sldId id="261" r:id="rId14"/>
    <p:sldId id="258" r:id="rId15"/>
    <p:sldId id="267" r:id="rId16"/>
    <p:sldId id="268" r:id="rId17"/>
  </p:sldIdLst>
  <p:sldSz cx="9144000" cy="6858000" type="screen4x3"/>
  <p:notesSz cx="6858000" cy="96869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4368" autoAdjust="0"/>
  </p:normalViewPr>
  <p:slideViewPr>
    <p:cSldViewPr>
      <p:cViewPr>
        <p:scale>
          <a:sx n="62" d="100"/>
          <a:sy n="62" d="100"/>
        </p:scale>
        <p:origin x="-1973" y="-1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1E740F-0C9C-45BF-BCBC-CB7965F5EC21}" type="doc">
      <dgm:prSet loTypeId="urn:microsoft.com/office/officeart/2005/8/layout/radial4" loCatId="relationship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de-DE"/>
        </a:p>
      </dgm:t>
    </dgm:pt>
    <dgm:pt modelId="{737ADE5D-8DF1-4EDB-A628-4AF3BEFF7DDD}">
      <dgm:prSet phldrT="[Text]"/>
      <dgm:spPr/>
      <dgm:t>
        <a:bodyPr/>
        <a:lstStyle/>
        <a:p>
          <a:r>
            <a:rPr lang="de-DE" dirty="0"/>
            <a:t>Interpretation der Szene, der Figuren </a:t>
          </a:r>
          <a:r>
            <a:rPr lang="de-DE" dirty="0" smtClean="0"/>
            <a:t>und Themen</a:t>
          </a:r>
          <a:endParaRPr lang="de-DE" dirty="0"/>
        </a:p>
      </dgm:t>
    </dgm:pt>
    <dgm:pt modelId="{4EFDFD62-CC75-42A0-A60E-75C1D8C75A05}" type="parTrans" cxnId="{B3A8B38C-741C-488C-95B2-19AF9D52FA72}">
      <dgm:prSet/>
      <dgm:spPr/>
      <dgm:t>
        <a:bodyPr/>
        <a:lstStyle/>
        <a:p>
          <a:endParaRPr lang="de-DE"/>
        </a:p>
      </dgm:t>
    </dgm:pt>
    <dgm:pt modelId="{25C028CD-13B0-431F-A187-3DE066A28E36}" type="sibTrans" cxnId="{B3A8B38C-741C-488C-95B2-19AF9D52FA72}">
      <dgm:prSet/>
      <dgm:spPr/>
      <dgm:t>
        <a:bodyPr/>
        <a:lstStyle/>
        <a:p>
          <a:endParaRPr lang="de-DE"/>
        </a:p>
      </dgm:t>
    </dgm:pt>
    <dgm:pt modelId="{2789650A-B5F3-4D98-87F5-E5A79FCE2593}">
      <dgm:prSet phldrT="[Text]"/>
      <dgm:spPr/>
      <dgm:t>
        <a:bodyPr/>
        <a:lstStyle/>
        <a:p>
          <a:r>
            <a:rPr lang="de-DE"/>
            <a:t> </a:t>
          </a:r>
        </a:p>
      </dgm:t>
    </dgm:pt>
    <dgm:pt modelId="{6BAEB2C2-B50F-40D8-926D-E684670529BD}" type="parTrans" cxnId="{2C43B34B-B717-49CA-8BCD-F5E4FCAC4140}">
      <dgm:prSet/>
      <dgm:spPr/>
      <dgm:t>
        <a:bodyPr/>
        <a:lstStyle/>
        <a:p>
          <a:endParaRPr lang="de-DE"/>
        </a:p>
      </dgm:t>
    </dgm:pt>
    <dgm:pt modelId="{255EE7D9-D9A6-4432-9D06-F2AC70B1F50E}" type="sibTrans" cxnId="{2C43B34B-B717-49CA-8BCD-F5E4FCAC4140}">
      <dgm:prSet/>
      <dgm:spPr/>
      <dgm:t>
        <a:bodyPr/>
        <a:lstStyle/>
        <a:p>
          <a:endParaRPr lang="de-DE"/>
        </a:p>
      </dgm:t>
    </dgm:pt>
    <dgm:pt modelId="{4311D2AB-FAAB-42C8-8BA9-F8E7B6225B11}">
      <dgm:prSet phldrT="[Text]"/>
      <dgm:spPr/>
      <dgm:t>
        <a:bodyPr/>
        <a:lstStyle/>
        <a:p>
          <a:r>
            <a:rPr lang="de-DE"/>
            <a:t> </a:t>
          </a:r>
        </a:p>
      </dgm:t>
    </dgm:pt>
    <dgm:pt modelId="{834ED78F-2FAF-44C4-9C7A-637A21EA19A6}" type="parTrans" cxnId="{7BB1C84E-5B10-49DF-A457-6034FBFD4EA8}">
      <dgm:prSet/>
      <dgm:spPr/>
      <dgm:t>
        <a:bodyPr/>
        <a:lstStyle/>
        <a:p>
          <a:endParaRPr lang="de-DE"/>
        </a:p>
      </dgm:t>
    </dgm:pt>
    <dgm:pt modelId="{6F177876-89E7-46C5-AD78-EAE3F60AA7E2}" type="sibTrans" cxnId="{7BB1C84E-5B10-49DF-A457-6034FBFD4EA8}">
      <dgm:prSet/>
      <dgm:spPr/>
      <dgm:t>
        <a:bodyPr/>
        <a:lstStyle/>
        <a:p>
          <a:endParaRPr lang="de-DE"/>
        </a:p>
      </dgm:t>
    </dgm:pt>
    <dgm:pt modelId="{64FE4B48-23BE-4D59-87D7-7F5A241AFEC6}">
      <dgm:prSet phldrT="[Text]"/>
      <dgm:spPr/>
      <dgm:t>
        <a:bodyPr/>
        <a:lstStyle/>
        <a:p>
          <a:r>
            <a:rPr lang="de-DE"/>
            <a:t> </a:t>
          </a:r>
        </a:p>
      </dgm:t>
    </dgm:pt>
    <dgm:pt modelId="{3BCB7AA8-2DC9-498B-806B-019A7EF5BAA2}" type="parTrans" cxnId="{D122E280-A625-4D0D-8D74-8803FC5307F0}">
      <dgm:prSet/>
      <dgm:spPr/>
      <dgm:t>
        <a:bodyPr/>
        <a:lstStyle/>
        <a:p>
          <a:endParaRPr lang="de-DE"/>
        </a:p>
      </dgm:t>
    </dgm:pt>
    <dgm:pt modelId="{7A4CE643-CE31-4C7B-8301-ED8DC317C97C}" type="sibTrans" cxnId="{D122E280-A625-4D0D-8D74-8803FC5307F0}">
      <dgm:prSet/>
      <dgm:spPr/>
      <dgm:t>
        <a:bodyPr/>
        <a:lstStyle/>
        <a:p>
          <a:endParaRPr lang="de-DE"/>
        </a:p>
      </dgm:t>
    </dgm:pt>
    <dgm:pt modelId="{6CD1D224-735A-4AA1-A793-4DDB53172FAF}">
      <dgm:prSet phldrT="[Text]"/>
      <dgm:spPr/>
      <dgm:t>
        <a:bodyPr/>
        <a:lstStyle/>
        <a:p>
          <a:r>
            <a:rPr lang="de-DE"/>
            <a:t> </a:t>
          </a:r>
        </a:p>
      </dgm:t>
    </dgm:pt>
    <dgm:pt modelId="{276D9CE8-DEC4-4508-AE39-21F837AE1447}" type="parTrans" cxnId="{4F574165-A6F2-4442-B1B3-64D4A1F6FF84}">
      <dgm:prSet/>
      <dgm:spPr/>
      <dgm:t>
        <a:bodyPr/>
        <a:lstStyle/>
        <a:p>
          <a:endParaRPr lang="de-DE"/>
        </a:p>
      </dgm:t>
    </dgm:pt>
    <dgm:pt modelId="{F64A7447-ACB1-42B6-B772-043CCD23C7C8}" type="sibTrans" cxnId="{4F574165-A6F2-4442-B1B3-64D4A1F6FF84}">
      <dgm:prSet/>
      <dgm:spPr/>
      <dgm:t>
        <a:bodyPr/>
        <a:lstStyle/>
        <a:p>
          <a:endParaRPr lang="de-DE"/>
        </a:p>
      </dgm:t>
    </dgm:pt>
    <dgm:pt modelId="{2C79F593-435F-4719-8285-194C51A9152E}">
      <dgm:prSet phldrT="[Text]"/>
      <dgm:spPr/>
      <dgm:t>
        <a:bodyPr/>
        <a:lstStyle/>
        <a:p>
          <a:r>
            <a:rPr lang="de-DE"/>
            <a:t> </a:t>
          </a:r>
        </a:p>
      </dgm:t>
    </dgm:pt>
    <dgm:pt modelId="{9B97EAF2-F50C-4CCD-A88D-794CE282B4B9}" type="parTrans" cxnId="{016FC8C6-5365-4C44-9031-392433A5FACE}">
      <dgm:prSet/>
      <dgm:spPr/>
      <dgm:t>
        <a:bodyPr/>
        <a:lstStyle/>
        <a:p>
          <a:endParaRPr lang="de-DE"/>
        </a:p>
      </dgm:t>
    </dgm:pt>
    <dgm:pt modelId="{32E67D2D-44A1-43E8-AB93-A6CC03808D36}" type="sibTrans" cxnId="{016FC8C6-5365-4C44-9031-392433A5FACE}">
      <dgm:prSet/>
      <dgm:spPr/>
      <dgm:t>
        <a:bodyPr/>
        <a:lstStyle/>
        <a:p>
          <a:endParaRPr lang="de-DE"/>
        </a:p>
      </dgm:t>
    </dgm:pt>
    <dgm:pt modelId="{C8AE5A70-64B8-4A19-9221-C1167225A12F}">
      <dgm:prSet phldrT="[Text]"/>
      <dgm:spPr/>
      <dgm:t>
        <a:bodyPr/>
        <a:lstStyle/>
        <a:p>
          <a:endParaRPr lang="de-DE"/>
        </a:p>
      </dgm:t>
    </dgm:pt>
    <dgm:pt modelId="{1D59B901-D1F9-44E5-94F2-B36F896E1691}" type="parTrans" cxnId="{A704EE14-7588-400B-B3CB-EC8AC752C1C2}">
      <dgm:prSet/>
      <dgm:spPr/>
      <dgm:t>
        <a:bodyPr/>
        <a:lstStyle/>
        <a:p>
          <a:endParaRPr lang="de-DE"/>
        </a:p>
      </dgm:t>
    </dgm:pt>
    <dgm:pt modelId="{5B6DAD8A-F3FE-4EAD-8135-E89DA0211BCF}" type="sibTrans" cxnId="{A704EE14-7588-400B-B3CB-EC8AC752C1C2}">
      <dgm:prSet/>
      <dgm:spPr/>
      <dgm:t>
        <a:bodyPr/>
        <a:lstStyle/>
        <a:p>
          <a:endParaRPr lang="de-DE"/>
        </a:p>
      </dgm:t>
    </dgm:pt>
    <dgm:pt modelId="{DBF5DEA5-BE90-4F1C-AD6E-267F7A937E9B}" type="pres">
      <dgm:prSet presAssocID="{2D1E740F-0C9C-45BF-BCBC-CB7965F5EC2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03A255CD-8068-49EB-BF68-E6B04BA5BC95}" type="pres">
      <dgm:prSet presAssocID="{737ADE5D-8DF1-4EDB-A628-4AF3BEFF7DDD}" presName="centerShape" presStyleLbl="node0" presStyleIdx="0" presStyleCnt="1"/>
      <dgm:spPr/>
      <dgm:t>
        <a:bodyPr/>
        <a:lstStyle/>
        <a:p>
          <a:endParaRPr lang="de-DE"/>
        </a:p>
      </dgm:t>
    </dgm:pt>
    <dgm:pt modelId="{C44E7E8F-C56A-487B-AFA9-EF2257D06C3A}" type="pres">
      <dgm:prSet presAssocID="{6BAEB2C2-B50F-40D8-926D-E684670529BD}" presName="parTrans" presStyleLbl="bgSibTrans2D1" presStyleIdx="0" presStyleCnt="6"/>
      <dgm:spPr/>
      <dgm:t>
        <a:bodyPr/>
        <a:lstStyle/>
        <a:p>
          <a:endParaRPr lang="de-DE"/>
        </a:p>
      </dgm:t>
    </dgm:pt>
    <dgm:pt modelId="{A362DF81-5263-40BC-A535-686E94A0A4B3}" type="pres">
      <dgm:prSet presAssocID="{2789650A-B5F3-4D98-87F5-E5A79FCE2593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1F8E574-5D91-41E3-AEB5-0269EC6B39C2}" type="pres">
      <dgm:prSet presAssocID="{834ED78F-2FAF-44C4-9C7A-637A21EA19A6}" presName="parTrans" presStyleLbl="bgSibTrans2D1" presStyleIdx="1" presStyleCnt="6"/>
      <dgm:spPr/>
      <dgm:t>
        <a:bodyPr/>
        <a:lstStyle/>
        <a:p>
          <a:endParaRPr lang="de-DE"/>
        </a:p>
      </dgm:t>
    </dgm:pt>
    <dgm:pt modelId="{461B6F8F-789F-4FE2-A7A9-C812E35048FA}" type="pres">
      <dgm:prSet presAssocID="{4311D2AB-FAAB-42C8-8BA9-F8E7B6225B11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F5D4D93-E4A5-4119-8559-8E19058BB0F3}" type="pres">
      <dgm:prSet presAssocID="{3BCB7AA8-2DC9-498B-806B-019A7EF5BAA2}" presName="parTrans" presStyleLbl="bgSibTrans2D1" presStyleIdx="2" presStyleCnt="6"/>
      <dgm:spPr/>
      <dgm:t>
        <a:bodyPr/>
        <a:lstStyle/>
        <a:p>
          <a:endParaRPr lang="de-DE"/>
        </a:p>
      </dgm:t>
    </dgm:pt>
    <dgm:pt modelId="{8CBE2DCC-DA41-4DF6-89C9-3DBA85192279}" type="pres">
      <dgm:prSet presAssocID="{64FE4B48-23BE-4D59-87D7-7F5A241AFEC6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1914271-2B4E-4E38-807F-EE0855AA445B}" type="pres">
      <dgm:prSet presAssocID="{276D9CE8-DEC4-4508-AE39-21F837AE1447}" presName="parTrans" presStyleLbl="bgSibTrans2D1" presStyleIdx="3" presStyleCnt="6"/>
      <dgm:spPr/>
      <dgm:t>
        <a:bodyPr/>
        <a:lstStyle/>
        <a:p>
          <a:endParaRPr lang="de-DE"/>
        </a:p>
      </dgm:t>
    </dgm:pt>
    <dgm:pt modelId="{A74B02C0-327F-4229-8347-4CAE6A8E5DBB}" type="pres">
      <dgm:prSet presAssocID="{6CD1D224-735A-4AA1-A793-4DDB53172FAF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48ADABB-B72E-445A-B315-6705F27B565C}" type="pres">
      <dgm:prSet presAssocID="{9B97EAF2-F50C-4CCD-A88D-794CE282B4B9}" presName="parTrans" presStyleLbl="bgSibTrans2D1" presStyleIdx="4" presStyleCnt="6"/>
      <dgm:spPr/>
      <dgm:t>
        <a:bodyPr/>
        <a:lstStyle/>
        <a:p>
          <a:endParaRPr lang="de-DE"/>
        </a:p>
      </dgm:t>
    </dgm:pt>
    <dgm:pt modelId="{27311E9D-3B38-4DEB-A173-7B012E0E57EE}" type="pres">
      <dgm:prSet presAssocID="{2C79F593-435F-4719-8285-194C51A9152E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478864C-2038-41E1-963B-13098B2BAD42}" type="pres">
      <dgm:prSet presAssocID="{1D59B901-D1F9-44E5-94F2-B36F896E1691}" presName="parTrans" presStyleLbl="bgSibTrans2D1" presStyleIdx="5" presStyleCnt="6"/>
      <dgm:spPr/>
      <dgm:t>
        <a:bodyPr/>
        <a:lstStyle/>
        <a:p>
          <a:endParaRPr lang="de-DE"/>
        </a:p>
      </dgm:t>
    </dgm:pt>
    <dgm:pt modelId="{B72E3DCC-9AB3-4B33-BFF0-57DB8D92D546}" type="pres">
      <dgm:prSet presAssocID="{C8AE5A70-64B8-4A19-9221-C1167225A12F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23DD48E4-6602-4082-8904-E50762CDDD73}" type="presOf" srcId="{737ADE5D-8DF1-4EDB-A628-4AF3BEFF7DDD}" destId="{03A255CD-8068-49EB-BF68-E6B04BA5BC95}" srcOrd="0" destOrd="0" presId="urn:microsoft.com/office/officeart/2005/8/layout/radial4"/>
    <dgm:cxn modelId="{A8C27B82-0011-4F9C-B1F1-3041A63200F1}" type="presOf" srcId="{2C79F593-435F-4719-8285-194C51A9152E}" destId="{27311E9D-3B38-4DEB-A173-7B012E0E57EE}" srcOrd="0" destOrd="0" presId="urn:microsoft.com/office/officeart/2005/8/layout/radial4"/>
    <dgm:cxn modelId="{7BB1C84E-5B10-49DF-A457-6034FBFD4EA8}" srcId="{737ADE5D-8DF1-4EDB-A628-4AF3BEFF7DDD}" destId="{4311D2AB-FAAB-42C8-8BA9-F8E7B6225B11}" srcOrd="1" destOrd="0" parTransId="{834ED78F-2FAF-44C4-9C7A-637A21EA19A6}" sibTransId="{6F177876-89E7-46C5-AD78-EAE3F60AA7E2}"/>
    <dgm:cxn modelId="{BB5BB09C-16E5-4896-AEB8-3CD43FE87D16}" type="presOf" srcId="{3BCB7AA8-2DC9-498B-806B-019A7EF5BAA2}" destId="{5F5D4D93-E4A5-4119-8559-8E19058BB0F3}" srcOrd="0" destOrd="0" presId="urn:microsoft.com/office/officeart/2005/8/layout/radial4"/>
    <dgm:cxn modelId="{04B8931C-005B-45E2-9A56-5F82636FFDF5}" type="presOf" srcId="{4311D2AB-FAAB-42C8-8BA9-F8E7B6225B11}" destId="{461B6F8F-789F-4FE2-A7A9-C812E35048FA}" srcOrd="0" destOrd="0" presId="urn:microsoft.com/office/officeart/2005/8/layout/radial4"/>
    <dgm:cxn modelId="{8BC7908B-B976-4A79-844F-D5A8381EC164}" type="presOf" srcId="{1D59B901-D1F9-44E5-94F2-B36F896E1691}" destId="{D478864C-2038-41E1-963B-13098B2BAD42}" srcOrd="0" destOrd="0" presId="urn:microsoft.com/office/officeart/2005/8/layout/radial4"/>
    <dgm:cxn modelId="{B3A8B38C-741C-488C-95B2-19AF9D52FA72}" srcId="{2D1E740F-0C9C-45BF-BCBC-CB7965F5EC21}" destId="{737ADE5D-8DF1-4EDB-A628-4AF3BEFF7DDD}" srcOrd="0" destOrd="0" parTransId="{4EFDFD62-CC75-42A0-A60E-75C1D8C75A05}" sibTransId="{25C028CD-13B0-431F-A187-3DE066A28E36}"/>
    <dgm:cxn modelId="{ABBB3A40-C657-4C65-BA00-2D5C418D99A8}" type="presOf" srcId="{6CD1D224-735A-4AA1-A793-4DDB53172FAF}" destId="{A74B02C0-327F-4229-8347-4CAE6A8E5DBB}" srcOrd="0" destOrd="0" presId="urn:microsoft.com/office/officeart/2005/8/layout/radial4"/>
    <dgm:cxn modelId="{9C104660-87D6-45BA-B829-9FC4D5C1204E}" type="presOf" srcId="{C8AE5A70-64B8-4A19-9221-C1167225A12F}" destId="{B72E3DCC-9AB3-4B33-BFF0-57DB8D92D546}" srcOrd="0" destOrd="0" presId="urn:microsoft.com/office/officeart/2005/8/layout/radial4"/>
    <dgm:cxn modelId="{016FC8C6-5365-4C44-9031-392433A5FACE}" srcId="{737ADE5D-8DF1-4EDB-A628-4AF3BEFF7DDD}" destId="{2C79F593-435F-4719-8285-194C51A9152E}" srcOrd="4" destOrd="0" parTransId="{9B97EAF2-F50C-4CCD-A88D-794CE282B4B9}" sibTransId="{32E67D2D-44A1-43E8-AB93-A6CC03808D36}"/>
    <dgm:cxn modelId="{2C43B34B-B717-49CA-8BCD-F5E4FCAC4140}" srcId="{737ADE5D-8DF1-4EDB-A628-4AF3BEFF7DDD}" destId="{2789650A-B5F3-4D98-87F5-E5A79FCE2593}" srcOrd="0" destOrd="0" parTransId="{6BAEB2C2-B50F-40D8-926D-E684670529BD}" sibTransId="{255EE7D9-D9A6-4432-9D06-F2AC70B1F50E}"/>
    <dgm:cxn modelId="{24AA403E-A52E-4C94-9F0B-AAA698014370}" type="presOf" srcId="{834ED78F-2FAF-44C4-9C7A-637A21EA19A6}" destId="{D1F8E574-5D91-41E3-AEB5-0269EC6B39C2}" srcOrd="0" destOrd="0" presId="urn:microsoft.com/office/officeart/2005/8/layout/radial4"/>
    <dgm:cxn modelId="{A0CB30A0-9CB7-45F4-872B-1737B8A3041E}" type="presOf" srcId="{2D1E740F-0C9C-45BF-BCBC-CB7965F5EC21}" destId="{DBF5DEA5-BE90-4F1C-AD6E-267F7A937E9B}" srcOrd="0" destOrd="0" presId="urn:microsoft.com/office/officeart/2005/8/layout/radial4"/>
    <dgm:cxn modelId="{A704EE14-7588-400B-B3CB-EC8AC752C1C2}" srcId="{737ADE5D-8DF1-4EDB-A628-4AF3BEFF7DDD}" destId="{C8AE5A70-64B8-4A19-9221-C1167225A12F}" srcOrd="5" destOrd="0" parTransId="{1D59B901-D1F9-44E5-94F2-B36F896E1691}" sibTransId="{5B6DAD8A-F3FE-4EAD-8135-E89DA0211BCF}"/>
    <dgm:cxn modelId="{4F574165-A6F2-4442-B1B3-64D4A1F6FF84}" srcId="{737ADE5D-8DF1-4EDB-A628-4AF3BEFF7DDD}" destId="{6CD1D224-735A-4AA1-A793-4DDB53172FAF}" srcOrd="3" destOrd="0" parTransId="{276D9CE8-DEC4-4508-AE39-21F837AE1447}" sibTransId="{F64A7447-ACB1-42B6-B772-043CCD23C7C8}"/>
    <dgm:cxn modelId="{D122E280-A625-4D0D-8D74-8803FC5307F0}" srcId="{737ADE5D-8DF1-4EDB-A628-4AF3BEFF7DDD}" destId="{64FE4B48-23BE-4D59-87D7-7F5A241AFEC6}" srcOrd="2" destOrd="0" parTransId="{3BCB7AA8-2DC9-498B-806B-019A7EF5BAA2}" sibTransId="{7A4CE643-CE31-4C7B-8301-ED8DC317C97C}"/>
    <dgm:cxn modelId="{D1A5F473-EC40-4757-B316-349C5DBCC11F}" type="presOf" srcId="{6BAEB2C2-B50F-40D8-926D-E684670529BD}" destId="{C44E7E8F-C56A-487B-AFA9-EF2257D06C3A}" srcOrd="0" destOrd="0" presId="urn:microsoft.com/office/officeart/2005/8/layout/radial4"/>
    <dgm:cxn modelId="{2517A810-3078-4343-A0A2-B45756C6056E}" type="presOf" srcId="{276D9CE8-DEC4-4508-AE39-21F837AE1447}" destId="{B1914271-2B4E-4E38-807F-EE0855AA445B}" srcOrd="0" destOrd="0" presId="urn:microsoft.com/office/officeart/2005/8/layout/radial4"/>
    <dgm:cxn modelId="{18352FEF-65EF-4270-8402-24C20E2E79BE}" type="presOf" srcId="{2789650A-B5F3-4D98-87F5-E5A79FCE2593}" destId="{A362DF81-5263-40BC-A535-686E94A0A4B3}" srcOrd="0" destOrd="0" presId="urn:microsoft.com/office/officeart/2005/8/layout/radial4"/>
    <dgm:cxn modelId="{7A088B0C-FF6D-4DF4-852B-6361CDF303D8}" type="presOf" srcId="{64FE4B48-23BE-4D59-87D7-7F5A241AFEC6}" destId="{8CBE2DCC-DA41-4DF6-89C9-3DBA85192279}" srcOrd="0" destOrd="0" presId="urn:microsoft.com/office/officeart/2005/8/layout/radial4"/>
    <dgm:cxn modelId="{9ED274B6-4CB8-4B3F-AB0F-9A6CF8B4B0A2}" type="presOf" srcId="{9B97EAF2-F50C-4CCD-A88D-794CE282B4B9}" destId="{148ADABB-B72E-445A-B315-6705F27B565C}" srcOrd="0" destOrd="0" presId="urn:microsoft.com/office/officeart/2005/8/layout/radial4"/>
    <dgm:cxn modelId="{B451F09D-D5CB-4BCF-BE59-A33AF90D2D68}" type="presParOf" srcId="{DBF5DEA5-BE90-4F1C-AD6E-267F7A937E9B}" destId="{03A255CD-8068-49EB-BF68-E6B04BA5BC95}" srcOrd="0" destOrd="0" presId="urn:microsoft.com/office/officeart/2005/8/layout/radial4"/>
    <dgm:cxn modelId="{BD132155-ACF4-400B-A1CF-B198ED477D52}" type="presParOf" srcId="{DBF5DEA5-BE90-4F1C-AD6E-267F7A937E9B}" destId="{C44E7E8F-C56A-487B-AFA9-EF2257D06C3A}" srcOrd="1" destOrd="0" presId="urn:microsoft.com/office/officeart/2005/8/layout/radial4"/>
    <dgm:cxn modelId="{10E38043-5A48-407D-AFC9-A5E101DF7921}" type="presParOf" srcId="{DBF5DEA5-BE90-4F1C-AD6E-267F7A937E9B}" destId="{A362DF81-5263-40BC-A535-686E94A0A4B3}" srcOrd="2" destOrd="0" presId="urn:microsoft.com/office/officeart/2005/8/layout/radial4"/>
    <dgm:cxn modelId="{75B386F0-3415-4EE7-909C-85CA8402F606}" type="presParOf" srcId="{DBF5DEA5-BE90-4F1C-AD6E-267F7A937E9B}" destId="{D1F8E574-5D91-41E3-AEB5-0269EC6B39C2}" srcOrd="3" destOrd="0" presId="urn:microsoft.com/office/officeart/2005/8/layout/radial4"/>
    <dgm:cxn modelId="{111E84E5-9098-438F-8D9F-2AD5C00030D8}" type="presParOf" srcId="{DBF5DEA5-BE90-4F1C-AD6E-267F7A937E9B}" destId="{461B6F8F-789F-4FE2-A7A9-C812E35048FA}" srcOrd="4" destOrd="0" presId="urn:microsoft.com/office/officeart/2005/8/layout/radial4"/>
    <dgm:cxn modelId="{720C2B7A-AD3D-42D7-B9F9-1E487F426D13}" type="presParOf" srcId="{DBF5DEA5-BE90-4F1C-AD6E-267F7A937E9B}" destId="{5F5D4D93-E4A5-4119-8559-8E19058BB0F3}" srcOrd="5" destOrd="0" presId="urn:microsoft.com/office/officeart/2005/8/layout/radial4"/>
    <dgm:cxn modelId="{831A6C03-794B-4D91-AE24-CF0D6CA6829B}" type="presParOf" srcId="{DBF5DEA5-BE90-4F1C-AD6E-267F7A937E9B}" destId="{8CBE2DCC-DA41-4DF6-89C9-3DBA85192279}" srcOrd="6" destOrd="0" presId="urn:microsoft.com/office/officeart/2005/8/layout/radial4"/>
    <dgm:cxn modelId="{9AF52917-BD82-4247-976A-1FCAC4B7E52E}" type="presParOf" srcId="{DBF5DEA5-BE90-4F1C-AD6E-267F7A937E9B}" destId="{B1914271-2B4E-4E38-807F-EE0855AA445B}" srcOrd="7" destOrd="0" presId="urn:microsoft.com/office/officeart/2005/8/layout/radial4"/>
    <dgm:cxn modelId="{9B6CE252-814D-4765-A38D-3841ACF5A754}" type="presParOf" srcId="{DBF5DEA5-BE90-4F1C-AD6E-267F7A937E9B}" destId="{A74B02C0-327F-4229-8347-4CAE6A8E5DBB}" srcOrd="8" destOrd="0" presId="urn:microsoft.com/office/officeart/2005/8/layout/radial4"/>
    <dgm:cxn modelId="{26EB4FD6-035F-42AA-B404-9CA0C50DDC54}" type="presParOf" srcId="{DBF5DEA5-BE90-4F1C-AD6E-267F7A937E9B}" destId="{148ADABB-B72E-445A-B315-6705F27B565C}" srcOrd="9" destOrd="0" presId="urn:microsoft.com/office/officeart/2005/8/layout/radial4"/>
    <dgm:cxn modelId="{9F06FD4D-3802-4AF6-9EF0-80307EF15360}" type="presParOf" srcId="{DBF5DEA5-BE90-4F1C-AD6E-267F7A937E9B}" destId="{27311E9D-3B38-4DEB-A173-7B012E0E57EE}" srcOrd="10" destOrd="0" presId="urn:microsoft.com/office/officeart/2005/8/layout/radial4"/>
    <dgm:cxn modelId="{65BB47BF-67A0-4F3A-8B23-428737FE7365}" type="presParOf" srcId="{DBF5DEA5-BE90-4F1C-AD6E-267F7A937E9B}" destId="{D478864C-2038-41E1-963B-13098B2BAD42}" srcOrd="11" destOrd="0" presId="urn:microsoft.com/office/officeart/2005/8/layout/radial4"/>
    <dgm:cxn modelId="{989BFBBD-1A46-4E63-950C-3CB74EB8087D}" type="presParOf" srcId="{DBF5DEA5-BE90-4F1C-AD6E-267F7A937E9B}" destId="{B72E3DCC-9AB3-4B33-BFF0-57DB8D92D546}" srcOrd="1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1E740F-0C9C-45BF-BCBC-CB7965F5EC21}" type="doc">
      <dgm:prSet loTypeId="urn:microsoft.com/office/officeart/2005/8/layout/radial4" loCatId="relationship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de-DE"/>
        </a:p>
      </dgm:t>
    </dgm:pt>
    <dgm:pt modelId="{737ADE5D-8DF1-4EDB-A628-4AF3BEFF7DDD}">
      <dgm:prSet phldrT="[Text]"/>
      <dgm:spPr/>
      <dgm:t>
        <a:bodyPr/>
        <a:lstStyle/>
        <a:p>
          <a:r>
            <a:rPr lang="de-DE" dirty="0"/>
            <a:t>Interpretation der Szene, der Figuren </a:t>
          </a:r>
          <a:r>
            <a:rPr lang="de-DE" dirty="0" smtClean="0"/>
            <a:t>und Themen </a:t>
          </a:r>
          <a:endParaRPr lang="de-DE" dirty="0"/>
        </a:p>
      </dgm:t>
    </dgm:pt>
    <dgm:pt modelId="{4EFDFD62-CC75-42A0-A60E-75C1D8C75A05}" type="parTrans" cxnId="{B3A8B38C-741C-488C-95B2-19AF9D52FA72}">
      <dgm:prSet/>
      <dgm:spPr/>
      <dgm:t>
        <a:bodyPr/>
        <a:lstStyle/>
        <a:p>
          <a:endParaRPr lang="de-DE"/>
        </a:p>
      </dgm:t>
    </dgm:pt>
    <dgm:pt modelId="{25C028CD-13B0-431F-A187-3DE066A28E36}" type="sibTrans" cxnId="{B3A8B38C-741C-488C-95B2-19AF9D52FA72}">
      <dgm:prSet/>
      <dgm:spPr/>
      <dgm:t>
        <a:bodyPr/>
        <a:lstStyle/>
        <a:p>
          <a:endParaRPr lang="de-DE"/>
        </a:p>
      </dgm:t>
    </dgm:pt>
    <dgm:pt modelId="{2789650A-B5F3-4D98-87F5-E5A79FCE2593}">
      <dgm:prSet phldrT="[Text]"/>
      <dgm:spPr/>
      <dgm:t>
        <a:bodyPr/>
        <a:lstStyle/>
        <a:p>
          <a:r>
            <a:rPr lang="de-DE" dirty="0"/>
            <a:t> </a:t>
          </a:r>
          <a:r>
            <a:rPr lang="de-DE" dirty="0" err="1" smtClean="0"/>
            <a:t>Be</a:t>
          </a:r>
          <a:r>
            <a:rPr lang="de-DE" dirty="0" smtClean="0"/>
            <a:t>-setzung</a:t>
          </a:r>
          <a:endParaRPr lang="de-DE" dirty="0"/>
        </a:p>
      </dgm:t>
    </dgm:pt>
    <dgm:pt modelId="{6BAEB2C2-B50F-40D8-926D-E684670529BD}" type="parTrans" cxnId="{2C43B34B-B717-49CA-8BCD-F5E4FCAC4140}">
      <dgm:prSet/>
      <dgm:spPr/>
      <dgm:t>
        <a:bodyPr/>
        <a:lstStyle/>
        <a:p>
          <a:endParaRPr lang="de-DE"/>
        </a:p>
      </dgm:t>
    </dgm:pt>
    <dgm:pt modelId="{255EE7D9-D9A6-4432-9D06-F2AC70B1F50E}" type="sibTrans" cxnId="{2C43B34B-B717-49CA-8BCD-F5E4FCAC4140}">
      <dgm:prSet/>
      <dgm:spPr/>
      <dgm:t>
        <a:bodyPr/>
        <a:lstStyle/>
        <a:p>
          <a:endParaRPr lang="de-DE"/>
        </a:p>
      </dgm:t>
    </dgm:pt>
    <dgm:pt modelId="{4311D2AB-FAAB-42C8-8BA9-F8E7B6225B11}">
      <dgm:prSet phldrT="[Text]"/>
      <dgm:spPr/>
      <dgm:t>
        <a:bodyPr/>
        <a:lstStyle/>
        <a:p>
          <a:r>
            <a:rPr lang="de-DE" dirty="0"/>
            <a:t> </a:t>
          </a:r>
          <a:r>
            <a:rPr lang="de-DE" dirty="0" smtClean="0"/>
            <a:t>Spiel-weise</a:t>
          </a:r>
          <a:endParaRPr lang="de-DE" dirty="0"/>
        </a:p>
      </dgm:t>
    </dgm:pt>
    <dgm:pt modelId="{834ED78F-2FAF-44C4-9C7A-637A21EA19A6}" type="parTrans" cxnId="{7BB1C84E-5B10-49DF-A457-6034FBFD4EA8}">
      <dgm:prSet/>
      <dgm:spPr/>
      <dgm:t>
        <a:bodyPr/>
        <a:lstStyle/>
        <a:p>
          <a:endParaRPr lang="de-DE"/>
        </a:p>
      </dgm:t>
    </dgm:pt>
    <dgm:pt modelId="{6F177876-89E7-46C5-AD78-EAE3F60AA7E2}" type="sibTrans" cxnId="{7BB1C84E-5B10-49DF-A457-6034FBFD4EA8}">
      <dgm:prSet/>
      <dgm:spPr/>
      <dgm:t>
        <a:bodyPr/>
        <a:lstStyle/>
        <a:p>
          <a:endParaRPr lang="de-DE"/>
        </a:p>
      </dgm:t>
    </dgm:pt>
    <dgm:pt modelId="{64FE4B48-23BE-4D59-87D7-7F5A241AFEC6}">
      <dgm:prSet phldrT="[Text]"/>
      <dgm:spPr/>
      <dgm:t>
        <a:bodyPr/>
        <a:lstStyle/>
        <a:p>
          <a:r>
            <a:rPr lang="de-DE" dirty="0"/>
            <a:t> </a:t>
          </a:r>
          <a:r>
            <a:rPr lang="de-DE" dirty="0" smtClean="0"/>
            <a:t>Bühnen-bild</a:t>
          </a:r>
          <a:endParaRPr lang="de-DE" dirty="0"/>
        </a:p>
      </dgm:t>
    </dgm:pt>
    <dgm:pt modelId="{3BCB7AA8-2DC9-498B-806B-019A7EF5BAA2}" type="parTrans" cxnId="{D122E280-A625-4D0D-8D74-8803FC5307F0}">
      <dgm:prSet/>
      <dgm:spPr/>
      <dgm:t>
        <a:bodyPr/>
        <a:lstStyle/>
        <a:p>
          <a:endParaRPr lang="de-DE"/>
        </a:p>
      </dgm:t>
    </dgm:pt>
    <dgm:pt modelId="{7A4CE643-CE31-4C7B-8301-ED8DC317C97C}" type="sibTrans" cxnId="{D122E280-A625-4D0D-8D74-8803FC5307F0}">
      <dgm:prSet/>
      <dgm:spPr/>
      <dgm:t>
        <a:bodyPr/>
        <a:lstStyle/>
        <a:p>
          <a:endParaRPr lang="de-DE"/>
        </a:p>
      </dgm:t>
    </dgm:pt>
    <dgm:pt modelId="{6CD1D224-735A-4AA1-A793-4DDB53172FAF}">
      <dgm:prSet phldrT="[Text]"/>
      <dgm:spPr/>
      <dgm:t>
        <a:bodyPr/>
        <a:lstStyle/>
        <a:p>
          <a:r>
            <a:rPr lang="de-DE" dirty="0"/>
            <a:t> </a:t>
          </a:r>
          <a:r>
            <a:rPr lang="de-DE" dirty="0" smtClean="0"/>
            <a:t>Ton / Musik</a:t>
          </a:r>
          <a:endParaRPr lang="de-DE" dirty="0"/>
        </a:p>
      </dgm:t>
    </dgm:pt>
    <dgm:pt modelId="{276D9CE8-DEC4-4508-AE39-21F837AE1447}" type="parTrans" cxnId="{4F574165-A6F2-4442-B1B3-64D4A1F6FF84}">
      <dgm:prSet/>
      <dgm:spPr/>
      <dgm:t>
        <a:bodyPr/>
        <a:lstStyle/>
        <a:p>
          <a:endParaRPr lang="de-DE"/>
        </a:p>
      </dgm:t>
    </dgm:pt>
    <dgm:pt modelId="{F64A7447-ACB1-42B6-B772-043CCD23C7C8}" type="sibTrans" cxnId="{4F574165-A6F2-4442-B1B3-64D4A1F6FF84}">
      <dgm:prSet/>
      <dgm:spPr/>
      <dgm:t>
        <a:bodyPr/>
        <a:lstStyle/>
        <a:p>
          <a:endParaRPr lang="de-DE"/>
        </a:p>
      </dgm:t>
    </dgm:pt>
    <dgm:pt modelId="{2C79F593-435F-4719-8285-194C51A9152E}">
      <dgm:prSet phldrT="[Text]"/>
      <dgm:spPr/>
      <dgm:t>
        <a:bodyPr/>
        <a:lstStyle/>
        <a:p>
          <a:r>
            <a:rPr lang="de-DE" dirty="0"/>
            <a:t> </a:t>
          </a:r>
          <a:r>
            <a:rPr lang="de-DE" dirty="0" smtClean="0"/>
            <a:t>Licht-regie</a:t>
          </a:r>
          <a:endParaRPr lang="de-DE" dirty="0"/>
        </a:p>
      </dgm:t>
    </dgm:pt>
    <dgm:pt modelId="{9B97EAF2-F50C-4CCD-A88D-794CE282B4B9}" type="parTrans" cxnId="{016FC8C6-5365-4C44-9031-392433A5FACE}">
      <dgm:prSet/>
      <dgm:spPr/>
      <dgm:t>
        <a:bodyPr/>
        <a:lstStyle/>
        <a:p>
          <a:endParaRPr lang="de-DE"/>
        </a:p>
      </dgm:t>
    </dgm:pt>
    <dgm:pt modelId="{32E67D2D-44A1-43E8-AB93-A6CC03808D36}" type="sibTrans" cxnId="{016FC8C6-5365-4C44-9031-392433A5FACE}">
      <dgm:prSet/>
      <dgm:spPr/>
      <dgm:t>
        <a:bodyPr/>
        <a:lstStyle/>
        <a:p>
          <a:endParaRPr lang="de-DE"/>
        </a:p>
      </dgm:t>
    </dgm:pt>
    <dgm:pt modelId="{C8AE5A70-64B8-4A19-9221-C1167225A12F}">
      <dgm:prSet phldrT="[Text]"/>
      <dgm:spPr/>
      <dgm:t>
        <a:bodyPr/>
        <a:lstStyle/>
        <a:p>
          <a:r>
            <a:rPr lang="de-DE" dirty="0" smtClean="0"/>
            <a:t>Strich-fassung</a:t>
          </a:r>
          <a:endParaRPr lang="de-DE" dirty="0"/>
        </a:p>
      </dgm:t>
    </dgm:pt>
    <dgm:pt modelId="{1D59B901-D1F9-44E5-94F2-B36F896E1691}" type="parTrans" cxnId="{A704EE14-7588-400B-B3CB-EC8AC752C1C2}">
      <dgm:prSet/>
      <dgm:spPr/>
      <dgm:t>
        <a:bodyPr/>
        <a:lstStyle/>
        <a:p>
          <a:endParaRPr lang="de-DE"/>
        </a:p>
      </dgm:t>
    </dgm:pt>
    <dgm:pt modelId="{5B6DAD8A-F3FE-4EAD-8135-E89DA0211BCF}" type="sibTrans" cxnId="{A704EE14-7588-400B-B3CB-EC8AC752C1C2}">
      <dgm:prSet/>
      <dgm:spPr/>
      <dgm:t>
        <a:bodyPr/>
        <a:lstStyle/>
        <a:p>
          <a:endParaRPr lang="de-DE"/>
        </a:p>
      </dgm:t>
    </dgm:pt>
    <dgm:pt modelId="{DBF5DEA5-BE90-4F1C-AD6E-267F7A937E9B}" type="pres">
      <dgm:prSet presAssocID="{2D1E740F-0C9C-45BF-BCBC-CB7965F5EC2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03A255CD-8068-49EB-BF68-E6B04BA5BC95}" type="pres">
      <dgm:prSet presAssocID="{737ADE5D-8DF1-4EDB-A628-4AF3BEFF7DDD}" presName="centerShape" presStyleLbl="node0" presStyleIdx="0" presStyleCnt="1"/>
      <dgm:spPr/>
      <dgm:t>
        <a:bodyPr/>
        <a:lstStyle/>
        <a:p>
          <a:endParaRPr lang="de-DE"/>
        </a:p>
      </dgm:t>
    </dgm:pt>
    <dgm:pt modelId="{C44E7E8F-C56A-487B-AFA9-EF2257D06C3A}" type="pres">
      <dgm:prSet presAssocID="{6BAEB2C2-B50F-40D8-926D-E684670529BD}" presName="parTrans" presStyleLbl="bgSibTrans2D1" presStyleIdx="0" presStyleCnt="6"/>
      <dgm:spPr/>
      <dgm:t>
        <a:bodyPr/>
        <a:lstStyle/>
        <a:p>
          <a:endParaRPr lang="de-DE"/>
        </a:p>
      </dgm:t>
    </dgm:pt>
    <dgm:pt modelId="{A362DF81-5263-40BC-A535-686E94A0A4B3}" type="pres">
      <dgm:prSet presAssocID="{2789650A-B5F3-4D98-87F5-E5A79FCE2593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1F8E574-5D91-41E3-AEB5-0269EC6B39C2}" type="pres">
      <dgm:prSet presAssocID="{834ED78F-2FAF-44C4-9C7A-637A21EA19A6}" presName="parTrans" presStyleLbl="bgSibTrans2D1" presStyleIdx="1" presStyleCnt="6"/>
      <dgm:spPr/>
      <dgm:t>
        <a:bodyPr/>
        <a:lstStyle/>
        <a:p>
          <a:endParaRPr lang="de-DE"/>
        </a:p>
      </dgm:t>
    </dgm:pt>
    <dgm:pt modelId="{461B6F8F-789F-4FE2-A7A9-C812E35048FA}" type="pres">
      <dgm:prSet presAssocID="{4311D2AB-FAAB-42C8-8BA9-F8E7B6225B11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F5D4D93-E4A5-4119-8559-8E19058BB0F3}" type="pres">
      <dgm:prSet presAssocID="{3BCB7AA8-2DC9-498B-806B-019A7EF5BAA2}" presName="parTrans" presStyleLbl="bgSibTrans2D1" presStyleIdx="2" presStyleCnt="6"/>
      <dgm:spPr/>
      <dgm:t>
        <a:bodyPr/>
        <a:lstStyle/>
        <a:p>
          <a:endParaRPr lang="de-DE"/>
        </a:p>
      </dgm:t>
    </dgm:pt>
    <dgm:pt modelId="{8CBE2DCC-DA41-4DF6-89C9-3DBA85192279}" type="pres">
      <dgm:prSet presAssocID="{64FE4B48-23BE-4D59-87D7-7F5A241AFEC6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1914271-2B4E-4E38-807F-EE0855AA445B}" type="pres">
      <dgm:prSet presAssocID="{276D9CE8-DEC4-4508-AE39-21F837AE1447}" presName="parTrans" presStyleLbl="bgSibTrans2D1" presStyleIdx="3" presStyleCnt="6"/>
      <dgm:spPr/>
      <dgm:t>
        <a:bodyPr/>
        <a:lstStyle/>
        <a:p>
          <a:endParaRPr lang="de-DE"/>
        </a:p>
      </dgm:t>
    </dgm:pt>
    <dgm:pt modelId="{A74B02C0-327F-4229-8347-4CAE6A8E5DBB}" type="pres">
      <dgm:prSet presAssocID="{6CD1D224-735A-4AA1-A793-4DDB53172FAF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48ADABB-B72E-445A-B315-6705F27B565C}" type="pres">
      <dgm:prSet presAssocID="{9B97EAF2-F50C-4CCD-A88D-794CE282B4B9}" presName="parTrans" presStyleLbl="bgSibTrans2D1" presStyleIdx="4" presStyleCnt="6"/>
      <dgm:spPr/>
      <dgm:t>
        <a:bodyPr/>
        <a:lstStyle/>
        <a:p>
          <a:endParaRPr lang="de-DE"/>
        </a:p>
      </dgm:t>
    </dgm:pt>
    <dgm:pt modelId="{27311E9D-3B38-4DEB-A173-7B012E0E57EE}" type="pres">
      <dgm:prSet presAssocID="{2C79F593-435F-4719-8285-194C51A9152E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478864C-2038-41E1-963B-13098B2BAD42}" type="pres">
      <dgm:prSet presAssocID="{1D59B901-D1F9-44E5-94F2-B36F896E1691}" presName="parTrans" presStyleLbl="bgSibTrans2D1" presStyleIdx="5" presStyleCnt="6"/>
      <dgm:spPr/>
      <dgm:t>
        <a:bodyPr/>
        <a:lstStyle/>
        <a:p>
          <a:endParaRPr lang="de-DE"/>
        </a:p>
      </dgm:t>
    </dgm:pt>
    <dgm:pt modelId="{B72E3DCC-9AB3-4B33-BFF0-57DB8D92D546}" type="pres">
      <dgm:prSet presAssocID="{C8AE5A70-64B8-4A19-9221-C1167225A12F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C388D396-1FB0-49C2-B1C9-1BE80EA95DF9}" type="presOf" srcId="{737ADE5D-8DF1-4EDB-A628-4AF3BEFF7DDD}" destId="{03A255CD-8068-49EB-BF68-E6B04BA5BC95}" srcOrd="0" destOrd="0" presId="urn:microsoft.com/office/officeart/2005/8/layout/radial4"/>
    <dgm:cxn modelId="{7BB1C84E-5B10-49DF-A457-6034FBFD4EA8}" srcId="{737ADE5D-8DF1-4EDB-A628-4AF3BEFF7DDD}" destId="{4311D2AB-FAAB-42C8-8BA9-F8E7B6225B11}" srcOrd="1" destOrd="0" parTransId="{834ED78F-2FAF-44C4-9C7A-637A21EA19A6}" sibTransId="{6F177876-89E7-46C5-AD78-EAE3F60AA7E2}"/>
    <dgm:cxn modelId="{06CFD24B-53A7-4FE0-BBDB-69F688966F82}" type="presOf" srcId="{834ED78F-2FAF-44C4-9C7A-637A21EA19A6}" destId="{D1F8E574-5D91-41E3-AEB5-0269EC6B39C2}" srcOrd="0" destOrd="0" presId="urn:microsoft.com/office/officeart/2005/8/layout/radial4"/>
    <dgm:cxn modelId="{B3A8B38C-741C-488C-95B2-19AF9D52FA72}" srcId="{2D1E740F-0C9C-45BF-BCBC-CB7965F5EC21}" destId="{737ADE5D-8DF1-4EDB-A628-4AF3BEFF7DDD}" srcOrd="0" destOrd="0" parTransId="{4EFDFD62-CC75-42A0-A60E-75C1D8C75A05}" sibTransId="{25C028CD-13B0-431F-A187-3DE066A28E36}"/>
    <dgm:cxn modelId="{7650472E-E564-4869-A08D-707EF77C3D9B}" type="presOf" srcId="{2789650A-B5F3-4D98-87F5-E5A79FCE2593}" destId="{A362DF81-5263-40BC-A535-686E94A0A4B3}" srcOrd="0" destOrd="0" presId="urn:microsoft.com/office/officeart/2005/8/layout/radial4"/>
    <dgm:cxn modelId="{C312E23C-8BD0-4061-8D31-CF6C2E765275}" type="presOf" srcId="{1D59B901-D1F9-44E5-94F2-B36F896E1691}" destId="{D478864C-2038-41E1-963B-13098B2BAD42}" srcOrd="0" destOrd="0" presId="urn:microsoft.com/office/officeart/2005/8/layout/radial4"/>
    <dgm:cxn modelId="{56B8FE00-81ED-4F90-851A-660B117515EC}" type="presOf" srcId="{2D1E740F-0C9C-45BF-BCBC-CB7965F5EC21}" destId="{DBF5DEA5-BE90-4F1C-AD6E-267F7A937E9B}" srcOrd="0" destOrd="0" presId="urn:microsoft.com/office/officeart/2005/8/layout/radial4"/>
    <dgm:cxn modelId="{603DEC3F-999E-45DC-8349-AD34FC7EE2B6}" type="presOf" srcId="{6BAEB2C2-B50F-40D8-926D-E684670529BD}" destId="{C44E7E8F-C56A-487B-AFA9-EF2257D06C3A}" srcOrd="0" destOrd="0" presId="urn:microsoft.com/office/officeart/2005/8/layout/radial4"/>
    <dgm:cxn modelId="{1BA65174-C652-400A-A2AB-4DE5A176A73D}" type="presOf" srcId="{9B97EAF2-F50C-4CCD-A88D-794CE282B4B9}" destId="{148ADABB-B72E-445A-B315-6705F27B565C}" srcOrd="0" destOrd="0" presId="urn:microsoft.com/office/officeart/2005/8/layout/radial4"/>
    <dgm:cxn modelId="{1DCF7931-F67B-4764-AB6F-4B20E13BB535}" type="presOf" srcId="{6CD1D224-735A-4AA1-A793-4DDB53172FAF}" destId="{A74B02C0-327F-4229-8347-4CAE6A8E5DBB}" srcOrd="0" destOrd="0" presId="urn:microsoft.com/office/officeart/2005/8/layout/radial4"/>
    <dgm:cxn modelId="{016FC8C6-5365-4C44-9031-392433A5FACE}" srcId="{737ADE5D-8DF1-4EDB-A628-4AF3BEFF7DDD}" destId="{2C79F593-435F-4719-8285-194C51A9152E}" srcOrd="4" destOrd="0" parTransId="{9B97EAF2-F50C-4CCD-A88D-794CE282B4B9}" sibTransId="{32E67D2D-44A1-43E8-AB93-A6CC03808D36}"/>
    <dgm:cxn modelId="{A1FD6AA4-71D9-4159-B649-BC2135B0FC42}" type="presOf" srcId="{C8AE5A70-64B8-4A19-9221-C1167225A12F}" destId="{B72E3DCC-9AB3-4B33-BFF0-57DB8D92D546}" srcOrd="0" destOrd="0" presId="urn:microsoft.com/office/officeart/2005/8/layout/radial4"/>
    <dgm:cxn modelId="{2C43B34B-B717-49CA-8BCD-F5E4FCAC4140}" srcId="{737ADE5D-8DF1-4EDB-A628-4AF3BEFF7DDD}" destId="{2789650A-B5F3-4D98-87F5-E5A79FCE2593}" srcOrd="0" destOrd="0" parTransId="{6BAEB2C2-B50F-40D8-926D-E684670529BD}" sibTransId="{255EE7D9-D9A6-4432-9D06-F2AC70B1F50E}"/>
    <dgm:cxn modelId="{6A1AA615-0A08-489E-BFC0-35DF45A2E6F2}" type="presOf" srcId="{2C79F593-435F-4719-8285-194C51A9152E}" destId="{27311E9D-3B38-4DEB-A173-7B012E0E57EE}" srcOrd="0" destOrd="0" presId="urn:microsoft.com/office/officeart/2005/8/layout/radial4"/>
    <dgm:cxn modelId="{032D789A-44CD-42C8-9468-BE0AD56943D5}" type="presOf" srcId="{276D9CE8-DEC4-4508-AE39-21F837AE1447}" destId="{B1914271-2B4E-4E38-807F-EE0855AA445B}" srcOrd="0" destOrd="0" presId="urn:microsoft.com/office/officeart/2005/8/layout/radial4"/>
    <dgm:cxn modelId="{A704EE14-7588-400B-B3CB-EC8AC752C1C2}" srcId="{737ADE5D-8DF1-4EDB-A628-4AF3BEFF7DDD}" destId="{C8AE5A70-64B8-4A19-9221-C1167225A12F}" srcOrd="5" destOrd="0" parTransId="{1D59B901-D1F9-44E5-94F2-B36F896E1691}" sibTransId="{5B6DAD8A-F3FE-4EAD-8135-E89DA0211BCF}"/>
    <dgm:cxn modelId="{4F574165-A6F2-4442-B1B3-64D4A1F6FF84}" srcId="{737ADE5D-8DF1-4EDB-A628-4AF3BEFF7DDD}" destId="{6CD1D224-735A-4AA1-A793-4DDB53172FAF}" srcOrd="3" destOrd="0" parTransId="{276D9CE8-DEC4-4508-AE39-21F837AE1447}" sibTransId="{F64A7447-ACB1-42B6-B772-043CCD23C7C8}"/>
    <dgm:cxn modelId="{D122E280-A625-4D0D-8D74-8803FC5307F0}" srcId="{737ADE5D-8DF1-4EDB-A628-4AF3BEFF7DDD}" destId="{64FE4B48-23BE-4D59-87D7-7F5A241AFEC6}" srcOrd="2" destOrd="0" parTransId="{3BCB7AA8-2DC9-498B-806B-019A7EF5BAA2}" sibTransId="{7A4CE643-CE31-4C7B-8301-ED8DC317C97C}"/>
    <dgm:cxn modelId="{A8D855D2-A925-4397-8940-A2D2E4F82831}" type="presOf" srcId="{64FE4B48-23BE-4D59-87D7-7F5A241AFEC6}" destId="{8CBE2DCC-DA41-4DF6-89C9-3DBA85192279}" srcOrd="0" destOrd="0" presId="urn:microsoft.com/office/officeart/2005/8/layout/radial4"/>
    <dgm:cxn modelId="{ABFEF466-CEDB-4CD5-A79E-B35BC8D1E62E}" type="presOf" srcId="{3BCB7AA8-2DC9-498B-806B-019A7EF5BAA2}" destId="{5F5D4D93-E4A5-4119-8559-8E19058BB0F3}" srcOrd="0" destOrd="0" presId="urn:microsoft.com/office/officeart/2005/8/layout/radial4"/>
    <dgm:cxn modelId="{A9497831-F01A-4DF5-9F45-A3EC804E8309}" type="presOf" srcId="{4311D2AB-FAAB-42C8-8BA9-F8E7B6225B11}" destId="{461B6F8F-789F-4FE2-A7A9-C812E35048FA}" srcOrd="0" destOrd="0" presId="urn:microsoft.com/office/officeart/2005/8/layout/radial4"/>
    <dgm:cxn modelId="{02204092-7AEB-4F61-AB6A-48DFA6434B3D}" type="presParOf" srcId="{DBF5DEA5-BE90-4F1C-AD6E-267F7A937E9B}" destId="{03A255CD-8068-49EB-BF68-E6B04BA5BC95}" srcOrd="0" destOrd="0" presId="urn:microsoft.com/office/officeart/2005/8/layout/radial4"/>
    <dgm:cxn modelId="{AF37A54F-73FB-4F1D-A3D3-3A39C35DE832}" type="presParOf" srcId="{DBF5DEA5-BE90-4F1C-AD6E-267F7A937E9B}" destId="{C44E7E8F-C56A-487B-AFA9-EF2257D06C3A}" srcOrd="1" destOrd="0" presId="urn:microsoft.com/office/officeart/2005/8/layout/radial4"/>
    <dgm:cxn modelId="{E2027448-515B-4252-8972-BC753EB31CA4}" type="presParOf" srcId="{DBF5DEA5-BE90-4F1C-AD6E-267F7A937E9B}" destId="{A362DF81-5263-40BC-A535-686E94A0A4B3}" srcOrd="2" destOrd="0" presId="urn:microsoft.com/office/officeart/2005/8/layout/radial4"/>
    <dgm:cxn modelId="{9832A7A9-9910-40DE-AAD0-1EB12DBF1B71}" type="presParOf" srcId="{DBF5DEA5-BE90-4F1C-AD6E-267F7A937E9B}" destId="{D1F8E574-5D91-41E3-AEB5-0269EC6B39C2}" srcOrd="3" destOrd="0" presId="urn:microsoft.com/office/officeart/2005/8/layout/radial4"/>
    <dgm:cxn modelId="{8665A533-443B-4D7D-A7E0-E89851CBF2D8}" type="presParOf" srcId="{DBF5DEA5-BE90-4F1C-AD6E-267F7A937E9B}" destId="{461B6F8F-789F-4FE2-A7A9-C812E35048FA}" srcOrd="4" destOrd="0" presId="urn:microsoft.com/office/officeart/2005/8/layout/radial4"/>
    <dgm:cxn modelId="{59802D27-257E-455D-B6BE-72474D6F924F}" type="presParOf" srcId="{DBF5DEA5-BE90-4F1C-AD6E-267F7A937E9B}" destId="{5F5D4D93-E4A5-4119-8559-8E19058BB0F3}" srcOrd="5" destOrd="0" presId="urn:microsoft.com/office/officeart/2005/8/layout/radial4"/>
    <dgm:cxn modelId="{1D691D38-AA6C-4F4E-8F10-79E7CFC9BF60}" type="presParOf" srcId="{DBF5DEA5-BE90-4F1C-AD6E-267F7A937E9B}" destId="{8CBE2DCC-DA41-4DF6-89C9-3DBA85192279}" srcOrd="6" destOrd="0" presId="urn:microsoft.com/office/officeart/2005/8/layout/radial4"/>
    <dgm:cxn modelId="{7E16C44E-E09C-4470-98DE-2D7D0568E681}" type="presParOf" srcId="{DBF5DEA5-BE90-4F1C-AD6E-267F7A937E9B}" destId="{B1914271-2B4E-4E38-807F-EE0855AA445B}" srcOrd="7" destOrd="0" presId="urn:microsoft.com/office/officeart/2005/8/layout/radial4"/>
    <dgm:cxn modelId="{A177C3D3-A94D-4CDC-923C-E4D0FBD2E7EC}" type="presParOf" srcId="{DBF5DEA5-BE90-4F1C-AD6E-267F7A937E9B}" destId="{A74B02C0-327F-4229-8347-4CAE6A8E5DBB}" srcOrd="8" destOrd="0" presId="urn:microsoft.com/office/officeart/2005/8/layout/radial4"/>
    <dgm:cxn modelId="{2965B733-0070-4D79-A62F-5C3DEA2233AA}" type="presParOf" srcId="{DBF5DEA5-BE90-4F1C-AD6E-267F7A937E9B}" destId="{148ADABB-B72E-445A-B315-6705F27B565C}" srcOrd="9" destOrd="0" presId="urn:microsoft.com/office/officeart/2005/8/layout/radial4"/>
    <dgm:cxn modelId="{C6E71F81-8661-464D-B7EA-87944E13FCAF}" type="presParOf" srcId="{DBF5DEA5-BE90-4F1C-AD6E-267F7A937E9B}" destId="{27311E9D-3B38-4DEB-A173-7B012E0E57EE}" srcOrd="10" destOrd="0" presId="urn:microsoft.com/office/officeart/2005/8/layout/radial4"/>
    <dgm:cxn modelId="{A0203B9A-8D89-4746-BABE-3BB705B82E84}" type="presParOf" srcId="{DBF5DEA5-BE90-4F1C-AD6E-267F7A937E9B}" destId="{D478864C-2038-41E1-963B-13098B2BAD42}" srcOrd="11" destOrd="0" presId="urn:microsoft.com/office/officeart/2005/8/layout/radial4"/>
    <dgm:cxn modelId="{852A5878-49CE-43E6-8747-0C7D9A858F28}" type="presParOf" srcId="{DBF5DEA5-BE90-4F1C-AD6E-267F7A937E9B}" destId="{B72E3DCC-9AB3-4B33-BFF0-57DB8D92D546}" srcOrd="1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D1E740F-0C9C-45BF-BCBC-CB7965F5EC21}" type="doc">
      <dgm:prSet loTypeId="urn:microsoft.com/office/officeart/2005/8/layout/radial4" loCatId="relationship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de-DE"/>
        </a:p>
      </dgm:t>
    </dgm:pt>
    <dgm:pt modelId="{737ADE5D-8DF1-4EDB-A628-4AF3BEFF7DDD}">
      <dgm:prSet phldrT="[Text]"/>
      <dgm:spPr/>
      <dgm:t>
        <a:bodyPr/>
        <a:lstStyle/>
        <a:p>
          <a:r>
            <a:rPr lang="de-DE" dirty="0"/>
            <a:t>Interpretation der Szene, der Figuren </a:t>
          </a:r>
          <a:r>
            <a:rPr lang="de-DE" dirty="0" smtClean="0"/>
            <a:t>und Themen</a:t>
          </a:r>
          <a:endParaRPr lang="de-DE" dirty="0"/>
        </a:p>
      </dgm:t>
    </dgm:pt>
    <dgm:pt modelId="{4EFDFD62-CC75-42A0-A60E-75C1D8C75A05}" type="parTrans" cxnId="{B3A8B38C-741C-488C-95B2-19AF9D52FA72}">
      <dgm:prSet/>
      <dgm:spPr/>
      <dgm:t>
        <a:bodyPr/>
        <a:lstStyle/>
        <a:p>
          <a:endParaRPr lang="de-DE"/>
        </a:p>
      </dgm:t>
    </dgm:pt>
    <dgm:pt modelId="{25C028CD-13B0-431F-A187-3DE066A28E36}" type="sibTrans" cxnId="{B3A8B38C-741C-488C-95B2-19AF9D52FA72}">
      <dgm:prSet/>
      <dgm:spPr/>
      <dgm:t>
        <a:bodyPr/>
        <a:lstStyle/>
        <a:p>
          <a:endParaRPr lang="de-DE"/>
        </a:p>
      </dgm:t>
    </dgm:pt>
    <dgm:pt modelId="{2789650A-B5F3-4D98-87F5-E5A79FCE2593}">
      <dgm:prSet phldrT="[Text]"/>
      <dgm:spPr/>
      <dgm:t>
        <a:bodyPr/>
        <a:lstStyle/>
        <a:p>
          <a:r>
            <a:rPr lang="de-DE" dirty="0"/>
            <a:t> </a:t>
          </a:r>
          <a:r>
            <a:rPr lang="de-DE" dirty="0" err="1" smtClean="0"/>
            <a:t>Be</a:t>
          </a:r>
          <a:r>
            <a:rPr lang="de-DE" dirty="0" smtClean="0"/>
            <a:t>-setzung</a:t>
          </a:r>
          <a:endParaRPr lang="de-DE" dirty="0"/>
        </a:p>
      </dgm:t>
    </dgm:pt>
    <dgm:pt modelId="{6BAEB2C2-B50F-40D8-926D-E684670529BD}" type="parTrans" cxnId="{2C43B34B-B717-49CA-8BCD-F5E4FCAC4140}">
      <dgm:prSet/>
      <dgm:spPr/>
      <dgm:t>
        <a:bodyPr/>
        <a:lstStyle/>
        <a:p>
          <a:endParaRPr lang="de-DE"/>
        </a:p>
      </dgm:t>
    </dgm:pt>
    <dgm:pt modelId="{255EE7D9-D9A6-4432-9D06-F2AC70B1F50E}" type="sibTrans" cxnId="{2C43B34B-B717-49CA-8BCD-F5E4FCAC4140}">
      <dgm:prSet/>
      <dgm:spPr/>
      <dgm:t>
        <a:bodyPr/>
        <a:lstStyle/>
        <a:p>
          <a:endParaRPr lang="de-DE"/>
        </a:p>
      </dgm:t>
    </dgm:pt>
    <dgm:pt modelId="{4311D2AB-FAAB-42C8-8BA9-F8E7B6225B11}">
      <dgm:prSet phldrT="[Text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de-DE" dirty="0"/>
            <a:t> </a:t>
          </a:r>
          <a:r>
            <a:rPr lang="de-DE" dirty="0" smtClean="0"/>
            <a:t>Spiel-weise</a:t>
          </a:r>
          <a:endParaRPr lang="de-DE" dirty="0"/>
        </a:p>
      </dgm:t>
    </dgm:pt>
    <dgm:pt modelId="{834ED78F-2FAF-44C4-9C7A-637A21EA19A6}" type="parTrans" cxnId="{7BB1C84E-5B10-49DF-A457-6034FBFD4EA8}">
      <dgm:prSet/>
      <dgm:spPr/>
      <dgm:t>
        <a:bodyPr/>
        <a:lstStyle/>
        <a:p>
          <a:endParaRPr lang="de-DE"/>
        </a:p>
      </dgm:t>
    </dgm:pt>
    <dgm:pt modelId="{6F177876-89E7-46C5-AD78-EAE3F60AA7E2}" type="sibTrans" cxnId="{7BB1C84E-5B10-49DF-A457-6034FBFD4EA8}">
      <dgm:prSet/>
      <dgm:spPr/>
      <dgm:t>
        <a:bodyPr/>
        <a:lstStyle/>
        <a:p>
          <a:endParaRPr lang="de-DE"/>
        </a:p>
      </dgm:t>
    </dgm:pt>
    <dgm:pt modelId="{64FE4B48-23BE-4D59-87D7-7F5A241AFEC6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de-DE" dirty="0"/>
            <a:t> </a:t>
          </a:r>
          <a:r>
            <a:rPr lang="de-DE" dirty="0" smtClean="0"/>
            <a:t>Bühnen-bild</a:t>
          </a:r>
          <a:endParaRPr lang="de-DE" dirty="0"/>
        </a:p>
      </dgm:t>
    </dgm:pt>
    <dgm:pt modelId="{3BCB7AA8-2DC9-498B-806B-019A7EF5BAA2}" type="parTrans" cxnId="{D122E280-A625-4D0D-8D74-8803FC5307F0}">
      <dgm:prSet/>
      <dgm:spPr/>
      <dgm:t>
        <a:bodyPr/>
        <a:lstStyle/>
        <a:p>
          <a:endParaRPr lang="de-DE"/>
        </a:p>
      </dgm:t>
    </dgm:pt>
    <dgm:pt modelId="{7A4CE643-CE31-4C7B-8301-ED8DC317C97C}" type="sibTrans" cxnId="{D122E280-A625-4D0D-8D74-8803FC5307F0}">
      <dgm:prSet/>
      <dgm:spPr/>
      <dgm:t>
        <a:bodyPr/>
        <a:lstStyle/>
        <a:p>
          <a:endParaRPr lang="de-DE"/>
        </a:p>
      </dgm:t>
    </dgm:pt>
    <dgm:pt modelId="{6CD1D224-735A-4AA1-A793-4DDB53172FAF}">
      <dgm:prSet phldrT="[Text]"/>
      <dgm:spPr/>
      <dgm:t>
        <a:bodyPr/>
        <a:lstStyle/>
        <a:p>
          <a:r>
            <a:rPr lang="de-DE" dirty="0"/>
            <a:t> </a:t>
          </a:r>
          <a:r>
            <a:rPr lang="de-DE" dirty="0" smtClean="0"/>
            <a:t>Ton / Musik</a:t>
          </a:r>
          <a:endParaRPr lang="de-DE" dirty="0"/>
        </a:p>
      </dgm:t>
    </dgm:pt>
    <dgm:pt modelId="{276D9CE8-DEC4-4508-AE39-21F837AE1447}" type="parTrans" cxnId="{4F574165-A6F2-4442-B1B3-64D4A1F6FF84}">
      <dgm:prSet/>
      <dgm:spPr/>
      <dgm:t>
        <a:bodyPr/>
        <a:lstStyle/>
        <a:p>
          <a:endParaRPr lang="de-DE"/>
        </a:p>
      </dgm:t>
    </dgm:pt>
    <dgm:pt modelId="{F64A7447-ACB1-42B6-B772-043CCD23C7C8}" type="sibTrans" cxnId="{4F574165-A6F2-4442-B1B3-64D4A1F6FF84}">
      <dgm:prSet/>
      <dgm:spPr/>
      <dgm:t>
        <a:bodyPr/>
        <a:lstStyle/>
        <a:p>
          <a:endParaRPr lang="de-DE"/>
        </a:p>
      </dgm:t>
    </dgm:pt>
    <dgm:pt modelId="{2C79F593-435F-4719-8285-194C51A9152E}">
      <dgm:prSet phldrT="[Text]"/>
      <dgm:spPr/>
      <dgm:t>
        <a:bodyPr/>
        <a:lstStyle/>
        <a:p>
          <a:r>
            <a:rPr lang="de-DE" dirty="0"/>
            <a:t> </a:t>
          </a:r>
          <a:r>
            <a:rPr lang="de-DE" dirty="0" smtClean="0"/>
            <a:t>Licht-regie</a:t>
          </a:r>
          <a:endParaRPr lang="de-DE" dirty="0"/>
        </a:p>
      </dgm:t>
    </dgm:pt>
    <dgm:pt modelId="{9B97EAF2-F50C-4CCD-A88D-794CE282B4B9}" type="parTrans" cxnId="{016FC8C6-5365-4C44-9031-392433A5FACE}">
      <dgm:prSet/>
      <dgm:spPr/>
      <dgm:t>
        <a:bodyPr/>
        <a:lstStyle/>
        <a:p>
          <a:endParaRPr lang="de-DE"/>
        </a:p>
      </dgm:t>
    </dgm:pt>
    <dgm:pt modelId="{32E67D2D-44A1-43E8-AB93-A6CC03808D36}" type="sibTrans" cxnId="{016FC8C6-5365-4C44-9031-392433A5FACE}">
      <dgm:prSet/>
      <dgm:spPr/>
      <dgm:t>
        <a:bodyPr/>
        <a:lstStyle/>
        <a:p>
          <a:endParaRPr lang="de-DE"/>
        </a:p>
      </dgm:t>
    </dgm:pt>
    <dgm:pt modelId="{C8AE5A70-64B8-4A19-9221-C1167225A12F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de-DE" dirty="0" smtClean="0"/>
            <a:t>Strich-fassung</a:t>
          </a:r>
          <a:endParaRPr lang="de-DE" dirty="0"/>
        </a:p>
      </dgm:t>
    </dgm:pt>
    <dgm:pt modelId="{1D59B901-D1F9-44E5-94F2-B36F896E1691}" type="parTrans" cxnId="{A704EE14-7588-400B-B3CB-EC8AC752C1C2}">
      <dgm:prSet/>
      <dgm:spPr/>
      <dgm:t>
        <a:bodyPr/>
        <a:lstStyle/>
        <a:p>
          <a:endParaRPr lang="de-DE"/>
        </a:p>
      </dgm:t>
    </dgm:pt>
    <dgm:pt modelId="{5B6DAD8A-F3FE-4EAD-8135-E89DA0211BCF}" type="sibTrans" cxnId="{A704EE14-7588-400B-B3CB-EC8AC752C1C2}">
      <dgm:prSet/>
      <dgm:spPr/>
      <dgm:t>
        <a:bodyPr/>
        <a:lstStyle/>
        <a:p>
          <a:endParaRPr lang="de-DE"/>
        </a:p>
      </dgm:t>
    </dgm:pt>
    <dgm:pt modelId="{DBF5DEA5-BE90-4F1C-AD6E-267F7A937E9B}" type="pres">
      <dgm:prSet presAssocID="{2D1E740F-0C9C-45BF-BCBC-CB7965F5EC2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03A255CD-8068-49EB-BF68-E6B04BA5BC95}" type="pres">
      <dgm:prSet presAssocID="{737ADE5D-8DF1-4EDB-A628-4AF3BEFF7DDD}" presName="centerShape" presStyleLbl="node0" presStyleIdx="0" presStyleCnt="1"/>
      <dgm:spPr/>
      <dgm:t>
        <a:bodyPr/>
        <a:lstStyle/>
        <a:p>
          <a:endParaRPr lang="de-DE"/>
        </a:p>
      </dgm:t>
    </dgm:pt>
    <dgm:pt modelId="{C44E7E8F-C56A-487B-AFA9-EF2257D06C3A}" type="pres">
      <dgm:prSet presAssocID="{6BAEB2C2-B50F-40D8-926D-E684670529BD}" presName="parTrans" presStyleLbl="bgSibTrans2D1" presStyleIdx="0" presStyleCnt="6"/>
      <dgm:spPr/>
      <dgm:t>
        <a:bodyPr/>
        <a:lstStyle/>
        <a:p>
          <a:endParaRPr lang="de-DE"/>
        </a:p>
      </dgm:t>
    </dgm:pt>
    <dgm:pt modelId="{A362DF81-5263-40BC-A535-686E94A0A4B3}" type="pres">
      <dgm:prSet presAssocID="{2789650A-B5F3-4D98-87F5-E5A79FCE2593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1F8E574-5D91-41E3-AEB5-0269EC6B39C2}" type="pres">
      <dgm:prSet presAssocID="{834ED78F-2FAF-44C4-9C7A-637A21EA19A6}" presName="parTrans" presStyleLbl="bgSibTrans2D1" presStyleIdx="1" presStyleCnt="6"/>
      <dgm:spPr/>
      <dgm:t>
        <a:bodyPr/>
        <a:lstStyle/>
        <a:p>
          <a:endParaRPr lang="de-DE"/>
        </a:p>
      </dgm:t>
    </dgm:pt>
    <dgm:pt modelId="{461B6F8F-789F-4FE2-A7A9-C812E35048FA}" type="pres">
      <dgm:prSet presAssocID="{4311D2AB-FAAB-42C8-8BA9-F8E7B6225B11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F5D4D93-E4A5-4119-8559-8E19058BB0F3}" type="pres">
      <dgm:prSet presAssocID="{3BCB7AA8-2DC9-498B-806B-019A7EF5BAA2}" presName="parTrans" presStyleLbl="bgSibTrans2D1" presStyleIdx="2" presStyleCnt="6"/>
      <dgm:spPr/>
      <dgm:t>
        <a:bodyPr/>
        <a:lstStyle/>
        <a:p>
          <a:endParaRPr lang="de-DE"/>
        </a:p>
      </dgm:t>
    </dgm:pt>
    <dgm:pt modelId="{8CBE2DCC-DA41-4DF6-89C9-3DBA85192279}" type="pres">
      <dgm:prSet presAssocID="{64FE4B48-23BE-4D59-87D7-7F5A241AFEC6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1914271-2B4E-4E38-807F-EE0855AA445B}" type="pres">
      <dgm:prSet presAssocID="{276D9CE8-DEC4-4508-AE39-21F837AE1447}" presName="parTrans" presStyleLbl="bgSibTrans2D1" presStyleIdx="3" presStyleCnt="6"/>
      <dgm:spPr/>
      <dgm:t>
        <a:bodyPr/>
        <a:lstStyle/>
        <a:p>
          <a:endParaRPr lang="de-DE"/>
        </a:p>
      </dgm:t>
    </dgm:pt>
    <dgm:pt modelId="{A74B02C0-327F-4229-8347-4CAE6A8E5DBB}" type="pres">
      <dgm:prSet presAssocID="{6CD1D224-735A-4AA1-A793-4DDB53172FAF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48ADABB-B72E-445A-B315-6705F27B565C}" type="pres">
      <dgm:prSet presAssocID="{9B97EAF2-F50C-4CCD-A88D-794CE282B4B9}" presName="parTrans" presStyleLbl="bgSibTrans2D1" presStyleIdx="4" presStyleCnt="6"/>
      <dgm:spPr/>
      <dgm:t>
        <a:bodyPr/>
        <a:lstStyle/>
        <a:p>
          <a:endParaRPr lang="de-DE"/>
        </a:p>
      </dgm:t>
    </dgm:pt>
    <dgm:pt modelId="{27311E9D-3B38-4DEB-A173-7B012E0E57EE}" type="pres">
      <dgm:prSet presAssocID="{2C79F593-435F-4719-8285-194C51A9152E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478864C-2038-41E1-963B-13098B2BAD42}" type="pres">
      <dgm:prSet presAssocID="{1D59B901-D1F9-44E5-94F2-B36F896E1691}" presName="parTrans" presStyleLbl="bgSibTrans2D1" presStyleIdx="5" presStyleCnt="6"/>
      <dgm:spPr/>
      <dgm:t>
        <a:bodyPr/>
        <a:lstStyle/>
        <a:p>
          <a:endParaRPr lang="de-DE"/>
        </a:p>
      </dgm:t>
    </dgm:pt>
    <dgm:pt modelId="{B72E3DCC-9AB3-4B33-BFF0-57DB8D92D546}" type="pres">
      <dgm:prSet presAssocID="{C8AE5A70-64B8-4A19-9221-C1167225A12F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CDE2E4CD-CA7F-464C-88A2-17B77116DD95}" type="presOf" srcId="{4311D2AB-FAAB-42C8-8BA9-F8E7B6225B11}" destId="{461B6F8F-789F-4FE2-A7A9-C812E35048FA}" srcOrd="0" destOrd="0" presId="urn:microsoft.com/office/officeart/2005/8/layout/radial4"/>
    <dgm:cxn modelId="{7BB1C84E-5B10-49DF-A457-6034FBFD4EA8}" srcId="{737ADE5D-8DF1-4EDB-A628-4AF3BEFF7DDD}" destId="{4311D2AB-FAAB-42C8-8BA9-F8E7B6225B11}" srcOrd="1" destOrd="0" parTransId="{834ED78F-2FAF-44C4-9C7A-637A21EA19A6}" sibTransId="{6F177876-89E7-46C5-AD78-EAE3F60AA7E2}"/>
    <dgm:cxn modelId="{F8627064-64E4-4227-A4CB-FFB92105C864}" type="presOf" srcId="{2D1E740F-0C9C-45BF-BCBC-CB7965F5EC21}" destId="{DBF5DEA5-BE90-4F1C-AD6E-267F7A937E9B}" srcOrd="0" destOrd="0" presId="urn:microsoft.com/office/officeart/2005/8/layout/radial4"/>
    <dgm:cxn modelId="{33109A8D-F23C-48F4-B0ED-734A847E32BA}" type="presOf" srcId="{1D59B901-D1F9-44E5-94F2-B36F896E1691}" destId="{D478864C-2038-41E1-963B-13098B2BAD42}" srcOrd="0" destOrd="0" presId="urn:microsoft.com/office/officeart/2005/8/layout/radial4"/>
    <dgm:cxn modelId="{EDA4175D-139E-4F9B-BBB8-F1520E31DF88}" type="presOf" srcId="{737ADE5D-8DF1-4EDB-A628-4AF3BEFF7DDD}" destId="{03A255CD-8068-49EB-BF68-E6B04BA5BC95}" srcOrd="0" destOrd="0" presId="urn:microsoft.com/office/officeart/2005/8/layout/radial4"/>
    <dgm:cxn modelId="{B3A8B38C-741C-488C-95B2-19AF9D52FA72}" srcId="{2D1E740F-0C9C-45BF-BCBC-CB7965F5EC21}" destId="{737ADE5D-8DF1-4EDB-A628-4AF3BEFF7DDD}" srcOrd="0" destOrd="0" parTransId="{4EFDFD62-CC75-42A0-A60E-75C1D8C75A05}" sibTransId="{25C028CD-13B0-431F-A187-3DE066A28E36}"/>
    <dgm:cxn modelId="{E447B873-7EFE-48E5-B7F3-A45F1640BF7C}" type="presOf" srcId="{3BCB7AA8-2DC9-498B-806B-019A7EF5BAA2}" destId="{5F5D4D93-E4A5-4119-8559-8E19058BB0F3}" srcOrd="0" destOrd="0" presId="urn:microsoft.com/office/officeart/2005/8/layout/radial4"/>
    <dgm:cxn modelId="{E9942E5A-7765-4456-B610-FD412E01C6B3}" type="presOf" srcId="{6BAEB2C2-B50F-40D8-926D-E684670529BD}" destId="{C44E7E8F-C56A-487B-AFA9-EF2257D06C3A}" srcOrd="0" destOrd="0" presId="urn:microsoft.com/office/officeart/2005/8/layout/radial4"/>
    <dgm:cxn modelId="{016FC8C6-5365-4C44-9031-392433A5FACE}" srcId="{737ADE5D-8DF1-4EDB-A628-4AF3BEFF7DDD}" destId="{2C79F593-435F-4719-8285-194C51A9152E}" srcOrd="4" destOrd="0" parTransId="{9B97EAF2-F50C-4CCD-A88D-794CE282B4B9}" sibTransId="{32E67D2D-44A1-43E8-AB93-A6CC03808D36}"/>
    <dgm:cxn modelId="{876ADF85-4B2D-40A0-832A-7DF0BEC90E13}" type="presOf" srcId="{C8AE5A70-64B8-4A19-9221-C1167225A12F}" destId="{B72E3DCC-9AB3-4B33-BFF0-57DB8D92D546}" srcOrd="0" destOrd="0" presId="urn:microsoft.com/office/officeart/2005/8/layout/radial4"/>
    <dgm:cxn modelId="{2C43B34B-B717-49CA-8BCD-F5E4FCAC4140}" srcId="{737ADE5D-8DF1-4EDB-A628-4AF3BEFF7DDD}" destId="{2789650A-B5F3-4D98-87F5-E5A79FCE2593}" srcOrd="0" destOrd="0" parTransId="{6BAEB2C2-B50F-40D8-926D-E684670529BD}" sibTransId="{255EE7D9-D9A6-4432-9D06-F2AC70B1F50E}"/>
    <dgm:cxn modelId="{9F0C5C0A-2648-4AFC-A9A4-D1398E39294B}" type="presOf" srcId="{2C79F593-435F-4719-8285-194C51A9152E}" destId="{27311E9D-3B38-4DEB-A173-7B012E0E57EE}" srcOrd="0" destOrd="0" presId="urn:microsoft.com/office/officeart/2005/8/layout/radial4"/>
    <dgm:cxn modelId="{CB00D12B-BC19-4C05-A5D9-F4700C6F1F77}" type="presOf" srcId="{276D9CE8-DEC4-4508-AE39-21F837AE1447}" destId="{B1914271-2B4E-4E38-807F-EE0855AA445B}" srcOrd="0" destOrd="0" presId="urn:microsoft.com/office/officeart/2005/8/layout/radial4"/>
    <dgm:cxn modelId="{893FF2BE-4813-45BC-AB2B-1556D71D0F3F}" type="presOf" srcId="{9B97EAF2-F50C-4CCD-A88D-794CE282B4B9}" destId="{148ADABB-B72E-445A-B315-6705F27B565C}" srcOrd="0" destOrd="0" presId="urn:microsoft.com/office/officeart/2005/8/layout/radial4"/>
    <dgm:cxn modelId="{9B99E880-2EF7-4AF9-9A74-1A260ED54BC9}" type="presOf" srcId="{834ED78F-2FAF-44C4-9C7A-637A21EA19A6}" destId="{D1F8E574-5D91-41E3-AEB5-0269EC6B39C2}" srcOrd="0" destOrd="0" presId="urn:microsoft.com/office/officeart/2005/8/layout/radial4"/>
    <dgm:cxn modelId="{A704EE14-7588-400B-B3CB-EC8AC752C1C2}" srcId="{737ADE5D-8DF1-4EDB-A628-4AF3BEFF7DDD}" destId="{C8AE5A70-64B8-4A19-9221-C1167225A12F}" srcOrd="5" destOrd="0" parTransId="{1D59B901-D1F9-44E5-94F2-B36F896E1691}" sibTransId="{5B6DAD8A-F3FE-4EAD-8135-E89DA0211BCF}"/>
    <dgm:cxn modelId="{12695560-AC4F-4FD6-897B-2DFA4C3CACC1}" type="presOf" srcId="{2789650A-B5F3-4D98-87F5-E5A79FCE2593}" destId="{A362DF81-5263-40BC-A535-686E94A0A4B3}" srcOrd="0" destOrd="0" presId="urn:microsoft.com/office/officeart/2005/8/layout/radial4"/>
    <dgm:cxn modelId="{4F574165-A6F2-4442-B1B3-64D4A1F6FF84}" srcId="{737ADE5D-8DF1-4EDB-A628-4AF3BEFF7DDD}" destId="{6CD1D224-735A-4AA1-A793-4DDB53172FAF}" srcOrd="3" destOrd="0" parTransId="{276D9CE8-DEC4-4508-AE39-21F837AE1447}" sibTransId="{F64A7447-ACB1-42B6-B772-043CCD23C7C8}"/>
    <dgm:cxn modelId="{D122E280-A625-4D0D-8D74-8803FC5307F0}" srcId="{737ADE5D-8DF1-4EDB-A628-4AF3BEFF7DDD}" destId="{64FE4B48-23BE-4D59-87D7-7F5A241AFEC6}" srcOrd="2" destOrd="0" parTransId="{3BCB7AA8-2DC9-498B-806B-019A7EF5BAA2}" sibTransId="{7A4CE643-CE31-4C7B-8301-ED8DC317C97C}"/>
    <dgm:cxn modelId="{092F3244-3FAB-4FF6-A9E3-EE4DE4BAB3FC}" type="presOf" srcId="{6CD1D224-735A-4AA1-A793-4DDB53172FAF}" destId="{A74B02C0-327F-4229-8347-4CAE6A8E5DBB}" srcOrd="0" destOrd="0" presId="urn:microsoft.com/office/officeart/2005/8/layout/radial4"/>
    <dgm:cxn modelId="{A31B689C-0358-4384-9131-882C0E62A78B}" type="presOf" srcId="{64FE4B48-23BE-4D59-87D7-7F5A241AFEC6}" destId="{8CBE2DCC-DA41-4DF6-89C9-3DBA85192279}" srcOrd="0" destOrd="0" presId="urn:microsoft.com/office/officeart/2005/8/layout/radial4"/>
    <dgm:cxn modelId="{10E132A0-F87E-4412-9BC6-304C4ECD9E95}" type="presParOf" srcId="{DBF5DEA5-BE90-4F1C-AD6E-267F7A937E9B}" destId="{03A255CD-8068-49EB-BF68-E6B04BA5BC95}" srcOrd="0" destOrd="0" presId="urn:microsoft.com/office/officeart/2005/8/layout/radial4"/>
    <dgm:cxn modelId="{49EA297F-C9D5-4D78-8912-225EF4B8C76A}" type="presParOf" srcId="{DBF5DEA5-BE90-4F1C-AD6E-267F7A937E9B}" destId="{C44E7E8F-C56A-487B-AFA9-EF2257D06C3A}" srcOrd="1" destOrd="0" presId="urn:microsoft.com/office/officeart/2005/8/layout/radial4"/>
    <dgm:cxn modelId="{2B2217AB-5E72-4EE7-AC5A-C39F94519E36}" type="presParOf" srcId="{DBF5DEA5-BE90-4F1C-AD6E-267F7A937E9B}" destId="{A362DF81-5263-40BC-A535-686E94A0A4B3}" srcOrd="2" destOrd="0" presId="urn:microsoft.com/office/officeart/2005/8/layout/radial4"/>
    <dgm:cxn modelId="{FECA7DC7-8B2D-416A-B797-44776AD18C63}" type="presParOf" srcId="{DBF5DEA5-BE90-4F1C-AD6E-267F7A937E9B}" destId="{D1F8E574-5D91-41E3-AEB5-0269EC6B39C2}" srcOrd="3" destOrd="0" presId="urn:microsoft.com/office/officeart/2005/8/layout/radial4"/>
    <dgm:cxn modelId="{EC28612F-C7A3-4964-8709-CE7CEF6BF7C5}" type="presParOf" srcId="{DBF5DEA5-BE90-4F1C-AD6E-267F7A937E9B}" destId="{461B6F8F-789F-4FE2-A7A9-C812E35048FA}" srcOrd="4" destOrd="0" presId="urn:microsoft.com/office/officeart/2005/8/layout/radial4"/>
    <dgm:cxn modelId="{2C31F793-3B05-4028-96A3-5040CD3E8DD1}" type="presParOf" srcId="{DBF5DEA5-BE90-4F1C-AD6E-267F7A937E9B}" destId="{5F5D4D93-E4A5-4119-8559-8E19058BB0F3}" srcOrd="5" destOrd="0" presId="urn:microsoft.com/office/officeart/2005/8/layout/radial4"/>
    <dgm:cxn modelId="{48D9218D-6612-4912-8EFE-E5E03634F0AD}" type="presParOf" srcId="{DBF5DEA5-BE90-4F1C-AD6E-267F7A937E9B}" destId="{8CBE2DCC-DA41-4DF6-89C9-3DBA85192279}" srcOrd="6" destOrd="0" presId="urn:microsoft.com/office/officeart/2005/8/layout/radial4"/>
    <dgm:cxn modelId="{F63FB202-2C5A-464E-A3B6-B61FE56902AB}" type="presParOf" srcId="{DBF5DEA5-BE90-4F1C-AD6E-267F7A937E9B}" destId="{B1914271-2B4E-4E38-807F-EE0855AA445B}" srcOrd="7" destOrd="0" presId="urn:microsoft.com/office/officeart/2005/8/layout/radial4"/>
    <dgm:cxn modelId="{86905982-34BA-4666-87AE-9AC86F11E5E3}" type="presParOf" srcId="{DBF5DEA5-BE90-4F1C-AD6E-267F7A937E9B}" destId="{A74B02C0-327F-4229-8347-4CAE6A8E5DBB}" srcOrd="8" destOrd="0" presId="urn:microsoft.com/office/officeart/2005/8/layout/radial4"/>
    <dgm:cxn modelId="{11D18CCD-E1DE-41A3-B12E-714D11342396}" type="presParOf" srcId="{DBF5DEA5-BE90-4F1C-AD6E-267F7A937E9B}" destId="{148ADABB-B72E-445A-B315-6705F27B565C}" srcOrd="9" destOrd="0" presId="urn:microsoft.com/office/officeart/2005/8/layout/radial4"/>
    <dgm:cxn modelId="{310FB46E-1002-4F69-90D1-92AF1CD15D2F}" type="presParOf" srcId="{DBF5DEA5-BE90-4F1C-AD6E-267F7A937E9B}" destId="{27311E9D-3B38-4DEB-A173-7B012E0E57EE}" srcOrd="10" destOrd="0" presId="urn:microsoft.com/office/officeart/2005/8/layout/radial4"/>
    <dgm:cxn modelId="{02B5FC09-C8D9-4F18-919C-39D8FEEA18D9}" type="presParOf" srcId="{DBF5DEA5-BE90-4F1C-AD6E-267F7A937E9B}" destId="{D478864C-2038-41E1-963B-13098B2BAD42}" srcOrd="11" destOrd="0" presId="urn:microsoft.com/office/officeart/2005/8/layout/radial4"/>
    <dgm:cxn modelId="{3474A321-7F3D-4892-AAAA-D958E84E2375}" type="presParOf" srcId="{DBF5DEA5-BE90-4F1C-AD6E-267F7A937E9B}" destId="{B72E3DCC-9AB3-4B33-BFF0-57DB8D92D546}" srcOrd="1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444BDA5-287F-4F1A-8703-CBCD9D2E1233}" type="doc">
      <dgm:prSet loTypeId="urn:microsoft.com/office/officeart/2005/8/layout/arrow2" loCatId="process" qsTypeId="urn:microsoft.com/office/officeart/2005/8/quickstyle/simple1" qsCatId="simple" csTypeId="urn:microsoft.com/office/officeart/2005/8/colors/colorful1" csCatId="colorful" phldr="1"/>
      <dgm:spPr/>
    </dgm:pt>
    <dgm:pt modelId="{B4BCE7BF-8483-4E2E-B3A5-2AC6BD99F4F8}">
      <dgm:prSet phldrT="[Text]" custT="1"/>
      <dgm:spPr/>
      <dgm:t>
        <a:bodyPr/>
        <a:lstStyle/>
        <a:p>
          <a:r>
            <a:rPr lang="de-DE" sz="1800" b="1" dirty="0" err="1" smtClean="0"/>
            <a:t>Exposi-tion</a:t>
          </a:r>
          <a:r>
            <a:rPr lang="de-DE" sz="1500" dirty="0" smtClean="0"/>
            <a:t>:</a:t>
          </a:r>
          <a:br>
            <a:rPr lang="de-DE" sz="1500" dirty="0" smtClean="0"/>
          </a:br>
          <a:r>
            <a:rPr lang="de-DE" sz="1200" i="1" dirty="0" smtClean="0"/>
            <a:t>Straße (1)</a:t>
          </a:r>
          <a:endParaRPr lang="de-DE" sz="1200" i="1" dirty="0"/>
        </a:p>
      </dgm:t>
    </dgm:pt>
    <dgm:pt modelId="{314A447F-1D8B-4F79-A0B3-E21F00A48BA4}" type="parTrans" cxnId="{0225DDB7-6D26-4B5F-93D0-B9D0CA4C6F43}">
      <dgm:prSet/>
      <dgm:spPr/>
      <dgm:t>
        <a:bodyPr/>
        <a:lstStyle/>
        <a:p>
          <a:endParaRPr lang="de-DE"/>
        </a:p>
      </dgm:t>
    </dgm:pt>
    <dgm:pt modelId="{2B101F3D-4A94-4567-AE38-BA7844B19967}" type="sibTrans" cxnId="{0225DDB7-6D26-4B5F-93D0-B9D0CA4C6F43}">
      <dgm:prSet/>
      <dgm:spPr/>
      <dgm:t>
        <a:bodyPr/>
        <a:lstStyle/>
        <a:p>
          <a:endParaRPr lang="de-DE"/>
        </a:p>
      </dgm:t>
    </dgm:pt>
    <dgm:pt modelId="{47CEFE2B-4985-4697-B1E9-3580E31B0264}">
      <dgm:prSet phldrT="[Text]" custT="1"/>
      <dgm:spPr/>
      <dgm:t>
        <a:bodyPr/>
        <a:lstStyle/>
        <a:p>
          <a:r>
            <a:rPr lang="de-DE" sz="1600" b="1" dirty="0" smtClean="0"/>
            <a:t>Erregendes Moment:</a:t>
          </a:r>
        </a:p>
        <a:p>
          <a:r>
            <a:rPr lang="de-DE" sz="1600" dirty="0" smtClean="0"/>
            <a:t>Gretchen behält den Schmuck</a:t>
          </a:r>
        </a:p>
        <a:p>
          <a:r>
            <a:rPr lang="de-DE" sz="1100" dirty="0" smtClean="0"/>
            <a:t>(Der Nachbarin Haus)</a:t>
          </a:r>
          <a:endParaRPr lang="de-DE" sz="1100" dirty="0"/>
        </a:p>
      </dgm:t>
    </dgm:pt>
    <dgm:pt modelId="{DF1FBF75-7E6F-405B-9F7C-806E7B9BAF12}" type="parTrans" cxnId="{CCAE3540-EBF2-4591-9CD1-0386BEA6046A}">
      <dgm:prSet/>
      <dgm:spPr/>
      <dgm:t>
        <a:bodyPr/>
        <a:lstStyle/>
        <a:p>
          <a:endParaRPr lang="de-DE"/>
        </a:p>
      </dgm:t>
    </dgm:pt>
    <dgm:pt modelId="{398C5264-E29A-4586-AC3B-A9021C72452B}" type="sibTrans" cxnId="{CCAE3540-EBF2-4591-9CD1-0386BEA6046A}">
      <dgm:prSet/>
      <dgm:spPr/>
      <dgm:t>
        <a:bodyPr/>
        <a:lstStyle/>
        <a:p>
          <a:endParaRPr lang="de-DE"/>
        </a:p>
      </dgm:t>
    </dgm:pt>
    <dgm:pt modelId="{E76526D2-3F97-4CCC-B259-72BDDB032DD6}">
      <dgm:prSet phldrT="[Text]" custT="1"/>
      <dgm:spPr/>
      <dgm:t>
        <a:bodyPr/>
        <a:lstStyle/>
        <a:p>
          <a:r>
            <a:rPr lang="de-DE" sz="1800" b="1" dirty="0" smtClean="0"/>
            <a:t>Peripetie</a:t>
          </a:r>
          <a:r>
            <a:rPr lang="de-DE" sz="1800" dirty="0" smtClean="0"/>
            <a:t> (Wende-punkt):</a:t>
          </a:r>
        </a:p>
        <a:p>
          <a:r>
            <a:rPr lang="de-DE" sz="1800" dirty="0" smtClean="0"/>
            <a:t>Planung der Liebesnacht</a:t>
          </a:r>
        </a:p>
        <a:p>
          <a:endParaRPr lang="de-DE" sz="2400" dirty="0"/>
        </a:p>
      </dgm:t>
    </dgm:pt>
    <dgm:pt modelId="{DF868D89-A857-48C8-8D58-4240C79FD55A}" type="parTrans" cxnId="{83C6EB2F-EBAD-458C-B567-4E557A8BCF8A}">
      <dgm:prSet/>
      <dgm:spPr/>
      <dgm:t>
        <a:bodyPr/>
        <a:lstStyle/>
        <a:p>
          <a:endParaRPr lang="de-DE"/>
        </a:p>
      </dgm:t>
    </dgm:pt>
    <dgm:pt modelId="{5FF49E70-F185-462C-8FC5-F07EDF085B1A}" type="sibTrans" cxnId="{83C6EB2F-EBAD-458C-B567-4E557A8BCF8A}">
      <dgm:prSet/>
      <dgm:spPr/>
      <dgm:t>
        <a:bodyPr/>
        <a:lstStyle/>
        <a:p>
          <a:endParaRPr lang="de-DE"/>
        </a:p>
      </dgm:t>
    </dgm:pt>
    <dgm:pt modelId="{999FF095-BEB6-4C8B-8BDA-DA942EAD4B6E}">
      <dgm:prSet phldrT="[Text]" custT="1"/>
      <dgm:spPr/>
      <dgm:t>
        <a:bodyPr/>
        <a:lstStyle/>
        <a:p>
          <a:r>
            <a:rPr lang="de-DE" sz="1600" b="1" i="0" dirty="0" smtClean="0"/>
            <a:t>Steigende Handlung:</a:t>
          </a:r>
          <a:br>
            <a:rPr lang="de-DE" sz="1600" b="1" i="0" dirty="0" smtClean="0"/>
          </a:br>
          <a:r>
            <a:rPr lang="de-DE" sz="1600" b="0" i="0" dirty="0" smtClean="0"/>
            <a:t>Verführungs-intrige</a:t>
          </a:r>
          <a:endParaRPr lang="de-DE" sz="1600" b="0" i="0" dirty="0"/>
        </a:p>
      </dgm:t>
    </dgm:pt>
    <dgm:pt modelId="{E5A59A57-2480-4F33-80E9-BFA24931C9FC}" type="parTrans" cxnId="{43414BD3-C7FE-4862-AFAB-BB81A507F651}">
      <dgm:prSet/>
      <dgm:spPr/>
      <dgm:t>
        <a:bodyPr/>
        <a:lstStyle/>
        <a:p>
          <a:endParaRPr lang="de-DE"/>
        </a:p>
      </dgm:t>
    </dgm:pt>
    <dgm:pt modelId="{BC94C455-B6D0-4EFB-BF8E-6A93E5969B98}" type="sibTrans" cxnId="{43414BD3-C7FE-4862-AFAB-BB81A507F651}">
      <dgm:prSet/>
      <dgm:spPr/>
      <dgm:t>
        <a:bodyPr/>
        <a:lstStyle/>
        <a:p>
          <a:endParaRPr lang="de-DE"/>
        </a:p>
      </dgm:t>
    </dgm:pt>
    <dgm:pt modelId="{B0B3905A-AEC7-4A5A-814A-3915F1020CE8}" type="pres">
      <dgm:prSet presAssocID="{4444BDA5-287F-4F1A-8703-CBCD9D2E1233}" presName="arrowDiagram" presStyleCnt="0">
        <dgm:presLayoutVars>
          <dgm:chMax val="5"/>
          <dgm:dir/>
          <dgm:resizeHandles val="exact"/>
        </dgm:presLayoutVars>
      </dgm:prSet>
      <dgm:spPr/>
    </dgm:pt>
    <dgm:pt modelId="{3155A324-060E-42F4-B89B-AF66C398419A}" type="pres">
      <dgm:prSet presAssocID="{4444BDA5-287F-4F1A-8703-CBCD9D2E1233}" presName="arrow" presStyleLbl="bgShp" presStyleIdx="0" presStyleCnt="1"/>
      <dgm:spPr/>
    </dgm:pt>
    <dgm:pt modelId="{1E36D692-899E-4FC6-8332-CC91020721C6}" type="pres">
      <dgm:prSet presAssocID="{4444BDA5-287F-4F1A-8703-CBCD9D2E1233}" presName="arrowDiagram4" presStyleCnt="0"/>
      <dgm:spPr/>
    </dgm:pt>
    <dgm:pt modelId="{4AF9D572-146B-4E3A-B573-5332EFAAAC58}" type="pres">
      <dgm:prSet presAssocID="{B4BCE7BF-8483-4E2E-B3A5-2AC6BD99F4F8}" presName="bullet4a" presStyleLbl="node1" presStyleIdx="0" presStyleCnt="4"/>
      <dgm:spPr/>
    </dgm:pt>
    <dgm:pt modelId="{0549D405-68D8-4309-9CBC-C0427F4ED04A}" type="pres">
      <dgm:prSet presAssocID="{B4BCE7BF-8483-4E2E-B3A5-2AC6BD99F4F8}" presName="textBox4a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B273306-697D-4A02-8056-3DD4D41A54F6}" type="pres">
      <dgm:prSet presAssocID="{999FF095-BEB6-4C8B-8BDA-DA942EAD4B6E}" presName="bullet4b" presStyleLbl="node1" presStyleIdx="1" presStyleCnt="4"/>
      <dgm:spPr/>
      <dgm:t>
        <a:bodyPr/>
        <a:lstStyle/>
        <a:p>
          <a:endParaRPr lang="de-DE"/>
        </a:p>
      </dgm:t>
    </dgm:pt>
    <dgm:pt modelId="{16485DBF-72B0-417A-851B-C109492B41E3}" type="pres">
      <dgm:prSet presAssocID="{999FF095-BEB6-4C8B-8BDA-DA942EAD4B6E}" presName="textBox4b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6B87BDE-CA22-44C6-AE2B-7C6272971637}" type="pres">
      <dgm:prSet presAssocID="{47CEFE2B-4985-4697-B1E9-3580E31B0264}" presName="bullet4c" presStyleLbl="node1" presStyleIdx="2" presStyleCnt="4"/>
      <dgm:spPr/>
    </dgm:pt>
    <dgm:pt modelId="{A1FEFC5D-7A43-4DDA-8967-1EC2AFF7BFDE}" type="pres">
      <dgm:prSet presAssocID="{47CEFE2B-4985-4697-B1E9-3580E31B0264}" presName="textBox4c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EB4E979-F951-4470-9B90-A9031C20C6B1}" type="pres">
      <dgm:prSet presAssocID="{E76526D2-3F97-4CCC-B259-72BDDB032DD6}" presName="bullet4d" presStyleLbl="node1" presStyleIdx="3" presStyleCnt="4"/>
      <dgm:spPr/>
    </dgm:pt>
    <dgm:pt modelId="{813568DA-9D7D-48F3-9AA8-5BDEBB0CA1A0}" type="pres">
      <dgm:prSet presAssocID="{E76526D2-3F97-4CCC-B259-72BDDB032DD6}" presName="textBox4d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43414BD3-C7FE-4862-AFAB-BB81A507F651}" srcId="{4444BDA5-287F-4F1A-8703-CBCD9D2E1233}" destId="{999FF095-BEB6-4C8B-8BDA-DA942EAD4B6E}" srcOrd="1" destOrd="0" parTransId="{E5A59A57-2480-4F33-80E9-BFA24931C9FC}" sibTransId="{BC94C455-B6D0-4EFB-BF8E-6A93E5969B98}"/>
    <dgm:cxn modelId="{0225DDB7-6D26-4B5F-93D0-B9D0CA4C6F43}" srcId="{4444BDA5-287F-4F1A-8703-CBCD9D2E1233}" destId="{B4BCE7BF-8483-4E2E-B3A5-2AC6BD99F4F8}" srcOrd="0" destOrd="0" parTransId="{314A447F-1D8B-4F79-A0B3-E21F00A48BA4}" sibTransId="{2B101F3D-4A94-4567-AE38-BA7844B19967}"/>
    <dgm:cxn modelId="{83C6EB2F-EBAD-458C-B567-4E557A8BCF8A}" srcId="{4444BDA5-287F-4F1A-8703-CBCD9D2E1233}" destId="{E76526D2-3F97-4CCC-B259-72BDDB032DD6}" srcOrd="3" destOrd="0" parTransId="{DF868D89-A857-48C8-8D58-4240C79FD55A}" sibTransId="{5FF49E70-F185-462C-8FC5-F07EDF085B1A}"/>
    <dgm:cxn modelId="{4B0E6DA9-FD5C-4333-955A-D0612A25BB99}" type="presOf" srcId="{999FF095-BEB6-4C8B-8BDA-DA942EAD4B6E}" destId="{16485DBF-72B0-417A-851B-C109492B41E3}" srcOrd="0" destOrd="0" presId="urn:microsoft.com/office/officeart/2005/8/layout/arrow2"/>
    <dgm:cxn modelId="{CCAE3540-EBF2-4591-9CD1-0386BEA6046A}" srcId="{4444BDA5-287F-4F1A-8703-CBCD9D2E1233}" destId="{47CEFE2B-4985-4697-B1E9-3580E31B0264}" srcOrd="2" destOrd="0" parTransId="{DF1FBF75-7E6F-405B-9F7C-806E7B9BAF12}" sibTransId="{398C5264-E29A-4586-AC3B-A9021C72452B}"/>
    <dgm:cxn modelId="{485FEF81-D887-424C-9C21-E78418E88B89}" type="presOf" srcId="{E76526D2-3F97-4CCC-B259-72BDDB032DD6}" destId="{813568DA-9D7D-48F3-9AA8-5BDEBB0CA1A0}" srcOrd="0" destOrd="0" presId="urn:microsoft.com/office/officeart/2005/8/layout/arrow2"/>
    <dgm:cxn modelId="{9003A444-AEA6-4D85-AD22-CD6C434DC73E}" type="presOf" srcId="{4444BDA5-287F-4F1A-8703-CBCD9D2E1233}" destId="{B0B3905A-AEC7-4A5A-814A-3915F1020CE8}" srcOrd="0" destOrd="0" presId="urn:microsoft.com/office/officeart/2005/8/layout/arrow2"/>
    <dgm:cxn modelId="{D65C7C6E-CAC1-4D5B-847E-8F7031559A85}" type="presOf" srcId="{B4BCE7BF-8483-4E2E-B3A5-2AC6BD99F4F8}" destId="{0549D405-68D8-4309-9CBC-C0427F4ED04A}" srcOrd="0" destOrd="0" presId="urn:microsoft.com/office/officeart/2005/8/layout/arrow2"/>
    <dgm:cxn modelId="{7EE52266-03FB-4D64-9CA6-1990080CE60E}" type="presOf" srcId="{47CEFE2B-4985-4697-B1E9-3580E31B0264}" destId="{A1FEFC5D-7A43-4DDA-8967-1EC2AFF7BFDE}" srcOrd="0" destOrd="0" presId="urn:microsoft.com/office/officeart/2005/8/layout/arrow2"/>
    <dgm:cxn modelId="{D1834ED5-B5B7-47AE-AF45-421478C92B9D}" type="presParOf" srcId="{B0B3905A-AEC7-4A5A-814A-3915F1020CE8}" destId="{3155A324-060E-42F4-B89B-AF66C398419A}" srcOrd="0" destOrd="0" presId="urn:microsoft.com/office/officeart/2005/8/layout/arrow2"/>
    <dgm:cxn modelId="{20E89002-6D20-4F4B-BBB3-BF51E31F5DF2}" type="presParOf" srcId="{B0B3905A-AEC7-4A5A-814A-3915F1020CE8}" destId="{1E36D692-899E-4FC6-8332-CC91020721C6}" srcOrd="1" destOrd="0" presId="urn:microsoft.com/office/officeart/2005/8/layout/arrow2"/>
    <dgm:cxn modelId="{5B9F9F03-9E56-4800-923B-3AEDD8BDF8B9}" type="presParOf" srcId="{1E36D692-899E-4FC6-8332-CC91020721C6}" destId="{4AF9D572-146B-4E3A-B573-5332EFAAAC58}" srcOrd="0" destOrd="0" presId="urn:microsoft.com/office/officeart/2005/8/layout/arrow2"/>
    <dgm:cxn modelId="{E899EEA8-05D2-4E77-AF2C-DED42E8A7EC8}" type="presParOf" srcId="{1E36D692-899E-4FC6-8332-CC91020721C6}" destId="{0549D405-68D8-4309-9CBC-C0427F4ED04A}" srcOrd="1" destOrd="0" presId="urn:microsoft.com/office/officeart/2005/8/layout/arrow2"/>
    <dgm:cxn modelId="{5BA6A748-7AB6-48E0-8839-C54ED03BC4C9}" type="presParOf" srcId="{1E36D692-899E-4FC6-8332-CC91020721C6}" destId="{4B273306-697D-4A02-8056-3DD4D41A54F6}" srcOrd="2" destOrd="0" presId="urn:microsoft.com/office/officeart/2005/8/layout/arrow2"/>
    <dgm:cxn modelId="{9FE939C5-9B5D-4FE4-B95A-E578B2597B5E}" type="presParOf" srcId="{1E36D692-899E-4FC6-8332-CC91020721C6}" destId="{16485DBF-72B0-417A-851B-C109492B41E3}" srcOrd="3" destOrd="0" presId="urn:microsoft.com/office/officeart/2005/8/layout/arrow2"/>
    <dgm:cxn modelId="{9AD73FE7-70A8-4CB6-A86E-7FE0454E0414}" type="presParOf" srcId="{1E36D692-899E-4FC6-8332-CC91020721C6}" destId="{66B87BDE-CA22-44C6-AE2B-7C6272971637}" srcOrd="4" destOrd="0" presId="urn:microsoft.com/office/officeart/2005/8/layout/arrow2"/>
    <dgm:cxn modelId="{37ADB1E0-4C43-4438-A055-0D9BEE377B6A}" type="presParOf" srcId="{1E36D692-899E-4FC6-8332-CC91020721C6}" destId="{A1FEFC5D-7A43-4DDA-8967-1EC2AFF7BFDE}" srcOrd="5" destOrd="0" presId="urn:microsoft.com/office/officeart/2005/8/layout/arrow2"/>
    <dgm:cxn modelId="{EE747C58-8979-442F-AC7D-26F975673846}" type="presParOf" srcId="{1E36D692-899E-4FC6-8332-CC91020721C6}" destId="{FEB4E979-F951-4470-9B90-A9031C20C6B1}" srcOrd="6" destOrd="0" presId="urn:microsoft.com/office/officeart/2005/8/layout/arrow2"/>
    <dgm:cxn modelId="{180F2DAA-8A55-4F16-B428-C95C51F8373D}" type="presParOf" srcId="{1E36D692-899E-4FC6-8332-CC91020721C6}" destId="{813568DA-9D7D-48F3-9AA8-5BDEBB0CA1A0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444BDA5-287F-4F1A-8703-CBCD9D2E1233}" type="doc">
      <dgm:prSet loTypeId="urn:microsoft.com/office/officeart/2005/8/layout/arrow2" loCatId="process" qsTypeId="urn:microsoft.com/office/officeart/2005/8/quickstyle/simple1" qsCatId="simple" csTypeId="urn:microsoft.com/office/officeart/2005/8/colors/colorful1" csCatId="colorful" phldr="1"/>
      <dgm:spPr/>
    </dgm:pt>
    <dgm:pt modelId="{B4BCE7BF-8483-4E2E-B3A5-2AC6BD99F4F8}">
      <dgm:prSet phldrT="[Text]" custT="1"/>
      <dgm:spPr/>
      <dgm:t>
        <a:bodyPr/>
        <a:lstStyle/>
        <a:p>
          <a:r>
            <a:rPr lang="de-DE" sz="1800" b="1" dirty="0" err="1" smtClean="0"/>
            <a:t>Exposi-tion</a:t>
          </a:r>
          <a:r>
            <a:rPr lang="de-DE" sz="1500" dirty="0" smtClean="0"/>
            <a:t>:</a:t>
          </a:r>
          <a:br>
            <a:rPr lang="de-DE" sz="1500" dirty="0" smtClean="0"/>
          </a:br>
          <a:r>
            <a:rPr lang="de-DE" sz="1500" dirty="0" smtClean="0"/>
            <a:t>(</a:t>
          </a:r>
          <a:r>
            <a:rPr lang="de-DE" sz="1200" i="1" dirty="0" smtClean="0"/>
            <a:t>Straße 1)</a:t>
          </a:r>
          <a:endParaRPr lang="de-DE" sz="1200" i="1" dirty="0"/>
        </a:p>
      </dgm:t>
    </dgm:pt>
    <dgm:pt modelId="{314A447F-1D8B-4F79-A0B3-E21F00A48BA4}" type="parTrans" cxnId="{0225DDB7-6D26-4B5F-93D0-B9D0CA4C6F43}">
      <dgm:prSet/>
      <dgm:spPr/>
      <dgm:t>
        <a:bodyPr/>
        <a:lstStyle/>
        <a:p>
          <a:endParaRPr lang="de-DE"/>
        </a:p>
      </dgm:t>
    </dgm:pt>
    <dgm:pt modelId="{2B101F3D-4A94-4567-AE38-BA7844B19967}" type="sibTrans" cxnId="{0225DDB7-6D26-4B5F-93D0-B9D0CA4C6F43}">
      <dgm:prSet/>
      <dgm:spPr/>
      <dgm:t>
        <a:bodyPr/>
        <a:lstStyle/>
        <a:p>
          <a:endParaRPr lang="de-DE"/>
        </a:p>
      </dgm:t>
    </dgm:pt>
    <dgm:pt modelId="{47CEFE2B-4985-4697-B1E9-3580E31B0264}">
      <dgm:prSet phldrT="[Text]" custT="1"/>
      <dgm:spPr/>
      <dgm:t>
        <a:bodyPr/>
        <a:lstStyle/>
        <a:p>
          <a:r>
            <a:rPr lang="de-DE" sz="1600" b="1" dirty="0" smtClean="0"/>
            <a:t>Erregendes Moment:</a:t>
          </a:r>
        </a:p>
        <a:p>
          <a:r>
            <a:rPr lang="de-DE" sz="1600" dirty="0" smtClean="0"/>
            <a:t>Gretchen behält den Schmuck</a:t>
          </a:r>
        </a:p>
        <a:p>
          <a:r>
            <a:rPr lang="de-DE" sz="1100" dirty="0" smtClean="0"/>
            <a:t>(Der Nachbarin Haus)</a:t>
          </a:r>
          <a:endParaRPr lang="de-DE" sz="1100" dirty="0"/>
        </a:p>
      </dgm:t>
    </dgm:pt>
    <dgm:pt modelId="{DF1FBF75-7E6F-405B-9F7C-806E7B9BAF12}" type="parTrans" cxnId="{CCAE3540-EBF2-4591-9CD1-0386BEA6046A}">
      <dgm:prSet/>
      <dgm:spPr/>
      <dgm:t>
        <a:bodyPr/>
        <a:lstStyle/>
        <a:p>
          <a:endParaRPr lang="de-DE"/>
        </a:p>
      </dgm:t>
    </dgm:pt>
    <dgm:pt modelId="{398C5264-E29A-4586-AC3B-A9021C72452B}" type="sibTrans" cxnId="{CCAE3540-EBF2-4591-9CD1-0386BEA6046A}">
      <dgm:prSet/>
      <dgm:spPr/>
      <dgm:t>
        <a:bodyPr/>
        <a:lstStyle/>
        <a:p>
          <a:endParaRPr lang="de-DE"/>
        </a:p>
      </dgm:t>
    </dgm:pt>
    <dgm:pt modelId="{E76526D2-3F97-4CCC-B259-72BDDB032DD6}">
      <dgm:prSet phldrT="[Text]" custT="1"/>
      <dgm:spPr/>
      <dgm:t>
        <a:bodyPr/>
        <a:lstStyle/>
        <a:p>
          <a:r>
            <a:rPr lang="de-DE" sz="1800" b="1" dirty="0" smtClean="0"/>
            <a:t>Peripetie</a:t>
          </a:r>
          <a:r>
            <a:rPr lang="de-DE" sz="1800" dirty="0" smtClean="0"/>
            <a:t> (Wende-punkt):</a:t>
          </a:r>
        </a:p>
        <a:p>
          <a:endParaRPr lang="de-DE" sz="2400" dirty="0"/>
        </a:p>
      </dgm:t>
    </dgm:pt>
    <dgm:pt modelId="{DF868D89-A857-48C8-8D58-4240C79FD55A}" type="parTrans" cxnId="{83C6EB2F-EBAD-458C-B567-4E557A8BCF8A}">
      <dgm:prSet/>
      <dgm:spPr/>
      <dgm:t>
        <a:bodyPr/>
        <a:lstStyle/>
        <a:p>
          <a:endParaRPr lang="de-DE"/>
        </a:p>
      </dgm:t>
    </dgm:pt>
    <dgm:pt modelId="{5FF49E70-F185-462C-8FC5-F07EDF085B1A}" type="sibTrans" cxnId="{83C6EB2F-EBAD-458C-B567-4E557A8BCF8A}">
      <dgm:prSet/>
      <dgm:spPr/>
      <dgm:t>
        <a:bodyPr/>
        <a:lstStyle/>
        <a:p>
          <a:endParaRPr lang="de-DE"/>
        </a:p>
      </dgm:t>
    </dgm:pt>
    <dgm:pt modelId="{999FF095-BEB6-4C8B-8BDA-DA942EAD4B6E}">
      <dgm:prSet phldrT="[Text]" custT="1"/>
      <dgm:spPr/>
      <dgm:t>
        <a:bodyPr/>
        <a:lstStyle/>
        <a:p>
          <a:r>
            <a:rPr lang="de-DE" sz="1600" b="1" i="0" dirty="0" smtClean="0"/>
            <a:t>Steigende Handlung:</a:t>
          </a:r>
          <a:br>
            <a:rPr lang="de-DE" sz="1600" b="1" i="0" dirty="0" smtClean="0"/>
          </a:br>
          <a:r>
            <a:rPr lang="de-DE" sz="1600" b="0" i="0" dirty="0" smtClean="0"/>
            <a:t>Verführungs-intrige</a:t>
          </a:r>
          <a:endParaRPr lang="de-DE" sz="1600" b="0" i="0" dirty="0"/>
        </a:p>
      </dgm:t>
    </dgm:pt>
    <dgm:pt modelId="{E5A59A57-2480-4F33-80E9-BFA24931C9FC}" type="parTrans" cxnId="{43414BD3-C7FE-4862-AFAB-BB81A507F651}">
      <dgm:prSet/>
      <dgm:spPr/>
      <dgm:t>
        <a:bodyPr/>
        <a:lstStyle/>
        <a:p>
          <a:endParaRPr lang="de-DE"/>
        </a:p>
      </dgm:t>
    </dgm:pt>
    <dgm:pt modelId="{BC94C455-B6D0-4EFB-BF8E-6A93E5969B98}" type="sibTrans" cxnId="{43414BD3-C7FE-4862-AFAB-BB81A507F651}">
      <dgm:prSet/>
      <dgm:spPr/>
      <dgm:t>
        <a:bodyPr/>
        <a:lstStyle/>
        <a:p>
          <a:endParaRPr lang="de-DE"/>
        </a:p>
      </dgm:t>
    </dgm:pt>
    <dgm:pt modelId="{B0B3905A-AEC7-4A5A-814A-3915F1020CE8}" type="pres">
      <dgm:prSet presAssocID="{4444BDA5-287F-4F1A-8703-CBCD9D2E1233}" presName="arrowDiagram" presStyleCnt="0">
        <dgm:presLayoutVars>
          <dgm:chMax val="5"/>
          <dgm:dir/>
          <dgm:resizeHandles val="exact"/>
        </dgm:presLayoutVars>
      </dgm:prSet>
      <dgm:spPr/>
    </dgm:pt>
    <dgm:pt modelId="{3155A324-060E-42F4-B89B-AF66C398419A}" type="pres">
      <dgm:prSet presAssocID="{4444BDA5-287F-4F1A-8703-CBCD9D2E1233}" presName="arrow" presStyleLbl="bgShp" presStyleIdx="0" presStyleCnt="1"/>
      <dgm:spPr/>
    </dgm:pt>
    <dgm:pt modelId="{1E36D692-899E-4FC6-8332-CC91020721C6}" type="pres">
      <dgm:prSet presAssocID="{4444BDA5-287F-4F1A-8703-CBCD9D2E1233}" presName="arrowDiagram4" presStyleCnt="0"/>
      <dgm:spPr/>
    </dgm:pt>
    <dgm:pt modelId="{4AF9D572-146B-4E3A-B573-5332EFAAAC58}" type="pres">
      <dgm:prSet presAssocID="{B4BCE7BF-8483-4E2E-B3A5-2AC6BD99F4F8}" presName="bullet4a" presStyleLbl="node1" presStyleIdx="0" presStyleCnt="4"/>
      <dgm:spPr/>
    </dgm:pt>
    <dgm:pt modelId="{0549D405-68D8-4309-9CBC-C0427F4ED04A}" type="pres">
      <dgm:prSet presAssocID="{B4BCE7BF-8483-4E2E-B3A5-2AC6BD99F4F8}" presName="textBox4a" presStyleLbl="revTx" presStyleIdx="0" presStyleCnt="4" custLinFactNeighborX="-19607" custLinFactNeighborY="1447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B273306-697D-4A02-8056-3DD4D41A54F6}" type="pres">
      <dgm:prSet presAssocID="{999FF095-BEB6-4C8B-8BDA-DA942EAD4B6E}" presName="bullet4b" presStyleLbl="node1" presStyleIdx="1" presStyleCnt="4"/>
      <dgm:spPr/>
    </dgm:pt>
    <dgm:pt modelId="{16485DBF-72B0-417A-851B-C109492B41E3}" type="pres">
      <dgm:prSet presAssocID="{999FF095-BEB6-4C8B-8BDA-DA942EAD4B6E}" presName="textBox4b" presStyleLbl="revTx" presStyleIdx="1" presStyleCnt="4" custScaleX="120725" custLinFactNeighborX="-16137" custLinFactNeighborY="785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6B87BDE-CA22-44C6-AE2B-7C6272971637}" type="pres">
      <dgm:prSet presAssocID="{47CEFE2B-4985-4697-B1E9-3580E31B0264}" presName="bullet4c" presStyleLbl="node1" presStyleIdx="2" presStyleCnt="4"/>
      <dgm:spPr/>
    </dgm:pt>
    <dgm:pt modelId="{A1FEFC5D-7A43-4DDA-8967-1EC2AFF7BFDE}" type="pres">
      <dgm:prSet presAssocID="{47CEFE2B-4985-4697-B1E9-3580E31B0264}" presName="textBox4c" presStyleLbl="revTx" presStyleIdx="2" presStyleCnt="4" custScaleX="129349" custLinFactNeighborX="78" custLinFactNeighborY="10417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EB4E979-F951-4470-9B90-A9031C20C6B1}" type="pres">
      <dgm:prSet presAssocID="{E76526D2-3F97-4CCC-B259-72BDDB032DD6}" presName="bullet4d" presStyleLbl="node1" presStyleIdx="3" presStyleCnt="4"/>
      <dgm:spPr/>
    </dgm:pt>
    <dgm:pt modelId="{813568DA-9D7D-48F3-9AA8-5BDEBB0CA1A0}" type="pres">
      <dgm:prSet presAssocID="{E76526D2-3F97-4CCC-B259-72BDDB032DD6}" presName="textBox4d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43414BD3-C7FE-4862-AFAB-BB81A507F651}" srcId="{4444BDA5-287F-4F1A-8703-CBCD9D2E1233}" destId="{999FF095-BEB6-4C8B-8BDA-DA942EAD4B6E}" srcOrd="1" destOrd="0" parTransId="{E5A59A57-2480-4F33-80E9-BFA24931C9FC}" sibTransId="{BC94C455-B6D0-4EFB-BF8E-6A93E5969B98}"/>
    <dgm:cxn modelId="{0225DDB7-6D26-4B5F-93D0-B9D0CA4C6F43}" srcId="{4444BDA5-287F-4F1A-8703-CBCD9D2E1233}" destId="{B4BCE7BF-8483-4E2E-B3A5-2AC6BD99F4F8}" srcOrd="0" destOrd="0" parTransId="{314A447F-1D8B-4F79-A0B3-E21F00A48BA4}" sibTransId="{2B101F3D-4A94-4567-AE38-BA7844B19967}"/>
    <dgm:cxn modelId="{83C6EB2F-EBAD-458C-B567-4E557A8BCF8A}" srcId="{4444BDA5-287F-4F1A-8703-CBCD9D2E1233}" destId="{E76526D2-3F97-4CCC-B259-72BDDB032DD6}" srcOrd="3" destOrd="0" parTransId="{DF868D89-A857-48C8-8D58-4240C79FD55A}" sibTransId="{5FF49E70-F185-462C-8FC5-F07EDF085B1A}"/>
    <dgm:cxn modelId="{C8BD8CE6-7B52-42C0-B369-BDD2326A3BB2}" type="presOf" srcId="{999FF095-BEB6-4C8B-8BDA-DA942EAD4B6E}" destId="{16485DBF-72B0-417A-851B-C109492B41E3}" srcOrd="0" destOrd="0" presId="urn:microsoft.com/office/officeart/2005/8/layout/arrow2"/>
    <dgm:cxn modelId="{CCAE3540-EBF2-4591-9CD1-0386BEA6046A}" srcId="{4444BDA5-287F-4F1A-8703-CBCD9D2E1233}" destId="{47CEFE2B-4985-4697-B1E9-3580E31B0264}" srcOrd="2" destOrd="0" parTransId="{DF1FBF75-7E6F-405B-9F7C-806E7B9BAF12}" sibTransId="{398C5264-E29A-4586-AC3B-A9021C72452B}"/>
    <dgm:cxn modelId="{1C04E44E-078A-45FA-8417-E312BB0D2018}" type="presOf" srcId="{4444BDA5-287F-4F1A-8703-CBCD9D2E1233}" destId="{B0B3905A-AEC7-4A5A-814A-3915F1020CE8}" srcOrd="0" destOrd="0" presId="urn:microsoft.com/office/officeart/2005/8/layout/arrow2"/>
    <dgm:cxn modelId="{2CA92980-D1EC-4F6F-A584-1B4DC472E5F6}" type="presOf" srcId="{B4BCE7BF-8483-4E2E-B3A5-2AC6BD99F4F8}" destId="{0549D405-68D8-4309-9CBC-C0427F4ED04A}" srcOrd="0" destOrd="0" presId="urn:microsoft.com/office/officeart/2005/8/layout/arrow2"/>
    <dgm:cxn modelId="{BB162CF3-82AD-43A8-87BE-FD3F6EF1FAD8}" type="presOf" srcId="{47CEFE2B-4985-4697-B1E9-3580E31B0264}" destId="{A1FEFC5D-7A43-4DDA-8967-1EC2AFF7BFDE}" srcOrd="0" destOrd="0" presId="urn:microsoft.com/office/officeart/2005/8/layout/arrow2"/>
    <dgm:cxn modelId="{7B210B36-77A3-424F-999E-34CB3E4B4604}" type="presOf" srcId="{E76526D2-3F97-4CCC-B259-72BDDB032DD6}" destId="{813568DA-9D7D-48F3-9AA8-5BDEBB0CA1A0}" srcOrd="0" destOrd="0" presId="urn:microsoft.com/office/officeart/2005/8/layout/arrow2"/>
    <dgm:cxn modelId="{3B0F46C4-E074-475B-BC20-4418D6BEE8A5}" type="presParOf" srcId="{B0B3905A-AEC7-4A5A-814A-3915F1020CE8}" destId="{3155A324-060E-42F4-B89B-AF66C398419A}" srcOrd="0" destOrd="0" presId="urn:microsoft.com/office/officeart/2005/8/layout/arrow2"/>
    <dgm:cxn modelId="{BCE448D4-ED04-4395-9A9E-22E791D57184}" type="presParOf" srcId="{B0B3905A-AEC7-4A5A-814A-3915F1020CE8}" destId="{1E36D692-899E-4FC6-8332-CC91020721C6}" srcOrd="1" destOrd="0" presId="urn:microsoft.com/office/officeart/2005/8/layout/arrow2"/>
    <dgm:cxn modelId="{9577BFA1-1D81-41F8-B016-0B82CE11ADC5}" type="presParOf" srcId="{1E36D692-899E-4FC6-8332-CC91020721C6}" destId="{4AF9D572-146B-4E3A-B573-5332EFAAAC58}" srcOrd="0" destOrd="0" presId="urn:microsoft.com/office/officeart/2005/8/layout/arrow2"/>
    <dgm:cxn modelId="{4BDB44CA-3DD0-4320-BEF7-A83B08420F0E}" type="presParOf" srcId="{1E36D692-899E-4FC6-8332-CC91020721C6}" destId="{0549D405-68D8-4309-9CBC-C0427F4ED04A}" srcOrd="1" destOrd="0" presId="urn:microsoft.com/office/officeart/2005/8/layout/arrow2"/>
    <dgm:cxn modelId="{60F17DAD-7252-4F3A-B0C7-B088ED40FBE6}" type="presParOf" srcId="{1E36D692-899E-4FC6-8332-CC91020721C6}" destId="{4B273306-697D-4A02-8056-3DD4D41A54F6}" srcOrd="2" destOrd="0" presId="urn:microsoft.com/office/officeart/2005/8/layout/arrow2"/>
    <dgm:cxn modelId="{60ABBADD-8E3A-4515-8480-E15DF411CC07}" type="presParOf" srcId="{1E36D692-899E-4FC6-8332-CC91020721C6}" destId="{16485DBF-72B0-417A-851B-C109492B41E3}" srcOrd="3" destOrd="0" presId="urn:microsoft.com/office/officeart/2005/8/layout/arrow2"/>
    <dgm:cxn modelId="{0EF644BA-78E6-4FD3-A1F2-1E8D824F2266}" type="presParOf" srcId="{1E36D692-899E-4FC6-8332-CC91020721C6}" destId="{66B87BDE-CA22-44C6-AE2B-7C6272971637}" srcOrd="4" destOrd="0" presId="urn:microsoft.com/office/officeart/2005/8/layout/arrow2"/>
    <dgm:cxn modelId="{C0D5B2BA-1ED4-4A5A-8608-B069B9869FE4}" type="presParOf" srcId="{1E36D692-899E-4FC6-8332-CC91020721C6}" destId="{A1FEFC5D-7A43-4DDA-8967-1EC2AFF7BFDE}" srcOrd="5" destOrd="0" presId="urn:microsoft.com/office/officeart/2005/8/layout/arrow2"/>
    <dgm:cxn modelId="{7DFD96F7-A5D7-49C2-BA08-70B372A852D4}" type="presParOf" srcId="{1E36D692-899E-4FC6-8332-CC91020721C6}" destId="{FEB4E979-F951-4470-9B90-A9031C20C6B1}" srcOrd="6" destOrd="0" presId="urn:microsoft.com/office/officeart/2005/8/layout/arrow2"/>
    <dgm:cxn modelId="{B1DE689F-6D20-44B2-9D03-E990EE992F3C}" type="presParOf" srcId="{1E36D692-899E-4FC6-8332-CC91020721C6}" destId="{813568DA-9D7D-48F3-9AA8-5BDEBB0CA1A0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2A4BBEE-702C-4695-94E5-817B6D511F0F}" type="doc">
      <dgm:prSet loTypeId="urn:microsoft.com/office/officeart/2005/8/layout/arrow2" loCatId="process" qsTypeId="urn:microsoft.com/office/officeart/2005/8/quickstyle/simple1" qsCatId="simple" csTypeId="urn:microsoft.com/office/officeart/2005/8/colors/colorful1" csCatId="colorful" phldr="1"/>
      <dgm:spPr/>
    </dgm:pt>
    <dgm:pt modelId="{A8B9C01F-6695-4D5C-8103-D6E111BCF94A}">
      <dgm:prSet phldrT="[Text]" custT="1"/>
      <dgm:spPr/>
      <dgm:t>
        <a:bodyPr/>
        <a:lstStyle/>
        <a:p>
          <a:pPr algn="l"/>
          <a:r>
            <a:rPr lang="de-DE" sz="1800" b="1" dirty="0" smtClean="0"/>
            <a:t>Fallende Handlung </a:t>
          </a:r>
          <a:r>
            <a:rPr lang="de-DE" sz="1400" dirty="0" smtClean="0"/>
            <a:t>(Retardierendes Moment):</a:t>
          </a:r>
          <a:br>
            <a:rPr lang="de-DE" sz="1400" dirty="0" smtClean="0"/>
          </a:br>
          <a:r>
            <a:rPr lang="de-DE" sz="1400" dirty="0" smtClean="0"/>
            <a:t>Schwangerschaft </a:t>
          </a:r>
          <a:br>
            <a:rPr lang="de-DE" sz="1400" dirty="0" smtClean="0"/>
          </a:br>
          <a:r>
            <a:rPr lang="de-DE" sz="1200" dirty="0" smtClean="0"/>
            <a:t>(</a:t>
          </a:r>
          <a:r>
            <a:rPr lang="de-DE" sz="1100" dirty="0" smtClean="0"/>
            <a:t>Am Brunnen – Zwinger - Dom)</a:t>
          </a:r>
          <a:endParaRPr lang="de-DE" sz="1100" dirty="0"/>
        </a:p>
      </dgm:t>
    </dgm:pt>
    <dgm:pt modelId="{E007A2B0-8D5E-4FDA-AD2E-9594D1E93D88}" type="parTrans" cxnId="{32493818-F2AF-45B4-A7D5-0A6B5D2372C9}">
      <dgm:prSet/>
      <dgm:spPr/>
      <dgm:t>
        <a:bodyPr/>
        <a:lstStyle/>
        <a:p>
          <a:endParaRPr lang="de-DE"/>
        </a:p>
      </dgm:t>
    </dgm:pt>
    <dgm:pt modelId="{8BBF3609-AAA8-4CF0-8675-211861A363EA}" type="sibTrans" cxnId="{32493818-F2AF-45B4-A7D5-0A6B5D2372C9}">
      <dgm:prSet/>
      <dgm:spPr/>
      <dgm:t>
        <a:bodyPr/>
        <a:lstStyle/>
        <a:p>
          <a:endParaRPr lang="de-DE"/>
        </a:p>
      </dgm:t>
    </dgm:pt>
    <dgm:pt modelId="{9C6D3CC1-A755-435A-9E73-76352EEE16D5}" type="pres">
      <dgm:prSet presAssocID="{C2A4BBEE-702C-4695-94E5-817B6D511F0F}" presName="arrowDiagram" presStyleCnt="0">
        <dgm:presLayoutVars>
          <dgm:chMax val="5"/>
          <dgm:dir/>
          <dgm:resizeHandles val="exact"/>
        </dgm:presLayoutVars>
      </dgm:prSet>
      <dgm:spPr/>
    </dgm:pt>
    <dgm:pt modelId="{25C0E123-A598-42D7-A26E-9D339EDDAD9E}" type="pres">
      <dgm:prSet presAssocID="{C2A4BBEE-702C-4695-94E5-817B6D511F0F}" presName="arrow" presStyleLbl="bgShp" presStyleIdx="0" presStyleCnt="1" custAng="3262510" custScaleX="46720" custScaleY="52402" custLinFactNeighborX="34455" custLinFactNeighborY="-7756"/>
      <dgm:spPr/>
    </dgm:pt>
    <dgm:pt modelId="{7415F95A-E9AB-4F50-BF4D-42FFC966CC35}" type="pres">
      <dgm:prSet presAssocID="{C2A4BBEE-702C-4695-94E5-817B6D511F0F}" presName="arrowDiagram1" presStyleCnt="0">
        <dgm:presLayoutVars>
          <dgm:bulletEnabled val="1"/>
        </dgm:presLayoutVars>
      </dgm:prSet>
      <dgm:spPr/>
    </dgm:pt>
    <dgm:pt modelId="{9DCFD10D-5481-4529-B078-9644B485E69F}" type="pres">
      <dgm:prSet presAssocID="{A8B9C01F-6695-4D5C-8103-D6E111BCF94A}" presName="bullet1" presStyleLbl="node1" presStyleIdx="0" presStyleCnt="1" custScaleX="68074" custScaleY="59627" custLinFactNeighborX="-30139" custLinFactNeighborY="81088"/>
      <dgm:spPr/>
    </dgm:pt>
    <dgm:pt modelId="{7D828CFD-FA99-4305-B5A0-BA11AF6B6648}" type="pres">
      <dgm:prSet presAssocID="{A8B9C01F-6695-4D5C-8103-D6E111BCF94A}" presName="textBox1" presStyleLbl="revTx" presStyleIdx="0" presStyleCnt="1" custScaleX="74352" custScaleY="59626" custLinFactNeighborX="53155" custLinFactNeighborY="-140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97A71E7D-9BCA-4D21-B91A-EE98D4D929A7}" type="presOf" srcId="{A8B9C01F-6695-4D5C-8103-D6E111BCF94A}" destId="{7D828CFD-FA99-4305-B5A0-BA11AF6B6648}" srcOrd="0" destOrd="0" presId="urn:microsoft.com/office/officeart/2005/8/layout/arrow2"/>
    <dgm:cxn modelId="{32493818-F2AF-45B4-A7D5-0A6B5D2372C9}" srcId="{C2A4BBEE-702C-4695-94E5-817B6D511F0F}" destId="{A8B9C01F-6695-4D5C-8103-D6E111BCF94A}" srcOrd="0" destOrd="0" parTransId="{E007A2B0-8D5E-4FDA-AD2E-9594D1E93D88}" sibTransId="{8BBF3609-AAA8-4CF0-8675-211861A363EA}"/>
    <dgm:cxn modelId="{CA06940C-186A-40C2-A1E0-9A16ED722A77}" type="presOf" srcId="{C2A4BBEE-702C-4695-94E5-817B6D511F0F}" destId="{9C6D3CC1-A755-435A-9E73-76352EEE16D5}" srcOrd="0" destOrd="0" presId="urn:microsoft.com/office/officeart/2005/8/layout/arrow2"/>
    <dgm:cxn modelId="{588C4097-EED0-4C15-A9DD-B388A83FE297}" type="presParOf" srcId="{9C6D3CC1-A755-435A-9E73-76352EEE16D5}" destId="{25C0E123-A598-42D7-A26E-9D339EDDAD9E}" srcOrd="0" destOrd="0" presId="urn:microsoft.com/office/officeart/2005/8/layout/arrow2"/>
    <dgm:cxn modelId="{6BAE1DA9-213B-490F-A113-CFD40EE3713C}" type="presParOf" srcId="{9C6D3CC1-A755-435A-9E73-76352EEE16D5}" destId="{7415F95A-E9AB-4F50-BF4D-42FFC966CC35}" srcOrd="1" destOrd="0" presId="urn:microsoft.com/office/officeart/2005/8/layout/arrow2"/>
    <dgm:cxn modelId="{BEDB09A7-0F2B-4D7A-B50E-F4C7A9FFA142}" type="presParOf" srcId="{7415F95A-E9AB-4F50-BF4D-42FFC966CC35}" destId="{9DCFD10D-5481-4529-B078-9644B485E69F}" srcOrd="0" destOrd="0" presId="urn:microsoft.com/office/officeart/2005/8/layout/arrow2"/>
    <dgm:cxn modelId="{7DBD3CCB-58F0-45C8-9E65-941E76BDA846}" type="presParOf" srcId="{7415F95A-E9AB-4F50-BF4D-42FFC966CC35}" destId="{7D828CFD-FA99-4305-B5A0-BA11AF6B6648}" srcOrd="1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55A324-060E-42F4-B89B-AF66C398419A}">
      <dsp:nvSpPr>
        <dsp:cNvPr id="0" name=""/>
        <dsp:cNvSpPr/>
      </dsp:nvSpPr>
      <dsp:spPr>
        <a:xfrm>
          <a:off x="0" y="498442"/>
          <a:ext cx="6840760" cy="4275475"/>
        </a:xfrm>
        <a:prstGeom prst="swooshArrow">
          <a:avLst>
            <a:gd name="adj1" fmla="val 25000"/>
            <a:gd name="adj2" fmla="val 2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F9D572-146B-4E3A-B573-5332EFAAAC58}">
      <dsp:nvSpPr>
        <dsp:cNvPr id="0" name=""/>
        <dsp:cNvSpPr/>
      </dsp:nvSpPr>
      <dsp:spPr>
        <a:xfrm>
          <a:off x="673814" y="3677685"/>
          <a:ext cx="157337" cy="15733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49D405-68D8-4309-9CBC-C0427F4ED04A}">
      <dsp:nvSpPr>
        <dsp:cNvPr id="0" name=""/>
        <dsp:cNvSpPr/>
      </dsp:nvSpPr>
      <dsp:spPr>
        <a:xfrm>
          <a:off x="752483" y="3756354"/>
          <a:ext cx="1169769" cy="10175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370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b="1" kern="1200" dirty="0" err="1" smtClean="0"/>
            <a:t>Exposi-tion</a:t>
          </a:r>
          <a:r>
            <a:rPr lang="de-DE" sz="1500" kern="1200" dirty="0" smtClean="0"/>
            <a:t>:</a:t>
          </a:r>
          <a:br>
            <a:rPr lang="de-DE" sz="1500" kern="1200" dirty="0" smtClean="0"/>
          </a:br>
          <a:r>
            <a:rPr lang="de-DE" sz="1200" i="1" kern="1200" dirty="0" smtClean="0"/>
            <a:t>Straße (1)</a:t>
          </a:r>
          <a:endParaRPr lang="de-DE" sz="1200" i="1" kern="1200" dirty="0"/>
        </a:p>
      </dsp:txBody>
      <dsp:txXfrm>
        <a:off x="752483" y="3756354"/>
        <a:ext cx="1169769" cy="1017563"/>
      </dsp:txXfrm>
    </dsp:sp>
    <dsp:sp modelId="{4B273306-697D-4A02-8056-3DD4D41A54F6}">
      <dsp:nvSpPr>
        <dsp:cNvPr id="0" name=""/>
        <dsp:cNvSpPr/>
      </dsp:nvSpPr>
      <dsp:spPr>
        <a:xfrm>
          <a:off x="1785438" y="2683210"/>
          <a:ext cx="273630" cy="27363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485DBF-72B0-417A-851B-C109492B41E3}">
      <dsp:nvSpPr>
        <dsp:cNvPr id="0" name=""/>
        <dsp:cNvSpPr/>
      </dsp:nvSpPr>
      <dsp:spPr>
        <a:xfrm>
          <a:off x="1922253" y="2820025"/>
          <a:ext cx="1436559" cy="19538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991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b="1" i="0" kern="1200" dirty="0" smtClean="0"/>
            <a:t>Steigende Handlung:</a:t>
          </a:r>
          <a:br>
            <a:rPr lang="de-DE" sz="1600" b="1" i="0" kern="1200" dirty="0" smtClean="0"/>
          </a:br>
          <a:r>
            <a:rPr lang="de-DE" sz="1600" b="0" i="0" kern="1200" dirty="0" smtClean="0"/>
            <a:t>Verführungs-intrige</a:t>
          </a:r>
          <a:endParaRPr lang="de-DE" sz="1600" b="0" i="0" kern="1200" dirty="0"/>
        </a:p>
      </dsp:txBody>
      <dsp:txXfrm>
        <a:off x="1922253" y="2820025"/>
        <a:ext cx="1436559" cy="1953892"/>
      </dsp:txXfrm>
    </dsp:sp>
    <dsp:sp modelId="{66B87BDE-CA22-44C6-AE2B-7C6272971637}">
      <dsp:nvSpPr>
        <dsp:cNvPr id="0" name=""/>
        <dsp:cNvSpPr/>
      </dsp:nvSpPr>
      <dsp:spPr>
        <a:xfrm>
          <a:off x="3204896" y="1950393"/>
          <a:ext cx="362560" cy="36256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FEFC5D-7A43-4DDA-8967-1EC2AFF7BFDE}">
      <dsp:nvSpPr>
        <dsp:cNvPr id="0" name=""/>
        <dsp:cNvSpPr/>
      </dsp:nvSpPr>
      <dsp:spPr>
        <a:xfrm>
          <a:off x="3386176" y="2131673"/>
          <a:ext cx="1436559" cy="26422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113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b="1" kern="1200" dirty="0" smtClean="0"/>
            <a:t>Erregendes Moment: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Gretchen behält den Schmuck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100" kern="1200" dirty="0" smtClean="0"/>
            <a:t>(Der Nachbarin Haus)</a:t>
          </a:r>
          <a:endParaRPr lang="de-DE" sz="1100" kern="1200" dirty="0"/>
        </a:p>
      </dsp:txBody>
      <dsp:txXfrm>
        <a:off x="3386176" y="2131673"/>
        <a:ext cx="1436559" cy="2642243"/>
      </dsp:txXfrm>
    </dsp:sp>
    <dsp:sp modelId="{FEB4E979-F951-4470-9B90-A9031C20C6B1}">
      <dsp:nvSpPr>
        <dsp:cNvPr id="0" name=""/>
        <dsp:cNvSpPr/>
      </dsp:nvSpPr>
      <dsp:spPr>
        <a:xfrm>
          <a:off x="4750907" y="1465554"/>
          <a:ext cx="485693" cy="485693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3568DA-9D7D-48F3-9AA8-5BDEBB0CA1A0}">
      <dsp:nvSpPr>
        <dsp:cNvPr id="0" name=""/>
        <dsp:cNvSpPr/>
      </dsp:nvSpPr>
      <dsp:spPr>
        <a:xfrm>
          <a:off x="4993754" y="1708401"/>
          <a:ext cx="1436559" cy="30655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7359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b="1" kern="1200" dirty="0" smtClean="0"/>
            <a:t>Peripetie</a:t>
          </a:r>
          <a:r>
            <a:rPr lang="de-DE" sz="1800" kern="1200" dirty="0" smtClean="0"/>
            <a:t> (Wende-punkt):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/>
            <a:t>Planung der Liebesnacht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2400" kern="1200" dirty="0"/>
        </a:p>
      </dsp:txBody>
      <dsp:txXfrm>
        <a:off x="4993754" y="1708401"/>
        <a:ext cx="1436559" cy="306551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55A324-060E-42F4-B89B-AF66C398419A}">
      <dsp:nvSpPr>
        <dsp:cNvPr id="0" name=""/>
        <dsp:cNvSpPr/>
      </dsp:nvSpPr>
      <dsp:spPr>
        <a:xfrm>
          <a:off x="0" y="509484"/>
          <a:ext cx="5112568" cy="3195355"/>
        </a:xfrm>
        <a:prstGeom prst="swooshArrow">
          <a:avLst>
            <a:gd name="adj1" fmla="val 25000"/>
            <a:gd name="adj2" fmla="val 2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F9D572-146B-4E3A-B573-5332EFAAAC58}">
      <dsp:nvSpPr>
        <dsp:cNvPr id="0" name=""/>
        <dsp:cNvSpPr/>
      </dsp:nvSpPr>
      <dsp:spPr>
        <a:xfrm>
          <a:off x="503587" y="2885550"/>
          <a:ext cx="117589" cy="11758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49D405-68D8-4309-9CBC-C0427F4ED04A}">
      <dsp:nvSpPr>
        <dsp:cNvPr id="0" name=""/>
        <dsp:cNvSpPr/>
      </dsp:nvSpPr>
      <dsp:spPr>
        <a:xfrm>
          <a:off x="390968" y="3054427"/>
          <a:ext cx="874249" cy="7604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308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b="1" kern="1200" dirty="0" err="1" smtClean="0"/>
            <a:t>Exposi-tion</a:t>
          </a:r>
          <a:r>
            <a:rPr lang="de-DE" sz="1500" kern="1200" dirty="0" smtClean="0"/>
            <a:t>:</a:t>
          </a:r>
          <a:br>
            <a:rPr lang="de-DE" sz="1500" kern="1200" dirty="0" smtClean="0"/>
          </a:br>
          <a:r>
            <a:rPr lang="de-DE" sz="1500" kern="1200" dirty="0" smtClean="0"/>
            <a:t>(</a:t>
          </a:r>
          <a:r>
            <a:rPr lang="de-DE" sz="1200" i="1" kern="1200" dirty="0" smtClean="0"/>
            <a:t>Straße 1)</a:t>
          </a:r>
          <a:endParaRPr lang="de-DE" sz="1200" i="1" kern="1200" dirty="0"/>
        </a:p>
      </dsp:txBody>
      <dsp:txXfrm>
        <a:off x="390968" y="3054427"/>
        <a:ext cx="874249" cy="760494"/>
      </dsp:txXfrm>
    </dsp:sp>
    <dsp:sp modelId="{4B273306-697D-4A02-8056-3DD4D41A54F6}">
      <dsp:nvSpPr>
        <dsp:cNvPr id="0" name=""/>
        <dsp:cNvSpPr/>
      </dsp:nvSpPr>
      <dsp:spPr>
        <a:xfrm>
          <a:off x="1334380" y="2142311"/>
          <a:ext cx="204502" cy="20450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485DBF-72B0-417A-851B-C109492B41E3}">
      <dsp:nvSpPr>
        <dsp:cNvPr id="0" name=""/>
        <dsp:cNvSpPr/>
      </dsp:nvSpPr>
      <dsp:spPr>
        <a:xfrm>
          <a:off x="1152122" y="2359194"/>
          <a:ext cx="1296151" cy="14602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362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b="1" i="0" kern="1200" dirty="0" smtClean="0"/>
            <a:t>Steigende Handlung:</a:t>
          </a:r>
          <a:br>
            <a:rPr lang="de-DE" sz="1600" b="1" i="0" kern="1200" dirty="0" smtClean="0"/>
          </a:br>
          <a:r>
            <a:rPr lang="de-DE" sz="1600" b="0" i="0" kern="1200" dirty="0" smtClean="0"/>
            <a:t>Verführungs-intrige</a:t>
          </a:r>
          <a:endParaRPr lang="de-DE" sz="1600" b="0" i="0" kern="1200" dirty="0"/>
        </a:p>
      </dsp:txBody>
      <dsp:txXfrm>
        <a:off x="1152122" y="2359194"/>
        <a:ext cx="1296151" cy="1460277"/>
      </dsp:txXfrm>
    </dsp:sp>
    <dsp:sp modelId="{66B87BDE-CA22-44C6-AE2B-7C6272971637}">
      <dsp:nvSpPr>
        <dsp:cNvPr id="0" name=""/>
        <dsp:cNvSpPr/>
      </dsp:nvSpPr>
      <dsp:spPr>
        <a:xfrm>
          <a:off x="2395238" y="1594627"/>
          <a:ext cx="270966" cy="27096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FEFC5D-7A43-4DDA-8967-1EC2AFF7BFDE}">
      <dsp:nvSpPr>
        <dsp:cNvPr id="0" name=""/>
        <dsp:cNvSpPr/>
      </dsp:nvSpPr>
      <dsp:spPr>
        <a:xfrm>
          <a:off x="2374007" y="1935818"/>
          <a:ext cx="1388741" cy="19747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3579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b="1" kern="1200" dirty="0" smtClean="0"/>
            <a:t>Erregendes Moment: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Gretchen behält den Schmuck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100" kern="1200" dirty="0" smtClean="0"/>
            <a:t>(Der Nachbarin Haus)</a:t>
          </a:r>
          <a:endParaRPr lang="de-DE" sz="1100" kern="1200" dirty="0"/>
        </a:p>
      </dsp:txBody>
      <dsp:txXfrm>
        <a:off x="2374007" y="1935818"/>
        <a:ext cx="1388741" cy="1974729"/>
      </dsp:txXfrm>
    </dsp:sp>
    <dsp:sp modelId="{FEB4E979-F951-4470-9B90-A9031C20C6B1}">
      <dsp:nvSpPr>
        <dsp:cNvPr id="0" name=""/>
        <dsp:cNvSpPr/>
      </dsp:nvSpPr>
      <dsp:spPr>
        <a:xfrm>
          <a:off x="3550678" y="1232274"/>
          <a:ext cx="362992" cy="36299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3568DA-9D7D-48F3-9AA8-5BDEBB0CA1A0}">
      <dsp:nvSpPr>
        <dsp:cNvPr id="0" name=""/>
        <dsp:cNvSpPr/>
      </dsp:nvSpPr>
      <dsp:spPr>
        <a:xfrm>
          <a:off x="3732174" y="1413770"/>
          <a:ext cx="1073639" cy="2291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342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b="1" kern="1200" dirty="0" smtClean="0"/>
            <a:t>Peripetie</a:t>
          </a:r>
          <a:r>
            <a:rPr lang="de-DE" sz="1800" kern="1200" dirty="0" smtClean="0"/>
            <a:t> (Wende-punkt):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2400" kern="1200" dirty="0"/>
        </a:p>
      </dsp:txBody>
      <dsp:txXfrm>
        <a:off x="3732174" y="1413770"/>
        <a:ext cx="1073639" cy="229106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C0E123-A598-42D7-A26E-9D339EDDAD9E}">
      <dsp:nvSpPr>
        <dsp:cNvPr id="0" name=""/>
        <dsp:cNvSpPr/>
      </dsp:nvSpPr>
      <dsp:spPr>
        <a:xfrm rot="3262510">
          <a:off x="3445192" y="740719"/>
          <a:ext cx="2848051" cy="1996516"/>
        </a:xfrm>
        <a:prstGeom prst="swooshArrow">
          <a:avLst>
            <a:gd name="adj1" fmla="val 25000"/>
            <a:gd name="adj2" fmla="val 2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CFD10D-5481-4529-B078-9644B485E69F}">
      <dsp:nvSpPr>
        <dsp:cNvPr id="0" name=""/>
        <dsp:cNvSpPr/>
      </dsp:nvSpPr>
      <dsp:spPr>
        <a:xfrm>
          <a:off x="4308141" y="1208463"/>
          <a:ext cx="307084" cy="26897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828CFD-FA99-4305-B5A0-BA11AF6B6648}">
      <dsp:nvSpPr>
        <dsp:cNvPr id="0" name=""/>
        <dsp:cNvSpPr/>
      </dsp:nvSpPr>
      <dsp:spPr>
        <a:xfrm>
          <a:off x="3768073" y="1505326"/>
          <a:ext cx="1812999" cy="1676551"/>
        </a:xfrm>
        <a:prstGeom prst="round2Diag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39031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b="1" kern="1200" dirty="0" smtClean="0"/>
            <a:t>Fallende Handlung </a:t>
          </a:r>
          <a:r>
            <a:rPr lang="de-DE" sz="1400" kern="1200" dirty="0" smtClean="0"/>
            <a:t>(Retardierendes Moment):</a:t>
          </a:r>
          <a:br>
            <a:rPr lang="de-DE" sz="1400" kern="1200" dirty="0" smtClean="0"/>
          </a:br>
          <a:r>
            <a:rPr lang="de-DE" sz="1400" kern="1200" dirty="0" smtClean="0"/>
            <a:t>Schwangerschaft </a:t>
          </a:r>
          <a:br>
            <a:rPr lang="de-DE" sz="1400" kern="1200" dirty="0" smtClean="0"/>
          </a:br>
          <a:r>
            <a:rPr lang="de-DE" sz="1200" kern="1200" dirty="0" smtClean="0"/>
            <a:t>(</a:t>
          </a:r>
          <a:r>
            <a:rPr lang="de-DE" sz="1100" kern="1200" dirty="0" smtClean="0"/>
            <a:t>Am Brunnen – Zwinger - Dom)</a:t>
          </a:r>
          <a:endParaRPr lang="de-DE" sz="1100" kern="1200" dirty="0"/>
        </a:p>
      </dsp:txBody>
      <dsp:txXfrm>
        <a:off x="3849915" y="1587168"/>
        <a:ext cx="1649315" cy="15128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79279D-5F1D-4BCF-82D4-277C20164AA5}" type="datetimeFigureOut">
              <a:rPr lang="de-DE" smtClean="0"/>
              <a:t>16.12.2018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201150"/>
            <a:ext cx="2971800" cy="4841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9201150"/>
            <a:ext cx="2971800" cy="4841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E111CC-74B6-4856-A210-7A3A63B1C5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7905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43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43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EA9A1E-C0CA-46B3-9670-86BBA604AD5C}" type="datetimeFigureOut">
              <a:rPr lang="de-DE" smtClean="0"/>
              <a:t>16.12.2018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008063" y="727075"/>
            <a:ext cx="4841875" cy="3632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601290"/>
            <a:ext cx="5486400" cy="43591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200898"/>
            <a:ext cx="2971800" cy="4843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9200898"/>
            <a:ext cx="2971800" cy="4843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3A355-BE0F-4E62-B4F8-4A75E2EEE6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2270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03A355-BE0F-4E62-B4F8-4A75E2EEE646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58616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03A355-BE0F-4E62-B4F8-4A75E2EEE646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58616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Antwort b + d sind richtig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03A355-BE0F-4E62-B4F8-4A75E2EEE646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66263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03A355-BE0F-4E62-B4F8-4A75E2EEE646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2876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D311E-B81A-41C2-A8E6-F0400D7289A2}" type="datetimeFigureOut">
              <a:rPr lang="de-DE" smtClean="0"/>
              <a:t>16.12.2018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D8CD6-0C21-489D-9394-1706D555D5D7}" type="slidenum">
              <a:rPr lang="de-DE" smtClean="0"/>
              <a:t>‹Nr.›</a:t>
            </a:fld>
            <a:endParaRPr lang="de-DE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6309320"/>
            <a:ext cx="1578099" cy="419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1497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D311E-B81A-41C2-A8E6-F0400D7289A2}" type="datetimeFigureOut">
              <a:rPr lang="de-DE" smtClean="0"/>
              <a:t>16.12.2018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D8CD6-0C21-489D-9394-1706D555D5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8740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D311E-B81A-41C2-A8E6-F0400D7289A2}" type="datetimeFigureOut">
              <a:rPr lang="de-DE" smtClean="0"/>
              <a:t>16.12.2018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D8CD6-0C21-489D-9394-1706D555D5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93480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D311E-B81A-41C2-A8E6-F0400D7289A2}" type="datetimeFigureOut">
              <a:rPr lang="de-DE" smtClean="0"/>
              <a:t>16.12.2018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D8CD6-0C21-489D-9394-1706D555D5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20700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D311E-B81A-41C2-A8E6-F0400D7289A2}" type="datetimeFigureOut">
              <a:rPr lang="de-DE" smtClean="0"/>
              <a:t>16.12.2018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D8CD6-0C21-489D-9394-1706D555D5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84069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F44A1-40D9-4E77-B83E-549EDBC00A5D}" type="datetimeFigureOut">
              <a:rPr lang="de-DE" smtClean="0"/>
              <a:t>16.12.2018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0F32-D9BC-49E8-83D7-2FC366FF5E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88459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F44A1-40D9-4E77-B83E-549EDBC00A5D}" type="datetimeFigureOut">
              <a:rPr lang="de-DE" smtClean="0"/>
              <a:t>16.12.2018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0F32-D9BC-49E8-83D7-2FC366FF5E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86851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F44A1-40D9-4E77-B83E-549EDBC00A5D}" type="datetimeFigureOut">
              <a:rPr lang="de-DE" smtClean="0"/>
              <a:t>16.12.2018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0F32-D9BC-49E8-83D7-2FC366FF5E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32959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F44A1-40D9-4E77-B83E-549EDBC00A5D}" type="datetimeFigureOut">
              <a:rPr lang="de-DE" smtClean="0"/>
              <a:t>16.12.2018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0F32-D9BC-49E8-83D7-2FC366FF5E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11560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F44A1-40D9-4E77-B83E-549EDBC00A5D}" type="datetimeFigureOut">
              <a:rPr lang="de-DE" smtClean="0"/>
              <a:t>16.12.2018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0F32-D9BC-49E8-83D7-2FC366FF5E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4924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F44A1-40D9-4E77-B83E-549EDBC00A5D}" type="datetimeFigureOut">
              <a:rPr lang="de-DE" smtClean="0"/>
              <a:t>16.12.2018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0F32-D9BC-49E8-83D7-2FC366FF5E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5190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D311E-B81A-41C2-A8E6-F0400D7289A2}" type="datetimeFigureOut">
              <a:rPr lang="de-DE" smtClean="0"/>
              <a:t>16.12.2018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D8CD6-0C21-489D-9394-1706D555D5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54389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F44A1-40D9-4E77-B83E-549EDBC00A5D}" type="datetimeFigureOut">
              <a:rPr lang="de-DE" smtClean="0"/>
              <a:t>16.12.2018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0F32-D9BC-49E8-83D7-2FC366FF5E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45091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F44A1-40D9-4E77-B83E-549EDBC00A5D}" type="datetimeFigureOut">
              <a:rPr lang="de-DE" smtClean="0"/>
              <a:t>16.12.2018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0F32-D9BC-49E8-83D7-2FC366FF5E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67144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F44A1-40D9-4E77-B83E-549EDBC00A5D}" type="datetimeFigureOut">
              <a:rPr lang="de-DE" smtClean="0"/>
              <a:t>16.12.2018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0F32-D9BC-49E8-83D7-2FC366FF5E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93602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F44A1-40D9-4E77-B83E-549EDBC00A5D}" type="datetimeFigureOut">
              <a:rPr lang="de-DE" smtClean="0"/>
              <a:t>16.12.2018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0F32-D9BC-49E8-83D7-2FC366FF5E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65060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F44A1-40D9-4E77-B83E-549EDBC00A5D}" type="datetimeFigureOut">
              <a:rPr lang="de-DE" smtClean="0"/>
              <a:t>16.12.2018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0F32-D9BC-49E8-83D7-2FC366FF5E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5128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D311E-B81A-41C2-A8E6-F0400D7289A2}" type="datetimeFigureOut">
              <a:rPr lang="de-DE" smtClean="0"/>
              <a:t>16.12.2018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D8CD6-0C21-489D-9394-1706D555D5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0732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D311E-B81A-41C2-A8E6-F0400D7289A2}" type="datetimeFigureOut">
              <a:rPr lang="de-DE" smtClean="0"/>
              <a:t>16.12.2018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D8CD6-0C21-489D-9394-1706D555D5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7095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D311E-B81A-41C2-A8E6-F0400D7289A2}" type="datetimeFigureOut">
              <a:rPr lang="de-DE" smtClean="0"/>
              <a:t>16.12.2018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D8CD6-0C21-489D-9394-1706D555D5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3362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D311E-B81A-41C2-A8E6-F0400D7289A2}" type="datetimeFigureOut">
              <a:rPr lang="de-DE" smtClean="0"/>
              <a:t>16.12.2018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D8CD6-0C21-489D-9394-1706D555D5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2020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D311E-B81A-41C2-A8E6-F0400D7289A2}" type="datetimeFigureOut">
              <a:rPr lang="de-DE" smtClean="0"/>
              <a:t>16.12.2018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D8CD6-0C21-489D-9394-1706D555D5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123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D311E-B81A-41C2-A8E6-F0400D7289A2}" type="datetimeFigureOut">
              <a:rPr lang="de-DE" smtClean="0"/>
              <a:t>16.12.2018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D8CD6-0C21-489D-9394-1706D555D5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1173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D311E-B81A-41C2-A8E6-F0400D7289A2}" type="datetimeFigureOut">
              <a:rPr lang="de-DE" smtClean="0"/>
              <a:t>16.12.2018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D8CD6-0C21-489D-9394-1706D555D5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559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D311E-B81A-41C2-A8E6-F0400D7289A2}" type="datetimeFigureOut">
              <a:rPr lang="de-DE" smtClean="0"/>
              <a:t>16.12.2018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D8CD6-0C21-489D-9394-1706D555D5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6990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0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F44A1-40D9-4E77-B83E-549EDBC00A5D}" type="datetimeFigureOut">
              <a:rPr lang="de-DE" smtClean="0"/>
              <a:t>16.12.2018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E50F32-D9BC-49E8-83D7-2FC366FF5E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0074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13" Type="http://schemas.openxmlformats.org/officeDocument/2006/relationships/image" Target="../media/image4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Die Gretchentragödie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Arbeitsaufträge, Lösungsansätze und </a:t>
            </a:r>
            <a:r>
              <a:rPr lang="de-DE" dirty="0" smtClean="0"/>
              <a:t>Tafelbilder zum Einsatz im Unterricht </a:t>
            </a:r>
            <a:endParaRPr lang="de-DE" dirty="0"/>
          </a:p>
          <a:p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165304"/>
            <a:ext cx="2076078" cy="551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344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de-DE" dirty="0" smtClean="0"/>
              <a:t>Gretchens Stube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sz="3000" b="1" i="1" dirty="0" smtClean="0">
                <a:sym typeface="Wingdings" panose="05000000000000000000" pitchFamily="2" charset="2"/>
              </a:rPr>
              <a:t>Wo ich ihn nicht hab… (Str. II)</a:t>
            </a:r>
          </a:p>
          <a:p>
            <a:pPr>
              <a:buFont typeface="Wingdings"/>
              <a:buChar char="à"/>
            </a:pPr>
            <a:r>
              <a:rPr lang="de-DE" sz="3000" dirty="0" smtClean="0">
                <a:sym typeface="Wingdings" panose="05000000000000000000" pitchFamily="2" charset="2"/>
              </a:rPr>
              <a:t> Sie ist lieber tot, als ohne ihn zu sein (</a:t>
            </a:r>
            <a:r>
              <a:rPr lang="de-DE" sz="3000" i="1" dirty="0" smtClean="0">
                <a:sym typeface="Wingdings" panose="05000000000000000000" pitchFamily="2" charset="2"/>
              </a:rPr>
              <a:t>Grab</a:t>
            </a:r>
            <a:r>
              <a:rPr lang="de-DE" sz="3000" dirty="0" smtClean="0">
                <a:sym typeface="Wingdings" panose="05000000000000000000" pitchFamily="2" charset="2"/>
              </a:rPr>
              <a:t>)</a:t>
            </a:r>
          </a:p>
          <a:p>
            <a:pPr>
              <a:buFont typeface="Wingdings"/>
              <a:buChar char="à"/>
            </a:pPr>
            <a:r>
              <a:rPr lang="de-DE" sz="3000" dirty="0" smtClean="0">
                <a:sym typeface="Wingdings" panose="05000000000000000000" pitchFamily="2" charset="2"/>
              </a:rPr>
              <a:t> Ohne ihn ist alles schrecklich (bitter: </a:t>
            </a:r>
            <a:r>
              <a:rPr lang="de-DE" sz="3000" i="1" dirty="0" smtClean="0">
                <a:sym typeface="Wingdings" panose="05000000000000000000" pitchFamily="2" charset="2"/>
              </a:rPr>
              <a:t>vergällt)</a:t>
            </a:r>
          </a:p>
          <a:p>
            <a:pPr marL="0" indent="0">
              <a:buNone/>
            </a:pPr>
            <a:r>
              <a:rPr lang="de-DE" sz="3000" b="1" i="1" dirty="0" smtClean="0">
                <a:sym typeface="Wingdings" panose="05000000000000000000" pitchFamily="2" charset="2"/>
              </a:rPr>
              <a:t>Nach ihm nur schau ich … (Str. V)</a:t>
            </a:r>
          </a:p>
          <a:p>
            <a:pPr>
              <a:buFont typeface="Wingdings"/>
              <a:buChar char="à"/>
            </a:pPr>
            <a:r>
              <a:rPr lang="de-DE" sz="3000" dirty="0" smtClean="0">
                <a:sym typeface="Wingdings" panose="05000000000000000000" pitchFamily="2" charset="2"/>
              </a:rPr>
              <a:t>Alle ihre Gedanken kreisen um Faust</a:t>
            </a:r>
          </a:p>
          <a:p>
            <a:pPr marL="0" indent="0">
              <a:buNone/>
            </a:pPr>
            <a:r>
              <a:rPr lang="de-DE" sz="3000" b="1" i="1" dirty="0" smtClean="0">
                <a:sym typeface="Wingdings" panose="05000000000000000000" pitchFamily="2" charset="2"/>
              </a:rPr>
              <a:t>Sein hoher Gang … (VI) / Und seiner Rede… (VII)</a:t>
            </a:r>
          </a:p>
          <a:p>
            <a:pPr marL="0" indent="0">
              <a:buNone/>
            </a:pPr>
            <a:r>
              <a:rPr lang="de-DE" sz="3000" dirty="0" smtClean="0">
                <a:sym typeface="Wingdings" panose="05000000000000000000" pitchFamily="2" charset="2"/>
              </a:rPr>
              <a:t> Beschreibung Fausts verdeutlicht, wie </a:t>
            </a:r>
            <a:r>
              <a:rPr lang="de-DE" sz="3000" u="sng" dirty="0" smtClean="0">
                <a:sym typeface="Wingdings" panose="05000000000000000000" pitchFamily="2" charset="2"/>
              </a:rPr>
              <a:t>hingerissen</a:t>
            </a:r>
            <a:r>
              <a:rPr lang="de-DE" sz="3000" dirty="0" smtClean="0">
                <a:sym typeface="Wingdings" panose="05000000000000000000" pitchFamily="2" charset="2"/>
              </a:rPr>
              <a:t> Gretchen von ihm ist </a:t>
            </a:r>
            <a:r>
              <a:rPr lang="de-DE" sz="3000" i="1" dirty="0" smtClean="0">
                <a:sym typeface="Wingdings" panose="05000000000000000000" pitchFamily="2" charset="2"/>
              </a:rPr>
              <a:t>(hoher Gang, edle Gestalt)</a:t>
            </a:r>
            <a:r>
              <a:rPr lang="de-DE" sz="3000" dirty="0" smtClean="0">
                <a:sym typeface="Wingdings" panose="05000000000000000000" pitchFamily="2" charset="2"/>
              </a:rPr>
              <a:t> – aber auch, dass ihr ihre Hingabe </a:t>
            </a:r>
            <a:r>
              <a:rPr lang="de-DE" sz="3000" u="sng" dirty="0" smtClean="0">
                <a:sym typeface="Wingdings" panose="05000000000000000000" pitchFamily="2" charset="2"/>
              </a:rPr>
              <a:t>unheimlich</a:t>
            </a:r>
            <a:r>
              <a:rPr lang="de-DE" sz="3000" dirty="0" smtClean="0">
                <a:sym typeface="Wingdings" panose="05000000000000000000" pitchFamily="2" charset="2"/>
              </a:rPr>
              <a:t> ist (</a:t>
            </a:r>
            <a:r>
              <a:rPr lang="de-DE" sz="3000" i="1" dirty="0" smtClean="0">
                <a:sym typeface="Wingdings" panose="05000000000000000000" pitchFamily="2" charset="2"/>
              </a:rPr>
              <a:t>seiner</a:t>
            </a:r>
            <a:r>
              <a:rPr lang="de-DE" sz="3000" dirty="0" smtClean="0">
                <a:sym typeface="Wingdings" panose="05000000000000000000" pitchFamily="2" charset="2"/>
              </a:rPr>
              <a:t> </a:t>
            </a:r>
            <a:r>
              <a:rPr lang="de-DE" sz="3000" i="1" dirty="0" smtClean="0">
                <a:sym typeface="Wingdings" panose="05000000000000000000" pitchFamily="2" charset="2"/>
              </a:rPr>
              <a:t>Augen Gewalt)</a:t>
            </a:r>
            <a:r>
              <a:rPr lang="de-DE" sz="3000" dirty="0" smtClean="0">
                <a:sym typeface="Wingdings" panose="05000000000000000000" pitchFamily="2" charset="2"/>
              </a:rPr>
              <a:t>, denn seine Anziehungskraft erscheint </a:t>
            </a:r>
            <a:r>
              <a:rPr lang="de-DE" sz="3000" u="sng" dirty="0" smtClean="0">
                <a:sym typeface="Wingdings" panose="05000000000000000000" pitchFamily="2" charset="2"/>
              </a:rPr>
              <a:t>magisch</a:t>
            </a:r>
            <a:r>
              <a:rPr lang="de-DE" sz="3000" i="1" dirty="0">
                <a:sym typeface="Wingdings" panose="05000000000000000000" pitchFamily="2" charset="2"/>
              </a:rPr>
              <a:t> </a:t>
            </a:r>
            <a:r>
              <a:rPr lang="de-DE" sz="3000" i="1" dirty="0" smtClean="0">
                <a:sym typeface="Wingdings" panose="05000000000000000000" pitchFamily="2" charset="2"/>
              </a:rPr>
              <a:t>(Zauberfluss)</a:t>
            </a:r>
            <a:endParaRPr lang="de-DE" sz="3000" dirty="0" smtClean="0">
              <a:sym typeface="Wingdings" panose="05000000000000000000" pitchFamily="2" charset="2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165304"/>
            <a:ext cx="2005013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0839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de-DE" dirty="0" smtClean="0"/>
              <a:t>Gretchens Stube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3000" b="1" i="1" dirty="0" smtClean="0">
                <a:sym typeface="Wingdings" panose="05000000000000000000" pitchFamily="2" charset="2"/>
              </a:rPr>
              <a:t>Mein Busen drängt / Sich nach ihm hin. (Str. IX) </a:t>
            </a:r>
          </a:p>
          <a:p>
            <a:pPr marL="0" indent="0">
              <a:buNone/>
            </a:pPr>
            <a:r>
              <a:rPr lang="de-DE" sz="3000" b="1" i="1" dirty="0" smtClean="0">
                <a:sym typeface="Wingdings" panose="05000000000000000000" pitchFamily="2" charset="2"/>
              </a:rPr>
              <a:t>Und küssen ihn … (Str. X)</a:t>
            </a:r>
          </a:p>
          <a:p>
            <a:pPr>
              <a:buFont typeface="Wingdings"/>
              <a:buChar char="à"/>
            </a:pPr>
            <a:r>
              <a:rPr lang="de-DE" sz="3000" dirty="0" smtClean="0">
                <a:sym typeface="Wingdings" panose="05000000000000000000" pitchFamily="2" charset="2"/>
              </a:rPr>
              <a:t> Sie begehrt ihn körperlich (</a:t>
            </a:r>
            <a:r>
              <a:rPr lang="de-DE" sz="3000" i="1" dirty="0" smtClean="0">
                <a:sym typeface="Wingdings" panose="05000000000000000000" pitchFamily="2" charset="2"/>
              </a:rPr>
              <a:t>ihn fassen und halten</a:t>
            </a:r>
            <a:r>
              <a:rPr lang="de-DE" sz="3000" dirty="0" smtClean="0">
                <a:sym typeface="Wingdings" panose="05000000000000000000" pitchFamily="2" charset="2"/>
              </a:rPr>
              <a:t>)</a:t>
            </a:r>
          </a:p>
          <a:p>
            <a:pPr>
              <a:buFont typeface="Wingdings"/>
              <a:buChar char="à"/>
            </a:pPr>
            <a:r>
              <a:rPr lang="de-DE" sz="3000" dirty="0" smtClean="0">
                <a:sym typeface="Wingdings" panose="05000000000000000000" pitchFamily="2" charset="2"/>
              </a:rPr>
              <a:t> Sie weiß, es ist nicht erlaubt (</a:t>
            </a:r>
            <a:r>
              <a:rPr lang="de-DE" sz="3000" i="1" dirty="0" smtClean="0">
                <a:sym typeface="Wingdings" panose="05000000000000000000" pitchFamily="2" charset="2"/>
              </a:rPr>
              <a:t>dürft – wollt</a:t>
            </a:r>
            <a:r>
              <a:rPr lang="de-DE" sz="3000" dirty="0" smtClean="0">
                <a:sym typeface="Wingdings" panose="05000000000000000000" pitchFamily="2" charset="2"/>
              </a:rPr>
              <a:t>) –  wünscht es sich sehnlichst</a:t>
            </a:r>
          </a:p>
          <a:p>
            <a:pPr>
              <a:buFont typeface="Wingdings"/>
              <a:buChar char="à"/>
            </a:pPr>
            <a:r>
              <a:rPr lang="de-DE" sz="3000" dirty="0" smtClean="0">
                <a:sym typeface="Wingdings" panose="05000000000000000000" pitchFamily="2" charset="2"/>
              </a:rPr>
              <a:t> und ahnt, die Konsequenz – die Selbstaufgabe (</a:t>
            </a:r>
            <a:r>
              <a:rPr lang="de-DE" sz="3000" i="1" dirty="0" smtClean="0">
                <a:sym typeface="Wingdings" panose="05000000000000000000" pitchFamily="2" charset="2"/>
              </a:rPr>
              <a:t>vergehen sollt</a:t>
            </a:r>
            <a:r>
              <a:rPr lang="de-DE" sz="3000" dirty="0" smtClean="0">
                <a:sym typeface="Wingdings" panose="05000000000000000000" pitchFamily="2" charset="2"/>
              </a:rPr>
              <a:t>)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6140630"/>
            <a:ext cx="2004070" cy="53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9938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de-DE" sz="3600" dirty="0" smtClean="0"/>
              <a:t>Beschreiben Sie Fausts bzw. Gretchens inneren Zustand in der jeweiligen Szene.</a:t>
            </a:r>
            <a:endParaRPr lang="de-DE" sz="36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67544" y="1772816"/>
            <a:ext cx="4040188" cy="6397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de-DE" sz="2200" dirty="0" smtClean="0"/>
              <a:t>Wald und Höhle (Faust)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420887"/>
            <a:ext cx="4040188" cy="4176465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de-DE" sz="2200" dirty="0" smtClean="0"/>
              <a:t>Faust ekelt sich vor sich selbst und er weiß, dass er Gretchen ins Unglück stürzt; er beklagt seine Abhängigkeit von </a:t>
            </a:r>
            <a:r>
              <a:rPr lang="de-DE" sz="2200" dirty="0" err="1" smtClean="0"/>
              <a:t>Mephistophe</a:t>
            </a:r>
            <a:r>
              <a:rPr lang="de-DE" sz="2200" dirty="0" smtClean="0"/>
              <a:t>-les. </a:t>
            </a:r>
          </a:p>
          <a:p>
            <a:pPr marL="0" indent="0">
              <a:buNone/>
            </a:pPr>
            <a:r>
              <a:rPr lang="de-DE" sz="2200" dirty="0" smtClean="0"/>
              <a:t>Als dieser Faust verspottet und Faust sich seine Begierde nach Gretchen eingesteht, </a:t>
            </a:r>
            <a:r>
              <a:rPr lang="de-DE" sz="2200" smtClean="0"/>
              <a:t>beschließt </a:t>
            </a:r>
            <a:r>
              <a:rPr lang="de-DE" sz="2200" smtClean="0"/>
              <a:t>Faust, </a:t>
            </a:r>
            <a:r>
              <a:rPr lang="de-DE" sz="2200" dirty="0" smtClean="0"/>
              <a:t>Gretchen aufzusuchen. </a:t>
            </a:r>
            <a:br>
              <a:rPr lang="de-DE" sz="2200" dirty="0" smtClean="0"/>
            </a:br>
            <a:r>
              <a:rPr lang="de-DE" b="1" dirty="0" smtClean="0">
                <a:sym typeface="Wingdings" panose="05000000000000000000" pitchFamily="2" charset="2"/>
              </a:rPr>
              <a:t> Faust nimmt Gretchens Unglück in Kauf</a:t>
            </a:r>
            <a:endParaRPr lang="de-DE" b="1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4008" y="1772816"/>
            <a:ext cx="4041775" cy="63976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de-DE" dirty="0" smtClean="0"/>
              <a:t>Gretchens Stube (Gretchen)</a:t>
            </a:r>
            <a:br>
              <a:rPr lang="de-DE" dirty="0" smtClean="0"/>
            </a:br>
            <a:r>
              <a:rPr lang="de-DE" b="0" i="1" dirty="0" smtClean="0"/>
              <a:t>Am Spinnrade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420887"/>
            <a:ext cx="4041775" cy="417646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de-DE" sz="2200" dirty="0" smtClean="0"/>
              <a:t>Gretchens verzweifeltes Nachdenken über sich und Faust, dem all ihre Gedanken und Wünsche gelten.</a:t>
            </a:r>
          </a:p>
          <a:p>
            <a:pPr marL="0" indent="0">
              <a:buNone/>
            </a:pPr>
            <a:r>
              <a:rPr lang="de-DE" sz="2200" dirty="0" smtClean="0"/>
              <a:t>Ihre Sehnsucht nach körperlicher Vereinigung wird deutlich.</a:t>
            </a:r>
          </a:p>
          <a:p>
            <a:pPr marL="0" indent="0">
              <a:buNone/>
            </a:pPr>
            <a:endParaRPr lang="de-DE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b="1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b="1" dirty="0" smtClean="0">
                <a:sym typeface="Wingdings" panose="05000000000000000000" pitchFamily="2" charset="2"/>
              </a:rPr>
              <a:t> Vorausdeutung auf ihr Unglück</a:t>
            </a:r>
            <a:endParaRPr lang="de-DE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6140630"/>
            <a:ext cx="2004070" cy="53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077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de-DE" dirty="0" smtClean="0"/>
              <a:t>Was versteht man unter einer </a:t>
            </a:r>
            <a:r>
              <a:rPr lang="de-DE" i="1" dirty="0" smtClean="0"/>
              <a:t>Gretchenfrage</a:t>
            </a: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24536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lphaLcPeriod"/>
            </a:pPr>
            <a:r>
              <a:rPr lang="de-DE" dirty="0" smtClean="0"/>
              <a:t>Die Frage, die ein Mädchen namens Gretchen stellt.</a:t>
            </a:r>
          </a:p>
          <a:p>
            <a:pPr marL="514350" indent="-514350">
              <a:buFont typeface="+mj-lt"/>
              <a:buAutoNum type="alphaLcPeriod"/>
            </a:pPr>
            <a:r>
              <a:rPr lang="de-DE" dirty="0" smtClean="0"/>
              <a:t>Frage nach der Einstellung zu Problemstellungen genereller Natur, die jedoch nur vom Einzelnen für sich beantwortet werden können.</a:t>
            </a:r>
          </a:p>
          <a:p>
            <a:pPr marL="514350" indent="-514350">
              <a:buFont typeface="+mj-lt"/>
              <a:buAutoNum type="alphaLcPeriod"/>
            </a:pPr>
            <a:r>
              <a:rPr lang="de-DE" dirty="0" smtClean="0"/>
              <a:t>Frage, die darauf aus ist, dass der Befragte preisgibt, wie er es mit der Religion hält.</a:t>
            </a:r>
          </a:p>
          <a:p>
            <a:pPr marL="514350" indent="-514350">
              <a:buFont typeface="+mj-lt"/>
              <a:buAutoNum type="alphaLcPeriod"/>
            </a:pPr>
            <a:r>
              <a:rPr lang="de-DE" dirty="0" smtClean="0"/>
              <a:t>Eine Frage, die dem Befragten direkt und in der Regel unvermittelt gestellt wird; sie hat dabei stets einen Inhalt, dessen Preisgabe dem Befragten unangenehm ist. </a:t>
            </a:r>
          </a:p>
          <a:p>
            <a:pPr marL="514350" indent="-514350">
              <a:buFont typeface="+mj-lt"/>
              <a:buAutoNum type="alphaLcPeriod"/>
            </a:pPr>
            <a:endParaRPr lang="de-DE" dirty="0" smtClean="0"/>
          </a:p>
          <a:p>
            <a:pPr marL="514350" indent="-514350">
              <a:buFont typeface="+mj-lt"/>
              <a:buAutoNum type="alphaLcPeriod"/>
            </a:pPr>
            <a:endParaRPr lang="de-DE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6140630"/>
            <a:ext cx="2004070" cy="53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072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1243513380"/>
              </p:ext>
            </p:extLst>
          </p:nvPr>
        </p:nvGraphicFramePr>
        <p:xfrm>
          <a:off x="1619672" y="798851"/>
          <a:ext cx="6840760" cy="5272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feld 2"/>
          <p:cNvSpPr txBox="1"/>
          <p:nvPr/>
        </p:nvSpPr>
        <p:spPr>
          <a:xfrm>
            <a:off x="611560" y="404664"/>
            <a:ext cx="81369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/>
              <a:t>Gretchentragödie</a:t>
            </a:r>
            <a:endParaRPr lang="de-DE" dirty="0" smtClean="0"/>
          </a:p>
          <a:p>
            <a:r>
              <a:rPr lang="de-DE" dirty="0" smtClean="0"/>
              <a:t>Gretchens Entwicklung vom Mädchen aus gutem Hause zu einer Kindsmörderin</a:t>
            </a:r>
          </a:p>
          <a:p>
            <a:endParaRPr lang="de-DE" dirty="0"/>
          </a:p>
          <a:p>
            <a:r>
              <a:rPr lang="de-DE" dirty="0" smtClean="0"/>
              <a:t>Gretchen als </a:t>
            </a:r>
            <a:r>
              <a:rPr lang="de-DE" b="1" dirty="0" smtClean="0"/>
              <a:t>Protagonistin</a:t>
            </a:r>
            <a:r>
              <a:rPr lang="de-DE" dirty="0" smtClean="0"/>
              <a:t> der Gretchentragödie: </a:t>
            </a:r>
            <a:br>
              <a:rPr lang="de-DE" dirty="0" smtClean="0"/>
            </a:br>
            <a:r>
              <a:rPr lang="de-DE" dirty="0" smtClean="0"/>
              <a:t>Ihre Geschichte und Entwicklung bestimmt</a:t>
            </a:r>
            <a:br>
              <a:rPr lang="de-DE" dirty="0" smtClean="0"/>
            </a:br>
            <a:r>
              <a:rPr lang="de-DE" dirty="0" smtClean="0"/>
              <a:t>die Handlung, die bis zur Katastrophe (Tod) führt.</a:t>
            </a:r>
          </a:p>
          <a:p>
            <a:r>
              <a:rPr lang="de-DE" dirty="0" err="1" smtClean="0"/>
              <a:t>Mephistopheles</a:t>
            </a:r>
            <a:r>
              <a:rPr lang="de-DE" dirty="0" smtClean="0"/>
              <a:t> als </a:t>
            </a:r>
            <a:br>
              <a:rPr lang="de-DE" dirty="0" smtClean="0"/>
            </a:br>
            <a:r>
              <a:rPr lang="de-DE" b="1" dirty="0" smtClean="0"/>
              <a:t>Antagonist, </a:t>
            </a:r>
            <a:r>
              <a:rPr lang="de-DE" dirty="0" smtClean="0"/>
              <a:t>der die Verführung</a:t>
            </a:r>
            <a:br>
              <a:rPr lang="de-DE" dirty="0" smtClean="0"/>
            </a:br>
            <a:r>
              <a:rPr lang="de-DE" dirty="0" smtClean="0"/>
              <a:t>inszeniert und steuert.</a:t>
            </a:r>
            <a:endParaRPr lang="de-DE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755576" y="5301208"/>
            <a:ext cx="2304256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smtClean="0"/>
              <a:t>Gretchen denkt und handelt, wie es von ihr erwartet wird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3275856" y="5301208"/>
            <a:ext cx="3672408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smtClean="0"/>
              <a:t>Ihre Gefühle werden geweckt, sie stellt sich vor, wie ein sozialer Aufstieg wäre.</a:t>
            </a:r>
            <a:endParaRPr lang="de-DE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424" y="138389"/>
            <a:ext cx="2004070" cy="53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9958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4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3825567311"/>
              </p:ext>
            </p:extLst>
          </p:nvPr>
        </p:nvGraphicFramePr>
        <p:xfrm>
          <a:off x="179512" y="1196752"/>
          <a:ext cx="5112568" cy="4214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feld 2"/>
          <p:cNvSpPr txBox="1"/>
          <p:nvPr/>
        </p:nvSpPr>
        <p:spPr>
          <a:xfrm>
            <a:off x="611560" y="404664"/>
            <a:ext cx="813690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/>
              <a:t>Gretchentragödie</a:t>
            </a:r>
            <a:endParaRPr lang="de-DE" dirty="0" smtClean="0"/>
          </a:p>
          <a:p>
            <a:r>
              <a:rPr lang="de-DE" dirty="0" smtClean="0"/>
              <a:t>Gretchens </a:t>
            </a:r>
            <a:r>
              <a:rPr lang="de-DE" sz="2800" b="1" dirty="0" smtClean="0"/>
              <a:t>Entwicklung</a:t>
            </a:r>
            <a:r>
              <a:rPr lang="de-DE" sz="2800" dirty="0" smtClean="0"/>
              <a:t> </a:t>
            </a:r>
            <a:r>
              <a:rPr lang="de-DE" dirty="0" smtClean="0"/>
              <a:t>vom Mädchen aus gutem Hause zu einer Kindsmörderin</a:t>
            </a:r>
          </a:p>
          <a:p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251520" y="5157192"/>
            <a:ext cx="1512168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smtClean="0"/>
              <a:t>Gretchen denkt und handelt, wie es von ihr erwartet wird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1979712" y="5157192"/>
            <a:ext cx="1944216" cy="14773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smtClean="0"/>
              <a:t>Ihre Gefühle werden geweckt, sie stellt sich vor, wie ein sozialer Aufstieg wäre.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4067944" y="5157192"/>
            <a:ext cx="1224136" cy="147732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smtClean="0"/>
              <a:t>Sie lässt sich von ihrer Begierde leiten.</a:t>
            </a:r>
            <a:endParaRPr lang="de-DE" dirty="0"/>
          </a:p>
        </p:txBody>
      </p:sp>
      <p:graphicFrame>
        <p:nvGraphicFramePr>
          <p:cNvPr id="8" name="Diagramm 7"/>
          <p:cNvGraphicFramePr/>
          <p:nvPr>
            <p:extLst>
              <p:ext uri="{D42A27DB-BD31-4B8C-83A1-F6EECF244321}">
                <p14:modId xmlns:p14="http://schemas.microsoft.com/office/powerpoint/2010/main" val="310437171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9" name="Ellipse 8"/>
          <p:cNvSpPr/>
          <p:nvPr/>
        </p:nvSpPr>
        <p:spPr>
          <a:xfrm>
            <a:off x="6948264" y="3284984"/>
            <a:ext cx="288032" cy="216024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6834663" y="3555939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Katastrophe</a:t>
            </a:r>
          </a:p>
          <a:p>
            <a:r>
              <a:rPr lang="de-DE" sz="1400" dirty="0" smtClean="0"/>
              <a:t>Hinrichtung</a:t>
            </a:r>
            <a:endParaRPr lang="de-DE" sz="1400" dirty="0"/>
          </a:p>
        </p:txBody>
      </p:sp>
      <p:sp>
        <p:nvSpPr>
          <p:cNvPr id="11" name="Textfeld 10"/>
          <p:cNvSpPr txBox="1"/>
          <p:nvPr/>
        </p:nvSpPr>
        <p:spPr>
          <a:xfrm>
            <a:off x="5417586" y="5157192"/>
            <a:ext cx="1530678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smtClean="0"/>
              <a:t>Sie hat ihre Haltung verändert, urteilt anders als andere.</a:t>
            </a: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7092280" y="5157192"/>
            <a:ext cx="1224136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err="1" smtClean="0"/>
              <a:t>Angedeu</a:t>
            </a:r>
            <a:r>
              <a:rPr lang="de-DE" smtClean="0"/>
              <a:t>-tete  Erlösung Gretchens</a:t>
            </a:r>
          </a:p>
          <a:p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3941422" y="3406007"/>
            <a:ext cx="11346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Planung der Liebesnacht</a:t>
            </a:r>
          </a:p>
          <a:p>
            <a:r>
              <a:rPr lang="de-DE" sz="1100" dirty="0" smtClean="0"/>
              <a:t>(</a:t>
            </a:r>
            <a:r>
              <a:rPr lang="de-DE" sz="1100" dirty="0" err="1" smtClean="0"/>
              <a:t>Marthens</a:t>
            </a:r>
            <a:r>
              <a:rPr lang="de-DE" sz="1100" dirty="0" smtClean="0"/>
              <a:t> Garten)</a:t>
            </a:r>
            <a:endParaRPr lang="de-DE" sz="11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3299" y="136376"/>
            <a:ext cx="2005013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1045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de-DE" dirty="0" smtClean="0"/>
              <a:t>Wichtige Elemente der Regiekonzeption</a:t>
            </a:r>
            <a:endParaRPr lang="de-DE" dirty="0"/>
          </a:p>
        </p:txBody>
      </p:sp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225787873"/>
              </p:ext>
            </p:extLst>
          </p:nvPr>
        </p:nvGraphicFramePr>
        <p:xfrm>
          <a:off x="467544" y="1700808"/>
          <a:ext cx="8208912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165304"/>
            <a:ext cx="2076078" cy="551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275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de-DE" dirty="0" smtClean="0"/>
              <a:t>Wichtige Elemente der Regiekonzeption</a:t>
            </a:r>
            <a:endParaRPr lang="de-DE" dirty="0"/>
          </a:p>
        </p:txBody>
      </p:sp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963963948"/>
              </p:ext>
            </p:extLst>
          </p:nvPr>
        </p:nvGraphicFramePr>
        <p:xfrm>
          <a:off x="467544" y="1700808"/>
          <a:ext cx="8208912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165304"/>
            <a:ext cx="2076078" cy="551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2427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44E7E8F-C56A-487B-AFA9-EF2257D06C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362DF81-5263-40BC-A535-686E94A0A4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1F8E574-5D91-41E3-AEB5-0269EC6B39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61B6F8F-789F-4FE2-A7A9-C812E35048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F5D4D93-E4A5-4119-8559-8E19058BB0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CBE2DCC-DA41-4DF6-89C9-3DBA851922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1914271-2B4E-4E38-807F-EE0855AA44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74B02C0-327F-4229-8347-4CAE6A8E5D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48ADABB-B72E-445A-B315-6705F27B56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7311E9D-3B38-4DEB-A173-7B012E0E57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478864C-2038-41E1-963B-13098B2BAD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72E3DCC-9AB3-4B33-BFF0-57DB8D92D5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de-DE" dirty="0" smtClean="0"/>
              <a:t>Wichtige Elemente der Regiekonzeption</a:t>
            </a:r>
            <a:endParaRPr lang="de-DE" dirty="0"/>
          </a:p>
        </p:txBody>
      </p:sp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23533085"/>
              </p:ext>
            </p:extLst>
          </p:nvPr>
        </p:nvGraphicFramePr>
        <p:xfrm>
          <a:off x="467544" y="1700808"/>
          <a:ext cx="8208912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feld 2"/>
          <p:cNvSpPr txBox="1"/>
          <p:nvPr/>
        </p:nvSpPr>
        <p:spPr>
          <a:xfrm>
            <a:off x="179512" y="1844824"/>
            <a:ext cx="21602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Mimik</a:t>
            </a:r>
          </a:p>
          <a:p>
            <a:r>
              <a:rPr lang="de-DE" dirty="0" smtClean="0"/>
              <a:t>Gestik</a:t>
            </a:r>
          </a:p>
          <a:p>
            <a:r>
              <a:rPr lang="de-DE" dirty="0" smtClean="0"/>
              <a:t>Sprechweise</a:t>
            </a:r>
          </a:p>
          <a:p>
            <a:r>
              <a:rPr lang="de-DE" dirty="0" smtClean="0"/>
              <a:t>Haltung</a:t>
            </a:r>
          </a:p>
          <a:p>
            <a:r>
              <a:rPr lang="de-DE" dirty="0" smtClean="0"/>
              <a:t>Standort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6084168" y="6001777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Welcher Text aus dem Original wird übernommen?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763688" y="1531356"/>
            <a:ext cx="12961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Requisiten</a:t>
            </a:r>
          </a:p>
          <a:p>
            <a:r>
              <a:rPr lang="de-DE" dirty="0" smtClean="0"/>
              <a:t>Kulissen</a:t>
            </a:r>
          </a:p>
          <a:p>
            <a:r>
              <a:rPr lang="de-DE" dirty="0" smtClean="0"/>
              <a:t>Kostüme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9449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de-DE" dirty="0" smtClean="0"/>
              <a:t>Aufgabenstellung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de-DE" b="1" dirty="0" smtClean="0"/>
              <a:t>Inszenierung der Szenen </a:t>
            </a:r>
          </a:p>
          <a:p>
            <a:pPr marL="514350" indent="-514350">
              <a:buFont typeface="+mj-lt"/>
              <a:buAutoNum type="alphaLcPeriod"/>
            </a:pPr>
            <a:r>
              <a:rPr lang="de-DE" b="1" dirty="0" smtClean="0"/>
              <a:t>„Straße“ - Vers 2605 – 2677</a:t>
            </a:r>
          </a:p>
          <a:p>
            <a:pPr marL="514350" indent="-514350">
              <a:buFont typeface="+mj-lt"/>
              <a:buAutoNum type="alphaLcPeriod"/>
            </a:pPr>
            <a:r>
              <a:rPr lang="de-DE" b="1" dirty="0" smtClean="0"/>
              <a:t>„Ein Gartenhäuschen“ – Vers 3205 – 3216</a:t>
            </a:r>
          </a:p>
          <a:p>
            <a:pPr marL="514350" indent="-514350">
              <a:buFont typeface="+mj-lt"/>
              <a:buAutoNum type="alphaLcPeriod"/>
            </a:pPr>
            <a:r>
              <a:rPr lang="de-DE" b="1" dirty="0" smtClean="0"/>
              <a:t>„</a:t>
            </a:r>
            <a:r>
              <a:rPr lang="de-DE" b="1" dirty="0" err="1" smtClean="0"/>
              <a:t>Marthens</a:t>
            </a:r>
            <a:r>
              <a:rPr lang="de-DE" b="1" dirty="0" smtClean="0"/>
              <a:t> Garten“ – Vers 3413 - 3543</a:t>
            </a:r>
          </a:p>
          <a:p>
            <a:pPr marL="0" indent="0">
              <a:buNone/>
            </a:pPr>
            <a:endParaRPr lang="de-DE" b="1" dirty="0" smtClean="0"/>
          </a:p>
          <a:p>
            <a:r>
              <a:rPr lang="de-DE" dirty="0" smtClean="0"/>
              <a:t>Vorarbeiten:</a:t>
            </a:r>
            <a:br>
              <a:rPr lang="de-DE" dirty="0" smtClean="0"/>
            </a:br>
            <a:r>
              <a:rPr lang="de-DE" dirty="0" smtClean="0"/>
              <a:t>1. Leitfragen zur Szenenanalyse (AB)</a:t>
            </a:r>
            <a:br>
              <a:rPr lang="de-DE" dirty="0" smtClean="0"/>
            </a:br>
            <a:r>
              <a:rPr lang="de-DE" dirty="0" smtClean="0">
                <a:sym typeface="Wingdings" panose="05000000000000000000" pitchFamily="2" charset="2"/>
              </a:rPr>
              <a:t>2. Überlegungen zur Strichfassung</a:t>
            </a:r>
            <a:br>
              <a:rPr lang="de-DE" dirty="0" smtClean="0">
                <a:sym typeface="Wingdings" panose="05000000000000000000" pitchFamily="2" charset="2"/>
              </a:rPr>
            </a:br>
            <a:r>
              <a:rPr lang="de-DE" dirty="0" smtClean="0">
                <a:sym typeface="Wingdings" panose="05000000000000000000" pitchFamily="2" charset="2"/>
              </a:rPr>
              <a:t> zunächst jeder für sich!</a:t>
            </a:r>
          </a:p>
          <a:p>
            <a:pPr marL="0" indent="0">
              <a:buNone/>
            </a:pPr>
            <a:endParaRPr lang="de-DE" dirty="0" smtClean="0"/>
          </a:p>
          <a:p>
            <a:r>
              <a:rPr lang="de-DE" dirty="0" smtClean="0"/>
              <a:t>Gruppengrößen ca. 7-8</a:t>
            </a:r>
          </a:p>
          <a:p>
            <a:pPr marL="0" indent="0">
              <a:buNone/>
            </a:pPr>
            <a:r>
              <a:rPr lang="de-DE" dirty="0" smtClean="0"/>
              <a:t>Jeweils </a:t>
            </a:r>
            <a:r>
              <a:rPr lang="de-DE" u="sng" dirty="0" smtClean="0"/>
              <a:t>Stimme</a:t>
            </a:r>
            <a:r>
              <a:rPr lang="de-DE" dirty="0" smtClean="0"/>
              <a:t> und </a:t>
            </a:r>
            <a:r>
              <a:rPr lang="de-DE" u="sng" dirty="0" smtClean="0"/>
              <a:t>Spieler</a:t>
            </a:r>
            <a:r>
              <a:rPr lang="de-DE" dirty="0" smtClean="0"/>
              <a:t>  pro Figur</a:t>
            </a:r>
            <a:br>
              <a:rPr lang="de-DE" dirty="0" smtClean="0"/>
            </a:br>
            <a:r>
              <a:rPr lang="de-DE" dirty="0" smtClean="0"/>
              <a:t>sowie </a:t>
            </a:r>
            <a:r>
              <a:rPr lang="de-DE" u="sng" dirty="0" smtClean="0"/>
              <a:t>Regisseur</a:t>
            </a:r>
            <a:endParaRPr lang="de-DE" u="sng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284984"/>
            <a:ext cx="2563615" cy="2714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165304"/>
            <a:ext cx="2076078" cy="551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008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de-DE" dirty="0" smtClean="0"/>
              <a:t>Wie gehen Faust und Gretchen in ihr Rendezvous in „</a:t>
            </a:r>
            <a:r>
              <a:rPr lang="de-DE" dirty="0" err="1" smtClean="0"/>
              <a:t>Marthens</a:t>
            </a:r>
            <a:r>
              <a:rPr lang="de-DE" dirty="0" smtClean="0"/>
              <a:t> Garten“?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774292"/>
            <a:ext cx="8229600" cy="4392488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de-DE" sz="3600" b="1" dirty="0" smtClean="0"/>
              <a:t>Analyse der inneren Voraussetzungen / der Befindlichkeiten Fausts und Gretchens in </a:t>
            </a:r>
          </a:p>
          <a:p>
            <a:pPr lvl="2">
              <a:spcBef>
                <a:spcPts val="0"/>
              </a:spcBef>
            </a:pPr>
            <a:r>
              <a:rPr lang="de-DE" sz="3200" dirty="0" smtClean="0"/>
              <a:t>„</a:t>
            </a:r>
            <a:r>
              <a:rPr lang="de-DE" sz="4000" dirty="0" smtClean="0"/>
              <a:t>Wald und Höhle“ (Faust)</a:t>
            </a:r>
          </a:p>
          <a:p>
            <a:pPr lvl="2"/>
            <a:r>
              <a:rPr lang="de-DE" sz="4000" dirty="0" smtClean="0"/>
              <a:t>„Gretchens Stube“ (Gretchen)</a:t>
            </a:r>
          </a:p>
          <a:p>
            <a:pPr marL="114300" indent="0">
              <a:buNone/>
            </a:pPr>
            <a:r>
              <a:rPr lang="de-DE" sz="3500" b="1" dirty="0" smtClean="0"/>
              <a:t>Beschreiben Sie Fausts bzw. Gretchens inneren Zustand in der jeweiligen Szene.</a:t>
            </a:r>
            <a:endParaRPr lang="de-DE" sz="35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6140630"/>
            <a:ext cx="2004070" cy="53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019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de-DE" dirty="0" smtClean="0"/>
              <a:t>Wald und Höhle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 smtClean="0"/>
              <a:t>Beschreiben Sie Fausts inneren Zustand in der Szene.</a:t>
            </a:r>
          </a:p>
          <a:p>
            <a:pPr marL="0" indent="0">
              <a:buNone/>
            </a:pPr>
            <a:endParaRPr lang="de-DE" dirty="0"/>
          </a:p>
          <a:p>
            <a:pPr>
              <a:buFont typeface="Wingdings"/>
              <a:buChar char="à"/>
            </a:pPr>
            <a:r>
              <a:rPr lang="de-DE" dirty="0" smtClean="0">
                <a:sym typeface="Wingdings" panose="05000000000000000000" pitchFamily="2" charset="2"/>
              </a:rPr>
              <a:t>Wichtige Textstellen mit Bleistift unterstreichen</a:t>
            </a:r>
          </a:p>
          <a:p>
            <a:pPr>
              <a:buFont typeface="Wingdings"/>
              <a:buChar char="à"/>
            </a:pPr>
            <a:r>
              <a:rPr lang="de-DE" dirty="0" smtClean="0">
                <a:sym typeface="Wingdings" panose="05000000000000000000" pitchFamily="2" charset="2"/>
              </a:rPr>
              <a:t>Deutung daneben schreiben</a:t>
            </a:r>
            <a:endParaRPr lang="de-DE" dirty="0"/>
          </a:p>
        </p:txBody>
      </p:sp>
      <p:pic>
        <p:nvPicPr>
          <p:cNvPr id="2050" name="Picture 2" descr="C:\Users\Blennemann\AppData\Local\Microsoft\Windows\Temporary Internet Files\Content.IE5\Z22KFW30\pencil-311818_960_720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164829">
            <a:off x="5731532" y="3205572"/>
            <a:ext cx="3426768" cy="1713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6140630"/>
            <a:ext cx="2004070" cy="53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2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Gretchen am Spinnrade</a:t>
            </a:r>
            <a:br>
              <a:rPr lang="de-DE" dirty="0" smtClean="0"/>
            </a:br>
            <a:r>
              <a:rPr lang="de-DE" dirty="0" smtClean="0"/>
              <a:t>V. 3374 - 3413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3275856" y="1556792"/>
            <a:ext cx="2016224" cy="482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5400" b="1" dirty="0" smtClean="0"/>
              <a:t>TEXT </a:t>
            </a:r>
            <a:endParaRPr lang="de-DE" sz="5400" b="1" dirty="0"/>
          </a:p>
        </p:txBody>
      </p:sp>
      <p:sp>
        <p:nvSpPr>
          <p:cNvPr id="5" name="Rechteck 4"/>
          <p:cNvSpPr/>
          <p:nvPr/>
        </p:nvSpPr>
        <p:spPr>
          <a:xfrm>
            <a:off x="827584" y="1556792"/>
            <a:ext cx="2016224" cy="48245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Notizen zum </a:t>
            </a:r>
            <a:r>
              <a:rPr lang="de-DE" sz="3600" b="1" dirty="0" smtClean="0"/>
              <a:t>Inhalt</a:t>
            </a:r>
            <a:r>
              <a:rPr lang="de-DE" sz="3600" dirty="0" smtClean="0"/>
              <a:t> </a:t>
            </a:r>
            <a:r>
              <a:rPr lang="de-DE" sz="2800" dirty="0" smtClean="0"/>
              <a:t>der einzelnen Strophen</a:t>
            </a:r>
            <a:endParaRPr lang="de-DE" sz="2800" dirty="0"/>
          </a:p>
        </p:txBody>
      </p:sp>
      <p:sp>
        <p:nvSpPr>
          <p:cNvPr id="6" name="Rechteck 5"/>
          <p:cNvSpPr/>
          <p:nvPr/>
        </p:nvSpPr>
        <p:spPr>
          <a:xfrm>
            <a:off x="5652120" y="1556792"/>
            <a:ext cx="2232248" cy="48245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Notizen zu </a:t>
            </a:r>
            <a:r>
              <a:rPr lang="de-DE" sz="3600" b="1" dirty="0" err="1" smtClean="0"/>
              <a:t>Gestal-tungsmit-teln</a:t>
            </a:r>
            <a:r>
              <a:rPr lang="de-DE" sz="3600" b="1" dirty="0" smtClean="0"/>
              <a:t> und der Form </a:t>
            </a:r>
            <a:r>
              <a:rPr lang="de-DE" sz="2800" dirty="0" smtClean="0"/>
              <a:t>der einzelnen Strophen</a:t>
            </a:r>
          </a:p>
          <a:p>
            <a:pPr algn="ctr"/>
            <a:endParaRPr lang="de-DE" sz="2800" dirty="0"/>
          </a:p>
          <a:p>
            <a:pPr algn="ctr"/>
            <a:endParaRPr lang="de-DE" sz="2800" dirty="0"/>
          </a:p>
        </p:txBody>
      </p:sp>
      <p:sp>
        <p:nvSpPr>
          <p:cNvPr id="7" name="Pfeil nach links und rechts 6"/>
          <p:cNvSpPr/>
          <p:nvPr/>
        </p:nvSpPr>
        <p:spPr>
          <a:xfrm>
            <a:off x="1547664" y="5301208"/>
            <a:ext cx="5688632" cy="1080120"/>
          </a:xfrm>
          <a:prstGeom prst="left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Bezug zwischen Inhalt und Form (DEUTUNG)</a:t>
            </a:r>
            <a:endParaRPr lang="de-DE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1834" y="6140630"/>
            <a:ext cx="2004070" cy="53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0384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de-DE" dirty="0" smtClean="0"/>
              <a:t>Gretchens Stube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2400" i="1" dirty="0" smtClean="0"/>
              <a:t>Meine Ruhe ist hin, / Mein Herz ist schwer…</a:t>
            </a:r>
          </a:p>
          <a:p>
            <a:pPr>
              <a:buFont typeface="Wingdings"/>
              <a:buChar char="à"/>
            </a:pPr>
            <a:r>
              <a:rPr lang="de-DE" sz="2400" b="1" dirty="0" smtClean="0">
                <a:sym typeface="Wingdings" panose="05000000000000000000" pitchFamily="2" charset="2"/>
              </a:rPr>
              <a:t>Inhalt </a:t>
            </a:r>
            <a:r>
              <a:rPr lang="de-DE" sz="24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Refrain</a:t>
            </a:r>
            <a:r>
              <a:rPr lang="de-DE" sz="2400" dirty="0" smtClean="0">
                <a:sym typeface="Wingdings" panose="05000000000000000000" pitchFamily="2" charset="2"/>
              </a:rPr>
              <a:t>: </a:t>
            </a:r>
          </a:p>
          <a:p>
            <a:pPr marL="0" indent="0">
              <a:buNone/>
            </a:pPr>
            <a:r>
              <a:rPr lang="de-DE" sz="24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Unruhe / Ruhelosigkeit / Kummer / Verzweiflung</a:t>
            </a:r>
            <a:endParaRPr lang="de-DE" sz="2400" b="1" dirty="0" smtClean="0">
              <a:solidFill>
                <a:srgbClr val="FF0000"/>
              </a:solidFill>
            </a:endParaRPr>
          </a:p>
          <a:p>
            <a:pPr>
              <a:buFont typeface="Wingdings"/>
              <a:buChar char="à"/>
            </a:pPr>
            <a:r>
              <a:rPr lang="de-DE" sz="2400" b="1" dirty="0" smtClean="0">
                <a:sym typeface="Wingdings" panose="05000000000000000000" pitchFamily="2" charset="2"/>
              </a:rPr>
              <a:t>Beschreibung Form: </a:t>
            </a:r>
          </a:p>
          <a:p>
            <a:pPr marL="0" indent="0">
              <a:buNone/>
            </a:pPr>
            <a:r>
              <a:rPr lang="de-DE" sz="2400" dirty="0" smtClean="0">
                <a:sym typeface="Wingdings" panose="05000000000000000000" pitchFamily="2" charset="2"/>
              </a:rPr>
              <a:t>Refrain, 3x, nicht am Ende, </a:t>
            </a:r>
          </a:p>
          <a:p>
            <a:pPr marL="0" indent="0">
              <a:buNone/>
            </a:pPr>
            <a:r>
              <a:rPr lang="de-DE" sz="2400" dirty="0" smtClean="0">
                <a:sym typeface="Wingdings" panose="05000000000000000000" pitchFamily="2" charset="2"/>
              </a:rPr>
              <a:t>Reim: </a:t>
            </a:r>
            <a:r>
              <a:rPr lang="de-DE" sz="2400" dirty="0" err="1" smtClean="0">
                <a:sym typeface="Wingdings" panose="05000000000000000000" pitchFamily="2" charset="2"/>
              </a:rPr>
              <a:t>abcb</a:t>
            </a:r>
            <a:r>
              <a:rPr lang="de-DE" sz="2400" dirty="0" smtClean="0">
                <a:sym typeface="Wingdings" panose="05000000000000000000" pitchFamily="2" charset="2"/>
              </a:rPr>
              <a:t>, </a:t>
            </a:r>
          </a:p>
          <a:p>
            <a:pPr marL="0" indent="0">
              <a:buNone/>
            </a:pPr>
            <a:r>
              <a:rPr lang="de-DE" sz="2400" dirty="0" smtClean="0">
                <a:sym typeface="Wingdings" panose="05000000000000000000" pitchFamily="2" charset="2"/>
              </a:rPr>
              <a:t>Alliteration </a:t>
            </a:r>
            <a:r>
              <a:rPr lang="de-DE" sz="2400" i="1" dirty="0" smtClean="0">
                <a:sym typeface="Wingdings" panose="05000000000000000000" pitchFamily="2" charset="2"/>
              </a:rPr>
              <a:t>Meine/Mein, </a:t>
            </a:r>
          </a:p>
          <a:p>
            <a:pPr marL="0" indent="0">
              <a:buNone/>
            </a:pPr>
            <a:r>
              <a:rPr lang="de-DE" sz="2400" dirty="0" smtClean="0">
                <a:sym typeface="Wingdings" panose="05000000000000000000" pitchFamily="2" charset="2"/>
              </a:rPr>
              <a:t>Steigerung </a:t>
            </a:r>
            <a:r>
              <a:rPr lang="de-DE" sz="2400" i="1" dirty="0" smtClean="0">
                <a:sym typeface="Wingdings" panose="05000000000000000000" pitchFamily="2" charset="2"/>
              </a:rPr>
              <a:t>nimmer/und </a:t>
            </a:r>
            <a:br>
              <a:rPr lang="de-DE" sz="2400" i="1" dirty="0" smtClean="0">
                <a:sym typeface="Wingdings" panose="05000000000000000000" pitchFamily="2" charset="2"/>
              </a:rPr>
            </a:br>
            <a:r>
              <a:rPr lang="de-DE" sz="2400" i="1" dirty="0" smtClean="0">
                <a:sym typeface="Wingdings" panose="05000000000000000000" pitchFamily="2" charset="2"/>
              </a:rPr>
              <a:t>nimmermehr</a:t>
            </a:r>
          </a:p>
          <a:p>
            <a:pPr marL="0" indent="0">
              <a:buNone/>
            </a:pPr>
            <a:r>
              <a:rPr lang="de-DE" sz="2400" dirty="0" smtClean="0">
                <a:sym typeface="Wingdings" panose="05000000000000000000" pitchFamily="2" charset="2"/>
              </a:rPr>
              <a:t>Metapher</a:t>
            </a:r>
            <a:r>
              <a:rPr lang="de-DE" sz="2400" i="1" dirty="0" smtClean="0">
                <a:sym typeface="Wingdings" panose="05000000000000000000" pitchFamily="2" charset="2"/>
              </a:rPr>
              <a:t>: Herz ist schwer</a:t>
            </a:r>
            <a:endParaRPr lang="de-DE" sz="2400" dirty="0" smtClean="0">
              <a:sym typeface="Wingdings" panose="05000000000000000000" pitchFamily="2" charset="2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576712" y="2924944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sym typeface="Wingdings" panose="05000000000000000000" pitchFamily="2" charset="2"/>
              </a:rPr>
              <a:t> Deutung:</a:t>
            </a:r>
            <a:endParaRPr lang="de-DE" sz="2400" b="1" dirty="0"/>
          </a:p>
        </p:txBody>
      </p:sp>
      <p:sp>
        <p:nvSpPr>
          <p:cNvPr id="5" name="Textfeld 4"/>
          <p:cNvSpPr txBox="1"/>
          <p:nvPr/>
        </p:nvSpPr>
        <p:spPr>
          <a:xfrm>
            <a:off x="4577716" y="3374091"/>
            <a:ext cx="482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sym typeface="Wingdings" panose="05000000000000000000" pitchFamily="2" charset="2"/>
              </a:rPr>
              <a:t></a:t>
            </a:r>
            <a:r>
              <a:rPr lang="de-DE" sz="2400" dirty="0" smtClean="0">
                <a:sym typeface="Wingdings" panose="05000000000000000000" pitchFamily="2" charset="2"/>
              </a:rPr>
              <a:t> Grenzenlosigkeit der Sehnsucht</a:t>
            </a:r>
            <a:endParaRPr lang="de-DE" sz="2400" dirty="0"/>
          </a:p>
        </p:txBody>
      </p:sp>
      <p:sp>
        <p:nvSpPr>
          <p:cNvPr id="6" name="Textfeld 5"/>
          <p:cNvSpPr txBox="1"/>
          <p:nvPr/>
        </p:nvSpPr>
        <p:spPr>
          <a:xfrm>
            <a:off x="4576712" y="3842259"/>
            <a:ext cx="482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sym typeface="Wingdings" panose="05000000000000000000" pitchFamily="2" charset="2"/>
              </a:rPr>
              <a:t></a:t>
            </a:r>
            <a:r>
              <a:rPr lang="de-DE" sz="2400" dirty="0" smtClean="0">
                <a:sym typeface="Wingdings" panose="05000000000000000000" pitchFamily="2" charset="2"/>
              </a:rPr>
              <a:t> Unruhe</a:t>
            </a:r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4627898" y="4300249"/>
            <a:ext cx="482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sym typeface="Wingdings" panose="05000000000000000000" pitchFamily="2" charset="2"/>
              </a:rPr>
              <a:t></a:t>
            </a:r>
            <a:r>
              <a:rPr lang="de-DE" sz="2400" dirty="0" smtClean="0">
                <a:sym typeface="Wingdings" panose="05000000000000000000" pitchFamily="2" charset="2"/>
              </a:rPr>
              <a:t> Persönlicher Zustand</a:t>
            </a:r>
            <a:endParaRPr lang="de-DE" sz="2400" dirty="0"/>
          </a:p>
        </p:txBody>
      </p:sp>
      <p:sp>
        <p:nvSpPr>
          <p:cNvPr id="8" name="Textfeld 7"/>
          <p:cNvSpPr txBox="1"/>
          <p:nvPr/>
        </p:nvSpPr>
        <p:spPr>
          <a:xfrm>
            <a:off x="4627898" y="4797152"/>
            <a:ext cx="48245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sym typeface="Wingdings" panose="05000000000000000000" pitchFamily="2" charset="2"/>
              </a:rPr>
              <a:t></a:t>
            </a:r>
            <a:r>
              <a:rPr lang="de-DE" sz="2400" dirty="0" smtClean="0">
                <a:sym typeface="Wingdings" panose="05000000000000000000" pitchFamily="2" charset="2"/>
              </a:rPr>
              <a:t> Kummer  steigert sich zu Verzweiflung</a:t>
            </a:r>
            <a:endParaRPr lang="de-DE" sz="2400" dirty="0"/>
          </a:p>
        </p:txBody>
      </p:sp>
      <p:sp>
        <p:nvSpPr>
          <p:cNvPr id="9" name="Textfeld 8"/>
          <p:cNvSpPr txBox="1"/>
          <p:nvPr/>
        </p:nvSpPr>
        <p:spPr>
          <a:xfrm>
            <a:off x="4627898" y="5628149"/>
            <a:ext cx="48245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/>
              <a:buChar char="à"/>
            </a:pPr>
            <a:r>
              <a:rPr lang="de-DE" sz="2400" dirty="0" smtClean="0">
                <a:sym typeface="Wingdings" panose="05000000000000000000" pitchFamily="2" charset="2"/>
              </a:rPr>
              <a:t>Verdeutlicht Zustand (Bild)</a:t>
            </a:r>
          </a:p>
          <a:p>
            <a:r>
              <a:rPr lang="de-DE" sz="2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Vgl. auch Strophe III</a:t>
            </a:r>
            <a:endParaRPr lang="de-DE" sz="2400" dirty="0">
              <a:solidFill>
                <a:srgbClr val="FF0000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054503"/>
            <a:ext cx="2004070" cy="53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5363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830</Words>
  <Application>Microsoft Office PowerPoint</Application>
  <PresentationFormat>Bildschirmpräsentation (4:3)</PresentationFormat>
  <Paragraphs>142</Paragraphs>
  <Slides>15</Slides>
  <Notes>4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15</vt:i4>
      </vt:variant>
    </vt:vector>
  </HeadingPairs>
  <TitlesOfParts>
    <vt:vector size="17" baseType="lpstr">
      <vt:lpstr>Larissa</vt:lpstr>
      <vt:lpstr>Benutzerdefiniertes Design</vt:lpstr>
      <vt:lpstr>Die Gretchentragödie</vt:lpstr>
      <vt:lpstr>Wichtige Elemente der Regiekonzeption</vt:lpstr>
      <vt:lpstr>Wichtige Elemente der Regiekonzeption</vt:lpstr>
      <vt:lpstr>Wichtige Elemente der Regiekonzeption</vt:lpstr>
      <vt:lpstr>Aufgabenstellung</vt:lpstr>
      <vt:lpstr>Wie gehen Faust und Gretchen in ihr Rendezvous in „Marthens Garten“?</vt:lpstr>
      <vt:lpstr>Wald und Höhle</vt:lpstr>
      <vt:lpstr>Gretchen am Spinnrade V. 3374 - 3413</vt:lpstr>
      <vt:lpstr>Gretchens Stube</vt:lpstr>
      <vt:lpstr>Gretchens Stube</vt:lpstr>
      <vt:lpstr>Gretchens Stube</vt:lpstr>
      <vt:lpstr>Beschreiben Sie Fausts bzw. Gretchens inneren Zustand in der jeweiligen Szene.</vt:lpstr>
      <vt:lpstr>Was versteht man unter einer Gretchenfrage?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 Wendepunkt der Gretchenhandlung</dc:title>
  <dc:creator>Blennemann</dc:creator>
  <cp:lastModifiedBy>Blennemann</cp:lastModifiedBy>
  <cp:revision>18</cp:revision>
  <cp:lastPrinted>2018-09-25T16:27:31Z</cp:lastPrinted>
  <dcterms:created xsi:type="dcterms:W3CDTF">2018-09-25T13:34:39Z</dcterms:created>
  <dcterms:modified xsi:type="dcterms:W3CDTF">2018-12-16T12:45:32Z</dcterms:modified>
</cp:coreProperties>
</file>