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2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795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47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86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9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63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0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9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4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07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53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89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5671-486C-4EA0-BC34-C88460956DFF}" type="datetimeFigureOut">
              <a:rPr lang="de-DE" smtClean="0"/>
              <a:t>05.01.2018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0ECE-876C-4F0D-87DB-5E2B0FB977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65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Tractat</a:t>
            </a:r>
            <a:r>
              <a:rPr lang="de-DE" dirty="0" smtClean="0"/>
              <a:t> vom Steppenwolf </a:t>
            </a:r>
            <a:br>
              <a:rPr lang="de-DE" dirty="0" smtClean="0"/>
            </a:br>
            <a:r>
              <a:rPr lang="de-DE" i="1" dirty="0" smtClean="0"/>
              <a:t>Nur für </a:t>
            </a:r>
            <a:r>
              <a:rPr lang="de-DE" i="1" dirty="0" smtClean="0"/>
              <a:t>Verrückte</a:t>
            </a:r>
            <a:br>
              <a:rPr lang="de-DE" i="1" dirty="0" smtClean="0"/>
            </a:br>
            <a:r>
              <a:rPr lang="de-DE" i="1" dirty="0" smtClean="0"/>
              <a:t>S. 54 - 86</a:t>
            </a:r>
            <a:endParaRPr lang="de-DE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76307"/>
            <a:ext cx="4165079" cy="366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6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Gattung?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 rot="20470642">
            <a:off x="827584" y="1772816"/>
            <a:ext cx="2026568" cy="13247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de-DE" dirty="0" smtClean="0"/>
              <a:t>Traktat</a:t>
            </a:r>
          </a:p>
          <a:p>
            <a:pPr marL="0" indent="0" algn="ctr">
              <a:buNone/>
            </a:pPr>
            <a:r>
              <a:rPr lang="de-DE" dirty="0" smtClean="0"/>
              <a:t>Studie</a:t>
            </a:r>
          </a:p>
          <a:p>
            <a:pPr algn="ctr"/>
            <a:endParaRPr lang="de-DE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 rot="20811581">
            <a:off x="6282246" y="3404923"/>
            <a:ext cx="1872208" cy="13247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Märchen</a:t>
            </a:r>
          </a:p>
          <a:p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 rot="729590">
            <a:off x="4544772" y="1686134"/>
            <a:ext cx="2026568" cy="1324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Essay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2523376" y="3600391"/>
            <a:ext cx="2026568" cy="13247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Jahrmarkt-heftchen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5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Themen</a:t>
            </a:r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58" y="264554"/>
            <a:ext cx="5005278" cy="617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chtungspfeil 2"/>
          <p:cNvSpPr/>
          <p:nvPr/>
        </p:nvSpPr>
        <p:spPr>
          <a:xfrm rot="10800000" flipV="1">
            <a:off x="4644008" y="2060848"/>
            <a:ext cx="2232248" cy="432048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Künstler</a:t>
            </a:r>
            <a:endParaRPr lang="de-DE" dirty="0"/>
          </a:p>
        </p:txBody>
      </p:sp>
      <p:sp>
        <p:nvSpPr>
          <p:cNvPr id="5" name="Richtungspfeil 4"/>
          <p:cNvSpPr/>
          <p:nvPr/>
        </p:nvSpPr>
        <p:spPr>
          <a:xfrm rot="10800000" flipV="1">
            <a:off x="4631022" y="2564904"/>
            <a:ext cx="2232248" cy="432048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Feiheitsliebe</a:t>
            </a:r>
            <a:endParaRPr lang="de-DE" dirty="0"/>
          </a:p>
        </p:txBody>
      </p:sp>
      <p:sp>
        <p:nvSpPr>
          <p:cNvPr id="6" name="Richtungspfeil 5"/>
          <p:cNvSpPr/>
          <p:nvPr/>
        </p:nvSpPr>
        <p:spPr>
          <a:xfrm rot="10800000" flipV="1">
            <a:off x="4631022" y="3068960"/>
            <a:ext cx="2232248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Selbstmord</a:t>
            </a:r>
            <a:endParaRPr lang="de-DE" dirty="0"/>
          </a:p>
        </p:txBody>
      </p:sp>
      <p:sp>
        <p:nvSpPr>
          <p:cNvPr id="7" name="Richtungspfeil 6"/>
          <p:cNvSpPr/>
          <p:nvPr/>
        </p:nvSpPr>
        <p:spPr>
          <a:xfrm rot="10800000" flipV="1">
            <a:off x="4644006" y="3573016"/>
            <a:ext cx="2232248" cy="432048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Bürgertum</a:t>
            </a:r>
            <a:endParaRPr lang="de-DE" dirty="0"/>
          </a:p>
        </p:txBody>
      </p:sp>
      <p:sp>
        <p:nvSpPr>
          <p:cNvPr id="10" name="Richtungspfeil 9"/>
          <p:cNvSpPr/>
          <p:nvPr/>
        </p:nvSpPr>
        <p:spPr>
          <a:xfrm rot="10800000" flipV="1">
            <a:off x="4644005" y="4098170"/>
            <a:ext cx="2232248" cy="432048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Humor</a:t>
            </a:r>
            <a:endParaRPr lang="de-DE" dirty="0"/>
          </a:p>
        </p:txBody>
      </p:sp>
      <p:sp>
        <p:nvSpPr>
          <p:cNvPr id="11" name="Richtungspfeil 10"/>
          <p:cNvSpPr/>
          <p:nvPr/>
        </p:nvSpPr>
        <p:spPr>
          <a:xfrm rot="10800000" flipV="1">
            <a:off x="4644008" y="4653136"/>
            <a:ext cx="2736304" cy="432048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Mensch, Summe…</a:t>
            </a:r>
            <a:endParaRPr lang="de-DE" dirty="0"/>
          </a:p>
        </p:txBody>
      </p:sp>
      <p:sp>
        <p:nvSpPr>
          <p:cNvPr id="12" name="Richtungspfeil 11"/>
          <p:cNvSpPr/>
          <p:nvPr/>
        </p:nvSpPr>
        <p:spPr>
          <a:xfrm rot="10800000" flipV="1">
            <a:off x="4716016" y="5157192"/>
            <a:ext cx="3168352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Weg zum wahren Menschen</a:t>
            </a:r>
            <a:endParaRPr lang="de-DE" dirty="0"/>
          </a:p>
        </p:txBody>
      </p:sp>
      <p:sp>
        <p:nvSpPr>
          <p:cNvPr id="13" name="Richtungspfeil 12"/>
          <p:cNvSpPr/>
          <p:nvPr/>
        </p:nvSpPr>
        <p:spPr>
          <a:xfrm rot="10800000" flipV="1">
            <a:off x="4615404" y="1556792"/>
            <a:ext cx="2232248" cy="432048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Frieden</a:t>
            </a:r>
            <a:endParaRPr lang="de-DE" dirty="0"/>
          </a:p>
        </p:txBody>
      </p:sp>
      <p:sp>
        <p:nvSpPr>
          <p:cNvPr id="14" name="Richtungspfeil 13"/>
          <p:cNvSpPr/>
          <p:nvPr/>
        </p:nvSpPr>
        <p:spPr>
          <a:xfrm rot="10800000" flipV="1">
            <a:off x="4609724" y="1052736"/>
            <a:ext cx="2232248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Dualismus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30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61975"/>
            <a:ext cx="89535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395536" y="5301208"/>
            <a:ext cx="8280920" cy="994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12685"/>
            <a:ext cx="89535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691680" y="52292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auktorialer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580112" y="4221088"/>
            <a:ext cx="1584176" cy="230425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01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5484862" cy="351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373690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868144" y="1700808"/>
            <a:ext cx="26642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</a:t>
            </a:r>
            <a:endParaRPr lang="de-DE" sz="2800" b="1" dirty="0"/>
          </a:p>
          <a:p>
            <a:r>
              <a:rPr lang="de-DE" sz="2800" b="1" dirty="0"/>
              <a:t>Charakterisieren Sie den Erzähler des </a:t>
            </a:r>
            <a:r>
              <a:rPr lang="de-DE" sz="2800" b="1" i="1" dirty="0" err="1"/>
              <a:t>Tractats</a:t>
            </a:r>
            <a:r>
              <a:rPr lang="de-DE" sz="2800" b="1" dirty="0"/>
              <a:t>. </a:t>
            </a:r>
            <a:endParaRPr lang="de-DE" sz="2800" b="1" dirty="0" smtClean="0"/>
          </a:p>
          <a:p>
            <a:endParaRPr lang="de-DE" sz="2800" b="1" dirty="0" smtClean="0"/>
          </a:p>
          <a:p>
            <a:r>
              <a:rPr lang="de-DE" sz="2800" b="1" dirty="0" smtClean="0"/>
              <a:t>2</a:t>
            </a:r>
            <a:endParaRPr lang="de-DE" sz="2800" b="1" dirty="0"/>
          </a:p>
          <a:p>
            <a:r>
              <a:rPr lang="de-DE" sz="2800" b="1" dirty="0" smtClean="0"/>
              <a:t>Was </a:t>
            </a:r>
            <a:r>
              <a:rPr lang="de-DE" sz="2800" b="1" dirty="0"/>
              <a:t>ist wohl seine Intention? </a:t>
            </a:r>
            <a:endParaRPr lang="de-DE" sz="2800" dirty="0"/>
          </a:p>
          <a:p>
            <a:endParaRPr lang="de-DE" sz="2800" dirty="0"/>
          </a:p>
        </p:txBody>
      </p:sp>
      <p:cxnSp>
        <p:nvCxnSpPr>
          <p:cNvPr id="4" name="Gerade Verbindung mit Pfeil 3"/>
          <p:cNvCxnSpPr/>
          <p:nvPr/>
        </p:nvCxnSpPr>
        <p:spPr>
          <a:xfrm flipH="1" flipV="1">
            <a:off x="4283968" y="3789040"/>
            <a:ext cx="1452414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 flipV="1">
            <a:off x="4110463" y="3135912"/>
            <a:ext cx="1653547" cy="1337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5220072" y="3501008"/>
            <a:ext cx="64807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11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Tractat vom Steppenwolf  Nur für Verrückte S. 54 - 86</vt:lpstr>
      <vt:lpstr>Gattung?</vt:lpstr>
      <vt:lpstr>Themen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Parabeln</dc:title>
  <dc:creator>Blennemann</dc:creator>
  <cp:lastModifiedBy>Blennemann</cp:lastModifiedBy>
  <cp:revision>22</cp:revision>
  <dcterms:created xsi:type="dcterms:W3CDTF">2017-10-18T13:15:59Z</dcterms:created>
  <dcterms:modified xsi:type="dcterms:W3CDTF">2018-01-05T13:33:08Z</dcterms:modified>
</cp:coreProperties>
</file>