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72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AA5D2-3617-4E08-A8E3-BD8AA43C3D7B}" type="datetimeFigureOut">
              <a:rPr lang="de-DE" smtClean="0"/>
              <a:t>24.11.2015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B981-09BC-4549-8B60-56BBA0F5D3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7731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AA5D2-3617-4E08-A8E3-BD8AA43C3D7B}" type="datetimeFigureOut">
              <a:rPr lang="de-DE" smtClean="0"/>
              <a:t>24.11.2015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B981-09BC-4549-8B60-56BBA0F5D3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4137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AA5D2-3617-4E08-A8E3-BD8AA43C3D7B}" type="datetimeFigureOut">
              <a:rPr lang="de-DE" smtClean="0"/>
              <a:t>24.11.2015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B981-09BC-4549-8B60-56BBA0F5D3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1845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AA5D2-3617-4E08-A8E3-BD8AA43C3D7B}" type="datetimeFigureOut">
              <a:rPr lang="de-DE" smtClean="0"/>
              <a:t>24.11.2015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B981-09BC-4549-8B60-56BBA0F5D3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4555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AA5D2-3617-4E08-A8E3-BD8AA43C3D7B}" type="datetimeFigureOut">
              <a:rPr lang="de-DE" smtClean="0"/>
              <a:t>24.11.2015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B981-09BC-4549-8B60-56BBA0F5D3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5085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AA5D2-3617-4E08-A8E3-BD8AA43C3D7B}" type="datetimeFigureOut">
              <a:rPr lang="de-DE" smtClean="0"/>
              <a:t>24.11.2015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B981-09BC-4549-8B60-56BBA0F5D3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8172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AA5D2-3617-4E08-A8E3-BD8AA43C3D7B}" type="datetimeFigureOut">
              <a:rPr lang="de-DE" smtClean="0"/>
              <a:t>24.11.2015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B981-09BC-4549-8B60-56BBA0F5D3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7824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AA5D2-3617-4E08-A8E3-BD8AA43C3D7B}" type="datetimeFigureOut">
              <a:rPr lang="de-DE" smtClean="0"/>
              <a:t>24.11.2015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B981-09BC-4549-8B60-56BBA0F5D3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2147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AA5D2-3617-4E08-A8E3-BD8AA43C3D7B}" type="datetimeFigureOut">
              <a:rPr lang="de-DE" smtClean="0"/>
              <a:t>24.11.2015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B981-09BC-4549-8B60-56BBA0F5D3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943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AA5D2-3617-4E08-A8E3-BD8AA43C3D7B}" type="datetimeFigureOut">
              <a:rPr lang="de-DE" smtClean="0"/>
              <a:t>24.11.2015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B981-09BC-4549-8B60-56BBA0F5D3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9680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AA5D2-3617-4E08-A8E3-BD8AA43C3D7B}" type="datetimeFigureOut">
              <a:rPr lang="de-DE" smtClean="0"/>
              <a:t>24.11.2015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B981-09BC-4549-8B60-56BBA0F5D3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8416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1AA5D2-3617-4E08-A8E3-BD8AA43C3D7B}" type="datetimeFigureOut">
              <a:rPr lang="de-DE" smtClean="0"/>
              <a:t>24.11.2015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1B981-09BC-4549-8B60-56BBA0F5D3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3937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899592" y="612845"/>
            <a:ext cx="7776864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latin typeface="Arial Black" panose="020B0A04020102020204" pitchFamily="34" charset="0"/>
              </a:rPr>
              <a:t>Your task:</a:t>
            </a:r>
            <a:endParaRPr lang="de-DE" sz="2800" dirty="0">
              <a:latin typeface="Arial Black" panose="020B0A04020102020204" pitchFamily="34" charset="0"/>
            </a:endParaRPr>
          </a:p>
          <a:p>
            <a:r>
              <a:rPr lang="en-GB" i="1" dirty="0"/>
              <a:t> </a:t>
            </a:r>
            <a:endParaRPr lang="de-DE" dirty="0"/>
          </a:p>
          <a:p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Gemma , </a:t>
            </a:r>
            <a:r>
              <a:rPr lang="en-GB" i="1" dirty="0" err="1">
                <a:latin typeface="Arial" panose="020B0604020202020204" pitchFamily="34" charset="0"/>
                <a:cs typeface="Arial" panose="020B0604020202020204" pitchFamily="34" charset="0"/>
              </a:rPr>
              <a:t>Jasminder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, Dave and Tim are making their last preparations for their project presentation. They are in the classroom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Complete their conversation with either simple past or present perfect forms.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Depending on your worksheet you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EITHER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have to cross out the wrong forms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fill in the right verb form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Read the sentences carefully for clues or signal words.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 Black" panose="020B0A04020102020204" pitchFamily="34" charset="0"/>
                <a:cs typeface="Arial" panose="020B0604020202020204" pitchFamily="34" charset="0"/>
              </a:rPr>
              <a:t>Remember:</a:t>
            </a:r>
            <a:endParaRPr lang="de-DE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lvl="0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statements of time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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simple past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signal words like 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just, (not) yet, already, never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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present perfect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present result of a past action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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present perfect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/>
              <a:t> 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95921004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Bildschirmpräsentation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MGS</dc:creator>
  <cp:lastModifiedBy>MGS</cp:lastModifiedBy>
  <cp:revision>1</cp:revision>
  <dcterms:created xsi:type="dcterms:W3CDTF">2015-11-24T09:15:44Z</dcterms:created>
  <dcterms:modified xsi:type="dcterms:W3CDTF">2015-11-24T09:17:21Z</dcterms:modified>
</cp:coreProperties>
</file>