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91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732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6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81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538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983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186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09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8550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89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659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74E75-48B9-41F8-A74E-CB2143DF5CE9}" type="datetimeFigureOut">
              <a:rPr lang="de-DE" smtClean="0"/>
              <a:t>18.11.2015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1FF8F-8F70-41D6-8565-D0861B3A7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1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67544" y="620688"/>
            <a:ext cx="799288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u="sng" dirty="0">
                <a:latin typeface="Arial Black" panose="020B0A04020102020204" pitchFamily="34" charset="0"/>
              </a:rPr>
              <a:t>Remember</a:t>
            </a:r>
            <a:r>
              <a:rPr lang="en-GB" sz="4800" u="sng" dirty="0" smtClean="0">
                <a:latin typeface="Arial Black" panose="020B0A04020102020204" pitchFamily="34" charset="0"/>
              </a:rPr>
              <a:t>:</a:t>
            </a:r>
          </a:p>
          <a:p>
            <a:endParaRPr lang="de-DE" sz="4800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statements of time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</a:t>
            </a:r>
            <a:r>
              <a:rPr lang="en-GB" sz="36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</a:p>
          <a:p>
            <a:pPr lvl="0"/>
            <a:endParaRPr lang="en-GB" u="sng" dirty="0" smtClean="0"/>
          </a:p>
          <a:p>
            <a:pPr lvl="0"/>
            <a:endParaRPr lang="en-GB" u="sng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signal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words like </a:t>
            </a:r>
            <a:r>
              <a:rPr lang="en-GB" sz="3600" i="1" dirty="0">
                <a:latin typeface="Arial" panose="020B0604020202020204" pitchFamily="34" charset="0"/>
                <a:cs typeface="Arial" panose="020B0604020202020204" pitchFamily="34" charset="0"/>
              </a:rPr>
              <a:t>just, (not) yet, already, never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</a:t>
            </a:r>
            <a:r>
              <a:rPr lang="en-GB" sz="3600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perfect</a:t>
            </a:r>
          </a:p>
          <a:p>
            <a:pPr lvl="0"/>
            <a:endParaRPr lang="en-GB" u="sng" dirty="0" smtClean="0"/>
          </a:p>
          <a:p>
            <a:pPr lvl="0"/>
            <a:endParaRPr lang="en-GB" u="sng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result of a past action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perfect</a:t>
            </a:r>
            <a:endParaRPr lang="de-DE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15349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MGS</dc:creator>
  <cp:lastModifiedBy>MGS</cp:lastModifiedBy>
  <cp:revision>1</cp:revision>
  <dcterms:created xsi:type="dcterms:W3CDTF">2015-11-18T14:00:42Z</dcterms:created>
  <dcterms:modified xsi:type="dcterms:W3CDTF">2015-11-18T14:03:59Z</dcterms:modified>
</cp:coreProperties>
</file>