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93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BE2DB4-877A-4DB5-81E3-9B5616511186}" type="datetimeFigureOut">
              <a:rPr lang="de-DE" smtClean="0"/>
              <a:t>29.12.2013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33A623-20EA-43A2-AEC3-C9D4EAE89E0B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3A623-20EA-43A2-AEC3-C9D4EAE89E0B}" type="slidenum">
              <a:rPr lang="de-DE" smtClean="0"/>
              <a:t>1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35D32-1D94-4CB9-A7E7-98F9A3C1F04C}" type="datetimeFigureOut">
              <a:rPr lang="de-DE" smtClean="0"/>
              <a:t>29.12.2013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8FD1C-F84F-4524-818F-4D4CA378A51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35D32-1D94-4CB9-A7E7-98F9A3C1F04C}" type="datetimeFigureOut">
              <a:rPr lang="de-DE" smtClean="0"/>
              <a:t>29.12.2013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8FD1C-F84F-4524-818F-4D4CA378A51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35D32-1D94-4CB9-A7E7-98F9A3C1F04C}" type="datetimeFigureOut">
              <a:rPr lang="de-DE" smtClean="0"/>
              <a:t>29.12.2013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8FD1C-F84F-4524-818F-4D4CA378A51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35D32-1D94-4CB9-A7E7-98F9A3C1F04C}" type="datetimeFigureOut">
              <a:rPr lang="de-DE" smtClean="0"/>
              <a:t>29.12.2013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8FD1C-F84F-4524-818F-4D4CA378A51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35D32-1D94-4CB9-A7E7-98F9A3C1F04C}" type="datetimeFigureOut">
              <a:rPr lang="de-DE" smtClean="0"/>
              <a:t>29.12.2013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8FD1C-F84F-4524-818F-4D4CA378A51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35D32-1D94-4CB9-A7E7-98F9A3C1F04C}" type="datetimeFigureOut">
              <a:rPr lang="de-DE" smtClean="0"/>
              <a:t>29.12.2013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8FD1C-F84F-4524-818F-4D4CA378A51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35D32-1D94-4CB9-A7E7-98F9A3C1F04C}" type="datetimeFigureOut">
              <a:rPr lang="de-DE" smtClean="0"/>
              <a:t>29.12.2013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8FD1C-F84F-4524-818F-4D4CA378A51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35D32-1D94-4CB9-A7E7-98F9A3C1F04C}" type="datetimeFigureOut">
              <a:rPr lang="de-DE" smtClean="0"/>
              <a:t>29.12.2013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8FD1C-F84F-4524-818F-4D4CA378A51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35D32-1D94-4CB9-A7E7-98F9A3C1F04C}" type="datetimeFigureOut">
              <a:rPr lang="de-DE" smtClean="0"/>
              <a:t>29.12.2013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8FD1C-F84F-4524-818F-4D4CA378A51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35D32-1D94-4CB9-A7E7-98F9A3C1F04C}" type="datetimeFigureOut">
              <a:rPr lang="de-DE" smtClean="0"/>
              <a:t>29.12.2013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8FD1C-F84F-4524-818F-4D4CA378A51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35D32-1D94-4CB9-A7E7-98F9A3C1F04C}" type="datetimeFigureOut">
              <a:rPr lang="de-DE" smtClean="0"/>
              <a:t>29.12.2013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8FD1C-F84F-4524-818F-4D4CA378A51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35D32-1D94-4CB9-A7E7-98F9A3C1F04C}" type="datetimeFigureOut">
              <a:rPr lang="de-DE" smtClean="0"/>
              <a:t>29.12.2013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8FD1C-F84F-4524-818F-4D4CA378A51E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059832" y="2564904"/>
            <a:ext cx="3528392" cy="938535"/>
          </a:xfrm>
        </p:spPr>
        <p:txBody>
          <a:bodyPr>
            <a:normAutofit/>
          </a:bodyPr>
          <a:lstStyle/>
          <a:p>
            <a:r>
              <a:rPr lang="en-US" sz="2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people facing challenges </a:t>
            </a:r>
            <a:br>
              <a:rPr lang="en-US" sz="2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</a:br>
            <a:r>
              <a:rPr lang="en-US" sz="2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and making choices </a:t>
            </a:r>
            <a:endParaRPr lang="de-DE" sz="2400"/>
          </a:p>
        </p:txBody>
      </p:sp>
      <p:sp>
        <p:nvSpPr>
          <p:cNvPr id="6" name="AutoShape 4"/>
          <p:cNvSpPr txBox="1">
            <a:spLocks/>
          </p:cNvSpPr>
          <p:nvPr/>
        </p:nvSpPr>
        <p:spPr bwMode="auto">
          <a:xfrm>
            <a:off x="3347864" y="5445224"/>
            <a:ext cx="2808312" cy="936104"/>
          </a:xfrm>
          <a:prstGeom prst="roundRect">
            <a:avLst>
              <a:gd name="adj" fmla="val 9551"/>
            </a:avLst>
          </a:prstGeom>
          <a:noFill/>
          <a:ln>
            <a:noFill/>
          </a:ln>
          <a:effectLst/>
          <a:extLst>
            <a:ext uri="{91240B29-F687-4F45-9708-019B960494DF}"/>
          </a:extLst>
        </p:spPr>
        <p:txBody>
          <a:bodyPr vert="horz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charset="0"/>
                <a:ea typeface="+mn-ea"/>
                <a:cs typeface="Calibri" charset="0"/>
                <a:sym typeface="Calibri" charset="0"/>
              </a:rPr>
              <a:t>THE AMERICAN DREAM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alibri" charset="0"/>
              <a:ea typeface="+mn-ea"/>
              <a:cs typeface="Calibri" charset="0"/>
              <a:sym typeface="Calibri" charset="0"/>
            </a:endParaRPr>
          </a:p>
        </p:txBody>
      </p:sp>
      <p:sp>
        <p:nvSpPr>
          <p:cNvPr id="8" name="AutoShape 4"/>
          <p:cNvSpPr>
            <a:spLocks/>
          </p:cNvSpPr>
          <p:nvPr/>
        </p:nvSpPr>
        <p:spPr bwMode="auto">
          <a:xfrm>
            <a:off x="395536" y="5589240"/>
            <a:ext cx="2304504" cy="504056"/>
          </a:xfrm>
          <a:prstGeom prst="roundRect">
            <a:avLst>
              <a:gd name="adj" fmla="val 9551"/>
            </a:avLst>
          </a:prstGeom>
          <a:noFill/>
          <a:ln>
            <a:noFill/>
          </a:ln>
          <a:effectLst/>
          <a:extLst>
            <a:ext uri="{91240B29-F687-4F45-9708-019B960494DF}"/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EXCEPTIONALISM</a:t>
            </a:r>
            <a:endParaRPr lang="en-US" sz="20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  <a:sym typeface="Calibri" charset="0"/>
            </a:endParaRPr>
          </a:p>
        </p:txBody>
      </p:sp>
      <p:sp>
        <p:nvSpPr>
          <p:cNvPr id="9" name="AutoShape 4"/>
          <p:cNvSpPr>
            <a:spLocks/>
          </p:cNvSpPr>
          <p:nvPr/>
        </p:nvSpPr>
        <p:spPr bwMode="auto">
          <a:xfrm>
            <a:off x="6660232" y="5589240"/>
            <a:ext cx="2160587" cy="432048"/>
          </a:xfrm>
          <a:prstGeom prst="roundRect">
            <a:avLst>
              <a:gd name="adj" fmla="val 9551"/>
            </a:avLst>
          </a:prstGeom>
          <a:noFill/>
          <a:ln>
            <a:noFill/>
          </a:ln>
          <a:effectLst/>
          <a:extLst>
            <a:ext uri="{91240B29-F687-4F45-9708-019B960494DF}"/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RELATIVE DECLINE</a:t>
            </a:r>
            <a:endParaRPr lang="en-US" sz="20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  <a:sym typeface="Calibri" charset="0"/>
            </a:endParaRPr>
          </a:p>
        </p:txBody>
      </p:sp>
      <p:sp>
        <p:nvSpPr>
          <p:cNvPr id="14" name="AutoShape 4"/>
          <p:cNvSpPr>
            <a:spLocks/>
          </p:cNvSpPr>
          <p:nvPr/>
        </p:nvSpPr>
        <p:spPr bwMode="auto">
          <a:xfrm>
            <a:off x="2051720" y="3573016"/>
            <a:ext cx="2160587" cy="720725"/>
          </a:xfrm>
          <a:prstGeom prst="roundRect">
            <a:avLst>
              <a:gd name="adj" fmla="val 9551"/>
            </a:avLst>
          </a:prstGeom>
          <a:noFill/>
          <a:ln>
            <a:noFill/>
          </a:ln>
          <a:effectLst/>
          <a:extLst>
            <a:ext uri="{91240B29-F687-4F45-9708-019B960494DF}"/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energy consumption</a:t>
            </a:r>
          </a:p>
        </p:txBody>
      </p:sp>
      <p:sp>
        <p:nvSpPr>
          <p:cNvPr id="15" name="AutoShape 4"/>
          <p:cNvSpPr>
            <a:spLocks/>
          </p:cNvSpPr>
          <p:nvPr/>
        </p:nvSpPr>
        <p:spPr bwMode="auto">
          <a:xfrm>
            <a:off x="2051720" y="1988840"/>
            <a:ext cx="2089150" cy="504056"/>
          </a:xfrm>
          <a:prstGeom prst="roundRect">
            <a:avLst>
              <a:gd name="adj" fmla="val 9551"/>
            </a:avLst>
          </a:prstGeom>
          <a:noFill/>
          <a:ln>
            <a:noFill/>
          </a:ln>
          <a:effectLst/>
          <a:extLst>
            <a:ext uri="{91240B29-F687-4F45-9708-019B960494DF}"/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IT-revolution</a:t>
            </a:r>
          </a:p>
        </p:txBody>
      </p:sp>
      <p:sp>
        <p:nvSpPr>
          <p:cNvPr id="16" name="AutoShape 4"/>
          <p:cNvSpPr>
            <a:spLocks/>
          </p:cNvSpPr>
          <p:nvPr/>
        </p:nvSpPr>
        <p:spPr bwMode="auto">
          <a:xfrm>
            <a:off x="5148064" y="1916832"/>
            <a:ext cx="2052637" cy="504056"/>
          </a:xfrm>
          <a:prstGeom prst="roundRect">
            <a:avLst>
              <a:gd name="adj" fmla="val 9551"/>
            </a:avLst>
          </a:prstGeom>
          <a:noFill/>
          <a:ln>
            <a:noFill/>
          </a:ln>
          <a:effectLst/>
          <a:extLst>
            <a:ext uri="{91240B29-F687-4F45-9708-019B960494DF}"/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globalisation</a:t>
            </a:r>
          </a:p>
        </p:txBody>
      </p:sp>
      <p:sp>
        <p:nvSpPr>
          <p:cNvPr id="17" name="AutoShape 4"/>
          <p:cNvSpPr>
            <a:spLocks/>
          </p:cNvSpPr>
          <p:nvPr/>
        </p:nvSpPr>
        <p:spPr bwMode="auto">
          <a:xfrm>
            <a:off x="4644008" y="3717032"/>
            <a:ext cx="2088232" cy="432049"/>
          </a:xfrm>
          <a:prstGeom prst="roundRect">
            <a:avLst>
              <a:gd name="adj" fmla="val 9551"/>
            </a:avLst>
          </a:prstGeom>
          <a:noFill/>
          <a:ln>
            <a:noFill/>
          </a:ln>
          <a:effectLst/>
          <a:extLst>
            <a:ext uri="{91240B29-F687-4F45-9708-019B960494DF}"/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growing deficits</a:t>
            </a:r>
            <a:endParaRPr lang="en-US" sz="2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  <a:sym typeface="Calibri" charset="0"/>
            </a:endParaRPr>
          </a:p>
        </p:txBody>
      </p:sp>
      <p:sp>
        <p:nvSpPr>
          <p:cNvPr id="18" name="AutoShape 4"/>
          <p:cNvSpPr>
            <a:spLocks/>
          </p:cNvSpPr>
          <p:nvPr/>
        </p:nvSpPr>
        <p:spPr bwMode="auto">
          <a:xfrm>
            <a:off x="395536" y="4509120"/>
            <a:ext cx="2304256" cy="719138"/>
          </a:xfrm>
          <a:prstGeom prst="roundRect">
            <a:avLst>
              <a:gd name="adj" fmla="val 9551"/>
            </a:avLst>
          </a:prstGeom>
          <a:noFill/>
          <a:ln>
            <a:noFill/>
          </a:ln>
          <a:effectLst/>
          <a:extLst>
            <a:ext uri="{91240B29-F687-4F45-9708-019B960494DF}"/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40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natural </a:t>
            </a:r>
            <a:r>
              <a:rPr lang="en-US" sz="24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resources</a:t>
            </a:r>
          </a:p>
        </p:txBody>
      </p:sp>
      <p:sp>
        <p:nvSpPr>
          <p:cNvPr id="19" name="AutoShape 4"/>
          <p:cNvSpPr>
            <a:spLocks/>
          </p:cNvSpPr>
          <p:nvPr/>
        </p:nvSpPr>
        <p:spPr bwMode="auto">
          <a:xfrm>
            <a:off x="395536" y="3573016"/>
            <a:ext cx="1368152" cy="720725"/>
          </a:xfrm>
          <a:prstGeom prst="roundRect">
            <a:avLst>
              <a:gd name="adj" fmla="val 9551"/>
            </a:avLst>
          </a:prstGeom>
          <a:noFill/>
          <a:ln>
            <a:noFill/>
          </a:ln>
          <a:effectLst/>
          <a:extLst>
            <a:ext uri="{91240B29-F687-4F45-9708-019B960494DF}"/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4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climate change</a:t>
            </a:r>
          </a:p>
        </p:txBody>
      </p:sp>
      <p:sp>
        <p:nvSpPr>
          <p:cNvPr id="21" name="AutoShape 4"/>
          <p:cNvSpPr>
            <a:spLocks/>
          </p:cNvSpPr>
          <p:nvPr/>
        </p:nvSpPr>
        <p:spPr bwMode="auto">
          <a:xfrm>
            <a:off x="251520" y="2564904"/>
            <a:ext cx="1584325" cy="720725"/>
          </a:xfrm>
          <a:prstGeom prst="roundRect">
            <a:avLst>
              <a:gd name="adj" fmla="val 9551"/>
            </a:avLst>
          </a:prstGeom>
          <a:noFill/>
          <a:ln>
            <a:noFill/>
          </a:ln>
          <a:effectLst/>
          <a:extLst>
            <a:ext uri="{91240B29-F687-4F45-9708-019B960494DF}"/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40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education </a:t>
            </a:r>
            <a:br>
              <a:rPr lang="en-US" sz="240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</a:br>
            <a:r>
              <a:rPr lang="en-US" sz="240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&amp; training</a:t>
            </a:r>
            <a:endParaRPr lang="en-US" sz="240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  <a:sym typeface="Calibri" charset="0"/>
            </a:endParaRPr>
          </a:p>
        </p:txBody>
      </p:sp>
      <p:sp>
        <p:nvSpPr>
          <p:cNvPr id="22" name="AutoShape 4"/>
          <p:cNvSpPr>
            <a:spLocks/>
          </p:cNvSpPr>
          <p:nvPr/>
        </p:nvSpPr>
        <p:spPr bwMode="auto">
          <a:xfrm>
            <a:off x="323528" y="1412776"/>
            <a:ext cx="1728788" cy="720725"/>
          </a:xfrm>
          <a:prstGeom prst="roundRect">
            <a:avLst>
              <a:gd name="adj" fmla="val 9551"/>
            </a:avLst>
          </a:prstGeom>
          <a:noFill/>
          <a:ln>
            <a:noFill/>
          </a:ln>
          <a:effectLst/>
          <a:extLst>
            <a:ext uri="{91240B29-F687-4F45-9708-019B960494DF}"/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4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R&amp;D accelerating</a:t>
            </a:r>
          </a:p>
        </p:txBody>
      </p:sp>
      <p:sp>
        <p:nvSpPr>
          <p:cNvPr id="23" name="AutoShape 4"/>
          <p:cNvSpPr>
            <a:spLocks/>
          </p:cNvSpPr>
          <p:nvPr/>
        </p:nvSpPr>
        <p:spPr bwMode="auto">
          <a:xfrm>
            <a:off x="2267744" y="908720"/>
            <a:ext cx="1655763" cy="719138"/>
          </a:xfrm>
          <a:prstGeom prst="roundRect">
            <a:avLst>
              <a:gd name="adj" fmla="val 9551"/>
            </a:avLst>
          </a:prstGeom>
          <a:noFill/>
          <a:ln>
            <a:noFill/>
          </a:ln>
          <a:effectLst/>
          <a:extLst>
            <a:ext uri="{91240B29-F687-4F45-9708-019B960494DF}"/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4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global job market</a:t>
            </a:r>
          </a:p>
        </p:txBody>
      </p:sp>
      <p:sp>
        <p:nvSpPr>
          <p:cNvPr id="24" name="AutoShape 4"/>
          <p:cNvSpPr>
            <a:spLocks/>
          </p:cNvSpPr>
          <p:nvPr/>
        </p:nvSpPr>
        <p:spPr bwMode="auto">
          <a:xfrm>
            <a:off x="4211960" y="1556792"/>
            <a:ext cx="1692275" cy="360040"/>
          </a:xfrm>
          <a:prstGeom prst="roundRect">
            <a:avLst>
              <a:gd name="adj" fmla="val 9551"/>
            </a:avLst>
          </a:prstGeom>
          <a:noFill/>
          <a:ln>
            <a:noFill/>
          </a:ln>
          <a:effectLst/>
          <a:extLst>
            <a:ext uri="{91240B29-F687-4F45-9708-019B960494DF}"/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4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Asia rising</a:t>
            </a:r>
          </a:p>
        </p:txBody>
      </p:sp>
      <p:sp>
        <p:nvSpPr>
          <p:cNvPr id="25" name="AutoShape 4"/>
          <p:cNvSpPr>
            <a:spLocks/>
          </p:cNvSpPr>
          <p:nvPr/>
        </p:nvSpPr>
        <p:spPr bwMode="auto">
          <a:xfrm>
            <a:off x="4067944" y="548680"/>
            <a:ext cx="2160240" cy="648072"/>
          </a:xfrm>
          <a:prstGeom prst="roundRect">
            <a:avLst>
              <a:gd name="adj" fmla="val 9551"/>
            </a:avLst>
          </a:prstGeom>
          <a:noFill/>
          <a:ln>
            <a:noFill/>
          </a:ln>
          <a:effectLst/>
          <a:extLst>
            <a:ext uri="{91240B29-F687-4F45-9708-019B960494DF}"/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40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international finance</a:t>
            </a:r>
            <a:endParaRPr lang="en-US" sz="240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  <a:sym typeface="Calibri" charset="0"/>
            </a:endParaRPr>
          </a:p>
        </p:txBody>
      </p:sp>
      <p:sp>
        <p:nvSpPr>
          <p:cNvPr id="26" name="AutoShape 4"/>
          <p:cNvSpPr>
            <a:spLocks/>
          </p:cNvSpPr>
          <p:nvPr/>
        </p:nvSpPr>
        <p:spPr bwMode="auto">
          <a:xfrm>
            <a:off x="6084168" y="980728"/>
            <a:ext cx="1439863" cy="504057"/>
          </a:xfrm>
          <a:prstGeom prst="roundRect">
            <a:avLst>
              <a:gd name="adj" fmla="val 9551"/>
            </a:avLst>
          </a:prstGeom>
          <a:noFill/>
          <a:ln>
            <a:noFill/>
          </a:ln>
          <a:effectLst/>
          <a:extLst>
            <a:ext uri="{91240B29-F687-4F45-9708-019B960494DF}"/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4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migration</a:t>
            </a:r>
          </a:p>
        </p:txBody>
      </p:sp>
      <p:sp>
        <p:nvSpPr>
          <p:cNvPr id="27" name="AutoShape 4"/>
          <p:cNvSpPr>
            <a:spLocks/>
          </p:cNvSpPr>
          <p:nvPr/>
        </p:nvSpPr>
        <p:spPr bwMode="auto">
          <a:xfrm>
            <a:off x="6804248" y="1556792"/>
            <a:ext cx="2160587" cy="504057"/>
          </a:xfrm>
          <a:prstGeom prst="roundRect">
            <a:avLst>
              <a:gd name="adj" fmla="val 9551"/>
            </a:avLst>
          </a:prstGeom>
          <a:noFill/>
          <a:ln>
            <a:noFill/>
          </a:ln>
          <a:effectLst/>
          <a:extLst>
            <a:ext uri="{91240B29-F687-4F45-9708-019B960494DF}"/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4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multiculturalism</a:t>
            </a:r>
          </a:p>
        </p:txBody>
      </p:sp>
      <p:sp>
        <p:nvSpPr>
          <p:cNvPr id="28" name="AutoShape 4"/>
          <p:cNvSpPr>
            <a:spLocks/>
          </p:cNvSpPr>
          <p:nvPr/>
        </p:nvSpPr>
        <p:spPr bwMode="auto">
          <a:xfrm>
            <a:off x="7236296" y="2420888"/>
            <a:ext cx="1440433" cy="504056"/>
          </a:xfrm>
          <a:prstGeom prst="roundRect">
            <a:avLst>
              <a:gd name="adj" fmla="val 9551"/>
            </a:avLst>
          </a:prstGeom>
          <a:noFill/>
          <a:ln>
            <a:noFill/>
          </a:ln>
          <a:effectLst/>
          <a:extLst>
            <a:ext uri="{91240B29-F687-4F45-9708-019B960494DF}"/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4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instability</a:t>
            </a:r>
          </a:p>
        </p:txBody>
      </p:sp>
      <p:sp>
        <p:nvSpPr>
          <p:cNvPr id="29" name="AutoShape 4"/>
          <p:cNvSpPr>
            <a:spLocks/>
          </p:cNvSpPr>
          <p:nvPr/>
        </p:nvSpPr>
        <p:spPr bwMode="auto">
          <a:xfrm>
            <a:off x="6804248" y="3140968"/>
            <a:ext cx="1944216" cy="720725"/>
          </a:xfrm>
          <a:prstGeom prst="roundRect">
            <a:avLst>
              <a:gd name="adj" fmla="val 9551"/>
            </a:avLst>
          </a:prstGeom>
          <a:noFill/>
          <a:ln>
            <a:noFill/>
          </a:ln>
          <a:effectLst/>
          <a:extLst>
            <a:ext uri="{91240B29-F687-4F45-9708-019B960494DF}"/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40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surveillance v privacy</a:t>
            </a:r>
            <a:endParaRPr lang="en-US" sz="240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  <a:sym typeface="Calibri" charset="0"/>
            </a:endParaRPr>
          </a:p>
        </p:txBody>
      </p:sp>
      <p:sp>
        <p:nvSpPr>
          <p:cNvPr id="30" name="AutoShape 4"/>
          <p:cNvSpPr>
            <a:spLocks/>
          </p:cNvSpPr>
          <p:nvPr/>
        </p:nvSpPr>
        <p:spPr bwMode="auto">
          <a:xfrm>
            <a:off x="7020272" y="4293096"/>
            <a:ext cx="1368425" cy="504056"/>
          </a:xfrm>
          <a:prstGeom prst="roundRect">
            <a:avLst>
              <a:gd name="adj" fmla="val 9551"/>
            </a:avLst>
          </a:prstGeom>
          <a:noFill/>
          <a:ln>
            <a:noFill/>
          </a:ln>
          <a:effectLst/>
          <a:extLst>
            <a:ext uri="{91240B29-F687-4F45-9708-019B960494DF}"/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4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terrorism</a:t>
            </a:r>
          </a:p>
        </p:txBody>
      </p:sp>
      <p:sp>
        <p:nvSpPr>
          <p:cNvPr id="31" name="AutoShape 4"/>
          <p:cNvSpPr>
            <a:spLocks/>
          </p:cNvSpPr>
          <p:nvPr/>
        </p:nvSpPr>
        <p:spPr bwMode="auto">
          <a:xfrm>
            <a:off x="5076056" y="4581128"/>
            <a:ext cx="1800200" cy="504056"/>
          </a:xfrm>
          <a:prstGeom prst="roundRect">
            <a:avLst>
              <a:gd name="adj" fmla="val 9551"/>
            </a:avLst>
          </a:prstGeom>
          <a:noFill/>
          <a:ln>
            <a:noFill/>
          </a:ln>
          <a:effectLst/>
          <a:extLst>
            <a:ext uri="{91240B29-F687-4F45-9708-019B960494DF}"/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40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violence</a:t>
            </a:r>
            <a:r>
              <a:rPr lang="en-US" sz="240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, war</a:t>
            </a:r>
            <a:endParaRPr lang="en-US" sz="240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  <a:sym typeface="Calibri" charset="0"/>
            </a:endParaRPr>
          </a:p>
        </p:txBody>
      </p:sp>
      <p:sp>
        <p:nvSpPr>
          <p:cNvPr id="32" name="AutoShape 4"/>
          <p:cNvSpPr>
            <a:spLocks/>
          </p:cNvSpPr>
          <p:nvPr/>
        </p:nvSpPr>
        <p:spPr bwMode="auto">
          <a:xfrm>
            <a:off x="3131840" y="4581128"/>
            <a:ext cx="1728192" cy="719138"/>
          </a:xfrm>
          <a:prstGeom prst="roundRect">
            <a:avLst>
              <a:gd name="adj" fmla="val 9551"/>
            </a:avLst>
          </a:prstGeom>
          <a:noFill/>
          <a:ln>
            <a:noFill/>
          </a:ln>
          <a:effectLst/>
          <a:extLst>
            <a:ext uri="{91240B29-F687-4F45-9708-019B960494DF}"/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4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imperial overstretch</a:t>
            </a:r>
          </a:p>
        </p:txBody>
      </p:sp>
      <p:sp>
        <p:nvSpPr>
          <p:cNvPr id="33" name="AutoShape 4"/>
          <p:cNvSpPr>
            <a:spLocks/>
          </p:cNvSpPr>
          <p:nvPr/>
        </p:nvSpPr>
        <p:spPr bwMode="auto">
          <a:xfrm>
            <a:off x="395536" y="260648"/>
            <a:ext cx="2232248" cy="719138"/>
          </a:xfrm>
          <a:prstGeom prst="roundRect">
            <a:avLst>
              <a:gd name="adj" fmla="val 9551"/>
            </a:avLst>
          </a:prstGeom>
          <a:noFill/>
          <a:ln>
            <a:noFill/>
          </a:ln>
          <a:effectLst/>
          <a:extLst>
            <a:ext uri="{91240B29-F687-4F45-9708-019B960494DF}"/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400" smtClean="0">
                <a:solidFill>
                  <a:srgbClr val="00C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  <a:sym typeface="Calibri" charset="0"/>
              </a:rPr>
              <a:t>Only connect…</a:t>
            </a:r>
            <a:endParaRPr lang="en-US" sz="2400">
              <a:solidFill>
                <a:srgbClr val="00CC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  <a:sym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</Words>
  <Application>Microsoft Office PowerPoint</Application>
  <PresentationFormat>Bildschirmpräsentation (4:3)</PresentationFormat>
  <Paragraphs>24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people facing challenges  and making choices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people facing challenges  and making choices</dc:title>
  <dc:creator>Kbu13</dc:creator>
  <cp:lastModifiedBy>Kbu13</cp:lastModifiedBy>
  <cp:revision>2</cp:revision>
  <dcterms:created xsi:type="dcterms:W3CDTF">2013-12-29T07:55:02Z</dcterms:created>
  <dcterms:modified xsi:type="dcterms:W3CDTF">2013-12-29T08:13:25Z</dcterms:modified>
</cp:coreProperties>
</file>