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9" r:id="rId1"/>
  </p:sldMasterIdLst>
  <p:sldIdLst>
    <p:sldId id="256" r:id="rId2"/>
    <p:sldId id="257" r:id="rId3"/>
    <p:sldId id="260" r:id="rId4"/>
    <p:sldId id="261" r:id="rId5"/>
    <p:sldId id="259" r:id="rId6"/>
    <p:sldId id="258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103632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556001"/>
            <a:ext cx="85344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10/20/2016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876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10/20/2016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322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8063251" y="4203592"/>
            <a:ext cx="383523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3492427" y="4075290"/>
            <a:ext cx="7392687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3771637" y="4087562"/>
            <a:ext cx="729064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7479319" y="4074175"/>
            <a:ext cx="4410667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82220" y="4058555"/>
            <a:ext cx="11631168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43" y="2463560"/>
            <a:ext cx="103632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3153" y="1437449"/>
            <a:ext cx="8556979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10/20/2016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479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10/20/2016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626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208" y="2678114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3110" y="3429001"/>
            <a:ext cx="5093407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0" y="2678113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3429001"/>
            <a:ext cx="5096256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10/20/2016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632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10/20/2016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050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10/20/2016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865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10/20/2016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3581401"/>
            <a:ext cx="44704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219200" y="2286000"/>
            <a:ext cx="44704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16" y="1828800"/>
            <a:ext cx="5205435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181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874" y="338667"/>
            <a:ext cx="5083527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1112" y="2785533"/>
            <a:ext cx="5091289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10/20/2016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371600"/>
            <a:ext cx="475488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093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10/20/2016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724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10/20/2016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447801"/>
            <a:ext cx="27432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47800"/>
            <a:ext cx="80264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130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82220" y="1679429"/>
            <a:ext cx="11631168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84896" y="6250165"/>
            <a:ext cx="5048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10/20/2016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5" y="6250165"/>
            <a:ext cx="50489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21451" y="6250164"/>
            <a:ext cx="154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2757" y="2675467"/>
            <a:ext cx="9877777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987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anzoesisch-bw.de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youtube.com/watch?v=6oTt-osNVNE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76484" y="1182218"/>
            <a:ext cx="10782300" cy="3352800"/>
          </a:xfrm>
        </p:spPr>
        <p:txBody>
          <a:bodyPr/>
          <a:lstStyle/>
          <a:p>
            <a:r>
              <a:rPr lang="fr-FR" sz="11500" dirty="0"/>
              <a:t>Se présenter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0559" y="510043"/>
            <a:ext cx="1038225" cy="10382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676484" y="6095644"/>
            <a:ext cx="8928992" cy="365125"/>
          </a:xfrm>
        </p:spPr>
        <p:txBody>
          <a:bodyPr/>
          <a:lstStyle/>
          <a:p>
            <a:r>
              <a:rPr lang="de-DE" sz="1100" dirty="0">
                <a:hlinkClick r:id="rId3"/>
              </a:rPr>
              <a:t>www.franzoesisch-bw.de</a:t>
            </a:r>
            <a:endParaRPr lang="de-DE" sz="1100" dirty="0"/>
          </a:p>
        </p:txBody>
      </p:sp>
    </p:spTree>
    <p:extLst>
      <p:ext uri="{BB962C8B-B14F-4D97-AF65-F5344CB8AC3E}">
        <p14:creationId xmlns:p14="http://schemas.microsoft.com/office/powerpoint/2010/main" val="1000036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/>
        </p:nvSpPr>
        <p:spPr>
          <a:xfrm>
            <a:off x="7290063" y="3148405"/>
            <a:ext cx="42091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Décris </a:t>
            </a:r>
            <a:r>
              <a:rPr lang="fr-FR" sz="2800" dirty="0" err="1"/>
              <a:t>Ninine</a:t>
            </a:r>
            <a:r>
              <a:rPr lang="fr-FR" sz="2800" dirty="0"/>
              <a:t>. Quelle sorte de fille est-elle, selon toi ?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/>
          <a:srcRect l="20040" t="18343" r="44457" b="35044"/>
          <a:stretch/>
        </p:blipFill>
        <p:spPr>
          <a:xfrm>
            <a:off x="451163" y="1470358"/>
            <a:ext cx="6557175" cy="48402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itel 3"/>
          <p:cNvSpPr>
            <a:spLocks noGrp="1"/>
          </p:cNvSpPr>
          <p:nvPr>
            <p:ph type="title" idx="4294967295"/>
          </p:nvPr>
        </p:nvSpPr>
        <p:spPr>
          <a:xfrm>
            <a:off x="5048394" y="193378"/>
            <a:ext cx="6689950" cy="612775"/>
          </a:xfrm>
        </p:spPr>
        <p:txBody>
          <a:bodyPr>
            <a:normAutofit/>
          </a:bodyPr>
          <a:lstStyle/>
          <a:p>
            <a:pPr algn="r"/>
            <a:r>
              <a:rPr lang="fr-FR" sz="2800" b="1" dirty="0"/>
              <a:t># TAG Me présenter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7290063" y="1740566"/>
            <a:ext cx="38077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Voilà </a:t>
            </a:r>
            <a:r>
              <a:rPr lang="fr-FR" sz="3200" b="1" dirty="0" err="1"/>
              <a:t>Ninine</a:t>
            </a:r>
            <a:r>
              <a:rPr lang="fr-FR" sz="3200" b="1" dirty="0"/>
              <a:t>.</a:t>
            </a:r>
          </a:p>
          <a:p>
            <a:r>
              <a:rPr lang="fr-FR" sz="3200" b="1" dirty="0"/>
              <a:t>Elle est </a:t>
            </a:r>
            <a:r>
              <a:rPr lang="fr-FR" sz="3200" b="1" dirty="0" err="1"/>
              <a:t>youtubeuse</a:t>
            </a:r>
            <a:r>
              <a:rPr lang="fr-FR" sz="3200" b="1" dirty="0"/>
              <a:t>.</a:t>
            </a:r>
          </a:p>
        </p:txBody>
      </p:sp>
      <p:sp>
        <p:nvSpPr>
          <p:cNvPr id="2" name="Rechteck 1"/>
          <p:cNvSpPr/>
          <p:nvPr/>
        </p:nvSpPr>
        <p:spPr>
          <a:xfrm>
            <a:off x="7290063" y="4433133"/>
            <a:ext cx="444828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/>
              <a:t>Formule cinq questions que tu aimerais lui poser si tu pouvais lui passer un appel vidéo.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1762096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/>
        </p:nvSpPr>
        <p:spPr>
          <a:xfrm>
            <a:off x="4501040" y="1742278"/>
            <a:ext cx="7450554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4200"/>
              </a:spcAft>
              <a:buFont typeface="+mj-lt"/>
              <a:buAutoNum type="arabicParenR"/>
            </a:pPr>
            <a:r>
              <a:rPr lang="fr-FR" sz="2800" dirty="0"/>
              <a:t>Quelle est la structure de la présentation de </a:t>
            </a:r>
            <a:r>
              <a:rPr lang="fr-FR" sz="2800" dirty="0" err="1"/>
              <a:t>Ninine</a:t>
            </a:r>
            <a:r>
              <a:rPr lang="fr-FR" sz="2800" dirty="0"/>
              <a:t> ? </a:t>
            </a:r>
          </a:p>
          <a:p>
            <a:pPr marL="514350" indent="-514350">
              <a:spcAft>
                <a:spcPts val="4200"/>
              </a:spcAft>
              <a:buFont typeface="+mj-lt"/>
              <a:buAutoNum type="arabicParenR"/>
            </a:pPr>
            <a:r>
              <a:rPr lang="fr-FR" sz="2800" dirty="0"/>
              <a:t>Quel est le plus grand défaut de </a:t>
            </a:r>
            <a:r>
              <a:rPr lang="fr-FR" sz="2800" dirty="0" err="1"/>
              <a:t>Ninine</a:t>
            </a:r>
            <a:r>
              <a:rPr lang="fr-FR" sz="2800" dirty="0"/>
              <a:t> ?</a:t>
            </a:r>
          </a:p>
          <a:p>
            <a:pPr marL="514350" indent="-514350">
              <a:spcAft>
                <a:spcPts val="4200"/>
              </a:spcAft>
              <a:buFont typeface="+mj-lt"/>
              <a:buAutoNum type="arabicParenR"/>
            </a:pPr>
            <a:r>
              <a:rPr lang="fr-FR" sz="2800" dirty="0"/>
              <a:t>Quel âge a </a:t>
            </a:r>
            <a:r>
              <a:rPr lang="fr-FR" sz="2800" dirty="0" err="1"/>
              <a:t>Ninine</a:t>
            </a:r>
            <a:r>
              <a:rPr lang="fr-FR" sz="2800" dirty="0"/>
              <a:t> ?</a:t>
            </a:r>
          </a:p>
          <a:p>
            <a:pPr marL="514350" indent="-514350">
              <a:spcAft>
                <a:spcPts val="4200"/>
              </a:spcAft>
              <a:buFont typeface="+mj-lt"/>
              <a:buAutoNum type="arabicParenR"/>
            </a:pPr>
            <a:r>
              <a:rPr lang="fr-FR" sz="2800" dirty="0"/>
              <a:t>Est-ce qu’elle est grande pour son âge ou petite ?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 idx="4294967295"/>
          </p:nvPr>
        </p:nvSpPr>
        <p:spPr>
          <a:xfrm>
            <a:off x="5048394" y="193378"/>
            <a:ext cx="6689950" cy="612775"/>
          </a:xfrm>
        </p:spPr>
        <p:txBody>
          <a:bodyPr>
            <a:normAutofit/>
          </a:bodyPr>
          <a:lstStyle/>
          <a:p>
            <a:pPr algn="r"/>
            <a:r>
              <a:rPr lang="fr-FR" sz="2800" b="1" dirty="0"/>
              <a:t>Compréhension orale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5048394" y="4532356"/>
            <a:ext cx="5059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Elle a quatorze ans et demi.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5048394" y="5930733"/>
            <a:ext cx="6206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Elle est petite. Elle mesure 1m57.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591512" y="3974655"/>
            <a:ext cx="3649184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Regardez comment elle se présente.</a:t>
            </a:r>
          </a:p>
          <a:p>
            <a:endParaRPr lang="fr-FR" sz="1400" dirty="0"/>
          </a:p>
          <a:p>
            <a:r>
              <a:rPr lang="fr-FR" sz="3200" dirty="0"/>
              <a:t>Ensuite, répondez aux questions :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5048394" y="3552171"/>
            <a:ext cx="5059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Elle se met facilement en colère.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5048394" y="2542237"/>
            <a:ext cx="5059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Elle répond à 30 questions.</a:t>
            </a:r>
          </a:p>
        </p:txBody>
      </p:sp>
      <p:pic>
        <p:nvPicPr>
          <p:cNvPr id="3" name="Grafik 2">
            <a:hlinkClick r:id="rId2"/>
          </p:cNvPr>
          <p:cNvPicPr>
            <a:picLocks noChangeAspect="1"/>
          </p:cNvPicPr>
          <p:nvPr/>
        </p:nvPicPr>
        <p:blipFill rotWithShape="1">
          <a:blip r:embed="rId3"/>
          <a:srcRect l="20040" t="18343" r="44457" b="35044"/>
          <a:stretch/>
        </p:blipFill>
        <p:spPr>
          <a:xfrm>
            <a:off x="657225" y="1264296"/>
            <a:ext cx="3358347" cy="24790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Gleichschenkliges Dreieck 4">
            <a:hlinkClick r:id="rId2"/>
          </p:cNvPr>
          <p:cNvSpPr/>
          <p:nvPr/>
        </p:nvSpPr>
        <p:spPr>
          <a:xfrm rot="5400000">
            <a:off x="3617844" y="1520496"/>
            <a:ext cx="225287" cy="218278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3723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13" grpId="0"/>
      <p:bldP spid="9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/>
        </p:nvSpPr>
        <p:spPr>
          <a:xfrm>
            <a:off x="597769" y="1777656"/>
            <a:ext cx="1114057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4200"/>
              </a:spcAft>
              <a:buFont typeface="+mj-lt"/>
              <a:buAutoNum type="arabicParenR" startAt="5"/>
            </a:pPr>
            <a:r>
              <a:rPr lang="fr-FR" sz="2800" dirty="0"/>
              <a:t>Est-ce qu’elle habite en ville ou à la campagne ?</a:t>
            </a:r>
          </a:p>
          <a:p>
            <a:pPr marL="514350" indent="-514350">
              <a:spcAft>
                <a:spcPts val="4200"/>
              </a:spcAft>
              <a:buFont typeface="+mj-lt"/>
              <a:buAutoNum type="arabicParenR" startAt="5"/>
            </a:pPr>
            <a:r>
              <a:rPr lang="fr-FR" sz="2800" dirty="0"/>
              <a:t>Est-ce que </a:t>
            </a:r>
            <a:r>
              <a:rPr lang="fr-FR" sz="2800" dirty="0" err="1"/>
              <a:t>Ninine</a:t>
            </a:r>
            <a:r>
              <a:rPr lang="fr-FR" sz="2800" dirty="0"/>
              <a:t> regrette beaucoup de choses ?</a:t>
            </a:r>
          </a:p>
          <a:p>
            <a:pPr marL="514350" indent="-514350">
              <a:spcAft>
                <a:spcPts val="4200"/>
              </a:spcAft>
              <a:buFont typeface="+mj-lt"/>
              <a:buAutoNum type="arabicParenR" startAt="5"/>
            </a:pPr>
            <a:r>
              <a:rPr lang="fr-FR" sz="2800" dirty="0"/>
              <a:t>Quand est-ce qu’elle utilise une fourchette pour manger ses frites ?</a:t>
            </a:r>
          </a:p>
          <a:p>
            <a:pPr marL="514350" indent="-514350">
              <a:spcAft>
                <a:spcPts val="4200"/>
              </a:spcAft>
              <a:buFont typeface="+mj-lt"/>
              <a:buAutoNum type="arabicParenR" startAt="5"/>
            </a:pPr>
            <a:r>
              <a:rPr lang="fr-FR" sz="2800" dirty="0"/>
              <a:t>Quel est le loisir le plus important de </a:t>
            </a:r>
            <a:r>
              <a:rPr lang="fr-FR" sz="2800" dirty="0" err="1"/>
              <a:t>Ninine</a:t>
            </a:r>
            <a:r>
              <a:rPr lang="fr-FR" sz="2800" dirty="0"/>
              <a:t> ?</a:t>
            </a:r>
          </a:p>
          <a:p>
            <a:pPr marL="514350" indent="-514350">
              <a:spcAft>
                <a:spcPts val="4200"/>
              </a:spcAft>
              <a:buFont typeface="+mj-lt"/>
              <a:buAutoNum type="arabicParenR" startAt="5"/>
            </a:pPr>
            <a:r>
              <a:rPr lang="fr-FR" sz="2800" dirty="0"/>
              <a:t>Retenez trois autres informations intéressantes sur elle.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/>
          <a:srcRect l="20040" t="18343" r="44457" b="35044"/>
          <a:stretch/>
        </p:blipFill>
        <p:spPr>
          <a:xfrm>
            <a:off x="9225620" y="1777656"/>
            <a:ext cx="2271615" cy="16768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feld 5"/>
          <p:cNvSpPr txBox="1"/>
          <p:nvPr/>
        </p:nvSpPr>
        <p:spPr>
          <a:xfrm>
            <a:off x="1148747" y="5086179"/>
            <a:ext cx="10348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C’est jouer sur l’ordinateur.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1148747" y="2189288"/>
            <a:ext cx="831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Elle habite à la campagne.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1148747" y="4109665"/>
            <a:ext cx="10684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Elle n’utilise une fourchette que quand elle est invitée chez quelqu’un.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148747" y="3153880"/>
            <a:ext cx="5059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Elle ne regrette rien.</a:t>
            </a:r>
          </a:p>
        </p:txBody>
      </p:sp>
      <p:sp>
        <p:nvSpPr>
          <p:cNvPr id="12" name="Titel 3"/>
          <p:cNvSpPr txBox="1">
            <a:spLocks/>
          </p:cNvSpPr>
          <p:nvPr/>
        </p:nvSpPr>
        <p:spPr>
          <a:xfrm>
            <a:off x="5048394" y="193378"/>
            <a:ext cx="6689950" cy="612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fr-FR" sz="2800" b="1"/>
              <a:t>Compréhension orale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1442290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9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 txBox="1">
            <a:spLocks noGrp="1"/>
          </p:cNvSpPr>
          <p:nvPr>
            <p:ph type="title"/>
          </p:nvPr>
        </p:nvSpPr>
        <p:spPr>
          <a:xfrm>
            <a:off x="705105" y="2626850"/>
            <a:ext cx="107823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3200" dirty="0">
                <a:solidFill>
                  <a:schemeClr val="tx1"/>
                </a:solidFill>
              </a:rPr>
              <a:t>Choisissez </a:t>
            </a:r>
            <a:r>
              <a:rPr lang="fr-FR" sz="3200" b="1" dirty="0">
                <a:solidFill>
                  <a:schemeClr val="tx1"/>
                </a:solidFill>
              </a:rPr>
              <a:t>cinq questions </a:t>
            </a:r>
            <a:r>
              <a:rPr lang="fr-FR" sz="3200" dirty="0">
                <a:solidFill>
                  <a:schemeClr val="tx1"/>
                </a:solidFill>
              </a:rPr>
              <a:t>(de la liste de </a:t>
            </a:r>
            <a:r>
              <a:rPr lang="fr-FR" sz="3200" dirty="0" err="1">
                <a:solidFill>
                  <a:schemeClr val="tx1"/>
                </a:solidFill>
              </a:rPr>
              <a:t>Ninine</a:t>
            </a:r>
            <a:r>
              <a:rPr lang="fr-FR" sz="3200" dirty="0">
                <a:solidFill>
                  <a:schemeClr val="tx1"/>
                </a:solidFill>
              </a:rPr>
              <a:t> si vous voulez)</a:t>
            </a:r>
            <a:br>
              <a:rPr lang="fr-FR" sz="3200" dirty="0">
                <a:solidFill>
                  <a:schemeClr val="tx1"/>
                </a:solidFill>
              </a:rPr>
            </a:br>
            <a:r>
              <a:rPr lang="fr-FR" sz="3200" dirty="0">
                <a:solidFill>
                  <a:schemeClr val="tx1"/>
                </a:solidFill>
              </a:rPr>
              <a:t>et présentez-vous.</a:t>
            </a:r>
          </a:p>
        </p:txBody>
      </p:sp>
      <p:sp>
        <p:nvSpPr>
          <p:cNvPr id="5" name="Titel 3"/>
          <p:cNvSpPr txBox="1">
            <a:spLocks/>
          </p:cNvSpPr>
          <p:nvPr/>
        </p:nvSpPr>
        <p:spPr>
          <a:xfrm>
            <a:off x="705104" y="3476846"/>
            <a:ext cx="10782300" cy="224676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kern="1200" spc="-12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2800" dirty="0">
                <a:solidFill>
                  <a:schemeClr val="tx1"/>
                </a:solidFill>
              </a:rPr>
              <a:t>Vous avez:</a:t>
            </a:r>
          </a:p>
          <a:p>
            <a:pPr marL="742950" indent="-742950">
              <a:lnSpc>
                <a:spcPct val="100000"/>
              </a:lnSpc>
              <a:buFont typeface="+mj-lt"/>
              <a:buAutoNum type="arabicPeriod"/>
            </a:pPr>
            <a:r>
              <a:rPr lang="fr-FR" sz="2800" b="1" dirty="0">
                <a:solidFill>
                  <a:schemeClr val="tx1"/>
                </a:solidFill>
              </a:rPr>
              <a:t>10 minutes </a:t>
            </a:r>
            <a:r>
              <a:rPr lang="fr-FR" sz="2800" dirty="0">
                <a:solidFill>
                  <a:schemeClr val="tx1"/>
                </a:solidFill>
              </a:rPr>
              <a:t>pour préparer votre présentation.</a:t>
            </a:r>
          </a:p>
          <a:p>
            <a:pPr marL="742950" indent="-742950">
              <a:lnSpc>
                <a:spcPct val="100000"/>
              </a:lnSpc>
              <a:buFont typeface="+mj-lt"/>
              <a:buAutoNum type="arabicPeriod"/>
            </a:pPr>
            <a:r>
              <a:rPr lang="fr-FR" sz="2800" b="1" dirty="0">
                <a:solidFill>
                  <a:schemeClr val="tx1"/>
                </a:solidFill>
              </a:rPr>
              <a:t>10 minutes </a:t>
            </a:r>
            <a:r>
              <a:rPr lang="fr-FR" sz="2800" dirty="0">
                <a:solidFill>
                  <a:schemeClr val="tx1"/>
                </a:solidFill>
              </a:rPr>
              <a:t>avec votre voisin(e) pour vous présenter l’un(e) à l’autre et corriger la présentation de votre voisin(e).</a:t>
            </a:r>
          </a:p>
          <a:p>
            <a:pPr marL="742950" indent="-742950">
              <a:lnSpc>
                <a:spcPct val="100000"/>
              </a:lnSpc>
              <a:buFont typeface="+mj-lt"/>
              <a:buAutoNum type="arabicPeriod"/>
            </a:pPr>
            <a:r>
              <a:rPr lang="fr-FR" sz="2800" b="1" dirty="0">
                <a:solidFill>
                  <a:schemeClr val="tx1"/>
                </a:solidFill>
              </a:rPr>
              <a:t>Entre 1 et 2 minutes </a:t>
            </a:r>
            <a:r>
              <a:rPr lang="fr-FR" sz="2800" dirty="0">
                <a:solidFill>
                  <a:schemeClr val="tx1"/>
                </a:solidFill>
              </a:rPr>
              <a:t>pour vous présenter à la classe. </a:t>
            </a:r>
          </a:p>
        </p:txBody>
      </p:sp>
      <p:sp>
        <p:nvSpPr>
          <p:cNvPr id="6" name="Titel 3"/>
          <p:cNvSpPr txBox="1">
            <a:spLocks/>
          </p:cNvSpPr>
          <p:nvPr/>
        </p:nvSpPr>
        <p:spPr>
          <a:xfrm>
            <a:off x="705104" y="705423"/>
            <a:ext cx="10972800" cy="923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5400" dirty="0">
                <a:solidFill>
                  <a:schemeClr val="bg1"/>
                </a:solidFill>
              </a:rPr>
              <a:t>À vous!</a:t>
            </a:r>
          </a:p>
        </p:txBody>
      </p:sp>
    </p:spTree>
    <p:extLst>
      <p:ext uri="{BB962C8B-B14F-4D97-AF65-F5344CB8AC3E}">
        <p14:creationId xmlns:p14="http://schemas.microsoft.com/office/powerpoint/2010/main" val="520747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/>
          <a:srcRect l="20040" t="18343" r="44457" b="35044"/>
          <a:stretch/>
        </p:blipFill>
        <p:spPr>
          <a:xfrm>
            <a:off x="10754164" y="323869"/>
            <a:ext cx="1069292" cy="7893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itel 3"/>
          <p:cNvSpPr>
            <a:spLocks noGrp="1"/>
          </p:cNvSpPr>
          <p:nvPr>
            <p:ph type="title" idx="4294967295"/>
          </p:nvPr>
        </p:nvSpPr>
        <p:spPr>
          <a:xfrm>
            <a:off x="6414053" y="302787"/>
            <a:ext cx="4211322" cy="612775"/>
          </a:xfrm>
        </p:spPr>
        <p:txBody>
          <a:bodyPr>
            <a:normAutofit fontScale="90000"/>
          </a:bodyPr>
          <a:lstStyle/>
          <a:p>
            <a:pPr algn="r"/>
            <a:r>
              <a:rPr lang="fr-FR" sz="3200" b="1" dirty="0"/>
              <a:t>Les questions de </a:t>
            </a:r>
            <a:r>
              <a:rPr lang="fr-FR" sz="3200" b="1" dirty="0" err="1"/>
              <a:t>Ninine</a:t>
            </a:r>
            <a:endParaRPr lang="fr-FR" sz="3200" b="1" dirty="0"/>
          </a:p>
        </p:txBody>
      </p:sp>
      <p:sp>
        <p:nvSpPr>
          <p:cNvPr id="6" name="Textfeld 5"/>
          <p:cNvSpPr txBox="1"/>
          <p:nvPr/>
        </p:nvSpPr>
        <p:spPr>
          <a:xfrm>
            <a:off x="437883" y="1105906"/>
            <a:ext cx="546064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fr-FR" dirty="0"/>
              <a:t>Les choses sans lesquelles vous ne pouvez pas quitter la maison ?</a:t>
            </a:r>
          </a:p>
          <a:p>
            <a:pPr marL="342900" indent="-342900">
              <a:buFont typeface="+mj-lt"/>
              <a:buAutoNum type="arabicParenR"/>
            </a:pPr>
            <a:r>
              <a:rPr lang="fr-FR" dirty="0"/>
              <a:t>Est-ce que tu souhaites te marier un jour ?</a:t>
            </a:r>
          </a:p>
          <a:p>
            <a:pPr marL="342900" indent="-342900">
              <a:buFont typeface="+mj-lt"/>
              <a:buAutoNum type="arabicParenR"/>
            </a:pPr>
            <a:r>
              <a:rPr lang="fr-FR" dirty="0"/>
              <a:t>Est-ce que tu te mets facilement en colère ?</a:t>
            </a:r>
          </a:p>
          <a:p>
            <a:pPr marL="342900" indent="-342900">
              <a:buFont typeface="+mj-lt"/>
              <a:buAutoNum type="arabicParenR"/>
            </a:pPr>
            <a:r>
              <a:rPr lang="fr-FR" dirty="0"/>
              <a:t>As-tu une phobie ?</a:t>
            </a:r>
          </a:p>
          <a:p>
            <a:pPr marL="342900" indent="-342900">
              <a:buFont typeface="+mj-lt"/>
              <a:buAutoNum type="arabicParenR"/>
            </a:pPr>
            <a:r>
              <a:rPr lang="fr-FR" dirty="0"/>
              <a:t>Est-ce que tu as déjà failli mourir ?</a:t>
            </a:r>
          </a:p>
          <a:p>
            <a:pPr marL="342900" indent="-342900">
              <a:buFont typeface="+mj-lt"/>
              <a:buAutoNum type="arabicParenR" startAt="6"/>
            </a:pPr>
            <a:r>
              <a:rPr lang="fr-FR" dirty="0"/>
              <a:t>Est-ce que tu aimes l’alcool ?</a:t>
            </a:r>
          </a:p>
          <a:p>
            <a:pPr marL="342900" indent="-342900">
              <a:buFont typeface="+mj-lt"/>
              <a:buAutoNum type="arabicParenR" startAt="6"/>
            </a:pPr>
            <a:r>
              <a:rPr lang="fr-FR" dirty="0"/>
              <a:t>Est-ce que tu es plutôt « soirée entre amis » ou « boîte » ?</a:t>
            </a:r>
          </a:p>
          <a:p>
            <a:pPr marL="457200" indent="-457200">
              <a:buFont typeface="+mj-lt"/>
              <a:buAutoNum type="arabicParenR" startAt="8"/>
            </a:pPr>
            <a:r>
              <a:rPr lang="fr-FR" dirty="0"/>
              <a:t>Où es-tu sortie pour la dernière fois ?</a:t>
            </a:r>
          </a:p>
          <a:p>
            <a:pPr marL="342900" indent="-342900">
              <a:buFont typeface="+mj-lt"/>
              <a:buAutoNum type="arabicParenR" startAt="8"/>
            </a:pPr>
            <a:r>
              <a:rPr lang="fr-FR" dirty="0"/>
              <a:t> Quel est le défaut que tu trouves intolérable chez les autres ?</a:t>
            </a:r>
          </a:p>
          <a:p>
            <a:pPr marL="342900" indent="-342900">
              <a:buFont typeface="+mj-lt"/>
              <a:buAutoNum type="arabicParenR" startAt="8"/>
            </a:pPr>
            <a:r>
              <a:rPr lang="fr-FR" dirty="0"/>
              <a:t> Décris ta ou tes meilleures amies.</a:t>
            </a:r>
          </a:p>
          <a:p>
            <a:pPr marL="342900" indent="-342900">
              <a:buFont typeface="+mj-lt"/>
              <a:buAutoNum type="arabicParenR" startAt="8"/>
            </a:pPr>
            <a:r>
              <a:rPr lang="fr-FR" dirty="0"/>
              <a:t> Quel est ton style de musique ?</a:t>
            </a:r>
          </a:p>
          <a:p>
            <a:pPr marL="342900" indent="-342900">
              <a:buFont typeface="+mj-lt"/>
              <a:buAutoNum type="arabicParenR" startAt="8"/>
            </a:pPr>
            <a:r>
              <a:rPr lang="fr-FR" dirty="0"/>
              <a:t> Si vous deviez prendre une résolution, laquelle serait-elle ?</a:t>
            </a:r>
          </a:p>
          <a:p>
            <a:pPr marL="342900" indent="-342900">
              <a:buFont typeface="+mj-lt"/>
              <a:buAutoNum type="arabicParenR" startAt="8"/>
            </a:pPr>
            <a:r>
              <a:rPr lang="fr-FR" dirty="0"/>
              <a:t> Tu mesures quelle taille ?</a:t>
            </a:r>
          </a:p>
          <a:p>
            <a:pPr marL="342900" indent="-342900">
              <a:buFont typeface="+mj-lt"/>
              <a:buAutoNum type="arabicParenR" startAt="8"/>
            </a:pPr>
            <a:r>
              <a:rPr lang="fr-FR" dirty="0"/>
              <a:t> As-tu des animaux de compagnie ? Quoi ? Et leurs noms ?</a:t>
            </a:r>
          </a:p>
          <a:p>
            <a:pPr marL="342900" indent="-342900">
              <a:buFont typeface="+mj-lt"/>
              <a:buAutoNum type="arabicParenR" startAt="8"/>
            </a:pPr>
            <a:r>
              <a:rPr lang="fr-FR" dirty="0"/>
              <a:t>Ton meilleur moment ?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6159022" y="1659904"/>
            <a:ext cx="580545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arenR" startAt="16"/>
            </a:pPr>
            <a:r>
              <a:rPr lang="fr-FR" dirty="0"/>
              <a:t>As-tu déjà eu le béguin pour un professeur ?</a:t>
            </a:r>
          </a:p>
          <a:p>
            <a:pPr marL="342900" indent="-342900">
              <a:buFont typeface="+mj-lt"/>
              <a:buAutoNum type="arabicParenR" startAt="16"/>
            </a:pPr>
            <a:r>
              <a:rPr lang="fr-FR" dirty="0"/>
              <a:t> As-tu confiance en toi ?</a:t>
            </a:r>
          </a:p>
          <a:p>
            <a:pPr marL="342900" indent="-342900">
              <a:buFont typeface="+mj-lt"/>
              <a:buAutoNum type="arabicParenR" startAt="16"/>
            </a:pPr>
            <a:r>
              <a:rPr lang="fr-FR" dirty="0"/>
              <a:t> À ton avis, que pensent les gens de toi, la première fois ?</a:t>
            </a:r>
          </a:p>
          <a:p>
            <a:pPr marL="342900" indent="-342900">
              <a:buFont typeface="+mj-lt"/>
              <a:buAutoNum type="arabicParenR" startAt="16"/>
            </a:pPr>
            <a:r>
              <a:rPr lang="fr-FR" dirty="0"/>
              <a:t> As-tu des regrets ?</a:t>
            </a:r>
          </a:p>
          <a:p>
            <a:pPr marL="342900" indent="-342900">
              <a:buFont typeface="+mj-lt"/>
              <a:buAutoNum type="arabicParenR" startAt="16"/>
            </a:pPr>
            <a:r>
              <a:rPr lang="fr-FR" dirty="0"/>
              <a:t> Ton principal trait de caractère ?</a:t>
            </a:r>
          </a:p>
          <a:p>
            <a:pPr marL="342900" indent="-342900">
              <a:buFont typeface="+mj-lt"/>
              <a:buAutoNum type="arabicParenR" startAt="16"/>
            </a:pPr>
            <a:r>
              <a:rPr lang="fr-FR" dirty="0"/>
              <a:t> As-tu un objet fétiche ?</a:t>
            </a:r>
          </a:p>
          <a:p>
            <a:pPr marL="342900" indent="-342900">
              <a:buFont typeface="+mj-lt"/>
              <a:buAutoNum type="arabicParenR" startAt="16"/>
            </a:pPr>
            <a:r>
              <a:rPr lang="fr-FR" dirty="0"/>
              <a:t> Une odeur spéciale en dehors des parfums que tu aimes ?</a:t>
            </a:r>
          </a:p>
          <a:p>
            <a:pPr marL="342900" indent="-342900">
              <a:buFont typeface="+mj-lt"/>
              <a:buAutoNum type="arabicParenR" startAt="16"/>
            </a:pPr>
            <a:r>
              <a:rPr lang="fr-FR" dirty="0"/>
              <a:t> Quel pays rêves-tu de visiter ?</a:t>
            </a:r>
          </a:p>
          <a:p>
            <a:pPr marL="342900" indent="-342900">
              <a:buFont typeface="+mj-lt"/>
              <a:buAutoNum type="arabicParenR" startAt="16"/>
            </a:pPr>
            <a:r>
              <a:rPr lang="fr-FR" dirty="0"/>
              <a:t> Quel est ton type de nourriture préféré?</a:t>
            </a:r>
          </a:p>
          <a:p>
            <a:pPr marL="342900" indent="-342900">
              <a:buFont typeface="+mj-lt"/>
              <a:buAutoNum type="arabicParenR" startAt="16"/>
            </a:pPr>
            <a:r>
              <a:rPr lang="fr-FR" dirty="0"/>
              <a:t> Quel est ton magasin préféré ?</a:t>
            </a:r>
          </a:p>
          <a:p>
            <a:pPr marL="342900" indent="-342900">
              <a:buFont typeface="+mj-lt"/>
              <a:buAutoNum type="arabicParenR" startAt="16"/>
            </a:pPr>
            <a:r>
              <a:rPr lang="fr-FR" dirty="0"/>
              <a:t> Est-ce que tu utilises une fourchette pour manger tes frites ?</a:t>
            </a:r>
          </a:p>
          <a:p>
            <a:pPr marL="342900" indent="-342900">
              <a:buFont typeface="+mj-lt"/>
              <a:buAutoNum type="arabicParenR" startAt="16"/>
            </a:pPr>
            <a:r>
              <a:rPr lang="fr-FR" dirty="0"/>
              <a:t> Quel est le dernier film que tu as été voir au cinéma ?</a:t>
            </a:r>
          </a:p>
          <a:p>
            <a:pPr marL="342900" indent="-342900">
              <a:buFont typeface="+mj-lt"/>
              <a:buAutoNum type="arabicParenR" startAt="16"/>
            </a:pPr>
            <a:r>
              <a:rPr lang="fr-FR" dirty="0"/>
              <a:t> Quel est le dernier achat que tu aies fait ?</a:t>
            </a:r>
          </a:p>
          <a:p>
            <a:pPr marL="342900" indent="-342900">
              <a:buFont typeface="+mj-lt"/>
              <a:buAutoNum type="arabicParenR" startAt="16"/>
            </a:pPr>
            <a:r>
              <a:rPr lang="fr-FR" dirty="0"/>
              <a:t> Quels sont tes loisirs ?</a:t>
            </a:r>
          </a:p>
          <a:p>
            <a:pPr marL="342900" indent="-342900">
              <a:buFont typeface="+mj-lt"/>
              <a:buAutoNum type="arabicParenR" startAt="16"/>
            </a:pPr>
            <a:r>
              <a:rPr lang="fr-FR" dirty="0"/>
              <a:t> Où t’imagines-tu dans cinq ans ?</a:t>
            </a:r>
          </a:p>
        </p:txBody>
      </p:sp>
    </p:spTree>
    <p:extLst>
      <p:ext uri="{BB962C8B-B14F-4D97-AF65-F5344CB8AC3E}">
        <p14:creationId xmlns:p14="http://schemas.microsoft.com/office/powerpoint/2010/main" val="16510704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ranz">
  <a:themeElements>
    <a:clrScheme name="Wellen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ellen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ellen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nz" id="{EB737778-A59A-436F-965D-A1702E893C7F}" vid="{B8DD0280-BBCA-4BF0-A6D8-B661E828921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Franz</Template>
  <TotalTime>0</TotalTime>
  <Words>446</Words>
  <Application>Microsoft Office PowerPoint</Application>
  <PresentationFormat>Breitbild</PresentationFormat>
  <Paragraphs>66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9" baseType="lpstr">
      <vt:lpstr>Candara</vt:lpstr>
      <vt:lpstr>Symbol</vt:lpstr>
      <vt:lpstr>Franz</vt:lpstr>
      <vt:lpstr>Se présenter</vt:lpstr>
      <vt:lpstr># TAG Me présenter</vt:lpstr>
      <vt:lpstr>Compréhension orale</vt:lpstr>
      <vt:lpstr>PowerPoint-Präsentation</vt:lpstr>
      <vt:lpstr>Choisissez cinq questions (de la liste de Ninine si vous voulez) et présentez-vous.</vt:lpstr>
      <vt:lpstr>Les questions de Ninine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 présenter</dc:title>
  <dc:creator>Sarah Günther</dc:creator>
  <cp:lastModifiedBy>Sarah Günther</cp:lastModifiedBy>
  <cp:revision>64</cp:revision>
  <dcterms:created xsi:type="dcterms:W3CDTF">2016-09-11T11:05:29Z</dcterms:created>
  <dcterms:modified xsi:type="dcterms:W3CDTF">2016-10-20T07:26:16Z</dcterms:modified>
</cp:coreProperties>
</file>