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62" r:id="rId2"/>
    <p:sldId id="261" r:id="rId3"/>
    <p:sldId id="263" r:id="rId4"/>
    <p:sldId id="257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48B1-0583-46BF-97A7-FCC7AB701A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FFB93-5C6A-4388-B582-7F7F75291D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1493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94B6-678D-4DEF-AE9C-19D31441CA5F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6110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119D2-2A44-4D7F-B06D-F0C98BEAD754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43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F0668-A077-4C68-8974-04D7B815CCAF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56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E706-EDE9-442B-810B-AFB237234DC1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08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5CDAB-87EC-461F-93C6-1B6ABE66F3AB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89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CC81-98ED-4969-AB44-E466F94D6EC3}" type="datetime1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265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720D-5BC6-46AA-A1CC-D78B24F5BE0D}" type="datetime1">
              <a:rPr lang="de-DE" smtClean="0"/>
              <a:t>11.10.2021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22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BEE99-2B88-4028-9A74-D4FECC94D578}" type="datetime1">
              <a:rPr lang="de-DE" smtClean="0"/>
              <a:t>11.10.2021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05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5518-5C24-42AB-AA90-0E6B1AD60326}" type="datetime1">
              <a:rPr lang="de-DE" smtClean="0"/>
              <a:t>11.10.2021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67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3FD6-48EE-4201-8331-9C4848D418B2}" type="datetime1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6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A8C7-D298-44E7-805F-E9D8150F55FC}" type="datetime1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025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7E64E-9939-401B-8F8B-332652BBE98C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83A83-C461-4DFE-BC0D-5D54537E6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66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commons.wikimedia.org/wiki/File:Aufgabe-zeichnen.svg" TargetMode="External"/><Relationship Id="rId4" Type="http://schemas.openxmlformats.org/officeDocument/2006/relationships/hyperlink" Target="https://commons.wikimedia.org/w/index.php?search=icon+film&amp;title=Special:MediaSearch&amp;go=Go&amp;type=imag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/>
              <a:t>Die Epoche der Romantik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Erarbeitung der Epoche III</a:t>
            </a:r>
          </a:p>
          <a:p>
            <a:r>
              <a:rPr lang="de-DE" dirty="0" smtClean="0"/>
              <a:t>Zeitumfang: 1 Schulstunde</a:t>
            </a:r>
          </a:p>
        </p:txBody>
      </p:sp>
      <p:pic>
        <p:nvPicPr>
          <p:cNvPr id="7170" name="Picture 2" descr="https://i1.wp.com/www.lyrisches-wir.de/wp-content/uploads/2013/06/Caspar_David_Friedrich_-_Mondaufgang_am_Meer.jpg?resize=900%2C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81938"/>
            <a:ext cx="6120680" cy="2040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3462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Informationen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 smtClean="0"/>
              <a:t>Folgenden Icons begegnen Ihnen in der Präsentation</a:t>
            </a:r>
            <a:r>
              <a:rPr lang="de-DE" sz="2800" dirty="0" smtClean="0"/>
              <a:t>:</a:t>
            </a:r>
          </a:p>
          <a:p>
            <a:pPr marL="0" indent="0">
              <a:buNone/>
            </a:pPr>
            <a:endParaRPr lang="de-DE" sz="2800" dirty="0" smtClean="0"/>
          </a:p>
          <a:p>
            <a:r>
              <a:rPr lang="de-DE" sz="2800" dirty="0" smtClean="0"/>
              <a:t>Arbeitsauftrag:</a:t>
            </a:r>
          </a:p>
          <a:p>
            <a:r>
              <a:rPr lang="de-DE" sz="2800" dirty="0" smtClean="0"/>
              <a:t>Film: </a:t>
            </a:r>
          </a:p>
          <a:p>
            <a:r>
              <a:rPr lang="de-DE" sz="2800" dirty="0" smtClean="0"/>
              <a:t>Dauer der Erarbeitung:</a:t>
            </a:r>
            <a:endParaRPr lang="de-DE" sz="2800" dirty="0"/>
          </a:p>
        </p:txBody>
      </p:sp>
      <p:pic>
        <p:nvPicPr>
          <p:cNvPr id="4" name="Picture 4" descr="File:Aufgabe-zeichnen.sv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237370"/>
            <a:ext cx="612068" cy="61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File:Media-video-film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96282"/>
            <a:ext cx="720080" cy="744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/>
          <p:cNvSpPr/>
          <p:nvPr/>
        </p:nvSpPr>
        <p:spPr>
          <a:xfrm>
            <a:off x="107504" y="5978031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 smtClean="0"/>
              <a:t>Icons: Gemeinfrei, </a:t>
            </a:r>
            <a:r>
              <a:rPr lang="de-DE" sz="1200" dirty="0" smtClean="0">
                <a:hlinkClick r:id="rId4"/>
              </a:rPr>
              <a:t>https://commons.wikimedia.org/w/index.php?search=icon+film&amp;title=Special:MediaSearch&amp;go=Go&amp;type=image</a:t>
            </a:r>
            <a:r>
              <a:rPr lang="de-DE" sz="1200" dirty="0" smtClean="0"/>
              <a:t>, </a:t>
            </a:r>
            <a:r>
              <a:rPr lang="de-DE" sz="1200" dirty="0" smtClean="0">
                <a:hlinkClick r:id="rId5"/>
              </a:rPr>
              <a:t>https://commons.wikimedia.org/wiki/File:Aufgabe-zeichnen.svg</a:t>
            </a:r>
            <a:r>
              <a:rPr lang="de-DE" sz="1200" dirty="0" smtClean="0"/>
              <a:t> </a:t>
            </a:r>
            <a:endParaRPr lang="de-DE" sz="1200" dirty="0"/>
          </a:p>
        </p:txBody>
      </p:sp>
      <p:pic>
        <p:nvPicPr>
          <p:cNvPr id="6148" name="Picture 4" descr="Zeit sparen - Kostenlose hände und gesten Icon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223" y="3158970"/>
            <a:ext cx="612068" cy="61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46033" y="6439696"/>
            <a:ext cx="4112096" cy="365125"/>
          </a:xfrm>
        </p:spPr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270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Aufbau: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Stunde 1 </a:t>
            </a:r>
          </a:p>
          <a:p>
            <a:r>
              <a:rPr lang="de-DE" dirty="0" smtClean="0"/>
              <a:t>Die Malerei der Romantik</a:t>
            </a:r>
          </a:p>
          <a:p>
            <a:r>
              <a:rPr lang="de-DE" dirty="0" smtClean="0"/>
              <a:t>Der Begriff „Romantik“</a:t>
            </a:r>
          </a:p>
          <a:p>
            <a:pPr marL="0" indent="0">
              <a:buNone/>
            </a:pPr>
            <a:r>
              <a:rPr lang="de-DE" dirty="0" smtClean="0"/>
              <a:t>Stunde 2 </a:t>
            </a:r>
          </a:p>
          <a:p>
            <a:r>
              <a:rPr lang="de-DE" dirty="0" smtClean="0"/>
              <a:t>Jena und der Jenaer Kreis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Stunde 3/4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Schriftsteller der Romantik</a:t>
            </a:r>
          </a:p>
          <a:p>
            <a:pPr marL="0" indent="0">
              <a:buNone/>
            </a:pPr>
            <a:endParaRPr lang="de-DE" dirty="0" smtClean="0">
              <a:solidFill>
                <a:srgbClr val="FF0000"/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de-DE" dirty="0" smtClean="0"/>
              <a:t>Fachredaktion Deutsch, www.deutsch-bw.de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889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Schriftsteller der Romantik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02764" y="1700808"/>
            <a:ext cx="7989716" cy="42484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dirty="0" smtClean="0"/>
              <a:t>Sie sollen nun in Gruppen arbeiten. 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Informieren Sie sich im Internet über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Gruppe 1</a:t>
            </a:r>
            <a:r>
              <a:rPr lang="de-DE" dirty="0" smtClean="0"/>
              <a:t> (Nachname xx und xx): Clemens Brentano (1778-1842)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Gruppe 2</a:t>
            </a:r>
            <a:r>
              <a:rPr lang="de-DE" dirty="0" smtClean="0"/>
              <a:t> (Nachname xx bis xx): Joseph von Eichendorff (1788-1857)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Gruppe 3</a:t>
            </a:r>
            <a:r>
              <a:rPr lang="de-DE" dirty="0" smtClean="0"/>
              <a:t> (Nachname xx bis xx): Novalis, Georg Philipp Friedrich Freiherr von Hardenberg (1772-1801)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Gruppe 4</a:t>
            </a:r>
            <a:r>
              <a:rPr lang="de-DE" dirty="0" smtClean="0"/>
              <a:t> (Nachname xx bis xx): Heinrich Heine (1797-1856)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b="1" dirty="0" smtClean="0"/>
              <a:t>Notieren Sie max. acht Aspekte zu dem Leben und Wirken der Schriftsteller auf einem Handout und seien Sie in der Lage, Ihre Ergebnisse der Gruppe zu präsentieren.</a:t>
            </a:r>
          </a:p>
          <a:p>
            <a:endParaRPr lang="de-DE" dirty="0"/>
          </a:p>
        </p:txBody>
      </p:sp>
      <p:pic>
        <p:nvPicPr>
          <p:cNvPr id="4" name="Picture 4" descr="File:Aufgabe-zeichnen.sv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8" y="2326223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bgerundetes Rechteck 7"/>
          <p:cNvSpPr/>
          <p:nvPr/>
        </p:nvSpPr>
        <p:spPr>
          <a:xfrm>
            <a:off x="6804248" y="5805264"/>
            <a:ext cx="2016224" cy="936104"/>
          </a:xfrm>
          <a:prstGeom prst="round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Picture 4" descr="Zeit sparen - Kostenlose hände und gesten Ic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949280"/>
            <a:ext cx="612068" cy="61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feld 9"/>
          <p:cNvSpPr txBox="1"/>
          <p:nvPr/>
        </p:nvSpPr>
        <p:spPr>
          <a:xfrm>
            <a:off x="7740351" y="6070648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20 min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de-DE" dirty="0" smtClean="0"/>
              <a:t>Fachredaktion Deutsch, www.deutsch-bw.de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950535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Bildschirmpräsentation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Die Epoche der Romantik</vt:lpstr>
      <vt:lpstr>Informationen</vt:lpstr>
      <vt:lpstr>Aufbau:</vt:lpstr>
      <vt:lpstr>Schriftsteller der Romantik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Schweigert</dc:creator>
  <cp:lastModifiedBy>Schweigert</cp:lastModifiedBy>
  <cp:revision>6</cp:revision>
  <dcterms:created xsi:type="dcterms:W3CDTF">2021-10-07T10:24:03Z</dcterms:created>
  <dcterms:modified xsi:type="dcterms:W3CDTF">2021-10-11T08:13:12Z</dcterms:modified>
</cp:coreProperties>
</file>