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1" name="Google Shape;5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0" name="Google Shape;59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9" name="Google Shape;7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9" name="Google Shape;7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2" name="Google Shape;83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7" name="Google Shape;8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2" name="Google Shape;96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7" name="Google Shape;102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0" name="Google Shape;109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Befehlspipeline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2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79" name="Google Shape;479;p2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1" name="Google Shape;481;p22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82" name="Google Shape;48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4" name="Google Shape;484;p2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5" name="Google Shape;485;p22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86" name="Google Shape;486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87" name="Google Shape;48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89" name="Google Shape;489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0" name="Google Shape;490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2" name="Google Shape;492;p22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93" name="Google Shape;493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94" name="Google Shape;494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6" name="Google Shape;496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7" name="Google Shape;49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99" name="Google Shape;499;p2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2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2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2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2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2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2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2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8" name="Google Shape;508;p22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509" name="Google Shape;509;p2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10" name="Google Shape;510;p2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11" name="Google Shape;511;p2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12" name="Google Shape;512;p2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3" name="Google Shape;513;p2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4" name="Google Shape;514;p2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15" name="Google Shape;515;p2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16" name="Google Shape;516;p2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17" name="Google Shape;517;p22"/>
            <p:cNvCxnSpPr>
              <a:stCxn id="518" idx="3"/>
              <a:endCxn id="507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9" name="Google Shape;519;p22"/>
            <p:cNvCxnSpPr>
              <a:stCxn id="507" idx="3"/>
              <a:endCxn id="483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0" name="Google Shape;520;p22"/>
            <p:cNvCxnSpPr>
              <a:stCxn id="506" idx="3"/>
              <a:endCxn id="50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21" name="Google Shape;521;p22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522" name="Google Shape;52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3" name="Google Shape;523;p22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22"/>
          <p:cNvSpPr txBox="1"/>
          <p:nvPr/>
        </p:nvSpPr>
        <p:spPr>
          <a:xfrm rot="-5399232">
            <a:off x="3107825" y="2494561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22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2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22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2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34" name="Google Shape;534;p2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2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6" name="Google Shape;536;p23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537" name="Google Shape;53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9" name="Google Shape;539;p2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0" name="Google Shape;540;p23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541" name="Google Shape;541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2" name="Google Shape;54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4" name="Google Shape;544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45" name="Google Shape;545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47" name="Google Shape;547;p23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548" name="Google Shape;548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9" name="Google Shape;549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1" name="Google Shape;551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52" name="Google Shape;55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54" name="Google Shape;554;p2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2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2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2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2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23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23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564" name="Google Shape;564;p2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65" name="Google Shape;565;p2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66" name="Google Shape;566;p2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67" name="Google Shape;567;p2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8" name="Google Shape;568;p2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9" name="Google Shape;569;p2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70" name="Google Shape;570;p2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71" name="Google Shape;571;p2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72" name="Google Shape;572;p23"/>
            <p:cNvCxnSpPr>
              <a:stCxn id="573" idx="3"/>
              <a:endCxn id="562" idx="3"/>
            </p:cNvCxnSpPr>
            <p:nvPr/>
          </p:nvCxnSpPr>
          <p:spPr>
            <a:xfrm rot="5400000">
              <a:off x="823436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4" name="Google Shape;574;p23"/>
            <p:cNvCxnSpPr>
              <a:stCxn id="562" idx="3"/>
              <a:endCxn id="538" idx="3"/>
            </p:cNvCxnSpPr>
            <p:nvPr/>
          </p:nvCxnSpPr>
          <p:spPr>
            <a:xfrm flipH="1" rot="10800000">
              <a:off x="993385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5" name="Google Shape;575;p23"/>
            <p:cNvCxnSpPr>
              <a:stCxn id="561" idx="3"/>
              <a:endCxn id="56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76" name="Google Shape;576;p23"/>
          <p:cNvGrpSpPr/>
          <p:nvPr/>
        </p:nvGrpSpPr>
        <p:grpSpPr>
          <a:xfrm rot="-5400000">
            <a:off x="371756" y="2654711"/>
            <a:ext cx="1916681" cy="284558"/>
            <a:chOff x="3177575" y="1150925"/>
            <a:chExt cx="1167000" cy="216000"/>
          </a:xfrm>
        </p:grpSpPr>
        <p:sp>
          <p:nvSpPr>
            <p:cNvPr id="577" name="Google Shape;57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8" name="Google Shape;578;p23"/>
          <p:cNvSpPr txBox="1"/>
          <p:nvPr/>
        </p:nvSpPr>
        <p:spPr>
          <a:xfrm rot="-5399232">
            <a:off x="3552013" y="198432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23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3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23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23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3" name="Google Shape;583;p23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584" name="Google Shape;584;p23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3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6" name="Google Shape;586;p23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23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93" name="Google Shape;593;p2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2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5" name="Google Shape;595;p24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596" name="Google Shape;59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8" name="Google Shape;598;p2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9" name="Google Shape;599;p24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00" name="Google Shape;600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1" name="Google Shape;60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3" name="Google Shape;603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04" name="Google Shape;604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06" name="Google Shape;606;p24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07" name="Google Shape;607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8" name="Google Shape;608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0" name="Google Shape;610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11" name="Google Shape;61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13" name="Google Shape;613;p2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2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2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2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24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2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2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24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24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23" name="Google Shape;623;p2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24" name="Google Shape;624;p2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25" name="Google Shape;625;p2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26" name="Google Shape;626;p2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7" name="Google Shape;627;p2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8" name="Google Shape;628;p2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29" name="Google Shape;629;p2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30" name="Google Shape;630;p2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31" name="Google Shape;631;p24"/>
            <p:cNvCxnSpPr>
              <a:stCxn id="632" idx="3"/>
              <a:endCxn id="621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3" name="Google Shape;633;p24"/>
            <p:cNvCxnSpPr>
              <a:stCxn id="621" idx="3"/>
              <a:endCxn id="597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4" name="Google Shape;634;p24"/>
            <p:cNvCxnSpPr>
              <a:stCxn id="620" idx="3"/>
              <a:endCxn id="6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35" name="Google Shape;635;p24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36" name="Google Shape;63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7" name="Google Shape;637;p24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24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2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24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24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2" name="Google Shape;642;p24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643" name="Google Shape;643;p24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24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5" name="Google Shape;645;p24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4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2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52" name="Google Shape;652;p2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4" name="Google Shape;654;p25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655" name="Google Shape;65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7" name="Google Shape;657;p2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8" name="Google Shape;658;p25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59" name="Google Shape;659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0" name="Google Shape;66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2" name="Google Shape;662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63" name="Google Shape;663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5" name="Google Shape;665;p25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66" name="Google Shape;666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7" name="Google Shape;667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70" name="Google Shape;67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72" name="Google Shape;672;p2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2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2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25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2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2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25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1" name="Google Shape;681;p25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82" name="Google Shape;682;p2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83" name="Google Shape;683;p2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84" name="Google Shape;684;p2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85" name="Google Shape;685;p2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6" name="Google Shape;686;p2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7" name="Google Shape;687;p2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88" name="Google Shape;688;p2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89" name="Google Shape;689;p2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90" name="Google Shape;690;p25"/>
            <p:cNvCxnSpPr>
              <a:stCxn id="691" idx="3"/>
              <a:endCxn id="68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2" name="Google Shape;692;p25"/>
            <p:cNvCxnSpPr>
              <a:stCxn id="680" idx="3"/>
              <a:endCxn id="65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3" name="Google Shape;693;p25"/>
            <p:cNvCxnSpPr>
              <a:stCxn id="679" idx="3"/>
              <a:endCxn id="68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4" name="Google Shape;694;p25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95" name="Google Shape;69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6" name="Google Shape;696;p25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25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2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25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p25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1" name="Google Shape;701;p25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02" name="Google Shape;702;p25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25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4" name="Google Shape;704;p25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25"/>
          <p:cNvSpPr txBox="1"/>
          <p:nvPr/>
        </p:nvSpPr>
        <p:spPr>
          <a:xfrm rot="1296671">
            <a:off x="2442319" y="2289114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 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25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12" name="Google Shape;712;p2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2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4" name="Google Shape;714;p26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15" name="Google Shape;71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2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8" name="Google Shape;718;p26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19" name="Google Shape;719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0" name="Google Shape;72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2" name="Google Shape;722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23" name="Google Shape;723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25" name="Google Shape;725;p26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26" name="Google Shape;726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7" name="Google Shape;727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9" name="Google Shape;729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30" name="Google Shape;73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32" name="Google Shape;732;p2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2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2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2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26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2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2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2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26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1" name="Google Shape;741;p26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742" name="Google Shape;742;p2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743" name="Google Shape;743;p2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744" name="Google Shape;744;p2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745" name="Google Shape;745;p2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6" name="Google Shape;746;p2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7" name="Google Shape;747;p2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748" name="Google Shape;748;p2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749" name="Google Shape;749;p2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750" name="Google Shape;750;p26"/>
            <p:cNvCxnSpPr>
              <a:stCxn id="751" idx="3"/>
              <a:endCxn id="74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2" name="Google Shape;752;p26"/>
            <p:cNvCxnSpPr>
              <a:stCxn id="740" idx="3"/>
              <a:endCxn id="71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3" name="Google Shape;753;p26"/>
            <p:cNvCxnSpPr>
              <a:stCxn id="739" idx="3"/>
              <a:endCxn id="74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54" name="Google Shape;754;p26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755" name="Google Shape;75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6" name="Google Shape;756;p26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26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2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26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26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1" name="Google Shape;761;p26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62" name="Google Shape;762;p26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6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4" name="Google Shape;764;p26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26"/>
          <p:cNvSpPr txBox="1"/>
          <p:nvPr/>
        </p:nvSpPr>
        <p:spPr>
          <a:xfrm rot="-5401536">
            <a:off x="3158125" y="2530452"/>
            <a:ext cx="1342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26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2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72" name="Google Shape;772;p2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2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4" name="Google Shape;774;p27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75" name="Google Shape;77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7" name="Google Shape;777;p2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27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79" name="Google Shape;779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0" name="Google Shape;78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2" name="Google Shape;782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3" name="Google Shape;783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5" name="Google Shape;785;p27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86" name="Google Shape;786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7" name="Google Shape;787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9" name="Google Shape;789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90" name="Google Shape;79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92" name="Google Shape;792;p2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2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p2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p2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2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27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1" name="Google Shape;801;p27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802" name="Google Shape;802;p2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03" name="Google Shape;803;p2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04" name="Google Shape;804;p2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05" name="Google Shape;805;p2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6" name="Google Shape;806;p2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7" name="Google Shape;807;p2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08" name="Google Shape;808;p2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09" name="Google Shape;809;p2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10" name="Google Shape;810;p27"/>
            <p:cNvCxnSpPr>
              <a:stCxn id="811" idx="3"/>
              <a:endCxn id="80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2" name="Google Shape;812;p27"/>
            <p:cNvCxnSpPr>
              <a:stCxn id="800" idx="3"/>
              <a:endCxn id="77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3" name="Google Shape;813;p27"/>
            <p:cNvCxnSpPr>
              <a:stCxn id="799" idx="3"/>
              <a:endCxn id="80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4" name="Google Shape;814;p27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815" name="Google Shape;81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6" name="Google Shape;816;p2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2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2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2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0" name="Google Shape;820;p2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21" name="Google Shape;821;p2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3" name="Google Shape;823;p2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p27"/>
          <p:cNvSpPr txBox="1"/>
          <p:nvPr/>
        </p:nvSpPr>
        <p:spPr>
          <a:xfrm rot="-5399232">
            <a:off x="3552012" y="1886261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2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p27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bzw. wieder 1.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7" name="Google Shape;827;p2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p2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2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2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835" name="Google Shape;835;p2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2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7" name="Google Shape;837;p28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838" name="Google Shape;83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0" name="Google Shape;840;p2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1" name="Google Shape;841;p28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842" name="Google Shape;842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43" name="Google Shape;84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45" name="Google Shape;845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46" name="Google Shape;846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48" name="Google Shape;848;p28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849" name="Google Shape;849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50" name="Google Shape;850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52" name="Google Shape;852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53" name="Google Shape;85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55" name="Google Shape;855;p2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6" name="Google Shape;856;p2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2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28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p2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2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2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p28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4" name="Google Shape;864;p28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865" name="Google Shape;865;p2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66" name="Google Shape;866;p2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67" name="Google Shape;867;p2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68" name="Google Shape;868;p2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9" name="Google Shape;869;p2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0" name="Google Shape;870;p2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71" name="Google Shape;871;p2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72" name="Google Shape;872;p2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73" name="Google Shape;873;p28"/>
            <p:cNvCxnSpPr>
              <a:stCxn id="874" idx="3"/>
              <a:endCxn id="86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5" name="Google Shape;875;p28"/>
            <p:cNvCxnSpPr>
              <a:stCxn id="863" idx="3"/>
              <a:endCxn id="83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6" name="Google Shape;876;p28"/>
            <p:cNvCxnSpPr>
              <a:stCxn id="862" idx="3"/>
              <a:endCxn id="86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7" name="Google Shape;877;p28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878" name="Google Shape;87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9" name="Google Shape;879;p28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2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1" name="Google Shape;881;p28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28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3" name="Google Shape;883;p28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84" name="Google Shape;884;p28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8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6" name="Google Shape;886;p28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28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28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28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28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28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28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28"/>
          <p:cNvSpPr txBox="1"/>
          <p:nvPr/>
        </p:nvSpPr>
        <p:spPr>
          <a:xfrm rot="-5400000">
            <a:off x="6895649" y="370250"/>
            <a:ext cx="7947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28"/>
          <p:cNvSpPr txBox="1"/>
          <p:nvPr/>
        </p:nvSpPr>
        <p:spPr>
          <a:xfrm rot="-5400000">
            <a:off x="7167486" y="5704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00" name="Google Shape;900;p2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2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2" name="Google Shape;902;p29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03" name="Google Shape;90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5" name="Google Shape;905;p2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6" name="Google Shape;906;p29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07" name="Google Shape;907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08" name="Google Shape;90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0" name="Google Shape;910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1" name="Google Shape;911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13" name="Google Shape;913;p29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14" name="Google Shape;914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15" name="Google Shape;915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7" name="Google Shape;917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8" name="Google Shape;91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20" name="Google Shape;920;p2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2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2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2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29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2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2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2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29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9" name="Google Shape;929;p29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30" name="Google Shape;930;p2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31" name="Google Shape;931;p2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32" name="Google Shape;932;p2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3" name="Google Shape;933;p2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4" name="Google Shape;934;p2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5" name="Google Shape;935;p2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36" name="Google Shape;936;p2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37" name="Google Shape;937;p2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938" name="Google Shape;938;p29"/>
            <p:cNvCxnSpPr>
              <a:stCxn id="939" idx="3"/>
              <a:endCxn id="92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0" name="Google Shape;940;p29"/>
            <p:cNvCxnSpPr>
              <a:stCxn id="928" idx="3"/>
              <a:endCxn id="90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1" name="Google Shape;941;p29"/>
            <p:cNvCxnSpPr>
              <a:stCxn id="927" idx="3"/>
              <a:endCxn id="92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42" name="Google Shape;942;p29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943" name="Google Shape;94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4" name="Google Shape;944;p29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5" name="Google Shape;945;p29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p29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p29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8" name="Google Shape;948;p29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949" name="Google Shape;949;p29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29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1" name="Google Shape;951;p29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29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29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29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29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29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29"/>
          <p:cNvSpPr txBox="1"/>
          <p:nvPr/>
        </p:nvSpPr>
        <p:spPr>
          <a:xfrm rot="1625860">
            <a:off x="2408245" y="224682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29"/>
          <p:cNvSpPr txBox="1"/>
          <p:nvPr/>
        </p:nvSpPr>
        <p:spPr>
          <a:xfrm rot="-5400000">
            <a:off x="5407551" y="1149875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29"/>
          <p:cNvSpPr txBox="1"/>
          <p:nvPr/>
        </p:nvSpPr>
        <p:spPr>
          <a:xfrm rot="-5400000">
            <a:off x="5643074" y="795264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65" name="Google Shape;965;p3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3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7" name="Google Shape;967;p30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68" name="Google Shape;96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0" name="Google Shape;970;p3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1" name="Google Shape;971;p30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72" name="Google Shape;972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73" name="Google Shape;97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4" name="Google Shape;97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75" name="Google Shape;975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76" name="Google Shape;976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7" name="Google Shape;977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78" name="Google Shape;978;p30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79" name="Google Shape;979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80" name="Google Shape;980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82" name="Google Shape;982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83" name="Google Shape;98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5" name="Google Shape;985;p3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3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3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8" name="Google Shape;988;p3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30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3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1" name="Google Shape;991;p3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2" name="Google Shape;992;p3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3" name="Google Shape;993;p30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4" name="Google Shape;994;p30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95" name="Google Shape;995;p3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96" name="Google Shape;996;p3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97" name="Google Shape;997;p3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98" name="Google Shape;998;p3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99" name="Google Shape;999;p3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00" name="Google Shape;1000;p3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01" name="Google Shape;1001;p3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02" name="Google Shape;1002;p3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03" name="Google Shape;1003;p30"/>
            <p:cNvCxnSpPr>
              <a:stCxn id="1004" idx="3"/>
              <a:endCxn id="99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5" name="Google Shape;1005;p30"/>
            <p:cNvCxnSpPr>
              <a:stCxn id="993" idx="3"/>
              <a:endCxn id="96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6" name="Google Shape;1006;p30"/>
            <p:cNvCxnSpPr>
              <a:stCxn id="992" idx="3"/>
              <a:endCxn id="99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7" name="Google Shape;1007;p30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08" name="Google Shape;100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9" name="Google Shape;1009;p3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3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1" name="Google Shape;1011;p3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3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Google Shape;1013;p3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14" name="Google Shape;1014;p3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3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6" name="Google Shape;1016;p3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30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30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30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30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30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30"/>
          <p:cNvSpPr txBox="1"/>
          <p:nvPr/>
        </p:nvSpPr>
        <p:spPr>
          <a:xfrm rot="1625860">
            <a:off x="2670870" y="247167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30"/>
          <p:cNvSpPr txBox="1"/>
          <p:nvPr/>
        </p:nvSpPr>
        <p:spPr>
          <a:xfrm>
            <a:off x="4969906" y="2126099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30"/>
          <p:cNvSpPr txBox="1"/>
          <p:nvPr/>
        </p:nvSpPr>
        <p:spPr>
          <a:xfrm>
            <a:off x="5751599" y="21113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3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30" name="Google Shape;1030;p3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3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2" name="Google Shape;1032;p31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33" name="Google Shape;103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5" name="Google Shape;1035;p3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6" name="Google Shape;1036;p31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037" name="Google Shape;1037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38" name="Google Shape;103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0" name="Google Shape;1040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1" name="Google Shape;1041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43" name="Google Shape;1043;p31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044" name="Google Shape;1044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45" name="Google Shape;1045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7" name="Google Shape;1047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8" name="Google Shape;104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50" name="Google Shape;1050;p3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9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3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3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3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31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3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3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3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31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9" name="Google Shape;1059;p31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060" name="Google Shape;1060;p3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61" name="Google Shape;1061;p3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062" name="Google Shape;1062;p3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063" name="Google Shape;1063;p3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4" name="Google Shape;1064;p3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5" name="Google Shape;1065;p3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66" name="Google Shape;1066;p3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67" name="Google Shape;1067;p3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68" name="Google Shape;1068;p31"/>
            <p:cNvCxnSpPr>
              <a:stCxn id="1069" idx="3"/>
              <a:endCxn id="105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0" name="Google Shape;1070;p31"/>
            <p:cNvCxnSpPr>
              <a:stCxn id="1058" idx="3"/>
              <a:endCxn id="103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1" name="Google Shape;1071;p31"/>
            <p:cNvCxnSpPr>
              <a:stCxn id="1057" idx="3"/>
              <a:endCxn id="105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72" name="Google Shape;1072;p31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73" name="Google Shape;107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4" name="Google Shape;1074;p31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3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3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7" name="Google Shape;1077;p31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8" name="Google Shape;1078;p31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79" name="Google Shape;1079;p31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31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1" name="Google Shape;1081;p31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31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31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31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31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31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31"/>
          <p:cNvSpPr txBox="1"/>
          <p:nvPr/>
        </p:nvSpPr>
        <p:spPr>
          <a:xfrm rot="-5399232">
            <a:off x="3073204" y="247167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0" name="Google Shape;60;p1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" name="Google Shape;62;p14"/>
          <p:cNvGrpSpPr/>
          <p:nvPr/>
        </p:nvGrpSpPr>
        <p:grpSpPr>
          <a:xfrm rot="-5400000">
            <a:off x="3264990" y="2651509"/>
            <a:ext cx="1916681" cy="284558"/>
            <a:chOff x="3177575" y="1150925"/>
            <a:chExt cx="1167000" cy="216000"/>
          </a:xfrm>
        </p:grpSpPr>
        <p:sp>
          <p:nvSpPr>
            <p:cNvPr id="63" name="Google Shape;6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1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" name="Google Shape;66;p14"/>
          <p:cNvGrpSpPr/>
          <p:nvPr/>
        </p:nvGrpSpPr>
        <p:grpSpPr>
          <a:xfrm>
            <a:off x="7008488" y="1838617"/>
            <a:ext cx="569112" cy="1916704"/>
            <a:chOff x="5528720" y="1143838"/>
            <a:chExt cx="431996" cy="1167014"/>
          </a:xfrm>
        </p:grpSpPr>
        <p:grpSp>
          <p:nvGrpSpPr>
            <p:cNvPr id="67" name="Google Shape;67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8" name="Google Shape;6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" name="Google Shape;70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1" name="Google Shape;71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3" name="Google Shape;73;p14"/>
          <p:cNvGrpSpPr/>
          <p:nvPr/>
        </p:nvGrpSpPr>
        <p:grpSpPr>
          <a:xfrm>
            <a:off x="8058616" y="1838617"/>
            <a:ext cx="569112" cy="1916704"/>
            <a:chOff x="5528720" y="1143838"/>
            <a:chExt cx="431996" cy="1167014"/>
          </a:xfrm>
        </p:grpSpPr>
        <p:grpSp>
          <p:nvGrpSpPr>
            <p:cNvPr id="74" name="Google Shape;74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5" name="Google Shape;75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" name="Google Shape;77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" name="Google Shape;7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0" name="Google Shape;80;p1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4"/>
          <p:cNvSpPr/>
          <p:nvPr/>
        </p:nvSpPr>
        <p:spPr>
          <a:xfrm rot="9061">
            <a:off x="424356" y="4034829"/>
            <a:ext cx="569102" cy="78780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4"/>
          <p:cNvGrpSpPr/>
          <p:nvPr/>
        </p:nvGrpSpPr>
        <p:grpSpPr>
          <a:xfrm>
            <a:off x="500014" y="4535670"/>
            <a:ext cx="417430" cy="213350"/>
            <a:chOff x="779991" y="2682875"/>
            <a:chExt cx="3798272" cy="879430"/>
          </a:xfrm>
        </p:grpSpPr>
        <p:cxnSp>
          <p:nvCxnSpPr>
            <p:cNvPr id="90" name="Google Shape;90;p1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1" name="Google Shape;91;p1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2" name="Google Shape;92;p1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" name="Google Shape;93;p1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" name="Google Shape;94;p1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5" name="Google Shape;95;p1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6" name="Google Shape;96;p1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7" name="Google Shape;97;p14"/>
          <p:cNvGrpSpPr/>
          <p:nvPr/>
        </p:nvGrpSpPr>
        <p:grpSpPr>
          <a:xfrm>
            <a:off x="993327" y="3752080"/>
            <a:ext cx="6785700" cy="677533"/>
            <a:chOff x="993327" y="3752080"/>
            <a:chExt cx="6785700" cy="677533"/>
          </a:xfrm>
        </p:grpSpPr>
        <p:cxnSp>
          <p:nvCxnSpPr>
            <p:cNvPr id="98" name="Google Shape;98;p14"/>
            <p:cNvCxnSpPr>
              <a:stCxn id="99" idx="3"/>
              <a:endCxn id="88" idx="3"/>
            </p:cNvCxnSpPr>
            <p:nvPr/>
          </p:nvCxnSpPr>
          <p:spPr>
            <a:xfrm rot="5400000">
              <a:off x="823424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" name="Google Shape;100;p14"/>
            <p:cNvCxnSpPr>
              <a:stCxn id="88" idx="3"/>
              <a:endCxn id="64" idx="3"/>
            </p:cNvCxnSpPr>
            <p:nvPr/>
          </p:nvCxnSpPr>
          <p:spPr>
            <a:xfrm flipH="1" rot="10800000">
              <a:off x="993457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1" name="Google Shape;101;p14"/>
            <p:cNvCxnSpPr>
              <a:stCxn id="87" idx="3"/>
              <a:endCxn id="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2" name="Google Shape;102;p14"/>
          <p:cNvGrpSpPr/>
          <p:nvPr/>
        </p:nvGrpSpPr>
        <p:grpSpPr>
          <a:xfrm rot="-5400000">
            <a:off x="371744" y="2654711"/>
            <a:ext cx="1916681" cy="284558"/>
            <a:chOff x="3177575" y="1150925"/>
            <a:chExt cx="1167000" cy="216000"/>
          </a:xfrm>
        </p:grpSpPr>
        <p:sp>
          <p:nvSpPr>
            <p:cNvPr id="103" name="Google Shape;10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3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3" name="Google Shape;1093;p3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3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5" name="Google Shape;1095;p32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96" name="Google Shape;109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8" name="Google Shape;1098;p3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9" name="Google Shape;1099;p32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100" name="Google Shape;1100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1" name="Google Shape;110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3" name="Google Shape;1103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04" name="Google Shape;1104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06" name="Google Shape;1106;p32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107" name="Google Shape;1107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8" name="Google Shape;1108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0" name="Google Shape;1110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11" name="Google Shape;111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13" name="Google Shape;1113;p3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3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3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3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32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3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3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3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32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2" name="Google Shape;1122;p32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123" name="Google Shape;1123;p3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124" name="Google Shape;1124;p3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125" name="Google Shape;1125;p3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126" name="Google Shape;1126;p3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7" name="Google Shape;1127;p3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8" name="Google Shape;1128;p3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29" name="Google Shape;1129;p3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130" name="Google Shape;1130;p3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131" name="Google Shape;1131;p32"/>
            <p:cNvCxnSpPr>
              <a:stCxn id="1132" idx="3"/>
              <a:endCxn id="1121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3" name="Google Shape;1133;p32"/>
            <p:cNvCxnSpPr>
              <a:stCxn id="1121" idx="3"/>
              <a:endCxn id="1097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4" name="Google Shape;1134;p32"/>
            <p:cNvCxnSpPr>
              <a:stCxn id="1120" idx="3"/>
              <a:endCxn id="11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35" name="Google Shape;1135;p32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136" name="Google Shape;113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0x8000000A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7" name="Google Shape;1137;p32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23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3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3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32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32"/>
          <p:cNvSpPr txBox="1"/>
          <p:nvPr/>
        </p:nvSpPr>
        <p:spPr>
          <a:xfrm flipH="1">
            <a:off x="917450" y="809826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32"/>
          <p:cNvSpPr txBox="1"/>
          <p:nvPr/>
        </p:nvSpPr>
        <p:spPr>
          <a:xfrm flipH="1">
            <a:off x="3710250" y="809826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32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32"/>
          <p:cNvSpPr txBox="1"/>
          <p:nvPr/>
        </p:nvSpPr>
        <p:spPr>
          <a:xfrm rot="-5400000">
            <a:off x="7751672" y="2670700"/>
            <a:ext cx="794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32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bzw. wieder 2.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32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p32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32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p32"/>
          <p:cNvSpPr txBox="1"/>
          <p:nvPr/>
        </p:nvSpPr>
        <p:spPr>
          <a:xfrm rot="-5399232">
            <a:off x="3498717" y="2071737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p32"/>
          <p:cNvSpPr txBox="1"/>
          <p:nvPr/>
        </p:nvSpPr>
        <p:spPr>
          <a:xfrm flipH="1">
            <a:off x="3735289" y="128921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1" name="Google Shape;1151;p32"/>
          <p:cNvSpPr txBox="1"/>
          <p:nvPr/>
        </p:nvSpPr>
        <p:spPr>
          <a:xfrm flipH="1">
            <a:off x="7647263" y="111955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2" name="Google Shape;1152;p32"/>
          <p:cNvSpPr txBox="1"/>
          <p:nvPr/>
        </p:nvSpPr>
        <p:spPr>
          <a:xfrm flipH="1">
            <a:off x="932725" y="1514038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" name="Google Shape;109;p1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1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12" name="Google Shape;11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" name="Google Shape;114;p1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" name="Google Shape;115;p1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16" name="Google Shape;116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7" name="Google Shape;11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" name="Google Shape;119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0" name="Google Shape;120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2" name="Google Shape;122;p1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23" name="Google Shape;123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4" name="Google Shape;124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" name="Google Shape;126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7" name="Google Shape;12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" name="Google Shape;129;p1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1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39" name="Google Shape;139;p1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40" name="Google Shape;140;p1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41" name="Google Shape;141;p1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42" name="Google Shape;142;p1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3" name="Google Shape;143;p1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4" name="Google Shape;144;p1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45" name="Google Shape;145;p1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46" name="Google Shape;146;p1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47" name="Google Shape;147;p15"/>
            <p:cNvCxnSpPr>
              <a:stCxn id="148" idx="3"/>
              <a:endCxn id="137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9" name="Google Shape;149;p15"/>
            <p:cNvCxnSpPr>
              <a:stCxn id="137" idx="3"/>
              <a:endCxn id="113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5"/>
            <p:cNvCxnSpPr>
              <a:stCxn id="136" idx="3"/>
              <a:endCxn id="13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1" name="Google Shape;151;p15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52" name="Google Shape;15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1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60" name="Google Shape;160;p1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2" name="Google Shape;162;p1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63" name="Google Shape;16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1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6" name="Google Shape;166;p1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67" name="Google Shape;167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8" name="Google Shape;16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0" name="Google Shape;170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1" name="Google Shape;171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3" name="Google Shape;173;p1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4" name="Google Shape;174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5" name="Google Shape;175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Google Shape;177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8" name="Google Shape;17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0" name="Google Shape;180;p1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p1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90" name="Google Shape;190;p1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91" name="Google Shape;191;p1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2" name="Google Shape;192;p1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3" name="Google Shape;193;p1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4" name="Google Shape;194;p1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5" name="Google Shape;195;p1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96" name="Google Shape;196;p1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97" name="Google Shape;197;p1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8" name="Google Shape;198;p16"/>
            <p:cNvCxnSpPr>
              <a:stCxn id="199" idx="3"/>
              <a:endCxn id="188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0" name="Google Shape;200;p16"/>
            <p:cNvCxnSpPr>
              <a:stCxn id="188" idx="3"/>
              <a:endCxn id="164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1" name="Google Shape;201;p16"/>
            <p:cNvCxnSpPr>
              <a:stCxn id="187" idx="3"/>
              <a:endCxn id="1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2" name="Google Shape;202;p16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03" name="Google Shape;20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16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1" name="Google Shape;211;p1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" name="Google Shape;213;p17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14" name="Google Shape;21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1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17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18" name="Google Shape;218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9" name="Google Shape;21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1" name="Google Shape;221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2" name="Google Shape;222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4" name="Google Shape;224;p17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25" name="Google Shape;225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6" name="Google Shape;226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8" name="Google Shape;228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" name="Google Shape;22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1" name="Google Shape;231;p1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7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7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17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41" name="Google Shape;241;p1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42" name="Google Shape;242;p1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3" name="Google Shape;243;p1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4" name="Google Shape;244;p1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5" name="Google Shape;245;p1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" name="Google Shape;246;p1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47" name="Google Shape;247;p1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48" name="Google Shape;248;p1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49" name="Google Shape;249;p17"/>
            <p:cNvCxnSpPr>
              <a:stCxn id="250" idx="3"/>
              <a:endCxn id="239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1" name="Google Shape;251;p17"/>
            <p:cNvCxnSpPr>
              <a:stCxn id="239" idx="3"/>
              <a:endCxn id="215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2" name="Google Shape;252;p17"/>
            <p:cNvCxnSpPr>
              <a:stCxn id="238" idx="3"/>
              <a:endCxn id="23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3" name="Google Shape;253;p17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54" name="Google Shape;25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Google Shape;255;p17"/>
          <p:cNvSpPr txBox="1"/>
          <p:nvPr/>
        </p:nvSpPr>
        <p:spPr>
          <a:xfrm>
            <a:off x="2105613" y="2405700"/>
            <a:ext cx="13422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62" name="Google Shape;262;p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18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65" name="Google Shape;26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69" name="Google Shape;269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0" name="Google Shape;27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" name="Google Shape;272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3" name="Google Shape;273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5" name="Google Shape;275;p18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76" name="Google Shape;276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" name="Google Shape;277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9" name="Google Shape;279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0" name="Google Shape;28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2" name="Google Shape;282;p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8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1" name="Google Shape;291;p18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92" name="Google Shape;292;p1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93" name="Google Shape;293;p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4" name="Google Shape;294;p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5" name="Google Shape;295;p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6" name="Google Shape;296;p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7" name="Google Shape;297;p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98" name="Google Shape;298;p1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99" name="Google Shape;299;p1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00" name="Google Shape;300;p18"/>
            <p:cNvCxnSpPr>
              <a:stCxn id="301" idx="3"/>
              <a:endCxn id="290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2" name="Google Shape;302;p18"/>
            <p:cNvCxnSpPr>
              <a:stCxn id="290" idx="3"/>
              <a:endCxn id="266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3" name="Google Shape;303;p18"/>
            <p:cNvCxnSpPr>
              <a:stCxn id="289" idx="3"/>
              <a:endCxn id="29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4" name="Google Shape;304;p18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305" name="Google Shape;30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6" name="Google Shape;306;p18"/>
          <p:cNvSpPr txBox="1"/>
          <p:nvPr/>
        </p:nvSpPr>
        <p:spPr>
          <a:xfrm>
            <a:off x="2738849" y="2465904"/>
            <a:ext cx="13422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13" name="Google Shape;313;p1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19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16" name="Google Shape;31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8" name="Google Shape;318;p1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" name="Google Shape;319;p19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20" name="Google Shape;320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1" name="Google Shape;32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3" name="Google Shape;323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24" name="Google Shape;324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26" name="Google Shape;326;p19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27" name="Google Shape;327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8" name="Google Shape;328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0" name="Google Shape;330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31" name="Google Shape;33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3" name="Google Shape;333;p1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1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9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2" name="Google Shape;342;p19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43" name="Google Shape;343;p1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44" name="Google Shape;344;p1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45" name="Google Shape;345;p1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46" name="Google Shape;346;p1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7" name="Google Shape;347;p1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8" name="Google Shape;348;p1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49" name="Google Shape;349;p1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50" name="Google Shape;350;p1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51" name="Google Shape;351;p19"/>
            <p:cNvCxnSpPr>
              <a:stCxn id="352" idx="3"/>
              <a:endCxn id="34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3" name="Google Shape;353;p19"/>
            <p:cNvCxnSpPr>
              <a:stCxn id="341" idx="3"/>
              <a:endCxn id="31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" name="Google Shape;354;p19"/>
            <p:cNvCxnSpPr>
              <a:stCxn id="340" idx="3"/>
              <a:endCxn id="34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55" name="Google Shape;355;p19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356" name="Google Shape;35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7" name="Google Shape;357;p19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8" name="Google Shape;358;p19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359" name="Google Shape;359;p19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9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9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2" name="Google Shape;362;p19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68" name="Google Shape;368;p2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20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71" name="Google Shape;37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2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20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75" name="Google Shape;375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76" name="Google Shape;37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8" name="Google Shape;378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79" name="Google Shape;379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81" name="Google Shape;381;p20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82" name="Google Shape;382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83" name="Google Shape;383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5" name="Google Shape;385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86" name="Google Shape;38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88" name="Google Shape;388;p2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2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2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2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20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7" name="Google Shape;397;p20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98" name="Google Shape;398;p2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99" name="Google Shape;399;p2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00" name="Google Shape;400;p2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01" name="Google Shape;401;p2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2" name="Google Shape;402;p2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3" name="Google Shape;403;p2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04" name="Google Shape;404;p2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05" name="Google Shape;405;p2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06" name="Google Shape;406;p20"/>
            <p:cNvCxnSpPr>
              <a:stCxn id="407" idx="3"/>
              <a:endCxn id="396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8" name="Google Shape;408;p20"/>
            <p:cNvCxnSpPr>
              <a:stCxn id="396" idx="3"/>
              <a:endCxn id="372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9" name="Google Shape;409;p20"/>
            <p:cNvCxnSpPr>
              <a:stCxn id="395" idx="3"/>
              <a:endCxn id="39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0" name="Google Shape;410;p20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11" name="Google Shape;41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20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20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4" name="Google Shape;414;p20"/>
          <p:cNvGrpSpPr/>
          <p:nvPr/>
        </p:nvGrpSpPr>
        <p:grpSpPr>
          <a:xfrm>
            <a:off x="917450" y="585000"/>
            <a:ext cx="4479400" cy="704096"/>
            <a:chOff x="917450" y="585000"/>
            <a:chExt cx="4479400" cy="704096"/>
          </a:xfrm>
        </p:grpSpPr>
        <p:sp>
          <p:nvSpPr>
            <p:cNvPr id="415" name="Google Shape;415;p20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0"/>
            <p:cNvSpPr txBox="1"/>
            <p:nvPr/>
          </p:nvSpPr>
          <p:spPr>
            <a:xfrm flipH="1">
              <a:off x="917450" y="809696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0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23" name="Google Shape;423;p2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2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5" name="Google Shape;425;p21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26" name="Google Shape;42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8" name="Google Shape;428;p2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9" name="Google Shape;429;p21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30" name="Google Shape;430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1" name="Google Shape;43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3" name="Google Shape;433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34" name="Google Shape;434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36" name="Google Shape;436;p21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37" name="Google Shape;437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8" name="Google Shape;438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43" name="Google Shape;443;p2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2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2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2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2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2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2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1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2" name="Google Shape;452;p21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453" name="Google Shape;453;p2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54" name="Google Shape;454;p2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55" name="Google Shape;455;p2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56" name="Google Shape;456;p2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7" name="Google Shape;457;p2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8" name="Google Shape;458;p2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59" name="Google Shape;459;p2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60" name="Google Shape;460;p2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61" name="Google Shape;461;p21"/>
            <p:cNvCxnSpPr>
              <a:stCxn id="462" idx="3"/>
              <a:endCxn id="45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3" name="Google Shape;463;p21"/>
            <p:cNvCxnSpPr>
              <a:stCxn id="451" idx="3"/>
              <a:endCxn id="42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4" name="Google Shape;464;p21"/>
            <p:cNvCxnSpPr>
              <a:stCxn id="450" idx="3"/>
              <a:endCxn id="45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65" name="Google Shape;465;p21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66" name="Google Shape;46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7" name="Google Shape;467;p2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21"/>
          <p:cNvSpPr txBox="1"/>
          <p:nvPr/>
        </p:nvSpPr>
        <p:spPr>
          <a:xfrm rot="1296671">
            <a:off x="2442279" y="2289098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21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0" name="Google Shape;470;p21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471" name="Google Shape;471;p21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1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1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