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7df5a24b957046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7df5a24b957046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Ports - Die Anschlüsse des Mikrocontrollers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kommuniziert der Mikrocontroller mit seiner Umgebung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14"/>
          <p:cNvGrpSpPr/>
          <p:nvPr/>
        </p:nvGrpSpPr>
        <p:grpSpPr>
          <a:xfrm>
            <a:off x="221812" y="231873"/>
            <a:ext cx="4941692" cy="4617877"/>
            <a:chOff x="5095590" y="278671"/>
            <a:chExt cx="4941692" cy="3457271"/>
          </a:xfrm>
        </p:grpSpPr>
        <p:sp>
          <p:nvSpPr>
            <p:cNvPr id="61" name="Google Shape;61;p14"/>
            <p:cNvSpPr/>
            <p:nvPr/>
          </p:nvSpPr>
          <p:spPr>
            <a:xfrm rot="8341007">
              <a:off x="5542267" y="864181"/>
              <a:ext cx="2440847" cy="2274339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" name="Google Shape;62;p14"/>
            <p:cNvGrpSpPr/>
            <p:nvPr/>
          </p:nvGrpSpPr>
          <p:grpSpPr>
            <a:xfrm>
              <a:off x="690556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3" name="Google Shape;63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" name="Google Shape;64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65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" name="Google Shape;66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7" name="Google Shape;67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" name="Google Shape;69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0" name="Google Shape;70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71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2" name="Google Shape;72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3" name="Google Shape;73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4" name="Google Shape;74;p1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fmla="val 128575" name="adj"/>
              </a:avLst>
            </a:prstGeom>
            <a:solidFill>
              <a:srgbClr val="783F04"/>
            </a:solidFill>
            <a:ln cap="flat" cmpd="sng" w="38100">
              <a:solidFill>
                <a:srgbClr val="B45F0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3" name="Google Shape;83;p14"/>
            <p:cNvGrpSpPr/>
            <p:nvPr/>
          </p:nvGrpSpPr>
          <p:grpSpPr>
            <a:xfrm>
              <a:off x="661055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4" name="Google Shape;84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5" name="Google Shape;85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Google Shape;86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7" name="Google Shape;87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" name="Google Shape;88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0" name="Google Shape;90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1" name="Google Shape;91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cap="flat" cmpd="sng" w="38100">
                  <a:solidFill>
                    <a:srgbClr val="B45F06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b="0" i="0" lang="en" sz="1600" u="none" cap="none" strike="noStrik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b="0" i="0" sz="1600" u="none" cap="none" strike="noStrik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3" name="Google Shape;93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" name="Google Shape;94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B45F06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95" name="Google Shape;95;p14"/>
            <p:cNvSpPr/>
            <p:nvPr/>
          </p:nvSpPr>
          <p:spPr>
            <a:xfrm rot="8369836">
              <a:off x="7231775" y="818381"/>
              <a:ext cx="2326615" cy="2332993"/>
            </a:xfrm>
            <a:prstGeom prst="parallelogram">
              <a:avLst>
                <a:gd fmla="val 86625" name="adj"/>
              </a:avLst>
            </a:prstGeom>
            <a:solidFill>
              <a:srgbClr val="6AA84F"/>
            </a:solidFill>
            <a:ln cap="flat" cmpd="sng" w="9525">
              <a:solidFill>
                <a:srgbClr val="15815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" name="Google Shape;96;p1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b="0" i="0" sz="18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600" u="none" cap="none" strike="noStrik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b="0" i="0" sz="1600" u="none" cap="none" strike="noStrik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CPU</a:t>
            </a:r>
            <a:endParaRPr sz="1900"/>
          </a:p>
        </p:txBody>
      </p:sp>
      <p:sp>
        <p:nvSpPr>
          <p:cNvPr id="101" name="Google Shape;101;p1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fmla="val 50000" name="adj1"/>
              <a:gd fmla="val 2696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cap="flat" cmpd="sng" w="38100">
            <a:solidFill>
              <a:srgbClr val="38761D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Mikrocontroller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