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c7df5a24b957046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c7df5a24b957046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Ports - Die Anschlüsse des Mikrocontrollers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148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 kommuniziert der Mikrocontroller mit seiner Umgebung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Google Shape;60;p14"/>
          <p:cNvGrpSpPr/>
          <p:nvPr/>
        </p:nvGrpSpPr>
        <p:grpSpPr>
          <a:xfrm>
            <a:off x="221812" y="231873"/>
            <a:ext cx="4941692" cy="4617877"/>
            <a:chOff x="5095590" y="278671"/>
            <a:chExt cx="4941692" cy="3457271"/>
          </a:xfrm>
        </p:grpSpPr>
        <p:sp>
          <p:nvSpPr>
            <p:cNvPr id="61" name="Google Shape;61;p14"/>
            <p:cNvSpPr/>
            <p:nvPr/>
          </p:nvSpPr>
          <p:spPr>
            <a:xfrm rot="8341007">
              <a:off x="5542267" y="864181"/>
              <a:ext cx="2440847" cy="2274339"/>
            </a:xfrm>
            <a:prstGeom prst="parallelogram">
              <a:avLst>
                <a:gd fmla="val 86625" name="adj"/>
              </a:avLst>
            </a:prstGeom>
            <a:solidFill>
              <a:srgbClr val="6AA84F"/>
            </a:solidFill>
            <a:ln cap="flat" cmpd="sng" w="9525">
              <a:solidFill>
                <a:srgbClr val="158158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2" name="Google Shape;62;p14"/>
            <p:cNvGrpSpPr/>
            <p:nvPr/>
          </p:nvGrpSpPr>
          <p:grpSpPr>
            <a:xfrm>
              <a:off x="6905563" y="278671"/>
              <a:ext cx="1644093" cy="3187895"/>
              <a:chOff x="7271300" y="8342"/>
              <a:chExt cx="1651193" cy="2670600"/>
            </a:xfrm>
          </p:grpSpPr>
          <p:grpSp>
            <p:nvGrpSpPr>
              <p:cNvPr id="63" name="Google Shape;63;p14"/>
              <p:cNvGrpSpPr/>
              <p:nvPr/>
            </p:nvGrpSpPr>
            <p:grpSpPr>
              <a:xfrm>
                <a:off x="7271300" y="382350"/>
                <a:ext cx="1647000" cy="477600"/>
                <a:chOff x="7271300" y="382350"/>
                <a:chExt cx="1647000" cy="477600"/>
              </a:xfrm>
            </p:grpSpPr>
            <p:sp>
              <p:nvSpPr>
                <p:cNvPr id="64" name="Google Shape;64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65" name="Google Shape;65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66" name="Google Shape;66;p14"/>
              <p:cNvGrpSpPr/>
              <p:nvPr/>
            </p:nvGrpSpPr>
            <p:grpSpPr>
              <a:xfrm>
                <a:off x="7271301" y="1110925"/>
                <a:ext cx="1647000" cy="477600"/>
                <a:chOff x="7271300" y="382350"/>
                <a:chExt cx="1647000" cy="477600"/>
              </a:xfrm>
            </p:grpSpPr>
            <p:sp>
              <p:nvSpPr>
                <p:cNvPr id="67" name="Google Shape;67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68" name="Google Shape;68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69" name="Google Shape;69;p14"/>
              <p:cNvGrpSpPr/>
              <p:nvPr/>
            </p:nvGrpSpPr>
            <p:grpSpPr>
              <a:xfrm>
                <a:off x="7271300" y="1839500"/>
                <a:ext cx="1647000" cy="477600"/>
                <a:chOff x="7271300" y="382350"/>
                <a:chExt cx="1647000" cy="477600"/>
              </a:xfrm>
            </p:grpSpPr>
            <p:sp>
              <p:nvSpPr>
                <p:cNvPr id="70" name="Google Shape;70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71" name="Google Shape;71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t/>
                  </a:r>
                  <a:endParaRPr b="0" i="0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cxnSp>
            <p:nvCxnSpPr>
              <p:cNvPr id="72" name="Google Shape;72;p14"/>
              <p:cNvCxnSpPr/>
              <p:nvPr/>
            </p:nvCxnSpPr>
            <p:spPr>
              <a:xfrm flipH="1">
                <a:off x="7272468" y="8342"/>
                <a:ext cx="4200" cy="26706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B45F06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73" name="Google Shape;73;p14"/>
              <p:cNvCxnSpPr/>
              <p:nvPr/>
            </p:nvCxnSpPr>
            <p:spPr>
              <a:xfrm flipH="1">
                <a:off x="8918293" y="8342"/>
                <a:ext cx="4200" cy="26706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B45F06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74" name="Google Shape;74;p14"/>
            <p:cNvSpPr/>
            <p:nvPr/>
          </p:nvSpPr>
          <p:spPr>
            <a:xfrm>
              <a:off x="6610701" y="724174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" name="Google Shape;75;p14"/>
            <p:cNvSpPr/>
            <p:nvPr/>
          </p:nvSpPr>
          <p:spPr>
            <a:xfrm>
              <a:off x="6610701" y="1003925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" name="Google Shape;76;p14"/>
            <p:cNvSpPr/>
            <p:nvPr/>
          </p:nvSpPr>
          <p:spPr>
            <a:xfrm>
              <a:off x="6610701" y="1312226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" name="Google Shape;77;p14"/>
            <p:cNvSpPr/>
            <p:nvPr/>
          </p:nvSpPr>
          <p:spPr>
            <a:xfrm>
              <a:off x="6610701" y="1582527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8" name="Google Shape;78;p14"/>
            <p:cNvSpPr/>
            <p:nvPr/>
          </p:nvSpPr>
          <p:spPr>
            <a:xfrm>
              <a:off x="6610701" y="1852828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14"/>
            <p:cNvSpPr/>
            <p:nvPr/>
          </p:nvSpPr>
          <p:spPr>
            <a:xfrm>
              <a:off x="6610701" y="2161128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0" name="Google Shape;80;p14"/>
            <p:cNvSpPr/>
            <p:nvPr/>
          </p:nvSpPr>
          <p:spPr>
            <a:xfrm>
              <a:off x="6610701" y="2469429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" name="Google Shape;81;p14"/>
            <p:cNvSpPr/>
            <p:nvPr/>
          </p:nvSpPr>
          <p:spPr>
            <a:xfrm>
              <a:off x="6610698" y="2765418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" name="Google Shape;82;p14"/>
            <p:cNvSpPr/>
            <p:nvPr/>
          </p:nvSpPr>
          <p:spPr>
            <a:xfrm>
              <a:off x="6610701" y="3061406"/>
              <a:ext cx="1939200" cy="270300"/>
            </a:xfrm>
            <a:prstGeom prst="parallelogram">
              <a:avLst>
                <a:gd fmla="val 128575" name="adj"/>
              </a:avLst>
            </a:prstGeom>
            <a:solidFill>
              <a:srgbClr val="783F04"/>
            </a:solidFill>
            <a:ln cap="flat" cmpd="sng" w="38100">
              <a:solidFill>
                <a:srgbClr val="B45F0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83" name="Google Shape;83;p14"/>
            <p:cNvGrpSpPr/>
            <p:nvPr/>
          </p:nvGrpSpPr>
          <p:grpSpPr>
            <a:xfrm>
              <a:off x="6610554" y="548047"/>
              <a:ext cx="1644093" cy="3187895"/>
              <a:chOff x="7271300" y="8342"/>
              <a:chExt cx="1651193" cy="2670600"/>
            </a:xfrm>
          </p:grpSpPr>
          <p:grpSp>
            <p:nvGrpSpPr>
              <p:cNvPr id="84" name="Google Shape;84;p14"/>
              <p:cNvGrpSpPr/>
              <p:nvPr/>
            </p:nvGrpSpPr>
            <p:grpSpPr>
              <a:xfrm>
                <a:off x="7271300" y="382350"/>
                <a:ext cx="1647000" cy="477600"/>
                <a:chOff x="7271300" y="382350"/>
                <a:chExt cx="1647000" cy="477600"/>
              </a:xfrm>
            </p:grpSpPr>
            <p:sp>
              <p:nvSpPr>
                <p:cNvPr id="85" name="Google Shape;85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86" name="Google Shape;86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87" name="Google Shape;87;p14"/>
              <p:cNvGrpSpPr/>
              <p:nvPr/>
            </p:nvGrpSpPr>
            <p:grpSpPr>
              <a:xfrm>
                <a:off x="7271301" y="1110925"/>
                <a:ext cx="1647000" cy="477600"/>
                <a:chOff x="7271300" y="382350"/>
                <a:chExt cx="1647000" cy="477600"/>
              </a:xfrm>
            </p:grpSpPr>
            <p:sp>
              <p:nvSpPr>
                <p:cNvPr id="88" name="Google Shape;88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89" name="Google Shape;89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90" name="Google Shape;90;p14"/>
              <p:cNvGrpSpPr/>
              <p:nvPr/>
            </p:nvGrpSpPr>
            <p:grpSpPr>
              <a:xfrm>
                <a:off x="7271300" y="1839500"/>
                <a:ext cx="1647000" cy="477600"/>
                <a:chOff x="7271300" y="382350"/>
                <a:chExt cx="1647000" cy="477600"/>
              </a:xfrm>
            </p:grpSpPr>
            <p:sp>
              <p:nvSpPr>
                <p:cNvPr id="91" name="Google Shape;91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92" name="Google Shape;92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cap="flat" cmpd="sng" w="38100">
                  <a:solidFill>
                    <a:srgbClr val="B45F06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marR="0" rtl="0" algn="l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b="0" i="0" lang="en" sz="1600" u="none" cap="none" strike="noStrik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b="0" i="0" sz="1600" u="none" cap="none" strike="noStrik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cxnSp>
            <p:nvCxnSpPr>
              <p:cNvPr id="93" name="Google Shape;93;p14"/>
              <p:cNvCxnSpPr/>
              <p:nvPr/>
            </p:nvCxnSpPr>
            <p:spPr>
              <a:xfrm flipH="1">
                <a:off x="7272468" y="8342"/>
                <a:ext cx="4200" cy="26706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B45F06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94" name="Google Shape;94;p14"/>
              <p:cNvCxnSpPr/>
              <p:nvPr/>
            </p:nvCxnSpPr>
            <p:spPr>
              <a:xfrm flipH="1">
                <a:off x="8918293" y="8342"/>
                <a:ext cx="4200" cy="26706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B45F06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  <p:sp>
          <p:nvSpPr>
            <p:cNvPr id="95" name="Google Shape;95;p14"/>
            <p:cNvSpPr/>
            <p:nvPr/>
          </p:nvSpPr>
          <p:spPr>
            <a:xfrm rot="8369836">
              <a:off x="7231775" y="818381"/>
              <a:ext cx="2326615" cy="2332993"/>
            </a:xfrm>
            <a:prstGeom prst="parallelogram">
              <a:avLst>
                <a:gd fmla="val 86625" name="adj"/>
              </a:avLst>
            </a:prstGeom>
            <a:solidFill>
              <a:srgbClr val="6AA84F"/>
            </a:solidFill>
            <a:ln cap="flat" cmpd="sng" w="9525">
              <a:solidFill>
                <a:srgbClr val="158158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6" name="Google Shape;96;p14"/>
          <p:cNvSpPr/>
          <p:nvPr/>
        </p:nvSpPr>
        <p:spPr>
          <a:xfrm>
            <a:off x="1925680" y="824350"/>
            <a:ext cx="1348800" cy="351900"/>
          </a:xfrm>
          <a:prstGeom prst="ellipse">
            <a:avLst/>
          </a:prstGeom>
          <a:solidFill>
            <a:srgbClr val="9900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b="0" i="0" sz="1800" u="none" cap="none" strike="noStrik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" name="Google Shape;97;p14"/>
          <p:cNvSpPr/>
          <p:nvPr/>
        </p:nvSpPr>
        <p:spPr>
          <a:xfrm>
            <a:off x="1925673" y="2006574"/>
            <a:ext cx="1348800" cy="351900"/>
          </a:xfrm>
          <a:prstGeom prst="ellipse">
            <a:avLst/>
          </a:prstGeom>
          <a:solidFill>
            <a:srgbClr val="9900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b="0" i="0" sz="1800" u="none" cap="none" strike="noStrik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" name="Google Shape;98;p14"/>
          <p:cNvSpPr/>
          <p:nvPr/>
        </p:nvSpPr>
        <p:spPr>
          <a:xfrm>
            <a:off x="1925680" y="3188800"/>
            <a:ext cx="1288500" cy="351900"/>
          </a:xfrm>
          <a:prstGeom prst="ellipse">
            <a:avLst/>
          </a:prstGeom>
          <a:solidFill>
            <a:srgbClr val="990000"/>
          </a:solidFill>
          <a:ln cap="flat" cmpd="sng" w="9525">
            <a:solidFill>
              <a:srgbClr val="158158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600" u="none" cap="none" strike="noStrik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b="0" i="0" sz="1600" u="none" cap="none" strike="noStrik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" name="Google Shape;99;p14"/>
          <p:cNvSpPr txBox="1"/>
          <p:nvPr/>
        </p:nvSpPr>
        <p:spPr>
          <a:xfrm>
            <a:off x="1678773" y="4371025"/>
            <a:ext cx="1842600" cy="54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900"/>
              <a:buFont typeface="Arial"/>
              <a:buNone/>
            </a:pPr>
            <a:r>
              <a:rPr b="0" i="0" lang="en" sz="19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EA-Speicher</a:t>
            </a:r>
            <a:endParaRPr b="0" i="0" sz="19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" name="Google Shape;100;p14"/>
          <p:cNvSpPr/>
          <p:nvPr/>
        </p:nvSpPr>
        <p:spPr>
          <a:xfrm>
            <a:off x="221803" y="1172400"/>
            <a:ext cx="910500" cy="2798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/>
              <a:t>CPU</a:t>
            </a:r>
            <a:endParaRPr sz="1900"/>
          </a:p>
        </p:txBody>
      </p:sp>
      <p:sp>
        <p:nvSpPr>
          <p:cNvPr id="101" name="Google Shape;101;p14"/>
          <p:cNvSpPr/>
          <p:nvPr/>
        </p:nvSpPr>
        <p:spPr>
          <a:xfrm>
            <a:off x="1132300" y="2154600"/>
            <a:ext cx="572400" cy="834300"/>
          </a:xfrm>
          <a:prstGeom prst="leftRightArrow">
            <a:avLst>
              <a:gd fmla="val 50000" name="adj1"/>
              <a:gd fmla="val 26963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14"/>
          <p:cNvSpPr/>
          <p:nvPr/>
        </p:nvSpPr>
        <p:spPr>
          <a:xfrm>
            <a:off x="19154" y="10"/>
            <a:ext cx="3957900" cy="5143500"/>
          </a:xfrm>
          <a:prstGeom prst="rect">
            <a:avLst/>
          </a:prstGeom>
          <a:noFill/>
          <a:ln cap="flat" cmpd="sng" w="38100">
            <a:solidFill>
              <a:srgbClr val="38761D"/>
            </a:solidFill>
            <a:prstDash val="dot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14"/>
          <p:cNvSpPr txBox="1"/>
          <p:nvPr/>
        </p:nvSpPr>
        <p:spPr>
          <a:xfrm>
            <a:off x="19150" y="4602900"/>
            <a:ext cx="2015400" cy="540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/>
              <a:t>Mikrocontroller</a:t>
            </a:r>
            <a:endParaRPr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