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5" Type="http://schemas.openxmlformats.org/officeDocument/2006/relationships/slide" Target="slides/slide20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76" name="Google Shape;476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31" name="Google Shape;531;p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8" name="Shape 5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9" name="Google Shape;589;p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90" name="Google Shape;590;p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47" name="Shape 6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8" name="Google Shape;648;p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49" name="Google Shape;649;p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07" name="Shape 7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8" name="Google Shape;708;p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09" name="Google Shape;709;p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67" name="Shape 7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" name="Google Shape;768;p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69" name="Google Shape;769;p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30" name="Shape 8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1" name="Google Shape;831;p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32" name="Google Shape;832;p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95" name="Shape 8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6" name="Google Shape;896;p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97" name="Google Shape;897;p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60" name="Shape 9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1" name="Google Shape;961;p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62" name="Google Shape;962;p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25" name="Shape 10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Google Shape;1026;p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27" name="Google Shape;1027;p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7" name="Google Shape;57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88" name="Shape 10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9" name="Google Shape;1089;p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90" name="Google Shape;1090;p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6" name="Google Shape;106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57" name="Google Shape;157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p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08" name="Google Shape;208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59" name="Google Shape;259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08" name="Shape 3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" name="Google Shape;309;p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10" name="Google Shape;310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63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p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65" name="Google Shape;365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18" name="Shape 4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" name="Google Shape;419;p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20" name="Google Shape;420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/>
              <a:t>Befehlspipeline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77" name="Shape 4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Google Shape;478;p22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479" name="Google Shape;479;p22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80" name="Google Shape;480;p22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81" name="Google Shape;481;p22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482" name="Google Shape;482;p2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83" name="Google Shape;483;p2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84" name="Google Shape;484;p22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85" name="Google Shape;485;p22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486" name="Google Shape;486;p2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87" name="Google Shape;487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88" name="Google Shape;488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89" name="Google Shape;489;p2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90" name="Google Shape;490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91" name="Google Shape;491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492" name="Google Shape;492;p22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493" name="Google Shape;493;p2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94" name="Google Shape;494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95" name="Google Shape;495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96" name="Google Shape;496;p2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97" name="Google Shape;497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98" name="Google Shape;498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499" name="Google Shape;499;p22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0" name="Google Shape;500;p22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1" name="Google Shape;501;p22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2" name="Google Shape;502;p22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3" name="Google Shape;503;p22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4" name="Google Shape;504;p22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5" name="Google Shape;505;p22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6" name="Google Shape;506;p22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7" name="Google Shape;507;p22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08" name="Google Shape;508;p22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509" name="Google Shape;509;p22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510" name="Google Shape;510;p22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511" name="Google Shape;511;p22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512" name="Google Shape;512;p22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13" name="Google Shape;513;p22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14" name="Google Shape;514;p22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515" name="Google Shape;515;p22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516" name="Google Shape;516;p22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517" name="Google Shape;517;p22"/>
            <p:cNvCxnSpPr>
              <a:stCxn id="518" idx="3"/>
              <a:endCxn id="507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19" name="Google Shape;519;p22"/>
            <p:cNvCxnSpPr>
              <a:stCxn id="507" idx="3"/>
              <a:endCxn id="483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20" name="Google Shape;520;p22"/>
            <p:cNvCxnSpPr>
              <a:stCxn id="506" idx="3"/>
              <a:endCxn id="507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521" name="Google Shape;521;p22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522" name="Google Shape;522;p2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8" name="Google Shape;518;p2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23" name="Google Shape;523;p22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4" name="Google Shape;524;p22"/>
          <p:cNvSpPr txBox="1"/>
          <p:nvPr/>
        </p:nvSpPr>
        <p:spPr>
          <a:xfrm rot="-5399232">
            <a:off x="3107825" y="2494561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5" name="Google Shape;525;p22"/>
          <p:cNvSpPr txBox="1"/>
          <p:nvPr/>
        </p:nvSpPr>
        <p:spPr>
          <a:xfrm>
            <a:off x="6426927" y="2541100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6" name="Google Shape;526;p22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7" name="Google Shape;527;p22"/>
          <p:cNvSpPr txBox="1"/>
          <p:nvPr/>
        </p:nvSpPr>
        <p:spPr>
          <a:xfrm flipH="1">
            <a:off x="917450" y="802561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8" name="Google Shape;528;p22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2" name="Shape 5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Google Shape;533;p23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534" name="Google Shape;534;p23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35" name="Google Shape;535;p23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36" name="Google Shape;536;p23"/>
          <p:cNvGrpSpPr/>
          <p:nvPr/>
        </p:nvGrpSpPr>
        <p:grpSpPr>
          <a:xfrm rot="-5400000">
            <a:off x="3265002" y="2651509"/>
            <a:ext cx="1916681" cy="284558"/>
            <a:chOff x="3177575" y="1150925"/>
            <a:chExt cx="1167000" cy="216000"/>
          </a:xfrm>
        </p:grpSpPr>
        <p:sp>
          <p:nvSpPr>
            <p:cNvPr id="537" name="Google Shape;537;p23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8" name="Google Shape;538;p23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39" name="Google Shape;539;p23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40" name="Google Shape;540;p23"/>
          <p:cNvGrpSpPr/>
          <p:nvPr/>
        </p:nvGrpSpPr>
        <p:grpSpPr>
          <a:xfrm>
            <a:off x="7008452" y="1838617"/>
            <a:ext cx="569112" cy="1916704"/>
            <a:chOff x="5528720" y="1143838"/>
            <a:chExt cx="431996" cy="1167014"/>
          </a:xfrm>
        </p:grpSpPr>
        <p:grpSp>
          <p:nvGrpSpPr>
            <p:cNvPr id="541" name="Google Shape;541;p23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542" name="Google Shape;542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43" name="Google Shape;543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544" name="Google Shape;544;p23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545" name="Google Shape;545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46" name="Google Shape;546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547" name="Google Shape;547;p23"/>
          <p:cNvGrpSpPr/>
          <p:nvPr/>
        </p:nvGrpSpPr>
        <p:grpSpPr>
          <a:xfrm>
            <a:off x="8058580" y="1838617"/>
            <a:ext cx="569112" cy="1916704"/>
            <a:chOff x="5528720" y="1143838"/>
            <a:chExt cx="431996" cy="1167014"/>
          </a:xfrm>
        </p:grpSpPr>
        <p:grpSp>
          <p:nvGrpSpPr>
            <p:cNvPr id="548" name="Google Shape;548;p23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549" name="Google Shape;549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0" name="Google Shape;550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551" name="Google Shape;551;p23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552" name="Google Shape;552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3" name="Google Shape;553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554" name="Google Shape;554;p23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5" name="Google Shape;555;p23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6" name="Google Shape;556;p23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7" name="Google Shape;557;p23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8" name="Google Shape;558;p23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9" name="Google Shape;559;p23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0" name="Google Shape;560;p23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1" name="Google Shape;561;p23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2" name="Google Shape;562;p23"/>
          <p:cNvSpPr/>
          <p:nvPr/>
        </p:nvSpPr>
        <p:spPr>
          <a:xfrm rot="9061">
            <a:off x="424284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63" name="Google Shape;563;p23"/>
          <p:cNvGrpSpPr/>
          <p:nvPr/>
        </p:nvGrpSpPr>
        <p:grpSpPr>
          <a:xfrm>
            <a:off x="500014" y="4535664"/>
            <a:ext cx="417430" cy="213350"/>
            <a:chOff x="779991" y="2682875"/>
            <a:chExt cx="3798272" cy="879430"/>
          </a:xfrm>
        </p:grpSpPr>
        <p:cxnSp>
          <p:nvCxnSpPr>
            <p:cNvPr id="564" name="Google Shape;564;p23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565" name="Google Shape;565;p23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566" name="Google Shape;566;p23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567" name="Google Shape;567;p23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68" name="Google Shape;568;p23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69" name="Google Shape;569;p23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570" name="Google Shape;570;p23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571" name="Google Shape;571;p23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572" name="Google Shape;572;p23"/>
            <p:cNvCxnSpPr>
              <a:stCxn id="573" idx="3"/>
              <a:endCxn id="562" idx="3"/>
            </p:cNvCxnSpPr>
            <p:nvPr/>
          </p:nvCxnSpPr>
          <p:spPr>
            <a:xfrm rot="5400000">
              <a:off x="823436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74" name="Google Shape;574;p23"/>
            <p:cNvCxnSpPr>
              <a:stCxn id="562" idx="3"/>
              <a:endCxn id="538" idx="3"/>
            </p:cNvCxnSpPr>
            <p:nvPr/>
          </p:nvCxnSpPr>
          <p:spPr>
            <a:xfrm flipH="1" rot="10800000">
              <a:off x="993385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75" name="Google Shape;575;p23"/>
            <p:cNvCxnSpPr>
              <a:stCxn id="561" idx="3"/>
              <a:endCxn id="562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576" name="Google Shape;576;p23"/>
          <p:cNvGrpSpPr/>
          <p:nvPr/>
        </p:nvGrpSpPr>
        <p:grpSpPr>
          <a:xfrm rot="-5400000">
            <a:off x="371756" y="2654711"/>
            <a:ext cx="1916681" cy="284558"/>
            <a:chOff x="3177575" y="1150925"/>
            <a:chExt cx="1167000" cy="216000"/>
          </a:xfrm>
        </p:grpSpPr>
        <p:sp>
          <p:nvSpPr>
            <p:cNvPr id="577" name="Google Shape;577;p23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3" name="Google Shape;573;p23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78" name="Google Shape;578;p23"/>
          <p:cNvSpPr txBox="1"/>
          <p:nvPr/>
        </p:nvSpPr>
        <p:spPr>
          <a:xfrm rot="-5399232">
            <a:off x="3552013" y="198432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9" name="Google Shape;579;p23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0" name="Google Shape;580;p23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1" name="Google Shape;581;p23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2" name="Google Shape;582;p23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83" name="Google Shape;583;p23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584" name="Google Shape;584;p23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5" name="Google Shape;585;p23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86" name="Google Shape;586;p23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7" name="Google Shape;587;p23"/>
          <p:cNvSpPr txBox="1"/>
          <p:nvPr/>
        </p:nvSpPr>
        <p:spPr>
          <a:xfrm flipH="1">
            <a:off x="1187800" y="4529587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3.Takt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1" name="Shape 5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2" name="Google Shape;592;p24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593" name="Google Shape;593;p24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4" name="Google Shape;594;p24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95" name="Google Shape;595;p24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596" name="Google Shape;596;p2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97" name="Google Shape;597;p2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98" name="Google Shape;598;p24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99" name="Google Shape;599;p24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600" name="Google Shape;600;p2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01" name="Google Shape;601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02" name="Google Shape;602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03" name="Google Shape;603;p2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04" name="Google Shape;604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05" name="Google Shape;605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606" name="Google Shape;606;p24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607" name="Google Shape;607;p2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08" name="Google Shape;608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09" name="Google Shape;609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10" name="Google Shape;610;p2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11" name="Google Shape;611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12" name="Google Shape;612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613" name="Google Shape;613;p24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4" name="Google Shape;614;p24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5" name="Google Shape;615;p24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6" name="Google Shape;616;p24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7" name="Google Shape;617;p24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8" name="Google Shape;618;p24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9" name="Google Shape;619;p24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0" name="Google Shape;620;p24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1" name="Google Shape;621;p24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22" name="Google Shape;622;p24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623" name="Google Shape;623;p24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624" name="Google Shape;624;p24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625" name="Google Shape;625;p24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626" name="Google Shape;626;p24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27" name="Google Shape;627;p24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28" name="Google Shape;628;p24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629" name="Google Shape;629;p24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630" name="Google Shape;630;p24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631" name="Google Shape;631;p24"/>
            <p:cNvCxnSpPr>
              <a:stCxn id="632" idx="3"/>
              <a:endCxn id="621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33" name="Google Shape;633;p24"/>
            <p:cNvCxnSpPr>
              <a:stCxn id="621" idx="3"/>
              <a:endCxn id="597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34" name="Google Shape;634;p24"/>
            <p:cNvCxnSpPr>
              <a:stCxn id="620" idx="3"/>
              <a:endCxn id="62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635" name="Google Shape;635;p24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636" name="Google Shape;636;p2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32" name="Google Shape;632;p2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37" name="Google Shape;637;p24"/>
          <p:cNvSpPr txBox="1"/>
          <p:nvPr/>
        </p:nvSpPr>
        <p:spPr>
          <a:xfrm rot="-5399232">
            <a:off x="3552013" y="198423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8" name="Google Shape;638;p24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9" name="Google Shape;639;p24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0" name="Google Shape;640;p24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1" name="Google Shape;641;p24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42" name="Google Shape;642;p24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643" name="Google Shape;643;p24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4" name="Google Shape;644;p24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45" name="Google Shape;645;p24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6" name="Google Shape;646;p24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50" name="Shape 6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1" name="Google Shape;651;p25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652" name="Google Shape;652;p25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3" name="Google Shape;653;p25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54" name="Google Shape;654;p25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655" name="Google Shape;655;p2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6" name="Google Shape;656;p2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57" name="Google Shape;657;p25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58" name="Google Shape;658;p25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659" name="Google Shape;659;p2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60" name="Google Shape;660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61" name="Google Shape;661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62" name="Google Shape;662;p2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63" name="Google Shape;663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64" name="Google Shape;664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665" name="Google Shape;665;p25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666" name="Google Shape;666;p2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67" name="Google Shape;667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68" name="Google Shape;668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69" name="Google Shape;669;p2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70" name="Google Shape;670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71" name="Google Shape;671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672" name="Google Shape;672;p25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3" name="Google Shape;673;p25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4" name="Google Shape;674;p25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5" name="Google Shape;675;p25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6" name="Google Shape;676;p25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7" name="Google Shape;677;p25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8" name="Google Shape;678;p25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9" name="Google Shape;679;p25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80" name="Google Shape;680;p25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81" name="Google Shape;681;p25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682" name="Google Shape;682;p25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683" name="Google Shape;683;p25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684" name="Google Shape;684;p25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685" name="Google Shape;685;p25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86" name="Google Shape;686;p25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87" name="Google Shape;687;p25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688" name="Google Shape;688;p25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689" name="Google Shape;689;p25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690" name="Google Shape;690;p25"/>
            <p:cNvCxnSpPr>
              <a:stCxn id="691" idx="3"/>
              <a:endCxn id="680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92" name="Google Shape;692;p25"/>
            <p:cNvCxnSpPr>
              <a:stCxn id="680" idx="3"/>
              <a:endCxn id="656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93" name="Google Shape;693;p25"/>
            <p:cNvCxnSpPr>
              <a:stCxn id="679" idx="3"/>
              <a:endCxn id="68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694" name="Google Shape;694;p25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695" name="Google Shape;695;p2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1" name="Google Shape;691;p2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96" name="Google Shape;696;p25"/>
          <p:cNvSpPr txBox="1"/>
          <p:nvPr/>
        </p:nvSpPr>
        <p:spPr>
          <a:xfrm rot="-5399232">
            <a:off x="3552013" y="198423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7" name="Google Shape;697;p25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8" name="Google Shape;698;p25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9" name="Google Shape;699;p25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0" name="Google Shape;700;p25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01" name="Google Shape;701;p25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702" name="Google Shape;702;p25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3" name="Google Shape;703;p25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04" name="Google Shape;704;p25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5" name="Google Shape;705;p25"/>
          <p:cNvSpPr txBox="1"/>
          <p:nvPr/>
        </p:nvSpPr>
        <p:spPr>
          <a:xfrm rot="1296671">
            <a:off x="2442319" y="2289114"/>
            <a:ext cx="1342362" cy="32266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 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6" name="Google Shape;706;p25"/>
          <p:cNvSpPr txBox="1"/>
          <p:nvPr/>
        </p:nvSpPr>
        <p:spPr>
          <a:xfrm>
            <a:off x="5412332" y="2229025"/>
            <a:ext cx="794700" cy="44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10" name="Shape 7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1" name="Google Shape;711;p26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712" name="Google Shape;712;p26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3" name="Google Shape;713;p26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14" name="Google Shape;714;p26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715" name="Google Shape;715;p2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16" name="Google Shape;716;p2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17" name="Google Shape;717;p26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18" name="Google Shape;718;p26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719" name="Google Shape;719;p2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20" name="Google Shape;720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1" name="Google Shape;721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22" name="Google Shape;722;p2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23" name="Google Shape;723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4" name="Google Shape;724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725" name="Google Shape;725;p26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726" name="Google Shape;726;p2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27" name="Google Shape;727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8" name="Google Shape;728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29" name="Google Shape;729;p2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30" name="Google Shape;730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31" name="Google Shape;731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732" name="Google Shape;732;p26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3" name="Google Shape;733;p26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4" name="Google Shape;734;p26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5" name="Google Shape;735;p26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6" name="Google Shape;736;p26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7" name="Google Shape;737;p26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8" name="Google Shape;738;p26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9" name="Google Shape;739;p26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0" name="Google Shape;740;p26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41" name="Google Shape;741;p26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742" name="Google Shape;742;p26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743" name="Google Shape;743;p26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744" name="Google Shape;744;p26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745" name="Google Shape;745;p26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46" name="Google Shape;746;p26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47" name="Google Shape;747;p26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748" name="Google Shape;748;p26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749" name="Google Shape;749;p26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750" name="Google Shape;750;p26"/>
            <p:cNvCxnSpPr>
              <a:stCxn id="751" idx="3"/>
              <a:endCxn id="740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752" name="Google Shape;752;p26"/>
            <p:cNvCxnSpPr>
              <a:stCxn id="740" idx="3"/>
              <a:endCxn id="716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753" name="Google Shape;753;p26"/>
            <p:cNvCxnSpPr>
              <a:stCxn id="739" idx="3"/>
              <a:endCxn id="74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754" name="Google Shape;754;p26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755" name="Google Shape;755;p2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51" name="Google Shape;751;p2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56" name="Google Shape;756;p26"/>
          <p:cNvSpPr txBox="1"/>
          <p:nvPr/>
        </p:nvSpPr>
        <p:spPr>
          <a:xfrm rot="-5399232">
            <a:off x="3552013" y="198423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7" name="Google Shape;757;p26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8" name="Google Shape;758;p26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9" name="Google Shape;759;p26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0" name="Google Shape;760;p26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61" name="Google Shape;761;p26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762" name="Google Shape;762;p26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63" name="Google Shape;763;p26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64" name="Google Shape;764;p26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5" name="Google Shape;765;p26"/>
          <p:cNvSpPr txBox="1"/>
          <p:nvPr/>
        </p:nvSpPr>
        <p:spPr>
          <a:xfrm rot="-5401536">
            <a:off x="3158125" y="2530452"/>
            <a:ext cx="1342500" cy="384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6" name="Google Shape;766;p26"/>
          <p:cNvSpPr txBox="1"/>
          <p:nvPr/>
        </p:nvSpPr>
        <p:spPr>
          <a:xfrm>
            <a:off x="6426927" y="2541100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70" name="Shape 7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1" name="Google Shape;771;p27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772" name="Google Shape;772;p27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3" name="Google Shape;773;p27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74" name="Google Shape;774;p27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775" name="Google Shape;775;p2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76" name="Google Shape;776;p2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77" name="Google Shape;777;p27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78" name="Google Shape;778;p27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779" name="Google Shape;779;p2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80" name="Google Shape;780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81" name="Google Shape;781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82" name="Google Shape;782;p2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83" name="Google Shape;783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84" name="Google Shape;784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785" name="Google Shape;785;p27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786" name="Google Shape;786;p2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87" name="Google Shape;787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88" name="Google Shape;788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89" name="Google Shape;789;p2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90" name="Google Shape;790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91" name="Google Shape;791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792" name="Google Shape;792;p27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3" name="Google Shape;793;p27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4" name="Google Shape;794;p27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5" name="Google Shape;795;p27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6" name="Google Shape;796;p27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7" name="Google Shape;797;p27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8" name="Google Shape;798;p27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9" name="Google Shape;799;p27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0" name="Google Shape;800;p27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01" name="Google Shape;801;p27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802" name="Google Shape;802;p27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803" name="Google Shape;803;p27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804" name="Google Shape;804;p27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805" name="Google Shape;805;p27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06" name="Google Shape;806;p27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07" name="Google Shape;807;p27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808" name="Google Shape;808;p27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809" name="Google Shape;809;p27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810" name="Google Shape;810;p27"/>
            <p:cNvCxnSpPr>
              <a:stCxn id="811" idx="3"/>
              <a:endCxn id="800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12" name="Google Shape;812;p27"/>
            <p:cNvCxnSpPr>
              <a:stCxn id="800" idx="3"/>
              <a:endCxn id="776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13" name="Google Shape;813;p27"/>
            <p:cNvCxnSpPr>
              <a:stCxn id="799" idx="3"/>
              <a:endCxn id="80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814" name="Google Shape;814;p27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815" name="Google Shape;815;p2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11" name="Google Shape;811;p2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16" name="Google Shape;816;p27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7" name="Google Shape;817;p27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8" name="Google Shape;818;p27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9" name="Google Shape;819;p27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20" name="Google Shape;820;p27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821" name="Google Shape;821;p27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2" name="Google Shape;822;p27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23" name="Google Shape;823;p27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4" name="Google Shape;824;p27"/>
          <p:cNvSpPr txBox="1"/>
          <p:nvPr/>
        </p:nvSpPr>
        <p:spPr>
          <a:xfrm rot="-5399232">
            <a:off x="3552012" y="1886261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5" name="Google Shape;825;p27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6" name="Google Shape;826;p27"/>
          <p:cNvSpPr txBox="1"/>
          <p:nvPr/>
        </p:nvSpPr>
        <p:spPr>
          <a:xfrm flipH="1">
            <a:off x="1187850" y="4500474"/>
            <a:ext cx="25224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4. bzw. wieder 1. 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7" name="Google Shape;827;p27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8" name="Google Shape;828;p27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9" name="Google Shape;829;p27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3" name="Shape 8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4" name="Google Shape;834;p28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835" name="Google Shape;835;p28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36" name="Google Shape;836;p28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37" name="Google Shape;837;p28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838" name="Google Shape;838;p2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9" name="Google Shape;839;p2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40" name="Google Shape;840;p28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41" name="Google Shape;841;p28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842" name="Google Shape;842;p2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843" name="Google Shape;843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44" name="Google Shape;844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845" name="Google Shape;845;p2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846" name="Google Shape;846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47" name="Google Shape;847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848" name="Google Shape;848;p28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849" name="Google Shape;849;p2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850" name="Google Shape;850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51" name="Google Shape;851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852" name="Google Shape;852;p2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853" name="Google Shape;853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54" name="Google Shape;854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855" name="Google Shape;855;p28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6" name="Google Shape;856;p28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7" name="Google Shape;857;p28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8" name="Google Shape;858;p28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9" name="Google Shape;859;p28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0" name="Google Shape;860;p28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1" name="Google Shape;861;p28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2" name="Google Shape;862;p28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3" name="Google Shape;863;p28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64" name="Google Shape;864;p28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865" name="Google Shape;865;p28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866" name="Google Shape;866;p28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867" name="Google Shape;867;p28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868" name="Google Shape;868;p28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69" name="Google Shape;869;p28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70" name="Google Shape;870;p28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871" name="Google Shape;871;p28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872" name="Google Shape;872;p28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873" name="Google Shape;873;p28"/>
            <p:cNvCxnSpPr>
              <a:stCxn id="874" idx="3"/>
              <a:endCxn id="863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75" name="Google Shape;875;p28"/>
            <p:cNvCxnSpPr>
              <a:stCxn id="863" idx="3"/>
              <a:endCxn id="839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76" name="Google Shape;876;p28"/>
            <p:cNvCxnSpPr>
              <a:stCxn id="862" idx="3"/>
              <a:endCxn id="863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877" name="Google Shape;877;p28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878" name="Google Shape;878;p2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4" name="Google Shape;874;p2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79" name="Google Shape;879;p28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0" name="Google Shape;880;p28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1" name="Google Shape;881;p28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2" name="Google Shape;882;p28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83" name="Google Shape;883;p28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884" name="Google Shape;884;p28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5" name="Google Shape;885;p28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86" name="Google Shape;886;p28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7" name="Google Shape;887;p28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8" name="Google Shape;888;p28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9" name="Google Shape;889;p28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0" name="Google Shape;890;p28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1" name="Google Shape;891;p28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2" name="Google Shape;892;p28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3" name="Google Shape;893;p28"/>
          <p:cNvSpPr txBox="1"/>
          <p:nvPr/>
        </p:nvSpPr>
        <p:spPr>
          <a:xfrm rot="-5400000">
            <a:off x="6895649" y="370250"/>
            <a:ext cx="794700" cy="6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4" name="Google Shape;894;p28"/>
          <p:cNvSpPr txBox="1"/>
          <p:nvPr/>
        </p:nvSpPr>
        <p:spPr>
          <a:xfrm rot="-5400000">
            <a:off x="7167486" y="570439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8" name="Shape 8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9" name="Google Shape;899;p29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900" name="Google Shape;900;p29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1" name="Google Shape;901;p29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02" name="Google Shape;902;p29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903" name="Google Shape;903;p2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4" name="Google Shape;904;p2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05" name="Google Shape;905;p29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06" name="Google Shape;906;p29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907" name="Google Shape;907;p2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08" name="Google Shape;908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09" name="Google Shape;909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10" name="Google Shape;910;p2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11" name="Google Shape;911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12" name="Google Shape;912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913" name="Google Shape;913;p29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914" name="Google Shape;914;p2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15" name="Google Shape;915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16" name="Google Shape;916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17" name="Google Shape;917;p2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18" name="Google Shape;918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19" name="Google Shape;919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920" name="Google Shape;920;p29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1" name="Google Shape;921;p29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2" name="Google Shape;922;p29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3" name="Google Shape;923;p29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4" name="Google Shape;924;p29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5" name="Google Shape;925;p29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6" name="Google Shape;926;p29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7" name="Google Shape;927;p29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8" name="Google Shape;928;p29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29" name="Google Shape;929;p29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930" name="Google Shape;930;p29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931" name="Google Shape;931;p29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932" name="Google Shape;932;p29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933" name="Google Shape;933;p29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34" name="Google Shape;934;p29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35" name="Google Shape;935;p29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936" name="Google Shape;936;p29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937" name="Google Shape;937;p29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938" name="Google Shape;938;p29"/>
            <p:cNvCxnSpPr>
              <a:stCxn id="939" idx="3"/>
              <a:endCxn id="928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40" name="Google Shape;940;p29"/>
            <p:cNvCxnSpPr>
              <a:stCxn id="928" idx="3"/>
              <a:endCxn id="904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41" name="Google Shape;941;p29"/>
            <p:cNvCxnSpPr>
              <a:stCxn id="927" idx="3"/>
              <a:endCxn id="92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942" name="Google Shape;942;p29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943" name="Google Shape;943;p2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39" name="Google Shape;939;p2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44" name="Google Shape;944;p29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5" name="Google Shape;945;p29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6" name="Google Shape;946;p29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7" name="Google Shape;947;p29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48" name="Google Shape;948;p29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949" name="Google Shape;949;p29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0" name="Google Shape;950;p29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51" name="Google Shape;951;p29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2" name="Google Shape;952;p29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3" name="Google Shape;953;p29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4" name="Google Shape;954;p29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5" name="Google Shape;955;p29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6" name="Google Shape;956;p29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7" name="Google Shape;957;p29"/>
          <p:cNvSpPr txBox="1"/>
          <p:nvPr/>
        </p:nvSpPr>
        <p:spPr>
          <a:xfrm rot="1625860">
            <a:off x="2408245" y="2246826"/>
            <a:ext cx="1342235" cy="32281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8" name="Google Shape;958;p29"/>
          <p:cNvSpPr txBox="1"/>
          <p:nvPr/>
        </p:nvSpPr>
        <p:spPr>
          <a:xfrm rot="-5400000">
            <a:off x="5407551" y="1149875"/>
            <a:ext cx="794700" cy="564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9" name="Google Shape;959;p29"/>
          <p:cNvSpPr txBox="1"/>
          <p:nvPr/>
        </p:nvSpPr>
        <p:spPr>
          <a:xfrm rot="-5400000">
            <a:off x="5643074" y="795264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63" name="Shape 9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4" name="Google Shape;964;p30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965" name="Google Shape;965;p30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6" name="Google Shape;966;p30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67" name="Google Shape;967;p30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968" name="Google Shape;968;p3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9" name="Google Shape;969;p3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70" name="Google Shape;970;p30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71" name="Google Shape;971;p30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972" name="Google Shape;972;p3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73" name="Google Shape;973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74" name="Google Shape;974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75" name="Google Shape;975;p3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76" name="Google Shape;976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77" name="Google Shape;977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978" name="Google Shape;978;p30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979" name="Google Shape;979;p3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80" name="Google Shape;980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81" name="Google Shape;981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82" name="Google Shape;982;p3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83" name="Google Shape;983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84" name="Google Shape;984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985" name="Google Shape;985;p30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6" name="Google Shape;986;p30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7" name="Google Shape;987;p30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8" name="Google Shape;988;p30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9" name="Google Shape;989;p30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0" name="Google Shape;990;p30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1" name="Google Shape;991;p30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2" name="Google Shape;992;p30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3" name="Google Shape;993;p30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94" name="Google Shape;994;p30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995" name="Google Shape;995;p30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996" name="Google Shape;996;p30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997" name="Google Shape;997;p30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998" name="Google Shape;998;p30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99" name="Google Shape;999;p30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00" name="Google Shape;1000;p30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001" name="Google Shape;1001;p30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002" name="Google Shape;1002;p30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003" name="Google Shape;1003;p30"/>
            <p:cNvCxnSpPr>
              <a:stCxn id="1004" idx="3"/>
              <a:endCxn id="993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05" name="Google Shape;1005;p30"/>
            <p:cNvCxnSpPr>
              <a:stCxn id="993" idx="3"/>
              <a:endCxn id="969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06" name="Google Shape;1006;p30"/>
            <p:cNvCxnSpPr>
              <a:stCxn id="992" idx="3"/>
              <a:endCxn id="993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07" name="Google Shape;1007;p30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1008" name="Google Shape;1008;p3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4" name="Google Shape;1004;p3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09" name="Google Shape;1009;p30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0" name="Google Shape;1010;p30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1" name="Google Shape;1011;p30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2" name="Google Shape;1012;p30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13" name="Google Shape;1013;p30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1014" name="Google Shape;1014;p30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15" name="Google Shape;1015;p30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16" name="Google Shape;1016;p30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7" name="Google Shape;1017;p30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8" name="Google Shape;1018;p30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9" name="Google Shape;1019;p30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0" name="Google Shape;1020;p30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1" name="Google Shape;1021;p30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2" name="Google Shape;1022;p30"/>
          <p:cNvSpPr txBox="1"/>
          <p:nvPr/>
        </p:nvSpPr>
        <p:spPr>
          <a:xfrm rot="1625860">
            <a:off x="2670870" y="2471676"/>
            <a:ext cx="1342235" cy="32281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3" name="Google Shape;1023;p30"/>
          <p:cNvSpPr txBox="1"/>
          <p:nvPr/>
        </p:nvSpPr>
        <p:spPr>
          <a:xfrm>
            <a:off x="4969906" y="2126099"/>
            <a:ext cx="794700" cy="564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 </a:t>
            </a:r>
            <a:r>
              <a:rPr b="0" i="0" lang="en" sz="23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+</a:t>
            </a:r>
            <a:endParaRPr b="0" i="0" sz="23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4" name="Google Shape;1024;p30"/>
          <p:cNvSpPr txBox="1"/>
          <p:nvPr/>
        </p:nvSpPr>
        <p:spPr>
          <a:xfrm>
            <a:off x="5751599" y="2111339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28" name="Shape 10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" name="Google Shape;1029;p31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030" name="Google Shape;1030;p31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1" name="Google Shape;1031;p31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32" name="Google Shape;1032;p31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1033" name="Google Shape;1033;p3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4" name="Google Shape;1034;p3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35" name="Google Shape;1035;p31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36" name="Google Shape;1036;p31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1037" name="Google Shape;1037;p3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038" name="Google Shape;1038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39" name="Google Shape;1039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040" name="Google Shape;1040;p3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041" name="Google Shape;1041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2" name="Google Shape;1042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043" name="Google Shape;1043;p31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1044" name="Google Shape;1044;p3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045" name="Google Shape;1045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6" name="Google Shape;1046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047" name="Google Shape;1047;p3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048" name="Google Shape;1048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" name="Google Shape;1049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050" name="Google Shape;1050;p31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9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75</a:t>
            </a:r>
            <a:endParaRPr b="0" i="0" sz="19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" name="Google Shape;1051;p31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2" name="Google Shape;1052;p31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3" name="Google Shape;1053;p31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4" name="Google Shape;1054;p31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5" name="Google Shape;1055;p31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6" name="Google Shape;1056;p31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7" name="Google Shape;1057;p31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8" name="Google Shape;1058;p31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59" name="Google Shape;1059;p31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1060" name="Google Shape;1060;p31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061" name="Google Shape;1061;p31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062" name="Google Shape;1062;p31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063" name="Google Shape;1063;p31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64" name="Google Shape;1064;p31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65" name="Google Shape;1065;p31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066" name="Google Shape;1066;p31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067" name="Google Shape;1067;p31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068" name="Google Shape;1068;p31"/>
            <p:cNvCxnSpPr>
              <a:stCxn id="1069" idx="3"/>
              <a:endCxn id="1058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70" name="Google Shape;1070;p31"/>
            <p:cNvCxnSpPr>
              <a:stCxn id="1058" idx="3"/>
              <a:endCxn id="1034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71" name="Google Shape;1071;p31"/>
            <p:cNvCxnSpPr>
              <a:stCxn id="1057" idx="3"/>
              <a:endCxn id="105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72" name="Google Shape;1072;p31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1073" name="Google Shape;1073;p3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9" name="Google Shape;1069;p3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74" name="Google Shape;1074;p31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5" name="Google Shape;1075;p31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6" name="Google Shape;1076;p31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7" name="Google Shape;1077;p31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78" name="Google Shape;1078;p31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1079" name="Google Shape;1079;p31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0" name="Google Shape;1080;p31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81" name="Google Shape;1081;p31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2" name="Google Shape;1082;p31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3" name="Google Shape;1083;p31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4" name="Google Shape;1084;p31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5" name="Google Shape;1085;p31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6" name="Google Shape;1086;p31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7" name="Google Shape;1087;p31"/>
          <p:cNvSpPr txBox="1"/>
          <p:nvPr/>
        </p:nvSpPr>
        <p:spPr>
          <a:xfrm rot="-5399232">
            <a:off x="3073204" y="247167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60" name="Google Shape;60;p14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" name="Google Shape;61;p14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2" name="Google Shape;62;p14"/>
          <p:cNvGrpSpPr/>
          <p:nvPr/>
        </p:nvGrpSpPr>
        <p:grpSpPr>
          <a:xfrm rot="-5400000">
            <a:off x="3264990" y="2651509"/>
            <a:ext cx="1916681" cy="284558"/>
            <a:chOff x="3177575" y="1150925"/>
            <a:chExt cx="1167000" cy="216000"/>
          </a:xfrm>
        </p:grpSpPr>
        <p:sp>
          <p:nvSpPr>
            <p:cNvPr id="63" name="Google Shape;63;p1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" name="Google Shape;64;p1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5" name="Google Shape;65;p14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6" name="Google Shape;66;p14"/>
          <p:cNvGrpSpPr/>
          <p:nvPr/>
        </p:nvGrpSpPr>
        <p:grpSpPr>
          <a:xfrm>
            <a:off x="7008488" y="1838617"/>
            <a:ext cx="569112" cy="1916704"/>
            <a:chOff x="5528720" y="1143838"/>
            <a:chExt cx="431996" cy="1167014"/>
          </a:xfrm>
        </p:grpSpPr>
        <p:grpSp>
          <p:nvGrpSpPr>
            <p:cNvPr id="67" name="Google Shape;67;p1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8" name="Google Shape;68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9" name="Google Shape;69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0" name="Google Shape;70;p1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1" name="Google Shape;71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" name="Google Shape;72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73" name="Google Shape;73;p14"/>
          <p:cNvGrpSpPr/>
          <p:nvPr/>
        </p:nvGrpSpPr>
        <p:grpSpPr>
          <a:xfrm>
            <a:off x="8058616" y="1838617"/>
            <a:ext cx="569112" cy="1916704"/>
            <a:chOff x="5528720" y="1143838"/>
            <a:chExt cx="431996" cy="1167014"/>
          </a:xfrm>
        </p:grpSpPr>
        <p:grpSp>
          <p:nvGrpSpPr>
            <p:cNvPr id="74" name="Google Shape;74;p1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5" name="Google Shape;75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6" name="Google Shape;76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7" name="Google Shape;77;p1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8" name="Google Shape;78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9" name="Google Shape;79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80" name="Google Shape;80;p14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" name="Google Shape;81;p14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" name="Google Shape;82;p14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3" name="Google Shape;83;p14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4" name="Google Shape;84;p14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" name="Google Shape;85;p14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" name="Google Shape;86;p14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" name="Google Shape;87;p14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" name="Google Shape;88;p14"/>
          <p:cNvSpPr/>
          <p:nvPr/>
        </p:nvSpPr>
        <p:spPr>
          <a:xfrm rot="9061">
            <a:off x="424356" y="4034829"/>
            <a:ext cx="569102" cy="787801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9" name="Google Shape;89;p14"/>
          <p:cNvGrpSpPr/>
          <p:nvPr/>
        </p:nvGrpSpPr>
        <p:grpSpPr>
          <a:xfrm>
            <a:off x="500014" y="4535670"/>
            <a:ext cx="417430" cy="213350"/>
            <a:chOff x="779991" y="2682875"/>
            <a:chExt cx="3798272" cy="879430"/>
          </a:xfrm>
        </p:grpSpPr>
        <p:cxnSp>
          <p:nvCxnSpPr>
            <p:cNvPr id="90" name="Google Shape;90;p14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91" name="Google Shape;91;p14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92" name="Google Shape;92;p14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93" name="Google Shape;93;p14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4" name="Google Shape;94;p14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5" name="Google Shape;95;p14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96" name="Google Shape;96;p14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97" name="Google Shape;97;p14"/>
          <p:cNvGrpSpPr/>
          <p:nvPr/>
        </p:nvGrpSpPr>
        <p:grpSpPr>
          <a:xfrm>
            <a:off x="993327" y="3752080"/>
            <a:ext cx="6785700" cy="677533"/>
            <a:chOff x="993327" y="3752080"/>
            <a:chExt cx="6785700" cy="677533"/>
          </a:xfrm>
        </p:grpSpPr>
        <p:cxnSp>
          <p:nvCxnSpPr>
            <p:cNvPr id="98" name="Google Shape;98;p14"/>
            <p:cNvCxnSpPr>
              <a:stCxn id="99" idx="3"/>
              <a:endCxn id="88" idx="3"/>
            </p:cNvCxnSpPr>
            <p:nvPr/>
          </p:nvCxnSpPr>
          <p:spPr>
            <a:xfrm rot="5400000">
              <a:off x="823424" y="3925162"/>
              <a:ext cx="674400" cy="3345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0" name="Google Shape;100;p14"/>
            <p:cNvCxnSpPr>
              <a:stCxn id="88" idx="3"/>
              <a:endCxn id="64" idx="3"/>
            </p:cNvCxnSpPr>
            <p:nvPr/>
          </p:nvCxnSpPr>
          <p:spPr>
            <a:xfrm flipH="1" rot="10800000">
              <a:off x="993457" y="3752080"/>
              <a:ext cx="3227700" cy="6774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1" name="Google Shape;101;p14"/>
            <p:cNvCxnSpPr>
              <a:stCxn id="87" idx="3"/>
              <a:endCxn id="8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2" name="Google Shape;102;p14"/>
          <p:cNvGrpSpPr/>
          <p:nvPr/>
        </p:nvGrpSpPr>
        <p:grpSpPr>
          <a:xfrm rot="-5400000">
            <a:off x="371744" y="2654711"/>
            <a:ext cx="1916681" cy="284558"/>
            <a:chOff x="3177575" y="1150925"/>
            <a:chExt cx="1167000" cy="216000"/>
          </a:xfrm>
        </p:grpSpPr>
        <p:sp>
          <p:nvSpPr>
            <p:cNvPr id="103" name="Google Shape;103;p1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R15 0x80000000</a:t>
              </a:r>
              <a:endPara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" name="Google Shape;99;p1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91" name="Shape 10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2" name="Google Shape;1092;p32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093" name="Google Shape;1093;p32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4" name="Google Shape;1094;p32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95" name="Google Shape;1095;p32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1096" name="Google Shape;1096;p3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97" name="Google Shape;1097;p3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98" name="Google Shape;1098;p32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99" name="Google Shape;1099;p32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1100" name="Google Shape;1100;p3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101" name="Google Shape;1101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02" name="Google Shape;1102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103" name="Google Shape;1103;p3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104" name="Google Shape;1104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05" name="Google Shape;1105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106" name="Google Shape;1106;p32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1107" name="Google Shape;1107;p3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108" name="Google Shape;1108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09" name="Google Shape;1109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110" name="Google Shape;1110;p3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111" name="Google Shape;1111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12" name="Google Shape;1112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113" name="Google Shape;1113;p32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9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4" name="Google Shape;1114;p32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5" name="Google Shape;1115;p32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6" name="Google Shape;1116;p32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7" name="Google Shape;1117;p32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8" name="Google Shape;1118;p32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9" name="Google Shape;1119;p32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0" name="Google Shape;1120;p32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1" name="Google Shape;1121;p32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22" name="Google Shape;1122;p32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1123" name="Google Shape;1123;p32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124" name="Google Shape;1124;p32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125" name="Google Shape;1125;p32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126" name="Google Shape;1126;p32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127" name="Google Shape;1127;p32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128" name="Google Shape;1128;p32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129" name="Google Shape;1129;p32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130" name="Google Shape;1130;p32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131" name="Google Shape;1131;p32"/>
            <p:cNvCxnSpPr>
              <a:stCxn id="1132" idx="3"/>
              <a:endCxn id="1121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33" name="Google Shape;1133;p32"/>
            <p:cNvCxnSpPr>
              <a:stCxn id="1121" idx="3"/>
              <a:endCxn id="1097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34" name="Google Shape;1134;p32"/>
            <p:cNvCxnSpPr>
              <a:stCxn id="1120" idx="3"/>
              <a:endCxn id="112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135" name="Google Shape;1135;p32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1136" name="Google Shape;1136;p3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0x8000000A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2" name="Google Shape;1132;p3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37" name="Google Shape;1137;p32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75</a:t>
            </a:r>
            <a:endParaRPr b="0" i="0" sz="23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8" name="Google Shape;1138;p32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9" name="Google Shape;1139;p32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0" name="Google Shape;1140;p32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1" name="Google Shape;1141;p32"/>
          <p:cNvSpPr txBox="1"/>
          <p:nvPr/>
        </p:nvSpPr>
        <p:spPr>
          <a:xfrm flipH="1">
            <a:off x="917450" y="809826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2" name="Google Shape;1142;p32"/>
          <p:cNvSpPr txBox="1"/>
          <p:nvPr/>
        </p:nvSpPr>
        <p:spPr>
          <a:xfrm flipH="1">
            <a:off x="3710250" y="809826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3" name="Google Shape;1143;p32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4" name="Google Shape;1144;p32"/>
          <p:cNvSpPr txBox="1"/>
          <p:nvPr/>
        </p:nvSpPr>
        <p:spPr>
          <a:xfrm rot="-5400000">
            <a:off x="7751672" y="2670700"/>
            <a:ext cx="794700" cy="43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5" name="Google Shape;1145;p32"/>
          <p:cNvSpPr txBox="1"/>
          <p:nvPr/>
        </p:nvSpPr>
        <p:spPr>
          <a:xfrm flipH="1">
            <a:off x="1187850" y="4500474"/>
            <a:ext cx="25224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5. bzw. wieder 2. 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6" name="Google Shape;1146;p32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7" name="Google Shape;1147;p32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8" name="Google Shape;1148;p32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9" name="Google Shape;1149;p32"/>
          <p:cNvSpPr txBox="1"/>
          <p:nvPr/>
        </p:nvSpPr>
        <p:spPr>
          <a:xfrm rot="-5399232">
            <a:off x="3498717" y="2071737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0" name="Google Shape;1150;p32"/>
          <p:cNvSpPr txBox="1"/>
          <p:nvPr/>
        </p:nvSpPr>
        <p:spPr>
          <a:xfrm flipH="1">
            <a:off x="3735289" y="128921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1" name="Google Shape;1151;p32"/>
          <p:cNvSpPr txBox="1"/>
          <p:nvPr/>
        </p:nvSpPr>
        <p:spPr>
          <a:xfrm flipH="1">
            <a:off x="7647263" y="111955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2" name="Google Shape;1152;p32"/>
          <p:cNvSpPr txBox="1"/>
          <p:nvPr/>
        </p:nvSpPr>
        <p:spPr>
          <a:xfrm flipH="1">
            <a:off x="932725" y="1514038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5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09" name="Google Shape;109;p15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" name="Google Shape;110;p15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1" name="Google Shape;111;p15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112" name="Google Shape;112;p1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" name="Google Shape;113;p1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4" name="Google Shape;114;p15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5" name="Google Shape;115;p15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116" name="Google Shape;116;p1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17" name="Google Shape;117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8" name="Google Shape;118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19" name="Google Shape;119;p1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20" name="Google Shape;120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21" name="Google Shape;121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22" name="Google Shape;122;p15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123" name="Google Shape;123;p1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24" name="Google Shape;124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25" name="Google Shape;125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26" name="Google Shape;126;p1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27" name="Google Shape;127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28" name="Google Shape;128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29" name="Google Shape;129;p15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0" name="Google Shape;130;p15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" name="Google Shape;131;p15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" name="Google Shape;132;p15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" name="Google Shape;133;p15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" name="Google Shape;134;p15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" name="Google Shape;135;p15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" name="Google Shape;136;p15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" name="Google Shape;137;p15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38" name="Google Shape;138;p15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139" name="Google Shape;139;p15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40" name="Google Shape;140;p15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41" name="Google Shape;141;p15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42" name="Google Shape;142;p15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43" name="Google Shape;143;p15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44" name="Google Shape;144;p15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45" name="Google Shape;145;p15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46" name="Google Shape;146;p15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47" name="Google Shape;147;p15"/>
            <p:cNvCxnSpPr>
              <a:stCxn id="148" idx="3"/>
              <a:endCxn id="137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49" name="Google Shape;149;p15"/>
            <p:cNvCxnSpPr>
              <a:stCxn id="137" idx="3"/>
              <a:endCxn id="113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50" name="Google Shape;150;p15"/>
            <p:cNvCxnSpPr>
              <a:stCxn id="136" idx="3"/>
              <a:endCxn id="137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51" name="Google Shape;151;p15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152" name="Google Shape;152;p1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8" name="Google Shape;148;p1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53" name="Google Shape;153;p15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4" name="Google Shape;154;p15"/>
          <p:cNvSpPr txBox="1"/>
          <p:nvPr/>
        </p:nvSpPr>
        <p:spPr>
          <a:xfrm flipH="1">
            <a:off x="1187800" y="4529587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1.Takt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16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60" name="Google Shape;160;p16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1" name="Google Shape;161;p16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62" name="Google Shape;162;p16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163" name="Google Shape;163;p1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4" name="Google Shape;164;p1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65" name="Google Shape;165;p16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66" name="Google Shape;166;p16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167" name="Google Shape;167;p1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68" name="Google Shape;168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69" name="Google Shape;169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70" name="Google Shape;170;p1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71" name="Google Shape;171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72" name="Google Shape;172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73" name="Google Shape;173;p16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174" name="Google Shape;174;p1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75" name="Google Shape;175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76" name="Google Shape;176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77" name="Google Shape;177;p1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78" name="Google Shape;178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79" name="Google Shape;179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80" name="Google Shape;180;p16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1" name="Google Shape;181;p16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2" name="Google Shape;182;p16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3" name="Google Shape;183;p16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4" name="Google Shape;184;p16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5" name="Google Shape;185;p16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6" name="Google Shape;186;p16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7" name="Google Shape;187;p16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8" name="Google Shape;188;p16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89" name="Google Shape;189;p16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190" name="Google Shape;190;p16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91" name="Google Shape;191;p16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92" name="Google Shape;192;p16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93" name="Google Shape;193;p16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94" name="Google Shape;194;p16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95" name="Google Shape;195;p16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96" name="Google Shape;196;p16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97" name="Google Shape;197;p16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98" name="Google Shape;198;p16"/>
            <p:cNvCxnSpPr>
              <a:stCxn id="199" idx="3"/>
              <a:endCxn id="188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00" name="Google Shape;200;p16"/>
            <p:cNvCxnSpPr>
              <a:stCxn id="188" idx="3"/>
              <a:endCxn id="164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01" name="Google Shape;201;p16"/>
            <p:cNvCxnSpPr>
              <a:stCxn id="187" idx="3"/>
              <a:endCxn id="18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202" name="Google Shape;202;p16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203" name="Google Shape;203;p1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9" name="Google Shape;199;p1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04" name="Google Shape;204;p16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5" name="Google Shape;205;p16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17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211" name="Google Shape;211;p17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2" name="Google Shape;212;p17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13" name="Google Shape;213;p17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214" name="Google Shape;214;p1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5" name="Google Shape;215;p1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16" name="Google Shape;216;p17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17" name="Google Shape;217;p17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218" name="Google Shape;218;p1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19" name="Google Shape;219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20" name="Google Shape;220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21" name="Google Shape;221;p1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22" name="Google Shape;222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23" name="Google Shape;223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224" name="Google Shape;224;p17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225" name="Google Shape;225;p1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26" name="Google Shape;226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27" name="Google Shape;227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28" name="Google Shape;228;p1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29" name="Google Shape;229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30" name="Google Shape;230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231" name="Google Shape;231;p17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2" name="Google Shape;232;p17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3" name="Google Shape;233;p17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4" name="Google Shape;234;p17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5" name="Google Shape;235;p17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6" name="Google Shape;236;p17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7" name="Google Shape;237;p17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8" name="Google Shape;238;p17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9" name="Google Shape;239;p17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40" name="Google Shape;240;p17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241" name="Google Shape;241;p17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242" name="Google Shape;242;p17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243" name="Google Shape;243;p17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244" name="Google Shape;244;p17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45" name="Google Shape;245;p17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46" name="Google Shape;246;p17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247" name="Google Shape;247;p17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248" name="Google Shape;248;p17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249" name="Google Shape;249;p17"/>
            <p:cNvCxnSpPr>
              <a:stCxn id="250" idx="3"/>
              <a:endCxn id="239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51" name="Google Shape;251;p17"/>
            <p:cNvCxnSpPr>
              <a:stCxn id="239" idx="3"/>
              <a:endCxn id="215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52" name="Google Shape;252;p17"/>
            <p:cNvCxnSpPr>
              <a:stCxn id="238" idx="3"/>
              <a:endCxn id="239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253" name="Google Shape;253;p17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254" name="Google Shape;254;p1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0" name="Google Shape;250;p1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55" name="Google Shape;255;p17"/>
          <p:cNvSpPr txBox="1"/>
          <p:nvPr/>
        </p:nvSpPr>
        <p:spPr>
          <a:xfrm>
            <a:off x="2105613" y="2405700"/>
            <a:ext cx="1342200" cy="33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6" name="Google Shape;256;p17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60" name="Shape 2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1" name="Google Shape;261;p18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262" name="Google Shape;262;p18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3" name="Google Shape;263;p18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64" name="Google Shape;264;p18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265" name="Google Shape;265;p1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6" name="Google Shape;266;p1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67" name="Google Shape;267;p18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68" name="Google Shape;268;p18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269" name="Google Shape;269;p1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70" name="Google Shape;270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71" name="Google Shape;271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72" name="Google Shape;272;p1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73" name="Google Shape;273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74" name="Google Shape;274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275" name="Google Shape;275;p18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276" name="Google Shape;276;p1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77" name="Google Shape;277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78" name="Google Shape;278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79" name="Google Shape;279;p1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80" name="Google Shape;280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81" name="Google Shape;281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282" name="Google Shape;282;p18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3" name="Google Shape;283;p18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4" name="Google Shape;284;p18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5" name="Google Shape;285;p18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6" name="Google Shape;286;p18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7" name="Google Shape;287;p18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8" name="Google Shape;288;p18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9" name="Google Shape;289;p18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0" name="Google Shape;290;p18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91" name="Google Shape;291;p18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292" name="Google Shape;292;p18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293" name="Google Shape;293;p18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294" name="Google Shape;294;p18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295" name="Google Shape;295;p18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96" name="Google Shape;296;p18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97" name="Google Shape;297;p18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298" name="Google Shape;298;p18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299" name="Google Shape;299;p18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300" name="Google Shape;300;p18"/>
            <p:cNvCxnSpPr>
              <a:stCxn id="301" idx="3"/>
              <a:endCxn id="290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2" name="Google Shape;302;p18"/>
            <p:cNvCxnSpPr>
              <a:stCxn id="290" idx="3"/>
              <a:endCxn id="266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3" name="Google Shape;303;p18"/>
            <p:cNvCxnSpPr>
              <a:stCxn id="289" idx="3"/>
              <a:endCxn id="29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04" name="Google Shape;304;p18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305" name="Google Shape;305;p1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1" name="Google Shape;301;p1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06" name="Google Shape;306;p18"/>
          <p:cNvSpPr txBox="1"/>
          <p:nvPr/>
        </p:nvSpPr>
        <p:spPr>
          <a:xfrm>
            <a:off x="2738849" y="2465904"/>
            <a:ext cx="1342200" cy="329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7" name="Google Shape;307;p18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p19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313" name="Google Shape;313;p19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4" name="Google Shape;314;p19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15" name="Google Shape;315;p19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316" name="Google Shape;316;p1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17" name="Google Shape;317;p1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18" name="Google Shape;318;p19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19" name="Google Shape;319;p19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320" name="Google Shape;320;p1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21" name="Google Shape;321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22" name="Google Shape;322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23" name="Google Shape;323;p1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24" name="Google Shape;324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25" name="Google Shape;325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326" name="Google Shape;326;p19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327" name="Google Shape;327;p1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28" name="Google Shape;328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29" name="Google Shape;329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30" name="Google Shape;330;p1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31" name="Google Shape;331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32" name="Google Shape;332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333" name="Google Shape;333;p19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4" name="Google Shape;334;p19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5" name="Google Shape;335;p19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6" name="Google Shape;336;p19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7" name="Google Shape;337;p19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8" name="Google Shape;338;p19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9" name="Google Shape;339;p19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0" name="Google Shape;340;p19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1" name="Google Shape;341;p19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42" name="Google Shape;342;p19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343" name="Google Shape;343;p19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344" name="Google Shape;344;p19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345" name="Google Shape;345;p19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346" name="Google Shape;346;p19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47" name="Google Shape;347;p19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48" name="Google Shape;348;p19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349" name="Google Shape;349;p19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350" name="Google Shape;350;p19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351" name="Google Shape;351;p19"/>
            <p:cNvCxnSpPr>
              <a:stCxn id="352" idx="3"/>
              <a:endCxn id="341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3" name="Google Shape;353;p19"/>
            <p:cNvCxnSpPr>
              <a:stCxn id="341" idx="3"/>
              <a:endCxn id="317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4" name="Google Shape;354;p19"/>
            <p:cNvCxnSpPr>
              <a:stCxn id="340" idx="3"/>
              <a:endCxn id="34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55" name="Google Shape;355;p19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356" name="Google Shape;356;p1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2" name="Google Shape;352;p1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57" name="Google Shape;357;p19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58" name="Google Shape;358;p19"/>
          <p:cNvGrpSpPr/>
          <p:nvPr/>
        </p:nvGrpSpPr>
        <p:grpSpPr>
          <a:xfrm>
            <a:off x="917450" y="585000"/>
            <a:ext cx="4479400" cy="694648"/>
            <a:chOff x="917450" y="585000"/>
            <a:chExt cx="4479400" cy="694648"/>
          </a:xfrm>
        </p:grpSpPr>
        <p:sp>
          <p:nvSpPr>
            <p:cNvPr id="359" name="Google Shape;359;p19"/>
            <p:cNvSpPr txBox="1"/>
            <p:nvPr/>
          </p:nvSpPr>
          <p:spPr>
            <a:xfrm flipH="1">
              <a:off x="917450" y="585000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60" name="Google Shape;360;p19"/>
            <p:cNvSpPr txBox="1"/>
            <p:nvPr/>
          </p:nvSpPr>
          <p:spPr>
            <a:xfrm flipH="1">
              <a:off x="917450" y="800248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61" name="Google Shape;361;p19"/>
            <p:cNvSpPr txBox="1"/>
            <p:nvPr/>
          </p:nvSpPr>
          <p:spPr>
            <a:xfrm flipH="1">
              <a:off x="3710250" y="585000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62" name="Google Shape;362;p19"/>
          <p:cNvSpPr txBox="1"/>
          <p:nvPr/>
        </p:nvSpPr>
        <p:spPr>
          <a:xfrm flipH="1">
            <a:off x="1187800" y="4529587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2.Takt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p20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368" name="Google Shape;368;p20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9" name="Google Shape;369;p20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0" name="Google Shape;370;p20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371" name="Google Shape;371;p2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" name="Google Shape;372;p2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73" name="Google Shape;373;p20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4" name="Google Shape;374;p20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375" name="Google Shape;375;p2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76" name="Google Shape;376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77" name="Google Shape;377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78" name="Google Shape;378;p2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79" name="Google Shape;379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80" name="Google Shape;380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381" name="Google Shape;381;p20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382" name="Google Shape;382;p2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83" name="Google Shape;383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84" name="Google Shape;384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85" name="Google Shape;385;p2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86" name="Google Shape;386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87" name="Google Shape;387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388" name="Google Shape;388;p20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89" name="Google Shape;389;p20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" name="Google Shape;390;p20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1" name="Google Shape;391;p20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2" name="Google Shape;392;p20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3" name="Google Shape;393;p20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4" name="Google Shape;394;p20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5" name="Google Shape;395;p20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6" name="Google Shape;396;p20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97" name="Google Shape;397;p20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398" name="Google Shape;398;p20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399" name="Google Shape;399;p20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400" name="Google Shape;400;p20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401" name="Google Shape;401;p20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02" name="Google Shape;402;p20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03" name="Google Shape;403;p20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404" name="Google Shape;404;p20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405" name="Google Shape;405;p20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406" name="Google Shape;406;p20"/>
            <p:cNvCxnSpPr>
              <a:stCxn id="407" idx="3"/>
              <a:endCxn id="396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08" name="Google Shape;408;p20"/>
            <p:cNvCxnSpPr>
              <a:stCxn id="396" idx="3"/>
              <a:endCxn id="372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09" name="Google Shape;409;p20"/>
            <p:cNvCxnSpPr>
              <a:stCxn id="395" idx="3"/>
              <a:endCxn id="396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410" name="Google Shape;410;p20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411" name="Google Shape;411;p2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07" name="Google Shape;407;p2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12" name="Google Shape;412;p20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3" name="Google Shape;413;p20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14" name="Google Shape;414;p20"/>
          <p:cNvGrpSpPr/>
          <p:nvPr/>
        </p:nvGrpSpPr>
        <p:grpSpPr>
          <a:xfrm>
            <a:off x="917450" y="585000"/>
            <a:ext cx="4479400" cy="704096"/>
            <a:chOff x="917450" y="585000"/>
            <a:chExt cx="4479400" cy="704096"/>
          </a:xfrm>
        </p:grpSpPr>
        <p:sp>
          <p:nvSpPr>
            <p:cNvPr id="415" name="Google Shape;415;p20"/>
            <p:cNvSpPr txBox="1"/>
            <p:nvPr/>
          </p:nvSpPr>
          <p:spPr>
            <a:xfrm flipH="1">
              <a:off x="917450" y="585000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16" name="Google Shape;416;p20"/>
            <p:cNvSpPr txBox="1"/>
            <p:nvPr/>
          </p:nvSpPr>
          <p:spPr>
            <a:xfrm flipH="1">
              <a:off x="917450" y="809696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17" name="Google Shape;417;p20"/>
            <p:cNvSpPr txBox="1"/>
            <p:nvPr/>
          </p:nvSpPr>
          <p:spPr>
            <a:xfrm flipH="1">
              <a:off x="3710250" y="585000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2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" name="Google Shape;422;p21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423" name="Google Shape;423;p21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4" name="Google Shape;424;p21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25" name="Google Shape;425;p21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426" name="Google Shape;426;p2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7" name="Google Shape;427;p2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28" name="Google Shape;428;p21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29" name="Google Shape;429;p21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430" name="Google Shape;430;p2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31" name="Google Shape;431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32" name="Google Shape;432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33" name="Google Shape;433;p2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34" name="Google Shape;434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35" name="Google Shape;435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436" name="Google Shape;436;p21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437" name="Google Shape;437;p2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38" name="Google Shape;438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39" name="Google Shape;439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40" name="Google Shape;440;p2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41" name="Google Shape;441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42" name="Google Shape;442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443" name="Google Shape;443;p21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4" name="Google Shape;444;p21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5" name="Google Shape;445;p21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6" name="Google Shape;446;p21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7" name="Google Shape;447;p21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8" name="Google Shape;448;p21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9" name="Google Shape;449;p21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0" name="Google Shape;450;p21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1" name="Google Shape;451;p21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52" name="Google Shape;452;p21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453" name="Google Shape;453;p21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454" name="Google Shape;454;p21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455" name="Google Shape;455;p21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456" name="Google Shape;456;p21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57" name="Google Shape;457;p21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58" name="Google Shape;458;p21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459" name="Google Shape;459;p21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460" name="Google Shape;460;p21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461" name="Google Shape;461;p21"/>
            <p:cNvCxnSpPr>
              <a:stCxn id="462" idx="3"/>
              <a:endCxn id="451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63" name="Google Shape;463;p21"/>
            <p:cNvCxnSpPr>
              <a:stCxn id="451" idx="3"/>
              <a:endCxn id="427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64" name="Google Shape;464;p21"/>
            <p:cNvCxnSpPr>
              <a:stCxn id="450" idx="3"/>
              <a:endCxn id="45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465" name="Google Shape;465;p21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466" name="Google Shape;466;p2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62" name="Google Shape;462;p2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67" name="Google Shape;467;p21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8" name="Google Shape;468;p21"/>
          <p:cNvSpPr txBox="1"/>
          <p:nvPr/>
        </p:nvSpPr>
        <p:spPr>
          <a:xfrm rot="1296671">
            <a:off x="2442279" y="2289098"/>
            <a:ext cx="1342362" cy="32266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9" name="Google Shape;469;p21"/>
          <p:cNvSpPr txBox="1"/>
          <p:nvPr/>
        </p:nvSpPr>
        <p:spPr>
          <a:xfrm>
            <a:off x="5412332" y="2229025"/>
            <a:ext cx="794700" cy="44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70" name="Google Shape;470;p21"/>
          <p:cNvGrpSpPr/>
          <p:nvPr/>
        </p:nvGrpSpPr>
        <p:grpSpPr>
          <a:xfrm>
            <a:off x="917450" y="585000"/>
            <a:ext cx="4479400" cy="704097"/>
            <a:chOff x="917450" y="585000"/>
            <a:chExt cx="4479400" cy="704097"/>
          </a:xfrm>
        </p:grpSpPr>
        <p:sp>
          <p:nvSpPr>
            <p:cNvPr id="471" name="Google Shape;471;p21"/>
            <p:cNvSpPr txBox="1"/>
            <p:nvPr/>
          </p:nvSpPr>
          <p:spPr>
            <a:xfrm flipH="1">
              <a:off x="917450" y="585000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2" name="Google Shape;472;p21"/>
            <p:cNvSpPr txBox="1"/>
            <p:nvPr/>
          </p:nvSpPr>
          <p:spPr>
            <a:xfrm flipH="1">
              <a:off x="917450" y="809697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3" name="Google Shape;473;p21"/>
            <p:cNvSpPr txBox="1"/>
            <p:nvPr/>
          </p:nvSpPr>
          <p:spPr>
            <a:xfrm flipH="1">
              <a:off x="3710250" y="585000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