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saveSubsetFonts="1">
  <p:sldMasterIdLst>
    <p:sldMasterId id="2147483900" r:id="rId13"/>
  </p:sldMasterIdLst>
  <p:notesMasterIdLst>
    <p:notesMasterId r:id="rId17"/>
  </p:notesMasterIdLst>
  <p:handoutMasterIdLst>
    <p:handoutMasterId r:id="rId15"/>
  </p:handoutMasterIdLst>
  <p:sldIdLst>
    <p:sldId id="256" r:id="rId19"/>
    <p:sldId id="257" r:id="rId20"/>
    <p:sldId id="258" r:id="rId21"/>
    <p:sldId id="260" r:id="rId22"/>
    <p:sldId id="261" r:id="rId23"/>
    <p:sldId id="262" r:id="rId24"/>
    <p:sldId id="269" r:id="rId25"/>
    <p:sldId id="270" r:id="rId26"/>
    <p:sldId id="271" r:id="rId27"/>
    <p:sldId id="272" r:id="rId28"/>
    <p:sldId id="263" r:id="rId29"/>
    <p:sldId id="264" r:id="rId30"/>
    <p:sldId id="265" r:id="rId31"/>
    <p:sldId id="266" r:id="rId32"/>
    <p:sldId id="267" r:id="rId33"/>
    <p:sldId id="268" r:id="rId34"/>
    <p:sldId id="273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4996" autoAdjust="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786" y="84"/>
      </p:cViewPr>
      <p:guideLst/>
    </p:cSldViewPr>
  </p:notesViewPr>
  <p:gridSpacing cx="76200" cy="76200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3" Type="http://schemas.openxmlformats.org/officeDocument/2006/relationships/slideMaster" Target="slideMasters/slideMaster1.xml"></Relationship><Relationship Id="rId14" Type="http://schemas.openxmlformats.org/officeDocument/2006/relationships/theme" Target="theme/theme1.xml"></Relationship><Relationship Id="rId15" Type="http://schemas.openxmlformats.org/officeDocument/2006/relationships/handoutMaster" Target="handoutMasters/handoutMaster1.xml"></Relationship><Relationship Id="rId17" Type="http://schemas.openxmlformats.org/officeDocument/2006/relationships/notesMaster" Target="notesMasters/notesMaster1.xml"></Relationship><Relationship Id="rId19" Type="http://schemas.openxmlformats.org/officeDocument/2006/relationships/slide" Target="slides/slide1.xml"></Relationship><Relationship Id="rId20" Type="http://schemas.openxmlformats.org/officeDocument/2006/relationships/slide" Target="slides/slide2.xml"></Relationship><Relationship Id="rId21" Type="http://schemas.openxmlformats.org/officeDocument/2006/relationships/slide" Target="slides/slide3.xml"></Relationship><Relationship Id="rId22" Type="http://schemas.openxmlformats.org/officeDocument/2006/relationships/slide" Target="slides/slide4.xml"></Relationship><Relationship Id="rId23" Type="http://schemas.openxmlformats.org/officeDocument/2006/relationships/slide" Target="slides/slide5.xml"></Relationship><Relationship Id="rId24" Type="http://schemas.openxmlformats.org/officeDocument/2006/relationships/slide" Target="slides/slide6.xml"></Relationship><Relationship Id="rId25" Type="http://schemas.openxmlformats.org/officeDocument/2006/relationships/slide" Target="slides/slide7.xml"></Relationship><Relationship Id="rId26" Type="http://schemas.openxmlformats.org/officeDocument/2006/relationships/slide" Target="slides/slide8.xml"></Relationship><Relationship Id="rId27" Type="http://schemas.openxmlformats.org/officeDocument/2006/relationships/slide" Target="slides/slide9.xml"></Relationship><Relationship Id="rId28" Type="http://schemas.openxmlformats.org/officeDocument/2006/relationships/slide" Target="slides/slide10.xml"></Relationship><Relationship Id="rId29" Type="http://schemas.openxmlformats.org/officeDocument/2006/relationships/slide" Target="slides/slide11.xml"></Relationship><Relationship Id="rId30" Type="http://schemas.openxmlformats.org/officeDocument/2006/relationships/slide" Target="slides/slide12.xml"></Relationship><Relationship Id="rId31" Type="http://schemas.openxmlformats.org/officeDocument/2006/relationships/slide" Target="slides/slide13.xml"></Relationship><Relationship Id="rId32" Type="http://schemas.openxmlformats.org/officeDocument/2006/relationships/slide" Target="slides/slide14.xml"></Relationship><Relationship Id="rId33" Type="http://schemas.openxmlformats.org/officeDocument/2006/relationships/slide" Target="slides/slide15.xml"></Relationship><Relationship Id="rId34" Type="http://schemas.openxmlformats.org/officeDocument/2006/relationships/slide" Target="slides/slide16.xml"></Relationship><Relationship Id="rId35" Type="http://schemas.openxmlformats.org/officeDocument/2006/relationships/slide" Target="slides/slide17.xml"></Relationship><Relationship Id="rId36" Type="http://schemas.openxmlformats.org/officeDocument/2006/relationships/viewProps" Target="viewProps.xml"></Relationship><Relationship Id="rId37" Type="http://schemas.openxmlformats.org/officeDocument/2006/relationships/presProps" Target="presProps.xml"></Relationship></Relationships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72A47-D8E7-4708-A218-E95F45C843B7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599CBC-5243-4EE6-8E2D-6E1F45C81F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26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9D24D-F7AD-4672-8093-387C9A86EF22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9B3BA-A246-4728-806B-126A6412B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34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?>
<Relationships xmlns="http://schemas.openxmlformats.org/package/2006/relationships"><Relationship Id="rId1" Type="http://schemas.openxmlformats.org/officeDocument/2006/relationships/slideMaster" Target="../slideMasters/slideMaster1.xml"></Relationship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000" cy="16554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835" cy="365760"/>
          </a:xfrm>
        </p:spPr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5434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835" cy="365760"/>
          </a:xfrm>
        </p:spPr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59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8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48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9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41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862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77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04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98024"/>
      </p:ext>
    </p:extLst>
  </p:cSld>
  <p:clrMapOvr>
    <a:masterClrMapping/>
  </p:clrMapOvr>
</p:sldLayout>
</file>

<file path=ppt/slideMasters/_rels/slideMaster1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slideLayout" Target="../slideLayouts/slideLayout2.xml"></Relationship><Relationship Id="rId3" Type="http://schemas.openxmlformats.org/officeDocument/2006/relationships/slideLayout" Target="../slideLayouts/slideLayout3.xml"></Relationship><Relationship Id="rId4" Type="http://schemas.openxmlformats.org/officeDocument/2006/relationships/slideLayout" Target="../slideLayouts/slideLayout4.xml"></Relationship><Relationship Id="rId5" Type="http://schemas.openxmlformats.org/officeDocument/2006/relationships/slideLayout" Target="../slideLayouts/slideLayout5.xml"></Relationship><Relationship Id="rId6" Type="http://schemas.openxmlformats.org/officeDocument/2006/relationships/slideLayout" Target="../slideLayouts/slideLayout6.xml"></Relationship><Relationship Id="rId7" Type="http://schemas.openxmlformats.org/officeDocument/2006/relationships/slideLayout" Target="../slideLayouts/slideLayout7.xml"></Relationship><Relationship Id="rId8" Type="http://schemas.openxmlformats.org/officeDocument/2006/relationships/slideLayout" Target="../slideLayouts/slideLayout8.xml"></Relationship><Relationship Id="rId9" Type="http://schemas.openxmlformats.org/officeDocument/2006/relationships/slideLayout" Target="../slideLayouts/slideLayout9.xml"></Relationship><Relationship Id="rId10" Type="http://schemas.openxmlformats.org/officeDocument/2006/relationships/slideLayout" Target="../slideLayouts/slideLayout10.xml"></Relationship><Relationship Id="rId11" Type="http://schemas.openxmlformats.org/officeDocument/2006/relationships/slideLayout" Target="../slideLayouts/slideLayout11.xml"></Relationship><Relationship Id="rId12" Type="http://schemas.openxmlformats.org/officeDocument/2006/relationships/theme" Target="../theme/theme1.xml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F9A2C-825F-4961-A8B9-9611E97E80FE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3F533-1FD0-4296-B0D5-FB35874CC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1" Type="http://schemas.openxmlformats.org/officeDocument/2006/relationships/image" Target="../media/fImage357774243133.gif"></Relationship><Relationship Id="rId2" Type="http://schemas.openxmlformats.org/officeDocument/2006/relationships/image" Target="../media/fImage357774267164.gif"></Relationship><Relationship Id="rId3" Type="http://schemas.openxmlformats.org/officeDocument/2006/relationships/image" Target="../media/fImage9592264178.png"></Relationship><Relationship Id="rId4" Type="http://schemas.openxmlformats.org/officeDocument/2006/relationships/image" Target="../media/fImage9552287723.png"></Relationship><Relationship Id="rId5" Type="http://schemas.openxmlformats.org/officeDocument/2006/relationships/slideLayout" Target="../slideLayouts/slideLayout1.xml"></Relationship></Relationships>
</file>

<file path=ppt/slides/_rels/slide10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image" Target="../media/fImage97563364440.png"></Relationship><Relationship Id="rId3" Type="http://schemas.openxmlformats.org/officeDocument/2006/relationships/image" Target="../media/fImage357774267164.gif"></Relationship><Relationship Id="rId4" Type="http://schemas.openxmlformats.org/officeDocument/2006/relationships/image" Target="../media/fImage95333386902.png"></Relationship></Relationships>
</file>

<file path=ppt/slides/_rels/slide11.xml.rels><?xml version="1.0" encoding="UTF-8"?>
<Relationships xmlns="http://schemas.openxmlformats.org/package/2006/relationships"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2843743.png"></Relationship><Relationship Id="rId4" Type="http://schemas.openxmlformats.org/officeDocument/2006/relationships/image" Target="../media/fImage357774267164.gif"></Relationship><Relationship Id="rId5" Type="http://schemas.openxmlformats.org/officeDocument/2006/relationships/image" Target="../media/fImage95333386902.png"></Relationship><Relationship Id="rId6" Type="http://schemas.openxmlformats.org/officeDocument/2006/relationships/slideLayout" Target="../slideLayouts/slideLayout1.xml"></Relationship></Relationships>
</file>

<file path=ppt/slides/_rels/slide12.xml.rels><?xml version="1.0" encoding="UTF-8"?>
<Relationships xmlns="http://schemas.openxmlformats.org/package/2006/relationships"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2843743.png"></Relationship><Relationship Id="rId4" Type="http://schemas.openxmlformats.org/officeDocument/2006/relationships/image" Target="../media/fImage95333386902.png"></Relationship><Relationship Id="rId5" Type="http://schemas.openxmlformats.org/officeDocument/2006/relationships/image" Target="../media/fImage357774267164.gif"></Relationship><Relationship Id="rId6" Type="http://schemas.openxmlformats.org/officeDocument/2006/relationships/slideLayout" Target="../slideLayouts/slideLayout1.xml"></Relationship></Relationships>
</file>

<file path=ppt/slides/_rels/slide13.xml.rels><?xml version="1.0" encoding="UTF-8"?>
<Relationships xmlns="http://schemas.openxmlformats.org/package/2006/relationships"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2843743.png"></Relationship><Relationship Id="rId4" Type="http://schemas.openxmlformats.org/officeDocument/2006/relationships/image" Target="../media/fImage95333386902.png"></Relationship><Relationship Id="rId5" Type="http://schemas.openxmlformats.org/officeDocument/2006/relationships/image" Target="../media/fImage357774267164.gif"></Relationship><Relationship Id="rId6" Type="http://schemas.openxmlformats.org/officeDocument/2006/relationships/slideLayout" Target="../slideLayouts/slideLayout1.xml"></Relationship></Relationships>
</file>

<file path=ppt/slides/_rels/slide14.xml.rels><?xml version="1.0" encoding="UTF-8"?>
<Relationships xmlns="http://schemas.openxmlformats.org/package/2006/relationships"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2843743.png"></Relationship><Relationship Id="rId4" Type="http://schemas.openxmlformats.org/officeDocument/2006/relationships/image" Target="../media/fImage95333386902.png"></Relationship><Relationship Id="rId5" Type="http://schemas.openxmlformats.org/officeDocument/2006/relationships/image" Target="../media/fImage357774267164.gif"></Relationship><Relationship Id="rId6" Type="http://schemas.openxmlformats.org/officeDocument/2006/relationships/slideLayout" Target="../slideLayouts/slideLayout1.xml"></Relationship></Relationships>
</file>

<file path=ppt/slides/_rels/slide15.xml.rels><?xml version="1.0" encoding="UTF-8"?>
<Relationships xmlns="http://schemas.openxmlformats.org/package/2006/relationships"><Relationship Id="rId2" Type="http://schemas.openxmlformats.org/officeDocument/2006/relationships/image" Target="../media/fImage357774267164.gif"></Relationship><Relationship Id="rId3" Type="http://schemas.openxmlformats.org/officeDocument/2006/relationships/slideLayout" Target="../slideLayouts/slideLayout7.xml"></Relationship></Relationships>
</file>

<file path=ppt/slides/_rels/slide16.xml.rels><?xml version="1.0" encoding="UTF-8"?>
<Relationships xmlns="http://schemas.openxmlformats.org/package/2006/relationships"><Relationship Id="rId2" Type="http://schemas.openxmlformats.org/officeDocument/2006/relationships/image" Target="../media/fImage357774267164.gif"></Relationship><Relationship Id="rId3" Type="http://schemas.openxmlformats.org/officeDocument/2006/relationships/slideLayout" Target="../slideLayouts/slideLayout7.xml"></Relationship></Relationships>
</file>

<file path=ppt/slides/_rels/slide17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7.xml"></Relationship><Relationship Id="rId2" Type="http://schemas.openxmlformats.org/officeDocument/2006/relationships/image" Target="../media/fImage357774267164.gif"></Relationship></Relationships>
</file>

<file path=ppt/slides/_rels/slide2.xml.rels><?xml version="1.0" encoding="UTF-8"?>
<Relationships xmlns="http://schemas.openxmlformats.org/package/2006/relationships"><Relationship Id="rId2" Type="http://schemas.openxmlformats.org/officeDocument/2006/relationships/image" Target="../media/fImage357774267164.gif"></Relationship><Relationship Id="rId3" Type="http://schemas.openxmlformats.org/officeDocument/2006/relationships/image" Target="../media/fImage95521009803.png"></Relationship><Relationship Id="rId4" Type="http://schemas.openxmlformats.org/officeDocument/2006/relationships/image" Target="../media/fImage95521054926.png"></Relationship><Relationship Id="rId5" Type="http://schemas.openxmlformats.org/officeDocument/2006/relationships/slideLayout" Target="../slideLayouts/slideLayout1.xml"></Relationship></Relationships>
</file>

<file path=ppt/slides/_rels/slide3.xml.rels><?xml version="1.0" encoding="UTF-8"?>
<Relationships xmlns="http://schemas.openxmlformats.org/package/2006/relationships"><Relationship Id="rId2" Type="http://schemas.openxmlformats.org/officeDocument/2006/relationships/image" Target="../media/fImage357774267164.gif"></Relationship><Relationship Id="rId3" Type="http://schemas.openxmlformats.org/officeDocument/2006/relationships/image" Target="../media/fImage9664172511.png"></Relationship><Relationship Id="rId4" Type="http://schemas.openxmlformats.org/officeDocument/2006/relationships/image" Target="../media/fImage96641742679.png"></Relationship><Relationship Id="rId5" Type="http://schemas.openxmlformats.org/officeDocument/2006/relationships/slideLayout" Target="../slideLayouts/slideLayout1.xml"></Relationship></Relationships>
</file>

<file path=ppt/slides/_rels/slide4.xml.rels><?xml version="1.0" encoding="UTF-8"?>
<Relationships xmlns="http://schemas.openxmlformats.org/package/2006/relationships"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1742679.png"></Relationship><Relationship Id="rId4" Type="http://schemas.openxmlformats.org/officeDocument/2006/relationships/image" Target="../media/fImage96642545389.png"></Relationship><Relationship Id="rId5" Type="http://schemas.openxmlformats.org/officeDocument/2006/relationships/image" Target="../media/fImage357774267164.gif"></Relationship><Relationship Id="rId6" Type="http://schemas.openxmlformats.org/officeDocument/2006/relationships/slideLayout" Target="../slideLayouts/slideLayout1.xml"></Relationship></Relationships>
</file>

<file path=ppt/slides/_rels/slide5.xml.rels><?xml version="1.0" encoding="UTF-8"?>
<Relationships xmlns="http://schemas.openxmlformats.org/package/2006/relationships"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2843743.png"></Relationship><Relationship Id="rId4" Type="http://schemas.openxmlformats.org/officeDocument/2006/relationships/image" Target="../media/fImage97562978730.png"></Relationship><Relationship Id="rId5" Type="http://schemas.openxmlformats.org/officeDocument/2006/relationships/image" Target="../media/fImage357774267164.gif"></Relationship><Relationship Id="rId6" Type="http://schemas.openxmlformats.org/officeDocument/2006/relationships/slideLayout" Target="../slideLayouts/slideLayout1.xml"></Relationship></Relationships>
</file>

<file path=ppt/slides/_rels/slide6.xml.rels><?xml version="1.0" encoding="UTF-8"?>
<Relationships xmlns="http://schemas.openxmlformats.org/package/2006/relationships"><Relationship Id="rId2" Type="http://schemas.openxmlformats.org/officeDocument/2006/relationships/image" Target="../media/fImage97563364440.png"></Relationship><Relationship Id="rId3" Type="http://schemas.openxmlformats.org/officeDocument/2006/relationships/image" Target="../media/fImage357774267164.gif"></Relationship><Relationship Id="rId4" Type="http://schemas.openxmlformats.org/officeDocument/2006/relationships/image" Target="../media/fImage95333386902.png"></Relationship><Relationship Id="rId5" Type="http://schemas.openxmlformats.org/officeDocument/2006/relationships/slideLayout" Target="../slideLayouts/slideLayout1.xml"></Relationship></Relationships>
</file>

<file path=ppt/slides/_rels/slide7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2843743.png"></Relationship><Relationship Id="rId4" Type="http://schemas.openxmlformats.org/officeDocument/2006/relationships/image" Target="../media/fImage97562978730.png"></Relationship><Relationship Id="rId5" Type="http://schemas.openxmlformats.org/officeDocument/2006/relationships/image" Target="../media/fImage357774267164.gif"></Relationship></Relationships>
</file>

<file path=ppt/slides/_rels/slide8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image" Target="../media/fImage97563364440.png"></Relationship><Relationship Id="rId3" Type="http://schemas.openxmlformats.org/officeDocument/2006/relationships/image" Target="../media/fImage357774267164.gif"></Relationship><Relationship Id="rId4" Type="http://schemas.openxmlformats.org/officeDocument/2006/relationships/image" Target="../media/fImage95333386902.png"></Relationship></Relationships>
</file>

<file path=ppt/slides/_rels/slide9.xml.rels><?xml version="1.0" encoding="UTF-8"?>
<Relationships xmlns="http://schemas.openxmlformats.org/package/2006/relationships"><Relationship Id="rId1" Type="http://schemas.openxmlformats.org/officeDocument/2006/relationships/slideLayout" Target="../slideLayouts/slideLayout1.xml"></Relationship><Relationship Id="rId2" Type="http://schemas.openxmlformats.org/officeDocument/2006/relationships/image" Target="../media/fImage9664172511.png"></Relationship><Relationship Id="rId3" Type="http://schemas.openxmlformats.org/officeDocument/2006/relationships/image" Target="../media/fImage96642843743.png"></Relationship><Relationship Id="rId4" Type="http://schemas.openxmlformats.org/officeDocument/2006/relationships/image" Target="../media/fImage97562978730.png"></Relationship><Relationship Id="rId5" Type="http://schemas.openxmlformats.org/officeDocument/2006/relationships/image" Target="../media/fImage357774267164.gif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680"/>
            <a:ext cx="9144635" cy="2388235"/>
          </a:xfrm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6000">
                <a:latin typeface="Arial" charset="0"/>
                <a:ea typeface="Arial" charset="0"/>
              </a:rPr>
              <a:t>Multiplexing</a:t>
            </a:r>
            <a:endParaRPr lang="ko-KR" altLang="en-US" sz="6000">
              <a:latin typeface="Arial" charset="0"/>
              <a:ea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355"/>
            <a:ext cx="9144635" cy="1656080"/>
          </a:xfrm>
        </p:spPr>
        <p:txBody>
          <a:bodyPr wrap="square" lIns="91440" tIns="45720" rIns="91440" bIns="45720" numCol="1" vert="horz" anchor="t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Arial" charset="0"/>
                <a:ea typeface="Arial" charset="0"/>
              </a:rPr>
              <a:t>Wiresharing</a:t>
            </a:r>
            <a:endParaRPr lang="ko-KR" altLang="en-US" sz="2400">
              <a:latin typeface="Arial" charset="0"/>
              <a:ea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8737600" y="3749040"/>
            <a:ext cx="1924685" cy="2821940"/>
          </a:xfrm>
          <a:prstGeom prst="rect"/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0">
            <a:off x="603250" y="2309495"/>
            <a:ext cx="2953385" cy="4163060"/>
          </a:xfrm>
          <a:prstGeom prst="rect"/>
          <a:noFill/>
        </p:spPr>
      </p:pic>
      <p:grpSp>
        <p:nvGrpSpPr>
          <p:cNvPr id="8" name="Group 7"/>
          <p:cNvGrpSpPr/>
          <p:nvPr/>
        </p:nvGrpSpPr>
        <p:grpSpPr>
          <a:xfrm rot="1860000">
            <a:off x="5756275" y="682625"/>
            <a:ext cx="1976120" cy="1497965"/>
            <a:chOff x="5756275" y="682625"/>
            <a:chExt cx="1976120" cy="149796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4" t="8734" r="12877" b="6441"/>
            <a:stretch>
              <a:fillRect/>
            </a:stretch>
          </p:blipFill>
          <p:spPr>
            <a:xfrm rot="0" flipH="1">
              <a:off x="6781165" y="681355"/>
              <a:ext cx="951230" cy="1497330"/>
            </a:xfrm>
            <a:prstGeom prst="rect"/>
            <a:no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43" t="6701" r="12265" b="6475"/>
            <a:stretch>
              <a:fillRect/>
            </a:stretch>
          </p:blipFill>
          <p:spPr>
            <a:xfrm rot="0">
              <a:off x="5756275" y="683260"/>
              <a:ext cx="957580" cy="1496695"/>
            </a:xfrm>
            <a:prstGeom prst="rect"/>
            <a:noFill/>
          </p:spPr>
        </p:pic>
      </p:grpSp>
      <p:sp>
        <p:nvSpPr>
          <p:cNvPr id="9" name="Rectangular Callout 8"/>
          <p:cNvSpPr>
            <a:spLocks/>
          </p:cNvSpPr>
          <p:nvPr/>
        </p:nvSpPr>
        <p:spPr>
          <a:xfrm rot="0">
            <a:off x="4242435" y="4243705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Hallo, ich bin Mik, Dein 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Mikrocontroller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52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09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59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3364440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 rot="0">
            <a:off x="6873240" y="698500"/>
            <a:ext cx="2005965" cy="339598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4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69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PC_14 = 1 schaltet die l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rechte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720" cy="2369185"/>
          </a:xfrm>
          <a:prstGeom prst="rect"/>
          <a:noFill/>
        </p:spPr>
      </p:pic>
      <p:pic>
        <p:nvPicPr>
          <p:cNvPr id="49" name="Picture 48" descr="/storage/emulated/0/.polaris_temp/fImage95333386902.p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 rot="0">
            <a:off x="9366885" y="684530"/>
            <a:ext cx="1978025" cy="338899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4060" cy="3456305"/>
          </a:xfrm>
          <a:prstGeom prst="rect"/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158750" y="1440815"/>
            <a:ext cx="426402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Wenn man abwechselnd schnell hintereinander 4 und 5 ausgibt, sieht es aus wie 45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720" cy="2369185"/>
          </a:xfrm>
          <a:prstGeom prst="rect"/>
          <a:noFill/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 rot="0">
            <a:off x="9366885" y="684530"/>
            <a:ext cx="1978025" cy="338899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4060" cy="3456305"/>
          </a:xfrm>
          <a:prstGeom prst="rect"/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 rot="0">
            <a:off x="9366885" y="684530"/>
            <a:ext cx="1978025" cy="3388995"/>
          </a:xfrm>
          <a:prstGeom prst="rect"/>
          <a:noFill/>
        </p:spPr>
      </p:pic>
      <p:sp>
        <p:nvSpPr>
          <p:cNvPr id="49" name="Rectangle 48"/>
          <p:cNvSpPr>
            <a:spLocks/>
          </p:cNvSpPr>
          <p:nvPr/>
        </p:nvSpPr>
        <p:spPr>
          <a:xfrm rot="0">
            <a:off x="1689100" y="844550"/>
            <a:ext cx="9608185" cy="2574290"/>
          </a:xfrm>
          <a:prstGeom prst="rect"/>
          <a:solidFill>
            <a:srgbClr val="C8EE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6320790" y="3999865"/>
            <a:ext cx="4951730" cy="804545"/>
          </a:xfrm>
          <a:prstGeom prst="wedgeRectCallout">
            <a:avLst>
              <a:gd name="adj1" fmla="val -69829"/>
              <a:gd name="adj2" fmla="val -86968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 PC_14=1 5 ausgeben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0" name="Text Box 49"/>
          <p:cNvSpPr txBox="1">
            <a:spLocks/>
          </p:cNvSpPr>
          <p:nvPr/>
        </p:nvSpPr>
        <p:spPr>
          <a:xfrm rot="0">
            <a:off x="1911350" y="1212215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1" name="Text Box 50"/>
          <p:cNvSpPr txBox="1">
            <a:spLocks/>
          </p:cNvSpPr>
          <p:nvPr/>
        </p:nvSpPr>
        <p:spPr>
          <a:xfrm rot="0">
            <a:off x="1909445" y="1793875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2" name="Text Box 51"/>
          <p:cNvSpPr txBox="1">
            <a:spLocks/>
          </p:cNvSpPr>
          <p:nvPr/>
        </p:nvSpPr>
        <p:spPr>
          <a:xfrm rot="0">
            <a:off x="1941830" y="2272030"/>
            <a:ext cx="141414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PC_7..PC_0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 rot="0">
            <a:off x="3775710" y="1249045"/>
            <a:ext cx="6842125" cy="462915"/>
            <a:chOff x="3775710" y="1249045"/>
            <a:chExt cx="6842125" cy="462915"/>
          </a:xfrm>
        </p:grpSpPr>
        <p:cxnSp>
          <p:nvCxnSpPr>
            <p:cNvPr id="53" name="Elbow Connector 52"/>
            <p:cNvCxnSpPr/>
            <p:nvPr/>
          </p:nvCxnSpPr>
          <p:spPr>
            <a:xfrm rot="0">
              <a:off x="3775710" y="12490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/>
            <p:nvPr/>
          </p:nvCxnSpPr>
          <p:spPr>
            <a:xfrm rot="10800000" flipV="1">
              <a:off x="5387975" y="12915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 rot="0">
              <a:off x="7174230" y="12998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/>
            <p:nvPr/>
          </p:nvCxnSpPr>
          <p:spPr>
            <a:xfrm rot="10800000" flipV="1">
              <a:off x="8786495" y="13423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 rot="0">
            <a:off x="3773170" y="1755140"/>
            <a:ext cx="6841490" cy="474980"/>
            <a:chOff x="3773170" y="1755140"/>
            <a:chExt cx="6841490" cy="474980"/>
          </a:xfrm>
        </p:grpSpPr>
        <p:cxnSp>
          <p:nvCxnSpPr>
            <p:cNvPr id="60" name="Elbow Connector 59"/>
            <p:cNvCxnSpPr/>
            <p:nvPr/>
          </p:nvCxnSpPr>
          <p:spPr>
            <a:xfrm rot="0" flipV="1">
              <a:off x="3773170" y="1812290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>
              <a:off x="5385435" y="1806575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0" flipV="1">
              <a:off x="7171690" y="1759585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>
              <a:off x="8783955" y="1755140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Elbow Connector 64"/>
          <p:cNvCxnSpPr/>
          <p:nvPr/>
        </p:nvCxnSpPr>
        <p:spPr>
          <a:xfrm rot="0">
            <a:off x="3773170" y="2364105"/>
            <a:ext cx="1666240" cy="40894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0800000" flipV="1">
            <a:off x="5386070" y="2377440"/>
            <a:ext cx="1881505" cy="399415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 rot="0">
            <a:off x="7244080" y="2367915"/>
            <a:ext cx="1556385" cy="400050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0800000" flipV="1">
            <a:off x="8805545" y="2367280"/>
            <a:ext cx="1804670" cy="387350"/>
          </a:xfrm>
          <a:prstGeom prst="bentConnector3">
            <a:avLst>
              <a:gd name="adj1" fmla="val 50019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0" flipV="1">
            <a:off x="3773170" y="2367280"/>
            <a:ext cx="1665605" cy="39878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>
            <a:off x="5411470" y="2372995"/>
            <a:ext cx="1842770" cy="412750"/>
          </a:xfrm>
          <a:prstGeom prst="bentConnector3">
            <a:avLst>
              <a:gd name="adj1" fmla="val 50051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0" flipV="1">
            <a:off x="7171690" y="2376805"/>
            <a:ext cx="1665605" cy="398780"/>
          </a:xfrm>
          <a:prstGeom prst="bentConnector3">
            <a:avLst>
              <a:gd name="adj1" fmla="val 4996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10800000">
            <a:off x="8818245" y="2382520"/>
            <a:ext cx="1819275" cy="393700"/>
          </a:xfrm>
          <a:prstGeom prst="bentConnector3">
            <a:avLst>
              <a:gd name="adj1" fmla="val 5002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Box 73"/>
          <p:cNvSpPr txBox="1">
            <a:spLocks/>
          </p:cNvSpPr>
          <p:nvPr/>
        </p:nvSpPr>
        <p:spPr>
          <a:xfrm rot="0">
            <a:off x="4969510" y="2382520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5" name="Text Box 74"/>
          <p:cNvSpPr txBox="1">
            <a:spLocks/>
          </p:cNvSpPr>
          <p:nvPr/>
        </p:nvSpPr>
        <p:spPr>
          <a:xfrm rot="0">
            <a:off x="6769100" y="2414905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6" name="Text Box 75"/>
          <p:cNvSpPr txBox="1">
            <a:spLocks/>
          </p:cNvSpPr>
          <p:nvPr/>
        </p:nvSpPr>
        <p:spPr>
          <a:xfrm rot="0">
            <a:off x="8335645" y="2410460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7" name="Text Box 76"/>
          <p:cNvSpPr txBox="1">
            <a:spLocks/>
          </p:cNvSpPr>
          <p:nvPr/>
        </p:nvSpPr>
        <p:spPr>
          <a:xfrm rot="0">
            <a:off x="9932035" y="2351405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3387725" y="2041525"/>
            <a:ext cx="1696720" cy="236918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4060" cy="3456305"/>
          </a:xfrm>
          <a:prstGeom prst="rect"/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 rot="0">
            <a:off x="9366885" y="684530"/>
            <a:ext cx="1978025" cy="3388995"/>
          </a:xfrm>
          <a:prstGeom prst="rect"/>
          <a:noFill/>
        </p:spPr>
      </p:pic>
      <p:sp>
        <p:nvSpPr>
          <p:cNvPr id="49" name="Rectangle 48"/>
          <p:cNvSpPr>
            <a:spLocks/>
          </p:cNvSpPr>
          <p:nvPr/>
        </p:nvSpPr>
        <p:spPr>
          <a:xfrm rot="0">
            <a:off x="1689100" y="844550"/>
            <a:ext cx="9608185" cy="2574290"/>
          </a:xfrm>
          <a:prstGeom prst="rect"/>
          <a:solidFill>
            <a:srgbClr val="C8EE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6320790" y="3999865"/>
            <a:ext cx="4951730" cy="804545"/>
          </a:xfrm>
          <a:prstGeom prst="wedgeRectCallout">
            <a:avLst>
              <a:gd name="adj1" fmla="val -46463"/>
              <a:gd name="adj2" fmla="val -138546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 PC_15=1 4 ausgeben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0" name="Text Box 49"/>
          <p:cNvSpPr txBox="1">
            <a:spLocks/>
          </p:cNvSpPr>
          <p:nvPr/>
        </p:nvSpPr>
        <p:spPr>
          <a:xfrm rot="0">
            <a:off x="1911350" y="1212215"/>
            <a:ext cx="86614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1" name="Text Box 50"/>
          <p:cNvSpPr txBox="1">
            <a:spLocks/>
          </p:cNvSpPr>
          <p:nvPr/>
        </p:nvSpPr>
        <p:spPr>
          <a:xfrm rot="0">
            <a:off x="1909445" y="1793875"/>
            <a:ext cx="86614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2" name="Text Box 51"/>
          <p:cNvSpPr txBox="1">
            <a:spLocks/>
          </p:cNvSpPr>
          <p:nvPr/>
        </p:nvSpPr>
        <p:spPr>
          <a:xfrm rot="0">
            <a:off x="1941830" y="2272030"/>
            <a:ext cx="141414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PC_7..PC_0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 rot="0">
            <a:off x="3775710" y="1249045"/>
            <a:ext cx="6842125" cy="462915"/>
            <a:chOff x="3775710" y="1249045"/>
            <a:chExt cx="6842125" cy="462915"/>
          </a:xfrm>
        </p:grpSpPr>
        <p:cxnSp>
          <p:nvCxnSpPr>
            <p:cNvPr id="53" name="Elbow Connector 52"/>
            <p:cNvCxnSpPr/>
            <p:nvPr/>
          </p:nvCxnSpPr>
          <p:spPr>
            <a:xfrm rot="0">
              <a:off x="3775710" y="12490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/>
            <p:nvPr/>
          </p:nvCxnSpPr>
          <p:spPr>
            <a:xfrm rot="10800000" flipV="1">
              <a:off x="5387975" y="12915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 rot="0">
              <a:off x="7174230" y="12998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/>
            <p:nvPr/>
          </p:nvCxnSpPr>
          <p:spPr>
            <a:xfrm rot="10800000" flipV="1">
              <a:off x="8786495" y="13423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 rot="0">
            <a:off x="3773170" y="1755140"/>
            <a:ext cx="6841490" cy="474980"/>
            <a:chOff x="3773170" y="1755140"/>
            <a:chExt cx="6841490" cy="474980"/>
          </a:xfrm>
        </p:grpSpPr>
        <p:cxnSp>
          <p:nvCxnSpPr>
            <p:cNvPr id="60" name="Elbow Connector 59"/>
            <p:cNvCxnSpPr/>
            <p:nvPr/>
          </p:nvCxnSpPr>
          <p:spPr>
            <a:xfrm rot="0" flipV="1">
              <a:off x="3773170" y="1812290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>
              <a:off x="5385435" y="1806575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0" flipV="1">
              <a:off x="7171690" y="1759585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>
              <a:off x="8783955" y="1755140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Elbow Connector 64"/>
          <p:cNvCxnSpPr/>
          <p:nvPr/>
        </p:nvCxnSpPr>
        <p:spPr>
          <a:xfrm rot="0">
            <a:off x="3773170" y="2364105"/>
            <a:ext cx="1666240" cy="40894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0800000" flipV="1">
            <a:off x="5386070" y="2377440"/>
            <a:ext cx="1881505" cy="399415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 rot="0">
            <a:off x="7244080" y="2367915"/>
            <a:ext cx="1556385" cy="400050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0800000" flipV="1">
            <a:off x="8805545" y="2367280"/>
            <a:ext cx="1804670" cy="387350"/>
          </a:xfrm>
          <a:prstGeom prst="bentConnector3">
            <a:avLst>
              <a:gd name="adj1" fmla="val 50019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0" flipV="1">
            <a:off x="3773170" y="2367280"/>
            <a:ext cx="1665605" cy="39878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>
            <a:off x="5411470" y="2372995"/>
            <a:ext cx="1842770" cy="412750"/>
          </a:xfrm>
          <a:prstGeom prst="bentConnector3">
            <a:avLst>
              <a:gd name="adj1" fmla="val 50051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0" flipV="1">
            <a:off x="7171690" y="2376805"/>
            <a:ext cx="1665605" cy="398780"/>
          </a:xfrm>
          <a:prstGeom prst="bentConnector3">
            <a:avLst>
              <a:gd name="adj1" fmla="val 4996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10800000">
            <a:off x="8818245" y="2382520"/>
            <a:ext cx="1819275" cy="393700"/>
          </a:xfrm>
          <a:prstGeom prst="bentConnector3">
            <a:avLst>
              <a:gd name="adj1" fmla="val 5002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Box 73"/>
          <p:cNvSpPr txBox="1">
            <a:spLocks/>
          </p:cNvSpPr>
          <p:nvPr/>
        </p:nvSpPr>
        <p:spPr>
          <a:xfrm rot="0">
            <a:off x="4969510" y="2382520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5" name="Text Box 74"/>
          <p:cNvSpPr txBox="1">
            <a:spLocks/>
          </p:cNvSpPr>
          <p:nvPr/>
        </p:nvSpPr>
        <p:spPr>
          <a:xfrm rot="0">
            <a:off x="6769100" y="2414905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6" name="Text Box 75"/>
          <p:cNvSpPr txBox="1">
            <a:spLocks/>
          </p:cNvSpPr>
          <p:nvPr/>
        </p:nvSpPr>
        <p:spPr>
          <a:xfrm rot="0">
            <a:off x="8335645" y="2410460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7" name="Text Box 76"/>
          <p:cNvSpPr txBox="1">
            <a:spLocks/>
          </p:cNvSpPr>
          <p:nvPr/>
        </p:nvSpPr>
        <p:spPr>
          <a:xfrm rot="0">
            <a:off x="9932035" y="2351405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4841875" y="1850390"/>
            <a:ext cx="1696720" cy="236918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4060" cy="3456305"/>
          </a:xfrm>
          <a:prstGeom prst="rect"/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 rot="0">
            <a:off x="9366885" y="684530"/>
            <a:ext cx="1978025" cy="3388995"/>
          </a:xfrm>
          <a:prstGeom prst="rect"/>
          <a:noFill/>
        </p:spPr>
      </p:pic>
      <p:sp>
        <p:nvSpPr>
          <p:cNvPr id="49" name="Rectangle 48"/>
          <p:cNvSpPr>
            <a:spLocks/>
          </p:cNvSpPr>
          <p:nvPr/>
        </p:nvSpPr>
        <p:spPr>
          <a:xfrm rot="0">
            <a:off x="1689100" y="844550"/>
            <a:ext cx="9608185" cy="2574290"/>
          </a:xfrm>
          <a:prstGeom prst="rect"/>
          <a:solidFill>
            <a:srgbClr val="C8EE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6041390" y="3808730"/>
            <a:ext cx="4951730" cy="804545"/>
          </a:xfrm>
          <a:prstGeom prst="wedgeRectCallout">
            <a:avLst>
              <a:gd name="adj1" fmla="val -48245"/>
              <a:gd name="adj2" fmla="val -180569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Anzeigedauer ca. 5ms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0" name="Text Box 49"/>
          <p:cNvSpPr txBox="1">
            <a:spLocks/>
          </p:cNvSpPr>
          <p:nvPr/>
        </p:nvSpPr>
        <p:spPr>
          <a:xfrm rot="0">
            <a:off x="1911350" y="1212215"/>
            <a:ext cx="86614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1" name="Text Box 50"/>
          <p:cNvSpPr txBox="1">
            <a:spLocks/>
          </p:cNvSpPr>
          <p:nvPr/>
        </p:nvSpPr>
        <p:spPr>
          <a:xfrm rot="0">
            <a:off x="1909445" y="1793875"/>
            <a:ext cx="86614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52" name="Text Box 51"/>
          <p:cNvSpPr txBox="1">
            <a:spLocks/>
          </p:cNvSpPr>
          <p:nvPr/>
        </p:nvSpPr>
        <p:spPr>
          <a:xfrm rot="0">
            <a:off x="1941830" y="2272030"/>
            <a:ext cx="141414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PC_7..PC_0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 rot="0">
            <a:off x="3775710" y="1249045"/>
            <a:ext cx="6842125" cy="462915"/>
            <a:chOff x="3775710" y="1249045"/>
            <a:chExt cx="6842125" cy="462915"/>
          </a:xfrm>
        </p:grpSpPr>
        <p:cxnSp>
          <p:nvCxnSpPr>
            <p:cNvPr id="53" name="Elbow Connector 52"/>
            <p:cNvCxnSpPr/>
            <p:nvPr/>
          </p:nvCxnSpPr>
          <p:spPr>
            <a:xfrm rot="0">
              <a:off x="3775710" y="12490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/>
            <p:nvPr/>
          </p:nvCxnSpPr>
          <p:spPr>
            <a:xfrm rot="10800000" flipV="1">
              <a:off x="5387975" y="12915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Elbow Connector 56"/>
            <p:cNvCxnSpPr/>
            <p:nvPr/>
          </p:nvCxnSpPr>
          <p:spPr>
            <a:xfrm rot="0">
              <a:off x="7174230" y="1299845"/>
              <a:ext cx="1666240" cy="40894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Elbow Connector 55"/>
            <p:cNvCxnSpPr/>
            <p:nvPr/>
          </p:nvCxnSpPr>
          <p:spPr>
            <a:xfrm rot="10800000" flipV="1">
              <a:off x="8786495" y="1342390"/>
              <a:ext cx="1831340" cy="36957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 rot="0">
            <a:off x="3773170" y="1755140"/>
            <a:ext cx="6841490" cy="474980"/>
            <a:chOff x="3773170" y="1755140"/>
            <a:chExt cx="6841490" cy="474980"/>
          </a:xfrm>
        </p:grpSpPr>
        <p:cxnSp>
          <p:nvCxnSpPr>
            <p:cNvPr id="60" name="Elbow Connector 59"/>
            <p:cNvCxnSpPr/>
            <p:nvPr/>
          </p:nvCxnSpPr>
          <p:spPr>
            <a:xfrm rot="0" flipV="1">
              <a:off x="3773170" y="1812290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/>
            <p:nvPr/>
          </p:nvCxnSpPr>
          <p:spPr>
            <a:xfrm rot="10800000">
              <a:off x="5385435" y="1806575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/>
            <p:nvPr/>
          </p:nvCxnSpPr>
          <p:spPr>
            <a:xfrm rot="0" flipV="1">
              <a:off x="7171690" y="1759585"/>
              <a:ext cx="1665605" cy="417830"/>
            </a:xfrm>
            <a:prstGeom prst="bentConnector3">
              <a:avLst>
                <a:gd name="adj1" fmla="val 49977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/>
            <p:cNvCxnSpPr/>
            <p:nvPr/>
          </p:nvCxnSpPr>
          <p:spPr>
            <a:xfrm rot="10800000">
              <a:off x="8783955" y="1755140"/>
              <a:ext cx="1830705" cy="378460"/>
            </a:xfrm>
            <a:prstGeom prst="bentConnector3">
              <a:avLst>
                <a:gd name="adj1" fmla="val 50019"/>
              </a:avLst>
            </a:prstGeom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Elbow Connector 64"/>
          <p:cNvCxnSpPr/>
          <p:nvPr/>
        </p:nvCxnSpPr>
        <p:spPr>
          <a:xfrm rot="0">
            <a:off x="3773170" y="2364105"/>
            <a:ext cx="1666240" cy="40894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/>
          <p:nvPr/>
        </p:nvCxnSpPr>
        <p:spPr>
          <a:xfrm rot="10800000" flipV="1">
            <a:off x="5386070" y="2377440"/>
            <a:ext cx="1881505" cy="399415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/>
          <p:nvPr/>
        </p:nvCxnSpPr>
        <p:spPr>
          <a:xfrm rot="0">
            <a:off x="7244080" y="2367915"/>
            <a:ext cx="1556385" cy="400050"/>
          </a:xfrm>
          <a:prstGeom prst="bentConnector3">
            <a:avLst>
              <a:gd name="adj1" fmla="val 49995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/>
          <p:nvPr/>
        </p:nvCxnSpPr>
        <p:spPr>
          <a:xfrm rot="10800000" flipV="1">
            <a:off x="8805545" y="2367280"/>
            <a:ext cx="1804670" cy="387350"/>
          </a:xfrm>
          <a:prstGeom prst="bentConnector3">
            <a:avLst>
              <a:gd name="adj1" fmla="val 50019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/>
          <p:nvPr/>
        </p:nvCxnSpPr>
        <p:spPr>
          <a:xfrm rot="0" flipV="1">
            <a:off x="3773170" y="2367280"/>
            <a:ext cx="1665605" cy="398780"/>
          </a:xfrm>
          <a:prstGeom prst="bentConnector3">
            <a:avLst>
              <a:gd name="adj1" fmla="val 49977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rot="10800000">
            <a:off x="5411470" y="2372995"/>
            <a:ext cx="1842770" cy="412750"/>
          </a:xfrm>
          <a:prstGeom prst="bentConnector3">
            <a:avLst>
              <a:gd name="adj1" fmla="val 50051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/>
          <p:nvPr/>
        </p:nvCxnSpPr>
        <p:spPr>
          <a:xfrm rot="0" flipV="1">
            <a:off x="7171690" y="2376805"/>
            <a:ext cx="1665605" cy="398780"/>
          </a:xfrm>
          <a:prstGeom prst="bentConnector3">
            <a:avLst>
              <a:gd name="adj1" fmla="val 4996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10800000">
            <a:off x="8818245" y="2382520"/>
            <a:ext cx="1819275" cy="393700"/>
          </a:xfrm>
          <a:prstGeom prst="bentConnector3">
            <a:avLst>
              <a:gd name="adj1" fmla="val 50028"/>
            </a:avLst>
          </a:prstGeom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 Box 73"/>
          <p:cNvSpPr txBox="1">
            <a:spLocks/>
          </p:cNvSpPr>
          <p:nvPr/>
        </p:nvSpPr>
        <p:spPr>
          <a:xfrm rot="0">
            <a:off x="4969510" y="2382520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5" name="Text Box 74"/>
          <p:cNvSpPr txBox="1">
            <a:spLocks/>
          </p:cNvSpPr>
          <p:nvPr/>
        </p:nvSpPr>
        <p:spPr>
          <a:xfrm rot="0">
            <a:off x="6769100" y="2414905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6" name="Text Box 75"/>
          <p:cNvSpPr txBox="1">
            <a:spLocks/>
          </p:cNvSpPr>
          <p:nvPr/>
        </p:nvSpPr>
        <p:spPr>
          <a:xfrm rot="0">
            <a:off x="8335645" y="2410460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“5”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77" name="Text Box 76"/>
          <p:cNvSpPr txBox="1">
            <a:spLocks/>
          </p:cNvSpPr>
          <p:nvPr/>
        </p:nvSpPr>
        <p:spPr>
          <a:xfrm rot="0">
            <a:off x="9932035" y="2351405"/>
            <a:ext cx="47688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“4”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cxnSp>
        <p:nvCxnSpPr>
          <p:cNvPr id="78" name="Double Arrow 77"/>
          <p:cNvCxnSpPr/>
          <p:nvPr/>
        </p:nvCxnSpPr>
        <p:spPr>
          <a:xfrm rot="0">
            <a:off x="6316345" y="1518285"/>
            <a:ext cx="1673860" cy="3810"/>
          </a:xfrm>
          <a:prstGeom prst="straightConnector1"/>
          <a:ln w="508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Box 78"/>
          <p:cNvSpPr txBox="1">
            <a:spLocks/>
          </p:cNvSpPr>
          <p:nvPr/>
        </p:nvSpPr>
        <p:spPr>
          <a:xfrm rot="0">
            <a:off x="6678930" y="1559560"/>
            <a:ext cx="680720" cy="46228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 b="1">
                <a:solidFill>
                  <a:srgbClr val="FF0000"/>
                </a:solidFill>
                <a:latin typeface="NanumGothic" charset="0"/>
                <a:ea typeface="NanumGothic" charset="0"/>
              </a:rPr>
              <a:t>5 ms</a:t>
            </a:r>
            <a:endParaRPr lang="ko-KR" altLang="en-US" sz="2400" b="1">
              <a:solidFill>
                <a:srgbClr val="FF0000"/>
              </a:solidFill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4907915" y="1276350"/>
            <a:ext cx="1696720" cy="236918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/>
          </p:cNvSpPr>
          <p:nvPr>
            <p:ph type="ctrTitle" idx="1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809625" y="2688590"/>
            <a:ext cx="1696720" cy="2369185"/>
          </a:xfrm>
          <a:prstGeom prst="rect"/>
          <a:noFill/>
        </p:spPr>
      </p:pic>
      <p:sp>
        <p:nvSpPr>
          <p:cNvPr id="4" name="Rectangular Callout 3"/>
          <p:cNvSpPr>
            <a:spLocks/>
          </p:cNvSpPr>
          <p:nvPr/>
        </p:nvSpPr>
        <p:spPr>
          <a:xfrm rot="0">
            <a:off x="2879725" y="527050"/>
            <a:ext cx="5843270" cy="1688465"/>
          </a:xfrm>
          <a:prstGeom prst="wedgeRectCallout">
            <a:avLst>
              <a:gd name="adj1" fmla="val -55921"/>
              <a:gd name="adj2" fmla="val 10170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Multiplexing: Die selben Verbindungen werden in zeitlichem Abstand mehrfach verwendet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Vertical Scroll 4"/>
          <p:cNvSpPr>
            <a:spLocks/>
          </p:cNvSpPr>
          <p:nvPr/>
        </p:nvSpPr>
        <p:spPr>
          <a:xfrm rot="0">
            <a:off x="5630545" y="2190750"/>
            <a:ext cx="6218555" cy="4455795"/>
          </a:xfrm>
          <a:prstGeom prst="verticalScroll"/>
          <a:solidFill>
            <a:srgbClr val="F7E955"/>
          </a:solidFill>
          <a:ln w="12700" cap="flat" cmpd="sng">
            <a:solidFill>
              <a:srgbClr val="624613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Spart Ports, 9 statt 14 Anschlüsse am Mikrocontroller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11 statt 28 Anschlüsse bei 4 Displays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Nachteile: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Aufwendigeres Programm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Eventuell dunklere Anzeige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Eventuell Flackern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/>
          </p:cNvSpPr>
          <p:nvPr>
            <p:ph type="ctrTitle" idx="1"/>
          </p:nvPr>
        </p:nvSpPr>
        <p:spPr>
          <a:xfrm rot="0">
            <a:off x="24130" y="-3175"/>
            <a:ext cx="2487295" cy="70675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828040" y="1830705"/>
            <a:ext cx="1697355" cy="2369820"/>
          </a:xfrm>
          <a:prstGeom prst="rect"/>
          <a:noFill/>
        </p:spPr>
      </p:pic>
      <p:sp>
        <p:nvSpPr>
          <p:cNvPr id="4" name="Rectangular Callout 3"/>
          <p:cNvSpPr>
            <a:spLocks/>
          </p:cNvSpPr>
          <p:nvPr/>
        </p:nvSpPr>
        <p:spPr>
          <a:xfrm rot="0">
            <a:off x="2879725" y="527050"/>
            <a:ext cx="2232660" cy="1062355"/>
          </a:xfrm>
          <a:prstGeom prst="wedgeRectCallout">
            <a:avLst>
              <a:gd name="adj1" fmla="val -55921"/>
              <a:gd name="adj2" fmla="val 10170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Programm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Beispiel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5" name="Vertical Scroll 4"/>
          <p:cNvSpPr>
            <a:spLocks/>
          </p:cNvSpPr>
          <p:nvPr/>
        </p:nvSpPr>
        <p:spPr>
          <a:xfrm rot="0">
            <a:off x="6341110" y="85725"/>
            <a:ext cx="5697220" cy="6917055"/>
          </a:xfrm>
          <a:prstGeom prst="verticalScroll">
            <a:avLst>
              <a:gd name="adj" fmla="val 6681"/>
            </a:avLst>
          </a:prstGeom>
          <a:solidFill>
            <a:srgbClr val="F7E955"/>
          </a:solidFill>
          <a:ln w="12700" cap="flat" cmpd="sng">
            <a:solidFill>
              <a:srgbClr val="624613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Ticker myticker;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PortOut Ausgabe(PortC,0x7F);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DigitalOut einer(PC_14);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DigitalOut Zehner(PC_15);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int seg7={...};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void Anzeigen(){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If (einer==1) 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einer=0; 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Ausgabe=seg7[4];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Zehner=1;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else 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zehner=0;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Ausgabe=seg7[5];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einer=1;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6" name="Vertical Scroll 5"/>
          <p:cNvSpPr>
            <a:spLocks/>
          </p:cNvSpPr>
          <p:nvPr/>
        </p:nvSpPr>
        <p:spPr>
          <a:xfrm rot="0">
            <a:off x="160655" y="4029075"/>
            <a:ext cx="6630035" cy="2453005"/>
          </a:xfrm>
          <a:prstGeom prst="verticalScroll">
            <a:avLst>
              <a:gd name="adj" fmla="val 17190"/>
            </a:avLst>
          </a:prstGeom>
          <a:solidFill>
            <a:srgbClr val="F7E955"/>
          </a:solidFill>
          <a:ln w="12700" cap="flat" cmpd="sng">
            <a:solidFill>
              <a:srgbClr val="624613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int main()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{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 myticker.attach(&amp;Anzeigen,0.005);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  while(true() {}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C00000"/>
                </a:solidFill>
                <a:latin typeface="NanumGothic" charset="0"/>
                <a:ea typeface="NanumGothic" charset="0"/>
              </a:rPr>
              <a:t>}</a:t>
            </a:r>
            <a:endParaRPr lang="ko-KR" altLang="en-US" sz="2400">
              <a:solidFill>
                <a:srgbClr val="C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lbow Arrow Connector 12"/>
          <p:cNvSpPr>
            <a:spLocks/>
          </p:cNvSpPr>
          <p:nvPr/>
        </p:nvSpPr>
        <p:spPr>
          <a:xfrm rot="0" flipV="1">
            <a:off x="3880485" y="2595880"/>
            <a:ext cx="6673850" cy="1092835"/>
          </a:xfrm>
          <a:prstGeom prst="bentConnector2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2" name="Elbow Arrow Connector 11"/>
          <p:cNvSpPr>
            <a:spLocks/>
          </p:cNvSpPr>
          <p:nvPr/>
        </p:nvSpPr>
        <p:spPr>
          <a:xfrm rot="0" flipV="1">
            <a:off x="3796665" y="2616200"/>
            <a:ext cx="4631690" cy="648335"/>
          </a:xfrm>
          <a:prstGeom prst="bentConnector2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1" name="Elbow Arrow Connector 10"/>
          <p:cNvSpPr>
            <a:spLocks/>
          </p:cNvSpPr>
          <p:nvPr/>
        </p:nvSpPr>
        <p:spPr>
          <a:xfrm rot="0" flipV="1">
            <a:off x="3813810" y="2616200"/>
            <a:ext cx="2951480" cy="287655"/>
          </a:xfrm>
          <a:prstGeom prst="bentConnector2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0" name="Right Arrow 9"/>
          <p:cNvSpPr>
            <a:spLocks/>
          </p:cNvSpPr>
          <p:nvPr/>
        </p:nvSpPr>
        <p:spPr>
          <a:xfrm rot="0">
            <a:off x="3884930" y="1681480"/>
            <a:ext cx="6022340" cy="942339"/>
          </a:xfrm>
          <a:prstGeom prst="rightArrow">
            <a:avLst>
              <a:gd name="adj1" fmla="val 50000"/>
              <a:gd name="adj2" fmla="val 43290"/>
            </a:avLst>
          </a:prstGeom>
          <a:solidFill>
            <a:srgbClr val="FFFFFF"/>
          </a:solidFill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300" b="0">
                <a:solidFill>
                  <a:srgbClr val="000000"/>
                </a:solidFill>
                <a:latin typeface="NanumGothic" charset="0"/>
                <a:ea typeface="NanumGothic" charset="0"/>
              </a:rPr>
              <a:t>Adressbus</a:t>
            </a:r>
            <a:endParaRPr lang="ko-KR" altLang="en-US" sz="2300" b="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8" name="Left-Right Arrow 7"/>
          <p:cNvSpPr>
            <a:spLocks/>
          </p:cNvSpPr>
          <p:nvPr/>
        </p:nvSpPr>
        <p:spPr>
          <a:xfrm rot="0">
            <a:off x="3881120" y="726440"/>
            <a:ext cx="6026150" cy="805815"/>
          </a:xfrm>
          <a:prstGeom prst="leftRightArrow"/>
          <a:solidFill>
            <a:srgbClr val="FFFFFF"/>
          </a:solidFill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solidFill>
                  <a:srgbClr val="000000"/>
                </a:solidFill>
                <a:latin typeface="NanumGothic" charset="0"/>
                <a:ea typeface="NanumGothic" charset="0"/>
              </a:rPr>
              <a:t>Datenbus</a:t>
            </a:r>
            <a:endParaRPr lang="ko-KR" altLang="en-US" sz="18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2" name="Title Placeholder 1"/>
          <p:cNvSpPr txBox="1">
            <a:spLocks/>
          </p:cNvSpPr>
          <p:nvPr>
            <p:ph type="ctrTitle" idx="2"/>
          </p:nvPr>
        </p:nvSpPr>
        <p:spPr>
          <a:xfrm rot="0">
            <a:off x="24130" y="-3175"/>
            <a:ext cx="2487930" cy="70739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3" name="Rectangle 2"/>
          <p:cNvSpPr>
            <a:spLocks/>
          </p:cNvSpPr>
          <p:nvPr/>
        </p:nvSpPr>
        <p:spPr>
          <a:xfrm rot="0">
            <a:off x="2222500" y="697230"/>
            <a:ext cx="1664970" cy="313817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CPU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 rot="0">
            <a:off x="6097270" y="709295"/>
            <a:ext cx="5105400" cy="1907540"/>
            <a:chOff x="6097270" y="709295"/>
            <a:chExt cx="5105400" cy="1907540"/>
          </a:xfrm>
        </p:grpSpPr>
        <p:sp>
          <p:nvSpPr>
            <p:cNvPr id="4" name="Rectangle 3"/>
            <p:cNvSpPr>
              <a:spLocks/>
            </p:cNvSpPr>
            <p:nvPr/>
          </p:nvSpPr>
          <p:spPr>
            <a:xfrm rot="0">
              <a:off x="6097270" y="713105"/>
              <a:ext cx="1336040" cy="1903730"/>
            </a:xfrm>
            <a:prstGeom prst="rect"/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numCol="1" vert="horz" anchor="t">
              <a:noAutofit/>
            </a:bodyPr>
            <a:lstStyle/>
            <a:p>
              <a:pPr marL="0" indent="0" algn="l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800">
                  <a:latin typeface="NanumGothic" charset="0"/>
                  <a:ea typeface="NanumGothic" charset="0"/>
                </a:rPr>
                <a:t>Speicher</a:t>
              </a:r>
              <a:endParaRPr lang="ko-KR" altLang="en-US" sz="1800">
                <a:latin typeface="NanumGothic" charset="0"/>
                <a:ea typeface="NanumGothic" charset="0"/>
              </a:endParaRPr>
            </a:p>
          </p:txBody>
        </p:sp>
        <p:sp>
          <p:nvSpPr>
            <p:cNvPr id="5" name="Rectangle 4"/>
            <p:cNvSpPr>
              <a:spLocks/>
            </p:cNvSpPr>
            <p:nvPr/>
          </p:nvSpPr>
          <p:spPr>
            <a:xfrm rot="0">
              <a:off x="7825740" y="709295"/>
              <a:ext cx="1204595" cy="1907540"/>
            </a:xfrm>
            <a:prstGeom prst="rect"/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numCol="1" vert="horz" anchor="t">
              <a:noAutofit/>
            </a:bodyPr>
            <a:lstStyle/>
            <a:p>
              <a:pPr marL="0" indent="0" algn="l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800">
                  <a:latin typeface="NanumGothic" charset="0"/>
                  <a:ea typeface="NanumGothic" charset="0"/>
                </a:rPr>
                <a:t>Speicher</a:t>
              </a:r>
              <a:endParaRPr lang="ko-KR" altLang="en-US" sz="1800">
                <a:latin typeface="NanumGothic" charset="0"/>
                <a:ea typeface="NanumGothic" charset="0"/>
              </a:endParaRPr>
            </a:p>
          </p:txBody>
        </p:sp>
        <p:sp>
          <p:nvSpPr>
            <p:cNvPr id="6" name="Rectangle 5"/>
            <p:cNvSpPr>
              <a:spLocks/>
            </p:cNvSpPr>
            <p:nvPr/>
          </p:nvSpPr>
          <p:spPr>
            <a:xfrm rot="0">
              <a:off x="9906000" y="743585"/>
              <a:ext cx="1296670" cy="1852930"/>
            </a:xfrm>
            <a:prstGeom prst="rect"/>
            <a:ln w="25400" cap="flat" cmpd="sng">
              <a:solidFill>
                <a:srgbClr val="000000">
                  <a:alpha val="100000"/>
                </a:srgbClr>
              </a:solidFill>
              <a:prstDash val="solid"/>
              <a:miter lim="800000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numCol="1" vert="horz" anchor="t">
              <a:noAutofit/>
            </a:bodyPr>
            <a:lstStyle/>
            <a:p>
              <a:pPr marL="0" indent="0" algn="l" defTabSz="91440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800">
                  <a:latin typeface="NanumGothic" charset="0"/>
                  <a:ea typeface="NanumGothic" charset="0"/>
                </a:rPr>
                <a:t>Speicher</a:t>
              </a:r>
              <a:endParaRPr lang="ko-KR" altLang="en-US" sz="1800">
                <a:latin typeface="NanumGothic" charset="0"/>
                <a:ea typeface="NanumGothic" charset="0"/>
              </a:endParaRPr>
            </a:p>
          </p:txBody>
        </p:sp>
      </p:grpSp>
      <p:sp>
        <p:nvSpPr>
          <p:cNvPr id="7" name="Text Box 6"/>
          <p:cNvSpPr txBox="1">
            <a:spLocks/>
          </p:cNvSpPr>
          <p:nvPr/>
        </p:nvSpPr>
        <p:spPr>
          <a:xfrm rot="0">
            <a:off x="9062720" y="1029335"/>
            <a:ext cx="699135" cy="58547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200" b="1">
                <a:latin typeface="NanumGothic" charset="0"/>
                <a:ea typeface="NanumGothic" charset="0"/>
              </a:rPr>
              <a:t>...</a:t>
            </a:r>
            <a:endParaRPr lang="ko-KR" altLang="en-US" sz="3200" b="1">
              <a:latin typeface="NanumGothic" charset="0"/>
              <a:ea typeface="NanumGothic" charset="0"/>
            </a:endParaRPr>
          </a:p>
        </p:txBody>
      </p:sp>
      <p:sp>
        <p:nvSpPr>
          <p:cNvPr id="14" name="Text Box 13"/>
          <p:cNvSpPr txBox="1">
            <a:spLocks/>
          </p:cNvSpPr>
          <p:nvPr/>
        </p:nvSpPr>
        <p:spPr>
          <a:xfrm rot="0">
            <a:off x="4648200" y="2484755"/>
            <a:ext cx="869950" cy="46228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CS1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5" name="Text Box 14"/>
          <p:cNvSpPr txBox="1">
            <a:spLocks/>
          </p:cNvSpPr>
          <p:nvPr/>
        </p:nvSpPr>
        <p:spPr>
          <a:xfrm rot="0">
            <a:off x="5086350" y="2870835"/>
            <a:ext cx="869950" cy="46228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CS2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6" name="Text Box 15"/>
          <p:cNvSpPr txBox="1">
            <a:spLocks/>
          </p:cNvSpPr>
          <p:nvPr/>
        </p:nvSpPr>
        <p:spPr>
          <a:xfrm rot="0">
            <a:off x="5747385" y="3269615"/>
            <a:ext cx="869950" cy="46228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CSn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pic>
        <p:nvPicPr>
          <p:cNvPr id="17" name="Picture 16" descr="/storage/emulated/0/.polaris_temp/fImage357774267164.gif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3378200" y="4125594"/>
            <a:ext cx="1697990" cy="2370455"/>
          </a:xfrm>
          <a:prstGeom prst="rect"/>
          <a:noFill/>
        </p:spPr>
      </p:pic>
      <p:sp>
        <p:nvSpPr>
          <p:cNvPr id="18" name="Rectangular Callout 17"/>
          <p:cNvSpPr>
            <a:spLocks/>
          </p:cNvSpPr>
          <p:nvPr/>
        </p:nvSpPr>
        <p:spPr>
          <a:xfrm rot="0">
            <a:off x="5334000" y="3833495"/>
            <a:ext cx="4637405" cy="1420495"/>
          </a:xfrm>
          <a:prstGeom prst="wedgeRectCallout">
            <a:avLst>
              <a:gd name="adj1" fmla="val -57375"/>
              <a:gd name="adj2" fmla="val 11648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Im Grunde genommen wird das multiplexing auch bei Bussen verwendet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0470" cy="1333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0470" cy="1333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5390" cy="70485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Arial" charset="0"/>
              </a:rPr>
              <a:t>Multiplexing</a:t>
            </a:r>
            <a:endParaRPr lang="ko-KR" altLang="en-US" sz="2400">
              <a:latin typeface="NanumGothic" charset="0"/>
              <a:ea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5253990" y="3977005"/>
            <a:ext cx="1695450" cy="2367915"/>
          </a:xfrm>
          <a:prstGeom prst="rect"/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3" t="6701" r="12265" b="6475"/>
          <a:stretch>
            <a:fillRect/>
          </a:stretch>
        </p:blipFill>
        <p:spPr>
          <a:xfrm rot="0">
            <a:off x="6943090" y="698500"/>
            <a:ext cx="1982470" cy="3407410"/>
          </a:xfrm>
          <a:prstGeom prst="rect"/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 rot="0">
            <a:off x="7727315" y="4983480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Die Siebensegmentanzeige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benötigt 7 Anschlüsse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am Mikrocontroller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3" t="6701" r="12265" b="6475"/>
          <a:stretch>
            <a:fillRect/>
          </a:stretch>
        </p:blipFill>
        <p:spPr>
          <a:xfrm rot="0">
            <a:off x="9573260" y="690245"/>
            <a:ext cx="1982470" cy="3407410"/>
          </a:xfrm>
          <a:prstGeom prst="rect"/>
          <a:noFill/>
        </p:spPr>
      </p:pic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325" cy="3522345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3440" cy="37020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083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289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083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289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0470" cy="1333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0470" cy="1333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0470" cy="13335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0470" cy="13335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5390" cy="70485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Arial" charset="0"/>
              </a:rPr>
              <a:t>Multiplexing</a:t>
            </a:r>
            <a:endParaRPr lang="ko-KR" altLang="en-US" sz="2400">
              <a:latin typeface="NanumGothic" charset="0"/>
              <a:ea typeface="Arial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7727315" y="4983480"/>
            <a:ext cx="4396105" cy="1563370"/>
          </a:xfrm>
          <a:prstGeom prst="wedgeRectCallout">
            <a:avLst>
              <a:gd name="adj1" fmla="val -63792"/>
              <a:gd name="adj2" fmla="val -35907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Leider zeigen beide Anzeigen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die selbe Ziffer an!!!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325" cy="3522345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3440" cy="37020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707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083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289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 rot="0">
            <a:off x="6864350" y="684530"/>
            <a:ext cx="2002790" cy="3455035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083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416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2890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813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 rot="0">
            <a:off x="9356090" y="700405"/>
            <a:ext cx="2002790" cy="3455035"/>
          </a:xfrm>
          <a:prstGeom prst="rect"/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5253990" y="3977005"/>
            <a:ext cx="1695450" cy="236791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025" cy="70548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325" cy="3522345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075" cy="37084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146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352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146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352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9356090" y="700405"/>
            <a:ext cx="2003425" cy="3455670"/>
          </a:xfrm>
          <a:prstGeom prst="rect"/>
          <a:noFill/>
        </p:spPr>
      </p:pic>
      <p:sp>
        <p:nvSpPr>
          <p:cNvPr id="9" name="Rectangular Callout 8"/>
          <p:cNvSpPr>
            <a:spLocks/>
          </p:cNvSpPr>
          <p:nvPr/>
        </p:nvSpPr>
        <p:spPr>
          <a:xfrm rot="0">
            <a:off x="934720" y="1440815"/>
            <a:ext cx="3487420" cy="1564005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Beide Anzeigen bekommen einen Freigabeeingang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 rot="0">
            <a:off x="6864350" y="684530"/>
            <a:ext cx="2002790" cy="3455035"/>
          </a:xfrm>
          <a:prstGeom prst="rect"/>
          <a:noFill/>
        </p:spPr>
      </p:pic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49980" cy="519430"/>
          </a:xfrm>
          <a:custGeom>
            <a:gdLst>
              <a:gd fmla="*/ 0 w 6565" name="TX0"/>
              <a:gd fmla="*/ 124 h 1335" name="TY0"/>
              <a:gd fmla="*/ 76 w 6565" name="TX1"/>
              <a:gd fmla="*/ 1334 h 1335" name="TY1"/>
              <a:gd fmla="*/ 6564 w 6565" name="TX2"/>
              <a:gd fmla="*/ 1324 h 1335" name="TY2"/>
              <a:gd fmla="*/ 6545 w 6565" name="TX3"/>
              <a:gd fmla="*/ 0 h 1335" name="TY3"/>
              <a:gd fmla="*/ 6516 w 6565" name="TX4"/>
              <a:gd fmla="*/ 0 h 1335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550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</a:t>
            </a:r>
            <a:r>
              <a:rPr lang="en-US" altLang="ko-KR" sz="1800">
                <a:latin typeface="NanumGothic" charset="0"/>
                <a:ea typeface="NanumGothic" charset="0"/>
              </a:rPr>
              <a:t>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0900" cy="844550"/>
          </a:xfrm>
          <a:custGeom>
            <a:gdLst>
              <a:gd fmla="*/ 0 w 6565" name="TX0"/>
              <a:gd fmla="*/ 124 h 1335" name="TY0"/>
              <a:gd fmla="*/ 76 w 6565" name="TX1"/>
              <a:gd fmla="*/ 1334 h 1335" name="TY1"/>
              <a:gd fmla="*/ 6564 w 6565" name="TX2"/>
              <a:gd fmla="*/ 1324 h 1335" name="TY2"/>
              <a:gd fmla="*/ 6545 w 6565" name="TX3"/>
              <a:gd fmla="*/ 0 h 1335" name="TY3"/>
              <a:gd fmla="*/ 6516 w 6565" name="TX4"/>
              <a:gd fmla="*/ 0 h 1335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550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</a:t>
            </a:r>
            <a:r>
              <a:rPr lang="en-US" altLang="ko-KR" sz="1800">
                <a:latin typeface="NanumGothic" charset="0"/>
                <a:ea typeface="NanumGothic" charset="0"/>
              </a:rPr>
              <a:t>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085" cy="236855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025" cy="70548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325" cy="3522345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075" cy="37084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146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352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8" t="7309" r="13515" b="6649"/>
          <a:stretch>
            <a:fillRect/>
          </a:stretch>
        </p:blipFill>
        <p:spPr>
          <a:xfrm rot="0">
            <a:off x="6864350" y="684530"/>
            <a:ext cx="2002790" cy="3455035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146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352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934720" y="1440815"/>
            <a:ext cx="3487420" cy="1564005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PC_15 = 1 schaltet die linke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49980" cy="519430"/>
          </a:xfrm>
          <a:custGeom>
            <a:gdLst>
              <a:gd fmla="*/ 0 w 6565" name="TX0"/>
              <a:gd fmla="*/ 124 h 1335" name="TY0"/>
              <a:gd fmla="*/ 76 w 6565" name="TX1"/>
              <a:gd fmla="*/ 1334 h 1335" name="TY1"/>
              <a:gd fmla="*/ 6564 w 6565" name="TX2"/>
              <a:gd fmla="*/ 1324 h 1335" name="TY2"/>
              <a:gd fmla="*/ 6545 w 6565" name="TX3"/>
              <a:gd fmla="*/ 0 h 1335" name="TY3"/>
              <a:gd fmla="*/ 6516 w 6565" name="TX4"/>
              <a:gd fmla="*/ 0 h 1335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550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</a:t>
            </a:r>
            <a:r>
              <a:rPr lang="en-US" altLang="ko-KR" sz="1800">
                <a:latin typeface="NanumGothic" charset="0"/>
                <a:ea typeface="NanumGothic" charset="0"/>
              </a:rPr>
              <a:t>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0900" cy="844550"/>
          </a:xfrm>
          <a:custGeom>
            <a:gdLst>
              <a:gd fmla="*/ 0 w 6565" name="TX0"/>
              <a:gd fmla="*/ 124 h 1335" name="TY0"/>
              <a:gd fmla="*/ 76 w 6565" name="TX1"/>
              <a:gd fmla="*/ 1334 h 1335" name="TY1"/>
              <a:gd fmla="*/ 6564 w 6565" name="TX2"/>
              <a:gd fmla="*/ 1324 h 1335" name="TY2"/>
              <a:gd fmla="*/ 6545 w 6565" name="TX3"/>
              <a:gd fmla="*/ 0 h 1335" name="TY3"/>
              <a:gd fmla="*/ 6516 w 6565" name="TX4"/>
              <a:gd fmla="*/ 0 h 1335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550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</a:t>
            </a:r>
            <a:r>
              <a:rPr lang="en-US" altLang="ko-KR" sz="1800">
                <a:latin typeface="NanumGothic" charset="0"/>
                <a:ea typeface="NanumGothic" charset="0"/>
              </a:rPr>
              <a:t>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5" t="7420" r="12466" b="6713"/>
          <a:stretch>
            <a:fillRect/>
          </a:stretch>
        </p:blipFill>
        <p:spPr>
          <a:xfrm rot="0">
            <a:off x="9290050" y="705485"/>
            <a:ext cx="2005330" cy="3395345"/>
          </a:xfrm>
          <a:prstGeom prst="rect"/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085" cy="236855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10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105" cy="13970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105" cy="13970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025" cy="705485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325" cy="3522345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075" cy="37084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771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146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6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352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5" t="7420" r="12466" b="6713"/>
          <a:stretch>
            <a:fillRect/>
          </a:stretch>
        </p:blipFill>
        <p:spPr>
          <a:xfrm rot="0">
            <a:off x="6873240" y="698500"/>
            <a:ext cx="2005330" cy="3395345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5" y="84963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146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480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3525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70" y="2272030"/>
            <a:ext cx="31877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934720" y="1440815"/>
            <a:ext cx="3487420" cy="1564005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PC_14 = 1 schaltet die l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rechte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49980" cy="519430"/>
          </a:xfrm>
          <a:custGeom>
            <a:gdLst>
              <a:gd fmla="*/ 0 w 6565" name="TX0"/>
              <a:gd fmla="*/ 124 h 1335" name="TY0"/>
              <a:gd fmla="*/ 76 w 6565" name="TX1"/>
              <a:gd fmla="*/ 1334 h 1335" name="TY1"/>
              <a:gd fmla="*/ 6564 w 6565" name="TX2"/>
              <a:gd fmla="*/ 1324 h 1335" name="TY2"/>
              <a:gd fmla="*/ 6545 w 6565" name="TX3"/>
              <a:gd fmla="*/ 0 h 1335" name="TY3"/>
              <a:gd fmla="*/ 6516 w 6565" name="TX4"/>
              <a:gd fmla="*/ 0 h 1335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550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</a:t>
            </a:r>
            <a:r>
              <a:rPr lang="en-US" altLang="ko-KR" sz="1800">
                <a:latin typeface="NanumGothic" charset="0"/>
                <a:ea typeface="NanumGothic" charset="0"/>
              </a:rPr>
              <a:t>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0900" cy="844550"/>
          </a:xfrm>
          <a:custGeom>
            <a:gdLst>
              <a:gd fmla="*/ 0 w 6565" name="TX0"/>
              <a:gd fmla="*/ 124 h 1335" name="TY0"/>
              <a:gd fmla="*/ 76 w 6565" name="TX1"/>
              <a:gd fmla="*/ 1334 h 1335" name="TY1"/>
              <a:gd fmla="*/ 6564 w 6565" name="TX2"/>
              <a:gd fmla="*/ 1324 h 1335" name="TY2"/>
              <a:gd fmla="*/ 6545 w 6565" name="TX3"/>
              <a:gd fmla="*/ 0 h 1335" name="TY3"/>
              <a:gd fmla="*/ 6516 w 6565" name="TX4"/>
              <a:gd fmla="*/ 0 h 1335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5" h="1335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0" tIns="0" rIns="0" bIns="0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5505" cy="37020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</a:t>
            </a:r>
            <a:r>
              <a:rPr lang="en-US" altLang="ko-KR" sz="1800">
                <a:latin typeface="NanumGothic" charset="0"/>
                <a:ea typeface="NanumGothic" charset="0"/>
              </a:rPr>
              <a:t>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085" cy="2368550"/>
          </a:xfrm>
          <a:prstGeom prst="rect"/>
          <a:noFill/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6" t="6999" r="11827" b="5756"/>
          <a:stretch>
            <a:fillRect/>
          </a:stretch>
        </p:blipFill>
        <p:spPr>
          <a:xfrm rot="0">
            <a:off x="9366885" y="684530"/>
            <a:ext cx="1977390" cy="3388360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09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59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 descr="/storage/emulated/0/.polaris_temp/fImage9664172511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4060" cy="3456305"/>
          </a:xfrm>
          <a:prstGeom prst="rect"/>
          <a:noFill/>
        </p:spPr>
      </p:pic>
      <p:pic>
        <p:nvPicPr>
          <p:cNvPr id="43" name="Picture 42" descr="/storage/emulated/0/.polaris_temp/fImage96642843743.png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4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69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PC_15 = 1 schaltet die linke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2978730.p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 rot="0">
            <a:off x="9290050" y="705485"/>
            <a:ext cx="2005965" cy="3395980"/>
          </a:xfrm>
          <a:prstGeom prst="rect"/>
          <a:noFill/>
        </p:spPr>
      </p:pic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720" cy="236918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09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59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3364440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 rot="0">
            <a:off x="6873240" y="698500"/>
            <a:ext cx="2005965" cy="339598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4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69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PC_14 = 1 schaltet die l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rechte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720" cy="2369185"/>
          </a:xfrm>
          <a:prstGeom prst="rect"/>
          <a:noFill/>
        </p:spPr>
      </p:pic>
      <p:pic>
        <p:nvPicPr>
          <p:cNvPr id="49" name="Picture 48" descr="/storage/emulated/0/.polaris_temp/fImage95333386902.p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96" t="6999" r="11827" b="5756"/>
          <a:stretch>
            <a:fillRect/>
          </a:stretch>
        </p:blipFill>
        <p:spPr>
          <a:xfrm rot="0">
            <a:off x="9366885" y="684530"/>
            <a:ext cx="1978025" cy="338899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Line 17"/>
          <p:cNvCxnSpPr/>
          <p:nvPr/>
        </p:nvCxnSpPr>
        <p:spPr>
          <a:xfrm rot="0">
            <a:off x="5224145" y="369062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Line 16"/>
          <p:cNvCxnSpPr/>
          <p:nvPr/>
        </p:nvCxnSpPr>
        <p:spPr>
          <a:xfrm rot="0">
            <a:off x="5171440" y="327279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Line 15"/>
          <p:cNvCxnSpPr/>
          <p:nvPr/>
        </p:nvCxnSpPr>
        <p:spPr>
          <a:xfrm rot="0">
            <a:off x="5154295" y="284543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Line 14"/>
          <p:cNvCxnSpPr/>
          <p:nvPr/>
        </p:nvCxnSpPr>
        <p:spPr>
          <a:xfrm rot="0">
            <a:off x="5206365" y="243649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Line 13"/>
          <p:cNvCxnSpPr/>
          <p:nvPr/>
        </p:nvCxnSpPr>
        <p:spPr>
          <a:xfrm rot="0">
            <a:off x="5137150" y="2035809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Line 12"/>
          <p:cNvCxnSpPr/>
          <p:nvPr/>
        </p:nvCxnSpPr>
        <p:spPr>
          <a:xfrm rot="0">
            <a:off x="5154295" y="1617980"/>
            <a:ext cx="5031740" cy="14604"/>
          </a:xfrm>
          <a:prstGeom prst="line"/>
          <a:ln w="25400" cap="flat" cmpd="sng">
            <a:solidFill>
              <a:srgbClr val="FF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Line 11"/>
          <p:cNvCxnSpPr/>
          <p:nvPr/>
        </p:nvCxnSpPr>
        <p:spPr>
          <a:xfrm rot="0">
            <a:off x="4742815" y="1223645"/>
            <a:ext cx="5031740" cy="14604"/>
          </a:xfrm>
          <a:prstGeom prst="line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Placeholder 1"/>
          <p:cNvSpPr txBox="1">
            <a:spLocks/>
          </p:cNvSpPr>
          <p:nvPr>
            <p:ph type="ctrTitle"/>
          </p:nvPr>
        </p:nvSpPr>
        <p:spPr>
          <a:xfrm rot="0">
            <a:off x="24130" y="-3175"/>
            <a:ext cx="2486660" cy="706120"/>
          </a:xfrm>
          <a:prstGeom prst="rect"/>
        </p:spPr>
        <p:txBody>
          <a:bodyPr wrap="square" lIns="91440" tIns="45720" rIns="91440" bIns="45720" numCol="1" vert="horz" anchor="b">
            <a:normAutofit fontScale="100000" lnSpcReduction="0"/>
          </a:bodyPr>
          <a:lstStyle/>
          <a:p>
            <a:pPr marL="0" indent="0" algn="ctr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latin typeface="NanumGothic" charset="0"/>
                <a:ea typeface="NanumGothic" charset="0"/>
              </a:rPr>
              <a:t>Multiplexing</a:t>
            </a:r>
            <a:endParaRPr lang="ko-KR" altLang="en-US" sz="2400">
              <a:latin typeface="NanumGothic" charset="0"/>
              <a:ea typeface="NanumGothic" charset="0"/>
            </a:endParaRPr>
          </a:p>
        </p:txBody>
      </p:sp>
      <p:sp>
        <p:nvSpPr>
          <p:cNvPr id="11" name="Rectangle 10"/>
          <p:cNvSpPr>
            <a:spLocks/>
          </p:cNvSpPr>
          <p:nvPr/>
        </p:nvSpPr>
        <p:spPr>
          <a:xfrm rot="0">
            <a:off x="2222500" y="697230"/>
            <a:ext cx="3108960" cy="3522980"/>
          </a:xfrm>
          <a:prstGeom prst="rect"/>
          <a:ln w="25400" cap="flat" cmpd="sng">
            <a:solidFill>
              <a:srgbClr val="000000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numCol="1" vert="horz" anchor="t">
            <a:no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Mikrocontroller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19" name="Text Box 18"/>
          <p:cNvSpPr txBox="1">
            <a:spLocks/>
          </p:cNvSpPr>
          <p:nvPr/>
        </p:nvSpPr>
        <p:spPr>
          <a:xfrm rot="0">
            <a:off x="4603750" y="103060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PC_0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0" name="Text Box 19"/>
          <p:cNvSpPr txBox="1">
            <a:spLocks/>
          </p:cNvSpPr>
          <p:nvPr/>
        </p:nvSpPr>
        <p:spPr>
          <a:xfrm rot="0">
            <a:off x="4602480" y="141859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1" name="Text Box 20"/>
          <p:cNvSpPr txBox="1">
            <a:spLocks/>
          </p:cNvSpPr>
          <p:nvPr/>
        </p:nvSpPr>
        <p:spPr>
          <a:xfrm rot="0">
            <a:off x="4606290" y="1852295"/>
            <a:ext cx="854710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PC_2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2" name="Text Box 21"/>
          <p:cNvSpPr txBox="1">
            <a:spLocks/>
          </p:cNvSpPr>
          <p:nvPr/>
        </p:nvSpPr>
        <p:spPr>
          <a:xfrm rot="0">
            <a:off x="4602480" y="2275840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PC_3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3" name="Text Box 22"/>
          <p:cNvSpPr txBox="1">
            <a:spLocks/>
          </p:cNvSpPr>
          <p:nvPr/>
        </p:nvSpPr>
        <p:spPr>
          <a:xfrm rot="0">
            <a:off x="4602480" y="266128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squar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4" name="Text Box 23"/>
          <p:cNvSpPr txBox="1">
            <a:spLocks/>
          </p:cNvSpPr>
          <p:nvPr/>
        </p:nvSpPr>
        <p:spPr>
          <a:xfrm rot="0">
            <a:off x="4602480" y="309562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5" name="Text Box 24"/>
          <p:cNvSpPr txBox="1">
            <a:spLocks/>
          </p:cNvSpPr>
          <p:nvPr/>
        </p:nvSpPr>
        <p:spPr>
          <a:xfrm rot="0">
            <a:off x="4602480" y="3488055"/>
            <a:ext cx="72834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PC_6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6" name="Text Box 25"/>
          <p:cNvSpPr txBox="1">
            <a:spLocks/>
          </p:cNvSpPr>
          <p:nvPr/>
        </p:nvSpPr>
        <p:spPr>
          <a:xfrm rot="0">
            <a:off x="6169025" y="90678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7" name="Text Box 26"/>
          <p:cNvSpPr txBox="1">
            <a:spLocks/>
          </p:cNvSpPr>
          <p:nvPr/>
        </p:nvSpPr>
        <p:spPr>
          <a:xfrm rot="0">
            <a:off x="6166485" y="131889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8" name="Text Box 27"/>
          <p:cNvSpPr txBox="1">
            <a:spLocks/>
          </p:cNvSpPr>
          <p:nvPr/>
        </p:nvSpPr>
        <p:spPr>
          <a:xfrm rot="0">
            <a:off x="6170295" y="171386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29" name="Text Box 28"/>
          <p:cNvSpPr txBox="1">
            <a:spLocks/>
          </p:cNvSpPr>
          <p:nvPr/>
        </p:nvSpPr>
        <p:spPr>
          <a:xfrm rot="0">
            <a:off x="6182360" y="2092959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0" name="Text Box 29"/>
          <p:cNvSpPr txBox="1">
            <a:spLocks/>
          </p:cNvSpPr>
          <p:nvPr/>
        </p:nvSpPr>
        <p:spPr>
          <a:xfrm rot="0">
            <a:off x="6166485" y="25349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1" name="Text Box 30"/>
          <p:cNvSpPr txBox="1">
            <a:spLocks/>
          </p:cNvSpPr>
          <p:nvPr/>
        </p:nvSpPr>
        <p:spPr>
          <a:xfrm rot="0">
            <a:off x="6179820" y="2911475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2" name="Text Box 31"/>
          <p:cNvSpPr txBox="1">
            <a:spLocks/>
          </p:cNvSpPr>
          <p:nvPr/>
        </p:nvSpPr>
        <p:spPr>
          <a:xfrm rot="0">
            <a:off x="6167755" y="336550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1" name="Picture 40" descr="/storage/emulated/0/.polaris_temp/fImage9664172511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4060" cy="3456305"/>
          </a:xfrm>
          <a:prstGeom prst="rect"/>
          <a:noFill/>
        </p:spPr>
      </p:pic>
      <p:pic>
        <p:nvPicPr>
          <p:cNvPr id="43" name="Picture 42" descr="/storage/emulated/0/.polaris_temp/fImage96642843743.png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88" t="7309" r="13515" b="6648"/>
          <a:stretch>
            <a:fillRect/>
          </a:stretch>
        </p:blipFill>
        <p:spPr>
          <a:xfrm rot="0">
            <a:off x="6864350" y="684530"/>
            <a:ext cx="2003425" cy="3455670"/>
          </a:xfrm>
          <a:prstGeom prst="rect"/>
          <a:noFill/>
        </p:spPr>
      </p:pic>
      <p:sp>
        <p:nvSpPr>
          <p:cNvPr id="33" name="Text Box 32"/>
          <p:cNvSpPr txBox="1">
            <a:spLocks/>
          </p:cNvSpPr>
          <p:nvPr/>
        </p:nvSpPr>
        <p:spPr>
          <a:xfrm rot="0">
            <a:off x="7738744" y="84963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a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4" name="Text Box 33"/>
          <p:cNvSpPr txBox="1">
            <a:spLocks/>
          </p:cNvSpPr>
          <p:nvPr/>
        </p:nvSpPr>
        <p:spPr>
          <a:xfrm rot="0">
            <a:off x="8479155" y="160210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b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5" name="Text Box 34"/>
          <p:cNvSpPr txBox="1">
            <a:spLocks/>
          </p:cNvSpPr>
          <p:nvPr/>
        </p:nvSpPr>
        <p:spPr>
          <a:xfrm rot="0">
            <a:off x="8533765" y="3084195"/>
            <a:ext cx="29210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c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6" name="Text Box 35"/>
          <p:cNvSpPr txBox="1">
            <a:spLocks/>
          </p:cNvSpPr>
          <p:nvPr/>
        </p:nvSpPr>
        <p:spPr>
          <a:xfrm rot="0">
            <a:off x="7736205" y="3733165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d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8" name="Text Box 37"/>
          <p:cNvSpPr txBox="1">
            <a:spLocks/>
          </p:cNvSpPr>
          <p:nvPr/>
        </p:nvSpPr>
        <p:spPr>
          <a:xfrm rot="0">
            <a:off x="6985000" y="3119120"/>
            <a:ext cx="30543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e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39" name="Text Box 38"/>
          <p:cNvSpPr txBox="1">
            <a:spLocks/>
          </p:cNvSpPr>
          <p:nvPr/>
        </p:nvSpPr>
        <p:spPr>
          <a:xfrm rot="0">
            <a:off x="7006590" y="1715770"/>
            <a:ext cx="264160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f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0" name="Text Box 39"/>
          <p:cNvSpPr txBox="1">
            <a:spLocks/>
          </p:cNvSpPr>
          <p:nvPr/>
        </p:nvSpPr>
        <p:spPr>
          <a:xfrm rot="0">
            <a:off x="7710169" y="2272030"/>
            <a:ext cx="319405" cy="371475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g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9" name="Rectangular Callout 8"/>
          <p:cNvSpPr>
            <a:spLocks/>
          </p:cNvSpPr>
          <p:nvPr/>
        </p:nvSpPr>
        <p:spPr>
          <a:xfrm rot="0">
            <a:off x="934719" y="1440815"/>
            <a:ext cx="3488055" cy="1564640"/>
          </a:xfrm>
          <a:prstGeom prst="wedgeRectCallout">
            <a:avLst>
              <a:gd name="adj1" fmla="val -14713"/>
              <a:gd name="adj2" fmla="val 92394"/>
            </a:avLst>
          </a:prstGeom>
          <a:solidFill>
            <a:srgbClr val="FFFF00"/>
          </a:solidFill>
          <a:ln w="12700" cap="flat" cmpd="sng">
            <a:solidFill>
              <a:srgbClr val="1345AA">
                <a:alpha val="100000"/>
              </a:srgb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400">
                <a:solidFill>
                  <a:srgbClr val="000000"/>
                </a:solidFill>
                <a:latin typeface="NanumGothic" charset="0"/>
                <a:ea typeface="NanumGothic" charset="0"/>
              </a:rPr>
              <a:t>PC_15 = 1 schaltet die linke Anzeige ein</a:t>
            </a:r>
            <a:endParaRPr lang="ko-KR" altLang="en-US" sz="2400">
              <a:solidFill>
                <a:srgbClr val="000000"/>
              </a:solidFill>
              <a:latin typeface="NanumGothic" charset="0"/>
              <a:ea typeface="NanumGothic" charset="0"/>
            </a:endParaRPr>
          </a:p>
        </p:txBody>
      </p:sp>
      <p:sp>
        <p:nvSpPr>
          <p:cNvPr id="44" name="Shape 43"/>
          <p:cNvSpPr>
            <a:spLocks/>
          </p:cNvSpPr>
          <p:nvPr/>
        </p:nvSpPr>
        <p:spPr>
          <a:xfrm rot="0">
            <a:off x="4242435" y="4199255"/>
            <a:ext cx="3650615" cy="52006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50800" cap="flat" cmpd="sng">
            <a:solidFill>
              <a:srgbClr val="FF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5" name="Text Box 44"/>
          <p:cNvSpPr txBox="1">
            <a:spLocks/>
          </p:cNvSpPr>
          <p:nvPr/>
        </p:nvSpPr>
        <p:spPr>
          <a:xfrm rot="0">
            <a:off x="3776345" y="381508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PC_15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6" name="Shape 45"/>
          <p:cNvSpPr>
            <a:spLocks/>
          </p:cNvSpPr>
          <p:nvPr/>
        </p:nvSpPr>
        <p:spPr>
          <a:xfrm rot="0">
            <a:off x="3115945" y="4271010"/>
            <a:ext cx="7201535" cy="845185"/>
          </a:xfrm>
          <a:custGeom>
            <a:gdLst>
              <a:gd fmla="*/ 0 w 6566" name="TX0"/>
              <a:gd fmla="*/ 124 h 1336" name="TY0"/>
              <a:gd fmla="*/ 76 w 6566" name="TX1"/>
              <a:gd fmla="*/ 1334 h 1336" name="TY1"/>
              <a:gd fmla="*/ 6564 w 6566" name="TX2"/>
              <a:gd fmla="*/ 1324 h 1336" name="TY2"/>
              <a:gd fmla="*/ 6545 w 6566" name="TX3"/>
              <a:gd fmla="*/ 0 h 1336" name="TY3"/>
              <a:gd fmla="*/ 6516 w 6566" name="TX4"/>
              <a:gd fmla="*/ 0 h 1336" name="TY4"/>
            </a:gdLst>
            <a:cxnLst>
              <a:cxn ang="0">
                <a:pos x="TX0" y="TY0"/>
              </a:cxn>
              <a:cxn ang="0">
                <a:pos x="TX1" y="TY1"/>
              </a:cxn>
              <a:cxn ang="0">
                <a:pos x="TX2" y="TY2"/>
              </a:cxn>
              <a:cxn ang="0">
                <a:pos x="TX3" y="TY3"/>
              </a:cxn>
              <a:cxn ang="0">
                <a:pos x="TX4" y="TY4"/>
              </a:cxn>
            </a:cxnLst>
            <a:rect l="l" t="t" r="r" b="b"/>
            <a:pathLst>
              <a:path w="6566" h="1336">
                <a:moveTo>
                  <a:pt x="0" y="124"/>
                </a:moveTo>
                <a:lnTo>
                  <a:pt x="76" y="1334"/>
                </a:lnTo>
                <a:lnTo>
                  <a:pt x="6564" y="1324"/>
                </a:lnTo>
                <a:lnTo>
                  <a:pt x="6545" y="0"/>
                </a:lnTo>
                <a:lnTo>
                  <a:pt x="6516" y="0"/>
                </a:lnTo>
              </a:path>
            </a:pathLst>
          </a:custGeom>
          <a:ln w="254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wrap="square" lIns="0" tIns="0" rIns="0" bIns="0" numCol="1" vert="horz" anchor="ctr">
            <a:noAutofit/>
          </a:bodyPr>
          <a:lstStyle/>
          <a:p>
            <a:pPr marL="0" indent="0" algn="ctr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>
              <a:latin typeface="NanumGothic" charset="0"/>
              <a:ea typeface="NanumGothic" charset="0"/>
            </a:endParaRPr>
          </a:p>
        </p:txBody>
      </p:sp>
      <p:sp>
        <p:nvSpPr>
          <p:cNvPr id="47" name="Text Box 46"/>
          <p:cNvSpPr txBox="1">
            <a:spLocks/>
          </p:cNvSpPr>
          <p:nvPr/>
        </p:nvSpPr>
        <p:spPr>
          <a:xfrm rot="0">
            <a:off x="2749550" y="3850640"/>
            <a:ext cx="866140" cy="370840"/>
          </a:xfrm>
          <a:prstGeom prst="rect"/>
          <a:noFill/>
          <a:ln w="0">
            <a:noFill/>
            <a:prstDash/>
          </a:ln>
        </p:spPr>
        <p:txBody>
          <a:bodyPr wrap="none" lIns="89535" tIns="46355" rIns="89535" bIns="46355" numCol="1" vert="horz" anchor="t">
            <a:spAutoFit/>
          </a:bodyPr>
          <a:lstStyle/>
          <a:p>
            <a:pPr marL="0" indent="0" algn="l" defTabSz="91440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>
                <a:latin typeface="NanumGothic" charset="0"/>
                <a:ea typeface="NanumGothic" charset="0"/>
              </a:rPr>
              <a:t>PC_14</a:t>
            </a:r>
            <a:endParaRPr lang="ko-KR" altLang="en-US" sz="1800">
              <a:latin typeface="NanumGothic" charset="0"/>
              <a:ea typeface="NanumGothic" charset="0"/>
            </a:endParaRPr>
          </a:p>
        </p:txBody>
      </p:sp>
      <p:pic>
        <p:nvPicPr>
          <p:cNvPr id="48" name="Picture 47" descr="/storage/emulated/0/.polaris_temp/fImage97562978730.p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05" t="7420" r="12466" b="6712"/>
          <a:stretch>
            <a:fillRect/>
          </a:stretch>
        </p:blipFill>
        <p:spPr>
          <a:xfrm rot="0">
            <a:off x="9290050" y="705485"/>
            <a:ext cx="2005965" cy="3395980"/>
          </a:xfrm>
          <a:prstGeom prst="rect"/>
          <a:noFill/>
        </p:spPr>
      </p:pic>
      <p:pic>
        <p:nvPicPr>
          <p:cNvPr id="5" name="Picture 4" descr="/storage/emulated/0/.polaris_temp/fImage357774267164.gif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0">
            <a:off x="1263650" y="3859530"/>
            <a:ext cx="1696720" cy="2369185"/>
          </a:xfrm>
          <a:prstGeom prst="rect"/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HY돋움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Polaris Office Slide</Application>
  <AppVersion>12.000</AppVersion>
  <Characters>0</Characters>
  <CharactersWithSpaces>0</CharactersWithSpaces>
  <DocSecurity>0</DocSecurity>
  <HyperlinksChanged>false</HyperlinksChanged>
  <Lines>0</Lines>
  <LinksUpToDate>false</LinksUpToDate>
  <Pages>17</Pages>
  <Paragraphs>0</Paragraphs>
  <Words>0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Polaris Office</dc:creator>
  <cp:lastModifiedBy>Polaris Office</cp:lastModifiedBy>
  <dc:title>PowerPoint Presentation</dc:title>
</cp:coreProperties>
</file>