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9" r:id="rId8"/>
    <p:sldId id="270" r:id="rId9"/>
    <p:sldId id="271" r:id="rId10"/>
    <p:sldId id="272" r:id="rId11"/>
    <p:sldId id="263" r:id="rId12"/>
    <p:sldId id="264" r:id="rId13"/>
    <p:sldId id="265" r:id="rId14"/>
    <p:sldId id="266" r:id="rId15"/>
    <p:sldId id="267" r:id="rId16"/>
    <p:sldId id="268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78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E72A47-D8E7-4708-A218-E95F45C843B7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99CBC-5243-4EE6-8E2D-6E1F45C81F6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26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9D24D-F7AD-4672-8093-387C9A86EF22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9B3BA-A246-4728-806B-126A6412B0F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34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68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355"/>
            <a:ext cx="9144000" cy="16554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835" cy="365760"/>
          </a:xfrm>
        </p:spPr>
        <p:txBody>
          <a:bodyPr/>
          <a:lstStyle/>
          <a:p>
            <a:fld id="{23BF9A2C-825F-4961-A8B9-9611E97E80F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5434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835" cy="365760"/>
          </a:xfrm>
        </p:spPr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95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980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48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06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94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416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6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779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41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898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F9A2C-825F-4961-A8B9-9611E97E80FE}" type="datetimeFigureOut">
              <a:rPr lang="en-US" smtClean="0"/>
              <a:t>8/10/2020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3F533-1FD0-4296-B0D5-FB35874CC64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990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680"/>
            <a:ext cx="9144635" cy="2388235"/>
          </a:xfr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6000">
                <a:latin typeface="Arial" charset="0"/>
                <a:ea typeface="Arial" charset="0"/>
              </a:rPr>
              <a:t>Multiplexing</a:t>
            </a:r>
            <a:endParaRPr lang="ko-KR" altLang="en-US" sz="6000">
              <a:latin typeface="Arial" charset="0"/>
              <a:ea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355"/>
            <a:ext cx="9144635" cy="1656080"/>
          </a:xfrm>
        </p:spPr>
        <p:txBody>
          <a:bodyPr vert="horz" wrap="square" lIns="91440" tIns="45720" rIns="91440" bIns="45720" numCol="1" anchor="t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Arial" charset="0"/>
                <a:ea typeface="Arial" charset="0"/>
              </a:rPr>
              <a:t>Wiresharing</a:t>
            </a:r>
            <a:endParaRPr lang="ko-KR" altLang="en-US" sz="2400">
              <a:latin typeface="Arial" charset="0"/>
              <a:ea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00" y="3749040"/>
            <a:ext cx="1924685" cy="282194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50" y="2309495"/>
            <a:ext cx="2953385" cy="4163060"/>
          </a:xfrm>
          <a:prstGeom prst="rect">
            <a:avLst/>
          </a:prstGeom>
          <a:noFill/>
        </p:spPr>
      </p:pic>
      <p:grpSp>
        <p:nvGrpSpPr>
          <p:cNvPr id="8" name="Group 7"/>
          <p:cNvGrpSpPr/>
          <p:nvPr/>
        </p:nvGrpSpPr>
        <p:grpSpPr>
          <a:xfrm rot="1860000">
            <a:off x="5756275" y="682625"/>
            <a:ext cx="1976120" cy="1497965"/>
            <a:chOff x="5756275" y="682625"/>
            <a:chExt cx="1976120" cy="149796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04" t="8734" r="12877" b="6441"/>
            <a:stretch>
              <a:fillRect/>
            </a:stretch>
          </p:blipFill>
          <p:spPr>
            <a:xfrm flipH="1">
              <a:off x="6781165" y="681355"/>
              <a:ext cx="951230" cy="1497330"/>
            </a:xfrm>
            <a:prstGeom prst="rect">
              <a:avLst/>
            </a:prstGeom>
            <a:no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43" t="6701" r="12265" b="6475"/>
            <a:stretch>
              <a:fillRect/>
            </a:stretch>
          </p:blipFill>
          <p:spPr>
            <a:xfrm>
              <a:off x="5756275" y="683260"/>
              <a:ext cx="957580" cy="1496695"/>
            </a:xfrm>
            <a:prstGeom prst="rect">
              <a:avLst/>
            </a:prstGeom>
            <a:noFill/>
          </p:spPr>
        </p:pic>
      </p:grpSp>
      <p:sp>
        <p:nvSpPr>
          <p:cNvPr id="9" name="Rectangular Callout 8"/>
          <p:cNvSpPr>
            <a:spLocks/>
          </p:cNvSpPr>
          <p:nvPr/>
        </p:nvSpPr>
        <p:spPr>
          <a:xfrm>
            <a:off x="4242435" y="4243705"/>
            <a:ext cx="4396105" cy="1563370"/>
          </a:xfrm>
          <a:prstGeom prst="wedgeRectCallout">
            <a:avLst>
              <a:gd name="adj1" fmla="val -63792"/>
              <a:gd name="adj2" fmla="val -35907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Hallo, ich bin Mik, Dein 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Mikrocontroller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95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>
            <a:off x="5224145" y="3690620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>
            <a:off x="5171440" y="3272790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>
            <a:off x="5154295" y="2845435"/>
            <a:ext cx="5031740" cy="14604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>
            <a:off x="5206365" y="2436495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>
            <a:off x="5137150" y="2035809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>
            <a:off x="5154295" y="1617980"/>
            <a:ext cx="5031740" cy="14604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>
            <a:off x="4742815" y="1223645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 noGrp="1"/>
          </p:cNvSpPr>
          <p:nvPr>
            <p:ph type="ctrTitle"/>
          </p:nvPr>
        </p:nvSpPr>
        <p:spPr>
          <a:xfrm>
            <a:off x="24130" y="-3175"/>
            <a:ext cx="2486660" cy="706120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2222500" y="697230"/>
            <a:ext cx="3108960" cy="3522980"/>
          </a:xfrm>
          <a:prstGeom prst="rect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>
            <a:off x="4603750" y="103060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>
            <a:off x="4602480" y="1418590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>
            <a:off x="4606290" y="1852295"/>
            <a:ext cx="85471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>
            <a:off x="4602480" y="2275840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>
            <a:off x="4602480" y="266128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>
            <a:off x="4602480" y="309562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>
            <a:off x="4602480" y="348805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>
            <a:off x="6169025" y="90678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>
            <a:off x="6166485" y="131889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>
            <a:off x="6170295" y="1713865"/>
            <a:ext cx="29210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>
            <a:off x="6182360" y="2092959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>
            <a:off x="6166485" y="253492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>
            <a:off x="6179820" y="2911475"/>
            <a:ext cx="26416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>
            <a:off x="6167755" y="336550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 descr="/storage/emulated/0/.polaris_temp/fImage97563364440.png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05" t="7420" r="12466" b="6712"/>
          <a:stretch>
            <a:fillRect/>
          </a:stretch>
        </p:blipFill>
        <p:spPr>
          <a:xfrm>
            <a:off x="6873240" y="698500"/>
            <a:ext cx="2005965" cy="3395980"/>
          </a:xfrm>
          <a:prstGeom prst="rect">
            <a:avLst/>
          </a:prstGeom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>
            <a:off x="7738744" y="84963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>
            <a:off x="8479155" y="160210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>
            <a:off x="8533765" y="3084195"/>
            <a:ext cx="29210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>
            <a:off x="7736205" y="373316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>
            <a:off x="6985000" y="311912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>
            <a:off x="7006590" y="1715770"/>
            <a:ext cx="26416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>
            <a:off x="7710169" y="227203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934719" y="1440815"/>
            <a:ext cx="3488055" cy="1564640"/>
          </a:xfrm>
          <a:prstGeom prst="wedgeRectCallout">
            <a:avLst>
              <a:gd name="adj1" fmla="val -14713"/>
              <a:gd name="adj2" fmla="val 9239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PC_14 = 1 schaltet die l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rechte Anzeige ein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>
            <a:off x="4242435" y="4199255"/>
            <a:ext cx="3650615" cy="520065"/>
          </a:xfrm>
          <a:custGeom>
            <a:avLst/>
            <a:gdLst>
              <a:gd name="TX0" fmla="*/ 0 w 6566"/>
              <a:gd name="TY0" fmla="*/ 124 h 1336"/>
              <a:gd name="TX1" fmla="*/ 76 w 6566"/>
              <a:gd name="TY1" fmla="*/ 1334 h 1336"/>
              <a:gd name="TX2" fmla="*/ 6564 w 6566"/>
              <a:gd name="TY2" fmla="*/ 1324 h 1336"/>
              <a:gd name="TX3" fmla="*/ 6545 w 6566"/>
              <a:gd name="TY3" fmla="*/ 0 h 1336"/>
              <a:gd name="TX4" fmla="*/ 6516 w 6566"/>
              <a:gd name="TY4" fmla="*/ 0 h 133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25400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vert="horz" wrap="square" lIns="0" tIns="0" rIns="0" bIns="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>
            <a:off x="3776345" y="3815080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>
            <a:off x="3115945" y="4271010"/>
            <a:ext cx="7201535" cy="845185"/>
          </a:xfrm>
          <a:custGeom>
            <a:avLst/>
            <a:gdLst>
              <a:gd name="TX0" fmla="*/ 0 w 6566"/>
              <a:gd name="TY0" fmla="*/ 124 h 1336"/>
              <a:gd name="TX1" fmla="*/ 76 w 6566"/>
              <a:gd name="TY1" fmla="*/ 1334 h 1336"/>
              <a:gd name="TX2" fmla="*/ 6564 w 6566"/>
              <a:gd name="TY2" fmla="*/ 1324 h 1336"/>
              <a:gd name="TX3" fmla="*/ 6545 w 6566"/>
              <a:gd name="TY3" fmla="*/ 0 h 1336"/>
              <a:gd name="TX4" fmla="*/ 6516 w 6566"/>
              <a:gd name="TY4" fmla="*/ 0 h 133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</a:ln>
        </p:spPr>
        <p:txBody>
          <a:bodyPr vert="horz" wrap="square" lIns="0" tIns="0" rIns="0" bIns="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>
            <a:off x="2749550" y="3850640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5" name="Picture 4" descr="/storage/emulated/0/.polaris_temp/fImage357774267164.gif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3650" y="3859530"/>
            <a:ext cx="1696720" cy="2369185"/>
          </a:xfrm>
          <a:prstGeom prst="rect">
            <a:avLst/>
          </a:prstGeom>
          <a:noFill/>
        </p:spPr>
      </p:pic>
      <p:pic>
        <p:nvPicPr>
          <p:cNvPr id="49" name="Picture 48" descr="/storage/emulated/0/.polaris_temp/fImage95333386902.png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96" t="6999" r="11827" b="5756"/>
          <a:stretch>
            <a:fillRect/>
          </a:stretch>
        </p:blipFill>
        <p:spPr>
          <a:xfrm>
            <a:off x="9366885" y="684530"/>
            <a:ext cx="1978025" cy="338899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>
            <a:off x="5224145" y="3690620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>
            <a:off x="5171440" y="3272790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>
            <a:off x="5154295" y="2845435"/>
            <a:ext cx="5031740" cy="14605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>
            <a:off x="5206365" y="2436495"/>
            <a:ext cx="5031740" cy="14605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>
            <a:off x="5137150" y="2035810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>
            <a:off x="5154295" y="1617980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>
            <a:off x="4742815" y="1223645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 noGrp="1"/>
          </p:cNvSpPr>
          <p:nvPr>
            <p:ph type="ctrTitle"/>
          </p:nvPr>
        </p:nvSpPr>
        <p:spPr>
          <a:xfrm>
            <a:off x="24130" y="-3175"/>
            <a:ext cx="2486660" cy="706120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2222500" y="697230"/>
            <a:ext cx="3108960" cy="3522980"/>
          </a:xfrm>
          <a:prstGeom prst="rect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>
            <a:off x="4603750" y="103060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>
            <a:off x="4602480" y="1418590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>
            <a:off x="4606290" y="1852295"/>
            <a:ext cx="85471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>
            <a:off x="4602480" y="2275840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>
            <a:off x="4602480" y="266128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>
            <a:off x="4602480" y="309562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>
            <a:off x="4602480" y="348805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>
            <a:off x="6169025" y="90678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>
            <a:off x="6166485" y="131889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>
            <a:off x="6170295" y="1713865"/>
            <a:ext cx="29210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>
            <a:off x="6182360" y="209296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>
            <a:off x="6166485" y="253492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>
            <a:off x="6179820" y="2911475"/>
            <a:ext cx="26416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>
            <a:off x="6167755" y="336550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>
            <a:off x="6864350" y="684530"/>
            <a:ext cx="2004060" cy="3456305"/>
          </a:xfrm>
          <a:prstGeom prst="rect">
            <a:avLst/>
          </a:prstGeom>
          <a:noFill/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>
            <a:off x="6864350" y="684530"/>
            <a:ext cx="2003425" cy="3455670"/>
          </a:xfrm>
          <a:prstGeom prst="rect">
            <a:avLst/>
          </a:prstGeom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>
            <a:off x="7738745" y="84963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>
            <a:off x="8479155" y="160210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>
            <a:off x="8533765" y="3084195"/>
            <a:ext cx="29210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>
            <a:off x="7736205" y="373316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>
            <a:off x="6985000" y="311912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>
            <a:off x="7006590" y="1715770"/>
            <a:ext cx="26416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>
            <a:off x="7710170" y="227203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158750" y="1440815"/>
            <a:ext cx="4264025" cy="1564640"/>
          </a:xfrm>
          <a:prstGeom prst="wedgeRectCallout">
            <a:avLst>
              <a:gd name="adj1" fmla="val -14713"/>
              <a:gd name="adj2" fmla="val 9239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Wenn man abwechselnd schnell hintereinander 4 und 5 ausgibt, sieht es aus wie 45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>
            <a:off x="4242435" y="4199255"/>
            <a:ext cx="3650615" cy="520065"/>
          </a:xfrm>
          <a:custGeom>
            <a:avLst/>
            <a:gdLst>
              <a:gd name="TX0" fmla="*/ 0 w 6566"/>
              <a:gd name="TY0" fmla="*/ 124 h 1336"/>
              <a:gd name="TX1" fmla="*/ 76 w 6566"/>
              <a:gd name="TY1" fmla="*/ 1334 h 1336"/>
              <a:gd name="TX2" fmla="*/ 6564 w 6566"/>
              <a:gd name="TY2" fmla="*/ 1324 h 1336"/>
              <a:gd name="TX3" fmla="*/ 6545 w 6566"/>
              <a:gd name="TY3" fmla="*/ 0 h 1336"/>
              <a:gd name="TX4" fmla="*/ 6516 w 6566"/>
              <a:gd name="TY4" fmla="*/ 0 h 133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</a:ln>
        </p:spPr>
        <p:txBody>
          <a:bodyPr vert="horz" wrap="square" lIns="0" tIns="0" rIns="0" bIns="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>
            <a:off x="3776345" y="3815080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>
            <a:off x="3115945" y="4271010"/>
            <a:ext cx="7201535" cy="845185"/>
          </a:xfrm>
          <a:custGeom>
            <a:avLst/>
            <a:gdLst>
              <a:gd name="TX0" fmla="*/ 0 w 6566"/>
              <a:gd name="TY0" fmla="*/ 124 h 1336"/>
              <a:gd name="TX1" fmla="*/ 76 w 6566"/>
              <a:gd name="TY1" fmla="*/ 1334 h 1336"/>
              <a:gd name="TX2" fmla="*/ 6564 w 6566"/>
              <a:gd name="TY2" fmla="*/ 1324 h 1336"/>
              <a:gd name="TX3" fmla="*/ 6545 w 6566"/>
              <a:gd name="TY3" fmla="*/ 0 h 1336"/>
              <a:gd name="TX4" fmla="*/ 6516 w 6566"/>
              <a:gd name="TY4" fmla="*/ 0 h 133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>
            <a:off x="2749550" y="3850640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3650" y="3859530"/>
            <a:ext cx="1696720" cy="2369185"/>
          </a:xfrm>
          <a:prstGeom prst="rect">
            <a:avLst/>
          </a:prstGeom>
          <a:noFill/>
        </p:spPr>
      </p:pic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96" t="6999" r="11827" b="5756"/>
          <a:stretch>
            <a:fillRect/>
          </a:stretch>
        </p:blipFill>
        <p:spPr>
          <a:xfrm>
            <a:off x="9366885" y="684530"/>
            <a:ext cx="1978025" cy="338899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>
            <a:off x="5224145" y="3690620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>
            <a:off x="5171440" y="3272790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>
            <a:off x="5154295" y="2845435"/>
            <a:ext cx="5031740" cy="14605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>
            <a:off x="5206365" y="2436495"/>
            <a:ext cx="5031740" cy="14605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>
            <a:off x="5137150" y="2035810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>
            <a:off x="5154295" y="1617980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>
            <a:off x="4742815" y="1223645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 noGrp="1"/>
          </p:cNvSpPr>
          <p:nvPr>
            <p:ph type="ctrTitle"/>
          </p:nvPr>
        </p:nvSpPr>
        <p:spPr>
          <a:xfrm>
            <a:off x="24130" y="-3175"/>
            <a:ext cx="2486660" cy="706120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2222500" y="697230"/>
            <a:ext cx="3108960" cy="3522980"/>
          </a:xfrm>
          <a:prstGeom prst="rect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>
            <a:off x="4603750" y="103060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>
            <a:off x="4602480" y="1418590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>
            <a:off x="4606290" y="1852295"/>
            <a:ext cx="85471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>
            <a:off x="4602480" y="2275840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>
            <a:off x="4602480" y="266128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>
            <a:off x="4602480" y="309562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>
            <a:off x="4602480" y="348805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>
            <a:off x="6169025" y="90678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>
            <a:off x="6166485" y="131889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>
            <a:off x="6170295" y="1713865"/>
            <a:ext cx="29210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>
            <a:off x="6182360" y="209296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>
            <a:off x="6166485" y="253492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>
            <a:off x="6179820" y="2911475"/>
            <a:ext cx="26416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>
            <a:off x="6167755" y="336550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>
            <a:off x="6864350" y="684530"/>
            <a:ext cx="2004060" cy="3456305"/>
          </a:xfrm>
          <a:prstGeom prst="rect">
            <a:avLst/>
          </a:prstGeom>
          <a:noFill/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>
            <a:off x="6864350" y="684530"/>
            <a:ext cx="2003425" cy="3455670"/>
          </a:xfrm>
          <a:prstGeom prst="rect">
            <a:avLst/>
          </a:prstGeom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>
            <a:off x="7738745" y="84963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>
            <a:off x="8479155" y="160210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>
            <a:off x="8533765" y="3084195"/>
            <a:ext cx="29210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>
            <a:off x="7736205" y="373316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>
            <a:off x="6985000" y="311912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>
            <a:off x="7006590" y="1715770"/>
            <a:ext cx="26416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>
            <a:off x="7710170" y="227203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>
            <a:off x="4242435" y="4199255"/>
            <a:ext cx="3650615" cy="520065"/>
          </a:xfrm>
          <a:custGeom>
            <a:avLst/>
            <a:gdLst>
              <a:gd name="TX0" fmla="*/ 0 w 6566"/>
              <a:gd name="TY0" fmla="*/ 124 h 1336"/>
              <a:gd name="TX1" fmla="*/ 76 w 6566"/>
              <a:gd name="TY1" fmla="*/ 1334 h 1336"/>
              <a:gd name="TX2" fmla="*/ 6564 w 6566"/>
              <a:gd name="TY2" fmla="*/ 1324 h 1336"/>
              <a:gd name="TX3" fmla="*/ 6545 w 6566"/>
              <a:gd name="TY3" fmla="*/ 0 h 1336"/>
              <a:gd name="TX4" fmla="*/ 6516 w 6566"/>
              <a:gd name="TY4" fmla="*/ 0 h 133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</a:ln>
        </p:spPr>
        <p:txBody>
          <a:bodyPr vert="horz" wrap="square" lIns="0" tIns="0" rIns="0" bIns="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>
            <a:off x="3776345" y="3815080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>
            <a:off x="3115945" y="4271010"/>
            <a:ext cx="7201535" cy="845185"/>
          </a:xfrm>
          <a:custGeom>
            <a:avLst/>
            <a:gdLst>
              <a:gd name="TX0" fmla="*/ 0 w 6566"/>
              <a:gd name="TY0" fmla="*/ 124 h 1336"/>
              <a:gd name="TX1" fmla="*/ 76 w 6566"/>
              <a:gd name="TY1" fmla="*/ 1334 h 1336"/>
              <a:gd name="TX2" fmla="*/ 6564 w 6566"/>
              <a:gd name="TY2" fmla="*/ 1324 h 1336"/>
              <a:gd name="TX3" fmla="*/ 6545 w 6566"/>
              <a:gd name="TY3" fmla="*/ 0 h 1336"/>
              <a:gd name="TX4" fmla="*/ 6516 w 6566"/>
              <a:gd name="TY4" fmla="*/ 0 h 133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>
            <a:off x="2749550" y="3850640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96" t="6999" r="11827" b="5756"/>
          <a:stretch>
            <a:fillRect/>
          </a:stretch>
        </p:blipFill>
        <p:spPr>
          <a:xfrm>
            <a:off x="9366885" y="684530"/>
            <a:ext cx="1978025" cy="3388995"/>
          </a:xfrm>
          <a:prstGeom prst="rect">
            <a:avLst/>
          </a:prstGeom>
          <a:noFill/>
        </p:spPr>
      </p:pic>
      <p:sp>
        <p:nvSpPr>
          <p:cNvPr id="49" name="Rectangle 48"/>
          <p:cNvSpPr>
            <a:spLocks/>
          </p:cNvSpPr>
          <p:nvPr/>
        </p:nvSpPr>
        <p:spPr>
          <a:xfrm>
            <a:off x="1689100" y="844550"/>
            <a:ext cx="9608185" cy="2574290"/>
          </a:xfrm>
          <a:prstGeom prst="rect">
            <a:avLst/>
          </a:prstGeom>
          <a:solidFill>
            <a:srgbClr val="C8EE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6320790" y="3999865"/>
            <a:ext cx="4951730" cy="804545"/>
          </a:xfrm>
          <a:prstGeom prst="wedgeRectCallout">
            <a:avLst>
              <a:gd name="adj1" fmla="val -69829"/>
              <a:gd name="adj2" fmla="val -86968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Bei PC_14=1 5 ausgeben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0" name="Text Box 49"/>
          <p:cNvSpPr txBox="1">
            <a:spLocks/>
          </p:cNvSpPr>
          <p:nvPr/>
        </p:nvSpPr>
        <p:spPr>
          <a:xfrm>
            <a:off x="1911350" y="1212215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51" name="Text Box 50"/>
          <p:cNvSpPr txBox="1">
            <a:spLocks/>
          </p:cNvSpPr>
          <p:nvPr/>
        </p:nvSpPr>
        <p:spPr>
          <a:xfrm>
            <a:off x="1909445" y="1793875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52" name="Text Box 51"/>
          <p:cNvSpPr txBox="1">
            <a:spLocks/>
          </p:cNvSpPr>
          <p:nvPr/>
        </p:nvSpPr>
        <p:spPr>
          <a:xfrm>
            <a:off x="1941830" y="2272030"/>
            <a:ext cx="141414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PC_7..PC_0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3775710" y="1249045"/>
            <a:ext cx="6842125" cy="462915"/>
            <a:chOff x="3775710" y="1249045"/>
            <a:chExt cx="6842125" cy="462915"/>
          </a:xfrm>
        </p:grpSpPr>
        <p:cxnSp>
          <p:nvCxnSpPr>
            <p:cNvPr id="53" name="Elbow Connector 52"/>
            <p:cNvCxnSpPr/>
            <p:nvPr/>
          </p:nvCxnSpPr>
          <p:spPr>
            <a:xfrm>
              <a:off x="3775710" y="1249045"/>
              <a:ext cx="1666240" cy="40894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Elbow Connector 53"/>
            <p:cNvCxnSpPr/>
            <p:nvPr/>
          </p:nvCxnSpPr>
          <p:spPr>
            <a:xfrm rot="10800000" flipV="1">
              <a:off x="5387975" y="1291590"/>
              <a:ext cx="1831340" cy="36957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Elbow Connector 56"/>
            <p:cNvCxnSpPr/>
            <p:nvPr/>
          </p:nvCxnSpPr>
          <p:spPr>
            <a:xfrm>
              <a:off x="7174230" y="1299845"/>
              <a:ext cx="1666240" cy="40894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/>
            <p:cNvCxnSpPr/>
            <p:nvPr/>
          </p:nvCxnSpPr>
          <p:spPr>
            <a:xfrm rot="10800000" flipV="1">
              <a:off x="8786495" y="1342390"/>
              <a:ext cx="1831340" cy="36957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3773170" y="1755140"/>
            <a:ext cx="6841490" cy="474980"/>
            <a:chOff x="3773170" y="1755140"/>
            <a:chExt cx="6841490" cy="474980"/>
          </a:xfrm>
        </p:grpSpPr>
        <p:cxnSp>
          <p:nvCxnSpPr>
            <p:cNvPr id="60" name="Elbow Connector 59"/>
            <p:cNvCxnSpPr/>
            <p:nvPr/>
          </p:nvCxnSpPr>
          <p:spPr>
            <a:xfrm flipV="1">
              <a:off x="3773170" y="1812290"/>
              <a:ext cx="1665605" cy="41783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Elbow Connector 60"/>
            <p:cNvCxnSpPr/>
            <p:nvPr/>
          </p:nvCxnSpPr>
          <p:spPr>
            <a:xfrm rot="10800000">
              <a:off x="5385435" y="1806575"/>
              <a:ext cx="1830705" cy="37846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/>
            <p:nvPr/>
          </p:nvCxnSpPr>
          <p:spPr>
            <a:xfrm flipV="1">
              <a:off x="7171690" y="1759585"/>
              <a:ext cx="1665605" cy="41783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lbow Connector 62"/>
            <p:cNvCxnSpPr/>
            <p:nvPr/>
          </p:nvCxnSpPr>
          <p:spPr>
            <a:xfrm rot="10800000">
              <a:off x="8783955" y="1755140"/>
              <a:ext cx="1830705" cy="37846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5" name="Elbow Connector 64"/>
          <p:cNvCxnSpPr/>
          <p:nvPr/>
        </p:nvCxnSpPr>
        <p:spPr>
          <a:xfrm>
            <a:off x="3773170" y="2364105"/>
            <a:ext cx="1666240" cy="408940"/>
          </a:xfrm>
          <a:prstGeom prst="bentConnector3">
            <a:avLst>
              <a:gd name="adj1" fmla="val 49977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/>
          <p:nvPr/>
        </p:nvCxnSpPr>
        <p:spPr>
          <a:xfrm rot="10800000" flipV="1">
            <a:off x="5386070" y="2377440"/>
            <a:ext cx="1881505" cy="399415"/>
          </a:xfrm>
          <a:prstGeom prst="bentConnector3">
            <a:avLst>
              <a:gd name="adj1" fmla="val 49995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/>
          <p:nvPr/>
        </p:nvCxnSpPr>
        <p:spPr>
          <a:xfrm>
            <a:off x="7244080" y="2367915"/>
            <a:ext cx="1556385" cy="400050"/>
          </a:xfrm>
          <a:prstGeom prst="bentConnector3">
            <a:avLst>
              <a:gd name="adj1" fmla="val 49995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/>
          <p:nvPr/>
        </p:nvCxnSpPr>
        <p:spPr>
          <a:xfrm rot="10800000" flipV="1">
            <a:off x="8805545" y="2367280"/>
            <a:ext cx="1804670" cy="387350"/>
          </a:xfrm>
          <a:prstGeom prst="bentConnector3">
            <a:avLst>
              <a:gd name="adj1" fmla="val 50019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/>
          <p:nvPr/>
        </p:nvCxnSpPr>
        <p:spPr>
          <a:xfrm flipV="1">
            <a:off x="3773170" y="2367280"/>
            <a:ext cx="1665605" cy="398780"/>
          </a:xfrm>
          <a:prstGeom prst="bentConnector3">
            <a:avLst>
              <a:gd name="adj1" fmla="val 49977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rot="10800000">
            <a:off x="5411470" y="2372995"/>
            <a:ext cx="1842770" cy="412750"/>
          </a:xfrm>
          <a:prstGeom prst="bentConnector3">
            <a:avLst>
              <a:gd name="adj1" fmla="val 50051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/>
          <p:nvPr/>
        </p:nvCxnSpPr>
        <p:spPr>
          <a:xfrm flipV="1">
            <a:off x="7171690" y="2376805"/>
            <a:ext cx="1665605" cy="398780"/>
          </a:xfrm>
          <a:prstGeom prst="bentConnector3">
            <a:avLst>
              <a:gd name="adj1" fmla="val 49968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/>
          <p:nvPr/>
        </p:nvCxnSpPr>
        <p:spPr>
          <a:xfrm rot="10800000">
            <a:off x="8818245" y="2382520"/>
            <a:ext cx="1819275" cy="393700"/>
          </a:xfrm>
          <a:prstGeom prst="bentConnector3">
            <a:avLst>
              <a:gd name="adj1" fmla="val 50028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 Box 73"/>
          <p:cNvSpPr txBox="1">
            <a:spLocks/>
          </p:cNvSpPr>
          <p:nvPr/>
        </p:nvSpPr>
        <p:spPr>
          <a:xfrm>
            <a:off x="4969510" y="2382520"/>
            <a:ext cx="47688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“5”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5" name="Text Box 74"/>
          <p:cNvSpPr txBox="1">
            <a:spLocks/>
          </p:cNvSpPr>
          <p:nvPr/>
        </p:nvSpPr>
        <p:spPr>
          <a:xfrm>
            <a:off x="6769100" y="2414905"/>
            <a:ext cx="47688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“4”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6" name="Text Box 75"/>
          <p:cNvSpPr txBox="1">
            <a:spLocks/>
          </p:cNvSpPr>
          <p:nvPr/>
        </p:nvSpPr>
        <p:spPr>
          <a:xfrm>
            <a:off x="8335645" y="2410460"/>
            <a:ext cx="47688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“5”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7" name="Text Box 76"/>
          <p:cNvSpPr txBox="1">
            <a:spLocks/>
          </p:cNvSpPr>
          <p:nvPr/>
        </p:nvSpPr>
        <p:spPr>
          <a:xfrm>
            <a:off x="9932035" y="2351405"/>
            <a:ext cx="47688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“4”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87725" y="2041525"/>
            <a:ext cx="1696720" cy="236918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>
            <a:off x="5224145" y="3690620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>
            <a:off x="5171440" y="3272790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>
            <a:off x="5154295" y="2845435"/>
            <a:ext cx="5031740" cy="14605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>
            <a:off x="5206365" y="2436495"/>
            <a:ext cx="5031740" cy="14605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>
            <a:off x="5137150" y="2035810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>
            <a:off x="5154295" y="1617980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>
            <a:off x="4742815" y="1223645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 noGrp="1"/>
          </p:cNvSpPr>
          <p:nvPr>
            <p:ph type="ctrTitle"/>
          </p:nvPr>
        </p:nvSpPr>
        <p:spPr>
          <a:xfrm>
            <a:off x="24130" y="-3175"/>
            <a:ext cx="2486660" cy="706120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2222500" y="697230"/>
            <a:ext cx="3108960" cy="3522980"/>
          </a:xfrm>
          <a:prstGeom prst="rect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>
            <a:off x="4603750" y="103060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>
            <a:off x="4602480" y="1418590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>
            <a:off x="4606290" y="1852295"/>
            <a:ext cx="85471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>
            <a:off x="4602480" y="2275840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>
            <a:off x="4602480" y="266128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>
            <a:off x="4602480" y="309562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>
            <a:off x="4602480" y="348805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>
            <a:off x="6169025" y="90678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>
            <a:off x="6166485" y="131889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>
            <a:off x="6170295" y="1713865"/>
            <a:ext cx="29210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>
            <a:off x="6182360" y="209296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>
            <a:off x="6166485" y="253492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>
            <a:off x="6179820" y="2911475"/>
            <a:ext cx="26416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>
            <a:off x="6167755" y="336550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>
            <a:off x="6864350" y="684530"/>
            <a:ext cx="2004060" cy="3456305"/>
          </a:xfrm>
          <a:prstGeom prst="rect">
            <a:avLst/>
          </a:prstGeom>
          <a:noFill/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>
            <a:off x="6864350" y="684530"/>
            <a:ext cx="2003425" cy="3455670"/>
          </a:xfrm>
          <a:prstGeom prst="rect">
            <a:avLst/>
          </a:prstGeom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>
            <a:off x="7738745" y="84963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>
            <a:off x="8479155" y="160210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>
            <a:off x="8533765" y="3084195"/>
            <a:ext cx="29210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>
            <a:off x="7736205" y="373316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>
            <a:off x="6985000" y="311912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>
            <a:off x="7006590" y="1715770"/>
            <a:ext cx="26416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>
            <a:off x="7710170" y="227203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>
            <a:off x="4242435" y="4199255"/>
            <a:ext cx="3650615" cy="520065"/>
          </a:xfrm>
          <a:custGeom>
            <a:avLst/>
            <a:gdLst>
              <a:gd name="TX0" fmla="*/ 0 w 6566"/>
              <a:gd name="TY0" fmla="*/ 124 h 1336"/>
              <a:gd name="TX1" fmla="*/ 76 w 6566"/>
              <a:gd name="TY1" fmla="*/ 1334 h 1336"/>
              <a:gd name="TX2" fmla="*/ 6564 w 6566"/>
              <a:gd name="TY2" fmla="*/ 1324 h 1336"/>
              <a:gd name="TX3" fmla="*/ 6545 w 6566"/>
              <a:gd name="TY3" fmla="*/ 0 h 1336"/>
              <a:gd name="TX4" fmla="*/ 6516 w 6566"/>
              <a:gd name="TY4" fmla="*/ 0 h 133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</a:ln>
        </p:spPr>
        <p:txBody>
          <a:bodyPr vert="horz" wrap="square" lIns="0" tIns="0" rIns="0" bIns="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>
            <a:off x="3776345" y="3815080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>
            <a:off x="3115945" y="4271010"/>
            <a:ext cx="7201535" cy="845185"/>
          </a:xfrm>
          <a:custGeom>
            <a:avLst/>
            <a:gdLst>
              <a:gd name="TX0" fmla="*/ 0 w 6566"/>
              <a:gd name="TY0" fmla="*/ 124 h 1336"/>
              <a:gd name="TX1" fmla="*/ 76 w 6566"/>
              <a:gd name="TY1" fmla="*/ 1334 h 1336"/>
              <a:gd name="TX2" fmla="*/ 6564 w 6566"/>
              <a:gd name="TY2" fmla="*/ 1324 h 1336"/>
              <a:gd name="TX3" fmla="*/ 6545 w 6566"/>
              <a:gd name="TY3" fmla="*/ 0 h 1336"/>
              <a:gd name="TX4" fmla="*/ 6516 w 6566"/>
              <a:gd name="TY4" fmla="*/ 0 h 133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>
            <a:off x="2749550" y="3850640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96" t="6999" r="11827" b="5756"/>
          <a:stretch>
            <a:fillRect/>
          </a:stretch>
        </p:blipFill>
        <p:spPr>
          <a:xfrm>
            <a:off x="9366885" y="684530"/>
            <a:ext cx="1978025" cy="3388995"/>
          </a:xfrm>
          <a:prstGeom prst="rect">
            <a:avLst/>
          </a:prstGeom>
          <a:noFill/>
        </p:spPr>
      </p:pic>
      <p:sp>
        <p:nvSpPr>
          <p:cNvPr id="49" name="Rectangle 48"/>
          <p:cNvSpPr>
            <a:spLocks/>
          </p:cNvSpPr>
          <p:nvPr/>
        </p:nvSpPr>
        <p:spPr>
          <a:xfrm>
            <a:off x="1689100" y="844550"/>
            <a:ext cx="9608185" cy="2574290"/>
          </a:xfrm>
          <a:prstGeom prst="rect">
            <a:avLst/>
          </a:prstGeom>
          <a:solidFill>
            <a:srgbClr val="C8EE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6320790" y="3999865"/>
            <a:ext cx="4951730" cy="804545"/>
          </a:xfrm>
          <a:prstGeom prst="wedgeRectCallout">
            <a:avLst>
              <a:gd name="adj1" fmla="val -46463"/>
              <a:gd name="adj2" fmla="val -138546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Bei PC_15=1 4 ausgeben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0" name="Text Box 49"/>
          <p:cNvSpPr txBox="1">
            <a:spLocks/>
          </p:cNvSpPr>
          <p:nvPr/>
        </p:nvSpPr>
        <p:spPr>
          <a:xfrm>
            <a:off x="1911350" y="1212215"/>
            <a:ext cx="866140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51" name="Text Box 50"/>
          <p:cNvSpPr txBox="1">
            <a:spLocks/>
          </p:cNvSpPr>
          <p:nvPr/>
        </p:nvSpPr>
        <p:spPr>
          <a:xfrm>
            <a:off x="1909445" y="1793875"/>
            <a:ext cx="866140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52" name="Text Box 51"/>
          <p:cNvSpPr txBox="1">
            <a:spLocks/>
          </p:cNvSpPr>
          <p:nvPr/>
        </p:nvSpPr>
        <p:spPr>
          <a:xfrm>
            <a:off x="1941830" y="2272030"/>
            <a:ext cx="141414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PC_7..PC_0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3775710" y="1249045"/>
            <a:ext cx="6842125" cy="462915"/>
            <a:chOff x="3775710" y="1249045"/>
            <a:chExt cx="6842125" cy="462915"/>
          </a:xfrm>
        </p:grpSpPr>
        <p:cxnSp>
          <p:nvCxnSpPr>
            <p:cNvPr id="53" name="Elbow Connector 52"/>
            <p:cNvCxnSpPr/>
            <p:nvPr/>
          </p:nvCxnSpPr>
          <p:spPr>
            <a:xfrm>
              <a:off x="3775710" y="1249045"/>
              <a:ext cx="1666240" cy="40894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Elbow Connector 53"/>
            <p:cNvCxnSpPr/>
            <p:nvPr/>
          </p:nvCxnSpPr>
          <p:spPr>
            <a:xfrm rot="10800000" flipV="1">
              <a:off x="5387975" y="1291590"/>
              <a:ext cx="1831340" cy="36957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Elbow Connector 56"/>
            <p:cNvCxnSpPr/>
            <p:nvPr/>
          </p:nvCxnSpPr>
          <p:spPr>
            <a:xfrm>
              <a:off x="7174230" y="1299845"/>
              <a:ext cx="1666240" cy="40894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/>
            <p:cNvCxnSpPr/>
            <p:nvPr/>
          </p:nvCxnSpPr>
          <p:spPr>
            <a:xfrm rot="10800000" flipV="1">
              <a:off x="8786495" y="1342390"/>
              <a:ext cx="1831340" cy="36957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3773170" y="1755140"/>
            <a:ext cx="6841490" cy="474980"/>
            <a:chOff x="3773170" y="1755140"/>
            <a:chExt cx="6841490" cy="474980"/>
          </a:xfrm>
        </p:grpSpPr>
        <p:cxnSp>
          <p:nvCxnSpPr>
            <p:cNvPr id="60" name="Elbow Connector 59"/>
            <p:cNvCxnSpPr/>
            <p:nvPr/>
          </p:nvCxnSpPr>
          <p:spPr>
            <a:xfrm flipV="1">
              <a:off x="3773170" y="1812290"/>
              <a:ext cx="1665605" cy="41783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Elbow Connector 60"/>
            <p:cNvCxnSpPr/>
            <p:nvPr/>
          </p:nvCxnSpPr>
          <p:spPr>
            <a:xfrm rot="10800000">
              <a:off x="5385435" y="1806575"/>
              <a:ext cx="1830705" cy="37846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/>
            <p:nvPr/>
          </p:nvCxnSpPr>
          <p:spPr>
            <a:xfrm flipV="1">
              <a:off x="7171690" y="1759585"/>
              <a:ext cx="1665605" cy="41783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lbow Connector 62"/>
            <p:cNvCxnSpPr/>
            <p:nvPr/>
          </p:nvCxnSpPr>
          <p:spPr>
            <a:xfrm rot="10800000">
              <a:off x="8783955" y="1755140"/>
              <a:ext cx="1830705" cy="37846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5" name="Elbow Connector 64"/>
          <p:cNvCxnSpPr/>
          <p:nvPr/>
        </p:nvCxnSpPr>
        <p:spPr>
          <a:xfrm>
            <a:off x="3773170" y="2364105"/>
            <a:ext cx="1666240" cy="408940"/>
          </a:xfrm>
          <a:prstGeom prst="bentConnector3">
            <a:avLst>
              <a:gd name="adj1" fmla="val 49977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/>
          <p:nvPr/>
        </p:nvCxnSpPr>
        <p:spPr>
          <a:xfrm rot="10800000" flipV="1">
            <a:off x="5386070" y="2377440"/>
            <a:ext cx="1881505" cy="399415"/>
          </a:xfrm>
          <a:prstGeom prst="bentConnector3">
            <a:avLst>
              <a:gd name="adj1" fmla="val 49995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/>
          <p:nvPr/>
        </p:nvCxnSpPr>
        <p:spPr>
          <a:xfrm>
            <a:off x="7244080" y="2367915"/>
            <a:ext cx="1556385" cy="400050"/>
          </a:xfrm>
          <a:prstGeom prst="bentConnector3">
            <a:avLst>
              <a:gd name="adj1" fmla="val 49995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/>
          <p:nvPr/>
        </p:nvCxnSpPr>
        <p:spPr>
          <a:xfrm rot="10800000" flipV="1">
            <a:off x="8805545" y="2367280"/>
            <a:ext cx="1804670" cy="387350"/>
          </a:xfrm>
          <a:prstGeom prst="bentConnector3">
            <a:avLst>
              <a:gd name="adj1" fmla="val 50019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/>
          <p:nvPr/>
        </p:nvCxnSpPr>
        <p:spPr>
          <a:xfrm flipV="1">
            <a:off x="3773170" y="2367280"/>
            <a:ext cx="1665605" cy="398780"/>
          </a:xfrm>
          <a:prstGeom prst="bentConnector3">
            <a:avLst>
              <a:gd name="adj1" fmla="val 49977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rot="10800000">
            <a:off x="5411470" y="2372995"/>
            <a:ext cx="1842770" cy="412750"/>
          </a:xfrm>
          <a:prstGeom prst="bentConnector3">
            <a:avLst>
              <a:gd name="adj1" fmla="val 50051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/>
          <p:nvPr/>
        </p:nvCxnSpPr>
        <p:spPr>
          <a:xfrm flipV="1">
            <a:off x="7171690" y="2376805"/>
            <a:ext cx="1665605" cy="398780"/>
          </a:xfrm>
          <a:prstGeom prst="bentConnector3">
            <a:avLst>
              <a:gd name="adj1" fmla="val 49968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/>
          <p:nvPr/>
        </p:nvCxnSpPr>
        <p:spPr>
          <a:xfrm rot="10800000">
            <a:off x="8818245" y="2382520"/>
            <a:ext cx="1819275" cy="393700"/>
          </a:xfrm>
          <a:prstGeom prst="bentConnector3">
            <a:avLst>
              <a:gd name="adj1" fmla="val 50028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 Box 73"/>
          <p:cNvSpPr txBox="1">
            <a:spLocks/>
          </p:cNvSpPr>
          <p:nvPr/>
        </p:nvSpPr>
        <p:spPr>
          <a:xfrm>
            <a:off x="4969510" y="2382520"/>
            <a:ext cx="47688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“5”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5" name="Text Box 74"/>
          <p:cNvSpPr txBox="1">
            <a:spLocks/>
          </p:cNvSpPr>
          <p:nvPr/>
        </p:nvSpPr>
        <p:spPr>
          <a:xfrm>
            <a:off x="6769100" y="2414905"/>
            <a:ext cx="47688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“4”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6" name="Text Box 75"/>
          <p:cNvSpPr txBox="1">
            <a:spLocks/>
          </p:cNvSpPr>
          <p:nvPr/>
        </p:nvSpPr>
        <p:spPr>
          <a:xfrm>
            <a:off x="8335645" y="2410460"/>
            <a:ext cx="47688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“5”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7" name="Text Box 76"/>
          <p:cNvSpPr txBox="1">
            <a:spLocks/>
          </p:cNvSpPr>
          <p:nvPr/>
        </p:nvSpPr>
        <p:spPr>
          <a:xfrm>
            <a:off x="9932035" y="2351405"/>
            <a:ext cx="47688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“4”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41875" y="1850390"/>
            <a:ext cx="1696720" cy="236918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>
            <a:off x="5224145" y="3690620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>
            <a:off x="5171440" y="3272790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>
            <a:off x="5154295" y="2845435"/>
            <a:ext cx="5031740" cy="14605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>
            <a:off x="5206365" y="2436495"/>
            <a:ext cx="5031740" cy="14605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>
            <a:off x="5137150" y="2035810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>
            <a:off x="5154295" y="1617980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>
            <a:off x="4742815" y="1223645"/>
            <a:ext cx="5031740" cy="1460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 noGrp="1"/>
          </p:cNvSpPr>
          <p:nvPr>
            <p:ph type="ctrTitle"/>
          </p:nvPr>
        </p:nvSpPr>
        <p:spPr>
          <a:xfrm>
            <a:off x="24130" y="-3175"/>
            <a:ext cx="2486660" cy="706120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2222500" y="697230"/>
            <a:ext cx="3108960" cy="3522980"/>
          </a:xfrm>
          <a:prstGeom prst="rect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>
            <a:off x="4603750" y="103060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>
            <a:off x="4602480" y="1418590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>
            <a:off x="4606290" y="1852295"/>
            <a:ext cx="85471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>
            <a:off x="4602480" y="2275840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>
            <a:off x="4602480" y="266128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>
            <a:off x="4602480" y="309562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>
            <a:off x="4602480" y="348805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>
            <a:off x="6169025" y="90678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>
            <a:off x="6166485" y="131889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>
            <a:off x="6170295" y="1713865"/>
            <a:ext cx="29210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>
            <a:off x="6182360" y="209296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>
            <a:off x="6166485" y="253492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>
            <a:off x="6179820" y="2911475"/>
            <a:ext cx="26416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>
            <a:off x="6167755" y="336550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>
            <a:off x="6864350" y="684530"/>
            <a:ext cx="2004060" cy="3456305"/>
          </a:xfrm>
          <a:prstGeom prst="rect">
            <a:avLst/>
          </a:prstGeom>
          <a:noFill/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>
            <a:off x="6864350" y="684530"/>
            <a:ext cx="2003425" cy="3455670"/>
          </a:xfrm>
          <a:prstGeom prst="rect">
            <a:avLst/>
          </a:prstGeom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>
            <a:off x="7738745" y="84963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>
            <a:off x="8479155" y="160210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>
            <a:off x="8533765" y="3084195"/>
            <a:ext cx="29210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>
            <a:off x="7736205" y="373316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>
            <a:off x="6985000" y="311912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>
            <a:off x="7006590" y="1715770"/>
            <a:ext cx="26416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>
            <a:off x="7710170" y="227203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>
            <a:off x="4242435" y="4199255"/>
            <a:ext cx="3650615" cy="520065"/>
          </a:xfrm>
          <a:custGeom>
            <a:avLst/>
            <a:gdLst>
              <a:gd name="TX0" fmla="*/ 0 w 6566"/>
              <a:gd name="TY0" fmla="*/ 124 h 1336"/>
              <a:gd name="TX1" fmla="*/ 76 w 6566"/>
              <a:gd name="TY1" fmla="*/ 1334 h 1336"/>
              <a:gd name="TX2" fmla="*/ 6564 w 6566"/>
              <a:gd name="TY2" fmla="*/ 1324 h 1336"/>
              <a:gd name="TX3" fmla="*/ 6545 w 6566"/>
              <a:gd name="TY3" fmla="*/ 0 h 1336"/>
              <a:gd name="TX4" fmla="*/ 6516 w 6566"/>
              <a:gd name="TY4" fmla="*/ 0 h 133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</a:ln>
        </p:spPr>
        <p:txBody>
          <a:bodyPr vert="horz" wrap="square" lIns="0" tIns="0" rIns="0" bIns="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>
            <a:off x="3776345" y="3815080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>
            <a:off x="3115945" y="4271010"/>
            <a:ext cx="7201535" cy="845185"/>
          </a:xfrm>
          <a:custGeom>
            <a:avLst/>
            <a:gdLst>
              <a:gd name="TX0" fmla="*/ 0 w 6566"/>
              <a:gd name="TY0" fmla="*/ 124 h 1336"/>
              <a:gd name="TX1" fmla="*/ 76 w 6566"/>
              <a:gd name="TY1" fmla="*/ 1334 h 1336"/>
              <a:gd name="TX2" fmla="*/ 6564 w 6566"/>
              <a:gd name="TY2" fmla="*/ 1324 h 1336"/>
              <a:gd name="TX3" fmla="*/ 6545 w 6566"/>
              <a:gd name="TY3" fmla="*/ 0 h 1336"/>
              <a:gd name="TX4" fmla="*/ 6516 w 6566"/>
              <a:gd name="TY4" fmla="*/ 0 h 133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>
            <a:off x="2749550" y="3850640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96" t="6999" r="11827" b="5756"/>
          <a:stretch>
            <a:fillRect/>
          </a:stretch>
        </p:blipFill>
        <p:spPr>
          <a:xfrm>
            <a:off x="9366885" y="684530"/>
            <a:ext cx="1978025" cy="3388995"/>
          </a:xfrm>
          <a:prstGeom prst="rect">
            <a:avLst/>
          </a:prstGeom>
          <a:noFill/>
        </p:spPr>
      </p:pic>
      <p:sp>
        <p:nvSpPr>
          <p:cNvPr id="49" name="Rectangle 48"/>
          <p:cNvSpPr>
            <a:spLocks/>
          </p:cNvSpPr>
          <p:nvPr/>
        </p:nvSpPr>
        <p:spPr>
          <a:xfrm>
            <a:off x="1689100" y="844550"/>
            <a:ext cx="9608185" cy="2574290"/>
          </a:xfrm>
          <a:prstGeom prst="rect">
            <a:avLst/>
          </a:prstGeom>
          <a:solidFill>
            <a:srgbClr val="C8EE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6041390" y="3808730"/>
            <a:ext cx="4951730" cy="804545"/>
          </a:xfrm>
          <a:prstGeom prst="wedgeRectCallout">
            <a:avLst>
              <a:gd name="adj1" fmla="val -48245"/>
              <a:gd name="adj2" fmla="val -180569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Anzeigedauer ca. 5ms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0" name="Text Box 49"/>
          <p:cNvSpPr txBox="1">
            <a:spLocks/>
          </p:cNvSpPr>
          <p:nvPr/>
        </p:nvSpPr>
        <p:spPr>
          <a:xfrm>
            <a:off x="1911350" y="1212215"/>
            <a:ext cx="866140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51" name="Text Box 50"/>
          <p:cNvSpPr txBox="1">
            <a:spLocks/>
          </p:cNvSpPr>
          <p:nvPr/>
        </p:nvSpPr>
        <p:spPr>
          <a:xfrm>
            <a:off x="1909445" y="1793875"/>
            <a:ext cx="866140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52" name="Text Box 51"/>
          <p:cNvSpPr txBox="1">
            <a:spLocks/>
          </p:cNvSpPr>
          <p:nvPr/>
        </p:nvSpPr>
        <p:spPr>
          <a:xfrm>
            <a:off x="1941830" y="2272030"/>
            <a:ext cx="141414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PC_7..PC_0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3775710" y="1249045"/>
            <a:ext cx="6842125" cy="462915"/>
            <a:chOff x="3775710" y="1249045"/>
            <a:chExt cx="6842125" cy="462915"/>
          </a:xfrm>
        </p:grpSpPr>
        <p:cxnSp>
          <p:nvCxnSpPr>
            <p:cNvPr id="53" name="Elbow Connector 52"/>
            <p:cNvCxnSpPr/>
            <p:nvPr/>
          </p:nvCxnSpPr>
          <p:spPr>
            <a:xfrm>
              <a:off x="3775710" y="1249045"/>
              <a:ext cx="1666240" cy="40894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Elbow Connector 53"/>
            <p:cNvCxnSpPr/>
            <p:nvPr/>
          </p:nvCxnSpPr>
          <p:spPr>
            <a:xfrm rot="10800000" flipV="1">
              <a:off x="5387975" y="1291590"/>
              <a:ext cx="1831340" cy="36957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Elbow Connector 56"/>
            <p:cNvCxnSpPr/>
            <p:nvPr/>
          </p:nvCxnSpPr>
          <p:spPr>
            <a:xfrm>
              <a:off x="7174230" y="1299845"/>
              <a:ext cx="1666240" cy="40894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/>
            <p:cNvCxnSpPr/>
            <p:nvPr/>
          </p:nvCxnSpPr>
          <p:spPr>
            <a:xfrm rot="10800000" flipV="1">
              <a:off x="8786495" y="1342390"/>
              <a:ext cx="1831340" cy="36957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3773170" y="1755140"/>
            <a:ext cx="6841490" cy="474980"/>
            <a:chOff x="3773170" y="1755140"/>
            <a:chExt cx="6841490" cy="474980"/>
          </a:xfrm>
        </p:grpSpPr>
        <p:cxnSp>
          <p:nvCxnSpPr>
            <p:cNvPr id="60" name="Elbow Connector 59"/>
            <p:cNvCxnSpPr/>
            <p:nvPr/>
          </p:nvCxnSpPr>
          <p:spPr>
            <a:xfrm flipV="1">
              <a:off x="3773170" y="1812290"/>
              <a:ext cx="1665605" cy="41783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Elbow Connector 60"/>
            <p:cNvCxnSpPr/>
            <p:nvPr/>
          </p:nvCxnSpPr>
          <p:spPr>
            <a:xfrm rot="10800000">
              <a:off x="5385435" y="1806575"/>
              <a:ext cx="1830705" cy="37846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/>
            <p:nvPr/>
          </p:nvCxnSpPr>
          <p:spPr>
            <a:xfrm flipV="1">
              <a:off x="7171690" y="1759585"/>
              <a:ext cx="1665605" cy="41783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lbow Connector 62"/>
            <p:cNvCxnSpPr/>
            <p:nvPr/>
          </p:nvCxnSpPr>
          <p:spPr>
            <a:xfrm rot="10800000">
              <a:off x="8783955" y="1755140"/>
              <a:ext cx="1830705" cy="37846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5" name="Elbow Connector 64"/>
          <p:cNvCxnSpPr/>
          <p:nvPr/>
        </p:nvCxnSpPr>
        <p:spPr>
          <a:xfrm>
            <a:off x="3773170" y="2364105"/>
            <a:ext cx="1666240" cy="408940"/>
          </a:xfrm>
          <a:prstGeom prst="bentConnector3">
            <a:avLst>
              <a:gd name="adj1" fmla="val 49977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/>
          <p:nvPr/>
        </p:nvCxnSpPr>
        <p:spPr>
          <a:xfrm rot="10800000" flipV="1">
            <a:off x="5386070" y="2377440"/>
            <a:ext cx="1881505" cy="399415"/>
          </a:xfrm>
          <a:prstGeom prst="bentConnector3">
            <a:avLst>
              <a:gd name="adj1" fmla="val 49995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/>
          <p:nvPr/>
        </p:nvCxnSpPr>
        <p:spPr>
          <a:xfrm>
            <a:off x="7244080" y="2367915"/>
            <a:ext cx="1556385" cy="400050"/>
          </a:xfrm>
          <a:prstGeom prst="bentConnector3">
            <a:avLst>
              <a:gd name="adj1" fmla="val 49995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/>
          <p:nvPr/>
        </p:nvCxnSpPr>
        <p:spPr>
          <a:xfrm rot="10800000" flipV="1">
            <a:off x="8805545" y="2367280"/>
            <a:ext cx="1804670" cy="387350"/>
          </a:xfrm>
          <a:prstGeom prst="bentConnector3">
            <a:avLst>
              <a:gd name="adj1" fmla="val 50019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/>
          <p:nvPr/>
        </p:nvCxnSpPr>
        <p:spPr>
          <a:xfrm flipV="1">
            <a:off x="3773170" y="2367280"/>
            <a:ext cx="1665605" cy="398780"/>
          </a:xfrm>
          <a:prstGeom prst="bentConnector3">
            <a:avLst>
              <a:gd name="adj1" fmla="val 49977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rot="10800000">
            <a:off x="5411470" y="2372995"/>
            <a:ext cx="1842770" cy="412750"/>
          </a:xfrm>
          <a:prstGeom prst="bentConnector3">
            <a:avLst>
              <a:gd name="adj1" fmla="val 50051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/>
          <p:nvPr/>
        </p:nvCxnSpPr>
        <p:spPr>
          <a:xfrm flipV="1">
            <a:off x="7171690" y="2376805"/>
            <a:ext cx="1665605" cy="398780"/>
          </a:xfrm>
          <a:prstGeom prst="bentConnector3">
            <a:avLst>
              <a:gd name="adj1" fmla="val 49968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/>
          <p:nvPr/>
        </p:nvCxnSpPr>
        <p:spPr>
          <a:xfrm rot="10800000">
            <a:off x="8818245" y="2382520"/>
            <a:ext cx="1819275" cy="393700"/>
          </a:xfrm>
          <a:prstGeom prst="bentConnector3">
            <a:avLst>
              <a:gd name="adj1" fmla="val 50028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 Box 73"/>
          <p:cNvSpPr txBox="1">
            <a:spLocks/>
          </p:cNvSpPr>
          <p:nvPr/>
        </p:nvSpPr>
        <p:spPr>
          <a:xfrm>
            <a:off x="4969510" y="2382520"/>
            <a:ext cx="47688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“5”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5" name="Text Box 74"/>
          <p:cNvSpPr txBox="1">
            <a:spLocks/>
          </p:cNvSpPr>
          <p:nvPr/>
        </p:nvSpPr>
        <p:spPr>
          <a:xfrm>
            <a:off x="6769100" y="2414905"/>
            <a:ext cx="47688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“4”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6" name="Text Box 75"/>
          <p:cNvSpPr txBox="1">
            <a:spLocks/>
          </p:cNvSpPr>
          <p:nvPr/>
        </p:nvSpPr>
        <p:spPr>
          <a:xfrm>
            <a:off x="8335645" y="2410460"/>
            <a:ext cx="47688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“5”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7" name="Text Box 76"/>
          <p:cNvSpPr txBox="1">
            <a:spLocks/>
          </p:cNvSpPr>
          <p:nvPr/>
        </p:nvSpPr>
        <p:spPr>
          <a:xfrm>
            <a:off x="9932035" y="2351405"/>
            <a:ext cx="47688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“4”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cxnSp>
        <p:nvCxnSpPr>
          <p:cNvPr id="78" name="Double Arrow 77"/>
          <p:cNvCxnSpPr/>
          <p:nvPr/>
        </p:nvCxnSpPr>
        <p:spPr>
          <a:xfrm>
            <a:off x="6316345" y="1518285"/>
            <a:ext cx="1673860" cy="3810"/>
          </a:xfrm>
          <a:prstGeom prst="straightConnector1">
            <a:avLst/>
          </a:prstGeom>
          <a:ln w="508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 Box 78"/>
          <p:cNvSpPr txBox="1">
            <a:spLocks/>
          </p:cNvSpPr>
          <p:nvPr/>
        </p:nvSpPr>
        <p:spPr>
          <a:xfrm>
            <a:off x="6678930" y="1559560"/>
            <a:ext cx="680720" cy="46228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b="1">
                <a:solidFill>
                  <a:srgbClr val="FF0000"/>
                </a:solidFill>
                <a:latin typeface="NanumGothic" charset="0"/>
                <a:ea typeface="NanumGothic" charset="0"/>
              </a:rPr>
              <a:t>5 ms</a:t>
            </a:r>
            <a:endParaRPr lang="ko-KR" altLang="en-US" sz="2400" b="1">
              <a:solidFill>
                <a:srgbClr val="FF0000"/>
              </a:solidFill>
              <a:latin typeface="NanumGothic" charset="0"/>
              <a:ea typeface="NanumGothic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07915" y="1276350"/>
            <a:ext cx="1696720" cy="236918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ctrTitle" idx="1"/>
          </p:nvPr>
        </p:nvSpPr>
        <p:spPr>
          <a:xfrm>
            <a:off x="24130" y="-3175"/>
            <a:ext cx="2486660" cy="706120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9625" y="2688590"/>
            <a:ext cx="1696720" cy="2369185"/>
          </a:xfrm>
          <a:prstGeom prst="rect">
            <a:avLst/>
          </a:prstGeom>
          <a:noFill/>
        </p:spPr>
      </p:pic>
      <p:sp>
        <p:nvSpPr>
          <p:cNvPr id="4" name="Rectangular Callout 3"/>
          <p:cNvSpPr>
            <a:spLocks/>
          </p:cNvSpPr>
          <p:nvPr/>
        </p:nvSpPr>
        <p:spPr>
          <a:xfrm>
            <a:off x="2879725" y="527050"/>
            <a:ext cx="5843270" cy="1688465"/>
          </a:xfrm>
          <a:prstGeom prst="wedgeRectCallout">
            <a:avLst>
              <a:gd name="adj1" fmla="val -55921"/>
              <a:gd name="adj2" fmla="val 10170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Multiplexing: Die selben Verbindungen werden in zeitlichem Abstand mehrfach verwendet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Vertical Scroll 4"/>
          <p:cNvSpPr>
            <a:spLocks/>
          </p:cNvSpPr>
          <p:nvPr/>
        </p:nvSpPr>
        <p:spPr>
          <a:xfrm>
            <a:off x="5630545" y="2190750"/>
            <a:ext cx="6218555" cy="4455795"/>
          </a:xfrm>
          <a:prstGeom prst="verticalScroll">
            <a:avLst/>
          </a:prstGeom>
          <a:solidFill>
            <a:srgbClr val="F7E955"/>
          </a:solidFill>
          <a:ln w="12700" cap="flat" cmpd="sng">
            <a:solidFill>
              <a:srgbClr val="624613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Spart Ports, 9 statt 14 Anschlüsse am Mikrocontroller 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11 statt 28 Anschlüsse bei 4 Displays 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Nachteile: 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Aufwendigeres Programm 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Eventuell dunklere Anzeige 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Eventuell Flackern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ctrTitle" idx="1"/>
          </p:nvPr>
        </p:nvSpPr>
        <p:spPr>
          <a:xfrm>
            <a:off x="24130" y="-3175"/>
            <a:ext cx="2487295" cy="706755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8040" y="1830705"/>
            <a:ext cx="1697355" cy="2369820"/>
          </a:xfrm>
          <a:prstGeom prst="rect">
            <a:avLst/>
          </a:prstGeom>
          <a:noFill/>
        </p:spPr>
      </p:pic>
      <p:sp>
        <p:nvSpPr>
          <p:cNvPr id="4" name="Rectangular Callout 3"/>
          <p:cNvSpPr>
            <a:spLocks/>
          </p:cNvSpPr>
          <p:nvPr/>
        </p:nvSpPr>
        <p:spPr>
          <a:xfrm>
            <a:off x="2879725" y="527050"/>
            <a:ext cx="2232660" cy="1062355"/>
          </a:xfrm>
          <a:prstGeom prst="wedgeRectCallout">
            <a:avLst>
              <a:gd name="adj1" fmla="val -55921"/>
              <a:gd name="adj2" fmla="val 10170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Programm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Beispiel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Vertical Scroll 4"/>
          <p:cNvSpPr>
            <a:spLocks/>
          </p:cNvSpPr>
          <p:nvPr/>
        </p:nvSpPr>
        <p:spPr>
          <a:xfrm>
            <a:off x="6341110" y="85725"/>
            <a:ext cx="5697220" cy="6917055"/>
          </a:xfrm>
          <a:prstGeom prst="verticalScroll">
            <a:avLst>
              <a:gd name="adj" fmla="val 6681"/>
            </a:avLst>
          </a:prstGeom>
          <a:solidFill>
            <a:srgbClr val="F7E955"/>
          </a:solidFill>
          <a:ln w="12700" cap="flat" cmpd="sng">
            <a:solidFill>
              <a:srgbClr val="624613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Ticker myticker;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PortOut Ausgabe(PortC,0x7F);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DigitalOut einer(PC_14);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DigitalOut Zehner(PC_15);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int seg7={...};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void Anzeigen(){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If (einer==1) {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einer=0; 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Ausgabe=seg7[4];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Zehner=1;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}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else {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zehner=0;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Ausgabe=seg7[5];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einer=1;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}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}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Vertical Scroll 5"/>
          <p:cNvSpPr>
            <a:spLocks/>
          </p:cNvSpPr>
          <p:nvPr/>
        </p:nvSpPr>
        <p:spPr>
          <a:xfrm>
            <a:off x="160655" y="4029075"/>
            <a:ext cx="6630035" cy="2453005"/>
          </a:xfrm>
          <a:prstGeom prst="verticalScroll">
            <a:avLst>
              <a:gd name="adj" fmla="val 17190"/>
            </a:avLst>
          </a:prstGeom>
          <a:solidFill>
            <a:srgbClr val="F7E955"/>
          </a:solidFill>
          <a:ln w="12700" cap="flat" cmpd="sng">
            <a:solidFill>
              <a:srgbClr val="624613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int main()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{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 myticker.attach(&amp;Anzeigen,0.005);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 while(true() {}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}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lbow Arrow Connector 12"/>
          <p:cNvSpPr>
            <a:spLocks/>
          </p:cNvSpPr>
          <p:nvPr/>
        </p:nvSpPr>
        <p:spPr>
          <a:xfrm flipV="1">
            <a:off x="3880485" y="2595880"/>
            <a:ext cx="6673850" cy="1092835"/>
          </a:xfrm>
          <a:prstGeom prst="bentConnector2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2" name="Elbow Arrow Connector 11"/>
          <p:cNvSpPr>
            <a:spLocks/>
          </p:cNvSpPr>
          <p:nvPr/>
        </p:nvSpPr>
        <p:spPr>
          <a:xfrm flipV="1">
            <a:off x="3796665" y="2616200"/>
            <a:ext cx="4631690" cy="648335"/>
          </a:xfrm>
          <a:prstGeom prst="bentConnector2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1" name="Elbow Arrow Connector 10"/>
          <p:cNvSpPr>
            <a:spLocks/>
          </p:cNvSpPr>
          <p:nvPr/>
        </p:nvSpPr>
        <p:spPr>
          <a:xfrm flipV="1">
            <a:off x="3813810" y="2616200"/>
            <a:ext cx="2951480" cy="287655"/>
          </a:xfrm>
          <a:prstGeom prst="bentConnector2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0" name="Right Arrow 9"/>
          <p:cNvSpPr>
            <a:spLocks/>
          </p:cNvSpPr>
          <p:nvPr/>
        </p:nvSpPr>
        <p:spPr>
          <a:xfrm>
            <a:off x="3884930" y="1681480"/>
            <a:ext cx="6022340" cy="942339"/>
          </a:xfrm>
          <a:prstGeom prst="rightArrow">
            <a:avLst>
              <a:gd name="adj1" fmla="val 50000"/>
              <a:gd name="adj2" fmla="val 43290"/>
            </a:avLst>
          </a:prstGeom>
          <a:solidFill>
            <a:srgbClr val="FFFFFF"/>
          </a:solidFill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300" b="0">
                <a:solidFill>
                  <a:srgbClr val="000000"/>
                </a:solidFill>
                <a:latin typeface="NanumGothic" charset="0"/>
                <a:ea typeface="NanumGothic" charset="0"/>
              </a:rPr>
              <a:t>Adressbus</a:t>
            </a:r>
            <a:endParaRPr lang="ko-KR" altLang="en-US" sz="2300" b="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8" name="Left-Right Arrow 7"/>
          <p:cNvSpPr>
            <a:spLocks/>
          </p:cNvSpPr>
          <p:nvPr/>
        </p:nvSpPr>
        <p:spPr>
          <a:xfrm>
            <a:off x="3881120" y="726440"/>
            <a:ext cx="6026150" cy="805815"/>
          </a:xfrm>
          <a:prstGeom prst="leftRightArrow">
            <a:avLst/>
          </a:prstGeom>
          <a:solidFill>
            <a:srgbClr val="FFFFFF"/>
          </a:solidFill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solidFill>
                  <a:srgbClr val="000000"/>
                </a:solidFill>
                <a:latin typeface="NanumGothic" charset="0"/>
                <a:ea typeface="NanumGothic" charset="0"/>
              </a:rPr>
              <a:t>Datenbus</a:t>
            </a:r>
            <a:endParaRPr lang="ko-KR" altLang="en-US" sz="18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2" name="Title Placeholder 1"/>
          <p:cNvSpPr txBox="1">
            <a:spLocks noGrp="1"/>
          </p:cNvSpPr>
          <p:nvPr>
            <p:ph type="ctrTitle" idx="2"/>
          </p:nvPr>
        </p:nvSpPr>
        <p:spPr>
          <a:xfrm>
            <a:off x="24130" y="-3175"/>
            <a:ext cx="2487930" cy="707390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3" name="Rectangle 2"/>
          <p:cNvSpPr>
            <a:spLocks/>
          </p:cNvSpPr>
          <p:nvPr/>
        </p:nvSpPr>
        <p:spPr>
          <a:xfrm>
            <a:off x="2222500" y="697230"/>
            <a:ext cx="1664970" cy="3138170"/>
          </a:xfrm>
          <a:prstGeom prst="rect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CPU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097270" y="709295"/>
            <a:ext cx="5105400" cy="1907540"/>
            <a:chOff x="6097270" y="709295"/>
            <a:chExt cx="5105400" cy="1907540"/>
          </a:xfrm>
        </p:grpSpPr>
        <p:sp>
          <p:nvSpPr>
            <p:cNvPr id="4" name="Rectangle 3"/>
            <p:cNvSpPr>
              <a:spLocks/>
            </p:cNvSpPr>
            <p:nvPr/>
          </p:nvSpPr>
          <p:spPr>
            <a:xfrm>
              <a:off x="6097270" y="713105"/>
              <a:ext cx="1336040" cy="1903730"/>
            </a:xfrm>
            <a:prstGeom prst="rect">
              <a:avLst/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>
              <a:noAutofit/>
            </a:bodyPr>
            <a:lstStyle/>
            <a:p>
              <a:pPr marL="0" indent="0" algn="l" defTabSz="91440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en-US" altLang="ko-KR" sz="1800">
                  <a:latin typeface="NanumGothic" charset="0"/>
                  <a:ea typeface="NanumGothic" charset="0"/>
                </a:rPr>
                <a:t>Speicher</a:t>
              </a:r>
              <a:endParaRPr lang="ko-KR" altLang="en-US" sz="1800">
                <a:latin typeface="NanumGothic" charset="0"/>
                <a:ea typeface="NanumGothic" charset="0"/>
              </a:endParaRPr>
            </a:p>
          </p:txBody>
        </p:sp>
        <p:sp>
          <p:nvSpPr>
            <p:cNvPr id="5" name="Rectangle 4"/>
            <p:cNvSpPr>
              <a:spLocks/>
            </p:cNvSpPr>
            <p:nvPr/>
          </p:nvSpPr>
          <p:spPr>
            <a:xfrm>
              <a:off x="7825740" y="709295"/>
              <a:ext cx="1204595" cy="1907540"/>
            </a:xfrm>
            <a:prstGeom prst="rect">
              <a:avLst/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>
              <a:noAutofit/>
            </a:bodyPr>
            <a:lstStyle/>
            <a:p>
              <a:pPr marL="0" indent="0" algn="l" defTabSz="91440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en-US" altLang="ko-KR" sz="1800">
                  <a:latin typeface="NanumGothic" charset="0"/>
                  <a:ea typeface="NanumGothic" charset="0"/>
                </a:rPr>
                <a:t>Speicher</a:t>
              </a:r>
              <a:endParaRPr lang="ko-KR" altLang="en-US" sz="1800">
                <a:latin typeface="NanumGothic" charset="0"/>
                <a:ea typeface="NanumGothic" charset="0"/>
              </a:endParaRPr>
            </a:p>
          </p:txBody>
        </p:sp>
        <p:sp>
          <p:nvSpPr>
            <p:cNvPr id="6" name="Rectangle 5"/>
            <p:cNvSpPr>
              <a:spLocks/>
            </p:cNvSpPr>
            <p:nvPr/>
          </p:nvSpPr>
          <p:spPr>
            <a:xfrm>
              <a:off x="9906000" y="743585"/>
              <a:ext cx="1296670" cy="1852930"/>
            </a:xfrm>
            <a:prstGeom prst="rect">
              <a:avLst/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>
              <a:noAutofit/>
            </a:bodyPr>
            <a:lstStyle/>
            <a:p>
              <a:pPr marL="0" indent="0" algn="l" defTabSz="91440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en-US" altLang="ko-KR" sz="1800">
                  <a:latin typeface="NanumGothic" charset="0"/>
                  <a:ea typeface="NanumGothic" charset="0"/>
                </a:rPr>
                <a:t>Speicher</a:t>
              </a:r>
              <a:endParaRPr lang="ko-KR" altLang="en-US" sz="1800">
                <a:latin typeface="NanumGothic" charset="0"/>
                <a:ea typeface="NanumGothic" charset="0"/>
              </a:endParaRPr>
            </a:p>
          </p:txBody>
        </p:sp>
      </p:grpSp>
      <p:sp>
        <p:nvSpPr>
          <p:cNvPr id="7" name="Text Box 6"/>
          <p:cNvSpPr txBox="1">
            <a:spLocks/>
          </p:cNvSpPr>
          <p:nvPr/>
        </p:nvSpPr>
        <p:spPr>
          <a:xfrm>
            <a:off x="9062720" y="1029335"/>
            <a:ext cx="699135" cy="58547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b="1">
                <a:latin typeface="NanumGothic" charset="0"/>
                <a:ea typeface="NanumGothic" charset="0"/>
              </a:rPr>
              <a:t>...</a:t>
            </a:r>
            <a:endParaRPr lang="ko-KR" altLang="en-US" sz="3200" b="1">
              <a:latin typeface="NanumGothic" charset="0"/>
              <a:ea typeface="NanumGothic" charset="0"/>
            </a:endParaRPr>
          </a:p>
        </p:txBody>
      </p:sp>
      <p:sp>
        <p:nvSpPr>
          <p:cNvPr id="14" name="Text Box 13"/>
          <p:cNvSpPr txBox="1">
            <a:spLocks/>
          </p:cNvSpPr>
          <p:nvPr/>
        </p:nvSpPr>
        <p:spPr>
          <a:xfrm>
            <a:off x="4648200" y="2484755"/>
            <a:ext cx="869950" cy="46228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CS1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5" name="Text Box 14"/>
          <p:cNvSpPr txBox="1">
            <a:spLocks/>
          </p:cNvSpPr>
          <p:nvPr/>
        </p:nvSpPr>
        <p:spPr>
          <a:xfrm>
            <a:off x="5086350" y="2870835"/>
            <a:ext cx="869950" cy="46228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CS2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6" name="Text Box 15"/>
          <p:cNvSpPr txBox="1">
            <a:spLocks/>
          </p:cNvSpPr>
          <p:nvPr/>
        </p:nvSpPr>
        <p:spPr>
          <a:xfrm>
            <a:off x="5747385" y="3269615"/>
            <a:ext cx="869950" cy="46228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CSn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pic>
        <p:nvPicPr>
          <p:cNvPr id="17" name="Picture 16" descr="/storage/emulated/0/.polaris_temp/fImage357774267164.gif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78200" y="4125594"/>
            <a:ext cx="1697990" cy="2370455"/>
          </a:xfrm>
          <a:prstGeom prst="rect">
            <a:avLst/>
          </a:prstGeom>
          <a:noFill/>
        </p:spPr>
      </p:pic>
      <p:sp>
        <p:nvSpPr>
          <p:cNvPr id="18" name="Rectangular Callout 17"/>
          <p:cNvSpPr>
            <a:spLocks/>
          </p:cNvSpPr>
          <p:nvPr/>
        </p:nvSpPr>
        <p:spPr>
          <a:xfrm>
            <a:off x="5334000" y="3833495"/>
            <a:ext cx="4637405" cy="1420495"/>
          </a:xfrm>
          <a:prstGeom prst="wedgeRectCallout">
            <a:avLst>
              <a:gd name="adj1" fmla="val -57375"/>
              <a:gd name="adj2" fmla="val 11648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Im Grunde genommen wird das multiplexing auch bei Bussen verwendet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>
            <a:off x="5224145" y="3690620"/>
            <a:ext cx="5030470" cy="1333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>
            <a:off x="5171440" y="3272790"/>
            <a:ext cx="5030470" cy="13335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>
            <a:off x="5154295" y="2845435"/>
            <a:ext cx="5030470" cy="13335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>
            <a:off x="5206365" y="2436495"/>
            <a:ext cx="5030470" cy="1333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>
            <a:off x="5137150" y="2035810"/>
            <a:ext cx="5030470" cy="1333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>
            <a:off x="5154295" y="1617980"/>
            <a:ext cx="5030470" cy="1333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>
            <a:off x="4742815" y="1223645"/>
            <a:ext cx="5030470" cy="1333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 noGrp="1"/>
          </p:cNvSpPr>
          <p:nvPr>
            <p:ph type="ctrTitle"/>
          </p:nvPr>
        </p:nvSpPr>
        <p:spPr>
          <a:xfrm>
            <a:off x="24130" y="-3175"/>
            <a:ext cx="2485390" cy="704850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Arial" charset="0"/>
              </a:rPr>
              <a:t>Multiplexing</a:t>
            </a:r>
            <a:endParaRPr lang="ko-KR" altLang="en-US" sz="2400">
              <a:latin typeface="NanumGothic" charset="0"/>
              <a:ea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53990" y="3977005"/>
            <a:ext cx="1695450" cy="2367915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3" t="6701" r="12265" b="6475"/>
          <a:stretch>
            <a:fillRect/>
          </a:stretch>
        </p:blipFill>
        <p:spPr>
          <a:xfrm>
            <a:off x="6943090" y="698500"/>
            <a:ext cx="1982470" cy="3407410"/>
          </a:xfrm>
          <a:prstGeom prst="rect">
            <a:avLst/>
          </a:prstGeom>
          <a:noFill/>
        </p:spPr>
      </p:pic>
      <p:sp>
        <p:nvSpPr>
          <p:cNvPr id="9" name="Rectangular Callout 8"/>
          <p:cNvSpPr>
            <a:spLocks/>
          </p:cNvSpPr>
          <p:nvPr/>
        </p:nvSpPr>
        <p:spPr>
          <a:xfrm>
            <a:off x="7727315" y="4983480"/>
            <a:ext cx="4396105" cy="1563370"/>
          </a:xfrm>
          <a:prstGeom prst="wedgeRectCallout">
            <a:avLst>
              <a:gd name="adj1" fmla="val -63792"/>
              <a:gd name="adj2" fmla="val -35907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Die Siebensegmentanzeige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benötigt 7 Anschlüsse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am Mikrocontroller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3" t="6701" r="12265" b="6475"/>
          <a:stretch>
            <a:fillRect/>
          </a:stretch>
        </p:blipFill>
        <p:spPr>
          <a:xfrm>
            <a:off x="9573260" y="690245"/>
            <a:ext cx="1982470" cy="3407410"/>
          </a:xfrm>
          <a:prstGeom prst="rect">
            <a:avLst/>
          </a:prstGeom>
          <a:noFill/>
        </p:spPr>
      </p:pic>
      <p:sp>
        <p:nvSpPr>
          <p:cNvPr id="11" name="Rectangle 10"/>
          <p:cNvSpPr>
            <a:spLocks/>
          </p:cNvSpPr>
          <p:nvPr/>
        </p:nvSpPr>
        <p:spPr>
          <a:xfrm>
            <a:off x="2222500" y="697230"/>
            <a:ext cx="3108325" cy="3522345"/>
          </a:xfrm>
          <a:prstGeom prst="rect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>
            <a:off x="4603750" y="1030605"/>
            <a:ext cx="72707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>
            <a:off x="4602480" y="1418590"/>
            <a:ext cx="72707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>
            <a:off x="4606290" y="1852295"/>
            <a:ext cx="853440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>
            <a:off x="4602480" y="2275840"/>
            <a:ext cx="72707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>
            <a:off x="4602480" y="2661285"/>
            <a:ext cx="72707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>
            <a:off x="4602480" y="3095625"/>
            <a:ext cx="72707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>
            <a:off x="4602480" y="3488055"/>
            <a:ext cx="72707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>
            <a:off x="6169025" y="906780"/>
            <a:ext cx="30416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>
            <a:off x="6166485" y="1318895"/>
            <a:ext cx="31813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>
            <a:off x="6170295" y="1713865"/>
            <a:ext cx="290830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>
            <a:off x="6182360" y="2092960"/>
            <a:ext cx="31813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>
            <a:off x="6166485" y="2534920"/>
            <a:ext cx="30416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>
            <a:off x="6179820" y="2911475"/>
            <a:ext cx="262890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>
            <a:off x="6167755" y="3365500"/>
            <a:ext cx="31813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3" name="Text Box 32"/>
          <p:cNvSpPr txBox="1">
            <a:spLocks/>
          </p:cNvSpPr>
          <p:nvPr/>
        </p:nvSpPr>
        <p:spPr>
          <a:xfrm>
            <a:off x="7738745" y="849630"/>
            <a:ext cx="30416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>
            <a:off x="8479155" y="1602105"/>
            <a:ext cx="31813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>
            <a:off x="8533765" y="3084195"/>
            <a:ext cx="290830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>
            <a:off x="7736205" y="3733165"/>
            <a:ext cx="31813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>
            <a:off x="6985000" y="3119120"/>
            <a:ext cx="30416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>
            <a:off x="7006590" y="1715770"/>
            <a:ext cx="262890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>
            <a:off x="7710170" y="2272030"/>
            <a:ext cx="31813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>
            <a:off x="5224145" y="3690620"/>
            <a:ext cx="5030470" cy="1333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>
            <a:off x="5171440" y="3272790"/>
            <a:ext cx="5030470" cy="1333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>
            <a:off x="5154295" y="2845435"/>
            <a:ext cx="5030470" cy="13335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>
            <a:off x="5206365" y="2436495"/>
            <a:ext cx="5030470" cy="13335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>
            <a:off x="5137150" y="2035810"/>
            <a:ext cx="5030470" cy="1333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>
            <a:off x="5154295" y="1617980"/>
            <a:ext cx="5030470" cy="13335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>
            <a:off x="4742815" y="1223645"/>
            <a:ext cx="5030470" cy="13335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 noGrp="1"/>
          </p:cNvSpPr>
          <p:nvPr>
            <p:ph type="ctrTitle"/>
          </p:nvPr>
        </p:nvSpPr>
        <p:spPr>
          <a:xfrm>
            <a:off x="24130" y="-3175"/>
            <a:ext cx="2485390" cy="704850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Arial" charset="0"/>
              </a:rPr>
              <a:t>Multiplexing</a:t>
            </a:r>
            <a:endParaRPr lang="ko-KR" altLang="en-US" sz="2400">
              <a:latin typeface="NanumGothic" charset="0"/>
              <a:ea typeface="Arial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7727315" y="4983480"/>
            <a:ext cx="4396105" cy="1563370"/>
          </a:xfrm>
          <a:prstGeom prst="wedgeRectCallout">
            <a:avLst>
              <a:gd name="adj1" fmla="val -63792"/>
              <a:gd name="adj2" fmla="val -35907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Leider zeigen beide Anzeigen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die selbe Ziffer an!!!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2222500" y="697230"/>
            <a:ext cx="3108325" cy="3522345"/>
          </a:xfrm>
          <a:prstGeom prst="rect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>
            <a:off x="4603750" y="1030605"/>
            <a:ext cx="72707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>
            <a:off x="4602480" y="1418590"/>
            <a:ext cx="72707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>
            <a:off x="4606290" y="1852295"/>
            <a:ext cx="853440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>
            <a:off x="4602480" y="2275840"/>
            <a:ext cx="72707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>
            <a:off x="4602480" y="2661285"/>
            <a:ext cx="72707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>
            <a:off x="4602480" y="3095625"/>
            <a:ext cx="72707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>
            <a:off x="4602480" y="3488055"/>
            <a:ext cx="72707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>
            <a:off x="6169025" y="906780"/>
            <a:ext cx="30416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>
            <a:off x="6166485" y="1318895"/>
            <a:ext cx="31813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>
            <a:off x="6170295" y="1713865"/>
            <a:ext cx="290830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>
            <a:off x="6182360" y="2092960"/>
            <a:ext cx="31813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>
            <a:off x="6166485" y="2534920"/>
            <a:ext cx="30416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>
            <a:off x="6179820" y="2911475"/>
            <a:ext cx="262890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>
            <a:off x="6167755" y="3365500"/>
            <a:ext cx="31813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8" t="7309" r="13515" b="6649"/>
          <a:stretch>
            <a:fillRect/>
          </a:stretch>
        </p:blipFill>
        <p:spPr>
          <a:xfrm>
            <a:off x="6864350" y="684530"/>
            <a:ext cx="2002790" cy="3455035"/>
          </a:xfrm>
          <a:prstGeom prst="rect">
            <a:avLst/>
          </a:prstGeom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>
            <a:off x="7738745" y="849630"/>
            <a:ext cx="30416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>
            <a:off x="8479155" y="1602105"/>
            <a:ext cx="31813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>
            <a:off x="8533765" y="3084195"/>
            <a:ext cx="290830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>
            <a:off x="7736205" y="3733165"/>
            <a:ext cx="31813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>
            <a:off x="6985000" y="3119120"/>
            <a:ext cx="30416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>
            <a:off x="7006590" y="1715770"/>
            <a:ext cx="262890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>
            <a:off x="7710170" y="2272030"/>
            <a:ext cx="31813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8" t="7309" r="13515" b="6649"/>
          <a:stretch>
            <a:fillRect/>
          </a:stretch>
        </p:blipFill>
        <p:spPr>
          <a:xfrm>
            <a:off x="9356090" y="700405"/>
            <a:ext cx="2002790" cy="3455035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53990" y="3977005"/>
            <a:ext cx="1695450" cy="236791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>
            <a:off x="5224145" y="3690620"/>
            <a:ext cx="5031105" cy="13970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>
            <a:off x="5171440" y="3272790"/>
            <a:ext cx="5031105" cy="13970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>
            <a:off x="5154295" y="2845435"/>
            <a:ext cx="5031105" cy="13970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>
            <a:off x="5206365" y="2436495"/>
            <a:ext cx="5031105" cy="13970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>
            <a:off x="5137150" y="2035810"/>
            <a:ext cx="5031105" cy="13970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>
            <a:off x="5154295" y="1617980"/>
            <a:ext cx="5031105" cy="13970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>
            <a:off x="4742815" y="1223645"/>
            <a:ext cx="5031105" cy="13970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 noGrp="1"/>
          </p:cNvSpPr>
          <p:nvPr>
            <p:ph type="ctrTitle"/>
          </p:nvPr>
        </p:nvSpPr>
        <p:spPr>
          <a:xfrm>
            <a:off x="24130" y="-3175"/>
            <a:ext cx="2486025" cy="705485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2222500" y="697230"/>
            <a:ext cx="3108325" cy="3522345"/>
          </a:xfrm>
          <a:prstGeom prst="rect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>
            <a:off x="4603750" y="1030605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>
            <a:off x="4602480" y="1418590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>
            <a:off x="4606290" y="1852295"/>
            <a:ext cx="854075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>
            <a:off x="4602480" y="2275840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>
            <a:off x="4602480" y="2661285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>
            <a:off x="4602480" y="3095625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>
            <a:off x="4602480" y="3488055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>
            <a:off x="6169025" y="906780"/>
            <a:ext cx="30480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>
            <a:off x="6166485" y="1318895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>
            <a:off x="6170295" y="1713865"/>
            <a:ext cx="291465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>
            <a:off x="6182360" y="2092960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>
            <a:off x="6166485" y="2534920"/>
            <a:ext cx="30480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>
            <a:off x="6179820" y="2911475"/>
            <a:ext cx="263525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>
            <a:off x="6167755" y="3365500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>
            <a:off x="6864350" y="684530"/>
            <a:ext cx="2003425" cy="3455670"/>
          </a:xfrm>
          <a:prstGeom prst="rect">
            <a:avLst/>
          </a:prstGeom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>
            <a:off x="7738745" y="849630"/>
            <a:ext cx="30480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>
            <a:off x="8479155" y="1602105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>
            <a:off x="8533765" y="3084195"/>
            <a:ext cx="291465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>
            <a:off x="7736205" y="3733165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>
            <a:off x="6985000" y="3119120"/>
            <a:ext cx="30480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>
            <a:off x="7006590" y="1715770"/>
            <a:ext cx="263525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>
            <a:off x="7710170" y="2272030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>
            <a:off x="9356090" y="700405"/>
            <a:ext cx="2003425" cy="3455670"/>
          </a:xfrm>
          <a:prstGeom prst="rect">
            <a:avLst/>
          </a:prstGeom>
          <a:noFill/>
        </p:spPr>
      </p:pic>
      <p:sp>
        <p:nvSpPr>
          <p:cNvPr id="9" name="Rectangular Callout 8"/>
          <p:cNvSpPr>
            <a:spLocks/>
          </p:cNvSpPr>
          <p:nvPr/>
        </p:nvSpPr>
        <p:spPr>
          <a:xfrm>
            <a:off x="934720" y="1440815"/>
            <a:ext cx="3487420" cy="1564005"/>
          </a:xfrm>
          <a:prstGeom prst="wedgeRectCallout">
            <a:avLst>
              <a:gd name="adj1" fmla="val -14713"/>
              <a:gd name="adj2" fmla="val 9239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Beide Anzeigen bekommen einen Freigabeeingang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8" t="7309" r="13515" b="6649"/>
          <a:stretch>
            <a:fillRect/>
          </a:stretch>
        </p:blipFill>
        <p:spPr>
          <a:xfrm>
            <a:off x="6864350" y="684530"/>
            <a:ext cx="2002790" cy="3455035"/>
          </a:xfrm>
          <a:prstGeom prst="rect">
            <a:avLst/>
          </a:prstGeom>
          <a:noFill/>
        </p:spPr>
      </p:pic>
      <p:sp>
        <p:nvSpPr>
          <p:cNvPr id="44" name="Shape 43"/>
          <p:cNvSpPr>
            <a:spLocks/>
          </p:cNvSpPr>
          <p:nvPr/>
        </p:nvSpPr>
        <p:spPr>
          <a:xfrm>
            <a:off x="4242435" y="4199255"/>
            <a:ext cx="3649980" cy="519430"/>
          </a:xfrm>
          <a:custGeom>
            <a:avLst/>
            <a:gdLst>
              <a:gd name="TX0" fmla="*/ 0 w 6565"/>
              <a:gd name="TY0" fmla="*/ 124 h 1335"/>
              <a:gd name="TX1" fmla="*/ 76 w 6565"/>
              <a:gd name="TY1" fmla="*/ 1334 h 1335"/>
              <a:gd name="TX2" fmla="*/ 6564 w 6565"/>
              <a:gd name="TY2" fmla="*/ 1324 h 1335"/>
              <a:gd name="TX3" fmla="*/ 6545 w 6565"/>
              <a:gd name="TY3" fmla="*/ 0 h 1335"/>
              <a:gd name="TX4" fmla="*/ 6516 w 6565"/>
              <a:gd name="TY4" fmla="*/ 0 h 1335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5" h="1335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254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>
            <a:off x="3776345" y="3815080"/>
            <a:ext cx="86550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>
            <a:off x="3115945" y="4271010"/>
            <a:ext cx="7200900" cy="844550"/>
          </a:xfrm>
          <a:custGeom>
            <a:avLst/>
            <a:gdLst>
              <a:gd name="TX0" fmla="*/ 0 w 6565"/>
              <a:gd name="TY0" fmla="*/ 124 h 1335"/>
              <a:gd name="TX1" fmla="*/ 76 w 6565"/>
              <a:gd name="TY1" fmla="*/ 1334 h 1335"/>
              <a:gd name="TX2" fmla="*/ 6564 w 6565"/>
              <a:gd name="TY2" fmla="*/ 1324 h 1335"/>
              <a:gd name="TX3" fmla="*/ 6545 w 6565"/>
              <a:gd name="TY3" fmla="*/ 0 h 1335"/>
              <a:gd name="TX4" fmla="*/ 6516 w 6565"/>
              <a:gd name="TY4" fmla="*/ 0 h 1335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5" h="1335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254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>
            <a:off x="2749550" y="3850640"/>
            <a:ext cx="86550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3650" y="3859530"/>
            <a:ext cx="1696085" cy="23685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>
            <a:off x="5224145" y="3690620"/>
            <a:ext cx="5031105" cy="13970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>
            <a:off x="5171440" y="3272790"/>
            <a:ext cx="5031105" cy="13970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>
            <a:off x="5154295" y="2845435"/>
            <a:ext cx="5031105" cy="13970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>
            <a:off x="5206365" y="2436495"/>
            <a:ext cx="5031105" cy="13970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>
            <a:off x="5137150" y="2035810"/>
            <a:ext cx="5031105" cy="13970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>
            <a:off x="5154295" y="1617980"/>
            <a:ext cx="5031105" cy="13970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>
            <a:off x="4742815" y="1223645"/>
            <a:ext cx="5031105" cy="13970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 noGrp="1"/>
          </p:cNvSpPr>
          <p:nvPr>
            <p:ph type="ctrTitle"/>
          </p:nvPr>
        </p:nvSpPr>
        <p:spPr>
          <a:xfrm>
            <a:off x="24130" y="-3175"/>
            <a:ext cx="2486025" cy="705485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2222500" y="697230"/>
            <a:ext cx="3108325" cy="3522345"/>
          </a:xfrm>
          <a:prstGeom prst="rect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>
            <a:off x="4603750" y="1030605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>
            <a:off x="4602480" y="1418590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>
            <a:off x="4606290" y="1852295"/>
            <a:ext cx="854075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>
            <a:off x="4602480" y="2275840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>
            <a:off x="4602480" y="2661285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>
            <a:off x="4602480" y="3095625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>
            <a:off x="4602480" y="3488055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>
            <a:off x="6169025" y="906780"/>
            <a:ext cx="30480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>
            <a:off x="6166485" y="1318895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>
            <a:off x="6170295" y="1713865"/>
            <a:ext cx="291465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>
            <a:off x="6182360" y="2092960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>
            <a:off x="6166485" y="2534920"/>
            <a:ext cx="30480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>
            <a:off x="6179820" y="2911475"/>
            <a:ext cx="263525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>
            <a:off x="6167755" y="3365500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>
            <a:off x="6864350" y="684530"/>
            <a:ext cx="2003425" cy="3455670"/>
          </a:xfrm>
          <a:prstGeom prst="rect">
            <a:avLst/>
          </a:prstGeom>
          <a:noFill/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8" t="7309" r="13515" b="6649"/>
          <a:stretch>
            <a:fillRect/>
          </a:stretch>
        </p:blipFill>
        <p:spPr>
          <a:xfrm>
            <a:off x="6864350" y="684530"/>
            <a:ext cx="2002790" cy="3455035"/>
          </a:xfrm>
          <a:prstGeom prst="rect">
            <a:avLst/>
          </a:prstGeom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>
            <a:off x="7738745" y="849630"/>
            <a:ext cx="30480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>
            <a:off x="8479155" y="1602105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>
            <a:off x="8533765" y="3084195"/>
            <a:ext cx="291465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>
            <a:off x="7736205" y="3733165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>
            <a:off x="6985000" y="3119120"/>
            <a:ext cx="30480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>
            <a:off x="7006590" y="1715770"/>
            <a:ext cx="263525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>
            <a:off x="7710170" y="2272030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934720" y="1440815"/>
            <a:ext cx="3487420" cy="1564005"/>
          </a:xfrm>
          <a:prstGeom prst="wedgeRectCallout">
            <a:avLst>
              <a:gd name="adj1" fmla="val -14713"/>
              <a:gd name="adj2" fmla="val 9239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PC_15 = 1 schaltet die linke Anzeige ein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>
            <a:off x="4242435" y="4199255"/>
            <a:ext cx="3649980" cy="519430"/>
          </a:xfrm>
          <a:custGeom>
            <a:avLst/>
            <a:gdLst>
              <a:gd name="TX0" fmla="*/ 0 w 6565"/>
              <a:gd name="TY0" fmla="*/ 124 h 1335"/>
              <a:gd name="TX1" fmla="*/ 76 w 6565"/>
              <a:gd name="TY1" fmla="*/ 1334 h 1335"/>
              <a:gd name="TX2" fmla="*/ 6564 w 6565"/>
              <a:gd name="TY2" fmla="*/ 1324 h 1335"/>
              <a:gd name="TX3" fmla="*/ 6545 w 6565"/>
              <a:gd name="TY3" fmla="*/ 0 h 1335"/>
              <a:gd name="TX4" fmla="*/ 6516 w 6565"/>
              <a:gd name="TY4" fmla="*/ 0 h 1335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5" h="1335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>
            <a:off x="3776345" y="3815080"/>
            <a:ext cx="86550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>
            <a:off x="3115945" y="4271010"/>
            <a:ext cx="7200900" cy="844550"/>
          </a:xfrm>
          <a:custGeom>
            <a:avLst/>
            <a:gdLst>
              <a:gd name="TX0" fmla="*/ 0 w 6565"/>
              <a:gd name="TY0" fmla="*/ 124 h 1335"/>
              <a:gd name="TX1" fmla="*/ 76 w 6565"/>
              <a:gd name="TY1" fmla="*/ 1334 h 1335"/>
              <a:gd name="TX2" fmla="*/ 6564 w 6565"/>
              <a:gd name="TY2" fmla="*/ 1324 h 1335"/>
              <a:gd name="TX3" fmla="*/ 6545 w 6565"/>
              <a:gd name="TY3" fmla="*/ 0 h 1335"/>
              <a:gd name="TX4" fmla="*/ 6516 w 6565"/>
              <a:gd name="TY4" fmla="*/ 0 h 1335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5" h="1335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254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>
            <a:off x="2749550" y="3850640"/>
            <a:ext cx="86550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5" t="7420" r="12466" b="6713"/>
          <a:stretch>
            <a:fillRect/>
          </a:stretch>
        </p:blipFill>
        <p:spPr>
          <a:xfrm>
            <a:off x="9290050" y="705485"/>
            <a:ext cx="2005330" cy="3395345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3650" y="3859530"/>
            <a:ext cx="1696085" cy="23685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>
            <a:off x="5224145" y="3690620"/>
            <a:ext cx="5031105" cy="13970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>
            <a:off x="5171440" y="3272790"/>
            <a:ext cx="5031105" cy="13970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>
            <a:off x="5154295" y="2845435"/>
            <a:ext cx="5031105" cy="13970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>
            <a:off x="5206365" y="2436495"/>
            <a:ext cx="5031105" cy="13970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>
            <a:off x="5137150" y="2035810"/>
            <a:ext cx="5031105" cy="13970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>
            <a:off x="5154295" y="1617980"/>
            <a:ext cx="5031105" cy="13970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>
            <a:off x="4742815" y="1223645"/>
            <a:ext cx="5031105" cy="13970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 noGrp="1"/>
          </p:cNvSpPr>
          <p:nvPr>
            <p:ph type="ctrTitle"/>
          </p:nvPr>
        </p:nvSpPr>
        <p:spPr>
          <a:xfrm>
            <a:off x="24130" y="-3175"/>
            <a:ext cx="2486025" cy="705485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2222500" y="697230"/>
            <a:ext cx="3108325" cy="3522345"/>
          </a:xfrm>
          <a:prstGeom prst="rect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>
            <a:off x="4603750" y="1030605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>
            <a:off x="4602480" y="1418590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>
            <a:off x="4606290" y="1852295"/>
            <a:ext cx="854075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>
            <a:off x="4602480" y="2275840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>
            <a:off x="4602480" y="2661285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>
            <a:off x="4602480" y="3095625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>
            <a:off x="4602480" y="3488055"/>
            <a:ext cx="72771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>
            <a:off x="6169025" y="906780"/>
            <a:ext cx="30480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>
            <a:off x="6166485" y="1318895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>
            <a:off x="6170295" y="1713865"/>
            <a:ext cx="291465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>
            <a:off x="6182360" y="2092960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>
            <a:off x="6166485" y="2534920"/>
            <a:ext cx="30480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>
            <a:off x="6179820" y="2911475"/>
            <a:ext cx="263525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>
            <a:off x="6167755" y="3365500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5" t="7420" r="12466" b="6713"/>
          <a:stretch>
            <a:fillRect/>
          </a:stretch>
        </p:blipFill>
        <p:spPr>
          <a:xfrm>
            <a:off x="6873240" y="698500"/>
            <a:ext cx="2005330" cy="3395345"/>
          </a:xfrm>
          <a:prstGeom prst="rect">
            <a:avLst/>
          </a:prstGeom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>
            <a:off x="7738745" y="849630"/>
            <a:ext cx="30480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>
            <a:off x="8479155" y="1602105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>
            <a:off x="8533765" y="3084195"/>
            <a:ext cx="291465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>
            <a:off x="7736205" y="3733165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>
            <a:off x="6985000" y="3119120"/>
            <a:ext cx="30480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>
            <a:off x="7006590" y="1715770"/>
            <a:ext cx="263525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>
            <a:off x="7710170" y="2272030"/>
            <a:ext cx="31877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934720" y="1440815"/>
            <a:ext cx="3487420" cy="1564005"/>
          </a:xfrm>
          <a:prstGeom prst="wedgeRectCallout">
            <a:avLst>
              <a:gd name="adj1" fmla="val -14713"/>
              <a:gd name="adj2" fmla="val 9239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PC_14 = 1 schaltet die l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rechte Anzeige ein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>
            <a:off x="4242435" y="4199255"/>
            <a:ext cx="3649980" cy="519430"/>
          </a:xfrm>
          <a:custGeom>
            <a:avLst/>
            <a:gdLst>
              <a:gd name="TX0" fmla="*/ 0 w 6565"/>
              <a:gd name="TY0" fmla="*/ 124 h 1335"/>
              <a:gd name="TX1" fmla="*/ 76 w 6565"/>
              <a:gd name="TY1" fmla="*/ 1334 h 1335"/>
              <a:gd name="TX2" fmla="*/ 6564 w 6565"/>
              <a:gd name="TY2" fmla="*/ 1324 h 1335"/>
              <a:gd name="TX3" fmla="*/ 6545 w 6565"/>
              <a:gd name="TY3" fmla="*/ 0 h 1335"/>
              <a:gd name="TX4" fmla="*/ 6516 w 6565"/>
              <a:gd name="TY4" fmla="*/ 0 h 1335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5" h="1335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254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>
            <a:off x="3776345" y="3815080"/>
            <a:ext cx="86550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>
            <a:off x="3115945" y="4271010"/>
            <a:ext cx="7200900" cy="844550"/>
          </a:xfrm>
          <a:custGeom>
            <a:avLst/>
            <a:gdLst>
              <a:gd name="TX0" fmla="*/ 0 w 6565"/>
              <a:gd name="TY0" fmla="*/ 124 h 1335"/>
              <a:gd name="TX1" fmla="*/ 76 w 6565"/>
              <a:gd name="TY1" fmla="*/ 1334 h 1335"/>
              <a:gd name="TX2" fmla="*/ 6564 w 6565"/>
              <a:gd name="TY2" fmla="*/ 1324 h 1335"/>
              <a:gd name="TX3" fmla="*/ 6545 w 6565"/>
              <a:gd name="TY3" fmla="*/ 0 h 1335"/>
              <a:gd name="TX4" fmla="*/ 6516 w 6565"/>
              <a:gd name="TY4" fmla="*/ 0 h 1335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5" h="1335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0" tIns="0" rIns="0" bIns="0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>
            <a:off x="2749550" y="3850640"/>
            <a:ext cx="865505" cy="37020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3650" y="3859530"/>
            <a:ext cx="1696085" cy="2368550"/>
          </a:xfrm>
          <a:prstGeom prst="rect">
            <a:avLst/>
          </a:prstGeom>
          <a:noFill/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6" t="6999" r="11827" b="5756"/>
          <a:stretch>
            <a:fillRect/>
          </a:stretch>
        </p:blipFill>
        <p:spPr>
          <a:xfrm>
            <a:off x="9366885" y="684530"/>
            <a:ext cx="1977390" cy="338836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>
            <a:off x="5224145" y="3690620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>
            <a:off x="5171440" y="3272790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>
            <a:off x="5154295" y="2845435"/>
            <a:ext cx="5031740" cy="14604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>
            <a:off x="5206365" y="2436495"/>
            <a:ext cx="5031740" cy="14604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>
            <a:off x="5137150" y="2035809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>
            <a:off x="5154295" y="1617980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>
            <a:off x="4742815" y="1223645"/>
            <a:ext cx="5031740" cy="14604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 noGrp="1"/>
          </p:cNvSpPr>
          <p:nvPr>
            <p:ph type="ctrTitle"/>
          </p:nvPr>
        </p:nvSpPr>
        <p:spPr>
          <a:xfrm>
            <a:off x="24130" y="-3175"/>
            <a:ext cx="2486660" cy="706120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2222500" y="697230"/>
            <a:ext cx="3108960" cy="3522980"/>
          </a:xfrm>
          <a:prstGeom prst="rect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>
            <a:off x="4603750" y="103060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>
            <a:off x="4602480" y="1418590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>
            <a:off x="4606290" y="1852295"/>
            <a:ext cx="85471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>
            <a:off x="4602480" y="2275840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>
            <a:off x="4602480" y="266128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>
            <a:off x="4602480" y="309562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>
            <a:off x="4602480" y="348805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>
            <a:off x="6169025" y="90678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>
            <a:off x="6166485" y="131889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>
            <a:off x="6170295" y="1713865"/>
            <a:ext cx="29210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>
            <a:off x="6182360" y="2092959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>
            <a:off x="6166485" y="253492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>
            <a:off x="6179820" y="2911475"/>
            <a:ext cx="26416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>
            <a:off x="6167755" y="336550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 descr="/storage/emulated/0/.polaris_temp/fImage9664172511.png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>
            <a:off x="6864350" y="684530"/>
            <a:ext cx="2004060" cy="3456305"/>
          </a:xfrm>
          <a:prstGeom prst="rect">
            <a:avLst/>
          </a:prstGeom>
          <a:noFill/>
        </p:spPr>
      </p:pic>
      <p:pic>
        <p:nvPicPr>
          <p:cNvPr id="43" name="Picture 42" descr="/storage/emulated/0/.polaris_temp/fImage96642843743.png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>
            <a:off x="6864350" y="684530"/>
            <a:ext cx="2003425" cy="3455670"/>
          </a:xfrm>
          <a:prstGeom prst="rect">
            <a:avLst/>
          </a:prstGeom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>
            <a:off x="7738744" y="84963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>
            <a:off x="8479155" y="160210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>
            <a:off x="8533765" y="3084195"/>
            <a:ext cx="29210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>
            <a:off x="7736205" y="373316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>
            <a:off x="6985000" y="311912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>
            <a:off x="7006590" y="1715770"/>
            <a:ext cx="26416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>
            <a:off x="7710169" y="227203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934719" y="1440815"/>
            <a:ext cx="3488055" cy="1564640"/>
          </a:xfrm>
          <a:prstGeom prst="wedgeRectCallout">
            <a:avLst>
              <a:gd name="adj1" fmla="val -14713"/>
              <a:gd name="adj2" fmla="val 9239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PC_15 = 1 schaltet die linke Anzeige ein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>
            <a:off x="4242435" y="4199255"/>
            <a:ext cx="3650615" cy="520065"/>
          </a:xfrm>
          <a:custGeom>
            <a:avLst/>
            <a:gdLst>
              <a:gd name="TX0" fmla="*/ 0 w 6566"/>
              <a:gd name="TY0" fmla="*/ 124 h 1336"/>
              <a:gd name="TX1" fmla="*/ 76 w 6566"/>
              <a:gd name="TY1" fmla="*/ 1334 h 1336"/>
              <a:gd name="TX2" fmla="*/ 6564 w 6566"/>
              <a:gd name="TY2" fmla="*/ 1324 h 1336"/>
              <a:gd name="TX3" fmla="*/ 6545 w 6566"/>
              <a:gd name="TY3" fmla="*/ 0 h 1336"/>
              <a:gd name="TX4" fmla="*/ 6516 w 6566"/>
              <a:gd name="TY4" fmla="*/ 0 h 133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</a:ln>
        </p:spPr>
        <p:txBody>
          <a:bodyPr vert="horz" wrap="square" lIns="0" tIns="0" rIns="0" bIns="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>
            <a:off x="3776345" y="3815080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>
            <a:off x="3115945" y="4271010"/>
            <a:ext cx="7201535" cy="845185"/>
          </a:xfrm>
          <a:custGeom>
            <a:avLst/>
            <a:gdLst>
              <a:gd name="TX0" fmla="*/ 0 w 6566"/>
              <a:gd name="TY0" fmla="*/ 124 h 1336"/>
              <a:gd name="TX1" fmla="*/ 76 w 6566"/>
              <a:gd name="TY1" fmla="*/ 1334 h 1336"/>
              <a:gd name="TX2" fmla="*/ 6564 w 6566"/>
              <a:gd name="TY2" fmla="*/ 1324 h 1336"/>
              <a:gd name="TX3" fmla="*/ 6545 w 6566"/>
              <a:gd name="TY3" fmla="*/ 0 h 1336"/>
              <a:gd name="TX4" fmla="*/ 6516 w 6566"/>
              <a:gd name="TY4" fmla="*/ 0 h 133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25400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vert="horz" wrap="square" lIns="0" tIns="0" rIns="0" bIns="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>
            <a:off x="2749550" y="3850640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 descr="/storage/emulated/0/.polaris_temp/fImage97562978730.png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05" t="7420" r="12466" b="6712"/>
          <a:stretch>
            <a:fillRect/>
          </a:stretch>
        </p:blipFill>
        <p:spPr>
          <a:xfrm>
            <a:off x="9290050" y="705485"/>
            <a:ext cx="2005965" cy="3395980"/>
          </a:xfrm>
          <a:prstGeom prst="rect">
            <a:avLst/>
          </a:prstGeom>
          <a:noFill/>
        </p:spPr>
      </p:pic>
      <p:pic>
        <p:nvPicPr>
          <p:cNvPr id="5" name="Picture 4" descr="/storage/emulated/0/.polaris_temp/fImage357774267164.gif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3650" y="3859530"/>
            <a:ext cx="1696720" cy="236918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>
            <a:off x="5224145" y="3690620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>
            <a:off x="5171440" y="3272790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>
            <a:off x="5154295" y="2845435"/>
            <a:ext cx="5031740" cy="14604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>
            <a:off x="5206365" y="2436495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>
            <a:off x="5137150" y="2035809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>
            <a:off x="5154295" y="1617980"/>
            <a:ext cx="5031740" cy="14604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>
            <a:off x="4742815" y="1223645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 noGrp="1"/>
          </p:cNvSpPr>
          <p:nvPr>
            <p:ph type="ctrTitle"/>
          </p:nvPr>
        </p:nvSpPr>
        <p:spPr>
          <a:xfrm>
            <a:off x="24130" y="-3175"/>
            <a:ext cx="2486660" cy="706120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2222500" y="697230"/>
            <a:ext cx="3108960" cy="3522980"/>
          </a:xfrm>
          <a:prstGeom prst="rect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>
            <a:off x="4603750" y="103060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>
            <a:off x="4602480" y="1418590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>
            <a:off x="4606290" y="1852295"/>
            <a:ext cx="85471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>
            <a:off x="4602480" y="2275840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>
            <a:off x="4602480" y="266128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>
            <a:off x="4602480" y="309562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>
            <a:off x="4602480" y="348805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>
            <a:off x="6169025" y="90678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>
            <a:off x="6166485" y="131889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>
            <a:off x="6170295" y="1713865"/>
            <a:ext cx="29210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>
            <a:off x="6182360" y="2092959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>
            <a:off x="6166485" y="253492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>
            <a:off x="6179820" y="2911475"/>
            <a:ext cx="26416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>
            <a:off x="6167755" y="336550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 descr="/storage/emulated/0/.polaris_temp/fImage97563364440.png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05" t="7420" r="12466" b="6712"/>
          <a:stretch>
            <a:fillRect/>
          </a:stretch>
        </p:blipFill>
        <p:spPr>
          <a:xfrm>
            <a:off x="6873240" y="698500"/>
            <a:ext cx="2005965" cy="3395980"/>
          </a:xfrm>
          <a:prstGeom prst="rect">
            <a:avLst/>
          </a:prstGeom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>
            <a:off x="7738744" y="84963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>
            <a:off x="8479155" y="160210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>
            <a:off x="8533765" y="3084195"/>
            <a:ext cx="29210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>
            <a:off x="7736205" y="373316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>
            <a:off x="6985000" y="311912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>
            <a:off x="7006590" y="1715770"/>
            <a:ext cx="26416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>
            <a:off x="7710169" y="227203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934719" y="1440815"/>
            <a:ext cx="3488055" cy="1564640"/>
          </a:xfrm>
          <a:prstGeom prst="wedgeRectCallout">
            <a:avLst>
              <a:gd name="adj1" fmla="val -14713"/>
              <a:gd name="adj2" fmla="val 9239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>
                <a:solidFill>
                  <a:srgbClr val="000000"/>
                </a:solidFill>
                <a:latin typeface="NanumGothic" charset="0"/>
                <a:ea typeface="NanumGothic" charset="0"/>
              </a:rPr>
              <a:t>PC_14 = 1 </a:t>
            </a:r>
            <a:r>
              <a:rPr lang="en-US" altLang="ko-KR" sz="2400" dirty="0" err="1">
                <a:solidFill>
                  <a:srgbClr val="000000"/>
                </a:solidFill>
                <a:latin typeface="NanumGothic" charset="0"/>
                <a:ea typeface="NanumGothic" charset="0"/>
              </a:rPr>
              <a:t>schaltet</a:t>
            </a: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 </a:t>
            </a:r>
            <a:r>
              <a:rPr lang="en-US" altLang="ko-KR" sz="2400" smtClean="0">
                <a:solidFill>
                  <a:srgbClr val="000000"/>
                </a:solidFill>
                <a:latin typeface="NanumGothic" charset="0"/>
                <a:ea typeface="NanumGothic" charset="0"/>
              </a:rPr>
              <a:t>die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dirty="0" err="1">
                <a:solidFill>
                  <a:srgbClr val="000000"/>
                </a:solidFill>
                <a:latin typeface="NanumGothic" charset="0"/>
                <a:ea typeface="NanumGothic" charset="0"/>
              </a:rPr>
              <a:t>rechte</a:t>
            </a:r>
            <a:r>
              <a:rPr lang="en-US" altLang="ko-KR" sz="2400" dirty="0">
                <a:solidFill>
                  <a:srgbClr val="000000"/>
                </a:solidFill>
                <a:latin typeface="NanumGothic" charset="0"/>
                <a:ea typeface="NanumGothic" charset="0"/>
              </a:rPr>
              <a:t> </a:t>
            </a:r>
            <a:r>
              <a:rPr lang="en-US" altLang="ko-KR" sz="2400" dirty="0" err="1">
                <a:solidFill>
                  <a:srgbClr val="000000"/>
                </a:solidFill>
                <a:latin typeface="NanumGothic" charset="0"/>
                <a:ea typeface="NanumGothic" charset="0"/>
              </a:rPr>
              <a:t>Anzeige</a:t>
            </a:r>
            <a:r>
              <a:rPr lang="en-US" altLang="ko-KR" sz="2400" dirty="0">
                <a:solidFill>
                  <a:srgbClr val="000000"/>
                </a:solidFill>
                <a:latin typeface="NanumGothic" charset="0"/>
                <a:ea typeface="NanumGothic" charset="0"/>
              </a:rPr>
              <a:t> </a:t>
            </a:r>
            <a:r>
              <a:rPr lang="en-US" altLang="ko-KR" sz="2400" dirty="0" err="1">
                <a:solidFill>
                  <a:srgbClr val="000000"/>
                </a:solidFill>
                <a:latin typeface="NanumGothic" charset="0"/>
                <a:ea typeface="NanumGothic" charset="0"/>
              </a:rPr>
              <a:t>ein</a:t>
            </a:r>
            <a:endParaRPr lang="ko-KR" altLang="en-US" sz="2400" dirty="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>
            <a:off x="4242435" y="4199255"/>
            <a:ext cx="3650615" cy="520065"/>
          </a:xfrm>
          <a:custGeom>
            <a:avLst/>
            <a:gdLst>
              <a:gd name="TX0" fmla="*/ 0 w 6566"/>
              <a:gd name="TY0" fmla="*/ 124 h 1336"/>
              <a:gd name="TX1" fmla="*/ 76 w 6566"/>
              <a:gd name="TY1" fmla="*/ 1334 h 1336"/>
              <a:gd name="TX2" fmla="*/ 6564 w 6566"/>
              <a:gd name="TY2" fmla="*/ 1324 h 1336"/>
              <a:gd name="TX3" fmla="*/ 6545 w 6566"/>
              <a:gd name="TY3" fmla="*/ 0 h 1336"/>
              <a:gd name="TX4" fmla="*/ 6516 w 6566"/>
              <a:gd name="TY4" fmla="*/ 0 h 133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25400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vert="horz" wrap="square" lIns="0" tIns="0" rIns="0" bIns="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>
            <a:off x="3776345" y="3815080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>
            <a:off x="3115945" y="4271010"/>
            <a:ext cx="7201535" cy="845185"/>
          </a:xfrm>
          <a:custGeom>
            <a:avLst/>
            <a:gdLst>
              <a:gd name="TX0" fmla="*/ 0 w 6566"/>
              <a:gd name="TY0" fmla="*/ 124 h 1336"/>
              <a:gd name="TX1" fmla="*/ 76 w 6566"/>
              <a:gd name="TY1" fmla="*/ 1334 h 1336"/>
              <a:gd name="TX2" fmla="*/ 6564 w 6566"/>
              <a:gd name="TY2" fmla="*/ 1324 h 1336"/>
              <a:gd name="TX3" fmla="*/ 6545 w 6566"/>
              <a:gd name="TY3" fmla="*/ 0 h 1336"/>
              <a:gd name="TX4" fmla="*/ 6516 w 6566"/>
              <a:gd name="TY4" fmla="*/ 0 h 133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</a:ln>
        </p:spPr>
        <p:txBody>
          <a:bodyPr vert="horz" wrap="square" lIns="0" tIns="0" rIns="0" bIns="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>
            <a:off x="2749550" y="3850640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5" name="Picture 4" descr="/storage/emulated/0/.polaris_temp/fImage357774267164.gif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3650" y="3859530"/>
            <a:ext cx="1696720" cy="2369185"/>
          </a:xfrm>
          <a:prstGeom prst="rect">
            <a:avLst/>
          </a:prstGeom>
          <a:noFill/>
        </p:spPr>
      </p:pic>
      <p:pic>
        <p:nvPicPr>
          <p:cNvPr id="49" name="Picture 48" descr="/storage/emulated/0/.polaris_temp/fImage95333386902.png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96" t="6999" r="11827" b="5756"/>
          <a:stretch>
            <a:fillRect/>
          </a:stretch>
        </p:blipFill>
        <p:spPr>
          <a:xfrm>
            <a:off x="9366885" y="684530"/>
            <a:ext cx="1978025" cy="338899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>
            <a:off x="5224145" y="3690620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>
            <a:off x="5171440" y="3272790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>
            <a:off x="5154295" y="2845435"/>
            <a:ext cx="5031740" cy="14604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>
            <a:off x="5206365" y="2436495"/>
            <a:ext cx="5031740" cy="14604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>
            <a:off x="5137150" y="2035809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>
            <a:off x="5154295" y="1617980"/>
            <a:ext cx="5031740" cy="14604"/>
          </a:xfrm>
          <a:prstGeom prst="line">
            <a:avLst/>
          </a:prstGeom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>
            <a:off x="4742815" y="1223645"/>
            <a:ext cx="5031740" cy="14604"/>
          </a:xfrm>
          <a:prstGeom prst="line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 noGrp="1"/>
          </p:cNvSpPr>
          <p:nvPr>
            <p:ph type="ctrTitle"/>
          </p:nvPr>
        </p:nvSpPr>
        <p:spPr>
          <a:xfrm>
            <a:off x="24130" y="-3175"/>
            <a:ext cx="2486660" cy="706120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2222500" y="697230"/>
            <a:ext cx="3108960" cy="3522980"/>
          </a:xfrm>
          <a:prstGeom prst="rect">
            <a:avLst/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>
            <a:off x="4603750" y="103060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>
            <a:off x="4602480" y="1418590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>
            <a:off x="4606290" y="1852295"/>
            <a:ext cx="85471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>
            <a:off x="4602480" y="2275840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>
            <a:off x="4602480" y="266128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squar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>
            <a:off x="4602480" y="309562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>
            <a:off x="4602480" y="3488055"/>
            <a:ext cx="72834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>
            <a:off x="6169025" y="90678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>
            <a:off x="6166485" y="131889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>
            <a:off x="6170295" y="1713865"/>
            <a:ext cx="29210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>
            <a:off x="6182360" y="2092959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>
            <a:off x="6166485" y="253492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>
            <a:off x="6179820" y="2911475"/>
            <a:ext cx="26416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>
            <a:off x="6167755" y="336550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 descr="/storage/emulated/0/.polaris_temp/fImage9664172511.png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>
            <a:off x="6864350" y="684530"/>
            <a:ext cx="2004060" cy="3456305"/>
          </a:xfrm>
          <a:prstGeom prst="rect">
            <a:avLst/>
          </a:prstGeom>
          <a:noFill/>
        </p:spPr>
      </p:pic>
      <p:pic>
        <p:nvPicPr>
          <p:cNvPr id="43" name="Picture 42" descr="/storage/emulated/0/.polaris_temp/fImage96642843743.png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>
            <a:off x="6864350" y="684530"/>
            <a:ext cx="2003425" cy="3455670"/>
          </a:xfrm>
          <a:prstGeom prst="rect">
            <a:avLst/>
          </a:prstGeom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>
            <a:off x="7738744" y="84963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>
            <a:off x="8479155" y="160210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>
            <a:off x="8533765" y="3084195"/>
            <a:ext cx="29210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>
            <a:off x="7736205" y="3733165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>
            <a:off x="6985000" y="3119120"/>
            <a:ext cx="30543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>
            <a:off x="7006590" y="1715770"/>
            <a:ext cx="264160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>
            <a:off x="7710169" y="2272030"/>
            <a:ext cx="319405" cy="371475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>
            <a:off x="934719" y="1440815"/>
            <a:ext cx="3488055" cy="1564640"/>
          </a:xfrm>
          <a:prstGeom prst="wedgeRectCallout">
            <a:avLst>
              <a:gd name="adj1" fmla="val -14713"/>
              <a:gd name="adj2" fmla="val 9239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PC_15 = 1 schaltet die linke Anzeige ein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>
            <a:off x="4242435" y="4199255"/>
            <a:ext cx="3650615" cy="520065"/>
          </a:xfrm>
          <a:custGeom>
            <a:avLst/>
            <a:gdLst>
              <a:gd name="TX0" fmla="*/ 0 w 6566"/>
              <a:gd name="TY0" fmla="*/ 124 h 1336"/>
              <a:gd name="TX1" fmla="*/ 76 w 6566"/>
              <a:gd name="TY1" fmla="*/ 1334 h 1336"/>
              <a:gd name="TX2" fmla="*/ 6564 w 6566"/>
              <a:gd name="TY2" fmla="*/ 1324 h 1336"/>
              <a:gd name="TX3" fmla="*/ 6545 w 6566"/>
              <a:gd name="TY3" fmla="*/ 0 h 1336"/>
              <a:gd name="TX4" fmla="*/ 6516 w 6566"/>
              <a:gd name="TY4" fmla="*/ 0 h 133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</a:ln>
        </p:spPr>
        <p:txBody>
          <a:bodyPr vert="horz" wrap="square" lIns="0" tIns="0" rIns="0" bIns="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>
            <a:off x="3776345" y="3815080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>
            <a:off x="3115945" y="4271010"/>
            <a:ext cx="7201535" cy="845185"/>
          </a:xfrm>
          <a:custGeom>
            <a:avLst/>
            <a:gdLst>
              <a:gd name="TX0" fmla="*/ 0 w 6566"/>
              <a:gd name="TY0" fmla="*/ 124 h 1336"/>
              <a:gd name="TX1" fmla="*/ 76 w 6566"/>
              <a:gd name="TY1" fmla="*/ 1334 h 1336"/>
              <a:gd name="TX2" fmla="*/ 6564 w 6566"/>
              <a:gd name="TY2" fmla="*/ 1324 h 1336"/>
              <a:gd name="TX3" fmla="*/ 6545 w 6566"/>
              <a:gd name="TY3" fmla="*/ 0 h 1336"/>
              <a:gd name="TX4" fmla="*/ 6516 w 6566"/>
              <a:gd name="TY4" fmla="*/ 0 h 1336"/>
            </a:gdLst>
            <a:ahLst/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25400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vert="horz" wrap="square" lIns="0" tIns="0" rIns="0" bIns="0" numCol="1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>
            <a:off x="2749550" y="3850640"/>
            <a:ext cx="866140" cy="370840"/>
          </a:xfrm>
          <a:prstGeom prst="rect">
            <a:avLst/>
          </a:prstGeom>
          <a:noFill/>
          <a:ln w="0">
            <a:noFill/>
            <a:prstDash/>
          </a:ln>
        </p:spPr>
        <p:txBody>
          <a:bodyPr vert="horz" wrap="none" lIns="89535" tIns="46355" rIns="89535" bIns="46355" numCol="1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 descr="/storage/emulated/0/.polaris_temp/fImage97562978730.png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05" t="7420" r="12466" b="6712"/>
          <a:stretch>
            <a:fillRect/>
          </a:stretch>
        </p:blipFill>
        <p:spPr>
          <a:xfrm>
            <a:off x="9290050" y="705485"/>
            <a:ext cx="2005965" cy="3395980"/>
          </a:xfrm>
          <a:prstGeom prst="rect">
            <a:avLst/>
          </a:prstGeom>
          <a:noFill/>
        </p:spPr>
      </p:pic>
      <p:pic>
        <p:nvPicPr>
          <p:cNvPr id="5" name="Picture 4" descr="/storage/emulated/0/.polaris_temp/fImage357774267164.gif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63650" y="3859530"/>
            <a:ext cx="1696720" cy="236918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Pages>17</Pages>
  <Words>608</Words>
  <Characters>0</Characters>
  <Application>Microsoft Office PowerPoint</Application>
  <DocSecurity>0</DocSecurity>
  <PresentationFormat>Breitbild</PresentationFormat>
  <Lines>0</Lines>
  <Paragraphs>411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0" baseType="lpstr">
      <vt:lpstr>Arial</vt:lpstr>
      <vt:lpstr>NanumGothic</vt:lpstr>
      <vt:lpstr>Office Theme</vt:lpstr>
      <vt:lpstr>Multiplexing</vt:lpstr>
      <vt:lpstr>Multiplexing</vt:lpstr>
      <vt:lpstr>Multiplexing</vt:lpstr>
      <vt:lpstr>Multiplexing</vt:lpstr>
      <vt:lpstr>Multiplexing</vt:lpstr>
      <vt:lpstr>Multiplexing</vt:lpstr>
      <vt:lpstr>Multiplexing</vt:lpstr>
      <vt:lpstr>Multiplexing</vt:lpstr>
      <vt:lpstr>Multiplexing</vt:lpstr>
      <vt:lpstr>Multiplexing</vt:lpstr>
      <vt:lpstr>Multiplexing</vt:lpstr>
      <vt:lpstr>Multiplexing</vt:lpstr>
      <vt:lpstr>Multiplexing</vt:lpstr>
      <vt:lpstr>Multiplexing</vt:lpstr>
      <vt:lpstr>Multiplexing</vt:lpstr>
      <vt:lpstr>Multiplexing</vt:lpstr>
      <vt:lpstr>Multiplexing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Polaris Office</dc:creator>
  <cp:lastModifiedBy>Jörg Sturm</cp:lastModifiedBy>
  <cp:revision>4</cp:revision>
  <dcterms:modified xsi:type="dcterms:W3CDTF">2020-08-10T16:38:40Z</dcterms:modified>
</cp:coreProperties>
</file>