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
<Relationships xmlns="http://schemas.openxmlformats.org/package/2006/relationships"><Relationship Id="rId1" Type="http://schemas.openxmlformats.org/officeDocument/2006/relationships/officeDocument" Target="ppt/presentation.xml"></Relationship><Relationship Id="rId2" Type="http://schemas.openxmlformats.org/package/2006/relationships/metadata/core-properties" Target="docProps/core.xml"></Relationship><Relationship Id="rId3" Type="http://schemas.openxmlformats.org/officeDocument/2006/relationships/extended-properties" Target="docProps/app.xml"></Relationship><Relationship Id="rId4" Type="http://schemas.openxmlformats.org/package/2006/relationships/metadata/thumbnail" Target="docProps/thumbnail.jpeg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saveSubsetFonts="1">
  <p:sldMasterIdLst>
    <p:sldMasterId id="2147483913" r:id="rId13"/>
  </p:sldMasterIdLst>
  <p:notesMasterIdLst>
    <p:notesMasterId r:id="rId17"/>
  </p:notesMasterIdLst>
  <p:handoutMasterIdLst>
    <p:handoutMasterId r:id="rId15"/>
  </p:handoutMasterIdLst>
  <p:sldIdLst>
    <p:sldId id="256" r:id="rId19"/>
    <p:sldId id="25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</p:extLst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View">
  <p:normalViewPr horzBarState="maximized">
    <p:restoredLeft sz="14996" autoAdjust="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4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3786" y="84"/>
      </p:cViewPr>
      <p:guideLst/>
    </p:cSldViewPr>
  </p:notesViewPr>
  <p:gridSpacing cx="76200" cy="76200"/>
</p:viewPr>
</file>

<file path=ppt/_rels/presentation.xml.rels><?xml version="1.0" encoding="UTF-8"?>
<Relationships xmlns="http://schemas.openxmlformats.org/package/2006/relationships"><Relationship Id="rId1" Type="http://schemas.openxmlformats.org/officeDocument/2006/relationships/tableStyles" Target="tableStyles.xml"></Relationship><Relationship Id="rId13" Type="http://schemas.openxmlformats.org/officeDocument/2006/relationships/slideMaster" Target="slideMasters/slideMaster1.xml"></Relationship><Relationship Id="rId14" Type="http://schemas.openxmlformats.org/officeDocument/2006/relationships/theme" Target="theme/theme1.xml"></Relationship><Relationship Id="rId15" Type="http://schemas.openxmlformats.org/officeDocument/2006/relationships/handoutMaster" Target="handoutMasters/handoutMaster1.xml"></Relationship><Relationship Id="rId17" Type="http://schemas.openxmlformats.org/officeDocument/2006/relationships/notesMaster" Target="notesMasters/notesMaster1.xml"></Relationship><Relationship Id="rId19" Type="http://schemas.openxmlformats.org/officeDocument/2006/relationships/slide" Target="slides/slide1.xml"></Relationship><Relationship Id="rId20" Type="http://schemas.openxmlformats.org/officeDocument/2006/relationships/slide" Target="slides/slide2.xml"></Relationship><Relationship Id="rId21" Type="http://schemas.openxmlformats.org/officeDocument/2006/relationships/viewProps" Target="viewProps.xml"></Relationship><Relationship Id="rId22" Type="http://schemas.openxmlformats.org/officeDocument/2006/relationships/presProps" Target="presProps.xml"></Relationship></Relationships>
</file>

<file path=ppt/handoutMasters/_rels/handoutMaster1.xml.rels><?xml version="1.0" encoding="UTF-8"?>
<Relationships xmlns="http://schemas.openxmlformats.org/package/2006/relationships"><Relationship Id="rId1" Type="http://schemas.openxmlformats.org/officeDocument/2006/relationships/theme" Target="../theme/theme2.xml"></Relationship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E72A47-D8E7-4708-A218-E95F45C843B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99CBC-5243-4EE6-8E2D-6E1F45C81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26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?>
<Relationships xmlns="http://schemas.openxmlformats.org/package/2006/relationships"><Relationship Id="rId1" Type="http://schemas.openxmlformats.org/officeDocument/2006/relationships/theme" Target="../theme/theme3.xml"></Relationship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9D24D-F7AD-4672-8093-387C9A86EF22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49B3BA-A246-4728-806B-126A6412B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534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68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355"/>
            <a:ext cx="9144000" cy="16554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835" cy="365760"/>
          </a:xfrm>
        </p:spPr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5434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835" cy="365760"/>
          </a:xfrm>
        </p:spPr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959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980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48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06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094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416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862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779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41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898024"/>
      </p:ext>
    </p:extLst>
  </p:cSld>
  <p:clrMapOvr>
    <a:masterClrMapping/>
  </p:clrMapOvr>
</p:sldLayout>
</file>

<file path=ppt/slideMasters/_rels/slideMaster1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1.xml"></Relationship><Relationship Id="rId2" Type="http://schemas.openxmlformats.org/officeDocument/2006/relationships/slideLayout" Target="../slideLayouts/slideLayout2.xml"></Relationship><Relationship Id="rId3" Type="http://schemas.openxmlformats.org/officeDocument/2006/relationships/slideLayout" Target="../slideLayouts/slideLayout3.xml"></Relationship><Relationship Id="rId4" Type="http://schemas.openxmlformats.org/officeDocument/2006/relationships/slideLayout" Target="../slideLayouts/slideLayout4.xml"></Relationship><Relationship Id="rId5" Type="http://schemas.openxmlformats.org/officeDocument/2006/relationships/slideLayout" Target="../slideLayouts/slideLayout5.xml"></Relationship><Relationship Id="rId6" Type="http://schemas.openxmlformats.org/officeDocument/2006/relationships/slideLayout" Target="../slideLayouts/slideLayout6.xml"></Relationship><Relationship Id="rId7" Type="http://schemas.openxmlformats.org/officeDocument/2006/relationships/slideLayout" Target="../slideLayouts/slideLayout7.xml"></Relationship><Relationship Id="rId8" Type="http://schemas.openxmlformats.org/officeDocument/2006/relationships/slideLayout" Target="../slideLayouts/slideLayout8.xml"></Relationship><Relationship Id="rId9" Type="http://schemas.openxmlformats.org/officeDocument/2006/relationships/slideLayout" Target="../slideLayouts/slideLayout9.xml"></Relationship><Relationship Id="rId10" Type="http://schemas.openxmlformats.org/officeDocument/2006/relationships/slideLayout" Target="../slideLayouts/slideLayout10.xml"></Relationship><Relationship Id="rId11" Type="http://schemas.openxmlformats.org/officeDocument/2006/relationships/slideLayout" Target="../slideLayouts/slideLayout11.xml"></Relationship><Relationship Id="rId12" Type="http://schemas.openxmlformats.org/officeDocument/2006/relationships/theme" Target="../theme/theme1.xml"></Relationship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990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
<Relationships xmlns="http://schemas.openxmlformats.org/package/2006/relationships"><Relationship Id="rId1" Type="http://schemas.openxmlformats.org/officeDocument/2006/relationships/image" Target="../media/fImage357774243133.gif"></Relationship><Relationship Id="rId2" Type="http://schemas.openxmlformats.org/officeDocument/2006/relationships/image" Target="../media/fImage357774267164.gif"></Relationship><Relationship Id="rId3" Type="http://schemas.openxmlformats.org/officeDocument/2006/relationships/image" Target="../media/fImage18161349777.png"></Relationship><Relationship Id="rId4" Type="http://schemas.openxmlformats.org/officeDocument/2006/relationships/slideLayout" Target="../slideLayouts/slideLayout1.xml"></Relationship></Relationships>
</file>

<file path=ppt/slides/_rels/slide2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7.xml"></Relationship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680"/>
            <a:ext cx="9145270" cy="2388870"/>
          </a:xfrm>
        </p:spPr>
        <p:txBody>
          <a:bodyPr wrap="square" lIns="91440" tIns="45720" rIns="91440" bIns="45720" numCol="1" vert="horz" anchor="b">
            <a:normAutofit fontScale="100000" lnSpcReduction="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6000">
                <a:latin typeface="NanumGothic" charset="0"/>
                <a:ea typeface="Arial" charset="0"/>
              </a:rPr>
              <a:t>Timeout</a:t>
            </a:r>
            <a:endParaRPr lang="ko-KR" altLang="en-US" sz="6000">
              <a:latin typeface="NanumGothic" charset="0"/>
              <a:ea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355"/>
            <a:ext cx="9145270" cy="1656715"/>
          </a:xfrm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Arial" charset="0"/>
              </a:rPr>
              <a:t>Eieruhr</a:t>
            </a:r>
            <a:endParaRPr lang="ko-KR" altLang="en-US" sz="2400">
              <a:latin typeface="NanumGothic" charset="0"/>
              <a:ea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8737600" y="3749040"/>
            <a:ext cx="1924685" cy="2821940"/>
          </a:xfrm>
          <a:prstGeom prst="rect"/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603250" y="2309495"/>
            <a:ext cx="2953385" cy="4163060"/>
          </a:xfrm>
          <a:prstGeom prst="rect"/>
          <a:noFill/>
        </p:spPr>
      </p:pic>
      <p:sp>
        <p:nvSpPr>
          <p:cNvPr id="9" name="Rectangular Callout 8"/>
          <p:cNvSpPr>
            <a:spLocks/>
          </p:cNvSpPr>
          <p:nvPr/>
        </p:nvSpPr>
        <p:spPr>
          <a:xfrm rot="0">
            <a:off x="4242435" y="4243705"/>
            <a:ext cx="4396105" cy="1563370"/>
          </a:xfrm>
          <a:prstGeom prst="wedgeRectCallout">
            <a:avLst>
              <a:gd name="adj1" fmla="val -63792"/>
              <a:gd name="adj2" fmla="val -35907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Hallo, ich bin Mik, Dein 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Mikrocontroller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pic>
        <p:nvPicPr>
          <p:cNvPr id="10" name="Picture 9" descr="/storage/emulated/0/.polaris_temp/fImage18161349777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0000">
            <a:off x="7526020" y="562610"/>
            <a:ext cx="2439035" cy="2439035"/>
          </a:xfrm>
          <a:prstGeom prst="rect"/>
          <a:noFill/>
        </p:spPr>
      </p:pic>
    </p:spTree>
    <p:extLst>
      <p:ext uri="{BB962C8B-B14F-4D97-AF65-F5344CB8AC3E}">
        <p14:creationId xmlns:p14="http://schemas.microsoft.com/office/powerpoint/2010/main" val="3323952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Arrow 3"/>
          <p:cNvCxnSpPr/>
          <p:nvPr/>
        </p:nvCxnSpPr>
        <p:spPr>
          <a:xfrm rot="0" flipV="1">
            <a:off x="5535930" y="3475990"/>
            <a:ext cx="2350770" cy="6350"/>
          </a:xfrm>
          <a:prstGeom prst="straightConnector1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 rot="0">
            <a:off x="2270125" y="2576195"/>
            <a:ext cx="3288665" cy="2731770"/>
            <a:chOff x="2270125" y="2576195"/>
            <a:chExt cx="3288665" cy="2731770"/>
          </a:xfrm>
        </p:grpSpPr>
        <p:cxnSp>
          <p:nvCxnSpPr>
            <p:cNvPr id="5" name="Line 4"/>
            <p:cNvCxnSpPr/>
            <p:nvPr/>
          </p:nvCxnSpPr>
          <p:spPr>
            <a:xfrm rot="0" flipV="1">
              <a:off x="2284095" y="3493135"/>
              <a:ext cx="3274695" cy="24130"/>
            </a:xfrm>
            <a:prstGeom prst="line"/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Rounded Rectangle 1"/>
            <p:cNvSpPr>
              <a:spLocks/>
            </p:cNvSpPr>
            <p:nvPr/>
          </p:nvSpPr>
          <p:spPr>
            <a:xfrm rot="0">
              <a:off x="2270125" y="2576195"/>
              <a:ext cx="3281045" cy="2731770"/>
            </a:xfrm>
            <a:prstGeom prst="roundRect"/>
            <a:noFill/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numCol="1" vert="horz" anchor="ctr">
              <a:noAutofit/>
            </a:bodyPr>
            <a:lstStyle/>
            <a:p>
              <a:pPr marL="0" indent="0" algn="ctr" defTabSz="91440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endParaRPr lang="ko-KR" altLang="en-US" sz="1800">
                <a:latin typeface="NanumGothic" charset="0"/>
                <a:ea typeface="NanumGothic" charset="0"/>
              </a:endParaRPr>
            </a:p>
          </p:txBody>
        </p:sp>
        <p:sp>
          <p:nvSpPr>
            <p:cNvPr id="6" name="Text Box 5"/>
            <p:cNvSpPr txBox="1">
              <a:spLocks/>
            </p:cNvSpPr>
            <p:nvPr/>
          </p:nvSpPr>
          <p:spPr>
            <a:xfrm rot="0">
              <a:off x="3055620" y="2877185"/>
              <a:ext cx="530225" cy="462280"/>
            </a:xfrm>
            <a:prstGeom prst="rect"/>
            <a:noFill/>
            <a:ln w="0">
              <a:noFill/>
              <a:prstDash/>
            </a:ln>
          </p:spPr>
          <p:txBody>
            <a:bodyPr wrap="none" lIns="89535" tIns="46355" rIns="89535" bIns="46355" vert="horz" anchor="t">
              <a:spAutoFit/>
            </a:bodyPr>
            <a:lstStyle/>
            <a:p>
              <a:pPr marL="0" indent="0" algn="l" defTabSz="91440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en-US" altLang="ko-KR" sz="2400">
                  <a:latin typeface="NanumGothic" charset="0"/>
                  <a:ea typeface="NanumGothic" charset="0"/>
                </a:rPr>
                <a:t>Z1</a:t>
              </a:r>
              <a:endParaRPr lang="ko-KR" altLang="en-US" sz="2400">
                <a:latin typeface="NanumGothic" charset="0"/>
                <a:ea typeface="NanumGothic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Polaris Office Slide</Application>
  <AppVersion>12.000</AppVersion>
  <Characters>0</Characters>
  <CharactersWithSpaces>0</CharactersWithSpaces>
  <DocSecurity>0</DocSecurity>
  <HyperlinksChanged>false</HyperlinksChanged>
  <Lines>0</Lines>
  <LinksUpToDate>false</LinksUpToDate>
  <Pages>2</Pages>
  <Paragraphs>0</Paragraphs>
  <Words>0</Words>
  <TotalTime>0</TotalTime>
  <MMClips>0</MMClips>
  <ScaleCrop>false</ScaleCrop>
  <HeadingPairs>
    <vt:vector size="2" baseType="variant">
      <vt:variant>
        <vt:lpstr>제목</vt:lpstr>
      </vt:variant>
      <vt:variant>
        <vt:i4>1</vt:i4>
      </vt:variant>
    </vt:vector>
  </HeadingPairs>
  <TitlesOfParts>
    <vt:vector size="1" baseType="lpstr">
      <vt:lpstr>Title text</vt:lpstr>
    </vt:vector>
  </TitlesOfParts>
  <SharedDoc>false</SharedDoc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</cp:revision>
  <dc:creator>Polaris Office</dc:creator>
  <cp:lastModifiedBy>Polaris Office</cp:lastModifiedBy>
  <dc:title>PowerPoint Presentation</dc:title>
</cp:coreProperties>
</file>