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9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8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72A47-D8E7-4708-A218-E95F45C843B7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99CBC-5243-4EE6-8E2D-6E1F45C81F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26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9D24D-F7AD-4672-8093-387C9A86EF22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9B3BA-A246-4728-806B-126A6412B0F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534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4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5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8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4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0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94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16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862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7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04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898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F9A2C-825F-4961-A8B9-9611E97E80F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3F533-1FD0-4296-B0D5-FB35874CC6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90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gi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gi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gi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gi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gi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gi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5270" cy="2388870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6000">
                <a:latin typeface="NanumGothic" charset="0"/>
                <a:ea typeface="Arial" charset="0"/>
              </a:rPr>
              <a:t>Timeout</a:t>
            </a:r>
            <a:endParaRPr lang="ko-KR" altLang="en-US" sz="600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355"/>
            <a:ext cx="9145270" cy="1656715"/>
          </a:xfr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>
                <a:latin typeface="NanumGothic" charset="0"/>
                <a:ea typeface="Arial" charset="0"/>
              </a:rPr>
              <a:t>Eieruhr</a:t>
            </a:r>
            <a:endParaRPr lang="ko-KR" altLang="en-US" sz="2400">
              <a:latin typeface="NanumGothic" charset="0"/>
              <a:ea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0" y="3749040"/>
            <a:ext cx="1924685" cy="282194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2309495"/>
            <a:ext cx="2953385" cy="4163060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4242435" y="4243705"/>
            <a:ext cx="4396105" cy="1563370"/>
          </a:xfrm>
          <a:prstGeom prst="wedgeRectCallout">
            <a:avLst>
              <a:gd name="adj1" fmla="val -63792"/>
              <a:gd name="adj2" fmla="val -35907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>
                <a:solidFill>
                  <a:srgbClr val="000000"/>
                </a:solidFill>
                <a:latin typeface="NanumGothic" charset="0"/>
                <a:ea typeface="NanumGothic" charset="0"/>
              </a:rPr>
              <a:t>Hallo, ich bin Mik, Dein </a:t>
            </a:r>
            <a:endParaRPr lang="ko-KR" altLang="en-US" sz="2400">
              <a:solidFill>
                <a:srgbClr val="000000"/>
              </a:solidFill>
              <a:latin typeface="NanumGothic" charset="0"/>
              <a:ea typeface="NanumGothic" charset="0"/>
            </a:endParaRP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>
                <a:solidFill>
                  <a:srgbClr val="000000"/>
                </a:solidFill>
                <a:latin typeface="NanumGothic" charset="0"/>
                <a:ea typeface="NanumGothic" charset="0"/>
              </a:rPr>
              <a:t>Mikrocontroller</a:t>
            </a:r>
            <a:endParaRPr lang="ko-KR" altLang="en-US" sz="240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526020" y="562610"/>
            <a:ext cx="2439035" cy="2439035"/>
          </a:xfrm>
          <a:prstGeom prst="rect">
            <a:avLst/>
          </a:prstGeom>
          <a:noFill/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52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222"/>
    </mc:Choice>
    <mc:Fallback>
      <p:transition spd="slow" advTm="31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cxnSp>
        <p:nvCxnSpPr>
          <p:cNvPr id="8" name="Gerader Verbinder 7"/>
          <p:cNvCxnSpPr/>
          <p:nvPr/>
        </p:nvCxnSpPr>
        <p:spPr>
          <a:xfrm flipV="1">
            <a:off x="1028700" y="2058536"/>
            <a:ext cx="10439400" cy="64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951229" y="2148959"/>
            <a:ext cx="225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Bereitstellung</a:t>
            </a:r>
            <a:endParaRPr lang="de-DE" sz="2400" dirty="0"/>
          </a:p>
        </p:txBody>
      </p:sp>
      <p:sp>
        <p:nvSpPr>
          <p:cNvPr id="13" name="Textfeld 12"/>
          <p:cNvSpPr txBox="1"/>
          <p:nvPr/>
        </p:nvSpPr>
        <p:spPr>
          <a:xfrm>
            <a:off x="4736532" y="2103932"/>
            <a:ext cx="2582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Aus dem Schrank holen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8180704" y="2148959"/>
            <a:ext cx="2782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Deklaration: </a:t>
            </a:r>
            <a:br>
              <a:rPr lang="de-DE" sz="2400" dirty="0" smtClean="0"/>
            </a:br>
            <a:r>
              <a:rPr lang="de-DE" sz="2400" dirty="0" smtClean="0"/>
              <a:t>Timeout </a:t>
            </a:r>
            <a:r>
              <a:rPr lang="de-DE" sz="2400" dirty="0" err="1" smtClean="0"/>
              <a:t>meinTO</a:t>
            </a:r>
            <a:r>
              <a:rPr lang="de-DE" sz="2400" dirty="0" smtClean="0"/>
              <a:t>;</a:t>
            </a:r>
            <a:endParaRPr lang="de-DE" sz="2400" dirty="0"/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1028700" y="3018862"/>
            <a:ext cx="10439400" cy="64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951229" y="3154798"/>
            <a:ext cx="225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Zeit einstellen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4736531" y="3025352"/>
            <a:ext cx="2582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Drehen bis gewünschte Zeit angezeigt wird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8091747" y="3333703"/>
            <a:ext cx="3624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meinTO.attach</a:t>
            </a:r>
            <a:r>
              <a:rPr lang="de-DE" sz="2400" dirty="0" smtClean="0"/>
              <a:t>(&amp;</a:t>
            </a:r>
            <a:r>
              <a:rPr lang="de-DE" sz="2400" i="1" dirty="0" err="1" smtClean="0"/>
              <a:t>isr</a:t>
            </a:r>
            <a:r>
              <a:rPr lang="de-DE" sz="2400" dirty="0" err="1" smtClean="0"/>
              <a:t>,</a:t>
            </a:r>
            <a:r>
              <a:rPr lang="de-DE" sz="2400" i="1" dirty="0" err="1" smtClean="0"/>
              <a:t>zeit</a:t>
            </a:r>
            <a:r>
              <a:rPr lang="de-DE" sz="2400" dirty="0" smtClean="0"/>
              <a:t>);</a:t>
            </a:r>
            <a:endParaRPr lang="de-DE" sz="2400" dirty="0"/>
          </a:p>
        </p:txBody>
      </p:sp>
      <p:cxnSp>
        <p:nvCxnSpPr>
          <p:cNvPr id="19" name="Gerader Verbinder 18"/>
          <p:cNvCxnSpPr/>
          <p:nvPr/>
        </p:nvCxnSpPr>
        <p:spPr>
          <a:xfrm flipV="1">
            <a:off x="951229" y="4294029"/>
            <a:ext cx="10439400" cy="64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894747" y="4393789"/>
            <a:ext cx="253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Zeit abgelaufen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4641281" y="4346219"/>
            <a:ext cx="258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Läuten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8060970" y="4346218"/>
            <a:ext cx="3624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Operation </a:t>
            </a:r>
            <a:r>
              <a:rPr lang="de-DE" sz="2400" dirty="0" err="1" smtClean="0"/>
              <a:t>void</a:t>
            </a:r>
            <a:r>
              <a:rPr lang="de-DE" sz="2400" dirty="0" smtClean="0"/>
              <a:t> </a:t>
            </a:r>
            <a:r>
              <a:rPr lang="de-DE" sz="2400" i="1" dirty="0" err="1" smtClean="0"/>
              <a:t>isr</a:t>
            </a:r>
            <a:r>
              <a:rPr lang="de-DE" sz="2400" dirty="0" smtClean="0"/>
              <a:t>()</a:t>
            </a:r>
          </a:p>
          <a:p>
            <a:r>
              <a:rPr lang="de-DE" sz="2400" dirty="0"/>
              <a:t>w</a:t>
            </a:r>
            <a:r>
              <a:rPr lang="de-DE" sz="2400" dirty="0" smtClean="0"/>
              <a:t>ird ausgeführt</a:t>
            </a:r>
            <a:endParaRPr lang="de-DE" sz="2400" dirty="0"/>
          </a:p>
        </p:txBody>
      </p:sp>
      <p:cxnSp>
        <p:nvCxnSpPr>
          <p:cNvPr id="23" name="Gerader Verbinder 22"/>
          <p:cNvCxnSpPr/>
          <p:nvPr/>
        </p:nvCxnSpPr>
        <p:spPr>
          <a:xfrm flipV="1">
            <a:off x="951255" y="5211643"/>
            <a:ext cx="10439400" cy="64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855376" y="5438048"/>
            <a:ext cx="2534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In der Zwischenzeit</a:t>
            </a:r>
            <a:endParaRPr lang="de-DE" sz="2400" dirty="0"/>
          </a:p>
        </p:txBody>
      </p:sp>
      <p:sp>
        <p:nvSpPr>
          <p:cNvPr id="25" name="Textfeld 24"/>
          <p:cNvSpPr txBox="1"/>
          <p:nvPr/>
        </p:nvSpPr>
        <p:spPr>
          <a:xfrm>
            <a:off x="4641281" y="5338363"/>
            <a:ext cx="258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Hausarbeiten</a:t>
            </a:r>
            <a:endParaRPr lang="de-DE" sz="2400" dirty="0"/>
          </a:p>
        </p:txBody>
      </p:sp>
      <p:sp>
        <p:nvSpPr>
          <p:cNvPr id="26" name="Textfeld 25"/>
          <p:cNvSpPr txBox="1"/>
          <p:nvPr/>
        </p:nvSpPr>
        <p:spPr>
          <a:xfrm>
            <a:off x="8060970" y="5303969"/>
            <a:ext cx="3624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Hauptprogramm</a:t>
            </a:r>
          </a:p>
          <a:p>
            <a:r>
              <a:rPr lang="de-DE" sz="2400" dirty="0" smtClean="0"/>
              <a:t>Endlosschleife</a:t>
            </a:r>
            <a:endParaRPr lang="de-DE" sz="2400" dirty="0"/>
          </a:p>
        </p:txBody>
      </p:sp>
      <p:sp>
        <p:nvSpPr>
          <p:cNvPr id="9" name="Rectangular Callout 8"/>
          <p:cNvSpPr>
            <a:spLocks/>
          </p:cNvSpPr>
          <p:nvPr/>
        </p:nvSpPr>
        <p:spPr>
          <a:xfrm>
            <a:off x="636430" y="719661"/>
            <a:ext cx="4041074" cy="1211552"/>
          </a:xfrm>
          <a:prstGeom prst="wedgeRectCallout">
            <a:avLst>
              <a:gd name="adj1" fmla="val 26954"/>
              <a:gd name="adj2" fmla="val 110323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Der Timeout ist nichts weiter als eine Software-Eieruhr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227" y="2545667"/>
            <a:ext cx="1735301" cy="2446061"/>
          </a:xfrm>
          <a:prstGeom prst="rect">
            <a:avLst/>
          </a:prstGeom>
          <a:noFill/>
        </p:spPr>
      </p:pic>
      <p:pic>
        <p:nvPicPr>
          <p:cNvPr id="27" name="Audio 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2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420"/>
    </mc:Choice>
    <mc:Fallback>
      <p:transition spd="slow" advTm="242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651" y="2900244"/>
            <a:ext cx="7798594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04" y="3404930"/>
            <a:ext cx="1735301" cy="2446061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6086872" y="1517481"/>
            <a:ext cx="4041074" cy="1211552"/>
          </a:xfrm>
          <a:prstGeom prst="wedgeRectCallout">
            <a:avLst>
              <a:gd name="adj1" fmla="val -53657"/>
              <a:gd name="adj2" fmla="val 104034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Bei </a:t>
            </a:r>
            <a:r>
              <a:rPr lang="de-DE" altLang="ko-KR" sz="2400" dirty="0" err="1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ereignis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() wird die Eieruhr gestartet mit: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err="1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meinTO.attach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(&amp;isr,10);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71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086"/>
    </mc:Choice>
    <mc:Fallback>
      <p:transition spd="slow" advTm="79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651" y="2900244"/>
            <a:ext cx="7798594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603" y="3404930"/>
            <a:ext cx="1735301" cy="2446061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5441959" y="5190666"/>
            <a:ext cx="5235566" cy="1211552"/>
          </a:xfrm>
          <a:prstGeom prst="wedgeRectCallout">
            <a:avLst>
              <a:gd name="adj1" fmla="val -68035"/>
              <a:gd name="adj2" fmla="val -88581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Nach Ablauf von 10 Sekunden wir Unterprogramm </a:t>
            </a:r>
            <a:r>
              <a:rPr lang="de-DE" altLang="ko-KR" sz="2400" dirty="0" err="1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isr</a:t>
            </a: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() aufgerufen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95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154"/>
    </mc:Choice>
    <mc:Fallback>
      <p:transition spd="slow" advTm="3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26" y="2636272"/>
            <a:ext cx="7798594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638" y="2014429"/>
            <a:ext cx="1735301" cy="2446061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620072" y="1216247"/>
            <a:ext cx="5235566" cy="1211552"/>
          </a:xfrm>
          <a:prstGeom prst="wedgeRectCallout">
            <a:avLst>
              <a:gd name="adj1" fmla="val 45307"/>
              <a:gd name="adj2" fmla="val 77303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Timeout deklarieren</a:t>
            </a:r>
          </a:p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(bereitstellen)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sp>
        <p:nvSpPr>
          <p:cNvPr id="7" name="Vertikaler Bildlauf 6"/>
          <p:cNvSpPr/>
          <p:nvPr/>
        </p:nvSpPr>
        <p:spPr>
          <a:xfrm>
            <a:off x="7286626" y="2219325"/>
            <a:ext cx="4785058" cy="4210050"/>
          </a:xfrm>
          <a:prstGeom prst="verticalScroll">
            <a:avLst>
              <a:gd name="adj" fmla="val 701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Timeout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</a:t>
            </a:r>
            <a:r>
              <a:rPr lang="de-DE" sz="2400" b="1" dirty="0" smtClean="0">
                <a:solidFill>
                  <a:srgbClr val="FF0000"/>
                </a:solidFill>
              </a:rPr>
              <a:t>;</a:t>
            </a:r>
          </a:p>
          <a:p>
            <a:r>
              <a:rPr lang="de-DE" sz="2400" b="1" dirty="0" err="1" smtClean="0">
                <a:solidFill>
                  <a:srgbClr val="FF0000"/>
                </a:solidFill>
              </a:rPr>
              <a:t>void</a:t>
            </a:r>
            <a:r>
              <a:rPr lang="de-DE" sz="2400" b="1" dirty="0" smtClean="0">
                <a:solidFill>
                  <a:srgbClr val="FF0000"/>
                </a:solidFill>
              </a:rPr>
              <a:t> </a:t>
            </a:r>
            <a:r>
              <a:rPr lang="de-DE" sz="2400" b="1" dirty="0" err="1" smtClean="0">
                <a:solidFill>
                  <a:srgbClr val="FF0000"/>
                </a:solidFill>
              </a:rPr>
              <a:t>isr</a:t>
            </a:r>
            <a:r>
              <a:rPr lang="de-DE" sz="2400" b="1" dirty="0" smtClean="0">
                <a:solidFill>
                  <a:srgbClr val="FF0000"/>
                </a:solidFill>
              </a:rPr>
              <a:t>(){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exits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zustand=Z1;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z1entry();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 smtClean="0">
                <a:solidFill>
                  <a:schemeClr val="tx1"/>
                </a:solidFill>
              </a:rPr>
              <a:t>void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ereignis</a:t>
            </a:r>
            <a:r>
              <a:rPr lang="de-DE" dirty="0" smtClean="0">
                <a:solidFill>
                  <a:schemeClr val="tx1"/>
                </a:solidFill>
              </a:rPr>
              <a:t>(){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zustand=Z2;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meinTO.attach</a:t>
            </a:r>
            <a:r>
              <a:rPr lang="de-DE" sz="2400" b="1" dirty="0" smtClean="0">
                <a:solidFill>
                  <a:srgbClr val="FF0000"/>
                </a:solidFill>
              </a:rPr>
              <a:t>(&amp;isr,10);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entryAktivitaet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44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58"/>
    </mc:Choice>
    <mc:Fallback>
      <p:transition spd="slow" advTm="11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26" y="2636272"/>
            <a:ext cx="7798594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973" y="2363073"/>
            <a:ext cx="1735301" cy="2446061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620072" y="1216247"/>
            <a:ext cx="5235566" cy="1211552"/>
          </a:xfrm>
          <a:prstGeom prst="wedgeRectCallout">
            <a:avLst>
              <a:gd name="adj1" fmla="val 45307"/>
              <a:gd name="adj2" fmla="val 77303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Callback-Operation schreiben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sp>
        <p:nvSpPr>
          <p:cNvPr id="7" name="Vertikaler Bildlauf 6"/>
          <p:cNvSpPr/>
          <p:nvPr/>
        </p:nvSpPr>
        <p:spPr>
          <a:xfrm>
            <a:off x="7286626" y="2219325"/>
            <a:ext cx="4785058" cy="4210050"/>
          </a:xfrm>
          <a:prstGeom prst="verticalScroll">
            <a:avLst>
              <a:gd name="adj" fmla="val 701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Timeout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</a:t>
            </a:r>
            <a:r>
              <a:rPr lang="de-DE" sz="2400" b="1" dirty="0" smtClean="0">
                <a:solidFill>
                  <a:srgbClr val="FF0000"/>
                </a:solidFill>
              </a:rPr>
              <a:t>;</a:t>
            </a:r>
          </a:p>
          <a:p>
            <a:r>
              <a:rPr lang="de-DE" sz="2400" b="1" dirty="0" err="1" smtClean="0">
                <a:solidFill>
                  <a:srgbClr val="FF0000"/>
                </a:solidFill>
              </a:rPr>
              <a:t>void</a:t>
            </a:r>
            <a:r>
              <a:rPr lang="de-DE" sz="2400" b="1" dirty="0" smtClean="0">
                <a:solidFill>
                  <a:srgbClr val="FF0000"/>
                </a:solidFill>
              </a:rPr>
              <a:t> </a:t>
            </a:r>
            <a:r>
              <a:rPr lang="de-DE" sz="2400" b="1" dirty="0" err="1" smtClean="0">
                <a:solidFill>
                  <a:srgbClr val="FF0000"/>
                </a:solidFill>
              </a:rPr>
              <a:t>isr</a:t>
            </a:r>
            <a:r>
              <a:rPr lang="de-DE" sz="2400" b="1" dirty="0" smtClean="0">
                <a:solidFill>
                  <a:srgbClr val="FF0000"/>
                </a:solidFill>
              </a:rPr>
              <a:t>(){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exits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zustand=Z1;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z1entry();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 smtClean="0">
                <a:solidFill>
                  <a:schemeClr val="tx1"/>
                </a:solidFill>
              </a:rPr>
              <a:t>void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ereignis</a:t>
            </a:r>
            <a:r>
              <a:rPr lang="de-DE" dirty="0" smtClean="0">
                <a:solidFill>
                  <a:schemeClr val="tx1"/>
                </a:solidFill>
              </a:rPr>
              <a:t>(){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zustand=Z2;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meinTO.attach</a:t>
            </a:r>
            <a:r>
              <a:rPr lang="de-DE" sz="2400" b="1" dirty="0" smtClean="0">
                <a:solidFill>
                  <a:srgbClr val="FF0000"/>
                </a:solidFill>
              </a:rPr>
              <a:t>(&amp;isr,10);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entryAktivitaet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6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91"/>
    </mc:Choice>
    <mc:Fallback>
      <p:transition spd="slow" advTm="37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26" y="2636272"/>
            <a:ext cx="7798594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909" y="4324350"/>
            <a:ext cx="1735301" cy="2446061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792024" y="3164810"/>
            <a:ext cx="5235566" cy="1211552"/>
          </a:xfrm>
          <a:prstGeom prst="wedgeRectCallout">
            <a:avLst>
              <a:gd name="adj1" fmla="val 45307"/>
              <a:gd name="adj2" fmla="val 77303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Timeout starten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sp>
        <p:nvSpPr>
          <p:cNvPr id="7" name="Vertikaler Bildlauf 6"/>
          <p:cNvSpPr/>
          <p:nvPr/>
        </p:nvSpPr>
        <p:spPr>
          <a:xfrm>
            <a:off x="7286626" y="2219325"/>
            <a:ext cx="4785058" cy="4210050"/>
          </a:xfrm>
          <a:prstGeom prst="verticalScroll">
            <a:avLst>
              <a:gd name="adj" fmla="val 701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Timeout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</a:t>
            </a:r>
            <a:r>
              <a:rPr lang="de-DE" sz="2400" b="1" dirty="0" smtClean="0">
                <a:solidFill>
                  <a:srgbClr val="FF0000"/>
                </a:solidFill>
              </a:rPr>
              <a:t>;</a:t>
            </a:r>
          </a:p>
          <a:p>
            <a:r>
              <a:rPr lang="de-DE" sz="2400" b="1" dirty="0" err="1" smtClean="0">
                <a:solidFill>
                  <a:srgbClr val="FF0000"/>
                </a:solidFill>
              </a:rPr>
              <a:t>void</a:t>
            </a:r>
            <a:r>
              <a:rPr lang="de-DE" sz="2400" b="1" dirty="0" smtClean="0">
                <a:solidFill>
                  <a:srgbClr val="FF0000"/>
                </a:solidFill>
              </a:rPr>
              <a:t> </a:t>
            </a:r>
            <a:r>
              <a:rPr lang="de-DE" sz="2400" b="1" dirty="0" err="1" smtClean="0">
                <a:solidFill>
                  <a:srgbClr val="FF0000"/>
                </a:solidFill>
              </a:rPr>
              <a:t>isr</a:t>
            </a:r>
            <a:r>
              <a:rPr lang="de-DE" sz="2400" b="1" dirty="0" smtClean="0">
                <a:solidFill>
                  <a:srgbClr val="FF0000"/>
                </a:solidFill>
              </a:rPr>
              <a:t>(){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exits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zustand=Z1;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z1entry();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 smtClean="0">
                <a:solidFill>
                  <a:schemeClr val="tx1"/>
                </a:solidFill>
              </a:rPr>
              <a:t>void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ereignis</a:t>
            </a:r>
            <a:r>
              <a:rPr lang="de-DE" dirty="0" smtClean="0">
                <a:solidFill>
                  <a:schemeClr val="tx1"/>
                </a:solidFill>
              </a:rPr>
              <a:t>(){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zustand=Z2;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meinTO.attach</a:t>
            </a:r>
            <a:r>
              <a:rPr lang="de-DE" sz="2400" b="1" dirty="0" smtClean="0">
                <a:solidFill>
                  <a:srgbClr val="FF0000"/>
                </a:solidFill>
              </a:rPr>
              <a:t>(&amp;isr,10);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entryAktivitaet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18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440"/>
    </mc:Choice>
    <mc:Fallback>
      <p:transition spd="slow" advTm="53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storage/emulated/0/.polaris_temp/fImage18161349777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23" y="282523"/>
            <a:ext cx="1477937" cy="14779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947" y="232014"/>
            <a:ext cx="1696995" cy="450747"/>
          </a:xfr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>
                <a:latin typeface="NanumGothic" charset="0"/>
                <a:ea typeface="Arial" charset="0"/>
              </a:rPr>
              <a:t>Timeout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6715" y="1667823"/>
            <a:ext cx="1861751" cy="351807"/>
          </a:xfr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err="1">
                <a:latin typeface="NanumGothic" charset="0"/>
                <a:ea typeface="Arial" charset="0"/>
              </a:rPr>
              <a:t>Eieruhr</a:t>
            </a:r>
            <a:endParaRPr lang="ko-KR" altLang="en-US" sz="2400" dirty="0">
              <a:latin typeface="NanumGothic" charset="0"/>
              <a:ea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180704" y="675553"/>
            <a:ext cx="2604659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Timeout</a:t>
            </a:r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Oneshot</a:t>
            </a:r>
            <a:r>
              <a:rPr lang="de-DE" sz="2400" dirty="0" smtClean="0"/>
              <a:t>, </a:t>
            </a:r>
            <a:r>
              <a:rPr lang="de-DE" sz="2400" dirty="0" err="1" smtClean="0"/>
              <a:t>Singleshot</a:t>
            </a:r>
            <a:r>
              <a:rPr lang="de-DE" sz="2400" dirty="0" smtClean="0"/>
              <a:t>) 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26" y="2636272"/>
            <a:ext cx="7798594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909" y="4324350"/>
            <a:ext cx="1735301" cy="2446061"/>
          </a:xfrm>
          <a:prstGeom prst="rect">
            <a:avLst/>
          </a:prstGeom>
          <a:noFill/>
        </p:spPr>
      </p:pic>
      <p:sp>
        <p:nvSpPr>
          <p:cNvPr id="9" name="Rectangular Callout 8"/>
          <p:cNvSpPr>
            <a:spLocks/>
          </p:cNvSpPr>
          <p:nvPr/>
        </p:nvSpPr>
        <p:spPr>
          <a:xfrm>
            <a:off x="792024" y="3164810"/>
            <a:ext cx="5235566" cy="1211552"/>
          </a:xfrm>
          <a:prstGeom prst="wedgeRectCallout">
            <a:avLst>
              <a:gd name="adj1" fmla="val 45307"/>
              <a:gd name="adj2" fmla="val 77303"/>
            </a:avLst>
          </a:prstGeom>
          <a:solidFill>
            <a:srgbClr val="FFFF00"/>
          </a:solidFill>
          <a:ln w="12700" cap="flat" cmpd="sng">
            <a:solidFill>
              <a:srgbClr val="1345AA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ko-KR" sz="2400" dirty="0" smtClean="0">
                <a:solidFill>
                  <a:srgbClr val="000000"/>
                </a:solidFill>
                <a:latin typeface="NanumGothic" charset="0"/>
                <a:ea typeface="NanumGothic" charset="0"/>
              </a:rPr>
              <a:t>Alternativ auch mit Zeitangabe in Mikrosekunden</a:t>
            </a:r>
            <a:endParaRPr lang="ko-KR" altLang="en-US" sz="2400" dirty="0">
              <a:solidFill>
                <a:srgbClr val="000000"/>
              </a:solidFill>
              <a:latin typeface="NanumGothic" charset="0"/>
              <a:ea typeface="NanumGothic" charset="0"/>
            </a:endParaRPr>
          </a:p>
        </p:txBody>
      </p:sp>
      <p:sp>
        <p:nvSpPr>
          <p:cNvPr id="7" name="Vertikaler Bildlauf 6"/>
          <p:cNvSpPr/>
          <p:nvPr/>
        </p:nvSpPr>
        <p:spPr>
          <a:xfrm>
            <a:off x="7286626" y="2219325"/>
            <a:ext cx="4785058" cy="4210050"/>
          </a:xfrm>
          <a:prstGeom prst="verticalScroll">
            <a:avLst>
              <a:gd name="adj" fmla="val 701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b="1" dirty="0" smtClean="0">
                <a:solidFill>
                  <a:srgbClr val="FF0000"/>
                </a:solidFill>
              </a:rPr>
              <a:t>Timeout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</a:t>
            </a:r>
            <a:r>
              <a:rPr lang="de-DE" sz="2400" b="1" dirty="0" smtClean="0">
                <a:solidFill>
                  <a:srgbClr val="FF0000"/>
                </a:solidFill>
              </a:rPr>
              <a:t>;</a:t>
            </a:r>
          </a:p>
          <a:p>
            <a:r>
              <a:rPr lang="de-DE" sz="2400" b="1" dirty="0" err="1" smtClean="0">
                <a:solidFill>
                  <a:srgbClr val="FF0000"/>
                </a:solidFill>
              </a:rPr>
              <a:t>void</a:t>
            </a:r>
            <a:r>
              <a:rPr lang="de-DE" sz="2400" b="1" dirty="0" smtClean="0">
                <a:solidFill>
                  <a:srgbClr val="FF0000"/>
                </a:solidFill>
              </a:rPr>
              <a:t> </a:t>
            </a:r>
            <a:r>
              <a:rPr lang="de-DE" sz="2400" b="1" dirty="0" err="1" smtClean="0">
                <a:solidFill>
                  <a:srgbClr val="FF0000"/>
                </a:solidFill>
              </a:rPr>
              <a:t>isr</a:t>
            </a:r>
            <a:r>
              <a:rPr lang="de-DE" sz="2400" b="1" dirty="0" smtClean="0">
                <a:solidFill>
                  <a:srgbClr val="FF0000"/>
                </a:solidFill>
              </a:rPr>
              <a:t>(){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exits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zustand=Z1;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z1entry();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 err="1" smtClean="0">
                <a:solidFill>
                  <a:schemeClr val="tx1"/>
                </a:solidFill>
              </a:rPr>
              <a:t>void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ereignis</a:t>
            </a:r>
            <a:r>
              <a:rPr lang="de-DE" dirty="0" smtClean="0">
                <a:solidFill>
                  <a:schemeClr val="tx1"/>
                </a:solidFill>
              </a:rPr>
              <a:t>(){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zustand=Z2;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sz="2400" b="1" dirty="0" err="1" smtClean="0">
                <a:solidFill>
                  <a:srgbClr val="FF0000"/>
                </a:solidFill>
              </a:rPr>
              <a:t>meinTO.attach_us</a:t>
            </a:r>
            <a:r>
              <a:rPr lang="de-DE" sz="2400" b="1" dirty="0" smtClean="0">
                <a:solidFill>
                  <a:srgbClr val="FF0000"/>
                </a:solidFill>
              </a:rPr>
              <a:t>(&amp;isr,10);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entryAktivitaet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0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587"/>
    </mc:Choice>
    <mc:Fallback>
      <p:transition spd="slow" advTm="71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HY돋움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2</Pages>
  <Words>275</Words>
  <Characters>0</Characters>
  <Application>Microsoft Office PowerPoint</Application>
  <DocSecurity>0</DocSecurity>
  <PresentationFormat>Breitbild</PresentationFormat>
  <Lines>0</Lines>
  <Paragraphs>103</Paragraphs>
  <Slides>8</Slides>
  <Notes>0</Notes>
  <HiddenSlides>0</HiddenSlides>
  <MMClips>8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1" baseType="lpstr">
      <vt:lpstr>Arial</vt:lpstr>
      <vt:lpstr>NanumGothic</vt:lpstr>
      <vt:lpstr>Office Theme</vt:lpstr>
      <vt:lpstr>Timeout</vt:lpstr>
      <vt:lpstr>Timeout</vt:lpstr>
      <vt:lpstr>Timeout</vt:lpstr>
      <vt:lpstr>Timeout</vt:lpstr>
      <vt:lpstr>Timeout</vt:lpstr>
      <vt:lpstr>Timeout</vt:lpstr>
      <vt:lpstr>Timeout</vt:lpstr>
      <vt:lpstr>Timeout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Polaris Office</dc:creator>
  <cp:lastModifiedBy>Jörg Sturm</cp:lastModifiedBy>
  <cp:revision>8</cp:revision>
  <dcterms:modified xsi:type="dcterms:W3CDTF">2020-08-12T09:36:58Z</dcterms:modified>
</cp:coreProperties>
</file>